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7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1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574A-D317-4E27-9731-C7478FAF27B6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910141" y="692417"/>
            <a:ext cx="3244291" cy="720090"/>
          </a:xfrm>
          <a:custGeom>
            <a:avLst/>
            <a:gdLst/>
            <a:ahLst/>
            <a:cxnLst/>
            <a:rect l="l" t="t" r="r" b="b"/>
            <a:pathLst>
              <a:path w="3244291" h="720090">
                <a:moveTo>
                  <a:pt x="2806522" y="616534"/>
                </a:moveTo>
                <a:cubicBezTo>
                  <a:pt x="2820695" y="616534"/>
                  <a:pt x="2830754" y="618820"/>
                  <a:pt x="2836697" y="623392"/>
                </a:cubicBezTo>
                <a:cubicBezTo>
                  <a:pt x="2842641" y="627964"/>
                  <a:pt x="2845613" y="635965"/>
                  <a:pt x="2845613" y="647395"/>
                </a:cubicBezTo>
                <a:lnTo>
                  <a:pt x="2845613" y="658368"/>
                </a:lnTo>
                <a:cubicBezTo>
                  <a:pt x="2845613" y="670255"/>
                  <a:pt x="2842527" y="678485"/>
                  <a:pt x="2836354" y="683057"/>
                </a:cubicBezTo>
                <a:cubicBezTo>
                  <a:pt x="2830182" y="687629"/>
                  <a:pt x="2820238" y="689915"/>
                  <a:pt x="2806522" y="689915"/>
                </a:cubicBezTo>
                <a:cubicBezTo>
                  <a:pt x="2793263" y="689915"/>
                  <a:pt x="2783662" y="687515"/>
                  <a:pt x="2777718" y="682714"/>
                </a:cubicBezTo>
                <a:cubicBezTo>
                  <a:pt x="2771775" y="677913"/>
                  <a:pt x="2768803" y="669798"/>
                  <a:pt x="2768803" y="658368"/>
                </a:cubicBezTo>
                <a:lnTo>
                  <a:pt x="2768803" y="647395"/>
                </a:lnTo>
                <a:cubicBezTo>
                  <a:pt x="2768803" y="635965"/>
                  <a:pt x="2772004" y="627964"/>
                  <a:pt x="2778404" y="623392"/>
                </a:cubicBezTo>
                <a:cubicBezTo>
                  <a:pt x="2784805" y="618820"/>
                  <a:pt x="2794178" y="616534"/>
                  <a:pt x="2806522" y="616534"/>
                </a:cubicBezTo>
                <a:close/>
                <a:moveTo>
                  <a:pt x="2807894" y="277749"/>
                </a:moveTo>
                <a:cubicBezTo>
                  <a:pt x="2794178" y="277749"/>
                  <a:pt x="2781033" y="279921"/>
                  <a:pt x="2768460" y="284264"/>
                </a:cubicBezTo>
                <a:cubicBezTo>
                  <a:pt x="2755887" y="288608"/>
                  <a:pt x="2744686" y="295580"/>
                  <a:pt x="2734856" y="305181"/>
                </a:cubicBezTo>
                <a:cubicBezTo>
                  <a:pt x="2725026" y="314782"/>
                  <a:pt x="2717254" y="327470"/>
                  <a:pt x="2711539" y="343243"/>
                </a:cubicBezTo>
                <a:lnTo>
                  <a:pt x="2706795" y="362788"/>
                </a:lnTo>
                <a:lnTo>
                  <a:pt x="2903906" y="362788"/>
                </a:lnTo>
                <a:lnTo>
                  <a:pt x="2903906" y="357988"/>
                </a:lnTo>
                <a:cubicBezTo>
                  <a:pt x="2902991" y="341986"/>
                  <a:pt x="2897734" y="327927"/>
                  <a:pt x="2888132" y="315811"/>
                </a:cubicBezTo>
                <a:cubicBezTo>
                  <a:pt x="2878531" y="303695"/>
                  <a:pt x="2866644" y="294323"/>
                  <a:pt x="2852471" y="287693"/>
                </a:cubicBezTo>
                <a:cubicBezTo>
                  <a:pt x="2838298" y="281064"/>
                  <a:pt x="2823439" y="277749"/>
                  <a:pt x="2807894" y="277749"/>
                </a:cubicBezTo>
                <a:close/>
                <a:moveTo>
                  <a:pt x="760019" y="277749"/>
                </a:moveTo>
                <a:cubicBezTo>
                  <a:pt x="746303" y="277749"/>
                  <a:pt x="733158" y="279921"/>
                  <a:pt x="720585" y="284264"/>
                </a:cubicBezTo>
                <a:cubicBezTo>
                  <a:pt x="708012" y="288608"/>
                  <a:pt x="696811" y="295580"/>
                  <a:pt x="686981" y="305181"/>
                </a:cubicBezTo>
                <a:cubicBezTo>
                  <a:pt x="677151" y="314782"/>
                  <a:pt x="669379" y="327470"/>
                  <a:pt x="663664" y="343243"/>
                </a:cubicBezTo>
                <a:lnTo>
                  <a:pt x="658920" y="362788"/>
                </a:lnTo>
                <a:lnTo>
                  <a:pt x="856031" y="362788"/>
                </a:lnTo>
                <a:lnTo>
                  <a:pt x="856031" y="357988"/>
                </a:lnTo>
                <a:cubicBezTo>
                  <a:pt x="855116" y="341986"/>
                  <a:pt x="849858" y="327927"/>
                  <a:pt x="840257" y="315811"/>
                </a:cubicBezTo>
                <a:cubicBezTo>
                  <a:pt x="830656" y="303695"/>
                  <a:pt x="818769" y="294323"/>
                  <a:pt x="804596" y="287693"/>
                </a:cubicBezTo>
                <a:cubicBezTo>
                  <a:pt x="790422" y="281064"/>
                  <a:pt x="775563" y="277749"/>
                  <a:pt x="760019" y="277749"/>
                </a:cubicBezTo>
                <a:close/>
                <a:moveTo>
                  <a:pt x="1568348" y="277063"/>
                </a:moveTo>
                <a:cubicBezTo>
                  <a:pt x="1545946" y="277063"/>
                  <a:pt x="1526286" y="282550"/>
                  <a:pt x="1509370" y="293522"/>
                </a:cubicBezTo>
                <a:cubicBezTo>
                  <a:pt x="1492453" y="304495"/>
                  <a:pt x="1479194" y="319354"/>
                  <a:pt x="1469593" y="338099"/>
                </a:cubicBezTo>
                <a:cubicBezTo>
                  <a:pt x="1459992" y="356845"/>
                  <a:pt x="1455191" y="378104"/>
                  <a:pt x="1455191" y="401879"/>
                </a:cubicBezTo>
                <a:cubicBezTo>
                  <a:pt x="1455191" y="425653"/>
                  <a:pt x="1459992" y="446913"/>
                  <a:pt x="1469593" y="465658"/>
                </a:cubicBezTo>
                <a:cubicBezTo>
                  <a:pt x="1479194" y="484403"/>
                  <a:pt x="1492453" y="499262"/>
                  <a:pt x="1509370" y="510235"/>
                </a:cubicBezTo>
                <a:cubicBezTo>
                  <a:pt x="1526286" y="521208"/>
                  <a:pt x="1545946" y="526694"/>
                  <a:pt x="1568348" y="526694"/>
                </a:cubicBezTo>
                <a:cubicBezTo>
                  <a:pt x="1590751" y="526694"/>
                  <a:pt x="1610411" y="521322"/>
                  <a:pt x="1627327" y="510578"/>
                </a:cubicBezTo>
                <a:cubicBezTo>
                  <a:pt x="1644244" y="499834"/>
                  <a:pt x="1657502" y="484975"/>
                  <a:pt x="1667104" y="466001"/>
                </a:cubicBezTo>
                <a:cubicBezTo>
                  <a:pt x="1676705" y="447027"/>
                  <a:pt x="1681505" y="425653"/>
                  <a:pt x="1681505" y="401879"/>
                </a:cubicBezTo>
                <a:cubicBezTo>
                  <a:pt x="1681505" y="378104"/>
                  <a:pt x="1676705" y="356730"/>
                  <a:pt x="1667104" y="337757"/>
                </a:cubicBezTo>
                <a:cubicBezTo>
                  <a:pt x="1657502" y="318783"/>
                  <a:pt x="1644244" y="303924"/>
                  <a:pt x="1627327" y="293180"/>
                </a:cubicBezTo>
                <a:cubicBezTo>
                  <a:pt x="1610411" y="282435"/>
                  <a:pt x="1590751" y="277063"/>
                  <a:pt x="1568348" y="277063"/>
                </a:cubicBezTo>
                <a:close/>
                <a:moveTo>
                  <a:pt x="2533421" y="219456"/>
                </a:moveTo>
                <a:cubicBezTo>
                  <a:pt x="2543480" y="219456"/>
                  <a:pt x="2551709" y="222771"/>
                  <a:pt x="2558110" y="229400"/>
                </a:cubicBezTo>
                <a:cubicBezTo>
                  <a:pt x="2564511" y="236030"/>
                  <a:pt x="2567711" y="244373"/>
                  <a:pt x="2567711" y="254432"/>
                </a:cubicBezTo>
                <a:lnTo>
                  <a:pt x="2567711" y="547954"/>
                </a:lnTo>
                <a:cubicBezTo>
                  <a:pt x="2567711" y="558013"/>
                  <a:pt x="2564511" y="566357"/>
                  <a:pt x="2558110" y="572986"/>
                </a:cubicBezTo>
                <a:cubicBezTo>
                  <a:pt x="2551709" y="579615"/>
                  <a:pt x="2543480" y="582930"/>
                  <a:pt x="2533421" y="582930"/>
                </a:cubicBezTo>
                <a:cubicBezTo>
                  <a:pt x="2523820" y="582930"/>
                  <a:pt x="2515705" y="579615"/>
                  <a:pt x="2509076" y="572986"/>
                </a:cubicBezTo>
                <a:cubicBezTo>
                  <a:pt x="2502446" y="566357"/>
                  <a:pt x="2499131" y="558013"/>
                  <a:pt x="2499131" y="547954"/>
                </a:cubicBezTo>
                <a:lnTo>
                  <a:pt x="2499131" y="254432"/>
                </a:lnTo>
                <a:cubicBezTo>
                  <a:pt x="2499131" y="244373"/>
                  <a:pt x="2502446" y="236030"/>
                  <a:pt x="2509076" y="229400"/>
                </a:cubicBezTo>
                <a:cubicBezTo>
                  <a:pt x="2515705" y="222771"/>
                  <a:pt x="2523820" y="219456"/>
                  <a:pt x="2533421" y="219456"/>
                </a:cubicBezTo>
                <a:close/>
                <a:moveTo>
                  <a:pt x="485546" y="219456"/>
                </a:moveTo>
                <a:cubicBezTo>
                  <a:pt x="495605" y="219456"/>
                  <a:pt x="503834" y="222771"/>
                  <a:pt x="510235" y="229400"/>
                </a:cubicBezTo>
                <a:cubicBezTo>
                  <a:pt x="516636" y="236030"/>
                  <a:pt x="519837" y="244373"/>
                  <a:pt x="519837" y="254432"/>
                </a:cubicBezTo>
                <a:lnTo>
                  <a:pt x="519837" y="547954"/>
                </a:lnTo>
                <a:cubicBezTo>
                  <a:pt x="519837" y="558013"/>
                  <a:pt x="516636" y="566357"/>
                  <a:pt x="510235" y="572986"/>
                </a:cubicBezTo>
                <a:cubicBezTo>
                  <a:pt x="503834" y="579615"/>
                  <a:pt x="495605" y="582930"/>
                  <a:pt x="485546" y="582930"/>
                </a:cubicBezTo>
                <a:cubicBezTo>
                  <a:pt x="475945" y="582930"/>
                  <a:pt x="467830" y="579615"/>
                  <a:pt x="461200" y="572986"/>
                </a:cubicBezTo>
                <a:cubicBezTo>
                  <a:pt x="454571" y="566357"/>
                  <a:pt x="451257" y="558013"/>
                  <a:pt x="451257" y="547954"/>
                </a:cubicBezTo>
                <a:lnTo>
                  <a:pt x="451257" y="254432"/>
                </a:lnTo>
                <a:cubicBezTo>
                  <a:pt x="451257" y="244373"/>
                  <a:pt x="454571" y="236030"/>
                  <a:pt x="461200" y="229400"/>
                </a:cubicBezTo>
                <a:cubicBezTo>
                  <a:pt x="467830" y="222771"/>
                  <a:pt x="475945" y="219456"/>
                  <a:pt x="485546" y="219456"/>
                </a:cubicBezTo>
                <a:close/>
                <a:moveTo>
                  <a:pt x="2807894" y="213970"/>
                </a:moveTo>
                <a:cubicBezTo>
                  <a:pt x="2830297" y="213970"/>
                  <a:pt x="2851556" y="218427"/>
                  <a:pt x="2871673" y="227343"/>
                </a:cubicBezTo>
                <a:cubicBezTo>
                  <a:pt x="2891790" y="236258"/>
                  <a:pt x="2909735" y="248603"/>
                  <a:pt x="2925509" y="264376"/>
                </a:cubicBezTo>
                <a:cubicBezTo>
                  <a:pt x="2941282" y="280149"/>
                  <a:pt x="2953741" y="298666"/>
                  <a:pt x="2962884" y="319926"/>
                </a:cubicBezTo>
                <a:cubicBezTo>
                  <a:pt x="2972028" y="341186"/>
                  <a:pt x="2976829" y="364389"/>
                  <a:pt x="2977286" y="389534"/>
                </a:cubicBezTo>
                <a:cubicBezTo>
                  <a:pt x="2976829" y="398678"/>
                  <a:pt x="2973172" y="406222"/>
                  <a:pt x="2966314" y="412166"/>
                </a:cubicBezTo>
                <a:cubicBezTo>
                  <a:pt x="2959456" y="418110"/>
                  <a:pt x="2951455" y="421081"/>
                  <a:pt x="2942310" y="421081"/>
                </a:cubicBezTo>
                <a:lnTo>
                  <a:pt x="2705110" y="421081"/>
                </a:lnTo>
                <a:lnTo>
                  <a:pt x="2706910" y="437198"/>
                </a:lnTo>
                <a:cubicBezTo>
                  <a:pt x="2709539" y="448170"/>
                  <a:pt x="2713482" y="458343"/>
                  <a:pt x="2718740" y="467716"/>
                </a:cubicBezTo>
                <a:cubicBezTo>
                  <a:pt x="2729255" y="486461"/>
                  <a:pt x="2743429" y="500977"/>
                  <a:pt x="2761259" y="511264"/>
                </a:cubicBezTo>
                <a:cubicBezTo>
                  <a:pt x="2779090" y="521551"/>
                  <a:pt x="2798750" y="526694"/>
                  <a:pt x="2820238" y="526694"/>
                </a:cubicBezTo>
                <a:cubicBezTo>
                  <a:pt x="2837155" y="526694"/>
                  <a:pt x="2851099" y="524980"/>
                  <a:pt x="2862072" y="521551"/>
                </a:cubicBezTo>
                <a:cubicBezTo>
                  <a:pt x="2873045" y="518122"/>
                  <a:pt x="2882189" y="513893"/>
                  <a:pt x="2889504" y="508864"/>
                </a:cubicBezTo>
                <a:cubicBezTo>
                  <a:pt x="2896819" y="503835"/>
                  <a:pt x="2903220" y="499034"/>
                  <a:pt x="2908706" y="494462"/>
                </a:cubicBezTo>
                <a:cubicBezTo>
                  <a:pt x="2915564" y="490347"/>
                  <a:pt x="2922422" y="488290"/>
                  <a:pt x="2929280" y="488290"/>
                </a:cubicBezTo>
                <a:cubicBezTo>
                  <a:pt x="2937510" y="488290"/>
                  <a:pt x="2944368" y="491147"/>
                  <a:pt x="2949854" y="496862"/>
                </a:cubicBezTo>
                <a:cubicBezTo>
                  <a:pt x="2955341" y="502577"/>
                  <a:pt x="2958084" y="509321"/>
                  <a:pt x="2958084" y="517093"/>
                </a:cubicBezTo>
                <a:cubicBezTo>
                  <a:pt x="2958084" y="527152"/>
                  <a:pt x="2953055" y="536296"/>
                  <a:pt x="2942996" y="544525"/>
                </a:cubicBezTo>
                <a:cubicBezTo>
                  <a:pt x="2930652" y="556412"/>
                  <a:pt x="2913621" y="566928"/>
                  <a:pt x="2891904" y="576072"/>
                </a:cubicBezTo>
                <a:cubicBezTo>
                  <a:pt x="2870187" y="585216"/>
                  <a:pt x="2847442" y="589788"/>
                  <a:pt x="2823667" y="589788"/>
                </a:cubicBezTo>
                <a:cubicBezTo>
                  <a:pt x="2785719" y="589788"/>
                  <a:pt x="2752801" y="581901"/>
                  <a:pt x="2724912" y="566128"/>
                </a:cubicBezTo>
                <a:cubicBezTo>
                  <a:pt x="2697023" y="550355"/>
                  <a:pt x="2675420" y="528638"/>
                  <a:pt x="2660104" y="500977"/>
                </a:cubicBezTo>
                <a:cubicBezTo>
                  <a:pt x="2644788" y="473316"/>
                  <a:pt x="2637130" y="441655"/>
                  <a:pt x="2637130" y="405994"/>
                </a:cubicBezTo>
                <a:cubicBezTo>
                  <a:pt x="2637130" y="365760"/>
                  <a:pt x="2645245" y="331356"/>
                  <a:pt x="2661476" y="302781"/>
                </a:cubicBezTo>
                <a:cubicBezTo>
                  <a:pt x="2677706" y="274206"/>
                  <a:pt x="2698851" y="252260"/>
                  <a:pt x="2724912" y="236944"/>
                </a:cubicBezTo>
                <a:cubicBezTo>
                  <a:pt x="2750972" y="221628"/>
                  <a:pt x="2778633" y="213970"/>
                  <a:pt x="2807894" y="213970"/>
                </a:cubicBezTo>
                <a:close/>
                <a:moveTo>
                  <a:pt x="1558061" y="213970"/>
                </a:moveTo>
                <a:cubicBezTo>
                  <a:pt x="1577721" y="213970"/>
                  <a:pt x="1595780" y="217170"/>
                  <a:pt x="1612240" y="223571"/>
                </a:cubicBezTo>
                <a:cubicBezTo>
                  <a:pt x="1628699" y="229972"/>
                  <a:pt x="1642986" y="238087"/>
                  <a:pt x="1655102" y="247917"/>
                </a:cubicBezTo>
                <a:lnTo>
                  <a:pt x="1678076" y="272552"/>
                </a:lnTo>
                <a:lnTo>
                  <a:pt x="1678076" y="251689"/>
                </a:lnTo>
                <a:cubicBezTo>
                  <a:pt x="1678076" y="242087"/>
                  <a:pt x="1681277" y="233858"/>
                  <a:pt x="1687678" y="227000"/>
                </a:cubicBezTo>
                <a:cubicBezTo>
                  <a:pt x="1694078" y="220142"/>
                  <a:pt x="1702308" y="216713"/>
                  <a:pt x="1712366" y="216713"/>
                </a:cubicBezTo>
                <a:cubicBezTo>
                  <a:pt x="1722425" y="216713"/>
                  <a:pt x="1730655" y="220028"/>
                  <a:pt x="1737055" y="226657"/>
                </a:cubicBezTo>
                <a:cubicBezTo>
                  <a:pt x="1743456" y="233286"/>
                  <a:pt x="1746656" y="241630"/>
                  <a:pt x="1746656" y="251689"/>
                </a:cubicBezTo>
                <a:lnTo>
                  <a:pt x="1746656" y="554127"/>
                </a:lnTo>
                <a:cubicBezTo>
                  <a:pt x="1746656" y="592989"/>
                  <a:pt x="1738427" y="624650"/>
                  <a:pt x="1721968" y="649110"/>
                </a:cubicBezTo>
                <a:cubicBezTo>
                  <a:pt x="1705508" y="673570"/>
                  <a:pt x="1683677" y="691515"/>
                  <a:pt x="1656474" y="702945"/>
                </a:cubicBezTo>
                <a:cubicBezTo>
                  <a:pt x="1629270" y="714375"/>
                  <a:pt x="1599438" y="720090"/>
                  <a:pt x="1566977" y="720090"/>
                </a:cubicBezTo>
                <a:cubicBezTo>
                  <a:pt x="1555547" y="720090"/>
                  <a:pt x="1542059" y="718604"/>
                  <a:pt x="1526515" y="715632"/>
                </a:cubicBezTo>
                <a:cubicBezTo>
                  <a:pt x="1510970" y="712661"/>
                  <a:pt x="1496682" y="709117"/>
                  <a:pt x="1483652" y="705002"/>
                </a:cubicBezTo>
                <a:cubicBezTo>
                  <a:pt x="1470622" y="700888"/>
                  <a:pt x="1461592" y="696773"/>
                  <a:pt x="1456563" y="692658"/>
                </a:cubicBezTo>
                <a:cubicBezTo>
                  <a:pt x="1446047" y="687172"/>
                  <a:pt x="1439075" y="680771"/>
                  <a:pt x="1435646" y="673456"/>
                </a:cubicBezTo>
                <a:cubicBezTo>
                  <a:pt x="1432217" y="666141"/>
                  <a:pt x="1432103" y="658825"/>
                  <a:pt x="1435303" y="651510"/>
                </a:cubicBezTo>
                <a:cubicBezTo>
                  <a:pt x="1439875" y="641452"/>
                  <a:pt x="1446047" y="635279"/>
                  <a:pt x="1453820" y="632993"/>
                </a:cubicBezTo>
                <a:cubicBezTo>
                  <a:pt x="1461592" y="630708"/>
                  <a:pt x="1470508" y="631393"/>
                  <a:pt x="1480566" y="635051"/>
                </a:cubicBezTo>
                <a:cubicBezTo>
                  <a:pt x="1485138" y="636422"/>
                  <a:pt x="1492225" y="638937"/>
                  <a:pt x="1501826" y="642595"/>
                </a:cubicBezTo>
                <a:cubicBezTo>
                  <a:pt x="1511427" y="646252"/>
                  <a:pt x="1522171" y="649567"/>
                  <a:pt x="1534058" y="652539"/>
                </a:cubicBezTo>
                <a:cubicBezTo>
                  <a:pt x="1545946" y="655511"/>
                  <a:pt x="1557147" y="656996"/>
                  <a:pt x="1567663" y="656996"/>
                </a:cubicBezTo>
                <a:cubicBezTo>
                  <a:pt x="1604239" y="656996"/>
                  <a:pt x="1631785" y="648538"/>
                  <a:pt x="1650302" y="631622"/>
                </a:cubicBezTo>
                <a:cubicBezTo>
                  <a:pt x="1668818" y="614706"/>
                  <a:pt x="1678076" y="591617"/>
                  <a:pt x="1678076" y="562356"/>
                </a:cubicBezTo>
                <a:lnTo>
                  <a:pt x="1678076" y="522765"/>
                </a:lnTo>
                <a:lnTo>
                  <a:pt x="1672933" y="534581"/>
                </a:lnTo>
                <a:cubicBezTo>
                  <a:pt x="1665846" y="544411"/>
                  <a:pt x="1656588" y="553441"/>
                  <a:pt x="1645158" y="561670"/>
                </a:cubicBezTo>
                <a:cubicBezTo>
                  <a:pt x="1633728" y="569900"/>
                  <a:pt x="1620584" y="576644"/>
                  <a:pt x="1605724" y="581901"/>
                </a:cubicBezTo>
                <a:cubicBezTo>
                  <a:pt x="1590866" y="587159"/>
                  <a:pt x="1575664" y="589788"/>
                  <a:pt x="1560119" y="589788"/>
                </a:cubicBezTo>
                <a:cubicBezTo>
                  <a:pt x="1527658" y="589788"/>
                  <a:pt x="1498625" y="581673"/>
                  <a:pt x="1473022" y="565442"/>
                </a:cubicBezTo>
                <a:cubicBezTo>
                  <a:pt x="1447419" y="549212"/>
                  <a:pt x="1427074" y="527037"/>
                  <a:pt x="1411986" y="498920"/>
                </a:cubicBezTo>
                <a:cubicBezTo>
                  <a:pt x="1396898" y="470802"/>
                  <a:pt x="1389355" y="438455"/>
                  <a:pt x="1389355" y="401879"/>
                </a:cubicBezTo>
                <a:cubicBezTo>
                  <a:pt x="1389355" y="365303"/>
                  <a:pt x="1396898" y="332956"/>
                  <a:pt x="1411986" y="304838"/>
                </a:cubicBezTo>
                <a:cubicBezTo>
                  <a:pt x="1427074" y="276720"/>
                  <a:pt x="1447305" y="254546"/>
                  <a:pt x="1472679" y="238316"/>
                </a:cubicBezTo>
                <a:cubicBezTo>
                  <a:pt x="1498054" y="222085"/>
                  <a:pt x="1526515" y="213970"/>
                  <a:pt x="1558061" y="213970"/>
                </a:cubicBezTo>
                <a:close/>
                <a:moveTo>
                  <a:pt x="1193673" y="213970"/>
                </a:moveTo>
                <a:cubicBezTo>
                  <a:pt x="1226134" y="213970"/>
                  <a:pt x="1251280" y="220713"/>
                  <a:pt x="1269111" y="234201"/>
                </a:cubicBezTo>
                <a:cubicBezTo>
                  <a:pt x="1286942" y="247688"/>
                  <a:pt x="1299400" y="265748"/>
                  <a:pt x="1306487" y="288379"/>
                </a:cubicBezTo>
                <a:cubicBezTo>
                  <a:pt x="1313574" y="311010"/>
                  <a:pt x="1317117" y="336271"/>
                  <a:pt x="1317117" y="364160"/>
                </a:cubicBezTo>
                <a:lnTo>
                  <a:pt x="1317117" y="547954"/>
                </a:lnTo>
                <a:cubicBezTo>
                  <a:pt x="1317117" y="558013"/>
                  <a:pt x="1313802" y="566357"/>
                  <a:pt x="1307173" y="572986"/>
                </a:cubicBezTo>
                <a:cubicBezTo>
                  <a:pt x="1300544" y="579615"/>
                  <a:pt x="1292428" y="582930"/>
                  <a:pt x="1282827" y="582930"/>
                </a:cubicBezTo>
                <a:cubicBezTo>
                  <a:pt x="1272769" y="582930"/>
                  <a:pt x="1264539" y="579615"/>
                  <a:pt x="1258138" y="572986"/>
                </a:cubicBezTo>
                <a:cubicBezTo>
                  <a:pt x="1251737" y="566357"/>
                  <a:pt x="1248537" y="558013"/>
                  <a:pt x="1248537" y="547954"/>
                </a:cubicBezTo>
                <a:lnTo>
                  <a:pt x="1248537" y="364846"/>
                </a:lnTo>
                <a:cubicBezTo>
                  <a:pt x="1248537" y="348386"/>
                  <a:pt x="1246251" y="333642"/>
                  <a:pt x="1241679" y="320612"/>
                </a:cubicBezTo>
                <a:cubicBezTo>
                  <a:pt x="1237107" y="307581"/>
                  <a:pt x="1229220" y="297066"/>
                  <a:pt x="1218019" y="289065"/>
                </a:cubicBezTo>
                <a:cubicBezTo>
                  <a:pt x="1206817" y="281064"/>
                  <a:pt x="1191158" y="277063"/>
                  <a:pt x="1171041" y="277063"/>
                </a:cubicBezTo>
                <a:cubicBezTo>
                  <a:pt x="1152296" y="277063"/>
                  <a:pt x="1135837" y="281064"/>
                  <a:pt x="1121664" y="289065"/>
                </a:cubicBezTo>
                <a:cubicBezTo>
                  <a:pt x="1107491" y="297066"/>
                  <a:pt x="1096403" y="307581"/>
                  <a:pt x="1088403" y="320612"/>
                </a:cubicBezTo>
                <a:cubicBezTo>
                  <a:pt x="1080402" y="333642"/>
                  <a:pt x="1076401" y="348386"/>
                  <a:pt x="1076401" y="364846"/>
                </a:cubicBezTo>
                <a:lnTo>
                  <a:pt x="1076401" y="547954"/>
                </a:lnTo>
                <a:cubicBezTo>
                  <a:pt x="1076401" y="558013"/>
                  <a:pt x="1073086" y="566357"/>
                  <a:pt x="1066457" y="572986"/>
                </a:cubicBezTo>
                <a:cubicBezTo>
                  <a:pt x="1059828" y="579615"/>
                  <a:pt x="1051713" y="582930"/>
                  <a:pt x="1042111" y="582930"/>
                </a:cubicBezTo>
                <a:cubicBezTo>
                  <a:pt x="1032053" y="582930"/>
                  <a:pt x="1023823" y="579615"/>
                  <a:pt x="1017422" y="572986"/>
                </a:cubicBezTo>
                <a:cubicBezTo>
                  <a:pt x="1011021" y="566357"/>
                  <a:pt x="1007821" y="558013"/>
                  <a:pt x="1007821" y="547954"/>
                </a:cubicBezTo>
                <a:lnTo>
                  <a:pt x="1007821" y="257175"/>
                </a:lnTo>
                <a:cubicBezTo>
                  <a:pt x="1007821" y="247117"/>
                  <a:pt x="1011021" y="238773"/>
                  <a:pt x="1017422" y="232143"/>
                </a:cubicBezTo>
                <a:cubicBezTo>
                  <a:pt x="1023823" y="225514"/>
                  <a:pt x="1032053" y="222199"/>
                  <a:pt x="1042111" y="222199"/>
                </a:cubicBezTo>
                <a:cubicBezTo>
                  <a:pt x="1051713" y="222199"/>
                  <a:pt x="1059828" y="225514"/>
                  <a:pt x="1066457" y="232143"/>
                </a:cubicBezTo>
                <a:cubicBezTo>
                  <a:pt x="1073086" y="238773"/>
                  <a:pt x="1076401" y="247117"/>
                  <a:pt x="1076401" y="257175"/>
                </a:cubicBezTo>
                <a:lnTo>
                  <a:pt x="1076401" y="280016"/>
                </a:lnTo>
                <a:lnTo>
                  <a:pt x="1080859" y="271920"/>
                </a:lnTo>
                <a:cubicBezTo>
                  <a:pt x="1088860" y="261633"/>
                  <a:pt x="1098575" y="252032"/>
                  <a:pt x="1110005" y="243116"/>
                </a:cubicBezTo>
                <a:cubicBezTo>
                  <a:pt x="1121435" y="234201"/>
                  <a:pt x="1134237" y="227114"/>
                  <a:pt x="1148410" y="221856"/>
                </a:cubicBezTo>
                <a:cubicBezTo>
                  <a:pt x="1162583" y="216599"/>
                  <a:pt x="1177671" y="213970"/>
                  <a:pt x="1193673" y="213970"/>
                </a:cubicBezTo>
                <a:close/>
                <a:moveTo>
                  <a:pt x="760019" y="213970"/>
                </a:moveTo>
                <a:cubicBezTo>
                  <a:pt x="782422" y="213970"/>
                  <a:pt x="803681" y="218427"/>
                  <a:pt x="823798" y="227343"/>
                </a:cubicBezTo>
                <a:cubicBezTo>
                  <a:pt x="843915" y="236258"/>
                  <a:pt x="861860" y="248603"/>
                  <a:pt x="877633" y="264376"/>
                </a:cubicBezTo>
                <a:cubicBezTo>
                  <a:pt x="893407" y="280149"/>
                  <a:pt x="905865" y="298666"/>
                  <a:pt x="915009" y="319926"/>
                </a:cubicBezTo>
                <a:cubicBezTo>
                  <a:pt x="924153" y="341186"/>
                  <a:pt x="928954" y="364389"/>
                  <a:pt x="929411" y="389534"/>
                </a:cubicBezTo>
                <a:cubicBezTo>
                  <a:pt x="928954" y="398678"/>
                  <a:pt x="925297" y="406222"/>
                  <a:pt x="918439" y="412166"/>
                </a:cubicBezTo>
                <a:cubicBezTo>
                  <a:pt x="911580" y="418110"/>
                  <a:pt x="903579" y="421081"/>
                  <a:pt x="894435" y="421081"/>
                </a:cubicBezTo>
                <a:lnTo>
                  <a:pt x="657235" y="421081"/>
                </a:lnTo>
                <a:lnTo>
                  <a:pt x="659035" y="437198"/>
                </a:lnTo>
                <a:cubicBezTo>
                  <a:pt x="661664" y="448170"/>
                  <a:pt x="665607" y="458343"/>
                  <a:pt x="670865" y="467716"/>
                </a:cubicBezTo>
                <a:cubicBezTo>
                  <a:pt x="681380" y="486461"/>
                  <a:pt x="695554" y="500977"/>
                  <a:pt x="713384" y="511264"/>
                </a:cubicBezTo>
                <a:cubicBezTo>
                  <a:pt x="731215" y="521551"/>
                  <a:pt x="750875" y="526694"/>
                  <a:pt x="772363" y="526694"/>
                </a:cubicBezTo>
                <a:cubicBezTo>
                  <a:pt x="789279" y="526694"/>
                  <a:pt x="803224" y="524980"/>
                  <a:pt x="814197" y="521551"/>
                </a:cubicBezTo>
                <a:cubicBezTo>
                  <a:pt x="825170" y="518122"/>
                  <a:pt x="834314" y="513893"/>
                  <a:pt x="841629" y="508864"/>
                </a:cubicBezTo>
                <a:cubicBezTo>
                  <a:pt x="848944" y="503835"/>
                  <a:pt x="855345" y="499034"/>
                  <a:pt x="860831" y="494462"/>
                </a:cubicBezTo>
                <a:cubicBezTo>
                  <a:pt x="867689" y="490347"/>
                  <a:pt x="874547" y="488290"/>
                  <a:pt x="881405" y="488290"/>
                </a:cubicBezTo>
                <a:cubicBezTo>
                  <a:pt x="889635" y="488290"/>
                  <a:pt x="896493" y="491147"/>
                  <a:pt x="901979" y="496862"/>
                </a:cubicBezTo>
                <a:cubicBezTo>
                  <a:pt x="907466" y="502577"/>
                  <a:pt x="910209" y="509321"/>
                  <a:pt x="910209" y="517093"/>
                </a:cubicBezTo>
                <a:cubicBezTo>
                  <a:pt x="910209" y="527152"/>
                  <a:pt x="905180" y="536296"/>
                  <a:pt x="895121" y="544525"/>
                </a:cubicBezTo>
                <a:cubicBezTo>
                  <a:pt x="882777" y="556412"/>
                  <a:pt x="865746" y="566928"/>
                  <a:pt x="844029" y="576072"/>
                </a:cubicBezTo>
                <a:cubicBezTo>
                  <a:pt x="822312" y="585216"/>
                  <a:pt x="799567" y="589788"/>
                  <a:pt x="775792" y="589788"/>
                </a:cubicBezTo>
                <a:cubicBezTo>
                  <a:pt x="737844" y="589788"/>
                  <a:pt x="704926" y="581901"/>
                  <a:pt x="677037" y="566128"/>
                </a:cubicBezTo>
                <a:cubicBezTo>
                  <a:pt x="649148" y="550355"/>
                  <a:pt x="627545" y="528638"/>
                  <a:pt x="612229" y="500977"/>
                </a:cubicBezTo>
                <a:cubicBezTo>
                  <a:pt x="596913" y="473316"/>
                  <a:pt x="589255" y="441655"/>
                  <a:pt x="589255" y="405994"/>
                </a:cubicBezTo>
                <a:cubicBezTo>
                  <a:pt x="589255" y="365760"/>
                  <a:pt x="597370" y="331356"/>
                  <a:pt x="613600" y="302781"/>
                </a:cubicBezTo>
                <a:cubicBezTo>
                  <a:pt x="629831" y="274206"/>
                  <a:pt x="650976" y="252260"/>
                  <a:pt x="677037" y="236944"/>
                </a:cubicBezTo>
                <a:cubicBezTo>
                  <a:pt x="703097" y="221628"/>
                  <a:pt x="730758" y="213970"/>
                  <a:pt x="760019" y="213970"/>
                </a:cubicBezTo>
                <a:close/>
                <a:moveTo>
                  <a:pt x="3122905" y="137160"/>
                </a:moveTo>
                <a:cubicBezTo>
                  <a:pt x="3132963" y="137160"/>
                  <a:pt x="3141192" y="140475"/>
                  <a:pt x="3147593" y="147104"/>
                </a:cubicBezTo>
                <a:cubicBezTo>
                  <a:pt x="3153994" y="153734"/>
                  <a:pt x="3157194" y="162077"/>
                  <a:pt x="3157194" y="172136"/>
                </a:cubicBezTo>
                <a:lnTo>
                  <a:pt x="3157194" y="226314"/>
                </a:lnTo>
                <a:lnTo>
                  <a:pt x="3212059" y="226314"/>
                </a:lnTo>
                <a:cubicBezTo>
                  <a:pt x="3221202" y="226314"/>
                  <a:pt x="3228861" y="229400"/>
                  <a:pt x="3235033" y="235572"/>
                </a:cubicBezTo>
                <a:cubicBezTo>
                  <a:pt x="3241205" y="241745"/>
                  <a:pt x="3244291" y="249403"/>
                  <a:pt x="3244291" y="258547"/>
                </a:cubicBezTo>
                <a:cubicBezTo>
                  <a:pt x="3244291" y="267233"/>
                  <a:pt x="3241205" y="274549"/>
                  <a:pt x="3235033" y="280492"/>
                </a:cubicBezTo>
                <a:cubicBezTo>
                  <a:pt x="3228861" y="286436"/>
                  <a:pt x="3221202" y="289408"/>
                  <a:pt x="3212059" y="289408"/>
                </a:cubicBezTo>
                <a:lnTo>
                  <a:pt x="3157194" y="289408"/>
                </a:lnTo>
                <a:lnTo>
                  <a:pt x="3157194" y="490347"/>
                </a:lnTo>
                <a:cubicBezTo>
                  <a:pt x="3157194" y="498577"/>
                  <a:pt x="3158566" y="505206"/>
                  <a:pt x="3161309" y="510235"/>
                </a:cubicBezTo>
                <a:cubicBezTo>
                  <a:pt x="3164052" y="515264"/>
                  <a:pt x="3167824" y="518693"/>
                  <a:pt x="3172625" y="520522"/>
                </a:cubicBezTo>
                <a:cubicBezTo>
                  <a:pt x="3177426" y="522351"/>
                  <a:pt x="3182341" y="523266"/>
                  <a:pt x="3187370" y="523266"/>
                </a:cubicBezTo>
                <a:cubicBezTo>
                  <a:pt x="3192399" y="523266"/>
                  <a:pt x="3196857" y="522351"/>
                  <a:pt x="3200743" y="520522"/>
                </a:cubicBezTo>
                <a:cubicBezTo>
                  <a:pt x="3204629" y="518693"/>
                  <a:pt x="3209315" y="517779"/>
                  <a:pt x="3214802" y="517779"/>
                </a:cubicBezTo>
                <a:cubicBezTo>
                  <a:pt x="3220288" y="517779"/>
                  <a:pt x="3225317" y="520294"/>
                  <a:pt x="3229889" y="525323"/>
                </a:cubicBezTo>
                <a:cubicBezTo>
                  <a:pt x="3234461" y="530352"/>
                  <a:pt x="3236747" y="537210"/>
                  <a:pt x="3236747" y="545897"/>
                </a:cubicBezTo>
                <a:cubicBezTo>
                  <a:pt x="3236747" y="556870"/>
                  <a:pt x="3230804" y="565785"/>
                  <a:pt x="3218917" y="572643"/>
                </a:cubicBezTo>
                <a:cubicBezTo>
                  <a:pt x="3207029" y="579501"/>
                  <a:pt x="3194228" y="582930"/>
                  <a:pt x="3180512" y="582930"/>
                </a:cubicBezTo>
                <a:cubicBezTo>
                  <a:pt x="3172739" y="582930"/>
                  <a:pt x="3163595" y="582244"/>
                  <a:pt x="3153080" y="580873"/>
                </a:cubicBezTo>
                <a:cubicBezTo>
                  <a:pt x="3142564" y="579501"/>
                  <a:pt x="3132392" y="576072"/>
                  <a:pt x="3122562" y="570586"/>
                </a:cubicBezTo>
                <a:cubicBezTo>
                  <a:pt x="3112732" y="565099"/>
                  <a:pt x="3104617" y="556298"/>
                  <a:pt x="3098216" y="544182"/>
                </a:cubicBezTo>
                <a:cubicBezTo>
                  <a:pt x="3091815" y="532067"/>
                  <a:pt x="3088615" y="515036"/>
                  <a:pt x="3088615" y="493090"/>
                </a:cubicBezTo>
                <a:lnTo>
                  <a:pt x="3088615" y="289408"/>
                </a:lnTo>
                <a:lnTo>
                  <a:pt x="3050895" y="289408"/>
                </a:lnTo>
                <a:cubicBezTo>
                  <a:pt x="3041751" y="289408"/>
                  <a:pt x="3034093" y="286322"/>
                  <a:pt x="3027921" y="280149"/>
                </a:cubicBezTo>
                <a:cubicBezTo>
                  <a:pt x="3021749" y="273977"/>
                  <a:pt x="3018663" y="266548"/>
                  <a:pt x="3018663" y="257861"/>
                </a:cubicBezTo>
                <a:cubicBezTo>
                  <a:pt x="3018663" y="248717"/>
                  <a:pt x="3021749" y="241173"/>
                  <a:pt x="3027921" y="235229"/>
                </a:cubicBezTo>
                <a:cubicBezTo>
                  <a:pt x="3034093" y="229286"/>
                  <a:pt x="3041751" y="226314"/>
                  <a:pt x="3050895" y="226314"/>
                </a:cubicBezTo>
                <a:lnTo>
                  <a:pt x="3088615" y="226314"/>
                </a:lnTo>
                <a:lnTo>
                  <a:pt x="3088615" y="172136"/>
                </a:lnTo>
                <a:cubicBezTo>
                  <a:pt x="3088615" y="162077"/>
                  <a:pt x="3091929" y="153734"/>
                  <a:pt x="3098559" y="147104"/>
                </a:cubicBezTo>
                <a:cubicBezTo>
                  <a:pt x="3105188" y="140475"/>
                  <a:pt x="3113303" y="137160"/>
                  <a:pt x="3122905" y="137160"/>
                </a:cubicBezTo>
                <a:close/>
                <a:moveTo>
                  <a:pt x="34976" y="102870"/>
                </a:moveTo>
                <a:lnTo>
                  <a:pt x="347015" y="102870"/>
                </a:lnTo>
                <a:cubicBezTo>
                  <a:pt x="356616" y="102870"/>
                  <a:pt x="364731" y="105956"/>
                  <a:pt x="371361" y="112128"/>
                </a:cubicBezTo>
                <a:cubicBezTo>
                  <a:pt x="377990" y="118301"/>
                  <a:pt x="381305" y="126187"/>
                  <a:pt x="381305" y="135788"/>
                </a:cubicBezTo>
                <a:cubicBezTo>
                  <a:pt x="381305" y="145847"/>
                  <a:pt x="377990" y="153848"/>
                  <a:pt x="371361" y="159791"/>
                </a:cubicBezTo>
                <a:cubicBezTo>
                  <a:pt x="364731" y="165735"/>
                  <a:pt x="356616" y="168707"/>
                  <a:pt x="347015" y="168707"/>
                </a:cubicBezTo>
                <a:lnTo>
                  <a:pt x="227686" y="168707"/>
                </a:lnTo>
                <a:lnTo>
                  <a:pt x="227686" y="547954"/>
                </a:lnTo>
                <a:cubicBezTo>
                  <a:pt x="227686" y="558013"/>
                  <a:pt x="224142" y="566357"/>
                  <a:pt x="217056" y="572986"/>
                </a:cubicBezTo>
                <a:cubicBezTo>
                  <a:pt x="209969" y="579615"/>
                  <a:pt x="201168" y="582930"/>
                  <a:pt x="190652" y="582930"/>
                </a:cubicBezTo>
                <a:cubicBezTo>
                  <a:pt x="179680" y="582930"/>
                  <a:pt x="170879" y="579615"/>
                  <a:pt x="164249" y="572986"/>
                </a:cubicBezTo>
                <a:cubicBezTo>
                  <a:pt x="157620" y="566357"/>
                  <a:pt x="154305" y="558013"/>
                  <a:pt x="154305" y="547954"/>
                </a:cubicBezTo>
                <a:lnTo>
                  <a:pt x="154305" y="168707"/>
                </a:lnTo>
                <a:lnTo>
                  <a:pt x="34976" y="168707"/>
                </a:lnTo>
                <a:cubicBezTo>
                  <a:pt x="25375" y="168707"/>
                  <a:pt x="17145" y="165621"/>
                  <a:pt x="10287" y="159449"/>
                </a:cubicBezTo>
                <a:cubicBezTo>
                  <a:pt x="3429" y="153276"/>
                  <a:pt x="0" y="145161"/>
                  <a:pt x="0" y="135103"/>
                </a:cubicBezTo>
                <a:cubicBezTo>
                  <a:pt x="0" y="125501"/>
                  <a:pt x="3429" y="117729"/>
                  <a:pt x="10287" y="111785"/>
                </a:cubicBezTo>
                <a:cubicBezTo>
                  <a:pt x="17145" y="105842"/>
                  <a:pt x="25375" y="102870"/>
                  <a:pt x="34976" y="102870"/>
                </a:cubicBezTo>
                <a:close/>
                <a:moveTo>
                  <a:pt x="2044751" y="101498"/>
                </a:moveTo>
                <a:cubicBezTo>
                  <a:pt x="2059381" y="101498"/>
                  <a:pt x="2070125" y="109042"/>
                  <a:pt x="2076983" y="124130"/>
                </a:cubicBezTo>
                <a:lnTo>
                  <a:pt x="2223788" y="472230"/>
                </a:lnTo>
                <a:lnTo>
                  <a:pt x="2362276" y="123444"/>
                </a:lnTo>
                <a:cubicBezTo>
                  <a:pt x="2368677" y="108814"/>
                  <a:pt x="2379192" y="101498"/>
                  <a:pt x="2393823" y="101498"/>
                </a:cubicBezTo>
                <a:cubicBezTo>
                  <a:pt x="2403424" y="101498"/>
                  <a:pt x="2411654" y="104699"/>
                  <a:pt x="2418512" y="111100"/>
                </a:cubicBezTo>
                <a:cubicBezTo>
                  <a:pt x="2425370" y="117500"/>
                  <a:pt x="2428799" y="125273"/>
                  <a:pt x="2428799" y="134417"/>
                </a:cubicBezTo>
                <a:cubicBezTo>
                  <a:pt x="2428799" y="139446"/>
                  <a:pt x="2427656" y="144704"/>
                  <a:pt x="2425370" y="150190"/>
                </a:cubicBezTo>
                <a:lnTo>
                  <a:pt x="2251862" y="560299"/>
                </a:lnTo>
                <a:cubicBezTo>
                  <a:pt x="2248205" y="568071"/>
                  <a:pt x="2243290" y="573786"/>
                  <a:pt x="2237118" y="577444"/>
                </a:cubicBezTo>
                <a:cubicBezTo>
                  <a:pt x="2230945" y="581101"/>
                  <a:pt x="2224659" y="582930"/>
                  <a:pt x="2218258" y="582930"/>
                </a:cubicBezTo>
                <a:cubicBezTo>
                  <a:pt x="2211857" y="582473"/>
                  <a:pt x="2205799" y="580416"/>
                  <a:pt x="2200084" y="576758"/>
                </a:cubicBezTo>
                <a:cubicBezTo>
                  <a:pt x="2194369" y="573100"/>
                  <a:pt x="2189912" y="567843"/>
                  <a:pt x="2186711" y="560985"/>
                </a:cubicBezTo>
                <a:lnTo>
                  <a:pt x="2013204" y="150190"/>
                </a:lnTo>
                <a:cubicBezTo>
                  <a:pt x="2012290" y="147904"/>
                  <a:pt x="2011604" y="145504"/>
                  <a:pt x="2011146" y="142989"/>
                </a:cubicBezTo>
                <a:cubicBezTo>
                  <a:pt x="2010689" y="140475"/>
                  <a:pt x="2010461" y="137846"/>
                  <a:pt x="2010461" y="135103"/>
                </a:cubicBezTo>
                <a:cubicBezTo>
                  <a:pt x="2010461" y="124587"/>
                  <a:pt x="2014347" y="116357"/>
                  <a:pt x="2022119" y="110414"/>
                </a:cubicBezTo>
                <a:cubicBezTo>
                  <a:pt x="2029892" y="104470"/>
                  <a:pt x="2037436" y="101498"/>
                  <a:pt x="2044751" y="101498"/>
                </a:cubicBezTo>
                <a:close/>
                <a:moveTo>
                  <a:pt x="2533421" y="100813"/>
                </a:moveTo>
                <a:cubicBezTo>
                  <a:pt x="2547137" y="100813"/>
                  <a:pt x="2556967" y="103213"/>
                  <a:pt x="2562911" y="108014"/>
                </a:cubicBezTo>
                <a:cubicBezTo>
                  <a:pt x="2568854" y="112814"/>
                  <a:pt x="2571826" y="120701"/>
                  <a:pt x="2571826" y="131674"/>
                </a:cubicBezTo>
                <a:lnTo>
                  <a:pt x="2571826" y="142646"/>
                </a:lnTo>
                <a:cubicBezTo>
                  <a:pt x="2571826" y="154534"/>
                  <a:pt x="2568740" y="162763"/>
                  <a:pt x="2562568" y="167335"/>
                </a:cubicBezTo>
                <a:cubicBezTo>
                  <a:pt x="2556396" y="171907"/>
                  <a:pt x="2546451" y="174193"/>
                  <a:pt x="2532735" y="174193"/>
                </a:cubicBezTo>
                <a:cubicBezTo>
                  <a:pt x="2519477" y="174193"/>
                  <a:pt x="2509875" y="171793"/>
                  <a:pt x="2503932" y="166992"/>
                </a:cubicBezTo>
                <a:cubicBezTo>
                  <a:pt x="2497988" y="162192"/>
                  <a:pt x="2495017" y="154076"/>
                  <a:pt x="2495017" y="142646"/>
                </a:cubicBezTo>
                <a:lnTo>
                  <a:pt x="2495017" y="131674"/>
                </a:lnTo>
                <a:cubicBezTo>
                  <a:pt x="2495017" y="120244"/>
                  <a:pt x="2498217" y="112243"/>
                  <a:pt x="2504618" y="107671"/>
                </a:cubicBezTo>
                <a:cubicBezTo>
                  <a:pt x="2511018" y="103099"/>
                  <a:pt x="2520620" y="100813"/>
                  <a:pt x="2533421" y="100813"/>
                </a:cubicBezTo>
                <a:close/>
                <a:moveTo>
                  <a:pt x="485546" y="100813"/>
                </a:moveTo>
                <a:cubicBezTo>
                  <a:pt x="499262" y="100813"/>
                  <a:pt x="509092" y="103213"/>
                  <a:pt x="515036" y="108014"/>
                </a:cubicBezTo>
                <a:cubicBezTo>
                  <a:pt x="520979" y="112814"/>
                  <a:pt x="523951" y="120701"/>
                  <a:pt x="523951" y="131674"/>
                </a:cubicBezTo>
                <a:lnTo>
                  <a:pt x="523951" y="142646"/>
                </a:lnTo>
                <a:cubicBezTo>
                  <a:pt x="523951" y="154534"/>
                  <a:pt x="520865" y="162763"/>
                  <a:pt x="514693" y="167335"/>
                </a:cubicBezTo>
                <a:cubicBezTo>
                  <a:pt x="508521" y="171907"/>
                  <a:pt x="498577" y="174193"/>
                  <a:pt x="484861" y="174193"/>
                </a:cubicBezTo>
                <a:cubicBezTo>
                  <a:pt x="471602" y="174193"/>
                  <a:pt x="462001" y="171793"/>
                  <a:pt x="456057" y="166992"/>
                </a:cubicBezTo>
                <a:cubicBezTo>
                  <a:pt x="450113" y="162192"/>
                  <a:pt x="447142" y="154076"/>
                  <a:pt x="447142" y="142646"/>
                </a:cubicBezTo>
                <a:lnTo>
                  <a:pt x="447142" y="131674"/>
                </a:lnTo>
                <a:cubicBezTo>
                  <a:pt x="447142" y="120244"/>
                  <a:pt x="450342" y="112243"/>
                  <a:pt x="456743" y="107671"/>
                </a:cubicBezTo>
                <a:cubicBezTo>
                  <a:pt x="463144" y="103099"/>
                  <a:pt x="472745" y="100813"/>
                  <a:pt x="485546" y="100813"/>
                </a:cubicBezTo>
                <a:close/>
                <a:moveTo>
                  <a:pt x="747674" y="81610"/>
                </a:moveTo>
                <a:lnTo>
                  <a:pt x="768248" y="81610"/>
                </a:lnTo>
                <a:cubicBezTo>
                  <a:pt x="776021" y="81610"/>
                  <a:pt x="782193" y="82868"/>
                  <a:pt x="786765" y="85382"/>
                </a:cubicBezTo>
                <a:cubicBezTo>
                  <a:pt x="791337" y="87897"/>
                  <a:pt x="795680" y="92354"/>
                  <a:pt x="799795" y="98755"/>
                </a:cubicBezTo>
                <a:lnTo>
                  <a:pt x="836828" y="145390"/>
                </a:lnTo>
                <a:cubicBezTo>
                  <a:pt x="839571" y="149047"/>
                  <a:pt x="841400" y="152133"/>
                  <a:pt x="842315" y="154648"/>
                </a:cubicBezTo>
                <a:cubicBezTo>
                  <a:pt x="843229" y="157163"/>
                  <a:pt x="843686" y="160020"/>
                  <a:pt x="843686" y="163220"/>
                </a:cubicBezTo>
                <a:cubicBezTo>
                  <a:pt x="843686" y="167335"/>
                  <a:pt x="842086" y="170879"/>
                  <a:pt x="838886" y="173850"/>
                </a:cubicBezTo>
                <a:cubicBezTo>
                  <a:pt x="835685" y="176822"/>
                  <a:pt x="831570" y="178308"/>
                  <a:pt x="826541" y="178308"/>
                </a:cubicBezTo>
                <a:cubicBezTo>
                  <a:pt x="819226" y="178308"/>
                  <a:pt x="813969" y="177051"/>
                  <a:pt x="810768" y="174536"/>
                </a:cubicBezTo>
                <a:cubicBezTo>
                  <a:pt x="807568" y="172022"/>
                  <a:pt x="803224" y="168478"/>
                  <a:pt x="797738" y="163906"/>
                </a:cubicBezTo>
                <a:lnTo>
                  <a:pt x="755570" y="128113"/>
                </a:lnTo>
                <a:lnTo>
                  <a:pt x="712013" y="164592"/>
                </a:lnTo>
                <a:cubicBezTo>
                  <a:pt x="706983" y="168707"/>
                  <a:pt x="702754" y="172022"/>
                  <a:pt x="699325" y="174536"/>
                </a:cubicBezTo>
                <a:cubicBezTo>
                  <a:pt x="695896" y="177051"/>
                  <a:pt x="690753" y="178308"/>
                  <a:pt x="683895" y="178308"/>
                </a:cubicBezTo>
                <a:cubicBezTo>
                  <a:pt x="678866" y="178308"/>
                  <a:pt x="674637" y="176822"/>
                  <a:pt x="671208" y="173850"/>
                </a:cubicBezTo>
                <a:cubicBezTo>
                  <a:pt x="667779" y="170879"/>
                  <a:pt x="666064" y="167335"/>
                  <a:pt x="666064" y="163220"/>
                </a:cubicBezTo>
                <a:cubicBezTo>
                  <a:pt x="666064" y="160477"/>
                  <a:pt x="666521" y="157734"/>
                  <a:pt x="667436" y="154991"/>
                </a:cubicBezTo>
                <a:cubicBezTo>
                  <a:pt x="668350" y="152248"/>
                  <a:pt x="670407" y="149047"/>
                  <a:pt x="673608" y="145390"/>
                </a:cubicBezTo>
                <a:lnTo>
                  <a:pt x="712698" y="98755"/>
                </a:lnTo>
                <a:cubicBezTo>
                  <a:pt x="721385" y="87325"/>
                  <a:pt x="733044" y="81610"/>
                  <a:pt x="747674" y="81610"/>
                </a:cubicBezTo>
                <a:close/>
                <a:moveTo>
                  <a:pt x="2800350" y="80924"/>
                </a:moveTo>
                <a:lnTo>
                  <a:pt x="2820924" y="80924"/>
                </a:lnTo>
                <a:cubicBezTo>
                  <a:pt x="2828696" y="80924"/>
                  <a:pt x="2834868" y="82182"/>
                  <a:pt x="2839441" y="84696"/>
                </a:cubicBezTo>
                <a:cubicBezTo>
                  <a:pt x="2844013" y="87211"/>
                  <a:pt x="2848356" y="91669"/>
                  <a:pt x="2852471" y="98069"/>
                </a:cubicBezTo>
                <a:lnTo>
                  <a:pt x="2889504" y="144704"/>
                </a:lnTo>
                <a:cubicBezTo>
                  <a:pt x="2892247" y="148361"/>
                  <a:pt x="2894076" y="151448"/>
                  <a:pt x="2894990" y="153962"/>
                </a:cubicBezTo>
                <a:cubicBezTo>
                  <a:pt x="2895905" y="156477"/>
                  <a:pt x="2896362" y="159334"/>
                  <a:pt x="2896362" y="162535"/>
                </a:cubicBezTo>
                <a:cubicBezTo>
                  <a:pt x="2896362" y="166649"/>
                  <a:pt x="2894762" y="170193"/>
                  <a:pt x="2891561" y="173165"/>
                </a:cubicBezTo>
                <a:cubicBezTo>
                  <a:pt x="2888361" y="176136"/>
                  <a:pt x="2884246" y="177622"/>
                  <a:pt x="2879217" y="177622"/>
                </a:cubicBezTo>
                <a:cubicBezTo>
                  <a:pt x="2871902" y="177622"/>
                  <a:pt x="2866644" y="176365"/>
                  <a:pt x="2863443" y="173850"/>
                </a:cubicBezTo>
                <a:cubicBezTo>
                  <a:pt x="2860243" y="171336"/>
                  <a:pt x="2855900" y="167792"/>
                  <a:pt x="2850413" y="163220"/>
                </a:cubicBezTo>
                <a:lnTo>
                  <a:pt x="2808246" y="127427"/>
                </a:lnTo>
                <a:lnTo>
                  <a:pt x="2764688" y="163906"/>
                </a:lnTo>
                <a:cubicBezTo>
                  <a:pt x="2759659" y="168021"/>
                  <a:pt x="2755430" y="171336"/>
                  <a:pt x="2752001" y="173850"/>
                </a:cubicBezTo>
                <a:cubicBezTo>
                  <a:pt x="2748572" y="176365"/>
                  <a:pt x="2743429" y="177622"/>
                  <a:pt x="2736571" y="177622"/>
                </a:cubicBezTo>
                <a:cubicBezTo>
                  <a:pt x="2731541" y="177622"/>
                  <a:pt x="2727312" y="176136"/>
                  <a:pt x="2723883" y="173165"/>
                </a:cubicBezTo>
                <a:cubicBezTo>
                  <a:pt x="2720454" y="170193"/>
                  <a:pt x="2718740" y="166649"/>
                  <a:pt x="2718740" y="162535"/>
                </a:cubicBezTo>
                <a:cubicBezTo>
                  <a:pt x="2718740" y="159791"/>
                  <a:pt x="2719197" y="157048"/>
                  <a:pt x="2720111" y="154305"/>
                </a:cubicBezTo>
                <a:cubicBezTo>
                  <a:pt x="2721026" y="151562"/>
                  <a:pt x="2723083" y="148361"/>
                  <a:pt x="2726284" y="144704"/>
                </a:cubicBezTo>
                <a:lnTo>
                  <a:pt x="2765374" y="98069"/>
                </a:lnTo>
                <a:cubicBezTo>
                  <a:pt x="2774061" y="86639"/>
                  <a:pt x="2785719" y="80924"/>
                  <a:pt x="2800350" y="80924"/>
                </a:cubicBezTo>
                <a:close/>
                <a:moveTo>
                  <a:pt x="906094" y="0"/>
                </a:moveTo>
                <a:cubicBezTo>
                  <a:pt x="916610" y="0"/>
                  <a:pt x="924611" y="2858"/>
                  <a:pt x="930097" y="8573"/>
                </a:cubicBezTo>
                <a:cubicBezTo>
                  <a:pt x="935583" y="14288"/>
                  <a:pt x="938098" y="21488"/>
                  <a:pt x="937641" y="30175"/>
                </a:cubicBezTo>
                <a:cubicBezTo>
                  <a:pt x="937184" y="34290"/>
                  <a:pt x="936041" y="38405"/>
                  <a:pt x="934212" y="42520"/>
                </a:cubicBezTo>
                <a:cubicBezTo>
                  <a:pt x="932383" y="46634"/>
                  <a:pt x="929869" y="50749"/>
                  <a:pt x="926668" y="54864"/>
                </a:cubicBezTo>
                <a:lnTo>
                  <a:pt x="874547" y="111785"/>
                </a:lnTo>
                <a:cubicBezTo>
                  <a:pt x="870432" y="115900"/>
                  <a:pt x="865975" y="118758"/>
                  <a:pt x="861174" y="120358"/>
                </a:cubicBezTo>
                <a:cubicBezTo>
                  <a:pt x="856374" y="121958"/>
                  <a:pt x="851687" y="122758"/>
                  <a:pt x="847115" y="122758"/>
                </a:cubicBezTo>
                <a:cubicBezTo>
                  <a:pt x="843915" y="122758"/>
                  <a:pt x="839914" y="121044"/>
                  <a:pt x="835114" y="117615"/>
                </a:cubicBezTo>
                <a:cubicBezTo>
                  <a:pt x="830313" y="114186"/>
                  <a:pt x="828141" y="109499"/>
                  <a:pt x="828599" y="103556"/>
                </a:cubicBezTo>
                <a:cubicBezTo>
                  <a:pt x="828599" y="99898"/>
                  <a:pt x="829970" y="96012"/>
                  <a:pt x="832714" y="91897"/>
                </a:cubicBezTo>
                <a:lnTo>
                  <a:pt x="873176" y="23317"/>
                </a:lnTo>
                <a:cubicBezTo>
                  <a:pt x="876376" y="17374"/>
                  <a:pt x="880834" y="12002"/>
                  <a:pt x="886549" y="7201"/>
                </a:cubicBezTo>
                <a:cubicBezTo>
                  <a:pt x="892264" y="2400"/>
                  <a:pt x="898779" y="0"/>
                  <a:pt x="90609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5384"/>
          <a:stretch/>
        </p:blipFill>
        <p:spPr>
          <a:xfrm>
            <a:off x="8187139" y="1919700"/>
            <a:ext cx="3107632" cy="3399276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1416389" y="2145045"/>
            <a:ext cx="6770750" cy="1630680"/>
          </a:xfrm>
          <a:custGeom>
            <a:avLst/>
            <a:gdLst/>
            <a:ahLst/>
            <a:cxnLst/>
            <a:rect l="l" t="t" r="r" b="b"/>
            <a:pathLst>
              <a:path w="6770750" h="1630680">
                <a:moveTo>
                  <a:pt x="3374516" y="1515618"/>
                </a:moveTo>
                <a:cubicBezTo>
                  <a:pt x="3390264" y="1515618"/>
                  <a:pt x="3401440" y="1518158"/>
                  <a:pt x="3408044" y="1523238"/>
                </a:cubicBezTo>
                <a:cubicBezTo>
                  <a:pt x="3414648" y="1528318"/>
                  <a:pt x="3417950" y="1537208"/>
                  <a:pt x="3417950" y="1549908"/>
                </a:cubicBezTo>
                <a:lnTo>
                  <a:pt x="3417950" y="1562100"/>
                </a:lnTo>
                <a:cubicBezTo>
                  <a:pt x="3417950" y="1575308"/>
                  <a:pt x="3414521" y="1584452"/>
                  <a:pt x="3407663" y="1589532"/>
                </a:cubicBezTo>
                <a:cubicBezTo>
                  <a:pt x="3400805" y="1594612"/>
                  <a:pt x="3389756" y="1597152"/>
                  <a:pt x="3374516" y="1597152"/>
                </a:cubicBezTo>
                <a:cubicBezTo>
                  <a:pt x="3359784" y="1597152"/>
                  <a:pt x="3349116" y="1594485"/>
                  <a:pt x="3342512" y="1589151"/>
                </a:cubicBezTo>
                <a:cubicBezTo>
                  <a:pt x="3335908" y="1583817"/>
                  <a:pt x="3332606" y="1574800"/>
                  <a:pt x="3332606" y="1562100"/>
                </a:cubicBezTo>
                <a:lnTo>
                  <a:pt x="3332606" y="1549908"/>
                </a:lnTo>
                <a:cubicBezTo>
                  <a:pt x="3332606" y="1537208"/>
                  <a:pt x="3336162" y="1528318"/>
                  <a:pt x="3343274" y="1523238"/>
                </a:cubicBezTo>
                <a:cubicBezTo>
                  <a:pt x="3350386" y="1518158"/>
                  <a:pt x="3360800" y="1515618"/>
                  <a:pt x="3374516" y="1515618"/>
                </a:cubicBezTo>
                <a:close/>
                <a:moveTo>
                  <a:pt x="5881496" y="1138428"/>
                </a:moveTo>
                <a:cubicBezTo>
                  <a:pt x="5858128" y="1138428"/>
                  <a:pt x="5837427" y="1144524"/>
                  <a:pt x="5819393" y="1156716"/>
                </a:cubicBezTo>
                <a:cubicBezTo>
                  <a:pt x="5801359" y="1168908"/>
                  <a:pt x="5787135" y="1185418"/>
                  <a:pt x="5776721" y="1206246"/>
                </a:cubicBezTo>
                <a:cubicBezTo>
                  <a:pt x="5766307" y="1227074"/>
                  <a:pt x="5761100" y="1250696"/>
                  <a:pt x="5761100" y="1277112"/>
                </a:cubicBezTo>
                <a:cubicBezTo>
                  <a:pt x="5761100" y="1303020"/>
                  <a:pt x="5766307" y="1326515"/>
                  <a:pt x="5776721" y="1347597"/>
                </a:cubicBezTo>
                <a:cubicBezTo>
                  <a:pt x="5787135" y="1368679"/>
                  <a:pt x="5801359" y="1385316"/>
                  <a:pt x="5819393" y="1397508"/>
                </a:cubicBezTo>
                <a:cubicBezTo>
                  <a:pt x="5837427" y="1409700"/>
                  <a:pt x="5858128" y="1415796"/>
                  <a:pt x="5881496" y="1415796"/>
                </a:cubicBezTo>
                <a:cubicBezTo>
                  <a:pt x="5905372" y="1415796"/>
                  <a:pt x="5926454" y="1409700"/>
                  <a:pt x="5944742" y="1397508"/>
                </a:cubicBezTo>
                <a:cubicBezTo>
                  <a:pt x="5963030" y="1385316"/>
                  <a:pt x="5977254" y="1368679"/>
                  <a:pt x="5987414" y="1347597"/>
                </a:cubicBezTo>
                <a:cubicBezTo>
                  <a:pt x="5997574" y="1326515"/>
                  <a:pt x="6002654" y="1303020"/>
                  <a:pt x="6002654" y="1277112"/>
                </a:cubicBezTo>
                <a:cubicBezTo>
                  <a:pt x="6002654" y="1250696"/>
                  <a:pt x="5997574" y="1227074"/>
                  <a:pt x="5987414" y="1206246"/>
                </a:cubicBezTo>
                <a:cubicBezTo>
                  <a:pt x="5977254" y="1185418"/>
                  <a:pt x="5963030" y="1168908"/>
                  <a:pt x="5944742" y="1156716"/>
                </a:cubicBezTo>
                <a:cubicBezTo>
                  <a:pt x="5926454" y="1144524"/>
                  <a:pt x="5905372" y="1138428"/>
                  <a:pt x="5881496" y="1138428"/>
                </a:cubicBezTo>
                <a:close/>
                <a:moveTo>
                  <a:pt x="4791455" y="1138428"/>
                </a:moveTo>
                <a:cubicBezTo>
                  <a:pt x="4766564" y="1138428"/>
                  <a:pt x="4744720" y="1144524"/>
                  <a:pt x="4725923" y="1156716"/>
                </a:cubicBezTo>
                <a:cubicBezTo>
                  <a:pt x="4707127" y="1168908"/>
                  <a:pt x="4692395" y="1185418"/>
                  <a:pt x="4681727" y="1206246"/>
                </a:cubicBezTo>
                <a:cubicBezTo>
                  <a:pt x="4671059" y="1227074"/>
                  <a:pt x="4665725" y="1250696"/>
                  <a:pt x="4665725" y="1277112"/>
                </a:cubicBezTo>
                <a:cubicBezTo>
                  <a:pt x="4665725" y="1303528"/>
                  <a:pt x="4671059" y="1327150"/>
                  <a:pt x="4681727" y="1347978"/>
                </a:cubicBezTo>
                <a:cubicBezTo>
                  <a:pt x="4692395" y="1368806"/>
                  <a:pt x="4707127" y="1385316"/>
                  <a:pt x="4725923" y="1397508"/>
                </a:cubicBezTo>
                <a:cubicBezTo>
                  <a:pt x="4744720" y="1409700"/>
                  <a:pt x="4766564" y="1415796"/>
                  <a:pt x="4791455" y="1415796"/>
                </a:cubicBezTo>
                <a:cubicBezTo>
                  <a:pt x="4816347" y="1415796"/>
                  <a:pt x="4838191" y="1409827"/>
                  <a:pt x="4856987" y="1397889"/>
                </a:cubicBezTo>
                <a:cubicBezTo>
                  <a:pt x="4875783" y="1385951"/>
                  <a:pt x="4890515" y="1369441"/>
                  <a:pt x="4901183" y="1348359"/>
                </a:cubicBezTo>
                <a:cubicBezTo>
                  <a:pt x="4911851" y="1327277"/>
                  <a:pt x="4917185" y="1303528"/>
                  <a:pt x="4917185" y="1277112"/>
                </a:cubicBezTo>
                <a:cubicBezTo>
                  <a:pt x="4917185" y="1250696"/>
                  <a:pt x="4911851" y="1226947"/>
                  <a:pt x="4901183" y="1205865"/>
                </a:cubicBezTo>
                <a:cubicBezTo>
                  <a:pt x="4890515" y="1184783"/>
                  <a:pt x="4875783" y="1168273"/>
                  <a:pt x="4856987" y="1156335"/>
                </a:cubicBezTo>
                <a:cubicBezTo>
                  <a:pt x="4838191" y="1144397"/>
                  <a:pt x="4816347" y="1138428"/>
                  <a:pt x="4791455" y="1138428"/>
                </a:cubicBezTo>
                <a:close/>
                <a:moveTo>
                  <a:pt x="3366896" y="1138428"/>
                </a:moveTo>
                <a:cubicBezTo>
                  <a:pt x="3343528" y="1138428"/>
                  <a:pt x="3322827" y="1144524"/>
                  <a:pt x="3304793" y="1156716"/>
                </a:cubicBezTo>
                <a:cubicBezTo>
                  <a:pt x="3286759" y="1168908"/>
                  <a:pt x="3272535" y="1185418"/>
                  <a:pt x="3262121" y="1206246"/>
                </a:cubicBezTo>
                <a:cubicBezTo>
                  <a:pt x="3251707" y="1227074"/>
                  <a:pt x="3246500" y="1250696"/>
                  <a:pt x="3246500" y="1277112"/>
                </a:cubicBezTo>
                <a:cubicBezTo>
                  <a:pt x="3246500" y="1303020"/>
                  <a:pt x="3251707" y="1326515"/>
                  <a:pt x="3262121" y="1347597"/>
                </a:cubicBezTo>
                <a:cubicBezTo>
                  <a:pt x="3272535" y="1368679"/>
                  <a:pt x="3286759" y="1385316"/>
                  <a:pt x="3304793" y="1397508"/>
                </a:cubicBezTo>
                <a:cubicBezTo>
                  <a:pt x="3322827" y="1409700"/>
                  <a:pt x="3343528" y="1415796"/>
                  <a:pt x="3366896" y="1415796"/>
                </a:cubicBezTo>
                <a:cubicBezTo>
                  <a:pt x="3390772" y="1415796"/>
                  <a:pt x="3411854" y="1409700"/>
                  <a:pt x="3430142" y="1397508"/>
                </a:cubicBezTo>
                <a:cubicBezTo>
                  <a:pt x="3448430" y="1385316"/>
                  <a:pt x="3462654" y="1368679"/>
                  <a:pt x="3472814" y="1347597"/>
                </a:cubicBezTo>
                <a:cubicBezTo>
                  <a:pt x="3482974" y="1326515"/>
                  <a:pt x="3488054" y="1303020"/>
                  <a:pt x="3488054" y="1277112"/>
                </a:cubicBezTo>
                <a:cubicBezTo>
                  <a:pt x="3488054" y="1250696"/>
                  <a:pt x="3482974" y="1227074"/>
                  <a:pt x="3472814" y="1206246"/>
                </a:cubicBezTo>
                <a:cubicBezTo>
                  <a:pt x="3462654" y="1185418"/>
                  <a:pt x="3448430" y="1168908"/>
                  <a:pt x="3430142" y="1156716"/>
                </a:cubicBezTo>
                <a:cubicBezTo>
                  <a:pt x="3411854" y="1144524"/>
                  <a:pt x="3390772" y="1138428"/>
                  <a:pt x="3366896" y="1138428"/>
                </a:cubicBezTo>
                <a:close/>
                <a:moveTo>
                  <a:pt x="1690497" y="1138428"/>
                </a:moveTo>
                <a:cubicBezTo>
                  <a:pt x="1667129" y="1138428"/>
                  <a:pt x="1646428" y="1144524"/>
                  <a:pt x="1628394" y="1156716"/>
                </a:cubicBezTo>
                <a:cubicBezTo>
                  <a:pt x="1610360" y="1168908"/>
                  <a:pt x="1596136" y="1185418"/>
                  <a:pt x="1585722" y="1206246"/>
                </a:cubicBezTo>
                <a:cubicBezTo>
                  <a:pt x="1575308" y="1227074"/>
                  <a:pt x="1570101" y="1250696"/>
                  <a:pt x="1570101" y="1277112"/>
                </a:cubicBezTo>
                <a:cubicBezTo>
                  <a:pt x="1570101" y="1303020"/>
                  <a:pt x="1575308" y="1326515"/>
                  <a:pt x="1585722" y="1347597"/>
                </a:cubicBezTo>
                <a:cubicBezTo>
                  <a:pt x="1596136" y="1368679"/>
                  <a:pt x="1610360" y="1385316"/>
                  <a:pt x="1628394" y="1397508"/>
                </a:cubicBezTo>
                <a:cubicBezTo>
                  <a:pt x="1646428" y="1409700"/>
                  <a:pt x="1667129" y="1415796"/>
                  <a:pt x="1690497" y="1415796"/>
                </a:cubicBezTo>
                <a:cubicBezTo>
                  <a:pt x="1714373" y="1415796"/>
                  <a:pt x="1735455" y="1409700"/>
                  <a:pt x="1753742" y="1397508"/>
                </a:cubicBezTo>
                <a:cubicBezTo>
                  <a:pt x="1772030" y="1385316"/>
                  <a:pt x="1786254" y="1368679"/>
                  <a:pt x="1796414" y="1347597"/>
                </a:cubicBezTo>
                <a:cubicBezTo>
                  <a:pt x="1806575" y="1326515"/>
                  <a:pt x="1811654" y="1303020"/>
                  <a:pt x="1811654" y="1277112"/>
                </a:cubicBezTo>
                <a:cubicBezTo>
                  <a:pt x="1811654" y="1250696"/>
                  <a:pt x="1806575" y="1227074"/>
                  <a:pt x="1796414" y="1206246"/>
                </a:cubicBezTo>
                <a:cubicBezTo>
                  <a:pt x="1786254" y="1185418"/>
                  <a:pt x="1772030" y="1168908"/>
                  <a:pt x="1753742" y="1156716"/>
                </a:cubicBezTo>
                <a:cubicBezTo>
                  <a:pt x="1735455" y="1144524"/>
                  <a:pt x="1714373" y="1138428"/>
                  <a:pt x="1690497" y="1138428"/>
                </a:cubicBezTo>
                <a:close/>
                <a:moveTo>
                  <a:pt x="5570600" y="1074420"/>
                </a:moveTo>
                <a:cubicBezTo>
                  <a:pt x="5581776" y="1074420"/>
                  <a:pt x="5590920" y="1078103"/>
                  <a:pt x="5598032" y="1085469"/>
                </a:cubicBezTo>
                <a:cubicBezTo>
                  <a:pt x="5605144" y="1092835"/>
                  <a:pt x="5608700" y="1102106"/>
                  <a:pt x="5608700" y="1113282"/>
                </a:cubicBezTo>
                <a:lnTo>
                  <a:pt x="5608700" y="1439418"/>
                </a:lnTo>
                <a:cubicBezTo>
                  <a:pt x="5608700" y="1450594"/>
                  <a:pt x="5605144" y="1459865"/>
                  <a:pt x="5598032" y="1467231"/>
                </a:cubicBezTo>
                <a:cubicBezTo>
                  <a:pt x="5590920" y="1474597"/>
                  <a:pt x="5581776" y="1478280"/>
                  <a:pt x="5570600" y="1478280"/>
                </a:cubicBezTo>
                <a:cubicBezTo>
                  <a:pt x="5559932" y="1478280"/>
                  <a:pt x="5550915" y="1474597"/>
                  <a:pt x="5543549" y="1467231"/>
                </a:cubicBezTo>
                <a:cubicBezTo>
                  <a:pt x="5536183" y="1459865"/>
                  <a:pt x="5532500" y="1450594"/>
                  <a:pt x="5532500" y="1439418"/>
                </a:cubicBezTo>
                <a:lnTo>
                  <a:pt x="5532500" y="1113282"/>
                </a:lnTo>
                <a:cubicBezTo>
                  <a:pt x="5532500" y="1102106"/>
                  <a:pt x="5536183" y="1092835"/>
                  <a:pt x="5543549" y="1085469"/>
                </a:cubicBezTo>
                <a:cubicBezTo>
                  <a:pt x="5550915" y="1078103"/>
                  <a:pt x="5559932" y="1074420"/>
                  <a:pt x="5570600" y="1074420"/>
                </a:cubicBezTo>
                <a:close/>
                <a:moveTo>
                  <a:pt x="3703700" y="1074420"/>
                </a:moveTo>
                <a:cubicBezTo>
                  <a:pt x="3714876" y="1074420"/>
                  <a:pt x="3724020" y="1078103"/>
                  <a:pt x="3731132" y="1085469"/>
                </a:cubicBezTo>
                <a:cubicBezTo>
                  <a:pt x="3738244" y="1092835"/>
                  <a:pt x="3741800" y="1102106"/>
                  <a:pt x="3741800" y="1113282"/>
                </a:cubicBezTo>
                <a:lnTo>
                  <a:pt x="3741800" y="1439418"/>
                </a:lnTo>
                <a:cubicBezTo>
                  <a:pt x="3741800" y="1450594"/>
                  <a:pt x="3738244" y="1459865"/>
                  <a:pt x="3731132" y="1467231"/>
                </a:cubicBezTo>
                <a:cubicBezTo>
                  <a:pt x="3724020" y="1474597"/>
                  <a:pt x="3714876" y="1478280"/>
                  <a:pt x="3703700" y="1478280"/>
                </a:cubicBezTo>
                <a:cubicBezTo>
                  <a:pt x="3693032" y="1478280"/>
                  <a:pt x="3684015" y="1474597"/>
                  <a:pt x="3676649" y="1467231"/>
                </a:cubicBezTo>
                <a:cubicBezTo>
                  <a:pt x="3669283" y="1459865"/>
                  <a:pt x="3665600" y="1450594"/>
                  <a:pt x="3665600" y="1439418"/>
                </a:cubicBezTo>
                <a:lnTo>
                  <a:pt x="3665600" y="1113282"/>
                </a:lnTo>
                <a:cubicBezTo>
                  <a:pt x="3665600" y="1102106"/>
                  <a:pt x="3669283" y="1092835"/>
                  <a:pt x="3676649" y="1085469"/>
                </a:cubicBezTo>
                <a:cubicBezTo>
                  <a:pt x="3684015" y="1078103"/>
                  <a:pt x="3693032" y="1074420"/>
                  <a:pt x="3703700" y="1074420"/>
                </a:cubicBezTo>
                <a:close/>
                <a:moveTo>
                  <a:pt x="5870828" y="1068324"/>
                </a:moveTo>
                <a:cubicBezTo>
                  <a:pt x="5892672" y="1068324"/>
                  <a:pt x="5912865" y="1071880"/>
                  <a:pt x="5931407" y="1078992"/>
                </a:cubicBezTo>
                <a:cubicBezTo>
                  <a:pt x="5949949" y="1086104"/>
                  <a:pt x="5966078" y="1095248"/>
                  <a:pt x="5979794" y="1106424"/>
                </a:cubicBezTo>
                <a:lnTo>
                  <a:pt x="5998844" y="1127769"/>
                </a:lnTo>
                <a:lnTo>
                  <a:pt x="5998844" y="1110234"/>
                </a:lnTo>
                <a:cubicBezTo>
                  <a:pt x="5998844" y="1099566"/>
                  <a:pt x="6002527" y="1090422"/>
                  <a:pt x="6009893" y="1082802"/>
                </a:cubicBezTo>
                <a:cubicBezTo>
                  <a:pt x="6017259" y="1075182"/>
                  <a:pt x="6026276" y="1071372"/>
                  <a:pt x="6036944" y="1071372"/>
                </a:cubicBezTo>
                <a:cubicBezTo>
                  <a:pt x="6048120" y="1071372"/>
                  <a:pt x="6057264" y="1075055"/>
                  <a:pt x="6064376" y="1082421"/>
                </a:cubicBezTo>
                <a:cubicBezTo>
                  <a:pt x="6071488" y="1089787"/>
                  <a:pt x="6075044" y="1099058"/>
                  <a:pt x="6075044" y="1110234"/>
                </a:cubicBezTo>
                <a:lnTo>
                  <a:pt x="6075044" y="1439418"/>
                </a:lnTo>
                <a:cubicBezTo>
                  <a:pt x="6075044" y="1450594"/>
                  <a:pt x="6071488" y="1459865"/>
                  <a:pt x="6064376" y="1467231"/>
                </a:cubicBezTo>
                <a:cubicBezTo>
                  <a:pt x="6057264" y="1474597"/>
                  <a:pt x="6048120" y="1478280"/>
                  <a:pt x="6036944" y="1478280"/>
                </a:cubicBezTo>
                <a:cubicBezTo>
                  <a:pt x="6026276" y="1478280"/>
                  <a:pt x="6017259" y="1474597"/>
                  <a:pt x="6009893" y="1467231"/>
                </a:cubicBezTo>
                <a:cubicBezTo>
                  <a:pt x="6002527" y="1459865"/>
                  <a:pt x="5998844" y="1450594"/>
                  <a:pt x="5998844" y="1439418"/>
                </a:cubicBezTo>
                <a:lnTo>
                  <a:pt x="5998844" y="1422649"/>
                </a:lnTo>
                <a:lnTo>
                  <a:pt x="5973698" y="1449705"/>
                </a:lnTo>
                <a:cubicBezTo>
                  <a:pt x="5960998" y="1460119"/>
                  <a:pt x="5946012" y="1468755"/>
                  <a:pt x="5928740" y="1475613"/>
                </a:cubicBezTo>
                <a:cubicBezTo>
                  <a:pt x="5911468" y="1482471"/>
                  <a:pt x="5892926" y="1485900"/>
                  <a:pt x="5873114" y="1485900"/>
                </a:cubicBezTo>
                <a:cubicBezTo>
                  <a:pt x="5838062" y="1485900"/>
                  <a:pt x="5806566" y="1476883"/>
                  <a:pt x="5778626" y="1458849"/>
                </a:cubicBezTo>
                <a:cubicBezTo>
                  <a:pt x="5750686" y="1440815"/>
                  <a:pt x="5728588" y="1416050"/>
                  <a:pt x="5712332" y="1384554"/>
                </a:cubicBezTo>
                <a:cubicBezTo>
                  <a:pt x="5696076" y="1353058"/>
                  <a:pt x="5687948" y="1317244"/>
                  <a:pt x="5687948" y="1277112"/>
                </a:cubicBezTo>
                <a:cubicBezTo>
                  <a:pt x="5687948" y="1235964"/>
                  <a:pt x="5696076" y="1199769"/>
                  <a:pt x="5712332" y="1168527"/>
                </a:cubicBezTo>
                <a:cubicBezTo>
                  <a:pt x="5728588" y="1137285"/>
                  <a:pt x="5750559" y="1112774"/>
                  <a:pt x="5778245" y="1094994"/>
                </a:cubicBezTo>
                <a:cubicBezTo>
                  <a:pt x="5805931" y="1077214"/>
                  <a:pt x="5836792" y="1068324"/>
                  <a:pt x="5870828" y="1068324"/>
                </a:cubicBezTo>
                <a:close/>
                <a:moveTo>
                  <a:pt x="4780026" y="1068324"/>
                </a:moveTo>
                <a:cubicBezTo>
                  <a:pt x="4801869" y="1068324"/>
                  <a:pt x="4821935" y="1071880"/>
                  <a:pt x="4840224" y="1078992"/>
                </a:cubicBezTo>
                <a:cubicBezTo>
                  <a:pt x="4858511" y="1086104"/>
                  <a:pt x="4874386" y="1095121"/>
                  <a:pt x="4887848" y="1106043"/>
                </a:cubicBezTo>
                <a:lnTo>
                  <a:pt x="4913376" y="1133416"/>
                </a:lnTo>
                <a:lnTo>
                  <a:pt x="4913376" y="1110234"/>
                </a:lnTo>
                <a:cubicBezTo>
                  <a:pt x="4913376" y="1099566"/>
                  <a:pt x="4916931" y="1090422"/>
                  <a:pt x="4924043" y="1082802"/>
                </a:cubicBezTo>
                <a:cubicBezTo>
                  <a:pt x="4931155" y="1075182"/>
                  <a:pt x="4940299" y="1071372"/>
                  <a:pt x="4951476" y="1071372"/>
                </a:cubicBezTo>
                <a:cubicBezTo>
                  <a:pt x="4962652" y="1071372"/>
                  <a:pt x="4971795" y="1075055"/>
                  <a:pt x="4978908" y="1082421"/>
                </a:cubicBezTo>
                <a:cubicBezTo>
                  <a:pt x="4986019" y="1089787"/>
                  <a:pt x="4989576" y="1099058"/>
                  <a:pt x="4989576" y="1110234"/>
                </a:cubicBezTo>
                <a:lnTo>
                  <a:pt x="4989576" y="1446276"/>
                </a:lnTo>
                <a:cubicBezTo>
                  <a:pt x="4989576" y="1489456"/>
                  <a:pt x="4980431" y="1524635"/>
                  <a:pt x="4962143" y="1551813"/>
                </a:cubicBezTo>
                <a:cubicBezTo>
                  <a:pt x="4943855" y="1578991"/>
                  <a:pt x="4919598" y="1598930"/>
                  <a:pt x="4889372" y="1611630"/>
                </a:cubicBezTo>
                <a:cubicBezTo>
                  <a:pt x="4859146" y="1624330"/>
                  <a:pt x="4825999" y="1630680"/>
                  <a:pt x="4789931" y="1630680"/>
                </a:cubicBezTo>
                <a:cubicBezTo>
                  <a:pt x="4777231" y="1630680"/>
                  <a:pt x="4762245" y="1629029"/>
                  <a:pt x="4744973" y="1625727"/>
                </a:cubicBezTo>
                <a:cubicBezTo>
                  <a:pt x="4727701" y="1622425"/>
                  <a:pt x="4711826" y="1618488"/>
                  <a:pt x="4697348" y="1613916"/>
                </a:cubicBezTo>
                <a:cubicBezTo>
                  <a:pt x="4682870" y="1609344"/>
                  <a:pt x="4672837" y="1604772"/>
                  <a:pt x="4667249" y="1600200"/>
                </a:cubicBezTo>
                <a:cubicBezTo>
                  <a:pt x="4655565" y="1594104"/>
                  <a:pt x="4647818" y="1586992"/>
                  <a:pt x="4644008" y="1578864"/>
                </a:cubicBezTo>
                <a:cubicBezTo>
                  <a:pt x="4640198" y="1570736"/>
                  <a:pt x="4640071" y="1562608"/>
                  <a:pt x="4643627" y="1554480"/>
                </a:cubicBezTo>
                <a:cubicBezTo>
                  <a:pt x="4648707" y="1543304"/>
                  <a:pt x="4655565" y="1536446"/>
                  <a:pt x="4664201" y="1533906"/>
                </a:cubicBezTo>
                <a:cubicBezTo>
                  <a:pt x="4672837" y="1531366"/>
                  <a:pt x="4682743" y="1532128"/>
                  <a:pt x="4693919" y="1536192"/>
                </a:cubicBezTo>
                <a:cubicBezTo>
                  <a:pt x="4698999" y="1537716"/>
                  <a:pt x="4706873" y="1540510"/>
                  <a:pt x="4717541" y="1544574"/>
                </a:cubicBezTo>
                <a:cubicBezTo>
                  <a:pt x="4728209" y="1548638"/>
                  <a:pt x="4740147" y="1552321"/>
                  <a:pt x="4753355" y="1555623"/>
                </a:cubicBezTo>
                <a:cubicBezTo>
                  <a:pt x="4766564" y="1558925"/>
                  <a:pt x="4779009" y="1560576"/>
                  <a:pt x="4790693" y="1560576"/>
                </a:cubicBezTo>
                <a:cubicBezTo>
                  <a:pt x="4831333" y="1560576"/>
                  <a:pt x="4861940" y="1551178"/>
                  <a:pt x="4882514" y="1532382"/>
                </a:cubicBezTo>
                <a:cubicBezTo>
                  <a:pt x="4903088" y="1513586"/>
                  <a:pt x="4913376" y="1487932"/>
                  <a:pt x="4913376" y="1455420"/>
                </a:cubicBezTo>
                <a:lnTo>
                  <a:pt x="4913376" y="1411430"/>
                </a:lnTo>
                <a:lnTo>
                  <a:pt x="4907660" y="1424559"/>
                </a:lnTo>
                <a:cubicBezTo>
                  <a:pt x="4899786" y="1435481"/>
                  <a:pt x="4889499" y="1445514"/>
                  <a:pt x="4876799" y="1454658"/>
                </a:cubicBezTo>
                <a:cubicBezTo>
                  <a:pt x="4864099" y="1463802"/>
                  <a:pt x="4849494" y="1471295"/>
                  <a:pt x="4832984" y="1477137"/>
                </a:cubicBezTo>
                <a:cubicBezTo>
                  <a:pt x="4816474" y="1482979"/>
                  <a:pt x="4799583" y="1485900"/>
                  <a:pt x="4782311" y="1485900"/>
                </a:cubicBezTo>
                <a:cubicBezTo>
                  <a:pt x="4746243" y="1485900"/>
                  <a:pt x="4713985" y="1476883"/>
                  <a:pt x="4685537" y="1458849"/>
                </a:cubicBezTo>
                <a:cubicBezTo>
                  <a:pt x="4657089" y="1440815"/>
                  <a:pt x="4634483" y="1416177"/>
                  <a:pt x="4617719" y="1384935"/>
                </a:cubicBezTo>
                <a:cubicBezTo>
                  <a:pt x="4600955" y="1353693"/>
                  <a:pt x="4592573" y="1317752"/>
                  <a:pt x="4592573" y="1277112"/>
                </a:cubicBezTo>
                <a:cubicBezTo>
                  <a:pt x="4592573" y="1236472"/>
                  <a:pt x="4600955" y="1200531"/>
                  <a:pt x="4617719" y="1169289"/>
                </a:cubicBezTo>
                <a:cubicBezTo>
                  <a:pt x="4634483" y="1138047"/>
                  <a:pt x="4656962" y="1113409"/>
                  <a:pt x="4685156" y="1095375"/>
                </a:cubicBezTo>
                <a:cubicBezTo>
                  <a:pt x="4713350" y="1077341"/>
                  <a:pt x="4744973" y="1068324"/>
                  <a:pt x="4780026" y="1068324"/>
                </a:cubicBezTo>
                <a:close/>
                <a:moveTo>
                  <a:pt x="3356228" y="1068324"/>
                </a:moveTo>
                <a:cubicBezTo>
                  <a:pt x="3378072" y="1068324"/>
                  <a:pt x="3398265" y="1071880"/>
                  <a:pt x="3416807" y="1078992"/>
                </a:cubicBezTo>
                <a:cubicBezTo>
                  <a:pt x="3435349" y="1086104"/>
                  <a:pt x="3451478" y="1095248"/>
                  <a:pt x="3465194" y="1106424"/>
                </a:cubicBezTo>
                <a:cubicBezTo>
                  <a:pt x="3472052" y="1112012"/>
                  <a:pt x="3478116" y="1117759"/>
                  <a:pt x="3483387" y="1123665"/>
                </a:cubicBezTo>
                <a:lnTo>
                  <a:pt x="3484244" y="1124826"/>
                </a:lnTo>
                <a:lnTo>
                  <a:pt x="3484244" y="1110234"/>
                </a:lnTo>
                <a:cubicBezTo>
                  <a:pt x="3484244" y="1099566"/>
                  <a:pt x="3487927" y="1090422"/>
                  <a:pt x="3495293" y="1082802"/>
                </a:cubicBezTo>
                <a:cubicBezTo>
                  <a:pt x="3502659" y="1075182"/>
                  <a:pt x="3511676" y="1071372"/>
                  <a:pt x="3522344" y="1071372"/>
                </a:cubicBezTo>
                <a:cubicBezTo>
                  <a:pt x="3533520" y="1071372"/>
                  <a:pt x="3542664" y="1075055"/>
                  <a:pt x="3549776" y="1082421"/>
                </a:cubicBezTo>
                <a:cubicBezTo>
                  <a:pt x="3556888" y="1089787"/>
                  <a:pt x="3560444" y="1099058"/>
                  <a:pt x="3560444" y="1110234"/>
                </a:cubicBezTo>
                <a:lnTo>
                  <a:pt x="3560444" y="1439418"/>
                </a:lnTo>
                <a:cubicBezTo>
                  <a:pt x="3560444" y="1450594"/>
                  <a:pt x="3556888" y="1459865"/>
                  <a:pt x="3549776" y="1467231"/>
                </a:cubicBezTo>
                <a:cubicBezTo>
                  <a:pt x="3542664" y="1474597"/>
                  <a:pt x="3533520" y="1478280"/>
                  <a:pt x="3522344" y="1478280"/>
                </a:cubicBezTo>
                <a:cubicBezTo>
                  <a:pt x="3511676" y="1478280"/>
                  <a:pt x="3502659" y="1474597"/>
                  <a:pt x="3495293" y="1467231"/>
                </a:cubicBezTo>
                <a:cubicBezTo>
                  <a:pt x="3487927" y="1459865"/>
                  <a:pt x="3484244" y="1450594"/>
                  <a:pt x="3484244" y="1439418"/>
                </a:cubicBezTo>
                <a:lnTo>
                  <a:pt x="3484244" y="1423575"/>
                </a:lnTo>
                <a:lnTo>
                  <a:pt x="3476148" y="1433798"/>
                </a:lnTo>
                <a:cubicBezTo>
                  <a:pt x="3471131" y="1439196"/>
                  <a:pt x="3465448" y="1444498"/>
                  <a:pt x="3459098" y="1449705"/>
                </a:cubicBezTo>
                <a:cubicBezTo>
                  <a:pt x="3446398" y="1460119"/>
                  <a:pt x="3431412" y="1468755"/>
                  <a:pt x="3414140" y="1475613"/>
                </a:cubicBezTo>
                <a:cubicBezTo>
                  <a:pt x="3396868" y="1482471"/>
                  <a:pt x="3378326" y="1485900"/>
                  <a:pt x="3358514" y="1485900"/>
                </a:cubicBezTo>
                <a:cubicBezTo>
                  <a:pt x="3323462" y="1485900"/>
                  <a:pt x="3291966" y="1476883"/>
                  <a:pt x="3264026" y="1458849"/>
                </a:cubicBezTo>
                <a:cubicBezTo>
                  <a:pt x="3236086" y="1440815"/>
                  <a:pt x="3213988" y="1416050"/>
                  <a:pt x="3197732" y="1384554"/>
                </a:cubicBezTo>
                <a:cubicBezTo>
                  <a:pt x="3181476" y="1353058"/>
                  <a:pt x="3173348" y="1317244"/>
                  <a:pt x="3173348" y="1277112"/>
                </a:cubicBezTo>
                <a:cubicBezTo>
                  <a:pt x="3173348" y="1235964"/>
                  <a:pt x="3181476" y="1199769"/>
                  <a:pt x="3197732" y="1168527"/>
                </a:cubicBezTo>
                <a:cubicBezTo>
                  <a:pt x="3213988" y="1137285"/>
                  <a:pt x="3235959" y="1112774"/>
                  <a:pt x="3263645" y="1094994"/>
                </a:cubicBezTo>
                <a:cubicBezTo>
                  <a:pt x="3291331" y="1077214"/>
                  <a:pt x="3322192" y="1068324"/>
                  <a:pt x="3356228" y="1068324"/>
                </a:cubicBezTo>
                <a:close/>
                <a:moveTo>
                  <a:pt x="2200274" y="1068324"/>
                </a:moveTo>
                <a:cubicBezTo>
                  <a:pt x="2236342" y="1068324"/>
                  <a:pt x="2264283" y="1075817"/>
                  <a:pt x="2284094" y="1090803"/>
                </a:cubicBezTo>
                <a:cubicBezTo>
                  <a:pt x="2303906" y="1105789"/>
                  <a:pt x="2317750" y="1125855"/>
                  <a:pt x="2325624" y="1151001"/>
                </a:cubicBezTo>
                <a:cubicBezTo>
                  <a:pt x="2333497" y="1176147"/>
                  <a:pt x="2337434" y="1204214"/>
                  <a:pt x="2337434" y="1235202"/>
                </a:cubicBezTo>
                <a:lnTo>
                  <a:pt x="2337434" y="1439418"/>
                </a:lnTo>
                <a:cubicBezTo>
                  <a:pt x="2337434" y="1450594"/>
                  <a:pt x="2333752" y="1459865"/>
                  <a:pt x="2326386" y="1467231"/>
                </a:cubicBezTo>
                <a:cubicBezTo>
                  <a:pt x="2319019" y="1474597"/>
                  <a:pt x="2310002" y="1478280"/>
                  <a:pt x="2299335" y="1478280"/>
                </a:cubicBezTo>
                <a:cubicBezTo>
                  <a:pt x="2288159" y="1478280"/>
                  <a:pt x="2279014" y="1474597"/>
                  <a:pt x="2271902" y="1467231"/>
                </a:cubicBezTo>
                <a:cubicBezTo>
                  <a:pt x="2264790" y="1459865"/>
                  <a:pt x="2261234" y="1450594"/>
                  <a:pt x="2261234" y="1439418"/>
                </a:cubicBezTo>
                <a:lnTo>
                  <a:pt x="2261234" y="1235964"/>
                </a:lnTo>
                <a:cubicBezTo>
                  <a:pt x="2261234" y="1217676"/>
                  <a:pt x="2258694" y="1201293"/>
                  <a:pt x="2253614" y="1186815"/>
                </a:cubicBezTo>
                <a:cubicBezTo>
                  <a:pt x="2248535" y="1172337"/>
                  <a:pt x="2239771" y="1160653"/>
                  <a:pt x="2227326" y="1151763"/>
                </a:cubicBezTo>
                <a:cubicBezTo>
                  <a:pt x="2214879" y="1142873"/>
                  <a:pt x="2197480" y="1138428"/>
                  <a:pt x="2175129" y="1138428"/>
                </a:cubicBezTo>
                <a:cubicBezTo>
                  <a:pt x="2154301" y="1138428"/>
                  <a:pt x="2136013" y="1142873"/>
                  <a:pt x="2120265" y="1151763"/>
                </a:cubicBezTo>
                <a:cubicBezTo>
                  <a:pt x="2104517" y="1160653"/>
                  <a:pt x="2092197" y="1172337"/>
                  <a:pt x="2083307" y="1186815"/>
                </a:cubicBezTo>
                <a:cubicBezTo>
                  <a:pt x="2074417" y="1201293"/>
                  <a:pt x="2069972" y="1217676"/>
                  <a:pt x="2069972" y="1235964"/>
                </a:cubicBezTo>
                <a:lnTo>
                  <a:pt x="2069972" y="1439418"/>
                </a:lnTo>
                <a:cubicBezTo>
                  <a:pt x="2069972" y="1450594"/>
                  <a:pt x="2066289" y="1459865"/>
                  <a:pt x="2058923" y="1467231"/>
                </a:cubicBezTo>
                <a:cubicBezTo>
                  <a:pt x="2051557" y="1474597"/>
                  <a:pt x="2042541" y="1478280"/>
                  <a:pt x="2031872" y="1478280"/>
                </a:cubicBezTo>
                <a:cubicBezTo>
                  <a:pt x="2020697" y="1478280"/>
                  <a:pt x="2011553" y="1474597"/>
                  <a:pt x="2004440" y="1467231"/>
                </a:cubicBezTo>
                <a:cubicBezTo>
                  <a:pt x="1997329" y="1459865"/>
                  <a:pt x="1993772" y="1450594"/>
                  <a:pt x="1993772" y="1439418"/>
                </a:cubicBezTo>
                <a:lnTo>
                  <a:pt x="1993772" y="1116330"/>
                </a:lnTo>
                <a:cubicBezTo>
                  <a:pt x="1993772" y="1105154"/>
                  <a:pt x="1997329" y="1095883"/>
                  <a:pt x="2004440" y="1088517"/>
                </a:cubicBezTo>
                <a:cubicBezTo>
                  <a:pt x="2011553" y="1081151"/>
                  <a:pt x="2020697" y="1077468"/>
                  <a:pt x="2031872" y="1077468"/>
                </a:cubicBezTo>
                <a:cubicBezTo>
                  <a:pt x="2042541" y="1077468"/>
                  <a:pt x="2051557" y="1081151"/>
                  <a:pt x="2058923" y="1088517"/>
                </a:cubicBezTo>
                <a:cubicBezTo>
                  <a:pt x="2066289" y="1095883"/>
                  <a:pt x="2069972" y="1105154"/>
                  <a:pt x="2069972" y="1116330"/>
                </a:cubicBezTo>
                <a:lnTo>
                  <a:pt x="2069972" y="1141709"/>
                </a:lnTo>
                <a:lnTo>
                  <a:pt x="2074926" y="1132713"/>
                </a:lnTo>
                <a:cubicBezTo>
                  <a:pt x="2083815" y="1121283"/>
                  <a:pt x="2094610" y="1110615"/>
                  <a:pt x="2107311" y="1100709"/>
                </a:cubicBezTo>
                <a:cubicBezTo>
                  <a:pt x="2120010" y="1090803"/>
                  <a:pt x="2134234" y="1082929"/>
                  <a:pt x="2149982" y="1077087"/>
                </a:cubicBezTo>
                <a:cubicBezTo>
                  <a:pt x="2165730" y="1071245"/>
                  <a:pt x="2182494" y="1068324"/>
                  <a:pt x="2200274" y="1068324"/>
                </a:cubicBezTo>
                <a:close/>
                <a:moveTo>
                  <a:pt x="1679828" y="1068324"/>
                </a:moveTo>
                <a:cubicBezTo>
                  <a:pt x="1701673" y="1068324"/>
                  <a:pt x="1721865" y="1071880"/>
                  <a:pt x="1740407" y="1078992"/>
                </a:cubicBezTo>
                <a:cubicBezTo>
                  <a:pt x="1758949" y="1086104"/>
                  <a:pt x="1775078" y="1095248"/>
                  <a:pt x="1788795" y="1106424"/>
                </a:cubicBezTo>
                <a:cubicBezTo>
                  <a:pt x="1795652" y="1112012"/>
                  <a:pt x="1801717" y="1117759"/>
                  <a:pt x="1806987" y="1123665"/>
                </a:cubicBezTo>
                <a:lnTo>
                  <a:pt x="1807844" y="1124826"/>
                </a:lnTo>
                <a:lnTo>
                  <a:pt x="1807844" y="1110234"/>
                </a:lnTo>
                <a:cubicBezTo>
                  <a:pt x="1807844" y="1099566"/>
                  <a:pt x="1811528" y="1090422"/>
                  <a:pt x="1818894" y="1082802"/>
                </a:cubicBezTo>
                <a:cubicBezTo>
                  <a:pt x="1826260" y="1075182"/>
                  <a:pt x="1835276" y="1071372"/>
                  <a:pt x="1845945" y="1071372"/>
                </a:cubicBezTo>
                <a:cubicBezTo>
                  <a:pt x="1857121" y="1071372"/>
                  <a:pt x="1866264" y="1075055"/>
                  <a:pt x="1873376" y="1082421"/>
                </a:cubicBezTo>
                <a:cubicBezTo>
                  <a:pt x="1880488" y="1089787"/>
                  <a:pt x="1884045" y="1099058"/>
                  <a:pt x="1884045" y="1110234"/>
                </a:cubicBezTo>
                <a:lnTo>
                  <a:pt x="1884045" y="1439418"/>
                </a:lnTo>
                <a:cubicBezTo>
                  <a:pt x="1884045" y="1450594"/>
                  <a:pt x="1880488" y="1459865"/>
                  <a:pt x="1873376" y="1467231"/>
                </a:cubicBezTo>
                <a:cubicBezTo>
                  <a:pt x="1866264" y="1474597"/>
                  <a:pt x="1857121" y="1478280"/>
                  <a:pt x="1845945" y="1478280"/>
                </a:cubicBezTo>
                <a:cubicBezTo>
                  <a:pt x="1835276" y="1478280"/>
                  <a:pt x="1826260" y="1474597"/>
                  <a:pt x="1818894" y="1467231"/>
                </a:cubicBezTo>
                <a:cubicBezTo>
                  <a:pt x="1811528" y="1459865"/>
                  <a:pt x="1807844" y="1450594"/>
                  <a:pt x="1807844" y="1439418"/>
                </a:cubicBezTo>
                <a:lnTo>
                  <a:pt x="1807844" y="1422649"/>
                </a:lnTo>
                <a:lnTo>
                  <a:pt x="1782699" y="1449705"/>
                </a:lnTo>
                <a:cubicBezTo>
                  <a:pt x="1769999" y="1460119"/>
                  <a:pt x="1755012" y="1468755"/>
                  <a:pt x="1737741" y="1475613"/>
                </a:cubicBezTo>
                <a:cubicBezTo>
                  <a:pt x="1720469" y="1482471"/>
                  <a:pt x="1701927" y="1485900"/>
                  <a:pt x="1682114" y="1485900"/>
                </a:cubicBezTo>
                <a:cubicBezTo>
                  <a:pt x="1647062" y="1485900"/>
                  <a:pt x="1615567" y="1476883"/>
                  <a:pt x="1587627" y="1458849"/>
                </a:cubicBezTo>
                <a:cubicBezTo>
                  <a:pt x="1559686" y="1440815"/>
                  <a:pt x="1537589" y="1416050"/>
                  <a:pt x="1521332" y="1384554"/>
                </a:cubicBezTo>
                <a:cubicBezTo>
                  <a:pt x="1505077" y="1353058"/>
                  <a:pt x="1496948" y="1317244"/>
                  <a:pt x="1496948" y="1277112"/>
                </a:cubicBezTo>
                <a:cubicBezTo>
                  <a:pt x="1496948" y="1235964"/>
                  <a:pt x="1505077" y="1199769"/>
                  <a:pt x="1521332" y="1168527"/>
                </a:cubicBezTo>
                <a:cubicBezTo>
                  <a:pt x="1537589" y="1137285"/>
                  <a:pt x="1559560" y="1112774"/>
                  <a:pt x="1587246" y="1094994"/>
                </a:cubicBezTo>
                <a:cubicBezTo>
                  <a:pt x="1614931" y="1077214"/>
                  <a:pt x="1645792" y="1068324"/>
                  <a:pt x="1679828" y="1068324"/>
                </a:cubicBezTo>
                <a:close/>
                <a:moveTo>
                  <a:pt x="1405128" y="1068324"/>
                </a:moveTo>
                <a:cubicBezTo>
                  <a:pt x="1418335" y="1068324"/>
                  <a:pt x="1429765" y="1071880"/>
                  <a:pt x="1439417" y="1078992"/>
                </a:cubicBezTo>
                <a:cubicBezTo>
                  <a:pt x="1449070" y="1086104"/>
                  <a:pt x="1453895" y="1094994"/>
                  <a:pt x="1453895" y="1105662"/>
                </a:cubicBezTo>
                <a:cubicBezTo>
                  <a:pt x="1453895" y="1119378"/>
                  <a:pt x="1450339" y="1129411"/>
                  <a:pt x="1443228" y="1135761"/>
                </a:cubicBezTo>
                <a:cubicBezTo>
                  <a:pt x="1436115" y="1142111"/>
                  <a:pt x="1428242" y="1145286"/>
                  <a:pt x="1419606" y="1145286"/>
                </a:cubicBezTo>
                <a:cubicBezTo>
                  <a:pt x="1411985" y="1145286"/>
                  <a:pt x="1404620" y="1143635"/>
                  <a:pt x="1397507" y="1140333"/>
                </a:cubicBezTo>
                <a:cubicBezTo>
                  <a:pt x="1390396" y="1137031"/>
                  <a:pt x="1382013" y="1135380"/>
                  <a:pt x="1372362" y="1135380"/>
                </a:cubicBezTo>
                <a:cubicBezTo>
                  <a:pt x="1361693" y="1135380"/>
                  <a:pt x="1350772" y="1138174"/>
                  <a:pt x="1339596" y="1143762"/>
                </a:cubicBezTo>
                <a:cubicBezTo>
                  <a:pt x="1328419" y="1149350"/>
                  <a:pt x="1318260" y="1157605"/>
                  <a:pt x="1309116" y="1168527"/>
                </a:cubicBezTo>
                <a:cubicBezTo>
                  <a:pt x="1299972" y="1179449"/>
                  <a:pt x="1292733" y="1192276"/>
                  <a:pt x="1287399" y="1207008"/>
                </a:cubicBezTo>
                <a:cubicBezTo>
                  <a:pt x="1282064" y="1221740"/>
                  <a:pt x="1279398" y="1238250"/>
                  <a:pt x="1279398" y="1256538"/>
                </a:cubicBezTo>
                <a:lnTo>
                  <a:pt x="1279398" y="1439418"/>
                </a:lnTo>
                <a:cubicBezTo>
                  <a:pt x="1279398" y="1450594"/>
                  <a:pt x="1275714" y="1459865"/>
                  <a:pt x="1268349" y="1467231"/>
                </a:cubicBezTo>
                <a:cubicBezTo>
                  <a:pt x="1260982" y="1474597"/>
                  <a:pt x="1251966" y="1478280"/>
                  <a:pt x="1241297" y="1478280"/>
                </a:cubicBezTo>
                <a:cubicBezTo>
                  <a:pt x="1230121" y="1478280"/>
                  <a:pt x="1220977" y="1474597"/>
                  <a:pt x="1213866" y="1467231"/>
                </a:cubicBezTo>
                <a:cubicBezTo>
                  <a:pt x="1206753" y="1459865"/>
                  <a:pt x="1203197" y="1450594"/>
                  <a:pt x="1203197" y="1439418"/>
                </a:cubicBezTo>
                <a:lnTo>
                  <a:pt x="1203197" y="1116330"/>
                </a:lnTo>
                <a:cubicBezTo>
                  <a:pt x="1203197" y="1105154"/>
                  <a:pt x="1206753" y="1095883"/>
                  <a:pt x="1213866" y="1088517"/>
                </a:cubicBezTo>
                <a:cubicBezTo>
                  <a:pt x="1220977" y="1081151"/>
                  <a:pt x="1230121" y="1077468"/>
                  <a:pt x="1241297" y="1077468"/>
                </a:cubicBezTo>
                <a:cubicBezTo>
                  <a:pt x="1251966" y="1077468"/>
                  <a:pt x="1260982" y="1081151"/>
                  <a:pt x="1268349" y="1088517"/>
                </a:cubicBezTo>
                <a:cubicBezTo>
                  <a:pt x="1275714" y="1095883"/>
                  <a:pt x="1279398" y="1105154"/>
                  <a:pt x="1279398" y="1116330"/>
                </a:cubicBezTo>
                <a:lnTo>
                  <a:pt x="1279398" y="1152735"/>
                </a:lnTo>
                <a:lnTo>
                  <a:pt x="1290447" y="1129284"/>
                </a:lnTo>
                <a:cubicBezTo>
                  <a:pt x="1298829" y="1117092"/>
                  <a:pt x="1308862" y="1106424"/>
                  <a:pt x="1320546" y="1097280"/>
                </a:cubicBezTo>
                <a:cubicBezTo>
                  <a:pt x="1332229" y="1088136"/>
                  <a:pt x="1345310" y="1081024"/>
                  <a:pt x="1359788" y="1075944"/>
                </a:cubicBezTo>
                <a:cubicBezTo>
                  <a:pt x="1374266" y="1070864"/>
                  <a:pt x="1389380" y="1068324"/>
                  <a:pt x="1405128" y="1068324"/>
                </a:cubicBezTo>
                <a:close/>
                <a:moveTo>
                  <a:pt x="2739389" y="1018032"/>
                </a:moveTo>
                <a:lnTo>
                  <a:pt x="2739389" y="1175004"/>
                </a:lnTo>
                <a:lnTo>
                  <a:pt x="2768345" y="1175004"/>
                </a:lnTo>
                <a:cubicBezTo>
                  <a:pt x="2779521" y="1175004"/>
                  <a:pt x="2788792" y="1178306"/>
                  <a:pt x="2796158" y="1184910"/>
                </a:cubicBezTo>
                <a:cubicBezTo>
                  <a:pt x="2803524" y="1191514"/>
                  <a:pt x="2807207" y="1199896"/>
                  <a:pt x="2807207" y="1210056"/>
                </a:cubicBezTo>
                <a:cubicBezTo>
                  <a:pt x="2807207" y="1220724"/>
                  <a:pt x="2803524" y="1229233"/>
                  <a:pt x="2796158" y="1235583"/>
                </a:cubicBezTo>
                <a:cubicBezTo>
                  <a:pt x="2788792" y="1241933"/>
                  <a:pt x="2779521" y="1245108"/>
                  <a:pt x="2768345" y="1245108"/>
                </a:cubicBezTo>
                <a:lnTo>
                  <a:pt x="2739389" y="1245108"/>
                </a:lnTo>
                <a:lnTo>
                  <a:pt x="2739389" y="1405128"/>
                </a:lnTo>
                <a:lnTo>
                  <a:pt x="2876549" y="1405128"/>
                </a:lnTo>
                <a:cubicBezTo>
                  <a:pt x="2912617" y="1405128"/>
                  <a:pt x="2941827" y="1396238"/>
                  <a:pt x="2964179" y="1378458"/>
                </a:cubicBezTo>
                <a:cubicBezTo>
                  <a:pt x="2986531" y="1360678"/>
                  <a:pt x="3002914" y="1337183"/>
                  <a:pt x="3013328" y="1307973"/>
                </a:cubicBezTo>
                <a:cubicBezTo>
                  <a:pt x="3023742" y="1278763"/>
                  <a:pt x="3028949" y="1246632"/>
                  <a:pt x="3028949" y="1211580"/>
                </a:cubicBezTo>
                <a:cubicBezTo>
                  <a:pt x="3028949" y="1185672"/>
                  <a:pt x="3026028" y="1161161"/>
                  <a:pt x="3020186" y="1138047"/>
                </a:cubicBezTo>
                <a:cubicBezTo>
                  <a:pt x="3014344" y="1114933"/>
                  <a:pt x="3005200" y="1094359"/>
                  <a:pt x="2992754" y="1076325"/>
                </a:cubicBezTo>
                <a:cubicBezTo>
                  <a:pt x="2980308" y="1058291"/>
                  <a:pt x="2964560" y="1044067"/>
                  <a:pt x="2945510" y="1033653"/>
                </a:cubicBezTo>
                <a:cubicBezTo>
                  <a:pt x="2926460" y="1023239"/>
                  <a:pt x="2903473" y="1018032"/>
                  <a:pt x="2876549" y="1018032"/>
                </a:cubicBezTo>
                <a:close/>
                <a:moveTo>
                  <a:pt x="4098416" y="944880"/>
                </a:moveTo>
                <a:cubicBezTo>
                  <a:pt x="4104004" y="944880"/>
                  <a:pt x="4109973" y="946023"/>
                  <a:pt x="4116323" y="948309"/>
                </a:cubicBezTo>
                <a:cubicBezTo>
                  <a:pt x="4122673" y="950595"/>
                  <a:pt x="4127372" y="954024"/>
                  <a:pt x="4130420" y="958596"/>
                </a:cubicBezTo>
                <a:lnTo>
                  <a:pt x="4424552" y="1341481"/>
                </a:lnTo>
                <a:lnTo>
                  <a:pt x="4424552" y="980694"/>
                </a:lnTo>
                <a:cubicBezTo>
                  <a:pt x="4424552" y="970534"/>
                  <a:pt x="4427854" y="962025"/>
                  <a:pt x="4434458" y="955167"/>
                </a:cubicBezTo>
                <a:cubicBezTo>
                  <a:pt x="4441062" y="948309"/>
                  <a:pt x="4449444" y="944880"/>
                  <a:pt x="4459604" y="944880"/>
                </a:cubicBezTo>
                <a:cubicBezTo>
                  <a:pt x="4469764" y="944880"/>
                  <a:pt x="4478019" y="948309"/>
                  <a:pt x="4484369" y="955167"/>
                </a:cubicBezTo>
                <a:cubicBezTo>
                  <a:pt x="4490719" y="962025"/>
                  <a:pt x="4493894" y="970534"/>
                  <a:pt x="4493894" y="980694"/>
                </a:cubicBezTo>
                <a:lnTo>
                  <a:pt x="4493894" y="1439418"/>
                </a:lnTo>
                <a:cubicBezTo>
                  <a:pt x="4493894" y="1450594"/>
                  <a:pt x="4490211" y="1459865"/>
                  <a:pt x="4482845" y="1467231"/>
                </a:cubicBezTo>
                <a:cubicBezTo>
                  <a:pt x="4475479" y="1474597"/>
                  <a:pt x="4466208" y="1478280"/>
                  <a:pt x="4455032" y="1478280"/>
                </a:cubicBezTo>
                <a:cubicBezTo>
                  <a:pt x="4449952" y="1478280"/>
                  <a:pt x="4444491" y="1477264"/>
                  <a:pt x="4438649" y="1475232"/>
                </a:cubicBezTo>
                <a:cubicBezTo>
                  <a:pt x="4432807" y="1473200"/>
                  <a:pt x="4428362" y="1470406"/>
                  <a:pt x="4425314" y="1466850"/>
                </a:cubicBezTo>
                <a:lnTo>
                  <a:pt x="4129658" y="1083433"/>
                </a:lnTo>
                <a:lnTo>
                  <a:pt x="4129658" y="1443228"/>
                </a:lnTo>
                <a:cubicBezTo>
                  <a:pt x="4129658" y="1452880"/>
                  <a:pt x="4126356" y="1461135"/>
                  <a:pt x="4119752" y="1467993"/>
                </a:cubicBezTo>
                <a:cubicBezTo>
                  <a:pt x="4113148" y="1474851"/>
                  <a:pt x="4104766" y="1478280"/>
                  <a:pt x="4094606" y="1478280"/>
                </a:cubicBezTo>
                <a:cubicBezTo>
                  <a:pt x="4083938" y="1478280"/>
                  <a:pt x="4075429" y="1474851"/>
                  <a:pt x="4069079" y="1467993"/>
                </a:cubicBezTo>
                <a:cubicBezTo>
                  <a:pt x="4062729" y="1461135"/>
                  <a:pt x="4059554" y="1452880"/>
                  <a:pt x="4059554" y="1443228"/>
                </a:cubicBezTo>
                <a:lnTo>
                  <a:pt x="4059554" y="983742"/>
                </a:lnTo>
                <a:cubicBezTo>
                  <a:pt x="4059554" y="972058"/>
                  <a:pt x="4063364" y="962660"/>
                  <a:pt x="4070984" y="955548"/>
                </a:cubicBezTo>
                <a:cubicBezTo>
                  <a:pt x="4078604" y="948436"/>
                  <a:pt x="4087748" y="944880"/>
                  <a:pt x="4098416" y="944880"/>
                </a:cubicBezTo>
                <a:close/>
                <a:moveTo>
                  <a:pt x="2698241" y="944880"/>
                </a:moveTo>
                <a:lnTo>
                  <a:pt x="2884169" y="944880"/>
                </a:lnTo>
                <a:cubicBezTo>
                  <a:pt x="2921253" y="944880"/>
                  <a:pt x="2954019" y="951865"/>
                  <a:pt x="2982467" y="965835"/>
                </a:cubicBezTo>
                <a:cubicBezTo>
                  <a:pt x="3010915" y="979805"/>
                  <a:pt x="3034664" y="999109"/>
                  <a:pt x="3053714" y="1023747"/>
                </a:cubicBezTo>
                <a:cubicBezTo>
                  <a:pt x="3072764" y="1048385"/>
                  <a:pt x="3087115" y="1076833"/>
                  <a:pt x="3096767" y="1109091"/>
                </a:cubicBezTo>
                <a:cubicBezTo>
                  <a:pt x="3106419" y="1141349"/>
                  <a:pt x="3111245" y="1175512"/>
                  <a:pt x="3111245" y="1211580"/>
                </a:cubicBezTo>
                <a:cubicBezTo>
                  <a:pt x="3111245" y="1260856"/>
                  <a:pt x="3102609" y="1305687"/>
                  <a:pt x="3085337" y="1346073"/>
                </a:cubicBezTo>
                <a:cubicBezTo>
                  <a:pt x="3068065" y="1386459"/>
                  <a:pt x="3042665" y="1418590"/>
                  <a:pt x="3009137" y="1442466"/>
                </a:cubicBezTo>
                <a:cubicBezTo>
                  <a:pt x="2975609" y="1466342"/>
                  <a:pt x="2933953" y="1478280"/>
                  <a:pt x="2884169" y="1478280"/>
                </a:cubicBezTo>
                <a:lnTo>
                  <a:pt x="2698241" y="1478280"/>
                </a:lnTo>
                <a:cubicBezTo>
                  <a:pt x="2687573" y="1478280"/>
                  <a:pt x="2678429" y="1474597"/>
                  <a:pt x="2670810" y="1467231"/>
                </a:cubicBezTo>
                <a:cubicBezTo>
                  <a:pt x="2663189" y="1459865"/>
                  <a:pt x="2659379" y="1450594"/>
                  <a:pt x="2659379" y="1439418"/>
                </a:cubicBezTo>
                <a:lnTo>
                  <a:pt x="2659379" y="1245108"/>
                </a:lnTo>
                <a:lnTo>
                  <a:pt x="2638805" y="1245108"/>
                </a:lnTo>
                <a:cubicBezTo>
                  <a:pt x="2627629" y="1245108"/>
                  <a:pt x="2618358" y="1241933"/>
                  <a:pt x="2610992" y="1235583"/>
                </a:cubicBezTo>
                <a:cubicBezTo>
                  <a:pt x="2603627" y="1229233"/>
                  <a:pt x="2599943" y="1220470"/>
                  <a:pt x="2599943" y="1209294"/>
                </a:cubicBezTo>
                <a:cubicBezTo>
                  <a:pt x="2599943" y="1199642"/>
                  <a:pt x="2603627" y="1191514"/>
                  <a:pt x="2610992" y="1184910"/>
                </a:cubicBezTo>
                <a:cubicBezTo>
                  <a:pt x="2618358" y="1178306"/>
                  <a:pt x="2627629" y="1175004"/>
                  <a:pt x="2638805" y="1175004"/>
                </a:cubicBezTo>
                <a:lnTo>
                  <a:pt x="2659379" y="1175004"/>
                </a:lnTo>
                <a:lnTo>
                  <a:pt x="2659379" y="983742"/>
                </a:lnTo>
                <a:cubicBezTo>
                  <a:pt x="2659379" y="972566"/>
                  <a:pt x="2663189" y="963295"/>
                  <a:pt x="2670810" y="955929"/>
                </a:cubicBezTo>
                <a:cubicBezTo>
                  <a:pt x="2678429" y="948563"/>
                  <a:pt x="2687573" y="944880"/>
                  <a:pt x="2698241" y="944880"/>
                </a:cubicBezTo>
                <a:close/>
                <a:moveTo>
                  <a:pt x="736092" y="944880"/>
                </a:moveTo>
                <a:lnTo>
                  <a:pt x="1082802" y="944880"/>
                </a:lnTo>
                <a:cubicBezTo>
                  <a:pt x="1093469" y="944880"/>
                  <a:pt x="1102486" y="948309"/>
                  <a:pt x="1109852" y="955167"/>
                </a:cubicBezTo>
                <a:cubicBezTo>
                  <a:pt x="1117219" y="962025"/>
                  <a:pt x="1120902" y="970788"/>
                  <a:pt x="1120902" y="981456"/>
                </a:cubicBezTo>
                <a:cubicBezTo>
                  <a:pt x="1120902" y="992632"/>
                  <a:pt x="1117219" y="1001522"/>
                  <a:pt x="1109852" y="1008126"/>
                </a:cubicBezTo>
                <a:cubicBezTo>
                  <a:pt x="1102486" y="1014730"/>
                  <a:pt x="1093469" y="1018032"/>
                  <a:pt x="1082802" y="1018032"/>
                </a:cubicBezTo>
                <a:lnTo>
                  <a:pt x="950214" y="1018032"/>
                </a:lnTo>
                <a:lnTo>
                  <a:pt x="950214" y="1439418"/>
                </a:lnTo>
                <a:cubicBezTo>
                  <a:pt x="950214" y="1450594"/>
                  <a:pt x="946277" y="1459865"/>
                  <a:pt x="938402" y="1467231"/>
                </a:cubicBezTo>
                <a:cubicBezTo>
                  <a:pt x="930528" y="1474597"/>
                  <a:pt x="920750" y="1478280"/>
                  <a:pt x="909066" y="1478280"/>
                </a:cubicBezTo>
                <a:cubicBezTo>
                  <a:pt x="896874" y="1478280"/>
                  <a:pt x="887095" y="1474597"/>
                  <a:pt x="879728" y="1467231"/>
                </a:cubicBezTo>
                <a:cubicBezTo>
                  <a:pt x="872363" y="1459865"/>
                  <a:pt x="868679" y="1450594"/>
                  <a:pt x="868679" y="1439418"/>
                </a:cubicBezTo>
                <a:lnTo>
                  <a:pt x="868679" y="1018032"/>
                </a:lnTo>
                <a:lnTo>
                  <a:pt x="736092" y="1018032"/>
                </a:lnTo>
                <a:cubicBezTo>
                  <a:pt x="725423" y="1018032"/>
                  <a:pt x="716279" y="1014603"/>
                  <a:pt x="708660" y="1007745"/>
                </a:cubicBezTo>
                <a:cubicBezTo>
                  <a:pt x="701039" y="1000887"/>
                  <a:pt x="697230" y="991870"/>
                  <a:pt x="697230" y="980694"/>
                </a:cubicBezTo>
                <a:cubicBezTo>
                  <a:pt x="697230" y="970026"/>
                  <a:pt x="701039" y="961390"/>
                  <a:pt x="708660" y="954786"/>
                </a:cubicBezTo>
                <a:cubicBezTo>
                  <a:pt x="716279" y="948182"/>
                  <a:pt x="725423" y="944880"/>
                  <a:pt x="736092" y="944880"/>
                </a:cubicBezTo>
                <a:close/>
                <a:moveTo>
                  <a:pt x="3703700" y="942594"/>
                </a:moveTo>
                <a:cubicBezTo>
                  <a:pt x="3718940" y="942594"/>
                  <a:pt x="3729862" y="945261"/>
                  <a:pt x="3736466" y="950595"/>
                </a:cubicBezTo>
                <a:cubicBezTo>
                  <a:pt x="3743070" y="955929"/>
                  <a:pt x="3746372" y="964692"/>
                  <a:pt x="3746372" y="976884"/>
                </a:cubicBezTo>
                <a:lnTo>
                  <a:pt x="3746372" y="989076"/>
                </a:lnTo>
                <a:cubicBezTo>
                  <a:pt x="3746372" y="1002284"/>
                  <a:pt x="3742943" y="1011428"/>
                  <a:pt x="3736085" y="1016508"/>
                </a:cubicBezTo>
                <a:cubicBezTo>
                  <a:pt x="3729227" y="1021588"/>
                  <a:pt x="3718178" y="1024128"/>
                  <a:pt x="3702938" y="1024128"/>
                </a:cubicBezTo>
                <a:cubicBezTo>
                  <a:pt x="3688206" y="1024128"/>
                  <a:pt x="3677538" y="1021461"/>
                  <a:pt x="3670934" y="1016127"/>
                </a:cubicBezTo>
                <a:cubicBezTo>
                  <a:pt x="3664330" y="1010793"/>
                  <a:pt x="3661028" y="1001776"/>
                  <a:pt x="3661028" y="989076"/>
                </a:cubicBezTo>
                <a:lnTo>
                  <a:pt x="3661028" y="976884"/>
                </a:lnTo>
                <a:cubicBezTo>
                  <a:pt x="3661028" y="964184"/>
                  <a:pt x="3664584" y="955294"/>
                  <a:pt x="3671696" y="950214"/>
                </a:cubicBezTo>
                <a:cubicBezTo>
                  <a:pt x="3678808" y="945134"/>
                  <a:pt x="3689476" y="942594"/>
                  <a:pt x="3703700" y="942594"/>
                </a:cubicBezTo>
                <a:close/>
                <a:moveTo>
                  <a:pt x="1680591" y="921258"/>
                </a:moveTo>
                <a:lnTo>
                  <a:pt x="1703451" y="921258"/>
                </a:lnTo>
                <a:cubicBezTo>
                  <a:pt x="1712086" y="921258"/>
                  <a:pt x="1718944" y="922655"/>
                  <a:pt x="1724024" y="925449"/>
                </a:cubicBezTo>
                <a:cubicBezTo>
                  <a:pt x="1729105" y="928243"/>
                  <a:pt x="1733931" y="933196"/>
                  <a:pt x="1738502" y="940308"/>
                </a:cubicBezTo>
                <a:lnTo>
                  <a:pt x="1779651" y="992124"/>
                </a:lnTo>
                <a:cubicBezTo>
                  <a:pt x="1782699" y="996188"/>
                  <a:pt x="1784731" y="999617"/>
                  <a:pt x="1785747" y="1002411"/>
                </a:cubicBezTo>
                <a:cubicBezTo>
                  <a:pt x="1786762" y="1005205"/>
                  <a:pt x="1787270" y="1008380"/>
                  <a:pt x="1787270" y="1011936"/>
                </a:cubicBezTo>
                <a:cubicBezTo>
                  <a:pt x="1787270" y="1016508"/>
                  <a:pt x="1785493" y="1020445"/>
                  <a:pt x="1781937" y="1023747"/>
                </a:cubicBezTo>
                <a:cubicBezTo>
                  <a:pt x="1778381" y="1027049"/>
                  <a:pt x="1773809" y="1028700"/>
                  <a:pt x="1768221" y="1028700"/>
                </a:cubicBezTo>
                <a:cubicBezTo>
                  <a:pt x="1760092" y="1028700"/>
                  <a:pt x="1754250" y="1027303"/>
                  <a:pt x="1750694" y="1024509"/>
                </a:cubicBezTo>
                <a:cubicBezTo>
                  <a:pt x="1747139" y="1021715"/>
                  <a:pt x="1742313" y="1017778"/>
                  <a:pt x="1736216" y="1012698"/>
                </a:cubicBezTo>
                <a:lnTo>
                  <a:pt x="1689363" y="972928"/>
                </a:lnTo>
                <a:lnTo>
                  <a:pt x="1640966" y="1013460"/>
                </a:lnTo>
                <a:cubicBezTo>
                  <a:pt x="1635379" y="1018032"/>
                  <a:pt x="1630679" y="1021715"/>
                  <a:pt x="1626869" y="1024509"/>
                </a:cubicBezTo>
                <a:cubicBezTo>
                  <a:pt x="1623060" y="1027303"/>
                  <a:pt x="1617344" y="1028700"/>
                  <a:pt x="1609724" y="1028700"/>
                </a:cubicBezTo>
                <a:cubicBezTo>
                  <a:pt x="1604136" y="1028700"/>
                  <a:pt x="1599438" y="1027049"/>
                  <a:pt x="1595628" y="1023747"/>
                </a:cubicBezTo>
                <a:cubicBezTo>
                  <a:pt x="1591818" y="1020445"/>
                  <a:pt x="1589912" y="1016508"/>
                  <a:pt x="1589912" y="1011936"/>
                </a:cubicBezTo>
                <a:cubicBezTo>
                  <a:pt x="1589912" y="1008888"/>
                  <a:pt x="1590420" y="1005840"/>
                  <a:pt x="1591437" y="1002792"/>
                </a:cubicBezTo>
                <a:cubicBezTo>
                  <a:pt x="1592452" y="999744"/>
                  <a:pt x="1594739" y="996188"/>
                  <a:pt x="1598295" y="992124"/>
                </a:cubicBezTo>
                <a:lnTo>
                  <a:pt x="1641729" y="940308"/>
                </a:lnTo>
                <a:cubicBezTo>
                  <a:pt x="1651381" y="927608"/>
                  <a:pt x="1664334" y="921258"/>
                  <a:pt x="1680591" y="921258"/>
                </a:cubicBezTo>
                <a:close/>
                <a:moveTo>
                  <a:pt x="5672708" y="918972"/>
                </a:moveTo>
                <a:cubicBezTo>
                  <a:pt x="5683376" y="918972"/>
                  <a:pt x="5691758" y="922909"/>
                  <a:pt x="5697854" y="930783"/>
                </a:cubicBezTo>
                <a:cubicBezTo>
                  <a:pt x="5703950" y="938657"/>
                  <a:pt x="5706998" y="949452"/>
                  <a:pt x="5706998" y="963168"/>
                </a:cubicBezTo>
                <a:cubicBezTo>
                  <a:pt x="5705982" y="972820"/>
                  <a:pt x="5702680" y="982599"/>
                  <a:pt x="5697092" y="992505"/>
                </a:cubicBezTo>
                <a:cubicBezTo>
                  <a:pt x="5691504" y="1002411"/>
                  <a:pt x="5682995" y="1010666"/>
                  <a:pt x="5671565" y="1017270"/>
                </a:cubicBezTo>
                <a:cubicBezTo>
                  <a:pt x="5660135" y="1023874"/>
                  <a:pt x="5645276" y="1027176"/>
                  <a:pt x="5626988" y="1027176"/>
                </a:cubicBezTo>
                <a:cubicBezTo>
                  <a:pt x="5617336" y="1027176"/>
                  <a:pt x="5607303" y="1024763"/>
                  <a:pt x="5596889" y="1019937"/>
                </a:cubicBezTo>
                <a:cubicBezTo>
                  <a:pt x="5586475" y="1015111"/>
                  <a:pt x="5576188" y="1009650"/>
                  <a:pt x="5566028" y="1003554"/>
                </a:cubicBezTo>
                <a:cubicBezTo>
                  <a:pt x="5555868" y="997458"/>
                  <a:pt x="5546343" y="991997"/>
                  <a:pt x="5537453" y="987171"/>
                </a:cubicBezTo>
                <a:cubicBezTo>
                  <a:pt x="5528563" y="982345"/>
                  <a:pt x="5520562" y="979932"/>
                  <a:pt x="5513450" y="979932"/>
                </a:cubicBezTo>
                <a:cubicBezTo>
                  <a:pt x="5507862" y="979932"/>
                  <a:pt x="5503036" y="981583"/>
                  <a:pt x="5498972" y="984885"/>
                </a:cubicBezTo>
                <a:cubicBezTo>
                  <a:pt x="5494908" y="988187"/>
                  <a:pt x="5493130" y="993140"/>
                  <a:pt x="5493638" y="999744"/>
                </a:cubicBezTo>
                <a:cubicBezTo>
                  <a:pt x="5496178" y="1008888"/>
                  <a:pt x="5494781" y="1016254"/>
                  <a:pt x="5489447" y="1021842"/>
                </a:cubicBezTo>
                <a:cubicBezTo>
                  <a:pt x="5484113" y="1027430"/>
                  <a:pt x="5477636" y="1030224"/>
                  <a:pt x="5470016" y="1030224"/>
                </a:cubicBezTo>
                <a:cubicBezTo>
                  <a:pt x="5459856" y="1030224"/>
                  <a:pt x="5451601" y="1026287"/>
                  <a:pt x="5445251" y="1018413"/>
                </a:cubicBezTo>
                <a:cubicBezTo>
                  <a:pt x="5438901" y="1010539"/>
                  <a:pt x="5435980" y="999490"/>
                  <a:pt x="5436488" y="985266"/>
                </a:cubicBezTo>
                <a:cubicBezTo>
                  <a:pt x="5437504" y="968502"/>
                  <a:pt x="5445124" y="953897"/>
                  <a:pt x="5459348" y="941451"/>
                </a:cubicBezTo>
                <a:cubicBezTo>
                  <a:pt x="5473572" y="929005"/>
                  <a:pt x="5494400" y="922782"/>
                  <a:pt x="5521832" y="922782"/>
                </a:cubicBezTo>
                <a:cubicBezTo>
                  <a:pt x="5533516" y="922782"/>
                  <a:pt x="5544438" y="925322"/>
                  <a:pt x="5554598" y="930402"/>
                </a:cubicBezTo>
                <a:cubicBezTo>
                  <a:pt x="5564758" y="935482"/>
                  <a:pt x="5574410" y="941070"/>
                  <a:pt x="5583554" y="947166"/>
                </a:cubicBezTo>
                <a:cubicBezTo>
                  <a:pt x="5592698" y="953262"/>
                  <a:pt x="5601207" y="958723"/>
                  <a:pt x="5609081" y="963549"/>
                </a:cubicBezTo>
                <a:cubicBezTo>
                  <a:pt x="5616955" y="968375"/>
                  <a:pt x="5624194" y="970788"/>
                  <a:pt x="5630798" y="970788"/>
                </a:cubicBezTo>
                <a:cubicBezTo>
                  <a:pt x="5636894" y="970788"/>
                  <a:pt x="5641593" y="969010"/>
                  <a:pt x="5644895" y="965454"/>
                </a:cubicBezTo>
                <a:cubicBezTo>
                  <a:pt x="5648197" y="961898"/>
                  <a:pt x="5649595" y="956818"/>
                  <a:pt x="5649086" y="950214"/>
                </a:cubicBezTo>
                <a:cubicBezTo>
                  <a:pt x="5646546" y="940562"/>
                  <a:pt x="5647816" y="932942"/>
                  <a:pt x="5652896" y="927354"/>
                </a:cubicBezTo>
                <a:cubicBezTo>
                  <a:pt x="5657976" y="921766"/>
                  <a:pt x="5664580" y="918972"/>
                  <a:pt x="5672708" y="918972"/>
                </a:cubicBezTo>
                <a:close/>
                <a:moveTo>
                  <a:pt x="5137022" y="914400"/>
                </a:moveTo>
                <a:cubicBezTo>
                  <a:pt x="5147690" y="914400"/>
                  <a:pt x="5156707" y="918083"/>
                  <a:pt x="5164073" y="925449"/>
                </a:cubicBezTo>
                <a:cubicBezTo>
                  <a:pt x="5171439" y="932815"/>
                  <a:pt x="5175122" y="942086"/>
                  <a:pt x="5175122" y="953262"/>
                </a:cubicBezTo>
                <a:lnTo>
                  <a:pt x="5175122" y="1142644"/>
                </a:lnTo>
                <a:lnTo>
                  <a:pt x="5179313" y="1134618"/>
                </a:lnTo>
                <a:cubicBezTo>
                  <a:pt x="5187695" y="1122934"/>
                  <a:pt x="5198109" y="1112266"/>
                  <a:pt x="5210555" y="1102614"/>
                </a:cubicBezTo>
                <a:cubicBezTo>
                  <a:pt x="5223001" y="1092962"/>
                  <a:pt x="5236844" y="1085215"/>
                  <a:pt x="5252084" y="1079373"/>
                </a:cubicBezTo>
                <a:cubicBezTo>
                  <a:pt x="5267324" y="1073531"/>
                  <a:pt x="5283580" y="1070610"/>
                  <a:pt x="5300852" y="1070610"/>
                </a:cubicBezTo>
                <a:cubicBezTo>
                  <a:pt x="5335904" y="1070610"/>
                  <a:pt x="5363082" y="1078103"/>
                  <a:pt x="5382386" y="1093089"/>
                </a:cubicBezTo>
                <a:cubicBezTo>
                  <a:pt x="5401690" y="1108075"/>
                  <a:pt x="5415279" y="1128268"/>
                  <a:pt x="5423153" y="1153668"/>
                </a:cubicBezTo>
                <a:cubicBezTo>
                  <a:pt x="5431027" y="1179068"/>
                  <a:pt x="5434964" y="1207008"/>
                  <a:pt x="5434964" y="1237488"/>
                </a:cubicBezTo>
                <a:lnTo>
                  <a:pt x="5434964" y="1439418"/>
                </a:lnTo>
                <a:cubicBezTo>
                  <a:pt x="5434964" y="1450594"/>
                  <a:pt x="5431281" y="1459865"/>
                  <a:pt x="5423915" y="1467231"/>
                </a:cubicBezTo>
                <a:cubicBezTo>
                  <a:pt x="5416549" y="1474597"/>
                  <a:pt x="5407532" y="1478280"/>
                  <a:pt x="5396864" y="1478280"/>
                </a:cubicBezTo>
                <a:cubicBezTo>
                  <a:pt x="5385688" y="1478280"/>
                  <a:pt x="5376544" y="1474597"/>
                  <a:pt x="5369432" y="1467231"/>
                </a:cubicBezTo>
                <a:cubicBezTo>
                  <a:pt x="5362320" y="1459865"/>
                  <a:pt x="5358764" y="1450594"/>
                  <a:pt x="5358764" y="1439418"/>
                </a:cubicBezTo>
                <a:lnTo>
                  <a:pt x="5358764" y="1237488"/>
                </a:lnTo>
                <a:cubicBezTo>
                  <a:pt x="5358764" y="1219708"/>
                  <a:pt x="5356351" y="1203452"/>
                  <a:pt x="5351525" y="1188720"/>
                </a:cubicBezTo>
                <a:cubicBezTo>
                  <a:pt x="5346699" y="1173988"/>
                  <a:pt x="5338317" y="1162304"/>
                  <a:pt x="5326379" y="1153668"/>
                </a:cubicBezTo>
                <a:cubicBezTo>
                  <a:pt x="5314441" y="1145032"/>
                  <a:pt x="5297804" y="1140714"/>
                  <a:pt x="5276468" y="1140714"/>
                </a:cubicBezTo>
                <a:cubicBezTo>
                  <a:pt x="5256656" y="1140714"/>
                  <a:pt x="5239003" y="1145032"/>
                  <a:pt x="5223509" y="1153668"/>
                </a:cubicBezTo>
                <a:cubicBezTo>
                  <a:pt x="5208015" y="1162304"/>
                  <a:pt x="5196077" y="1173988"/>
                  <a:pt x="5187695" y="1188720"/>
                </a:cubicBezTo>
                <a:cubicBezTo>
                  <a:pt x="5179313" y="1203452"/>
                  <a:pt x="5175122" y="1219708"/>
                  <a:pt x="5175122" y="1237488"/>
                </a:cubicBezTo>
                <a:lnTo>
                  <a:pt x="5175122" y="1439418"/>
                </a:lnTo>
                <a:cubicBezTo>
                  <a:pt x="5175122" y="1450594"/>
                  <a:pt x="5171439" y="1459865"/>
                  <a:pt x="5164073" y="1467231"/>
                </a:cubicBezTo>
                <a:cubicBezTo>
                  <a:pt x="5156707" y="1474597"/>
                  <a:pt x="5147690" y="1478280"/>
                  <a:pt x="5137022" y="1478280"/>
                </a:cubicBezTo>
                <a:cubicBezTo>
                  <a:pt x="5125846" y="1478280"/>
                  <a:pt x="5116702" y="1474597"/>
                  <a:pt x="5109590" y="1467231"/>
                </a:cubicBezTo>
                <a:cubicBezTo>
                  <a:pt x="5102478" y="1459865"/>
                  <a:pt x="5098922" y="1450594"/>
                  <a:pt x="5098922" y="1439418"/>
                </a:cubicBezTo>
                <a:lnTo>
                  <a:pt x="5098922" y="953262"/>
                </a:lnTo>
                <a:cubicBezTo>
                  <a:pt x="5098922" y="942086"/>
                  <a:pt x="5102478" y="932815"/>
                  <a:pt x="5109590" y="925449"/>
                </a:cubicBezTo>
                <a:cubicBezTo>
                  <a:pt x="5116702" y="918083"/>
                  <a:pt x="5125846" y="914400"/>
                  <a:pt x="5137022" y="914400"/>
                </a:cubicBezTo>
                <a:close/>
                <a:moveTo>
                  <a:pt x="1720214" y="816102"/>
                </a:moveTo>
                <a:cubicBezTo>
                  <a:pt x="1726818" y="816102"/>
                  <a:pt x="1732914" y="817626"/>
                  <a:pt x="1738502" y="820674"/>
                </a:cubicBezTo>
                <a:cubicBezTo>
                  <a:pt x="1744090" y="823722"/>
                  <a:pt x="1748916" y="827278"/>
                  <a:pt x="1752981" y="831342"/>
                </a:cubicBezTo>
                <a:lnTo>
                  <a:pt x="1813940" y="892302"/>
                </a:lnTo>
                <a:cubicBezTo>
                  <a:pt x="1820036" y="898398"/>
                  <a:pt x="1823084" y="904494"/>
                  <a:pt x="1823084" y="910590"/>
                </a:cubicBezTo>
                <a:cubicBezTo>
                  <a:pt x="1823084" y="917194"/>
                  <a:pt x="1820671" y="922655"/>
                  <a:pt x="1815845" y="926973"/>
                </a:cubicBezTo>
                <a:cubicBezTo>
                  <a:pt x="1811020" y="931291"/>
                  <a:pt x="1804542" y="933450"/>
                  <a:pt x="1796414" y="933450"/>
                </a:cubicBezTo>
                <a:cubicBezTo>
                  <a:pt x="1793874" y="933450"/>
                  <a:pt x="1790954" y="932815"/>
                  <a:pt x="1787652" y="931545"/>
                </a:cubicBezTo>
                <a:cubicBezTo>
                  <a:pt x="1784350" y="930275"/>
                  <a:pt x="1781428" y="928878"/>
                  <a:pt x="1778888" y="927354"/>
                </a:cubicBezTo>
                <a:lnTo>
                  <a:pt x="1708023" y="881634"/>
                </a:lnTo>
                <a:cubicBezTo>
                  <a:pt x="1700910" y="877570"/>
                  <a:pt x="1695323" y="872617"/>
                  <a:pt x="1691258" y="866775"/>
                </a:cubicBezTo>
                <a:cubicBezTo>
                  <a:pt x="1687195" y="860933"/>
                  <a:pt x="1685162" y="854710"/>
                  <a:pt x="1685162" y="848106"/>
                </a:cubicBezTo>
                <a:cubicBezTo>
                  <a:pt x="1685162" y="837946"/>
                  <a:pt x="1688973" y="830072"/>
                  <a:pt x="1696593" y="824484"/>
                </a:cubicBezTo>
                <a:cubicBezTo>
                  <a:pt x="1704213" y="818896"/>
                  <a:pt x="1712086" y="816102"/>
                  <a:pt x="1720214" y="816102"/>
                </a:cubicBezTo>
                <a:close/>
                <a:moveTo>
                  <a:pt x="5661278" y="601218"/>
                </a:moveTo>
                <a:cubicBezTo>
                  <a:pt x="5677026" y="601218"/>
                  <a:pt x="5688202" y="603758"/>
                  <a:pt x="5694806" y="608838"/>
                </a:cubicBezTo>
                <a:cubicBezTo>
                  <a:pt x="5701410" y="613918"/>
                  <a:pt x="5704712" y="622808"/>
                  <a:pt x="5704712" y="635508"/>
                </a:cubicBezTo>
                <a:lnTo>
                  <a:pt x="5704712" y="647700"/>
                </a:lnTo>
                <a:cubicBezTo>
                  <a:pt x="5704712" y="660908"/>
                  <a:pt x="5701283" y="670052"/>
                  <a:pt x="5694426" y="675132"/>
                </a:cubicBezTo>
                <a:cubicBezTo>
                  <a:pt x="5687567" y="680212"/>
                  <a:pt x="5676518" y="682752"/>
                  <a:pt x="5661278" y="682752"/>
                </a:cubicBezTo>
                <a:cubicBezTo>
                  <a:pt x="5646546" y="682752"/>
                  <a:pt x="5635878" y="680085"/>
                  <a:pt x="5629274" y="674751"/>
                </a:cubicBezTo>
                <a:cubicBezTo>
                  <a:pt x="5622670" y="669417"/>
                  <a:pt x="5619368" y="660400"/>
                  <a:pt x="5619368" y="647700"/>
                </a:cubicBezTo>
                <a:lnTo>
                  <a:pt x="5619368" y="635508"/>
                </a:lnTo>
                <a:cubicBezTo>
                  <a:pt x="5619368" y="622808"/>
                  <a:pt x="5622924" y="613918"/>
                  <a:pt x="5630036" y="608838"/>
                </a:cubicBezTo>
                <a:cubicBezTo>
                  <a:pt x="5637148" y="603758"/>
                  <a:pt x="5647562" y="601218"/>
                  <a:pt x="5661278" y="601218"/>
                </a:cubicBezTo>
                <a:close/>
                <a:moveTo>
                  <a:pt x="6572630" y="224028"/>
                </a:moveTo>
                <a:cubicBezTo>
                  <a:pt x="6547738" y="224028"/>
                  <a:pt x="6525895" y="230124"/>
                  <a:pt x="6507098" y="242316"/>
                </a:cubicBezTo>
                <a:cubicBezTo>
                  <a:pt x="6488302" y="254508"/>
                  <a:pt x="6473570" y="271018"/>
                  <a:pt x="6462902" y="291846"/>
                </a:cubicBezTo>
                <a:cubicBezTo>
                  <a:pt x="6452234" y="312674"/>
                  <a:pt x="6446900" y="336296"/>
                  <a:pt x="6446900" y="362712"/>
                </a:cubicBezTo>
                <a:cubicBezTo>
                  <a:pt x="6446900" y="389128"/>
                  <a:pt x="6452234" y="412750"/>
                  <a:pt x="6462902" y="433578"/>
                </a:cubicBezTo>
                <a:cubicBezTo>
                  <a:pt x="6473570" y="454406"/>
                  <a:pt x="6488302" y="470916"/>
                  <a:pt x="6507098" y="483108"/>
                </a:cubicBezTo>
                <a:cubicBezTo>
                  <a:pt x="6525895" y="495300"/>
                  <a:pt x="6547738" y="501396"/>
                  <a:pt x="6572630" y="501396"/>
                </a:cubicBezTo>
                <a:cubicBezTo>
                  <a:pt x="6597522" y="501396"/>
                  <a:pt x="6619366" y="495427"/>
                  <a:pt x="6638162" y="483489"/>
                </a:cubicBezTo>
                <a:cubicBezTo>
                  <a:pt x="6656958" y="471551"/>
                  <a:pt x="6671690" y="455041"/>
                  <a:pt x="6682358" y="433959"/>
                </a:cubicBezTo>
                <a:cubicBezTo>
                  <a:pt x="6693026" y="412877"/>
                  <a:pt x="6698360" y="389128"/>
                  <a:pt x="6698360" y="362712"/>
                </a:cubicBezTo>
                <a:cubicBezTo>
                  <a:pt x="6698360" y="336296"/>
                  <a:pt x="6693026" y="312547"/>
                  <a:pt x="6682358" y="291465"/>
                </a:cubicBezTo>
                <a:cubicBezTo>
                  <a:pt x="6671690" y="270383"/>
                  <a:pt x="6656958" y="253873"/>
                  <a:pt x="6638162" y="241935"/>
                </a:cubicBezTo>
                <a:cubicBezTo>
                  <a:pt x="6619366" y="229997"/>
                  <a:pt x="6597522" y="224028"/>
                  <a:pt x="6572630" y="224028"/>
                </a:cubicBezTo>
                <a:close/>
                <a:moveTo>
                  <a:pt x="5662040" y="224028"/>
                </a:moveTo>
                <a:cubicBezTo>
                  <a:pt x="5638673" y="224028"/>
                  <a:pt x="5617336" y="229997"/>
                  <a:pt x="5598032" y="241935"/>
                </a:cubicBezTo>
                <a:cubicBezTo>
                  <a:pt x="5578728" y="253873"/>
                  <a:pt x="5563488" y="270129"/>
                  <a:pt x="5552312" y="290703"/>
                </a:cubicBezTo>
                <a:cubicBezTo>
                  <a:pt x="5541136" y="311277"/>
                  <a:pt x="5535548" y="335534"/>
                  <a:pt x="5535548" y="363474"/>
                </a:cubicBezTo>
                <a:cubicBezTo>
                  <a:pt x="5535548" y="390398"/>
                  <a:pt x="5541136" y="414274"/>
                  <a:pt x="5552312" y="435102"/>
                </a:cubicBezTo>
                <a:cubicBezTo>
                  <a:pt x="5563488" y="455930"/>
                  <a:pt x="5578728" y="472186"/>
                  <a:pt x="5598032" y="483870"/>
                </a:cubicBezTo>
                <a:cubicBezTo>
                  <a:pt x="5617336" y="495554"/>
                  <a:pt x="5638673" y="501396"/>
                  <a:pt x="5662040" y="501396"/>
                </a:cubicBezTo>
                <a:cubicBezTo>
                  <a:pt x="5685408" y="501396"/>
                  <a:pt x="5706617" y="495554"/>
                  <a:pt x="5725667" y="483870"/>
                </a:cubicBezTo>
                <a:cubicBezTo>
                  <a:pt x="5744717" y="472186"/>
                  <a:pt x="5759830" y="455930"/>
                  <a:pt x="5771006" y="435102"/>
                </a:cubicBezTo>
                <a:cubicBezTo>
                  <a:pt x="5782182" y="414274"/>
                  <a:pt x="5787770" y="390398"/>
                  <a:pt x="5787770" y="363474"/>
                </a:cubicBezTo>
                <a:cubicBezTo>
                  <a:pt x="5787770" y="335534"/>
                  <a:pt x="5782182" y="311277"/>
                  <a:pt x="5771006" y="290703"/>
                </a:cubicBezTo>
                <a:cubicBezTo>
                  <a:pt x="5759830" y="270129"/>
                  <a:pt x="5744717" y="253873"/>
                  <a:pt x="5725667" y="241935"/>
                </a:cubicBezTo>
                <a:cubicBezTo>
                  <a:pt x="5706617" y="229997"/>
                  <a:pt x="5685408" y="224028"/>
                  <a:pt x="5662040" y="224028"/>
                </a:cubicBezTo>
                <a:close/>
                <a:moveTo>
                  <a:pt x="5176646" y="224028"/>
                </a:moveTo>
                <a:cubicBezTo>
                  <a:pt x="5153278" y="224028"/>
                  <a:pt x="5132577" y="230124"/>
                  <a:pt x="5114543" y="242316"/>
                </a:cubicBezTo>
                <a:cubicBezTo>
                  <a:pt x="5096509" y="254508"/>
                  <a:pt x="5082286" y="271018"/>
                  <a:pt x="5071871" y="291846"/>
                </a:cubicBezTo>
                <a:cubicBezTo>
                  <a:pt x="5061457" y="312674"/>
                  <a:pt x="5056251" y="336296"/>
                  <a:pt x="5056251" y="362712"/>
                </a:cubicBezTo>
                <a:cubicBezTo>
                  <a:pt x="5056251" y="389128"/>
                  <a:pt x="5061457" y="412750"/>
                  <a:pt x="5071871" y="433578"/>
                </a:cubicBezTo>
                <a:cubicBezTo>
                  <a:pt x="5082286" y="454406"/>
                  <a:pt x="5096509" y="470916"/>
                  <a:pt x="5114543" y="483108"/>
                </a:cubicBezTo>
                <a:cubicBezTo>
                  <a:pt x="5132577" y="495300"/>
                  <a:pt x="5153278" y="501396"/>
                  <a:pt x="5176646" y="501396"/>
                </a:cubicBezTo>
                <a:cubicBezTo>
                  <a:pt x="5201030" y="501396"/>
                  <a:pt x="5222239" y="495300"/>
                  <a:pt x="5240274" y="483108"/>
                </a:cubicBezTo>
                <a:cubicBezTo>
                  <a:pt x="5258307" y="470916"/>
                  <a:pt x="5272404" y="454406"/>
                  <a:pt x="5282564" y="433578"/>
                </a:cubicBezTo>
                <a:cubicBezTo>
                  <a:pt x="5292724" y="412750"/>
                  <a:pt x="5297804" y="389128"/>
                  <a:pt x="5297804" y="362712"/>
                </a:cubicBezTo>
                <a:cubicBezTo>
                  <a:pt x="5297804" y="336296"/>
                  <a:pt x="5292724" y="312674"/>
                  <a:pt x="5282564" y="291846"/>
                </a:cubicBezTo>
                <a:cubicBezTo>
                  <a:pt x="5272404" y="271018"/>
                  <a:pt x="5258180" y="254508"/>
                  <a:pt x="5239892" y="242316"/>
                </a:cubicBezTo>
                <a:cubicBezTo>
                  <a:pt x="5221604" y="230124"/>
                  <a:pt x="5200523" y="224028"/>
                  <a:pt x="5176646" y="224028"/>
                </a:cubicBezTo>
                <a:close/>
                <a:moveTo>
                  <a:pt x="4519040" y="224028"/>
                </a:moveTo>
                <a:cubicBezTo>
                  <a:pt x="4495672" y="224028"/>
                  <a:pt x="4474336" y="229997"/>
                  <a:pt x="4455032" y="241935"/>
                </a:cubicBezTo>
                <a:cubicBezTo>
                  <a:pt x="4435728" y="253873"/>
                  <a:pt x="4420488" y="270129"/>
                  <a:pt x="4409312" y="290703"/>
                </a:cubicBezTo>
                <a:cubicBezTo>
                  <a:pt x="4398136" y="311277"/>
                  <a:pt x="4392548" y="335534"/>
                  <a:pt x="4392548" y="363474"/>
                </a:cubicBezTo>
                <a:cubicBezTo>
                  <a:pt x="4392548" y="390398"/>
                  <a:pt x="4398136" y="414274"/>
                  <a:pt x="4409312" y="435102"/>
                </a:cubicBezTo>
                <a:cubicBezTo>
                  <a:pt x="4420488" y="455930"/>
                  <a:pt x="4435728" y="472186"/>
                  <a:pt x="4455032" y="483870"/>
                </a:cubicBezTo>
                <a:cubicBezTo>
                  <a:pt x="4474336" y="495554"/>
                  <a:pt x="4495672" y="501396"/>
                  <a:pt x="4519040" y="501396"/>
                </a:cubicBezTo>
                <a:cubicBezTo>
                  <a:pt x="4542408" y="501396"/>
                  <a:pt x="4563617" y="495554"/>
                  <a:pt x="4582667" y="483870"/>
                </a:cubicBezTo>
                <a:cubicBezTo>
                  <a:pt x="4601717" y="472186"/>
                  <a:pt x="4616830" y="455930"/>
                  <a:pt x="4628006" y="435102"/>
                </a:cubicBezTo>
                <a:cubicBezTo>
                  <a:pt x="4639182" y="414274"/>
                  <a:pt x="4644770" y="390398"/>
                  <a:pt x="4644770" y="363474"/>
                </a:cubicBezTo>
                <a:cubicBezTo>
                  <a:pt x="4644770" y="335534"/>
                  <a:pt x="4639182" y="311277"/>
                  <a:pt x="4628006" y="290703"/>
                </a:cubicBezTo>
                <a:cubicBezTo>
                  <a:pt x="4616830" y="270129"/>
                  <a:pt x="4601717" y="253873"/>
                  <a:pt x="4582667" y="241935"/>
                </a:cubicBezTo>
                <a:cubicBezTo>
                  <a:pt x="4563617" y="229997"/>
                  <a:pt x="4542408" y="224028"/>
                  <a:pt x="4519040" y="224028"/>
                </a:cubicBezTo>
                <a:close/>
                <a:moveTo>
                  <a:pt x="4033646" y="224028"/>
                </a:moveTo>
                <a:cubicBezTo>
                  <a:pt x="4010278" y="224028"/>
                  <a:pt x="3989577" y="230124"/>
                  <a:pt x="3971543" y="242316"/>
                </a:cubicBezTo>
                <a:cubicBezTo>
                  <a:pt x="3953509" y="254508"/>
                  <a:pt x="3939285" y="271018"/>
                  <a:pt x="3928871" y="291846"/>
                </a:cubicBezTo>
                <a:cubicBezTo>
                  <a:pt x="3918457" y="312674"/>
                  <a:pt x="3913250" y="336296"/>
                  <a:pt x="3913250" y="362712"/>
                </a:cubicBezTo>
                <a:cubicBezTo>
                  <a:pt x="3913250" y="388620"/>
                  <a:pt x="3918457" y="412115"/>
                  <a:pt x="3928871" y="433197"/>
                </a:cubicBezTo>
                <a:cubicBezTo>
                  <a:pt x="3939285" y="454279"/>
                  <a:pt x="3953509" y="470916"/>
                  <a:pt x="3971543" y="483108"/>
                </a:cubicBezTo>
                <a:cubicBezTo>
                  <a:pt x="3989577" y="495300"/>
                  <a:pt x="4010278" y="501396"/>
                  <a:pt x="4033646" y="501396"/>
                </a:cubicBezTo>
                <a:cubicBezTo>
                  <a:pt x="4057522" y="501396"/>
                  <a:pt x="4078604" y="495300"/>
                  <a:pt x="4096892" y="483108"/>
                </a:cubicBezTo>
                <a:cubicBezTo>
                  <a:pt x="4115180" y="470916"/>
                  <a:pt x="4129404" y="454279"/>
                  <a:pt x="4139564" y="433197"/>
                </a:cubicBezTo>
                <a:cubicBezTo>
                  <a:pt x="4149724" y="412115"/>
                  <a:pt x="4154804" y="388620"/>
                  <a:pt x="4154804" y="362712"/>
                </a:cubicBezTo>
                <a:cubicBezTo>
                  <a:pt x="4154804" y="336296"/>
                  <a:pt x="4149724" y="312674"/>
                  <a:pt x="4139564" y="291846"/>
                </a:cubicBezTo>
                <a:cubicBezTo>
                  <a:pt x="4129404" y="271018"/>
                  <a:pt x="4115180" y="254508"/>
                  <a:pt x="4096892" y="242316"/>
                </a:cubicBezTo>
                <a:cubicBezTo>
                  <a:pt x="4078604" y="230124"/>
                  <a:pt x="4057522" y="224028"/>
                  <a:pt x="4033646" y="224028"/>
                </a:cubicBezTo>
                <a:close/>
                <a:moveTo>
                  <a:pt x="3134105" y="224028"/>
                </a:moveTo>
                <a:cubicBezTo>
                  <a:pt x="3109213" y="224028"/>
                  <a:pt x="3087369" y="230124"/>
                  <a:pt x="3068573" y="242316"/>
                </a:cubicBezTo>
                <a:cubicBezTo>
                  <a:pt x="3049777" y="254508"/>
                  <a:pt x="3035045" y="271018"/>
                  <a:pt x="3024377" y="291846"/>
                </a:cubicBezTo>
                <a:cubicBezTo>
                  <a:pt x="3013709" y="312674"/>
                  <a:pt x="3008375" y="336296"/>
                  <a:pt x="3008375" y="362712"/>
                </a:cubicBezTo>
                <a:cubicBezTo>
                  <a:pt x="3008375" y="389128"/>
                  <a:pt x="3013709" y="412750"/>
                  <a:pt x="3024377" y="433578"/>
                </a:cubicBezTo>
                <a:cubicBezTo>
                  <a:pt x="3035045" y="454406"/>
                  <a:pt x="3049777" y="470916"/>
                  <a:pt x="3068573" y="483108"/>
                </a:cubicBezTo>
                <a:cubicBezTo>
                  <a:pt x="3087369" y="495300"/>
                  <a:pt x="3109213" y="501396"/>
                  <a:pt x="3134105" y="501396"/>
                </a:cubicBezTo>
                <a:cubicBezTo>
                  <a:pt x="3158997" y="501396"/>
                  <a:pt x="3180841" y="495427"/>
                  <a:pt x="3199637" y="483489"/>
                </a:cubicBezTo>
                <a:cubicBezTo>
                  <a:pt x="3218433" y="471551"/>
                  <a:pt x="3233165" y="455041"/>
                  <a:pt x="3243833" y="433959"/>
                </a:cubicBezTo>
                <a:cubicBezTo>
                  <a:pt x="3254501" y="412877"/>
                  <a:pt x="3259835" y="389128"/>
                  <a:pt x="3259835" y="362712"/>
                </a:cubicBezTo>
                <a:cubicBezTo>
                  <a:pt x="3259835" y="336296"/>
                  <a:pt x="3254501" y="312547"/>
                  <a:pt x="3243833" y="291465"/>
                </a:cubicBezTo>
                <a:cubicBezTo>
                  <a:pt x="3233165" y="270383"/>
                  <a:pt x="3218433" y="253873"/>
                  <a:pt x="3199637" y="241935"/>
                </a:cubicBezTo>
                <a:cubicBezTo>
                  <a:pt x="3180841" y="229997"/>
                  <a:pt x="3158997" y="224028"/>
                  <a:pt x="3134105" y="224028"/>
                </a:cubicBezTo>
                <a:close/>
                <a:moveTo>
                  <a:pt x="2108073" y="163068"/>
                </a:moveTo>
                <a:cubicBezTo>
                  <a:pt x="2118740" y="163068"/>
                  <a:pt x="2127757" y="166751"/>
                  <a:pt x="2135123" y="174117"/>
                </a:cubicBezTo>
                <a:cubicBezTo>
                  <a:pt x="2142490" y="181483"/>
                  <a:pt x="2146173" y="190754"/>
                  <a:pt x="2146173" y="201930"/>
                </a:cubicBezTo>
                <a:lnTo>
                  <a:pt x="2146173" y="402336"/>
                </a:lnTo>
                <a:cubicBezTo>
                  <a:pt x="2146173" y="435356"/>
                  <a:pt x="2153920" y="459994"/>
                  <a:pt x="2169414" y="476250"/>
                </a:cubicBezTo>
                <a:cubicBezTo>
                  <a:pt x="2184907" y="492506"/>
                  <a:pt x="2207640" y="500634"/>
                  <a:pt x="2237613" y="500634"/>
                </a:cubicBezTo>
                <a:cubicBezTo>
                  <a:pt x="2268092" y="500634"/>
                  <a:pt x="2291207" y="492506"/>
                  <a:pt x="2306954" y="476250"/>
                </a:cubicBezTo>
                <a:cubicBezTo>
                  <a:pt x="2322702" y="459994"/>
                  <a:pt x="2330577" y="435356"/>
                  <a:pt x="2330577" y="402336"/>
                </a:cubicBezTo>
                <a:lnTo>
                  <a:pt x="2330577" y="201930"/>
                </a:lnTo>
                <a:cubicBezTo>
                  <a:pt x="2330577" y="190754"/>
                  <a:pt x="2334133" y="181483"/>
                  <a:pt x="2341245" y="174117"/>
                </a:cubicBezTo>
                <a:cubicBezTo>
                  <a:pt x="2348357" y="166751"/>
                  <a:pt x="2357501" y="163068"/>
                  <a:pt x="2368676" y="163068"/>
                </a:cubicBezTo>
                <a:cubicBezTo>
                  <a:pt x="2379344" y="163068"/>
                  <a:pt x="2388362" y="166751"/>
                  <a:pt x="2395728" y="174117"/>
                </a:cubicBezTo>
                <a:cubicBezTo>
                  <a:pt x="2403093" y="181483"/>
                  <a:pt x="2406776" y="190754"/>
                  <a:pt x="2406776" y="201930"/>
                </a:cubicBezTo>
                <a:lnTo>
                  <a:pt x="2406776" y="402336"/>
                </a:lnTo>
                <a:cubicBezTo>
                  <a:pt x="2406776" y="455168"/>
                  <a:pt x="2392044" y="496443"/>
                  <a:pt x="2362580" y="526161"/>
                </a:cubicBezTo>
                <a:cubicBezTo>
                  <a:pt x="2333117" y="555879"/>
                  <a:pt x="2291461" y="570738"/>
                  <a:pt x="2237613" y="570738"/>
                </a:cubicBezTo>
                <a:cubicBezTo>
                  <a:pt x="2184273" y="570738"/>
                  <a:pt x="2142998" y="555879"/>
                  <a:pt x="2113788" y="526161"/>
                </a:cubicBezTo>
                <a:cubicBezTo>
                  <a:pt x="2084577" y="496443"/>
                  <a:pt x="2069972" y="455168"/>
                  <a:pt x="2069972" y="402336"/>
                </a:cubicBezTo>
                <a:lnTo>
                  <a:pt x="2069972" y="201930"/>
                </a:lnTo>
                <a:cubicBezTo>
                  <a:pt x="2069972" y="190754"/>
                  <a:pt x="2073529" y="181483"/>
                  <a:pt x="2080641" y="174117"/>
                </a:cubicBezTo>
                <a:cubicBezTo>
                  <a:pt x="2087752" y="166751"/>
                  <a:pt x="2096896" y="163068"/>
                  <a:pt x="2108073" y="163068"/>
                </a:cubicBezTo>
                <a:close/>
                <a:moveTo>
                  <a:pt x="229716" y="154294"/>
                </a:moveTo>
                <a:lnTo>
                  <a:pt x="144145" y="359664"/>
                </a:lnTo>
                <a:lnTo>
                  <a:pt x="316529" y="359664"/>
                </a:lnTo>
                <a:close/>
                <a:moveTo>
                  <a:pt x="6561200" y="153924"/>
                </a:moveTo>
                <a:cubicBezTo>
                  <a:pt x="6583045" y="153924"/>
                  <a:pt x="6603110" y="157480"/>
                  <a:pt x="6621398" y="164592"/>
                </a:cubicBezTo>
                <a:cubicBezTo>
                  <a:pt x="6639686" y="171704"/>
                  <a:pt x="6655561" y="180721"/>
                  <a:pt x="6669023" y="191643"/>
                </a:cubicBezTo>
                <a:lnTo>
                  <a:pt x="6694550" y="219015"/>
                </a:lnTo>
                <a:lnTo>
                  <a:pt x="6694550" y="195834"/>
                </a:lnTo>
                <a:cubicBezTo>
                  <a:pt x="6694550" y="185166"/>
                  <a:pt x="6698106" y="176022"/>
                  <a:pt x="6705218" y="168402"/>
                </a:cubicBezTo>
                <a:cubicBezTo>
                  <a:pt x="6712330" y="160782"/>
                  <a:pt x="6721474" y="156972"/>
                  <a:pt x="6732650" y="156972"/>
                </a:cubicBezTo>
                <a:cubicBezTo>
                  <a:pt x="6743826" y="156972"/>
                  <a:pt x="6752970" y="160655"/>
                  <a:pt x="6760082" y="168021"/>
                </a:cubicBezTo>
                <a:cubicBezTo>
                  <a:pt x="6767194" y="175387"/>
                  <a:pt x="6770750" y="184658"/>
                  <a:pt x="6770750" y="195834"/>
                </a:cubicBezTo>
                <a:lnTo>
                  <a:pt x="6770750" y="531876"/>
                </a:lnTo>
                <a:cubicBezTo>
                  <a:pt x="6770750" y="575056"/>
                  <a:pt x="6761606" y="610235"/>
                  <a:pt x="6743318" y="637413"/>
                </a:cubicBezTo>
                <a:cubicBezTo>
                  <a:pt x="6725030" y="664591"/>
                  <a:pt x="6700773" y="684530"/>
                  <a:pt x="6670547" y="697230"/>
                </a:cubicBezTo>
                <a:cubicBezTo>
                  <a:pt x="6640321" y="709930"/>
                  <a:pt x="6607174" y="716280"/>
                  <a:pt x="6571106" y="716280"/>
                </a:cubicBezTo>
                <a:cubicBezTo>
                  <a:pt x="6558406" y="716280"/>
                  <a:pt x="6543420" y="714629"/>
                  <a:pt x="6526148" y="711327"/>
                </a:cubicBezTo>
                <a:cubicBezTo>
                  <a:pt x="6508876" y="708025"/>
                  <a:pt x="6493001" y="704088"/>
                  <a:pt x="6478523" y="699516"/>
                </a:cubicBezTo>
                <a:cubicBezTo>
                  <a:pt x="6464045" y="694944"/>
                  <a:pt x="6454012" y="690372"/>
                  <a:pt x="6448424" y="685800"/>
                </a:cubicBezTo>
                <a:cubicBezTo>
                  <a:pt x="6436740" y="679704"/>
                  <a:pt x="6428993" y="672592"/>
                  <a:pt x="6425183" y="664464"/>
                </a:cubicBezTo>
                <a:cubicBezTo>
                  <a:pt x="6421373" y="656336"/>
                  <a:pt x="6421246" y="648208"/>
                  <a:pt x="6424802" y="640080"/>
                </a:cubicBezTo>
                <a:cubicBezTo>
                  <a:pt x="6429882" y="628904"/>
                  <a:pt x="6436740" y="622046"/>
                  <a:pt x="6445376" y="619506"/>
                </a:cubicBezTo>
                <a:cubicBezTo>
                  <a:pt x="6454012" y="616966"/>
                  <a:pt x="6463918" y="617728"/>
                  <a:pt x="6475094" y="621792"/>
                </a:cubicBezTo>
                <a:cubicBezTo>
                  <a:pt x="6480174" y="623316"/>
                  <a:pt x="6488048" y="626110"/>
                  <a:pt x="6498716" y="630174"/>
                </a:cubicBezTo>
                <a:cubicBezTo>
                  <a:pt x="6509384" y="634238"/>
                  <a:pt x="6521322" y="637921"/>
                  <a:pt x="6534530" y="641223"/>
                </a:cubicBezTo>
                <a:cubicBezTo>
                  <a:pt x="6547738" y="644525"/>
                  <a:pt x="6560184" y="646176"/>
                  <a:pt x="6571868" y="646176"/>
                </a:cubicBezTo>
                <a:cubicBezTo>
                  <a:pt x="6612508" y="646176"/>
                  <a:pt x="6643115" y="636778"/>
                  <a:pt x="6663689" y="617982"/>
                </a:cubicBezTo>
                <a:cubicBezTo>
                  <a:pt x="6684263" y="599186"/>
                  <a:pt x="6694550" y="573532"/>
                  <a:pt x="6694550" y="541020"/>
                </a:cubicBezTo>
                <a:lnTo>
                  <a:pt x="6694550" y="500288"/>
                </a:lnTo>
                <a:lnTo>
                  <a:pt x="6688835" y="510159"/>
                </a:lnTo>
                <a:cubicBezTo>
                  <a:pt x="6680961" y="521081"/>
                  <a:pt x="6670674" y="531114"/>
                  <a:pt x="6657974" y="540258"/>
                </a:cubicBezTo>
                <a:cubicBezTo>
                  <a:pt x="6645274" y="549402"/>
                  <a:pt x="6630670" y="556895"/>
                  <a:pt x="6614159" y="562737"/>
                </a:cubicBezTo>
                <a:cubicBezTo>
                  <a:pt x="6597649" y="568579"/>
                  <a:pt x="6580758" y="571500"/>
                  <a:pt x="6563486" y="571500"/>
                </a:cubicBezTo>
                <a:cubicBezTo>
                  <a:pt x="6527418" y="571500"/>
                  <a:pt x="6495160" y="562483"/>
                  <a:pt x="6466712" y="544449"/>
                </a:cubicBezTo>
                <a:cubicBezTo>
                  <a:pt x="6438264" y="526415"/>
                  <a:pt x="6415658" y="501777"/>
                  <a:pt x="6398894" y="470535"/>
                </a:cubicBezTo>
                <a:cubicBezTo>
                  <a:pt x="6382130" y="439293"/>
                  <a:pt x="6373748" y="403352"/>
                  <a:pt x="6373748" y="362712"/>
                </a:cubicBezTo>
                <a:cubicBezTo>
                  <a:pt x="6373748" y="322072"/>
                  <a:pt x="6382130" y="286131"/>
                  <a:pt x="6398894" y="254889"/>
                </a:cubicBezTo>
                <a:cubicBezTo>
                  <a:pt x="6415658" y="223647"/>
                  <a:pt x="6438137" y="199009"/>
                  <a:pt x="6466331" y="180975"/>
                </a:cubicBezTo>
                <a:cubicBezTo>
                  <a:pt x="6494525" y="162941"/>
                  <a:pt x="6526148" y="153924"/>
                  <a:pt x="6561200" y="153924"/>
                </a:cubicBezTo>
                <a:close/>
                <a:moveTo>
                  <a:pt x="6153149" y="153924"/>
                </a:moveTo>
                <a:cubicBezTo>
                  <a:pt x="6189217" y="153924"/>
                  <a:pt x="6217157" y="161417"/>
                  <a:pt x="6236969" y="176403"/>
                </a:cubicBezTo>
                <a:cubicBezTo>
                  <a:pt x="6256781" y="191389"/>
                  <a:pt x="6270624" y="211455"/>
                  <a:pt x="6278498" y="236601"/>
                </a:cubicBezTo>
                <a:cubicBezTo>
                  <a:pt x="6286372" y="261747"/>
                  <a:pt x="6290309" y="289814"/>
                  <a:pt x="6290309" y="320802"/>
                </a:cubicBezTo>
                <a:lnTo>
                  <a:pt x="6290309" y="525018"/>
                </a:lnTo>
                <a:cubicBezTo>
                  <a:pt x="6290309" y="536194"/>
                  <a:pt x="6286626" y="545465"/>
                  <a:pt x="6279260" y="552831"/>
                </a:cubicBezTo>
                <a:cubicBezTo>
                  <a:pt x="6271894" y="560197"/>
                  <a:pt x="6262877" y="563880"/>
                  <a:pt x="6252209" y="563880"/>
                </a:cubicBezTo>
                <a:cubicBezTo>
                  <a:pt x="6241033" y="563880"/>
                  <a:pt x="6231889" y="560197"/>
                  <a:pt x="6224777" y="552831"/>
                </a:cubicBezTo>
                <a:cubicBezTo>
                  <a:pt x="6217665" y="545465"/>
                  <a:pt x="6214109" y="536194"/>
                  <a:pt x="6214109" y="525018"/>
                </a:cubicBezTo>
                <a:lnTo>
                  <a:pt x="6214109" y="321564"/>
                </a:lnTo>
                <a:cubicBezTo>
                  <a:pt x="6214109" y="303276"/>
                  <a:pt x="6211569" y="286893"/>
                  <a:pt x="6206489" y="272415"/>
                </a:cubicBezTo>
                <a:cubicBezTo>
                  <a:pt x="6201409" y="257937"/>
                  <a:pt x="6192646" y="246253"/>
                  <a:pt x="6180200" y="237363"/>
                </a:cubicBezTo>
                <a:cubicBezTo>
                  <a:pt x="6167754" y="228473"/>
                  <a:pt x="6150355" y="224028"/>
                  <a:pt x="6128003" y="224028"/>
                </a:cubicBezTo>
                <a:cubicBezTo>
                  <a:pt x="6107175" y="224028"/>
                  <a:pt x="6088887" y="228473"/>
                  <a:pt x="6073139" y="237363"/>
                </a:cubicBezTo>
                <a:cubicBezTo>
                  <a:pt x="6057391" y="246253"/>
                  <a:pt x="6045072" y="257937"/>
                  <a:pt x="6036182" y="272415"/>
                </a:cubicBezTo>
                <a:cubicBezTo>
                  <a:pt x="6027292" y="286893"/>
                  <a:pt x="6022847" y="303276"/>
                  <a:pt x="6022847" y="321564"/>
                </a:cubicBezTo>
                <a:lnTo>
                  <a:pt x="6022847" y="525018"/>
                </a:lnTo>
                <a:cubicBezTo>
                  <a:pt x="6022847" y="536194"/>
                  <a:pt x="6019164" y="545465"/>
                  <a:pt x="6011798" y="552831"/>
                </a:cubicBezTo>
                <a:cubicBezTo>
                  <a:pt x="6004432" y="560197"/>
                  <a:pt x="5995415" y="563880"/>
                  <a:pt x="5984747" y="563880"/>
                </a:cubicBezTo>
                <a:cubicBezTo>
                  <a:pt x="5973571" y="563880"/>
                  <a:pt x="5964427" y="560197"/>
                  <a:pt x="5957315" y="552831"/>
                </a:cubicBezTo>
                <a:cubicBezTo>
                  <a:pt x="5950203" y="545465"/>
                  <a:pt x="5946647" y="536194"/>
                  <a:pt x="5946647" y="525018"/>
                </a:cubicBezTo>
                <a:lnTo>
                  <a:pt x="5946647" y="201930"/>
                </a:lnTo>
                <a:cubicBezTo>
                  <a:pt x="5946647" y="190754"/>
                  <a:pt x="5950203" y="181483"/>
                  <a:pt x="5957315" y="174117"/>
                </a:cubicBezTo>
                <a:cubicBezTo>
                  <a:pt x="5964427" y="166751"/>
                  <a:pt x="5973571" y="163068"/>
                  <a:pt x="5984747" y="163068"/>
                </a:cubicBezTo>
                <a:cubicBezTo>
                  <a:pt x="5995415" y="163068"/>
                  <a:pt x="6004432" y="166751"/>
                  <a:pt x="6011798" y="174117"/>
                </a:cubicBezTo>
                <a:cubicBezTo>
                  <a:pt x="6019164" y="181483"/>
                  <a:pt x="6022847" y="190754"/>
                  <a:pt x="6022847" y="201930"/>
                </a:cubicBezTo>
                <a:lnTo>
                  <a:pt x="6022847" y="227310"/>
                </a:lnTo>
                <a:lnTo>
                  <a:pt x="6027801" y="218313"/>
                </a:lnTo>
                <a:cubicBezTo>
                  <a:pt x="6036690" y="206883"/>
                  <a:pt x="6047485" y="196215"/>
                  <a:pt x="6060185" y="186309"/>
                </a:cubicBezTo>
                <a:cubicBezTo>
                  <a:pt x="6072885" y="176403"/>
                  <a:pt x="6087109" y="168529"/>
                  <a:pt x="6102857" y="162687"/>
                </a:cubicBezTo>
                <a:cubicBezTo>
                  <a:pt x="6118605" y="156845"/>
                  <a:pt x="6135369" y="153924"/>
                  <a:pt x="6153149" y="153924"/>
                </a:cubicBezTo>
                <a:close/>
                <a:moveTo>
                  <a:pt x="5662040" y="153924"/>
                </a:moveTo>
                <a:cubicBezTo>
                  <a:pt x="5700140" y="153924"/>
                  <a:pt x="5734430" y="162941"/>
                  <a:pt x="5764910" y="180975"/>
                </a:cubicBezTo>
                <a:cubicBezTo>
                  <a:pt x="5795390" y="199009"/>
                  <a:pt x="5819520" y="223647"/>
                  <a:pt x="5837301" y="254889"/>
                </a:cubicBezTo>
                <a:cubicBezTo>
                  <a:pt x="5855080" y="286131"/>
                  <a:pt x="5863970" y="322326"/>
                  <a:pt x="5863970" y="363474"/>
                </a:cubicBezTo>
                <a:cubicBezTo>
                  <a:pt x="5863970" y="404114"/>
                  <a:pt x="5855080" y="440055"/>
                  <a:pt x="5837301" y="471297"/>
                </a:cubicBezTo>
                <a:cubicBezTo>
                  <a:pt x="5819520" y="502539"/>
                  <a:pt x="5795390" y="527050"/>
                  <a:pt x="5764910" y="544830"/>
                </a:cubicBezTo>
                <a:cubicBezTo>
                  <a:pt x="5734430" y="562610"/>
                  <a:pt x="5700140" y="571500"/>
                  <a:pt x="5662040" y="571500"/>
                </a:cubicBezTo>
                <a:cubicBezTo>
                  <a:pt x="5623940" y="571500"/>
                  <a:pt x="5589651" y="562610"/>
                  <a:pt x="5559170" y="544830"/>
                </a:cubicBezTo>
                <a:cubicBezTo>
                  <a:pt x="5528690" y="527050"/>
                  <a:pt x="5504433" y="502539"/>
                  <a:pt x="5486399" y="471297"/>
                </a:cubicBezTo>
                <a:cubicBezTo>
                  <a:pt x="5468365" y="440055"/>
                  <a:pt x="5459348" y="404114"/>
                  <a:pt x="5459348" y="363474"/>
                </a:cubicBezTo>
                <a:cubicBezTo>
                  <a:pt x="5459348" y="322326"/>
                  <a:pt x="5468365" y="286131"/>
                  <a:pt x="5486399" y="254889"/>
                </a:cubicBezTo>
                <a:cubicBezTo>
                  <a:pt x="5504433" y="223647"/>
                  <a:pt x="5528690" y="199009"/>
                  <a:pt x="5559170" y="180975"/>
                </a:cubicBezTo>
                <a:cubicBezTo>
                  <a:pt x="5589651" y="162941"/>
                  <a:pt x="5623940" y="153924"/>
                  <a:pt x="5662040" y="153924"/>
                </a:cubicBezTo>
                <a:close/>
                <a:moveTo>
                  <a:pt x="4519040" y="153924"/>
                </a:moveTo>
                <a:cubicBezTo>
                  <a:pt x="4557140" y="153924"/>
                  <a:pt x="4591430" y="162941"/>
                  <a:pt x="4621910" y="180975"/>
                </a:cubicBezTo>
                <a:cubicBezTo>
                  <a:pt x="4652390" y="199009"/>
                  <a:pt x="4676520" y="223647"/>
                  <a:pt x="4694300" y="254889"/>
                </a:cubicBezTo>
                <a:cubicBezTo>
                  <a:pt x="4712080" y="286131"/>
                  <a:pt x="4720970" y="322326"/>
                  <a:pt x="4720970" y="363474"/>
                </a:cubicBezTo>
                <a:cubicBezTo>
                  <a:pt x="4720970" y="404114"/>
                  <a:pt x="4712080" y="440055"/>
                  <a:pt x="4694300" y="471297"/>
                </a:cubicBezTo>
                <a:cubicBezTo>
                  <a:pt x="4676520" y="502539"/>
                  <a:pt x="4652390" y="527050"/>
                  <a:pt x="4621910" y="544830"/>
                </a:cubicBezTo>
                <a:cubicBezTo>
                  <a:pt x="4591430" y="562610"/>
                  <a:pt x="4557140" y="571500"/>
                  <a:pt x="4519040" y="571500"/>
                </a:cubicBezTo>
                <a:cubicBezTo>
                  <a:pt x="4480940" y="571500"/>
                  <a:pt x="4446650" y="562610"/>
                  <a:pt x="4416170" y="544830"/>
                </a:cubicBezTo>
                <a:cubicBezTo>
                  <a:pt x="4385690" y="527050"/>
                  <a:pt x="4361433" y="502539"/>
                  <a:pt x="4343399" y="471297"/>
                </a:cubicBezTo>
                <a:cubicBezTo>
                  <a:pt x="4325365" y="440055"/>
                  <a:pt x="4316348" y="404114"/>
                  <a:pt x="4316348" y="363474"/>
                </a:cubicBezTo>
                <a:cubicBezTo>
                  <a:pt x="4316348" y="322326"/>
                  <a:pt x="4325365" y="286131"/>
                  <a:pt x="4343399" y="254889"/>
                </a:cubicBezTo>
                <a:cubicBezTo>
                  <a:pt x="4361433" y="223647"/>
                  <a:pt x="4385690" y="199009"/>
                  <a:pt x="4416170" y="180975"/>
                </a:cubicBezTo>
                <a:cubicBezTo>
                  <a:pt x="4446650" y="162941"/>
                  <a:pt x="4480940" y="153924"/>
                  <a:pt x="4519040" y="153924"/>
                </a:cubicBezTo>
                <a:close/>
                <a:moveTo>
                  <a:pt x="4022978" y="153924"/>
                </a:moveTo>
                <a:cubicBezTo>
                  <a:pt x="4044822" y="153924"/>
                  <a:pt x="4065015" y="157480"/>
                  <a:pt x="4083557" y="164592"/>
                </a:cubicBezTo>
                <a:cubicBezTo>
                  <a:pt x="4102099" y="171704"/>
                  <a:pt x="4118228" y="180848"/>
                  <a:pt x="4131944" y="192024"/>
                </a:cubicBezTo>
                <a:cubicBezTo>
                  <a:pt x="4138802" y="197612"/>
                  <a:pt x="4144867" y="203359"/>
                  <a:pt x="4150137" y="209264"/>
                </a:cubicBezTo>
                <a:lnTo>
                  <a:pt x="4150994" y="210426"/>
                </a:lnTo>
                <a:lnTo>
                  <a:pt x="4150994" y="195834"/>
                </a:lnTo>
                <a:cubicBezTo>
                  <a:pt x="4150994" y="185166"/>
                  <a:pt x="4154677" y="176022"/>
                  <a:pt x="4162043" y="168402"/>
                </a:cubicBezTo>
                <a:cubicBezTo>
                  <a:pt x="4169409" y="160782"/>
                  <a:pt x="4178426" y="156972"/>
                  <a:pt x="4189094" y="156972"/>
                </a:cubicBezTo>
                <a:cubicBezTo>
                  <a:pt x="4200270" y="156972"/>
                  <a:pt x="4209414" y="160655"/>
                  <a:pt x="4216526" y="168021"/>
                </a:cubicBezTo>
                <a:cubicBezTo>
                  <a:pt x="4223638" y="175387"/>
                  <a:pt x="4227194" y="184658"/>
                  <a:pt x="4227194" y="195834"/>
                </a:cubicBezTo>
                <a:lnTo>
                  <a:pt x="4227194" y="525018"/>
                </a:lnTo>
                <a:cubicBezTo>
                  <a:pt x="4227194" y="536194"/>
                  <a:pt x="4223638" y="545465"/>
                  <a:pt x="4216526" y="552831"/>
                </a:cubicBezTo>
                <a:cubicBezTo>
                  <a:pt x="4209414" y="560197"/>
                  <a:pt x="4200270" y="563880"/>
                  <a:pt x="4189094" y="563880"/>
                </a:cubicBezTo>
                <a:cubicBezTo>
                  <a:pt x="4178426" y="563880"/>
                  <a:pt x="4169409" y="560197"/>
                  <a:pt x="4162043" y="552831"/>
                </a:cubicBezTo>
                <a:cubicBezTo>
                  <a:pt x="4154677" y="545465"/>
                  <a:pt x="4150994" y="536194"/>
                  <a:pt x="4150994" y="525018"/>
                </a:cubicBezTo>
                <a:lnTo>
                  <a:pt x="4150994" y="509175"/>
                </a:lnTo>
                <a:lnTo>
                  <a:pt x="4142898" y="519398"/>
                </a:lnTo>
                <a:cubicBezTo>
                  <a:pt x="4137882" y="524796"/>
                  <a:pt x="4132198" y="530098"/>
                  <a:pt x="4125848" y="535305"/>
                </a:cubicBezTo>
                <a:cubicBezTo>
                  <a:pt x="4113148" y="545719"/>
                  <a:pt x="4098162" y="554355"/>
                  <a:pt x="4080890" y="561213"/>
                </a:cubicBezTo>
                <a:cubicBezTo>
                  <a:pt x="4063618" y="568071"/>
                  <a:pt x="4045076" y="571500"/>
                  <a:pt x="4025264" y="571500"/>
                </a:cubicBezTo>
                <a:cubicBezTo>
                  <a:pt x="3990212" y="571500"/>
                  <a:pt x="3958716" y="562483"/>
                  <a:pt x="3930776" y="544449"/>
                </a:cubicBezTo>
                <a:cubicBezTo>
                  <a:pt x="3902836" y="526415"/>
                  <a:pt x="3880738" y="501650"/>
                  <a:pt x="3864482" y="470154"/>
                </a:cubicBezTo>
                <a:cubicBezTo>
                  <a:pt x="3848226" y="438658"/>
                  <a:pt x="3840098" y="402844"/>
                  <a:pt x="3840098" y="362712"/>
                </a:cubicBezTo>
                <a:cubicBezTo>
                  <a:pt x="3840098" y="321564"/>
                  <a:pt x="3848226" y="285369"/>
                  <a:pt x="3864482" y="254127"/>
                </a:cubicBezTo>
                <a:cubicBezTo>
                  <a:pt x="3880738" y="222885"/>
                  <a:pt x="3902709" y="198374"/>
                  <a:pt x="3930395" y="180594"/>
                </a:cubicBezTo>
                <a:cubicBezTo>
                  <a:pt x="3958081" y="162814"/>
                  <a:pt x="3988942" y="153924"/>
                  <a:pt x="4022978" y="153924"/>
                </a:cubicBezTo>
                <a:close/>
                <a:moveTo>
                  <a:pt x="3122675" y="153924"/>
                </a:moveTo>
                <a:cubicBezTo>
                  <a:pt x="3144519" y="153924"/>
                  <a:pt x="3164585" y="157480"/>
                  <a:pt x="3182873" y="164592"/>
                </a:cubicBezTo>
                <a:cubicBezTo>
                  <a:pt x="3201161" y="171704"/>
                  <a:pt x="3217036" y="180721"/>
                  <a:pt x="3230498" y="191643"/>
                </a:cubicBezTo>
                <a:cubicBezTo>
                  <a:pt x="3237229" y="197104"/>
                  <a:pt x="3243230" y="202660"/>
                  <a:pt x="3248500" y="208312"/>
                </a:cubicBezTo>
                <a:lnTo>
                  <a:pt x="3256025" y="217836"/>
                </a:lnTo>
                <a:lnTo>
                  <a:pt x="3256025" y="195834"/>
                </a:lnTo>
                <a:cubicBezTo>
                  <a:pt x="3256025" y="185166"/>
                  <a:pt x="3259581" y="176022"/>
                  <a:pt x="3266693" y="168402"/>
                </a:cubicBezTo>
                <a:cubicBezTo>
                  <a:pt x="3273805" y="160782"/>
                  <a:pt x="3282949" y="156972"/>
                  <a:pt x="3294125" y="156972"/>
                </a:cubicBezTo>
                <a:cubicBezTo>
                  <a:pt x="3305301" y="156972"/>
                  <a:pt x="3314445" y="160655"/>
                  <a:pt x="3321557" y="168021"/>
                </a:cubicBezTo>
                <a:cubicBezTo>
                  <a:pt x="3328669" y="175387"/>
                  <a:pt x="3332225" y="184658"/>
                  <a:pt x="3332225" y="195834"/>
                </a:cubicBezTo>
                <a:lnTo>
                  <a:pt x="3332225" y="531876"/>
                </a:lnTo>
                <a:cubicBezTo>
                  <a:pt x="3332225" y="575056"/>
                  <a:pt x="3323081" y="610235"/>
                  <a:pt x="3304793" y="637413"/>
                </a:cubicBezTo>
                <a:cubicBezTo>
                  <a:pt x="3286505" y="664591"/>
                  <a:pt x="3262248" y="684530"/>
                  <a:pt x="3232022" y="697230"/>
                </a:cubicBezTo>
                <a:cubicBezTo>
                  <a:pt x="3201796" y="709930"/>
                  <a:pt x="3168649" y="716280"/>
                  <a:pt x="3132581" y="716280"/>
                </a:cubicBezTo>
                <a:cubicBezTo>
                  <a:pt x="3119881" y="716280"/>
                  <a:pt x="3104895" y="714629"/>
                  <a:pt x="3087623" y="711327"/>
                </a:cubicBezTo>
                <a:cubicBezTo>
                  <a:pt x="3070351" y="708025"/>
                  <a:pt x="3054476" y="704088"/>
                  <a:pt x="3039998" y="699516"/>
                </a:cubicBezTo>
                <a:cubicBezTo>
                  <a:pt x="3025520" y="694944"/>
                  <a:pt x="3015487" y="690372"/>
                  <a:pt x="3009899" y="685800"/>
                </a:cubicBezTo>
                <a:cubicBezTo>
                  <a:pt x="2998215" y="679704"/>
                  <a:pt x="2990468" y="672592"/>
                  <a:pt x="2986658" y="664464"/>
                </a:cubicBezTo>
                <a:cubicBezTo>
                  <a:pt x="2982848" y="656336"/>
                  <a:pt x="2982721" y="648208"/>
                  <a:pt x="2986277" y="640080"/>
                </a:cubicBezTo>
                <a:cubicBezTo>
                  <a:pt x="2991357" y="628904"/>
                  <a:pt x="2998215" y="622046"/>
                  <a:pt x="3006851" y="619506"/>
                </a:cubicBezTo>
                <a:cubicBezTo>
                  <a:pt x="3015487" y="616966"/>
                  <a:pt x="3025393" y="617728"/>
                  <a:pt x="3036569" y="621792"/>
                </a:cubicBezTo>
                <a:cubicBezTo>
                  <a:pt x="3041649" y="623316"/>
                  <a:pt x="3049523" y="626110"/>
                  <a:pt x="3060191" y="630174"/>
                </a:cubicBezTo>
                <a:cubicBezTo>
                  <a:pt x="3070859" y="634238"/>
                  <a:pt x="3082797" y="637921"/>
                  <a:pt x="3096005" y="641223"/>
                </a:cubicBezTo>
                <a:cubicBezTo>
                  <a:pt x="3109213" y="644525"/>
                  <a:pt x="3121659" y="646176"/>
                  <a:pt x="3133343" y="646176"/>
                </a:cubicBezTo>
                <a:cubicBezTo>
                  <a:pt x="3173983" y="646176"/>
                  <a:pt x="3204590" y="636778"/>
                  <a:pt x="3225164" y="617982"/>
                </a:cubicBezTo>
                <a:cubicBezTo>
                  <a:pt x="3245738" y="599186"/>
                  <a:pt x="3256025" y="573532"/>
                  <a:pt x="3256025" y="541020"/>
                </a:cubicBezTo>
                <a:lnTo>
                  <a:pt x="3256025" y="500288"/>
                </a:lnTo>
                <a:lnTo>
                  <a:pt x="3250310" y="510159"/>
                </a:lnTo>
                <a:cubicBezTo>
                  <a:pt x="3242436" y="521081"/>
                  <a:pt x="3232149" y="531114"/>
                  <a:pt x="3219449" y="540258"/>
                </a:cubicBezTo>
                <a:cubicBezTo>
                  <a:pt x="3206749" y="549402"/>
                  <a:pt x="3192144" y="556895"/>
                  <a:pt x="3175634" y="562737"/>
                </a:cubicBezTo>
                <a:cubicBezTo>
                  <a:pt x="3159124" y="568579"/>
                  <a:pt x="3142233" y="571500"/>
                  <a:pt x="3124961" y="571500"/>
                </a:cubicBezTo>
                <a:cubicBezTo>
                  <a:pt x="3088893" y="571500"/>
                  <a:pt x="3056635" y="562483"/>
                  <a:pt x="3028187" y="544449"/>
                </a:cubicBezTo>
                <a:cubicBezTo>
                  <a:pt x="2999739" y="526415"/>
                  <a:pt x="2977133" y="501777"/>
                  <a:pt x="2960369" y="470535"/>
                </a:cubicBezTo>
                <a:cubicBezTo>
                  <a:pt x="2943605" y="439293"/>
                  <a:pt x="2935223" y="403352"/>
                  <a:pt x="2935223" y="362712"/>
                </a:cubicBezTo>
                <a:cubicBezTo>
                  <a:pt x="2935223" y="322072"/>
                  <a:pt x="2943605" y="286131"/>
                  <a:pt x="2960369" y="254889"/>
                </a:cubicBezTo>
                <a:cubicBezTo>
                  <a:pt x="2977133" y="223647"/>
                  <a:pt x="2999612" y="199009"/>
                  <a:pt x="3027806" y="180975"/>
                </a:cubicBezTo>
                <a:cubicBezTo>
                  <a:pt x="3056000" y="162941"/>
                  <a:pt x="3087623" y="153924"/>
                  <a:pt x="3122675" y="153924"/>
                </a:cubicBezTo>
                <a:close/>
                <a:moveTo>
                  <a:pt x="2714624" y="153924"/>
                </a:moveTo>
                <a:cubicBezTo>
                  <a:pt x="2750692" y="153924"/>
                  <a:pt x="2778632" y="161417"/>
                  <a:pt x="2798444" y="176403"/>
                </a:cubicBezTo>
                <a:cubicBezTo>
                  <a:pt x="2818256" y="191389"/>
                  <a:pt x="2832099" y="211455"/>
                  <a:pt x="2839973" y="236601"/>
                </a:cubicBezTo>
                <a:cubicBezTo>
                  <a:pt x="2847847" y="261747"/>
                  <a:pt x="2851784" y="289814"/>
                  <a:pt x="2851784" y="320802"/>
                </a:cubicBezTo>
                <a:lnTo>
                  <a:pt x="2851784" y="525018"/>
                </a:lnTo>
                <a:cubicBezTo>
                  <a:pt x="2851784" y="536194"/>
                  <a:pt x="2848101" y="545465"/>
                  <a:pt x="2840735" y="552831"/>
                </a:cubicBezTo>
                <a:cubicBezTo>
                  <a:pt x="2833369" y="560197"/>
                  <a:pt x="2824352" y="563880"/>
                  <a:pt x="2813684" y="563880"/>
                </a:cubicBezTo>
                <a:cubicBezTo>
                  <a:pt x="2802508" y="563880"/>
                  <a:pt x="2793364" y="560197"/>
                  <a:pt x="2786252" y="552831"/>
                </a:cubicBezTo>
                <a:cubicBezTo>
                  <a:pt x="2779140" y="545465"/>
                  <a:pt x="2775584" y="536194"/>
                  <a:pt x="2775584" y="525018"/>
                </a:cubicBezTo>
                <a:lnTo>
                  <a:pt x="2775584" y="321564"/>
                </a:lnTo>
                <a:cubicBezTo>
                  <a:pt x="2775584" y="303276"/>
                  <a:pt x="2773044" y="286893"/>
                  <a:pt x="2767964" y="272415"/>
                </a:cubicBezTo>
                <a:cubicBezTo>
                  <a:pt x="2762884" y="257937"/>
                  <a:pt x="2754121" y="246253"/>
                  <a:pt x="2741675" y="237363"/>
                </a:cubicBezTo>
                <a:cubicBezTo>
                  <a:pt x="2729229" y="228473"/>
                  <a:pt x="2711830" y="224028"/>
                  <a:pt x="2689478" y="224028"/>
                </a:cubicBezTo>
                <a:cubicBezTo>
                  <a:pt x="2668650" y="224028"/>
                  <a:pt x="2650363" y="228473"/>
                  <a:pt x="2634614" y="237363"/>
                </a:cubicBezTo>
                <a:cubicBezTo>
                  <a:pt x="2618867" y="246253"/>
                  <a:pt x="2606548" y="257937"/>
                  <a:pt x="2597658" y="272415"/>
                </a:cubicBezTo>
                <a:cubicBezTo>
                  <a:pt x="2588767" y="286893"/>
                  <a:pt x="2584323" y="303276"/>
                  <a:pt x="2584323" y="321564"/>
                </a:cubicBezTo>
                <a:lnTo>
                  <a:pt x="2584323" y="525018"/>
                </a:lnTo>
                <a:cubicBezTo>
                  <a:pt x="2584323" y="536194"/>
                  <a:pt x="2580640" y="545465"/>
                  <a:pt x="2573274" y="552831"/>
                </a:cubicBezTo>
                <a:cubicBezTo>
                  <a:pt x="2565907" y="560197"/>
                  <a:pt x="2556890" y="563880"/>
                  <a:pt x="2546223" y="563880"/>
                </a:cubicBezTo>
                <a:cubicBezTo>
                  <a:pt x="2535047" y="563880"/>
                  <a:pt x="2525902" y="560197"/>
                  <a:pt x="2518791" y="552831"/>
                </a:cubicBezTo>
                <a:cubicBezTo>
                  <a:pt x="2511679" y="545465"/>
                  <a:pt x="2508123" y="536194"/>
                  <a:pt x="2508123" y="525018"/>
                </a:cubicBezTo>
                <a:lnTo>
                  <a:pt x="2508123" y="201930"/>
                </a:lnTo>
                <a:cubicBezTo>
                  <a:pt x="2508123" y="190754"/>
                  <a:pt x="2511679" y="181483"/>
                  <a:pt x="2518791" y="174117"/>
                </a:cubicBezTo>
                <a:cubicBezTo>
                  <a:pt x="2525902" y="166751"/>
                  <a:pt x="2535047" y="163068"/>
                  <a:pt x="2546223" y="163068"/>
                </a:cubicBezTo>
                <a:cubicBezTo>
                  <a:pt x="2556890" y="163068"/>
                  <a:pt x="2565907" y="166751"/>
                  <a:pt x="2573274" y="174117"/>
                </a:cubicBezTo>
                <a:cubicBezTo>
                  <a:pt x="2580640" y="181483"/>
                  <a:pt x="2584323" y="190754"/>
                  <a:pt x="2584323" y="201930"/>
                </a:cubicBezTo>
                <a:lnTo>
                  <a:pt x="2584323" y="225763"/>
                </a:lnTo>
                <a:lnTo>
                  <a:pt x="2589276" y="218313"/>
                </a:lnTo>
                <a:cubicBezTo>
                  <a:pt x="2598166" y="206883"/>
                  <a:pt x="2608961" y="196215"/>
                  <a:pt x="2621661" y="186309"/>
                </a:cubicBezTo>
                <a:cubicBezTo>
                  <a:pt x="2634361" y="176403"/>
                  <a:pt x="2648585" y="168529"/>
                  <a:pt x="2664333" y="162687"/>
                </a:cubicBezTo>
                <a:cubicBezTo>
                  <a:pt x="2680080" y="156845"/>
                  <a:pt x="2696844" y="153924"/>
                  <a:pt x="2714624" y="153924"/>
                </a:cubicBezTo>
                <a:close/>
                <a:moveTo>
                  <a:pt x="733425" y="153924"/>
                </a:moveTo>
                <a:cubicBezTo>
                  <a:pt x="769493" y="153924"/>
                  <a:pt x="797433" y="161417"/>
                  <a:pt x="817244" y="176403"/>
                </a:cubicBezTo>
                <a:cubicBezTo>
                  <a:pt x="837057" y="191389"/>
                  <a:pt x="850900" y="211455"/>
                  <a:pt x="858773" y="236601"/>
                </a:cubicBezTo>
                <a:cubicBezTo>
                  <a:pt x="866648" y="261747"/>
                  <a:pt x="870584" y="289814"/>
                  <a:pt x="870584" y="320802"/>
                </a:cubicBezTo>
                <a:lnTo>
                  <a:pt x="870584" y="525018"/>
                </a:lnTo>
                <a:cubicBezTo>
                  <a:pt x="870584" y="536194"/>
                  <a:pt x="866902" y="545465"/>
                  <a:pt x="859535" y="552831"/>
                </a:cubicBezTo>
                <a:cubicBezTo>
                  <a:pt x="852170" y="560197"/>
                  <a:pt x="843152" y="563880"/>
                  <a:pt x="832485" y="563880"/>
                </a:cubicBezTo>
                <a:cubicBezTo>
                  <a:pt x="821309" y="563880"/>
                  <a:pt x="812165" y="560197"/>
                  <a:pt x="805052" y="552831"/>
                </a:cubicBezTo>
                <a:cubicBezTo>
                  <a:pt x="797940" y="545465"/>
                  <a:pt x="794385" y="536194"/>
                  <a:pt x="794385" y="525018"/>
                </a:cubicBezTo>
                <a:lnTo>
                  <a:pt x="794385" y="321564"/>
                </a:lnTo>
                <a:cubicBezTo>
                  <a:pt x="794385" y="303276"/>
                  <a:pt x="791845" y="286893"/>
                  <a:pt x="786764" y="272415"/>
                </a:cubicBezTo>
                <a:cubicBezTo>
                  <a:pt x="781685" y="257937"/>
                  <a:pt x="772921" y="246253"/>
                  <a:pt x="760476" y="237363"/>
                </a:cubicBezTo>
                <a:cubicBezTo>
                  <a:pt x="748030" y="228473"/>
                  <a:pt x="730630" y="224028"/>
                  <a:pt x="708278" y="224028"/>
                </a:cubicBezTo>
                <a:cubicBezTo>
                  <a:pt x="687450" y="224028"/>
                  <a:pt x="669163" y="228473"/>
                  <a:pt x="653415" y="237363"/>
                </a:cubicBezTo>
                <a:cubicBezTo>
                  <a:pt x="637667" y="246253"/>
                  <a:pt x="625348" y="257937"/>
                  <a:pt x="616457" y="272415"/>
                </a:cubicBezTo>
                <a:cubicBezTo>
                  <a:pt x="607567" y="286893"/>
                  <a:pt x="603123" y="303276"/>
                  <a:pt x="603123" y="321564"/>
                </a:cubicBezTo>
                <a:lnTo>
                  <a:pt x="603123" y="525018"/>
                </a:lnTo>
                <a:cubicBezTo>
                  <a:pt x="603123" y="536194"/>
                  <a:pt x="599440" y="545465"/>
                  <a:pt x="592073" y="552831"/>
                </a:cubicBezTo>
                <a:cubicBezTo>
                  <a:pt x="584708" y="560197"/>
                  <a:pt x="575691" y="563880"/>
                  <a:pt x="565023" y="563880"/>
                </a:cubicBezTo>
                <a:cubicBezTo>
                  <a:pt x="553847" y="563880"/>
                  <a:pt x="544703" y="560197"/>
                  <a:pt x="537591" y="552831"/>
                </a:cubicBezTo>
                <a:cubicBezTo>
                  <a:pt x="530479" y="545465"/>
                  <a:pt x="526923" y="536194"/>
                  <a:pt x="526923" y="525018"/>
                </a:cubicBezTo>
                <a:lnTo>
                  <a:pt x="526923" y="201930"/>
                </a:lnTo>
                <a:cubicBezTo>
                  <a:pt x="526923" y="190754"/>
                  <a:pt x="530479" y="181483"/>
                  <a:pt x="537591" y="174117"/>
                </a:cubicBezTo>
                <a:cubicBezTo>
                  <a:pt x="544703" y="166751"/>
                  <a:pt x="553847" y="163068"/>
                  <a:pt x="565023" y="163068"/>
                </a:cubicBezTo>
                <a:cubicBezTo>
                  <a:pt x="575691" y="163068"/>
                  <a:pt x="584708" y="166751"/>
                  <a:pt x="592073" y="174117"/>
                </a:cubicBezTo>
                <a:cubicBezTo>
                  <a:pt x="599440" y="181483"/>
                  <a:pt x="603123" y="190754"/>
                  <a:pt x="603123" y="201930"/>
                </a:cubicBezTo>
                <a:lnTo>
                  <a:pt x="603123" y="227309"/>
                </a:lnTo>
                <a:lnTo>
                  <a:pt x="608076" y="218313"/>
                </a:lnTo>
                <a:cubicBezTo>
                  <a:pt x="616966" y="206883"/>
                  <a:pt x="627760" y="196215"/>
                  <a:pt x="640461" y="186309"/>
                </a:cubicBezTo>
                <a:cubicBezTo>
                  <a:pt x="653161" y="176403"/>
                  <a:pt x="667384" y="168529"/>
                  <a:pt x="683133" y="162687"/>
                </a:cubicBezTo>
                <a:cubicBezTo>
                  <a:pt x="698880" y="156845"/>
                  <a:pt x="715644" y="153924"/>
                  <a:pt x="733425" y="153924"/>
                </a:cubicBezTo>
                <a:close/>
                <a:moveTo>
                  <a:pt x="233934" y="27432"/>
                </a:moveTo>
                <a:cubicBezTo>
                  <a:pt x="241554" y="27432"/>
                  <a:pt x="248666" y="29718"/>
                  <a:pt x="255270" y="34290"/>
                </a:cubicBezTo>
                <a:cubicBezTo>
                  <a:pt x="261874" y="38862"/>
                  <a:pt x="266700" y="45212"/>
                  <a:pt x="269748" y="53340"/>
                </a:cubicBezTo>
                <a:lnTo>
                  <a:pt x="461009" y="514350"/>
                </a:lnTo>
                <a:cubicBezTo>
                  <a:pt x="463042" y="519430"/>
                  <a:pt x="464058" y="524510"/>
                  <a:pt x="464058" y="529590"/>
                </a:cubicBezTo>
                <a:cubicBezTo>
                  <a:pt x="464058" y="540766"/>
                  <a:pt x="460375" y="549783"/>
                  <a:pt x="453009" y="556641"/>
                </a:cubicBezTo>
                <a:cubicBezTo>
                  <a:pt x="445643" y="563499"/>
                  <a:pt x="437388" y="566928"/>
                  <a:pt x="428244" y="566928"/>
                </a:cubicBezTo>
                <a:cubicBezTo>
                  <a:pt x="420624" y="566928"/>
                  <a:pt x="413639" y="564515"/>
                  <a:pt x="407289" y="559689"/>
                </a:cubicBezTo>
                <a:cubicBezTo>
                  <a:pt x="400939" y="554863"/>
                  <a:pt x="396240" y="548640"/>
                  <a:pt x="393192" y="541020"/>
                </a:cubicBezTo>
                <a:lnTo>
                  <a:pt x="347452" y="432816"/>
                </a:lnTo>
                <a:lnTo>
                  <a:pt x="113665" y="432816"/>
                </a:lnTo>
                <a:lnTo>
                  <a:pt x="68580" y="541020"/>
                </a:lnTo>
                <a:cubicBezTo>
                  <a:pt x="65532" y="549148"/>
                  <a:pt x="60960" y="555498"/>
                  <a:pt x="54864" y="560070"/>
                </a:cubicBezTo>
                <a:cubicBezTo>
                  <a:pt x="48768" y="564642"/>
                  <a:pt x="41910" y="566928"/>
                  <a:pt x="34290" y="566928"/>
                </a:cubicBezTo>
                <a:cubicBezTo>
                  <a:pt x="23114" y="566928"/>
                  <a:pt x="14732" y="563753"/>
                  <a:pt x="9144" y="557403"/>
                </a:cubicBezTo>
                <a:cubicBezTo>
                  <a:pt x="3556" y="551053"/>
                  <a:pt x="508" y="543052"/>
                  <a:pt x="0" y="533400"/>
                </a:cubicBezTo>
                <a:cubicBezTo>
                  <a:pt x="0" y="529844"/>
                  <a:pt x="762" y="525780"/>
                  <a:pt x="2286" y="521208"/>
                </a:cubicBezTo>
                <a:lnTo>
                  <a:pt x="195834" y="53340"/>
                </a:lnTo>
                <a:cubicBezTo>
                  <a:pt x="199390" y="44704"/>
                  <a:pt x="204597" y="38100"/>
                  <a:pt x="211455" y="33528"/>
                </a:cubicBezTo>
                <a:cubicBezTo>
                  <a:pt x="218313" y="28956"/>
                  <a:pt x="225806" y="26924"/>
                  <a:pt x="233934" y="27432"/>
                </a:cubicBezTo>
                <a:close/>
                <a:moveTo>
                  <a:pt x="2163699" y="15240"/>
                </a:moveTo>
                <a:cubicBezTo>
                  <a:pt x="2170303" y="15240"/>
                  <a:pt x="2176398" y="16764"/>
                  <a:pt x="2181987" y="19812"/>
                </a:cubicBezTo>
                <a:cubicBezTo>
                  <a:pt x="2187574" y="22860"/>
                  <a:pt x="2192400" y="26416"/>
                  <a:pt x="2196465" y="30480"/>
                </a:cubicBezTo>
                <a:lnTo>
                  <a:pt x="2257425" y="91440"/>
                </a:lnTo>
                <a:cubicBezTo>
                  <a:pt x="2263521" y="97536"/>
                  <a:pt x="2266569" y="103632"/>
                  <a:pt x="2266569" y="109728"/>
                </a:cubicBezTo>
                <a:cubicBezTo>
                  <a:pt x="2266569" y="116332"/>
                  <a:pt x="2264156" y="121793"/>
                  <a:pt x="2259329" y="126111"/>
                </a:cubicBezTo>
                <a:cubicBezTo>
                  <a:pt x="2254503" y="130429"/>
                  <a:pt x="2248027" y="132588"/>
                  <a:pt x="2239899" y="132588"/>
                </a:cubicBezTo>
                <a:cubicBezTo>
                  <a:pt x="2237358" y="132588"/>
                  <a:pt x="2234438" y="131953"/>
                  <a:pt x="2231136" y="130683"/>
                </a:cubicBezTo>
                <a:cubicBezTo>
                  <a:pt x="2227833" y="129413"/>
                  <a:pt x="2224912" y="128016"/>
                  <a:pt x="2222372" y="126492"/>
                </a:cubicBezTo>
                <a:lnTo>
                  <a:pt x="2151506" y="80772"/>
                </a:lnTo>
                <a:cubicBezTo>
                  <a:pt x="2144394" y="76708"/>
                  <a:pt x="2138806" y="71755"/>
                  <a:pt x="2134742" y="65913"/>
                </a:cubicBezTo>
                <a:cubicBezTo>
                  <a:pt x="2130678" y="60071"/>
                  <a:pt x="2128646" y="53848"/>
                  <a:pt x="2128646" y="47244"/>
                </a:cubicBezTo>
                <a:cubicBezTo>
                  <a:pt x="2128646" y="37084"/>
                  <a:pt x="2132457" y="29210"/>
                  <a:pt x="2140077" y="23622"/>
                </a:cubicBezTo>
                <a:cubicBezTo>
                  <a:pt x="2147696" y="18034"/>
                  <a:pt x="2155571" y="15240"/>
                  <a:pt x="2163699" y="15240"/>
                </a:cubicBezTo>
                <a:close/>
                <a:moveTo>
                  <a:pt x="5654420" y="3810"/>
                </a:moveTo>
                <a:lnTo>
                  <a:pt x="5677280" y="3810"/>
                </a:lnTo>
                <a:cubicBezTo>
                  <a:pt x="5685916" y="3810"/>
                  <a:pt x="5692774" y="5207"/>
                  <a:pt x="5697854" y="8001"/>
                </a:cubicBezTo>
                <a:cubicBezTo>
                  <a:pt x="5702934" y="10795"/>
                  <a:pt x="5707760" y="15748"/>
                  <a:pt x="5712333" y="22860"/>
                </a:cubicBezTo>
                <a:lnTo>
                  <a:pt x="5753480" y="74676"/>
                </a:lnTo>
                <a:cubicBezTo>
                  <a:pt x="5756528" y="78740"/>
                  <a:pt x="5758560" y="82169"/>
                  <a:pt x="5759576" y="84963"/>
                </a:cubicBezTo>
                <a:cubicBezTo>
                  <a:pt x="5760592" y="87757"/>
                  <a:pt x="5761101" y="90932"/>
                  <a:pt x="5761101" y="94488"/>
                </a:cubicBezTo>
                <a:cubicBezTo>
                  <a:pt x="5761101" y="99060"/>
                  <a:pt x="5759322" y="102997"/>
                  <a:pt x="5755766" y="106299"/>
                </a:cubicBezTo>
                <a:cubicBezTo>
                  <a:pt x="5752210" y="109601"/>
                  <a:pt x="5747639" y="111252"/>
                  <a:pt x="5742051" y="111252"/>
                </a:cubicBezTo>
                <a:cubicBezTo>
                  <a:pt x="5733923" y="111252"/>
                  <a:pt x="5728080" y="109855"/>
                  <a:pt x="5724524" y="107061"/>
                </a:cubicBezTo>
                <a:cubicBezTo>
                  <a:pt x="5720968" y="104267"/>
                  <a:pt x="5716142" y="100330"/>
                  <a:pt x="5710046" y="95250"/>
                </a:cubicBezTo>
                <a:lnTo>
                  <a:pt x="5663193" y="55480"/>
                </a:lnTo>
                <a:lnTo>
                  <a:pt x="5614796" y="96012"/>
                </a:lnTo>
                <a:cubicBezTo>
                  <a:pt x="5609208" y="100584"/>
                  <a:pt x="5604509" y="104267"/>
                  <a:pt x="5600699" y="107061"/>
                </a:cubicBezTo>
                <a:cubicBezTo>
                  <a:pt x="5596889" y="109855"/>
                  <a:pt x="5591174" y="111252"/>
                  <a:pt x="5583554" y="111252"/>
                </a:cubicBezTo>
                <a:cubicBezTo>
                  <a:pt x="5577966" y="111252"/>
                  <a:pt x="5573267" y="109601"/>
                  <a:pt x="5569457" y="106299"/>
                </a:cubicBezTo>
                <a:cubicBezTo>
                  <a:pt x="5565647" y="102997"/>
                  <a:pt x="5563742" y="99060"/>
                  <a:pt x="5563742" y="94488"/>
                </a:cubicBezTo>
                <a:cubicBezTo>
                  <a:pt x="5563742" y="91440"/>
                  <a:pt x="5564250" y="88392"/>
                  <a:pt x="5565266" y="85344"/>
                </a:cubicBezTo>
                <a:cubicBezTo>
                  <a:pt x="5566282" y="82296"/>
                  <a:pt x="5568568" y="78740"/>
                  <a:pt x="5572124" y="74676"/>
                </a:cubicBezTo>
                <a:lnTo>
                  <a:pt x="5615558" y="22860"/>
                </a:lnTo>
                <a:cubicBezTo>
                  <a:pt x="5625210" y="10160"/>
                  <a:pt x="5638164" y="3810"/>
                  <a:pt x="5654420" y="3810"/>
                </a:cubicBezTo>
                <a:close/>
                <a:moveTo>
                  <a:pt x="5332094" y="0"/>
                </a:moveTo>
                <a:cubicBezTo>
                  <a:pt x="5343270" y="0"/>
                  <a:pt x="5352414" y="3556"/>
                  <a:pt x="5359526" y="10668"/>
                </a:cubicBezTo>
                <a:cubicBezTo>
                  <a:pt x="5366639" y="17780"/>
                  <a:pt x="5370194" y="27178"/>
                  <a:pt x="5370194" y="38862"/>
                </a:cubicBezTo>
                <a:lnTo>
                  <a:pt x="5370194" y="59436"/>
                </a:lnTo>
                <a:lnTo>
                  <a:pt x="5385434" y="59436"/>
                </a:lnTo>
                <a:cubicBezTo>
                  <a:pt x="5396611" y="59436"/>
                  <a:pt x="5405881" y="62738"/>
                  <a:pt x="5413247" y="69342"/>
                </a:cubicBezTo>
                <a:cubicBezTo>
                  <a:pt x="5420613" y="75946"/>
                  <a:pt x="5424296" y="84328"/>
                  <a:pt x="5424296" y="94488"/>
                </a:cubicBezTo>
                <a:cubicBezTo>
                  <a:pt x="5424296" y="105156"/>
                  <a:pt x="5420613" y="113665"/>
                  <a:pt x="5413247" y="120015"/>
                </a:cubicBezTo>
                <a:cubicBezTo>
                  <a:pt x="5405881" y="126365"/>
                  <a:pt x="5396611" y="129540"/>
                  <a:pt x="5385434" y="129540"/>
                </a:cubicBezTo>
                <a:lnTo>
                  <a:pt x="5370194" y="129540"/>
                </a:lnTo>
                <a:lnTo>
                  <a:pt x="5370194" y="525018"/>
                </a:lnTo>
                <a:cubicBezTo>
                  <a:pt x="5370194" y="536194"/>
                  <a:pt x="5366639" y="545465"/>
                  <a:pt x="5359526" y="552831"/>
                </a:cubicBezTo>
                <a:cubicBezTo>
                  <a:pt x="5352414" y="560197"/>
                  <a:pt x="5343270" y="563880"/>
                  <a:pt x="5332094" y="563880"/>
                </a:cubicBezTo>
                <a:cubicBezTo>
                  <a:pt x="5321426" y="563880"/>
                  <a:pt x="5312409" y="560197"/>
                  <a:pt x="5305043" y="552831"/>
                </a:cubicBezTo>
                <a:cubicBezTo>
                  <a:pt x="5297677" y="545465"/>
                  <a:pt x="5293994" y="536194"/>
                  <a:pt x="5293994" y="525018"/>
                </a:cubicBezTo>
                <a:lnTo>
                  <a:pt x="5293994" y="507232"/>
                </a:lnTo>
                <a:lnTo>
                  <a:pt x="5268848" y="534924"/>
                </a:lnTo>
                <a:cubicBezTo>
                  <a:pt x="5256148" y="545592"/>
                  <a:pt x="5241162" y="554355"/>
                  <a:pt x="5223890" y="561213"/>
                </a:cubicBezTo>
                <a:cubicBezTo>
                  <a:pt x="5206618" y="568071"/>
                  <a:pt x="5188076" y="571500"/>
                  <a:pt x="5168264" y="571500"/>
                </a:cubicBezTo>
                <a:cubicBezTo>
                  <a:pt x="5133212" y="571500"/>
                  <a:pt x="5101716" y="562483"/>
                  <a:pt x="5073776" y="544449"/>
                </a:cubicBezTo>
                <a:cubicBezTo>
                  <a:pt x="5045836" y="526415"/>
                  <a:pt x="5023739" y="501777"/>
                  <a:pt x="5007483" y="470535"/>
                </a:cubicBezTo>
                <a:cubicBezTo>
                  <a:pt x="4991226" y="439293"/>
                  <a:pt x="4983098" y="403352"/>
                  <a:pt x="4983098" y="362712"/>
                </a:cubicBezTo>
                <a:cubicBezTo>
                  <a:pt x="4983098" y="322072"/>
                  <a:pt x="4991226" y="286131"/>
                  <a:pt x="5007483" y="254889"/>
                </a:cubicBezTo>
                <a:cubicBezTo>
                  <a:pt x="5023739" y="223647"/>
                  <a:pt x="5045709" y="199009"/>
                  <a:pt x="5073395" y="180975"/>
                </a:cubicBezTo>
                <a:cubicBezTo>
                  <a:pt x="5101081" y="162941"/>
                  <a:pt x="5131942" y="153924"/>
                  <a:pt x="5165978" y="153924"/>
                </a:cubicBezTo>
                <a:cubicBezTo>
                  <a:pt x="5187314" y="153924"/>
                  <a:pt x="5207253" y="157480"/>
                  <a:pt x="5225795" y="164592"/>
                </a:cubicBezTo>
                <a:cubicBezTo>
                  <a:pt x="5244337" y="171704"/>
                  <a:pt x="5260467" y="180848"/>
                  <a:pt x="5274183" y="192024"/>
                </a:cubicBezTo>
                <a:cubicBezTo>
                  <a:pt x="5281040" y="197612"/>
                  <a:pt x="5287136" y="203359"/>
                  <a:pt x="5292470" y="209264"/>
                </a:cubicBezTo>
                <a:lnTo>
                  <a:pt x="5293994" y="211286"/>
                </a:lnTo>
                <a:lnTo>
                  <a:pt x="5293994" y="129540"/>
                </a:lnTo>
                <a:lnTo>
                  <a:pt x="5255894" y="129540"/>
                </a:lnTo>
                <a:cubicBezTo>
                  <a:pt x="5244718" y="129540"/>
                  <a:pt x="5235447" y="126365"/>
                  <a:pt x="5228081" y="120015"/>
                </a:cubicBezTo>
                <a:cubicBezTo>
                  <a:pt x="5220715" y="113665"/>
                  <a:pt x="5217033" y="104902"/>
                  <a:pt x="5217033" y="93726"/>
                </a:cubicBezTo>
                <a:cubicBezTo>
                  <a:pt x="5217033" y="84074"/>
                  <a:pt x="5220715" y="75946"/>
                  <a:pt x="5228081" y="69342"/>
                </a:cubicBezTo>
                <a:cubicBezTo>
                  <a:pt x="5235447" y="62738"/>
                  <a:pt x="5244718" y="59436"/>
                  <a:pt x="5255894" y="59436"/>
                </a:cubicBezTo>
                <a:lnTo>
                  <a:pt x="5293994" y="59436"/>
                </a:lnTo>
                <a:lnTo>
                  <a:pt x="5293994" y="38862"/>
                </a:lnTo>
                <a:cubicBezTo>
                  <a:pt x="5293994" y="27686"/>
                  <a:pt x="5297677" y="18415"/>
                  <a:pt x="5305043" y="11049"/>
                </a:cubicBezTo>
                <a:cubicBezTo>
                  <a:pt x="5312409" y="3683"/>
                  <a:pt x="5321426" y="0"/>
                  <a:pt x="5332094" y="0"/>
                </a:cubicBezTo>
                <a:close/>
                <a:moveTo>
                  <a:pt x="3705605" y="0"/>
                </a:moveTo>
                <a:cubicBezTo>
                  <a:pt x="3716781" y="0"/>
                  <a:pt x="3725798" y="3683"/>
                  <a:pt x="3732656" y="11049"/>
                </a:cubicBezTo>
                <a:cubicBezTo>
                  <a:pt x="3739514" y="18415"/>
                  <a:pt x="3742943" y="27686"/>
                  <a:pt x="3742943" y="38862"/>
                </a:cubicBezTo>
                <a:lnTo>
                  <a:pt x="3742943" y="525018"/>
                </a:lnTo>
                <a:cubicBezTo>
                  <a:pt x="3742943" y="536194"/>
                  <a:pt x="3739260" y="545465"/>
                  <a:pt x="3731894" y="552831"/>
                </a:cubicBezTo>
                <a:cubicBezTo>
                  <a:pt x="3724528" y="560197"/>
                  <a:pt x="3715511" y="563880"/>
                  <a:pt x="3704843" y="563880"/>
                </a:cubicBezTo>
                <a:cubicBezTo>
                  <a:pt x="3694175" y="563880"/>
                  <a:pt x="3685158" y="560197"/>
                  <a:pt x="3677792" y="552831"/>
                </a:cubicBezTo>
                <a:cubicBezTo>
                  <a:pt x="3670426" y="545465"/>
                  <a:pt x="3666743" y="536194"/>
                  <a:pt x="3666743" y="525018"/>
                </a:cubicBezTo>
                <a:lnTo>
                  <a:pt x="3666743" y="38862"/>
                </a:lnTo>
                <a:cubicBezTo>
                  <a:pt x="3666743" y="27686"/>
                  <a:pt x="3670553" y="18415"/>
                  <a:pt x="3678173" y="11049"/>
                </a:cubicBezTo>
                <a:cubicBezTo>
                  <a:pt x="3685793" y="3683"/>
                  <a:pt x="3694937" y="0"/>
                  <a:pt x="3705605" y="0"/>
                </a:cubicBezTo>
                <a:close/>
                <a:moveTo>
                  <a:pt x="1669923" y="0"/>
                </a:moveTo>
                <a:cubicBezTo>
                  <a:pt x="1680591" y="0"/>
                  <a:pt x="1689608" y="3683"/>
                  <a:pt x="1696974" y="11049"/>
                </a:cubicBezTo>
                <a:cubicBezTo>
                  <a:pt x="1704340" y="18415"/>
                  <a:pt x="1708023" y="27686"/>
                  <a:pt x="1708023" y="38862"/>
                </a:cubicBezTo>
                <a:lnTo>
                  <a:pt x="1708023" y="226968"/>
                </a:lnTo>
                <a:lnTo>
                  <a:pt x="1712214" y="220218"/>
                </a:lnTo>
                <a:cubicBezTo>
                  <a:pt x="1720595" y="208534"/>
                  <a:pt x="1731010" y="197866"/>
                  <a:pt x="1743456" y="188214"/>
                </a:cubicBezTo>
                <a:cubicBezTo>
                  <a:pt x="1755901" y="178562"/>
                  <a:pt x="1769745" y="170815"/>
                  <a:pt x="1784984" y="164973"/>
                </a:cubicBezTo>
                <a:cubicBezTo>
                  <a:pt x="1800225" y="159131"/>
                  <a:pt x="1816480" y="156210"/>
                  <a:pt x="1833753" y="156210"/>
                </a:cubicBezTo>
                <a:cubicBezTo>
                  <a:pt x="1868804" y="156210"/>
                  <a:pt x="1895983" y="163703"/>
                  <a:pt x="1915286" y="178689"/>
                </a:cubicBezTo>
                <a:cubicBezTo>
                  <a:pt x="1934591" y="193675"/>
                  <a:pt x="1948180" y="213868"/>
                  <a:pt x="1956053" y="239268"/>
                </a:cubicBezTo>
                <a:cubicBezTo>
                  <a:pt x="1963928" y="264668"/>
                  <a:pt x="1967864" y="292608"/>
                  <a:pt x="1967864" y="323088"/>
                </a:cubicBezTo>
                <a:lnTo>
                  <a:pt x="1967864" y="525018"/>
                </a:lnTo>
                <a:cubicBezTo>
                  <a:pt x="1967864" y="536194"/>
                  <a:pt x="1964181" y="545465"/>
                  <a:pt x="1956816" y="552831"/>
                </a:cubicBezTo>
                <a:cubicBezTo>
                  <a:pt x="1949450" y="560197"/>
                  <a:pt x="1940433" y="563880"/>
                  <a:pt x="1929764" y="563880"/>
                </a:cubicBezTo>
                <a:cubicBezTo>
                  <a:pt x="1918588" y="563880"/>
                  <a:pt x="1909444" y="560197"/>
                  <a:pt x="1902332" y="552831"/>
                </a:cubicBezTo>
                <a:cubicBezTo>
                  <a:pt x="1895221" y="545465"/>
                  <a:pt x="1891664" y="536194"/>
                  <a:pt x="1891664" y="525018"/>
                </a:cubicBezTo>
                <a:lnTo>
                  <a:pt x="1891664" y="323088"/>
                </a:lnTo>
                <a:cubicBezTo>
                  <a:pt x="1891664" y="305308"/>
                  <a:pt x="1889252" y="289052"/>
                  <a:pt x="1884425" y="274320"/>
                </a:cubicBezTo>
                <a:cubicBezTo>
                  <a:pt x="1879599" y="259588"/>
                  <a:pt x="1871218" y="247904"/>
                  <a:pt x="1859280" y="239268"/>
                </a:cubicBezTo>
                <a:cubicBezTo>
                  <a:pt x="1847342" y="230632"/>
                  <a:pt x="1830705" y="226314"/>
                  <a:pt x="1809369" y="226314"/>
                </a:cubicBezTo>
                <a:cubicBezTo>
                  <a:pt x="1789557" y="226314"/>
                  <a:pt x="1771904" y="230632"/>
                  <a:pt x="1756410" y="239268"/>
                </a:cubicBezTo>
                <a:cubicBezTo>
                  <a:pt x="1740915" y="247904"/>
                  <a:pt x="1728977" y="259588"/>
                  <a:pt x="1720595" y="274320"/>
                </a:cubicBezTo>
                <a:cubicBezTo>
                  <a:pt x="1712214" y="289052"/>
                  <a:pt x="1708023" y="305308"/>
                  <a:pt x="1708023" y="323088"/>
                </a:cubicBezTo>
                <a:lnTo>
                  <a:pt x="1708023" y="525018"/>
                </a:lnTo>
                <a:cubicBezTo>
                  <a:pt x="1708023" y="536194"/>
                  <a:pt x="1704340" y="545465"/>
                  <a:pt x="1696974" y="552831"/>
                </a:cubicBezTo>
                <a:cubicBezTo>
                  <a:pt x="1689608" y="560197"/>
                  <a:pt x="1680591" y="563880"/>
                  <a:pt x="1669923" y="563880"/>
                </a:cubicBezTo>
                <a:cubicBezTo>
                  <a:pt x="1658746" y="563880"/>
                  <a:pt x="1649602" y="560197"/>
                  <a:pt x="1642491" y="552831"/>
                </a:cubicBezTo>
                <a:cubicBezTo>
                  <a:pt x="1635379" y="545465"/>
                  <a:pt x="1631822" y="536194"/>
                  <a:pt x="1631822" y="525018"/>
                </a:cubicBezTo>
                <a:lnTo>
                  <a:pt x="1631822" y="38862"/>
                </a:lnTo>
                <a:cubicBezTo>
                  <a:pt x="1631822" y="27686"/>
                  <a:pt x="1635379" y="18415"/>
                  <a:pt x="1642491" y="11049"/>
                </a:cubicBezTo>
                <a:cubicBezTo>
                  <a:pt x="1649602" y="3683"/>
                  <a:pt x="1658746" y="0"/>
                  <a:pt x="1669923" y="0"/>
                </a:cubicBezTo>
                <a:close/>
                <a:moveTo>
                  <a:pt x="1012697" y="0"/>
                </a:moveTo>
                <a:cubicBezTo>
                  <a:pt x="1023365" y="0"/>
                  <a:pt x="1032383" y="3683"/>
                  <a:pt x="1039748" y="11049"/>
                </a:cubicBezTo>
                <a:cubicBezTo>
                  <a:pt x="1047114" y="18415"/>
                  <a:pt x="1050797" y="27686"/>
                  <a:pt x="1050797" y="38862"/>
                </a:cubicBezTo>
                <a:lnTo>
                  <a:pt x="1050797" y="228244"/>
                </a:lnTo>
                <a:lnTo>
                  <a:pt x="1054988" y="220218"/>
                </a:lnTo>
                <a:cubicBezTo>
                  <a:pt x="1063371" y="208534"/>
                  <a:pt x="1073784" y="197866"/>
                  <a:pt x="1086231" y="188214"/>
                </a:cubicBezTo>
                <a:cubicBezTo>
                  <a:pt x="1098677" y="178562"/>
                  <a:pt x="1112520" y="170815"/>
                  <a:pt x="1127760" y="164973"/>
                </a:cubicBezTo>
                <a:cubicBezTo>
                  <a:pt x="1142999" y="159131"/>
                  <a:pt x="1159256" y="156210"/>
                  <a:pt x="1176527" y="156210"/>
                </a:cubicBezTo>
                <a:cubicBezTo>
                  <a:pt x="1211579" y="156210"/>
                  <a:pt x="1238757" y="163703"/>
                  <a:pt x="1258062" y="178689"/>
                </a:cubicBezTo>
                <a:cubicBezTo>
                  <a:pt x="1277365" y="193675"/>
                  <a:pt x="1290954" y="213868"/>
                  <a:pt x="1298829" y="239268"/>
                </a:cubicBezTo>
                <a:cubicBezTo>
                  <a:pt x="1306702" y="264668"/>
                  <a:pt x="1310639" y="292608"/>
                  <a:pt x="1310639" y="323088"/>
                </a:cubicBezTo>
                <a:lnTo>
                  <a:pt x="1310639" y="525018"/>
                </a:lnTo>
                <a:cubicBezTo>
                  <a:pt x="1310639" y="536194"/>
                  <a:pt x="1306956" y="545465"/>
                  <a:pt x="1299590" y="552831"/>
                </a:cubicBezTo>
                <a:cubicBezTo>
                  <a:pt x="1292225" y="560197"/>
                  <a:pt x="1283207" y="563880"/>
                  <a:pt x="1272539" y="563880"/>
                </a:cubicBezTo>
                <a:cubicBezTo>
                  <a:pt x="1261364" y="563880"/>
                  <a:pt x="1252220" y="560197"/>
                  <a:pt x="1245107" y="552831"/>
                </a:cubicBezTo>
                <a:cubicBezTo>
                  <a:pt x="1237996" y="545465"/>
                  <a:pt x="1234440" y="536194"/>
                  <a:pt x="1234440" y="525018"/>
                </a:cubicBezTo>
                <a:lnTo>
                  <a:pt x="1234440" y="323088"/>
                </a:lnTo>
                <a:cubicBezTo>
                  <a:pt x="1234440" y="305308"/>
                  <a:pt x="1232026" y="289052"/>
                  <a:pt x="1227201" y="274320"/>
                </a:cubicBezTo>
                <a:cubicBezTo>
                  <a:pt x="1222374" y="259588"/>
                  <a:pt x="1213992" y="247904"/>
                  <a:pt x="1202054" y="239268"/>
                </a:cubicBezTo>
                <a:cubicBezTo>
                  <a:pt x="1190116" y="230632"/>
                  <a:pt x="1173479" y="226314"/>
                  <a:pt x="1152143" y="226314"/>
                </a:cubicBezTo>
                <a:cubicBezTo>
                  <a:pt x="1132332" y="226314"/>
                  <a:pt x="1114678" y="230632"/>
                  <a:pt x="1099185" y="239268"/>
                </a:cubicBezTo>
                <a:cubicBezTo>
                  <a:pt x="1083691" y="247904"/>
                  <a:pt x="1071753" y="259588"/>
                  <a:pt x="1063371" y="274320"/>
                </a:cubicBezTo>
                <a:cubicBezTo>
                  <a:pt x="1054988" y="289052"/>
                  <a:pt x="1050797" y="305308"/>
                  <a:pt x="1050797" y="323088"/>
                </a:cubicBezTo>
                <a:lnTo>
                  <a:pt x="1050797" y="525018"/>
                </a:lnTo>
                <a:cubicBezTo>
                  <a:pt x="1050797" y="536194"/>
                  <a:pt x="1047114" y="545465"/>
                  <a:pt x="1039748" y="552831"/>
                </a:cubicBezTo>
                <a:cubicBezTo>
                  <a:pt x="1032383" y="560197"/>
                  <a:pt x="1023365" y="563880"/>
                  <a:pt x="1012697" y="563880"/>
                </a:cubicBezTo>
                <a:cubicBezTo>
                  <a:pt x="1001522" y="563880"/>
                  <a:pt x="992378" y="560197"/>
                  <a:pt x="985265" y="552831"/>
                </a:cubicBezTo>
                <a:cubicBezTo>
                  <a:pt x="978154" y="545465"/>
                  <a:pt x="974598" y="536194"/>
                  <a:pt x="974598" y="525018"/>
                </a:cubicBezTo>
                <a:lnTo>
                  <a:pt x="974598" y="38862"/>
                </a:lnTo>
                <a:cubicBezTo>
                  <a:pt x="974598" y="27686"/>
                  <a:pt x="978154" y="18415"/>
                  <a:pt x="985265" y="11049"/>
                </a:cubicBezTo>
                <a:cubicBezTo>
                  <a:pt x="992378" y="3683"/>
                  <a:pt x="1001522" y="0"/>
                  <a:pt x="1012697" y="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04" y="597557"/>
            <a:ext cx="1397537" cy="139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9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0567" y="721384"/>
            <a:ext cx="2071573" cy="623392"/>
          </a:xfrm>
          <a:custGeom>
            <a:avLst/>
            <a:gdLst/>
            <a:ahLst/>
            <a:cxnLst/>
            <a:rect l="l" t="t" r="r" b="b"/>
            <a:pathLst>
              <a:path w="2071573" h="623392">
                <a:moveTo>
                  <a:pt x="1456030" y="212598"/>
                </a:moveTo>
                <a:cubicBezTo>
                  <a:pt x="1427226" y="212598"/>
                  <a:pt x="1402995" y="225971"/>
                  <a:pt x="1383335" y="252717"/>
                </a:cubicBezTo>
                <a:cubicBezTo>
                  <a:pt x="1363675" y="279464"/>
                  <a:pt x="1353846" y="309296"/>
                  <a:pt x="1353846" y="342214"/>
                </a:cubicBezTo>
                <a:cubicBezTo>
                  <a:pt x="1353846" y="360045"/>
                  <a:pt x="1357732" y="374333"/>
                  <a:pt x="1365504" y="385077"/>
                </a:cubicBezTo>
                <a:cubicBezTo>
                  <a:pt x="1373277" y="395821"/>
                  <a:pt x="1384478" y="401193"/>
                  <a:pt x="1399108" y="401193"/>
                </a:cubicBezTo>
                <a:cubicBezTo>
                  <a:pt x="1415568" y="401193"/>
                  <a:pt x="1430884" y="392621"/>
                  <a:pt x="1445057" y="375476"/>
                </a:cubicBezTo>
                <a:cubicBezTo>
                  <a:pt x="1459230" y="358331"/>
                  <a:pt x="1469060" y="336042"/>
                  <a:pt x="1474546" y="308610"/>
                </a:cubicBezTo>
                <a:lnTo>
                  <a:pt x="1491691" y="218770"/>
                </a:lnTo>
                <a:cubicBezTo>
                  <a:pt x="1482547" y="214655"/>
                  <a:pt x="1470660" y="212598"/>
                  <a:pt x="1456030" y="212598"/>
                </a:cubicBezTo>
                <a:close/>
                <a:moveTo>
                  <a:pt x="1474546" y="137160"/>
                </a:moveTo>
                <a:cubicBezTo>
                  <a:pt x="1518895" y="137160"/>
                  <a:pt x="1560272" y="144932"/>
                  <a:pt x="1598676" y="160477"/>
                </a:cubicBezTo>
                <a:lnTo>
                  <a:pt x="1547927" y="436855"/>
                </a:lnTo>
                <a:cubicBezTo>
                  <a:pt x="1534211" y="509092"/>
                  <a:pt x="1510665" y="558698"/>
                  <a:pt x="1477290" y="585673"/>
                </a:cubicBezTo>
                <a:cubicBezTo>
                  <a:pt x="1445743" y="610819"/>
                  <a:pt x="1402537" y="623392"/>
                  <a:pt x="1347673" y="623392"/>
                </a:cubicBezTo>
                <a:cubicBezTo>
                  <a:pt x="1299667" y="623392"/>
                  <a:pt x="1263091" y="616306"/>
                  <a:pt x="1237945" y="602132"/>
                </a:cubicBezTo>
                <a:lnTo>
                  <a:pt x="1261263" y="526694"/>
                </a:lnTo>
                <a:cubicBezTo>
                  <a:pt x="1282294" y="539039"/>
                  <a:pt x="1311554" y="545211"/>
                  <a:pt x="1349045" y="545211"/>
                </a:cubicBezTo>
                <a:cubicBezTo>
                  <a:pt x="1402995" y="545211"/>
                  <a:pt x="1436370" y="515493"/>
                  <a:pt x="1449172" y="456057"/>
                </a:cubicBezTo>
                <a:lnTo>
                  <a:pt x="1454658" y="427253"/>
                </a:lnTo>
                <a:lnTo>
                  <a:pt x="1453287" y="427253"/>
                </a:lnTo>
                <a:cubicBezTo>
                  <a:pt x="1428141" y="460629"/>
                  <a:pt x="1396137" y="477317"/>
                  <a:pt x="1357275" y="477317"/>
                </a:cubicBezTo>
                <a:cubicBezTo>
                  <a:pt x="1324813" y="477317"/>
                  <a:pt x="1298867" y="465773"/>
                  <a:pt x="1279436" y="442684"/>
                </a:cubicBezTo>
                <a:cubicBezTo>
                  <a:pt x="1260005" y="419595"/>
                  <a:pt x="1250061" y="391135"/>
                  <a:pt x="1249604" y="357302"/>
                </a:cubicBezTo>
                <a:cubicBezTo>
                  <a:pt x="1249604" y="329413"/>
                  <a:pt x="1254519" y="302438"/>
                  <a:pt x="1264349" y="276377"/>
                </a:cubicBezTo>
                <a:cubicBezTo>
                  <a:pt x="1274178" y="250317"/>
                  <a:pt x="1288352" y="226886"/>
                  <a:pt x="1306868" y="206083"/>
                </a:cubicBezTo>
                <a:cubicBezTo>
                  <a:pt x="1325385" y="185280"/>
                  <a:pt x="1349159" y="168593"/>
                  <a:pt x="1378191" y="156020"/>
                </a:cubicBezTo>
                <a:cubicBezTo>
                  <a:pt x="1407224" y="143447"/>
                  <a:pt x="1439342" y="137160"/>
                  <a:pt x="1474546" y="137160"/>
                </a:cubicBezTo>
                <a:close/>
                <a:moveTo>
                  <a:pt x="1108710" y="137160"/>
                </a:moveTo>
                <a:cubicBezTo>
                  <a:pt x="1136142" y="137160"/>
                  <a:pt x="1157402" y="145161"/>
                  <a:pt x="1172490" y="161163"/>
                </a:cubicBezTo>
                <a:cubicBezTo>
                  <a:pt x="1187577" y="177165"/>
                  <a:pt x="1195121" y="199796"/>
                  <a:pt x="1195121" y="229057"/>
                </a:cubicBezTo>
                <a:cubicBezTo>
                  <a:pt x="1195121" y="244602"/>
                  <a:pt x="1193292" y="263347"/>
                  <a:pt x="1189635" y="285293"/>
                </a:cubicBezTo>
                <a:lnTo>
                  <a:pt x="1152601" y="480060"/>
                </a:lnTo>
                <a:lnTo>
                  <a:pt x="1053160" y="480060"/>
                </a:lnTo>
                <a:lnTo>
                  <a:pt x="1088822" y="294208"/>
                </a:lnTo>
                <a:cubicBezTo>
                  <a:pt x="1091108" y="281407"/>
                  <a:pt x="1092251" y="269062"/>
                  <a:pt x="1092251" y="257175"/>
                </a:cubicBezTo>
                <a:cubicBezTo>
                  <a:pt x="1092251" y="230200"/>
                  <a:pt x="1081050" y="216713"/>
                  <a:pt x="1058647" y="216713"/>
                </a:cubicBezTo>
                <a:cubicBezTo>
                  <a:pt x="1041730" y="216713"/>
                  <a:pt x="1025157" y="227000"/>
                  <a:pt x="1008926" y="247574"/>
                </a:cubicBezTo>
                <a:cubicBezTo>
                  <a:pt x="992696" y="268148"/>
                  <a:pt x="981380" y="296037"/>
                  <a:pt x="974979" y="331241"/>
                </a:cubicBezTo>
                <a:lnTo>
                  <a:pt x="946861" y="480060"/>
                </a:lnTo>
                <a:lnTo>
                  <a:pt x="848106" y="480060"/>
                </a:lnTo>
                <a:lnTo>
                  <a:pt x="890626" y="253746"/>
                </a:lnTo>
                <a:cubicBezTo>
                  <a:pt x="893826" y="238201"/>
                  <a:pt x="899998" y="201854"/>
                  <a:pt x="909142" y="144704"/>
                </a:cubicBezTo>
                <a:lnTo>
                  <a:pt x="996239" y="144704"/>
                </a:lnTo>
                <a:lnTo>
                  <a:pt x="990067" y="200254"/>
                </a:lnTo>
                <a:lnTo>
                  <a:pt x="991438" y="200254"/>
                </a:lnTo>
                <a:cubicBezTo>
                  <a:pt x="1022071" y="158191"/>
                  <a:pt x="1061161" y="137160"/>
                  <a:pt x="1108710" y="137160"/>
                </a:cubicBezTo>
                <a:close/>
                <a:moveTo>
                  <a:pt x="2065401" y="57607"/>
                </a:moveTo>
                <a:cubicBezTo>
                  <a:pt x="2069516" y="70866"/>
                  <a:pt x="2071573" y="84582"/>
                  <a:pt x="2071573" y="98755"/>
                </a:cubicBezTo>
                <a:cubicBezTo>
                  <a:pt x="2071573" y="127102"/>
                  <a:pt x="2063229" y="150190"/>
                  <a:pt x="2046542" y="168021"/>
                </a:cubicBezTo>
                <a:cubicBezTo>
                  <a:pt x="2029854" y="185852"/>
                  <a:pt x="2005737" y="195224"/>
                  <a:pt x="1974190" y="196139"/>
                </a:cubicBezTo>
                <a:lnTo>
                  <a:pt x="1941271" y="371018"/>
                </a:lnTo>
                <a:cubicBezTo>
                  <a:pt x="1932585" y="419024"/>
                  <a:pt x="1926641" y="455371"/>
                  <a:pt x="1923441" y="480060"/>
                </a:cubicBezTo>
                <a:lnTo>
                  <a:pt x="1836344" y="480060"/>
                </a:lnTo>
                <a:lnTo>
                  <a:pt x="1842516" y="425196"/>
                </a:lnTo>
                <a:lnTo>
                  <a:pt x="1841145" y="425196"/>
                </a:lnTo>
                <a:cubicBezTo>
                  <a:pt x="1808683" y="466801"/>
                  <a:pt x="1770050" y="487604"/>
                  <a:pt x="1725244" y="487604"/>
                </a:cubicBezTo>
                <a:cubicBezTo>
                  <a:pt x="1697812" y="487604"/>
                  <a:pt x="1676667" y="479717"/>
                  <a:pt x="1661808" y="463944"/>
                </a:cubicBezTo>
                <a:cubicBezTo>
                  <a:pt x="1646949" y="448170"/>
                  <a:pt x="1639519" y="424739"/>
                  <a:pt x="1639519" y="393649"/>
                </a:cubicBezTo>
                <a:cubicBezTo>
                  <a:pt x="1639519" y="374904"/>
                  <a:pt x="1641806" y="354330"/>
                  <a:pt x="1646377" y="331927"/>
                </a:cubicBezTo>
                <a:lnTo>
                  <a:pt x="1682039" y="144704"/>
                </a:lnTo>
                <a:lnTo>
                  <a:pt x="1780794" y="144704"/>
                </a:lnTo>
                <a:lnTo>
                  <a:pt x="1746504" y="324383"/>
                </a:lnTo>
                <a:cubicBezTo>
                  <a:pt x="1743304" y="342671"/>
                  <a:pt x="1741704" y="357531"/>
                  <a:pt x="1741704" y="368961"/>
                </a:cubicBezTo>
                <a:cubicBezTo>
                  <a:pt x="1741704" y="394564"/>
                  <a:pt x="1752677" y="407365"/>
                  <a:pt x="1774622" y="407365"/>
                </a:cubicBezTo>
                <a:cubicBezTo>
                  <a:pt x="1791996" y="407365"/>
                  <a:pt x="1808455" y="397650"/>
                  <a:pt x="1824000" y="378219"/>
                </a:cubicBezTo>
                <a:cubicBezTo>
                  <a:pt x="1839544" y="358788"/>
                  <a:pt x="1850289" y="332842"/>
                  <a:pt x="1856232" y="300380"/>
                </a:cubicBezTo>
                <a:lnTo>
                  <a:pt x="1885722" y="144704"/>
                </a:lnTo>
                <a:lnTo>
                  <a:pt x="1957731" y="144704"/>
                </a:lnTo>
                <a:cubicBezTo>
                  <a:pt x="1986534" y="144704"/>
                  <a:pt x="2000936" y="131674"/>
                  <a:pt x="2000936" y="105613"/>
                </a:cubicBezTo>
                <a:cubicBezTo>
                  <a:pt x="2000936" y="93726"/>
                  <a:pt x="1998421" y="81839"/>
                  <a:pt x="1993392" y="69952"/>
                </a:cubicBezTo>
                <a:close/>
                <a:moveTo>
                  <a:pt x="770001" y="57607"/>
                </a:moveTo>
                <a:cubicBezTo>
                  <a:pt x="774116" y="70866"/>
                  <a:pt x="776173" y="84582"/>
                  <a:pt x="776173" y="98755"/>
                </a:cubicBezTo>
                <a:cubicBezTo>
                  <a:pt x="776173" y="127102"/>
                  <a:pt x="767829" y="150190"/>
                  <a:pt x="751142" y="168021"/>
                </a:cubicBezTo>
                <a:cubicBezTo>
                  <a:pt x="734454" y="185852"/>
                  <a:pt x="710337" y="195224"/>
                  <a:pt x="678790" y="196139"/>
                </a:cubicBezTo>
                <a:lnTo>
                  <a:pt x="645871" y="371018"/>
                </a:lnTo>
                <a:cubicBezTo>
                  <a:pt x="637185" y="419024"/>
                  <a:pt x="631241" y="455371"/>
                  <a:pt x="628041" y="480060"/>
                </a:cubicBezTo>
                <a:lnTo>
                  <a:pt x="540944" y="480060"/>
                </a:lnTo>
                <a:lnTo>
                  <a:pt x="547116" y="425196"/>
                </a:lnTo>
                <a:lnTo>
                  <a:pt x="545745" y="425196"/>
                </a:lnTo>
                <a:cubicBezTo>
                  <a:pt x="513283" y="466801"/>
                  <a:pt x="474650" y="487604"/>
                  <a:pt x="429844" y="487604"/>
                </a:cubicBezTo>
                <a:cubicBezTo>
                  <a:pt x="402412" y="487604"/>
                  <a:pt x="381267" y="479717"/>
                  <a:pt x="366408" y="463944"/>
                </a:cubicBezTo>
                <a:cubicBezTo>
                  <a:pt x="351549" y="448170"/>
                  <a:pt x="344119" y="424739"/>
                  <a:pt x="344119" y="393649"/>
                </a:cubicBezTo>
                <a:cubicBezTo>
                  <a:pt x="344119" y="374904"/>
                  <a:pt x="346405" y="354330"/>
                  <a:pt x="350977" y="331927"/>
                </a:cubicBezTo>
                <a:lnTo>
                  <a:pt x="386639" y="144704"/>
                </a:lnTo>
                <a:lnTo>
                  <a:pt x="485394" y="144704"/>
                </a:lnTo>
                <a:lnTo>
                  <a:pt x="451104" y="324383"/>
                </a:lnTo>
                <a:cubicBezTo>
                  <a:pt x="447904" y="342671"/>
                  <a:pt x="446304" y="357531"/>
                  <a:pt x="446304" y="368961"/>
                </a:cubicBezTo>
                <a:cubicBezTo>
                  <a:pt x="446304" y="394564"/>
                  <a:pt x="457276" y="407365"/>
                  <a:pt x="479222" y="407365"/>
                </a:cubicBezTo>
                <a:cubicBezTo>
                  <a:pt x="496596" y="407365"/>
                  <a:pt x="513055" y="397650"/>
                  <a:pt x="528600" y="378219"/>
                </a:cubicBezTo>
                <a:cubicBezTo>
                  <a:pt x="544144" y="358788"/>
                  <a:pt x="554889" y="332842"/>
                  <a:pt x="560832" y="300380"/>
                </a:cubicBezTo>
                <a:lnTo>
                  <a:pt x="590322" y="144704"/>
                </a:lnTo>
                <a:lnTo>
                  <a:pt x="662331" y="144704"/>
                </a:lnTo>
                <a:cubicBezTo>
                  <a:pt x="691134" y="144704"/>
                  <a:pt x="705536" y="131674"/>
                  <a:pt x="705536" y="105613"/>
                </a:cubicBezTo>
                <a:cubicBezTo>
                  <a:pt x="705536" y="93726"/>
                  <a:pt x="703021" y="81839"/>
                  <a:pt x="697992" y="69952"/>
                </a:cubicBezTo>
                <a:close/>
                <a:moveTo>
                  <a:pt x="17145" y="17831"/>
                </a:moveTo>
                <a:lnTo>
                  <a:pt x="360731" y="17831"/>
                </a:lnTo>
                <a:lnTo>
                  <a:pt x="344272" y="104242"/>
                </a:lnTo>
                <a:lnTo>
                  <a:pt x="220828" y="104242"/>
                </a:lnTo>
                <a:lnTo>
                  <a:pt x="149505" y="480060"/>
                </a:lnTo>
                <a:lnTo>
                  <a:pt x="50749" y="480060"/>
                </a:lnTo>
                <a:lnTo>
                  <a:pt x="122073" y="104242"/>
                </a:lnTo>
                <a:lnTo>
                  <a:pt x="0" y="104242"/>
                </a:lnTo>
                <a:close/>
                <a:moveTo>
                  <a:pt x="1900809" y="7544"/>
                </a:moveTo>
                <a:lnTo>
                  <a:pt x="1948129" y="7544"/>
                </a:lnTo>
                <a:cubicBezTo>
                  <a:pt x="1939900" y="63779"/>
                  <a:pt x="1917726" y="91897"/>
                  <a:pt x="1881607" y="91897"/>
                </a:cubicBezTo>
                <a:cubicBezTo>
                  <a:pt x="1865148" y="91897"/>
                  <a:pt x="1850517" y="87554"/>
                  <a:pt x="1837716" y="78867"/>
                </a:cubicBezTo>
                <a:cubicBezTo>
                  <a:pt x="1827200" y="70637"/>
                  <a:pt x="1818285" y="66523"/>
                  <a:pt x="1810969" y="66523"/>
                </a:cubicBezTo>
                <a:cubicBezTo>
                  <a:pt x="1802283" y="66523"/>
                  <a:pt x="1795882" y="76810"/>
                  <a:pt x="1791767" y="97384"/>
                </a:cubicBezTo>
                <a:lnTo>
                  <a:pt x="1743761" y="96698"/>
                </a:lnTo>
                <a:cubicBezTo>
                  <a:pt x="1747419" y="69266"/>
                  <a:pt x="1754963" y="48006"/>
                  <a:pt x="1766393" y="32918"/>
                </a:cubicBezTo>
                <a:cubicBezTo>
                  <a:pt x="1777823" y="17831"/>
                  <a:pt x="1792224" y="10516"/>
                  <a:pt x="1809598" y="10973"/>
                </a:cubicBezTo>
                <a:cubicBezTo>
                  <a:pt x="1822399" y="10973"/>
                  <a:pt x="1836573" y="15545"/>
                  <a:pt x="1852118" y="24689"/>
                </a:cubicBezTo>
                <a:cubicBezTo>
                  <a:pt x="1865376" y="33376"/>
                  <a:pt x="1874292" y="37719"/>
                  <a:pt x="1878864" y="37719"/>
                </a:cubicBezTo>
                <a:cubicBezTo>
                  <a:pt x="1884350" y="37719"/>
                  <a:pt x="1888579" y="35662"/>
                  <a:pt x="1891551" y="31547"/>
                </a:cubicBezTo>
                <a:cubicBezTo>
                  <a:pt x="1894523" y="27432"/>
                  <a:pt x="1897609" y="19431"/>
                  <a:pt x="1900809" y="7544"/>
                </a:cubicBezTo>
                <a:close/>
                <a:moveTo>
                  <a:pt x="460020" y="0"/>
                </a:moveTo>
                <a:lnTo>
                  <a:pt x="555346" y="0"/>
                </a:lnTo>
                <a:lnTo>
                  <a:pt x="606781" y="104242"/>
                </a:lnTo>
                <a:lnTo>
                  <a:pt x="536143" y="10424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7" y="1427623"/>
            <a:ext cx="10613691" cy="8905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25768" y="2401044"/>
            <a:ext cx="8062175" cy="3870967"/>
            <a:chOff x="1725768" y="2401044"/>
            <a:chExt cx="8062175" cy="3870967"/>
          </a:xfrm>
        </p:grpSpPr>
        <p:sp>
          <p:nvSpPr>
            <p:cNvPr id="5" name="Rectangle 4"/>
            <p:cNvSpPr/>
            <p:nvPr/>
          </p:nvSpPr>
          <p:spPr>
            <a:xfrm>
              <a:off x="1725768" y="2401044"/>
              <a:ext cx="8062175" cy="387096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78168" y="2553445"/>
              <a:ext cx="7768108" cy="3551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Anh hùng Lao động (Việt Nam)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01" y="2736171"/>
            <a:ext cx="2184310" cy="31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0567" y="721384"/>
            <a:ext cx="2071573" cy="623392"/>
          </a:xfrm>
          <a:custGeom>
            <a:avLst/>
            <a:gdLst/>
            <a:ahLst/>
            <a:cxnLst/>
            <a:rect l="l" t="t" r="r" b="b"/>
            <a:pathLst>
              <a:path w="2071573" h="623392">
                <a:moveTo>
                  <a:pt x="1456030" y="212598"/>
                </a:moveTo>
                <a:cubicBezTo>
                  <a:pt x="1427226" y="212598"/>
                  <a:pt x="1402995" y="225971"/>
                  <a:pt x="1383335" y="252717"/>
                </a:cubicBezTo>
                <a:cubicBezTo>
                  <a:pt x="1363675" y="279464"/>
                  <a:pt x="1353846" y="309296"/>
                  <a:pt x="1353846" y="342214"/>
                </a:cubicBezTo>
                <a:cubicBezTo>
                  <a:pt x="1353846" y="360045"/>
                  <a:pt x="1357732" y="374333"/>
                  <a:pt x="1365504" y="385077"/>
                </a:cubicBezTo>
                <a:cubicBezTo>
                  <a:pt x="1373277" y="395821"/>
                  <a:pt x="1384478" y="401193"/>
                  <a:pt x="1399108" y="401193"/>
                </a:cubicBezTo>
                <a:cubicBezTo>
                  <a:pt x="1415568" y="401193"/>
                  <a:pt x="1430884" y="392621"/>
                  <a:pt x="1445057" y="375476"/>
                </a:cubicBezTo>
                <a:cubicBezTo>
                  <a:pt x="1459230" y="358331"/>
                  <a:pt x="1469060" y="336042"/>
                  <a:pt x="1474546" y="308610"/>
                </a:cubicBezTo>
                <a:lnTo>
                  <a:pt x="1491691" y="218770"/>
                </a:lnTo>
                <a:cubicBezTo>
                  <a:pt x="1482547" y="214655"/>
                  <a:pt x="1470660" y="212598"/>
                  <a:pt x="1456030" y="212598"/>
                </a:cubicBezTo>
                <a:close/>
                <a:moveTo>
                  <a:pt x="1474546" y="137160"/>
                </a:moveTo>
                <a:cubicBezTo>
                  <a:pt x="1518895" y="137160"/>
                  <a:pt x="1560272" y="144932"/>
                  <a:pt x="1598676" y="160477"/>
                </a:cubicBezTo>
                <a:lnTo>
                  <a:pt x="1547927" y="436855"/>
                </a:lnTo>
                <a:cubicBezTo>
                  <a:pt x="1534211" y="509092"/>
                  <a:pt x="1510665" y="558698"/>
                  <a:pt x="1477290" y="585673"/>
                </a:cubicBezTo>
                <a:cubicBezTo>
                  <a:pt x="1445743" y="610819"/>
                  <a:pt x="1402537" y="623392"/>
                  <a:pt x="1347673" y="623392"/>
                </a:cubicBezTo>
                <a:cubicBezTo>
                  <a:pt x="1299667" y="623392"/>
                  <a:pt x="1263091" y="616306"/>
                  <a:pt x="1237945" y="602132"/>
                </a:cubicBezTo>
                <a:lnTo>
                  <a:pt x="1261263" y="526694"/>
                </a:lnTo>
                <a:cubicBezTo>
                  <a:pt x="1282294" y="539039"/>
                  <a:pt x="1311554" y="545211"/>
                  <a:pt x="1349045" y="545211"/>
                </a:cubicBezTo>
                <a:cubicBezTo>
                  <a:pt x="1402995" y="545211"/>
                  <a:pt x="1436370" y="515493"/>
                  <a:pt x="1449172" y="456057"/>
                </a:cubicBezTo>
                <a:lnTo>
                  <a:pt x="1454658" y="427253"/>
                </a:lnTo>
                <a:lnTo>
                  <a:pt x="1453287" y="427253"/>
                </a:lnTo>
                <a:cubicBezTo>
                  <a:pt x="1428141" y="460629"/>
                  <a:pt x="1396137" y="477317"/>
                  <a:pt x="1357275" y="477317"/>
                </a:cubicBezTo>
                <a:cubicBezTo>
                  <a:pt x="1324813" y="477317"/>
                  <a:pt x="1298867" y="465773"/>
                  <a:pt x="1279436" y="442684"/>
                </a:cubicBezTo>
                <a:cubicBezTo>
                  <a:pt x="1260005" y="419595"/>
                  <a:pt x="1250061" y="391135"/>
                  <a:pt x="1249604" y="357302"/>
                </a:cubicBezTo>
                <a:cubicBezTo>
                  <a:pt x="1249604" y="329413"/>
                  <a:pt x="1254519" y="302438"/>
                  <a:pt x="1264349" y="276377"/>
                </a:cubicBezTo>
                <a:cubicBezTo>
                  <a:pt x="1274178" y="250317"/>
                  <a:pt x="1288352" y="226886"/>
                  <a:pt x="1306868" y="206083"/>
                </a:cubicBezTo>
                <a:cubicBezTo>
                  <a:pt x="1325385" y="185280"/>
                  <a:pt x="1349159" y="168593"/>
                  <a:pt x="1378191" y="156020"/>
                </a:cubicBezTo>
                <a:cubicBezTo>
                  <a:pt x="1407224" y="143447"/>
                  <a:pt x="1439342" y="137160"/>
                  <a:pt x="1474546" y="137160"/>
                </a:cubicBezTo>
                <a:close/>
                <a:moveTo>
                  <a:pt x="1108710" y="137160"/>
                </a:moveTo>
                <a:cubicBezTo>
                  <a:pt x="1136142" y="137160"/>
                  <a:pt x="1157402" y="145161"/>
                  <a:pt x="1172490" y="161163"/>
                </a:cubicBezTo>
                <a:cubicBezTo>
                  <a:pt x="1187577" y="177165"/>
                  <a:pt x="1195121" y="199796"/>
                  <a:pt x="1195121" y="229057"/>
                </a:cubicBezTo>
                <a:cubicBezTo>
                  <a:pt x="1195121" y="244602"/>
                  <a:pt x="1193292" y="263347"/>
                  <a:pt x="1189635" y="285293"/>
                </a:cubicBezTo>
                <a:lnTo>
                  <a:pt x="1152601" y="480060"/>
                </a:lnTo>
                <a:lnTo>
                  <a:pt x="1053160" y="480060"/>
                </a:lnTo>
                <a:lnTo>
                  <a:pt x="1088822" y="294208"/>
                </a:lnTo>
                <a:cubicBezTo>
                  <a:pt x="1091108" y="281407"/>
                  <a:pt x="1092251" y="269062"/>
                  <a:pt x="1092251" y="257175"/>
                </a:cubicBezTo>
                <a:cubicBezTo>
                  <a:pt x="1092251" y="230200"/>
                  <a:pt x="1081050" y="216713"/>
                  <a:pt x="1058647" y="216713"/>
                </a:cubicBezTo>
                <a:cubicBezTo>
                  <a:pt x="1041730" y="216713"/>
                  <a:pt x="1025157" y="227000"/>
                  <a:pt x="1008926" y="247574"/>
                </a:cubicBezTo>
                <a:cubicBezTo>
                  <a:pt x="992696" y="268148"/>
                  <a:pt x="981380" y="296037"/>
                  <a:pt x="974979" y="331241"/>
                </a:cubicBezTo>
                <a:lnTo>
                  <a:pt x="946861" y="480060"/>
                </a:lnTo>
                <a:lnTo>
                  <a:pt x="848106" y="480060"/>
                </a:lnTo>
                <a:lnTo>
                  <a:pt x="890626" y="253746"/>
                </a:lnTo>
                <a:cubicBezTo>
                  <a:pt x="893826" y="238201"/>
                  <a:pt x="899998" y="201854"/>
                  <a:pt x="909142" y="144704"/>
                </a:cubicBezTo>
                <a:lnTo>
                  <a:pt x="996239" y="144704"/>
                </a:lnTo>
                <a:lnTo>
                  <a:pt x="990067" y="200254"/>
                </a:lnTo>
                <a:lnTo>
                  <a:pt x="991438" y="200254"/>
                </a:lnTo>
                <a:cubicBezTo>
                  <a:pt x="1022071" y="158191"/>
                  <a:pt x="1061161" y="137160"/>
                  <a:pt x="1108710" y="137160"/>
                </a:cubicBezTo>
                <a:close/>
                <a:moveTo>
                  <a:pt x="2065401" y="57607"/>
                </a:moveTo>
                <a:cubicBezTo>
                  <a:pt x="2069516" y="70866"/>
                  <a:pt x="2071573" y="84582"/>
                  <a:pt x="2071573" y="98755"/>
                </a:cubicBezTo>
                <a:cubicBezTo>
                  <a:pt x="2071573" y="127102"/>
                  <a:pt x="2063229" y="150190"/>
                  <a:pt x="2046542" y="168021"/>
                </a:cubicBezTo>
                <a:cubicBezTo>
                  <a:pt x="2029854" y="185852"/>
                  <a:pt x="2005737" y="195224"/>
                  <a:pt x="1974190" y="196139"/>
                </a:cubicBezTo>
                <a:lnTo>
                  <a:pt x="1941271" y="371018"/>
                </a:lnTo>
                <a:cubicBezTo>
                  <a:pt x="1932585" y="419024"/>
                  <a:pt x="1926641" y="455371"/>
                  <a:pt x="1923441" y="480060"/>
                </a:cubicBezTo>
                <a:lnTo>
                  <a:pt x="1836344" y="480060"/>
                </a:lnTo>
                <a:lnTo>
                  <a:pt x="1842516" y="425196"/>
                </a:lnTo>
                <a:lnTo>
                  <a:pt x="1841145" y="425196"/>
                </a:lnTo>
                <a:cubicBezTo>
                  <a:pt x="1808683" y="466801"/>
                  <a:pt x="1770050" y="487604"/>
                  <a:pt x="1725244" y="487604"/>
                </a:cubicBezTo>
                <a:cubicBezTo>
                  <a:pt x="1697812" y="487604"/>
                  <a:pt x="1676667" y="479717"/>
                  <a:pt x="1661808" y="463944"/>
                </a:cubicBezTo>
                <a:cubicBezTo>
                  <a:pt x="1646949" y="448170"/>
                  <a:pt x="1639519" y="424739"/>
                  <a:pt x="1639519" y="393649"/>
                </a:cubicBezTo>
                <a:cubicBezTo>
                  <a:pt x="1639519" y="374904"/>
                  <a:pt x="1641806" y="354330"/>
                  <a:pt x="1646377" y="331927"/>
                </a:cubicBezTo>
                <a:lnTo>
                  <a:pt x="1682039" y="144704"/>
                </a:lnTo>
                <a:lnTo>
                  <a:pt x="1780794" y="144704"/>
                </a:lnTo>
                <a:lnTo>
                  <a:pt x="1746504" y="324383"/>
                </a:lnTo>
                <a:cubicBezTo>
                  <a:pt x="1743304" y="342671"/>
                  <a:pt x="1741704" y="357531"/>
                  <a:pt x="1741704" y="368961"/>
                </a:cubicBezTo>
                <a:cubicBezTo>
                  <a:pt x="1741704" y="394564"/>
                  <a:pt x="1752677" y="407365"/>
                  <a:pt x="1774622" y="407365"/>
                </a:cubicBezTo>
                <a:cubicBezTo>
                  <a:pt x="1791996" y="407365"/>
                  <a:pt x="1808455" y="397650"/>
                  <a:pt x="1824000" y="378219"/>
                </a:cubicBezTo>
                <a:cubicBezTo>
                  <a:pt x="1839544" y="358788"/>
                  <a:pt x="1850289" y="332842"/>
                  <a:pt x="1856232" y="300380"/>
                </a:cubicBezTo>
                <a:lnTo>
                  <a:pt x="1885722" y="144704"/>
                </a:lnTo>
                <a:lnTo>
                  <a:pt x="1957731" y="144704"/>
                </a:lnTo>
                <a:cubicBezTo>
                  <a:pt x="1986534" y="144704"/>
                  <a:pt x="2000936" y="131674"/>
                  <a:pt x="2000936" y="105613"/>
                </a:cubicBezTo>
                <a:cubicBezTo>
                  <a:pt x="2000936" y="93726"/>
                  <a:pt x="1998421" y="81839"/>
                  <a:pt x="1993392" y="69952"/>
                </a:cubicBezTo>
                <a:close/>
                <a:moveTo>
                  <a:pt x="770001" y="57607"/>
                </a:moveTo>
                <a:cubicBezTo>
                  <a:pt x="774116" y="70866"/>
                  <a:pt x="776173" y="84582"/>
                  <a:pt x="776173" y="98755"/>
                </a:cubicBezTo>
                <a:cubicBezTo>
                  <a:pt x="776173" y="127102"/>
                  <a:pt x="767829" y="150190"/>
                  <a:pt x="751142" y="168021"/>
                </a:cubicBezTo>
                <a:cubicBezTo>
                  <a:pt x="734454" y="185852"/>
                  <a:pt x="710337" y="195224"/>
                  <a:pt x="678790" y="196139"/>
                </a:cubicBezTo>
                <a:lnTo>
                  <a:pt x="645871" y="371018"/>
                </a:lnTo>
                <a:cubicBezTo>
                  <a:pt x="637185" y="419024"/>
                  <a:pt x="631241" y="455371"/>
                  <a:pt x="628041" y="480060"/>
                </a:cubicBezTo>
                <a:lnTo>
                  <a:pt x="540944" y="480060"/>
                </a:lnTo>
                <a:lnTo>
                  <a:pt x="547116" y="425196"/>
                </a:lnTo>
                <a:lnTo>
                  <a:pt x="545745" y="425196"/>
                </a:lnTo>
                <a:cubicBezTo>
                  <a:pt x="513283" y="466801"/>
                  <a:pt x="474650" y="487604"/>
                  <a:pt x="429844" y="487604"/>
                </a:cubicBezTo>
                <a:cubicBezTo>
                  <a:pt x="402412" y="487604"/>
                  <a:pt x="381267" y="479717"/>
                  <a:pt x="366408" y="463944"/>
                </a:cubicBezTo>
                <a:cubicBezTo>
                  <a:pt x="351549" y="448170"/>
                  <a:pt x="344119" y="424739"/>
                  <a:pt x="344119" y="393649"/>
                </a:cubicBezTo>
                <a:cubicBezTo>
                  <a:pt x="344119" y="374904"/>
                  <a:pt x="346405" y="354330"/>
                  <a:pt x="350977" y="331927"/>
                </a:cubicBezTo>
                <a:lnTo>
                  <a:pt x="386639" y="144704"/>
                </a:lnTo>
                <a:lnTo>
                  <a:pt x="485394" y="144704"/>
                </a:lnTo>
                <a:lnTo>
                  <a:pt x="451104" y="324383"/>
                </a:lnTo>
                <a:cubicBezTo>
                  <a:pt x="447904" y="342671"/>
                  <a:pt x="446304" y="357531"/>
                  <a:pt x="446304" y="368961"/>
                </a:cubicBezTo>
                <a:cubicBezTo>
                  <a:pt x="446304" y="394564"/>
                  <a:pt x="457276" y="407365"/>
                  <a:pt x="479222" y="407365"/>
                </a:cubicBezTo>
                <a:cubicBezTo>
                  <a:pt x="496596" y="407365"/>
                  <a:pt x="513055" y="397650"/>
                  <a:pt x="528600" y="378219"/>
                </a:cubicBezTo>
                <a:cubicBezTo>
                  <a:pt x="544144" y="358788"/>
                  <a:pt x="554889" y="332842"/>
                  <a:pt x="560832" y="300380"/>
                </a:cubicBezTo>
                <a:lnTo>
                  <a:pt x="590322" y="144704"/>
                </a:lnTo>
                <a:lnTo>
                  <a:pt x="662331" y="144704"/>
                </a:lnTo>
                <a:cubicBezTo>
                  <a:pt x="691134" y="144704"/>
                  <a:pt x="705536" y="131674"/>
                  <a:pt x="705536" y="105613"/>
                </a:cubicBezTo>
                <a:cubicBezTo>
                  <a:pt x="705536" y="93726"/>
                  <a:pt x="703021" y="81839"/>
                  <a:pt x="697992" y="69952"/>
                </a:cubicBezTo>
                <a:close/>
                <a:moveTo>
                  <a:pt x="17145" y="17831"/>
                </a:moveTo>
                <a:lnTo>
                  <a:pt x="360731" y="17831"/>
                </a:lnTo>
                <a:lnTo>
                  <a:pt x="344272" y="104242"/>
                </a:lnTo>
                <a:lnTo>
                  <a:pt x="220828" y="104242"/>
                </a:lnTo>
                <a:lnTo>
                  <a:pt x="149505" y="480060"/>
                </a:lnTo>
                <a:lnTo>
                  <a:pt x="50749" y="480060"/>
                </a:lnTo>
                <a:lnTo>
                  <a:pt x="122073" y="104242"/>
                </a:lnTo>
                <a:lnTo>
                  <a:pt x="0" y="104242"/>
                </a:lnTo>
                <a:close/>
                <a:moveTo>
                  <a:pt x="1900809" y="7544"/>
                </a:moveTo>
                <a:lnTo>
                  <a:pt x="1948129" y="7544"/>
                </a:lnTo>
                <a:cubicBezTo>
                  <a:pt x="1939900" y="63779"/>
                  <a:pt x="1917726" y="91897"/>
                  <a:pt x="1881607" y="91897"/>
                </a:cubicBezTo>
                <a:cubicBezTo>
                  <a:pt x="1865148" y="91897"/>
                  <a:pt x="1850517" y="87554"/>
                  <a:pt x="1837716" y="78867"/>
                </a:cubicBezTo>
                <a:cubicBezTo>
                  <a:pt x="1827200" y="70637"/>
                  <a:pt x="1818285" y="66523"/>
                  <a:pt x="1810969" y="66523"/>
                </a:cubicBezTo>
                <a:cubicBezTo>
                  <a:pt x="1802283" y="66523"/>
                  <a:pt x="1795882" y="76810"/>
                  <a:pt x="1791767" y="97384"/>
                </a:cubicBezTo>
                <a:lnTo>
                  <a:pt x="1743761" y="96698"/>
                </a:lnTo>
                <a:cubicBezTo>
                  <a:pt x="1747419" y="69266"/>
                  <a:pt x="1754963" y="48006"/>
                  <a:pt x="1766393" y="32918"/>
                </a:cubicBezTo>
                <a:cubicBezTo>
                  <a:pt x="1777823" y="17831"/>
                  <a:pt x="1792224" y="10516"/>
                  <a:pt x="1809598" y="10973"/>
                </a:cubicBezTo>
                <a:cubicBezTo>
                  <a:pt x="1822399" y="10973"/>
                  <a:pt x="1836573" y="15545"/>
                  <a:pt x="1852118" y="24689"/>
                </a:cubicBezTo>
                <a:cubicBezTo>
                  <a:pt x="1865376" y="33376"/>
                  <a:pt x="1874292" y="37719"/>
                  <a:pt x="1878864" y="37719"/>
                </a:cubicBezTo>
                <a:cubicBezTo>
                  <a:pt x="1884350" y="37719"/>
                  <a:pt x="1888579" y="35662"/>
                  <a:pt x="1891551" y="31547"/>
                </a:cubicBezTo>
                <a:cubicBezTo>
                  <a:pt x="1894523" y="27432"/>
                  <a:pt x="1897609" y="19431"/>
                  <a:pt x="1900809" y="7544"/>
                </a:cubicBezTo>
                <a:close/>
                <a:moveTo>
                  <a:pt x="460020" y="0"/>
                </a:moveTo>
                <a:lnTo>
                  <a:pt x="555346" y="0"/>
                </a:lnTo>
                <a:lnTo>
                  <a:pt x="606781" y="104242"/>
                </a:lnTo>
                <a:lnTo>
                  <a:pt x="536143" y="10424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5768" y="2401044"/>
            <a:ext cx="8062175" cy="38709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5" y="1460644"/>
            <a:ext cx="9335928" cy="500419"/>
          </a:xfrm>
          <a:prstGeom prst="rect">
            <a:avLst/>
          </a:prstGeom>
        </p:spPr>
      </p:pic>
      <p:pic>
        <p:nvPicPr>
          <p:cNvPr id="2050" name="Picture 2" descr="Những cách để thúc đẩy sự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09" y="2529089"/>
            <a:ext cx="7705891" cy="36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0567" y="721384"/>
            <a:ext cx="2071573" cy="623392"/>
          </a:xfrm>
          <a:custGeom>
            <a:avLst/>
            <a:gdLst/>
            <a:ahLst/>
            <a:cxnLst/>
            <a:rect l="l" t="t" r="r" b="b"/>
            <a:pathLst>
              <a:path w="2071573" h="623392">
                <a:moveTo>
                  <a:pt x="1456030" y="212598"/>
                </a:moveTo>
                <a:cubicBezTo>
                  <a:pt x="1427226" y="212598"/>
                  <a:pt x="1402995" y="225971"/>
                  <a:pt x="1383335" y="252717"/>
                </a:cubicBezTo>
                <a:cubicBezTo>
                  <a:pt x="1363675" y="279464"/>
                  <a:pt x="1353846" y="309296"/>
                  <a:pt x="1353846" y="342214"/>
                </a:cubicBezTo>
                <a:cubicBezTo>
                  <a:pt x="1353846" y="360045"/>
                  <a:pt x="1357732" y="374333"/>
                  <a:pt x="1365504" y="385077"/>
                </a:cubicBezTo>
                <a:cubicBezTo>
                  <a:pt x="1373277" y="395821"/>
                  <a:pt x="1384478" y="401193"/>
                  <a:pt x="1399108" y="401193"/>
                </a:cubicBezTo>
                <a:cubicBezTo>
                  <a:pt x="1415568" y="401193"/>
                  <a:pt x="1430884" y="392621"/>
                  <a:pt x="1445057" y="375476"/>
                </a:cubicBezTo>
                <a:cubicBezTo>
                  <a:pt x="1459230" y="358331"/>
                  <a:pt x="1469060" y="336042"/>
                  <a:pt x="1474546" y="308610"/>
                </a:cubicBezTo>
                <a:lnTo>
                  <a:pt x="1491691" y="218770"/>
                </a:lnTo>
                <a:cubicBezTo>
                  <a:pt x="1482547" y="214655"/>
                  <a:pt x="1470660" y="212598"/>
                  <a:pt x="1456030" y="212598"/>
                </a:cubicBezTo>
                <a:close/>
                <a:moveTo>
                  <a:pt x="1474546" y="137160"/>
                </a:moveTo>
                <a:cubicBezTo>
                  <a:pt x="1518895" y="137160"/>
                  <a:pt x="1560272" y="144932"/>
                  <a:pt x="1598676" y="160477"/>
                </a:cubicBezTo>
                <a:lnTo>
                  <a:pt x="1547927" y="436855"/>
                </a:lnTo>
                <a:cubicBezTo>
                  <a:pt x="1534211" y="509092"/>
                  <a:pt x="1510665" y="558698"/>
                  <a:pt x="1477290" y="585673"/>
                </a:cubicBezTo>
                <a:cubicBezTo>
                  <a:pt x="1445743" y="610819"/>
                  <a:pt x="1402537" y="623392"/>
                  <a:pt x="1347673" y="623392"/>
                </a:cubicBezTo>
                <a:cubicBezTo>
                  <a:pt x="1299667" y="623392"/>
                  <a:pt x="1263091" y="616306"/>
                  <a:pt x="1237945" y="602132"/>
                </a:cubicBezTo>
                <a:lnTo>
                  <a:pt x="1261263" y="526694"/>
                </a:lnTo>
                <a:cubicBezTo>
                  <a:pt x="1282294" y="539039"/>
                  <a:pt x="1311554" y="545211"/>
                  <a:pt x="1349045" y="545211"/>
                </a:cubicBezTo>
                <a:cubicBezTo>
                  <a:pt x="1402995" y="545211"/>
                  <a:pt x="1436370" y="515493"/>
                  <a:pt x="1449172" y="456057"/>
                </a:cubicBezTo>
                <a:lnTo>
                  <a:pt x="1454658" y="427253"/>
                </a:lnTo>
                <a:lnTo>
                  <a:pt x="1453287" y="427253"/>
                </a:lnTo>
                <a:cubicBezTo>
                  <a:pt x="1428141" y="460629"/>
                  <a:pt x="1396137" y="477317"/>
                  <a:pt x="1357275" y="477317"/>
                </a:cubicBezTo>
                <a:cubicBezTo>
                  <a:pt x="1324813" y="477317"/>
                  <a:pt x="1298867" y="465773"/>
                  <a:pt x="1279436" y="442684"/>
                </a:cubicBezTo>
                <a:cubicBezTo>
                  <a:pt x="1260005" y="419595"/>
                  <a:pt x="1250061" y="391135"/>
                  <a:pt x="1249604" y="357302"/>
                </a:cubicBezTo>
                <a:cubicBezTo>
                  <a:pt x="1249604" y="329413"/>
                  <a:pt x="1254519" y="302438"/>
                  <a:pt x="1264349" y="276377"/>
                </a:cubicBezTo>
                <a:cubicBezTo>
                  <a:pt x="1274178" y="250317"/>
                  <a:pt x="1288352" y="226886"/>
                  <a:pt x="1306868" y="206083"/>
                </a:cubicBezTo>
                <a:cubicBezTo>
                  <a:pt x="1325385" y="185280"/>
                  <a:pt x="1349159" y="168593"/>
                  <a:pt x="1378191" y="156020"/>
                </a:cubicBezTo>
                <a:cubicBezTo>
                  <a:pt x="1407224" y="143447"/>
                  <a:pt x="1439342" y="137160"/>
                  <a:pt x="1474546" y="137160"/>
                </a:cubicBezTo>
                <a:close/>
                <a:moveTo>
                  <a:pt x="1108710" y="137160"/>
                </a:moveTo>
                <a:cubicBezTo>
                  <a:pt x="1136142" y="137160"/>
                  <a:pt x="1157402" y="145161"/>
                  <a:pt x="1172490" y="161163"/>
                </a:cubicBezTo>
                <a:cubicBezTo>
                  <a:pt x="1187577" y="177165"/>
                  <a:pt x="1195121" y="199796"/>
                  <a:pt x="1195121" y="229057"/>
                </a:cubicBezTo>
                <a:cubicBezTo>
                  <a:pt x="1195121" y="244602"/>
                  <a:pt x="1193292" y="263347"/>
                  <a:pt x="1189635" y="285293"/>
                </a:cubicBezTo>
                <a:lnTo>
                  <a:pt x="1152601" y="480060"/>
                </a:lnTo>
                <a:lnTo>
                  <a:pt x="1053160" y="480060"/>
                </a:lnTo>
                <a:lnTo>
                  <a:pt x="1088822" y="294208"/>
                </a:lnTo>
                <a:cubicBezTo>
                  <a:pt x="1091108" y="281407"/>
                  <a:pt x="1092251" y="269062"/>
                  <a:pt x="1092251" y="257175"/>
                </a:cubicBezTo>
                <a:cubicBezTo>
                  <a:pt x="1092251" y="230200"/>
                  <a:pt x="1081050" y="216713"/>
                  <a:pt x="1058647" y="216713"/>
                </a:cubicBezTo>
                <a:cubicBezTo>
                  <a:pt x="1041730" y="216713"/>
                  <a:pt x="1025157" y="227000"/>
                  <a:pt x="1008926" y="247574"/>
                </a:cubicBezTo>
                <a:cubicBezTo>
                  <a:pt x="992696" y="268148"/>
                  <a:pt x="981380" y="296037"/>
                  <a:pt x="974979" y="331241"/>
                </a:cubicBezTo>
                <a:lnTo>
                  <a:pt x="946861" y="480060"/>
                </a:lnTo>
                <a:lnTo>
                  <a:pt x="848106" y="480060"/>
                </a:lnTo>
                <a:lnTo>
                  <a:pt x="890626" y="253746"/>
                </a:lnTo>
                <a:cubicBezTo>
                  <a:pt x="893826" y="238201"/>
                  <a:pt x="899998" y="201854"/>
                  <a:pt x="909142" y="144704"/>
                </a:cubicBezTo>
                <a:lnTo>
                  <a:pt x="996239" y="144704"/>
                </a:lnTo>
                <a:lnTo>
                  <a:pt x="990067" y="200254"/>
                </a:lnTo>
                <a:lnTo>
                  <a:pt x="991438" y="200254"/>
                </a:lnTo>
                <a:cubicBezTo>
                  <a:pt x="1022071" y="158191"/>
                  <a:pt x="1061161" y="137160"/>
                  <a:pt x="1108710" y="137160"/>
                </a:cubicBezTo>
                <a:close/>
                <a:moveTo>
                  <a:pt x="2065401" y="57607"/>
                </a:moveTo>
                <a:cubicBezTo>
                  <a:pt x="2069516" y="70866"/>
                  <a:pt x="2071573" y="84582"/>
                  <a:pt x="2071573" y="98755"/>
                </a:cubicBezTo>
                <a:cubicBezTo>
                  <a:pt x="2071573" y="127102"/>
                  <a:pt x="2063229" y="150190"/>
                  <a:pt x="2046542" y="168021"/>
                </a:cubicBezTo>
                <a:cubicBezTo>
                  <a:pt x="2029854" y="185852"/>
                  <a:pt x="2005737" y="195224"/>
                  <a:pt x="1974190" y="196139"/>
                </a:cubicBezTo>
                <a:lnTo>
                  <a:pt x="1941271" y="371018"/>
                </a:lnTo>
                <a:cubicBezTo>
                  <a:pt x="1932585" y="419024"/>
                  <a:pt x="1926641" y="455371"/>
                  <a:pt x="1923441" y="480060"/>
                </a:cubicBezTo>
                <a:lnTo>
                  <a:pt x="1836344" y="480060"/>
                </a:lnTo>
                <a:lnTo>
                  <a:pt x="1842516" y="425196"/>
                </a:lnTo>
                <a:lnTo>
                  <a:pt x="1841145" y="425196"/>
                </a:lnTo>
                <a:cubicBezTo>
                  <a:pt x="1808683" y="466801"/>
                  <a:pt x="1770050" y="487604"/>
                  <a:pt x="1725244" y="487604"/>
                </a:cubicBezTo>
                <a:cubicBezTo>
                  <a:pt x="1697812" y="487604"/>
                  <a:pt x="1676667" y="479717"/>
                  <a:pt x="1661808" y="463944"/>
                </a:cubicBezTo>
                <a:cubicBezTo>
                  <a:pt x="1646949" y="448170"/>
                  <a:pt x="1639519" y="424739"/>
                  <a:pt x="1639519" y="393649"/>
                </a:cubicBezTo>
                <a:cubicBezTo>
                  <a:pt x="1639519" y="374904"/>
                  <a:pt x="1641806" y="354330"/>
                  <a:pt x="1646377" y="331927"/>
                </a:cubicBezTo>
                <a:lnTo>
                  <a:pt x="1682039" y="144704"/>
                </a:lnTo>
                <a:lnTo>
                  <a:pt x="1780794" y="144704"/>
                </a:lnTo>
                <a:lnTo>
                  <a:pt x="1746504" y="324383"/>
                </a:lnTo>
                <a:cubicBezTo>
                  <a:pt x="1743304" y="342671"/>
                  <a:pt x="1741704" y="357531"/>
                  <a:pt x="1741704" y="368961"/>
                </a:cubicBezTo>
                <a:cubicBezTo>
                  <a:pt x="1741704" y="394564"/>
                  <a:pt x="1752677" y="407365"/>
                  <a:pt x="1774622" y="407365"/>
                </a:cubicBezTo>
                <a:cubicBezTo>
                  <a:pt x="1791996" y="407365"/>
                  <a:pt x="1808455" y="397650"/>
                  <a:pt x="1824000" y="378219"/>
                </a:cubicBezTo>
                <a:cubicBezTo>
                  <a:pt x="1839544" y="358788"/>
                  <a:pt x="1850289" y="332842"/>
                  <a:pt x="1856232" y="300380"/>
                </a:cubicBezTo>
                <a:lnTo>
                  <a:pt x="1885722" y="144704"/>
                </a:lnTo>
                <a:lnTo>
                  <a:pt x="1957731" y="144704"/>
                </a:lnTo>
                <a:cubicBezTo>
                  <a:pt x="1986534" y="144704"/>
                  <a:pt x="2000936" y="131674"/>
                  <a:pt x="2000936" y="105613"/>
                </a:cubicBezTo>
                <a:cubicBezTo>
                  <a:pt x="2000936" y="93726"/>
                  <a:pt x="1998421" y="81839"/>
                  <a:pt x="1993392" y="69952"/>
                </a:cubicBezTo>
                <a:close/>
                <a:moveTo>
                  <a:pt x="770001" y="57607"/>
                </a:moveTo>
                <a:cubicBezTo>
                  <a:pt x="774116" y="70866"/>
                  <a:pt x="776173" y="84582"/>
                  <a:pt x="776173" y="98755"/>
                </a:cubicBezTo>
                <a:cubicBezTo>
                  <a:pt x="776173" y="127102"/>
                  <a:pt x="767829" y="150190"/>
                  <a:pt x="751142" y="168021"/>
                </a:cubicBezTo>
                <a:cubicBezTo>
                  <a:pt x="734454" y="185852"/>
                  <a:pt x="710337" y="195224"/>
                  <a:pt x="678790" y="196139"/>
                </a:cubicBezTo>
                <a:lnTo>
                  <a:pt x="645871" y="371018"/>
                </a:lnTo>
                <a:cubicBezTo>
                  <a:pt x="637185" y="419024"/>
                  <a:pt x="631241" y="455371"/>
                  <a:pt x="628041" y="480060"/>
                </a:cubicBezTo>
                <a:lnTo>
                  <a:pt x="540944" y="480060"/>
                </a:lnTo>
                <a:lnTo>
                  <a:pt x="547116" y="425196"/>
                </a:lnTo>
                <a:lnTo>
                  <a:pt x="545745" y="425196"/>
                </a:lnTo>
                <a:cubicBezTo>
                  <a:pt x="513283" y="466801"/>
                  <a:pt x="474650" y="487604"/>
                  <a:pt x="429844" y="487604"/>
                </a:cubicBezTo>
                <a:cubicBezTo>
                  <a:pt x="402412" y="487604"/>
                  <a:pt x="381267" y="479717"/>
                  <a:pt x="366408" y="463944"/>
                </a:cubicBezTo>
                <a:cubicBezTo>
                  <a:pt x="351549" y="448170"/>
                  <a:pt x="344119" y="424739"/>
                  <a:pt x="344119" y="393649"/>
                </a:cubicBezTo>
                <a:cubicBezTo>
                  <a:pt x="344119" y="374904"/>
                  <a:pt x="346405" y="354330"/>
                  <a:pt x="350977" y="331927"/>
                </a:cubicBezTo>
                <a:lnTo>
                  <a:pt x="386639" y="144704"/>
                </a:lnTo>
                <a:lnTo>
                  <a:pt x="485394" y="144704"/>
                </a:lnTo>
                <a:lnTo>
                  <a:pt x="451104" y="324383"/>
                </a:lnTo>
                <a:cubicBezTo>
                  <a:pt x="447904" y="342671"/>
                  <a:pt x="446304" y="357531"/>
                  <a:pt x="446304" y="368961"/>
                </a:cubicBezTo>
                <a:cubicBezTo>
                  <a:pt x="446304" y="394564"/>
                  <a:pt x="457276" y="407365"/>
                  <a:pt x="479222" y="407365"/>
                </a:cubicBezTo>
                <a:cubicBezTo>
                  <a:pt x="496596" y="407365"/>
                  <a:pt x="513055" y="397650"/>
                  <a:pt x="528600" y="378219"/>
                </a:cubicBezTo>
                <a:cubicBezTo>
                  <a:pt x="544144" y="358788"/>
                  <a:pt x="554889" y="332842"/>
                  <a:pt x="560832" y="300380"/>
                </a:cubicBezTo>
                <a:lnTo>
                  <a:pt x="590322" y="144704"/>
                </a:lnTo>
                <a:lnTo>
                  <a:pt x="662331" y="144704"/>
                </a:lnTo>
                <a:cubicBezTo>
                  <a:pt x="691134" y="144704"/>
                  <a:pt x="705536" y="131674"/>
                  <a:pt x="705536" y="105613"/>
                </a:cubicBezTo>
                <a:cubicBezTo>
                  <a:pt x="705536" y="93726"/>
                  <a:pt x="703021" y="81839"/>
                  <a:pt x="697992" y="69952"/>
                </a:cubicBezTo>
                <a:close/>
                <a:moveTo>
                  <a:pt x="17145" y="17831"/>
                </a:moveTo>
                <a:lnTo>
                  <a:pt x="360731" y="17831"/>
                </a:lnTo>
                <a:lnTo>
                  <a:pt x="344272" y="104242"/>
                </a:lnTo>
                <a:lnTo>
                  <a:pt x="220828" y="104242"/>
                </a:lnTo>
                <a:lnTo>
                  <a:pt x="149505" y="480060"/>
                </a:lnTo>
                <a:lnTo>
                  <a:pt x="50749" y="480060"/>
                </a:lnTo>
                <a:lnTo>
                  <a:pt x="122073" y="104242"/>
                </a:lnTo>
                <a:lnTo>
                  <a:pt x="0" y="104242"/>
                </a:lnTo>
                <a:close/>
                <a:moveTo>
                  <a:pt x="1900809" y="7544"/>
                </a:moveTo>
                <a:lnTo>
                  <a:pt x="1948129" y="7544"/>
                </a:lnTo>
                <a:cubicBezTo>
                  <a:pt x="1939900" y="63779"/>
                  <a:pt x="1917726" y="91897"/>
                  <a:pt x="1881607" y="91897"/>
                </a:cubicBezTo>
                <a:cubicBezTo>
                  <a:pt x="1865148" y="91897"/>
                  <a:pt x="1850517" y="87554"/>
                  <a:pt x="1837716" y="78867"/>
                </a:cubicBezTo>
                <a:cubicBezTo>
                  <a:pt x="1827200" y="70637"/>
                  <a:pt x="1818285" y="66523"/>
                  <a:pt x="1810969" y="66523"/>
                </a:cubicBezTo>
                <a:cubicBezTo>
                  <a:pt x="1802283" y="66523"/>
                  <a:pt x="1795882" y="76810"/>
                  <a:pt x="1791767" y="97384"/>
                </a:cubicBezTo>
                <a:lnTo>
                  <a:pt x="1743761" y="96698"/>
                </a:lnTo>
                <a:cubicBezTo>
                  <a:pt x="1747419" y="69266"/>
                  <a:pt x="1754963" y="48006"/>
                  <a:pt x="1766393" y="32918"/>
                </a:cubicBezTo>
                <a:cubicBezTo>
                  <a:pt x="1777823" y="17831"/>
                  <a:pt x="1792224" y="10516"/>
                  <a:pt x="1809598" y="10973"/>
                </a:cubicBezTo>
                <a:cubicBezTo>
                  <a:pt x="1822399" y="10973"/>
                  <a:pt x="1836573" y="15545"/>
                  <a:pt x="1852118" y="24689"/>
                </a:cubicBezTo>
                <a:cubicBezTo>
                  <a:pt x="1865376" y="33376"/>
                  <a:pt x="1874292" y="37719"/>
                  <a:pt x="1878864" y="37719"/>
                </a:cubicBezTo>
                <a:cubicBezTo>
                  <a:pt x="1884350" y="37719"/>
                  <a:pt x="1888579" y="35662"/>
                  <a:pt x="1891551" y="31547"/>
                </a:cubicBezTo>
                <a:cubicBezTo>
                  <a:pt x="1894523" y="27432"/>
                  <a:pt x="1897609" y="19431"/>
                  <a:pt x="1900809" y="7544"/>
                </a:cubicBezTo>
                <a:close/>
                <a:moveTo>
                  <a:pt x="460020" y="0"/>
                </a:moveTo>
                <a:lnTo>
                  <a:pt x="555346" y="0"/>
                </a:lnTo>
                <a:lnTo>
                  <a:pt x="606781" y="104242"/>
                </a:lnTo>
                <a:lnTo>
                  <a:pt x="536143" y="10424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5768" y="2401044"/>
            <a:ext cx="8062175" cy="38709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5" y="1439883"/>
            <a:ext cx="10422106" cy="961161"/>
          </a:xfrm>
          <a:prstGeom prst="rect">
            <a:avLst/>
          </a:prstGeom>
        </p:spPr>
      </p:pic>
      <p:pic>
        <p:nvPicPr>
          <p:cNvPr id="3080" name="Picture 8" descr="Huân chương của Việt Nam gồm những loại gì? Huân chương Sao vàng được trao  tặ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87" y="2496150"/>
            <a:ext cx="7630771" cy="36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479" y="701811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8" descr="Bazooka - Free miscellaneous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76" y="4076485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642474" y="2831012"/>
            <a:ext cx="6855629" cy="848078"/>
          </a:xfrm>
          <a:custGeom>
            <a:avLst/>
            <a:gdLst/>
            <a:ahLst/>
            <a:cxnLst/>
            <a:rect l="l" t="t" r="r" b="b"/>
            <a:pathLst>
              <a:path w="6855629" h="848078">
                <a:moveTo>
                  <a:pt x="4198639" y="578387"/>
                </a:moveTo>
                <a:cubicBezTo>
                  <a:pt x="4093140" y="578387"/>
                  <a:pt x="4040391" y="606991"/>
                  <a:pt x="4040391" y="664198"/>
                </a:cubicBezTo>
                <a:cubicBezTo>
                  <a:pt x="4040391" y="685000"/>
                  <a:pt x="4046520" y="700974"/>
                  <a:pt x="4058779" y="712118"/>
                </a:cubicBezTo>
                <a:cubicBezTo>
                  <a:pt x="4071037" y="723262"/>
                  <a:pt x="4087197" y="728834"/>
                  <a:pt x="4107256" y="728834"/>
                </a:cubicBezTo>
                <a:cubicBezTo>
                  <a:pt x="4127316" y="728834"/>
                  <a:pt x="4145518" y="722891"/>
                  <a:pt x="4161863" y="711004"/>
                </a:cubicBezTo>
                <a:cubicBezTo>
                  <a:pt x="4178208" y="699116"/>
                  <a:pt x="4189352" y="684257"/>
                  <a:pt x="4195296" y="666427"/>
                </a:cubicBezTo>
                <a:cubicBezTo>
                  <a:pt x="4197525" y="657511"/>
                  <a:pt x="4198639" y="647853"/>
                  <a:pt x="4198639" y="637451"/>
                </a:cubicBezTo>
                <a:close/>
                <a:moveTo>
                  <a:pt x="1369714" y="578387"/>
                </a:moveTo>
                <a:cubicBezTo>
                  <a:pt x="1264215" y="578387"/>
                  <a:pt x="1211466" y="606991"/>
                  <a:pt x="1211466" y="664198"/>
                </a:cubicBezTo>
                <a:cubicBezTo>
                  <a:pt x="1211466" y="685000"/>
                  <a:pt x="1217595" y="700974"/>
                  <a:pt x="1229854" y="712118"/>
                </a:cubicBezTo>
                <a:cubicBezTo>
                  <a:pt x="1242113" y="723262"/>
                  <a:pt x="1258272" y="728834"/>
                  <a:pt x="1278331" y="728834"/>
                </a:cubicBezTo>
                <a:cubicBezTo>
                  <a:pt x="1298391" y="728834"/>
                  <a:pt x="1316593" y="722891"/>
                  <a:pt x="1332938" y="711004"/>
                </a:cubicBezTo>
                <a:cubicBezTo>
                  <a:pt x="1349283" y="699116"/>
                  <a:pt x="1360427" y="684257"/>
                  <a:pt x="1366371" y="666427"/>
                </a:cubicBezTo>
                <a:cubicBezTo>
                  <a:pt x="1368600" y="657511"/>
                  <a:pt x="1369714" y="647853"/>
                  <a:pt x="1369714" y="637451"/>
                </a:cubicBezTo>
                <a:close/>
                <a:moveTo>
                  <a:pt x="6288167" y="398965"/>
                </a:moveTo>
                <a:cubicBezTo>
                  <a:pt x="6251019" y="398965"/>
                  <a:pt x="6223159" y="414938"/>
                  <a:pt x="6204585" y="446885"/>
                </a:cubicBezTo>
                <a:cubicBezTo>
                  <a:pt x="6186011" y="478832"/>
                  <a:pt x="6176725" y="517465"/>
                  <a:pt x="6176725" y="562785"/>
                </a:cubicBezTo>
                <a:cubicBezTo>
                  <a:pt x="6176725" y="611077"/>
                  <a:pt x="6186569" y="650453"/>
                  <a:pt x="6206257" y="680914"/>
                </a:cubicBezTo>
                <a:cubicBezTo>
                  <a:pt x="6225945" y="711375"/>
                  <a:pt x="6253248" y="726606"/>
                  <a:pt x="6288167" y="726606"/>
                </a:cubicBezTo>
                <a:cubicBezTo>
                  <a:pt x="6321599" y="726606"/>
                  <a:pt x="6347975" y="711561"/>
                  <a:pt x="6367291" y="681471"/>
                </a:cubicBezTo>
                <a:cubicBezTo>
                  <a:pt x="6386607" y="651382"/>
                  <a:pt x="6396266" y="611448"/>
                  <a:pt x="6396266" y="561671"/>
                </a:cubicBezTo>
                <a:cubicBezTo>
                  <a:pt x="6396266" y="517094"/>
                  <a:pt x="6387165" y="478832"/>
                  <a:pt x="6368963" y="446885"/>
                </a:cubicBezTo>
                <a:cubicBezTo>
                  <a:pt x="6350761" y="414938"/>
                  <a:pt x="6323828" y="398965"/>
                  <a:pt x="6288167" y="398965"/>
                </a:cubicBezTo>
                <a:close/>
                <a:moveTo>
                  <a:pt x="2468642" y="398965"/>
                </a:moveTo>
                <a:cubicBezTo>
                  <a:pt x="2431494" y="398965"/>
                  <a:pt x="2403634" y="414938"/>
                  <a:pt x="2385060" y="446885"/>
                </a:cubicBezTo>
                <a:cubicBezTo>
                  <a:pt x="2366486" y="478832"/>
                  <a:pt x="2357199" y="517465"/>
                  <a:pt x="2357199" y="562785"/>
                </a:cubicBezTo>
                <a:cubicBezTo>
                  <a:pt x="2357199" y="611077"/>
                  <a:pt x="2367043" y="650453"/>
                  <a:pt x="2386732" y="680914"/>
                </a:cubicBezTo>
                <a:cubicBezTo>
                  <a:pt x="2406420" y="711375"/>
                  <a:pt x="2433723" y="726606"/>
                  <a:pt x="2468642" y="726606"/>
                </a:cubicBezTo>
                <a:cubicBezTo>
                  <a:pt x="2501332" y="726606"/>
                  <a:pt x="2527521" y="711561"/>
                  <a:pt x="2547209" y="681471"/>
                </a:cubicBezTo>
                <a:cubicBezTo>
                  <a:pt x="2566897" y="651382"/>
                  <a:pt x="2576741" y="611448"/>
                  <a:pt x="2576741" y="561671"/>
                </a:cubicBezTo>
                <a:cubicBezTo>
                  <a:pt x="2576741" y="517094"/>
                  <a:pt x="2567640" y="478832"/>
                  <a:pt x="2549438" y="446885"/>
                </a:cubicBezTo>
                <a:cubicBezTo>
                  <a:pt x="2531235" y="414938"/>
                  <a:pt x="2504304" y="398965"/>
                  <a:pt x="2468642" y="398965"/>
                </a:cubicBezTo>
                <a:close/>
                <a:moveTo>
                  <a:pt x="6680663" y="290865"/>
                </a:moveTo>
                <a:lnTo>
                  <a:pt x="6850056" y="290865"/>
                </a:lnTo>
                <a:lnTo>
                  <a:pt x="6850056" y="835819"/>
                </a:lnTo>
                <a:lnTo>
                  <a:pt x="6680663" y="835819"/>
                </a:lnTo>
                <a:close/>
                <a:moveTo>
                  <a:pt x="4497210" y="290865"/>
                </a:moveTo>
                <a:lnTo>
                  <a:pt x="4666602" y="290865"/>
                </a:lnTo>
                <a:lnTo>
                  <a:pt x="4666602" y="583959"/>
                </a:lnTo>
                <a:cubicBezTo>
                  <a:pt x="4666602" y="668655"/>
                  <a:pt x="4695206" y="711004"/>
                  <a:pt x="4752413" y="711004"/>
                </a:cubicBezTo>
                <a:cubicBezTo>
                  <a:pt x="4773958" y="711004"/>
                  <a:pt x="4791975" y="705060"/>
                  <a:pt x="4806463" y="693173"/>
                </a:cubicBezTo>
                <a:cubicBezTo>
                  <a:pt x="4820950" y="681286"/>
                  <a:pt x="4831166" y="667541"/>
                  <a:pt x="4837109" y="651939"/>
                </a:cubicBezTo>
                <a:cubicBezTo>
                  <a:pt x="4841567" y="642281"/>
                  <a:pt x="4843796" y="630022"/>
                  <a:pt x="4843796" y="615163"/>
                </a:cubicBezTo>
                <a:lnTo>
                  <a:pt x="4843796" y="290865"/>
                </a:lnTo>
                <a:lnTo>
                  <a:pt x="5013189" y="290865"/>
                </a:lnTo>
                <a:lnTo>
                  <a:pt x="5013189" y="660854"/>
                </a:lnTo>
                <a:cubicBezTo>
                  <a:pt x="5013189" y="716576"/>
                  <a:pt x="5014675" y="774897"/>
                  <a:pt x="5017647" y="835819"/>
                </a:cubicBezTo>
                <a:lnTo>
                  <a:pt x="4870542" y="835819"/>
                </a:lnTo>
                <a:lnTo>
                  <a:pt x="4862741" y="758924"/>
                </a:lnTo>
                <a:lnTo>
                  <a:pt x="4859398" y="758924"/>
                </a:lnTo>
                <a:cubicBezTo>
                  <a:pt x="4821507" y="818360"/>
                  <a:pt x="4764672" y="848078"/>
                  <a:pt x="4688891" y="848078"/>
                </a:cubicBezTo>
                <a:cubicBezTo>
                  <a:pt x="4630198" y="848078"/>
                  <a:pt x="4583578" y="828575"/>
                  <a:pt x="4549031" y="789571"/>
                </a:cubicBezTo>
                <a:cubicBezTo>
                  <a:pt x="4514483" y="750566"/>
                  <a:pt x="4497210" y="690944"/>
                  <a:pt x="4497210" y="610705"/>
                </a:cubicBezTo>
                <a:close/>
                <a:moveTo>
                  <a:pt x="2870663" y="290865"/>
                </a:moveTo>
                <a:lnTo>
                  <a:pt x="3040056" y="290865"/>
                </a:lnTo>
                <a:lnTo>
                  <a:pt x="3040056" y="835819"/>
                </a:lnTo>
                <a:lnTo>
                  <a:pt x="2870663" y="835819"/>
                </a:lnTo>
                <a:close/>
                <a:moveTo>
                  <a:pt x="3684899" y="278607"/>
                </a:moveTo>
                <a:cubicBezTo>
                  <a:pt x="3733190" y="278607"/>
                  <a:pt x="3776281" y="285665"/>
                  <a:pt x="3814172" y="299781"/>
                </a:cubicBezTo>
                <a:lnTo>
                  <a:pt x="3787426" y="425711"/>
                </a:lnTo>
                <a:cubicBezTo>
                  <a:pt x="3762165" y="414566"/>
                  <a:pt x="3730590" y="408994"/>
                  <a:pt x="3692700" y="408994"/>
                </a:cubicBezTo>
                <a:cubicBezTo>
                  <a:pt x="3648123" y="408994"/>
                  <a:pt x="3612461" y="423296"/>
                  <a:pt x="3585715" y="451900"/>
                </a:cubicBezTo>
                <a:cubicBezTo>
                  <a:pt x="3558969" y="480503"/>
                  <a:pt x="3545967" y="517094"/>
                  <a:pt x="3546710" y="561671"/>
                </a:cubicBezTo>
                <a:cubicBezTo>
                  <a:pt x="3546710" y="609219"/>
                  <a:pt x="3560826" y="646553"/>
                  <a:pt x="3589058" y="673670"/>
                </a:cubicBezTo>
                <a:cubicBezTo>
                  <a:pt x="3617290" y="700788"/>
                  <a:pt x="3652952" y="714347"/>
                  <a:pt x="3696043" y="714347"/>
                </a:cubicBezTo>
                <a:cubicBezTo>
                  <a:pt x="3733190" y="714347"/>
                  <a:pt x="3765509" y="708403"/>
                  <a:pt x="3792998" y="696516"/>
                </a:cubicBezTo>
                <a:lnTo>
                  <a:pt x="3813057" y="821332"/>
                </a:lnTo>
                <a:cubicBezTo>
                  <a:pt x="3777396" y="838419"/>
                  <a:pt x="3726875" y="846963"/>
                  <a:pt x="3661496" y="846963"/>
                </a:cubicBezTo>
                <a:cubicBezTo>
                  <a:pt x="3573085" y="846963"/>
                  <a:pt x="3502876" y="821889"/>
                  <a:pt x="3450869" y="771740"/>
                </a:cubicBezTo>
                <a:cubicBezTo>
                  <a:pt x="3398863" y="721591"/>
                  <a:pt x="3372860" y="653796"/>
                  <a:pt x="3372860" y="568357"/>
                </a:cubicBezTo>
                <a:cubicBezTo>
                  <a:pt x="3372860" y="485147"/>
                  <a:pt x="3400349" y="416052"/>
                  <a:pt x="3455327" y="361074"/>
                </a:cubicBezTo>
                <a:cubicBezTo>
                  <a:pt x="3510305" y="306096"/>
                  <a:pt x="3586829" y="278607"/>
                  <a:pt x="3684899" y="278607"/>
                </a:cubicBezTo>
                <a:close/>
                <a:moveTo>
                  <a:pt x="6293739" y="277492"/>
                </a:moveTo>
                <a:cubicBezTo>
                  <a:pt x="6376207" y="277492"/>
                  <a:pt x="6443072" y="303496"/>
                  <a:pt x="6494335" y="355502"/>
                </a:cubicBezTo>
                <a:cubicBezTo>
                  <a:pt x="6545599" y="407508"/>
                  <a:pt x="6571231" y="474745"/>
                  <a:pt x="6571231" y="557213"/>
                </a:cubicBezTo>
                <a:cubicBezTo>
                  <a:pt x="6571231" y="650825"/>
                  <a:pt x="6543184" y="722705"/>
                  <a:pt x="6487091" y="772854"/>
                </a:cubicBezTo>
                <a:cubicBezTo>
                  <a:pt x="6430999" y="823003"/>
                  <a:pt x="6363205" y="848078"/>
                  <a:pt x="6283709" y="848078"/>
                </a:cubicBezTo>
                <a:cubicBezTo>
                  <a:pt x="6201985" y="848078"/>
                  <a:pt x="6134562" y="822818"/>
                  <a:pt x="6081441" y="772297"/>
                </a:cubicBezTo>
                <a:cubicBezTo>
                  <a:pt x="6028320" y="721776"/>
                  <a:pt x="6001759" y="653425"/>
                  <a:pt x="6001759" y="567243"/>
                </a:cubicBezTo>
                <a:cubicBezTo>
                  <a:pt x="6001759" y="478832"/>
                  <a:pt x="6028320" y="408437"/>
                  <a:pt x="6081441" y="356059"/>
                </a:cubicBezTo>
                <a:cubicBezTo>
                  <a:pt x="6134562" y="303681"/>
                  <a:pt x="6205328" y="277492"/>
                  <a:pt x="6293739" y="277492"/>
                </a:cubicBezTo>
                <a:close/>
                <a:moveTo>
                  <a:pt x="4123973" y="277492"/>
                </a:moveTo>
                <a:cubicBezTo>
                  <a:pt x="4208669" y="277492"/>
                  <a:pt x="4269591" y="299038"/>
                  <a:pt x="4306738" y="342129"/>
                </a:cubicBezTo>
                <a:cubicBezTo>
                  <a:pt x="4343886" y="385220"/>
                  <a:pt x="4362459" y="442427"/>
                  <a:pt x="4362459" y="513750"/>
                </a:cubicBezTo>
                <a:lnTo>
                  <a:pt x="4362459" y="704317"/>
                </a:lnTo>
                <a:cubicBezTo>
                  <a:pt x="4362459" y="765239"/>
                  <a:pt x="4365431" y="809073"/>
                  <a:pt x="4371375" y="835819"/>
                </a:cubicBezTo>
                <a:lnTo>
                  <a:pt x="4218699" y="835819"/>
                </a:lnTo>
                <a:lnTo>
                  <a:pt x="4208669" y="781212"/>
                </a:lnTo>
                <a:lnTo>
                  <a:pt x="4205326" y="781212"/>
                </a:lnTo>
                <a:cubicBezTo>
                  <a:pt x="4168921" y="825789"/>
                  <a:pt x="4116915" y="848078"/>
                  <a:pt x="4049306" y="848078"/>
                </a:cubicBezTo>
                <a:cubicBezTo>
                  <a:pt x="3996557" y="848078"/>
                  <a:pt x="3954023" y="831547"/>
                  <a:pt x="3921705" y="798486"/>
                </a:cubicBezTo>
                <a:cubicBezTo>
                  <a:pt x="3889386" y="765425"/>
                  <a:pt x="3873227" y="726234"/>
                  <a:pt x="3873227" y="680914"/>
                </a:cubicBezTo>
                <a:cubicBezTo>
                  <a:pt x="3873227" y="611820"/>
                  <a:pt x="3901645" y="559813"/>
                  <a:pt x="3958481" y="524895"/>
                </a:cubicBezTo>
                <a:cubicBezTo>
                  <a:pt x="4015316" y="489976"/>
                  <a:pt x="4093512" y="472517"/>
                  <a:pt x="4193067" y="472517"/>
                </a:cubicBezTo>
                <a:lnTo>
                  <a:pt x="4193067" y="465830"/>
                </a:lnTo>
                <a:cubicBezTo>
                  <a:pt x="4193067" y="418281"/>
                  <a:pt x="4160006" y="394507"/>
                  <a:pt x="4093883" y="394507"/>
                </a:cubicBezTo>
                <a:cubicBezTo>
                  <a:pt x="4037419" y="394507"/>
                  <a:pt x="3987270" y="408251"/>
                  <a:pt x="3943436" y="435741"/>
                </a:cubicBezTo>
                <a:lnTo>
                  <a:pt x="3912232" y="326527"/>
                </a:lnTo>
                <a:cubicBezTo>
                  <a:pt x="3970925" y="293837"/>
                  <a:pt x="4041505" y="277492"/>
                  <a:pt x="4123973" y="277492"/>
                </a:cubicBezTo>
                <a:close/>
                <a:moveTo>
                  <a:pt x="1295048" y="277492"/>
                </a:moveTo>
                <a:cubicBezTo>
                  <a:pt x="1379744" y="277492"/>
                  <a:pt x="1440666" y="299038"/>
                  <a:pt x="1477813" y="342129"/>
                </a:cubicBezTo>
                <a:cubicBezTo>
                  <a:pt x="1514961" y="385220"/>
                  <a:pt x="1533535" y="442427"/>
                  <a:pt x="1533535" y="513750"/>
                </a:cubicBezTo>
                <a:lnTo>
                  <a:pt x="1533535" y="704317"/>
                </a:lnTo>
                <a:cubicBezTo>
                  <a:pt x="1533535" y="765239"/>
                  <a:pt x="1536506" y="809073"/>
                  <a:pt x="1542450" y="835819"/>
                </a:cubicBezTo>
                <a:lnTo>
                  <a:pt x="1389774" y="835819"/>
                </a:lnTo>
                <a:lnTo>
                  <a:pt x="1379744" y="781212"/>
                </a:lnTo>
                <a:lnTo>
                  <a:pt x="1376401" y="781212"/>
                </a:lnTo>
                <a:cubicBezTo>
                  <a:pt x="1339996" y="825789"/>
                  <a:pt x="1287990" y="848078"/>
                  <a:pt x="1220381" y="848078"/>
                </a:cubicBezTo>
                <a:cubicBezTo>
                  <a:pt x="1167632" y="848078"/>
                  <a:pt x="1125098" y="831547"/>
                  <a:pt x="1092779" y="798486"/>
                </a:cubicBezTo>
                <a:cubicBezTo>
                  <a:pt x="1060461" y="765425"/>
                  <a:pt x="1044302" y="726234"/>
                  <a:pt x="1044302" y="680914"/>
                </a:cubicBezTo>
                <a:cubicBezTo>
                  <a:pt x="1044302" y="611820"/>
                  <a:pt x="1072720" y="559813"/>
                  <a:pt x="1129555" y="524895"/>
                </a:cubicBezTo>
                <a:cubicBezTo>
                  <a:pt x="1186391" y="489976"/>
                  <a:pt x="1264587" y="472517"/>
                  <a:pt x="1364142" y="472517"/>
                </a:cubicBezTo>
                <a:lnTo>
                  <a:pt x="1364142" y="465830"/>
                </a:lnTo>
                <a:cubicBezTo>
                  <a:pt x="1364142" y="418281"/>
                  <a:pt x="1331081" y="394507"/>
                  <a:pt x="1264958" y="394507"/>
                </a:cubicBezTo>
                <a:cubicBezTo>
                  <a:pt x="1208494" y="394507"/>
                  <a:pt x="1158345" y="408251"/>
                  <a:pt x="1114511" y="435741"/>
                </a:cubicBezTo>
                <a:lnTo>
                  <a:pt x="1083307" y="326527"/>
                </a:lnTo>
                <a:cubicBezTo>
                  <a:pt x="1142000" y="293837"/>
                  <a:pt x="1212580" y="277492"/>
                  <a:pt x="1295048" y="277492"/>
                </a:cubicBezTo>
                <a:close/>
                <a:moveTo>
                  <a:pt x="959529" y="277492"/>
                </a:moveTo>
                <a:cubicBezTo>
                  <a:pt x="970674" y="277492"/>
                  <a:pt x="982561" y="278607"/>
                  <a:pt x="995191" y="280836"/>
                </a:cubicBezTo>
                <a:lnTo>
                  <a:pt x="995191" y="440198"/>
                </a:lnTo>
                <a:cubicBezTo>
                  <a:pt x="977360" y="437227"/>
                  <a:pt x="962130" y="435741"/>
                  <a:pt x="949500" y="435741"/>
                </a:cubicBezTo>
                <a:cubicBezTo>
                  <a:pt x="918296" y="435741"/>
                  <a:pt x="892664" y="443356"/>
                  <a:pt x="872604" y="458586"/>
                </a:cubicBezTo>
                <a:cubicBezTo>
                  <a:pt x="852545" y="473817"/>
                  <a:pt x="839543" y="494805"/>
                  <a:pt x="833599" y="521551"/>
                </a:cubicBezTo>
                <a:cubicBezTo>
                  <a:pt x="831371" y="532696"/>
                  <a:pt x="830256" y="545326"/>
                  <a:pt x="830256" y="559442"/>
                </a:cubicBezTo>
                <a:lnTo>
                  <a:pt x="830256" y="835819"/>
                </a:lnTo>
                <a:lnTo>
                  <a:pt x="660864" y="835819"/>
                </a:lnTo>
                <a:lnTo>
                  <a:pt x="660864" y="470288"/>
                </a:lnTo>
                <a:cubicBezTo>
                  <a:pt x="660864" y="392278"/>
                  <a:pt x="659378" y="332471"/>
                  <a:pt x="656406" y="290865"/>
                </a:cubicBezTo>
                <a:lnTo>
                  <a:pt x="801281" y="290865"/>
                </a:lnTo>
                <a:lnTo>
                  <a:pt x="807968" y="391164"/>
                </a:lnTo>
                <a:lnTo>
                  <a:pt x="812426" y="391164"/>
                </a:lnTo>
                <a:cubicBezTo>
                  <a:pt x="825799" y="354016"/>
                  <a:pt x="846230" y="325784"/>
                  <a:pt x="873719" y="306467"/>
                </a:cubicBezTo>
                <a:cubicBezTo>
                  <a:pt x="901208" y="287151"/>
                  <a:pt x="929812" y="277492"/>
                  <a:pt x="959529" y="277492"/>
                </a:cubicBezTo>
                <a:close/>
                <a:moveTo>
                  <a:pt x="2797397" y="184995"/>
                </a:moveTo>
                <a:cubicBezTo>
                  <a:pt x="2813742" y="216199"/>
                  <a:pt x="2821914" y="251117"/>
                  <a:pt x="2821914" y="289751"/>
                </a:cubicBezTo>
                <a:cubicBezTo>
                  <a:pt x="2821914" y="323927"/>
                  <a:pt x="2812442" y="351416"/>
                  <a:pt x="2793497" y="372218"/>
                </a:cubicBezTo>
                <a:cubicBezTo>
                  <a:pt x="2774552" y="393021"/>
                  <a:pt x="2747991" y="404908"/>
                  <a:pt x="2713815" y="407880"/>
                </a:cubicBezTo>
                <a:cubicBezTo>
                  <a:pt x="2739076" y="450971"/>
                  <a:pt x="2751706" y="500749"/>
                  <a:pt x="2751706" y="557213"/>
                </a:cubicBezTo>
                <a:cubicBezTo>
                  <a:pt x="2751706" y="650825"/>
                  <a:pt x="2723659" y="722705"/>
                  <a:pt x="2667567" y="772854"/>
                </a:cubicBezTo>
                <a:cubicBezTo>
                  <a:pt x="2611474" y="823003"/>
                  <a:pt x="2543680" y="848078"/>
                  <a:pt x="2464184" y="848078"/>
                </a:cubicBezTo>
                <a:cubicBezTo>
                  <a:pt x="2382460" y="848078"/>
                  <a:pt x="2315037" y="822818"/>
                  <a:pt x="2261916" y="772297"/>
                </a:cubicBezTo>
                <a:cubicBezTo>
                  <a:pt x="2208795" y="721776"/>
                  <a:pt x="2182235" y="653425"/>
                  <a:pt x="2182235" y="567243"/>
                </a:cubicBezTo>
                <a:cubicBezTo>
                  <a:pt x="2182235" y="478832"/>
                  <a:pt x="2208795" y="408437"/>
                  <a:pt x="2261916" y="356059"/>
                </a:cubicBezTo>
                <a:cubicBezTo>
                  <a:pt x="2315037" y="303681"/>
                  <a:pt x="2385431" y="277492"/>
                  <a:pt x="2473100" y="277492"/>
                </a:cubicBezTo>
                <a:cubicBezTo>
                  <a:pt x="2508761" y="277492"/>
                  <a:pt x="2542194" y="282693"/>
                  <a:pt x="2573398" y="293094"/>
                </a:cubicBezTo>
                <a:cubicBezTo>
                  <a:pt x="2579341" y="295323"/>
                  <a:pt x="2588628" y="299038"/>
                  <a:pt x="2601258" y="304238"/>
                </a:cubicBezTo>
                <a:cubicBezTo>
                  <a:pt x="2613888" y="309439"/>
                  <a:pt x="2625404" y="313897"/>
                  <a:pt x="2635806" y="317612"/>
                </a:cubicBezTo>
                <a:cubicBezTo>
                  <a:pt x="2646207" y="321326"/>
                  <a:pt x="2655494" y="323184"/>
                  <a:pt x="2663666" y="323184"/>
                </a:cubicBezTo>
                <a:cubicBezTo>
                  <a:pt x="2689670" y="323184"/>
                  <a:pt x="2702300" y="309811"/>
                  <a:pt x="2701557" y="283064"/>
                </a:cubicBezTo>
                <a:cubicBezTo>
                  <a:pt x="2701557" y="258547"/>
                  <a:pt x="2693756" y="232544"/>
                  <a:pt x="2678154" y="205055"/>
                </a:cubicBezTo>
                <a:close/>
                <a:moveTo>
                  <a:pt x="0" y="84697"/>
                </a:moveTo>
                <a:lnTo>
                  <a:pt x="577272" y="84697"/>
                </a:lnTo>
                <a:lnTo>
                  <a:pt x="577272" y="227343"/>
                </a:lnTo>
                <a:lnTo>
                  <a:pt x="372218" y="227343"/>
                </a:lnTo>
                <a:lnTo>
                  <a:pt x="372218" y="835819"/>
                </a:lnTo>
                <a:lnTo>
                  <a:pt x="202826" y="835819"/>
                </a:lnTo>
                <a:lnTo>
                  <a:pt x="202826" y="227343"/>
                </a:lnTo>
                <a:lnTo>
                  <a:pt x="0" y="227343"/>
                </a:lnTo>
                <a:close/>
                <a:moveTo>
                  <a:pt x="6766474" y="54607"/>
                </a:moveTo>
                <a:cubicBezTo>
                  <a:pt x="6793221" y="54607"/>
                  <a:pt x="6814580" y="62594"/>
                  <a:pt x="6830553" y="78567"/>
                </a:cubicBezTo>
                <a:cubicBezTo>
                  <a:pt x="6846527" y="94541"/>
                  <a:pt x="6854885" y="114786"/>
                  <a:pt x="6855629" y="139304"/>
                </a:cubicBezTo>
                <a:cubicBezTo>
                  <a:pt x="6855629" y="163078"/>
                  <a:pt x="6847270" y="183138"/>
                  <a:pt x="6830553" y="199482"/>
                </a:cubicBezTo>
                <a:cubicBezTo>
                  <a:pt x="6813837" y="215827"/>
                  <a:pt x="6791735" y="224000"/>
                  <a:pt x="6764245" y="224000"/>
                </a:cubicBezTo>
                <a:cubicBezTo>
                  <a:pt x="6738242" y="224000"/>
                  <a:pt x="6717068" y="215827"/>
                  <a:pt x="6700723" y="199482"/>
                </a:cubicBezTo>
                <a:cubicBezTo>
                  <a:pt x="6684379" y="183138"/>
                  <a:pt x="6676205" y="163078"/>
                  <a:pt x="6676205" y="139304"/>
                </a:cubicBezTo>
                <a:cubicBezTo>
                  <a:pt x="6676205" y="114786"/>
                  <a:pt x="6684563" y="94541"/>
                  <a:pt x="6701280" y="78567"/>
                </a:cubicBezTo>
                <a:cubicBezTo>
                  <a:pt x="6717997" y="62594"/>
                  <a:pt x="6739728" y="54607"/>
                  <a:pt x="6766474" y="54607"/>
                </a:cubicBezTo>
                <a:close/>
                <a:moveTo>
                  <a:pt x="2956474" y="54607"/>
                </a:moveTo>
                <a:cubicBezTo>
                  <a:pt x="2983220" y="54607"/>
                  <a:pt x="3004580" y="62594"/>
                  <a:pt x="3020553" y="78567"/>
                </a:cubicBezTo>
                <a:cubicBezTo>
                  <a:pt x="3036527" y="94541"/>
                  <a:pt x="3044885" y="114786"/>
                  <a:pt x="3045628" y="139304"/>
                </a:cubicBezTo>
                <a:cubicBezTo>
                  <a:pt x="3045628" y="163078"/>
                  <a:pt x="3037270" y="183138"/>
                  <a:pt x="3020553" y="199482"/>
                </a:cubicBezTo>
                <a:cubicBezTo>
                  <a:pt x="3003837" y="215827"/>
                  <a:pt x="2981735" y="224000"/>
                  <a:pt x="2954245" y="224000"/>
                </a:cubicBezTo>
                <a:cubicBezTo>
                  <a:pt x="2928242" y="224000"/>
                  <a:pt x="2907068" y="215827"/>
                  <a:pt x="2890723" y="199482"/>
                </a:cubicBezTo>
                <a:cubicBezTo>
                  <a:pt x="2874378" y="183138"/>
                  <a:pt x="2866206" y="163078"/>
                  <a:pt x="2866206" y="139304"/>
                </a:cubicBezTo>
                <a:cubicBezTo>
                  <a:pt x="2866206" y="114786"/>
                  <a:pt x="2874564" y="94541"/>
                  <a:pt x="2891280" y="78567"/>
                </a:cubicBezTo>
                <a:cubicBezTo>
                  <a:pt x="2907997" y="62594"/>
                  <a:pt x="2929728" y="54607"/>
                  <a:pt x="2956474" y="54607"/>
                </a:cubicBezTo>
                <a:close/>
                <a:moveTo>
                  <a:pt x="4073824" y="53493"/>
                </a:moveTo>
                <a:lnTo>
                  <a:pt x="4188609" y="53493"/>
                </a:lnTo>
                <a:lnTo>
                  <a:pt x="4298937" y="222885"/>
                </a:lnTo>
                <a:lnTo>
                  <a:pt x="4188609" y="222885"/>
                </a:lnTo>
                <a:lnTo>
                  <a:pt x="4131774" y="125930"/>
                </a:lnTo>
                <a:lnTo>
                  <a:pt x="4129545" y="125930"/>
                </a:lnTo>
                <a:lnTo>
                  <a:pt x="4073824" y="222885"/>
                </a:lnTo>
                <a:lnTo>
                  <a:pt x="3963495" y="222885"/>
                </a:lnTo>
                <a:close/>
                <a:moveTo>
                  <a:pt x="2298135" y="53493"/>
                </a:moveTo>
                <a:lnTo>
                  <a:pt x="2454154" y="53493"/>
                </a:lnTo>
                <a:lnTo>
                  <a:pt x="2549995" y="222885"/>
                </a:lnTo>
                <a:lnTo>
                  <a:pt x="2434095" y="222885"/>
                </a:lnTo>
                <a:close/>
                <a:moveTo>
                  <a:pt x="5375739" y="44577"/>
                </a:moveTo>
                <a:lnTo>
                  <a:pt x="5545131" y="44577"/>
                </a:lnTo>
                <a:lnTo>
                  <a:pt x="5545131" y="356616"/>
                </a:lnTo>
                <a:lnTo>
                  <a:pt x="5547360" y="356616"/>
                </a:lnTo>
                <a:cubicBezTo>
                  <a:pt x="5565191" y="332099"/>
                  <a:pt x="5587479" y="313154"/>
                  <a:pt x="5614226" y="299781"/>
                </a:cubicBezTo>
                <a:cubicBezTo>
                  <a:pt x="5640972" y="285665"/>
                  <a:pt x="5670318" y="278607"/>
                  <a:pt x="5702265" y="278607"/>
                </a:cubicBezTo>
                <a:cubicBezTo>
                  <a:pt x="5759472" y="278607"/>
                  <a:pt x="5805535" y="298852"/>
                  <a:pt x="5840453" y="339343"/>
                </a:cubicBezTo>
                <a:cubicBezTo>
                  <a:pt x="5875373" y="379834"/>
                  <a:pt x="5892832" y="439455"/>
                  <a:pt x="5892832" y="518208"/>
                </a:cubicBezTo>
                <a:lnTo>
                  <a:pt x="5892832" y="835819"/>
                </a:lnTo>
                <a:lnTo>
                  <a:pt x="5723439" y="835819"/>
                </a:lnTo>
                <a:lnTo>
                  <a:pt x="5723439" y="536039"/>
                </a:lnTo>
                <a:cubicBezTo>
                  <a:pt x="5723439" y="455800"/>
                  <a:pt x="5694093" y="415681"/>
                  <a:pt x="5635400" y="415681"/>
                </a:cubicBezTo>
                <a:cubicBezTo>
                  <a:pt x="5594537" y="415681"/>
                  <a:pt x="5566305" y="435741"/>
                  <a:pt x="5550704" y="475860"/>
                </a:cubicBezTo>
                <a:cubicBezTo>
                  <a:pt x="5546989" y="484032"/>
                  <a:pt x="5545131" y="496291"/>
                  <a:pt x="5545131" y="512636"/>
                </a:cubicBezTo>
                <a:lnTo>
                  <a:pt x="5545131" y="835819"/>
                </a:lnTo>
                <a:lnTo>
                  <a:pt x="5375739" y="835819"/>
                </a:lnTo>
                <a:close/>
                <a:moveTo>
                  <a:pt x="1908639" y="44577"/>
                </a:moveTo>
                <a:lnTo>
                  <a:pt x="2078031" y="44577"/>
                </a:lnTo>
                <a:lnTo>
                  <a:pt x="2078031" y="835819"/>
                </a:lnTo>
                <a:lnTo>
                  <a:pt x="1908639" y="835819"/>
                </a:lnTo>
                <a:close/>
                <a:moveTo>
                  <a:pt x="6293739" y="0"/>
                </a:moveTo>
                <a:cubicBezTo>
                  <a:pt x="6324943" y="0"/>
                  <a:pt x="6351131" y="9102"/>
                  <a:pt x="6372306" y="27304"/>
                </a:cubicBezTo>
                <a:cubicBezTo>
                  <a:pt x="6393479" y="45506"/>
                  <a:pt x="6404067" y="68723"/>
                  <a:pt x="6404067" y="96955"/>
                </a:cubicBezTo>
                <a:cubicBezTo>
                  <a:pt x="6404067" y="118501"/>
                  <a:pt x="6398681" y="137632"/>
                  <a:pt x="6387908" y="154348"/>
                </a:cubicBezTo>
                <a:cubicBezTo>
                  <a:pt x="6377135" y="171065"/>
                  <a:pt x="6363948" y="187595"/>
                  <a:pt x="6348346" y="203940"/>
                </a:cubicBezTo>
                <a:cubicBezTo>
                  <a:pt x="6332744" y="220285"/>
                  <a:pt x="6321971" y="235144"/>
                  <a:pt x="6316027" y="248517"/>
                </a:cubicBezTo>
                <a:lnTo>
                  <a:pt x="6234675" y="229572"/>
                </a:lnTo>
                <a:cubicBezTo>
                  <a:pt x="6239132" y="212484"/>
                  <a:pt x="6250277" y="193539"/>
                  <a:pt x="6268107" y="172736"/>
                </a:cubicBezTo>
                <a:cubicBezTo>
                  <a:pt x="6285938" y="151934"/>
                  <a:pt x="6294853" y="134474"/>
                  <a:pt x="6294853" y="120358"/>
                </a:cubicBezTo>
                <a:cubicBezTo>
                  <a:pt x="6294853" y="109214"/>
                  <a:pt x="6291696" y="100484"/>
                  <a:pt x="6285381" y="94169"/>
                </a:cubicBezTo>
                <a:cubicBezTo>
                  <a:pt x="6279066" y="87854"/>
                  <a:pt x="6271079" y="84697"/>
                  <a:pt x="6261421" y="84697"/>
                </a:cubicBezTo>
                <a:cubicBezTo>
                  <a:pt x="6243589" y="84697"/>
                  <a:pt x="6227617" y="97327"/>
                  <a:pt x="6213500" y="122587"/>
                </a:cubicBezTo>
                <a:lnTo>
                  <a:pt x="6157779" y="89154"/>
                </a:lnTo>
                <a:cubicBezTo>
                  <a:pt x="6187497" y="29718"/>
                  <a:pt x="6232817" y="0"/>
                  <a:pt x="6293739" y="0"/>
                </a:cubicBezTo>
                <a:close/>
                <a:moveTo>
                  <a:pt x="1312878" y="0"/>
                </a:moveTo>
                <a:cubicBezTo>
                  <a:pt x="1344082" y="0"/>
                  <a:pt x="1370271" y="9102"/>
                  <a:pt x="1391446" y="27304"/>
                </a:cubicBezTo>
                <a:cubicBezTo>
                  <a:pt x="1412620" y="45506"/>
                  <a:pt x="1423207" y="68723"/>
                  <a:pt x="1423207" y="96955"/>
                </a:cubicBezTo>
                <a:cubicBezTo>
                  <a:pt x="1423207" y="125187"/>
                  <a:pt x="1409648" y="154720"/>
                  <a:pt x="1382530" y="185552"/>
                </a:cubicBezTo>
                <a:cubicBezTo>
                  <a:pt x="1355412" y="216385"/>
                  <a:pt x="1339625" y="237001"/>
                  <a:pt x="1335167" y="247403"/>
                </a:cubicBezTo>
                <a:lnTo>
                  <a:pt x="1254928" y="229572"/>
                </a:lnTo>
                <a:cubicBezTo>
                  <a:pt x="1259386" y="212484"/>
                  <a:pt x="1270530" y="193539"/>
                  <a:pt x="1288361" y="172736"/>
                </a:cubicBezTo>
                <a:cubicBezTo>
                  <a:pt x="1306192" y="151934"/>
                  <a:pt x="1315107" y="134474"/>
                  <a:pt x="1315107" y="120358"/>
                </a:cubicBezTo>
                <a:cubicBezTo>
                  <a:pt x="1315107" y="109957"/>
                  <a:pt x="1311764" y="101413"/>
                  <a:pt x="1305077" y="94727"/>
                </a:cubicBezTo>
                <a:cubicBezTo>
                  <a:pt x="1298391" y="88040"/>
                  <a:pt x="1290590" y="84697"/>
                  <a:pt x="1281675" y="84697"/>
                </a:cubicBezTo>
                <a:cubicBezTo>
                  <a:pt x="1263844" y="84697"/>
                  <a:pt x="1247870" y="97327"/>
                  <a:pt x="1233754" y="122587"/>
                </a:cubicBezTo>
                <a:lnTo>
                  <a:pt x="1178033" y="88040"/>
                </a:lnTo>
                <a:cubicBezTo>
                  <a:pt x="1207751" y="29347"/>
                  <a:pt x="1252700" y="0"/>
                  <a:pt x="13128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numbers with black contours for printing – TEMPLATES-FOR-PRINT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5646" r="12928" b="3276"/>
          <a:stretch/>
        </p:blipFill>
        <p:spPr bwMode="auto">
          <a:xfrm>
            <a:off x="695460" y="914400"/>
            <a:ext cx="618186" cy="1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520335" y="1003035"/>
            <a:ext cx="9324211" cy="888387"/>
          </a:xfrm>
          <a:custGeom>
            <a:avLst/>
            <a:gdLst/>
            <a:ahLst/>
            <a:cxnLst/>
            <a:rect l="l" t="t" r="r" b="b"/>
            <a:pathLst>
              <a:path w="9324211" h="888387">
                <a:moveTo>
                  <a:pt x="4669992" y="835552"/>
                </a:moveTo>
                <a:cubicBezTo>
                  <a:pt x="4675726" y="835552"/>
                  <a:pt x="4680504" y="837600"/>
                  <a:pt x="4684327" y="841696"/>
                </a:cubicBezTo>
                <a:cubicBezTo>
                  <a:pt x="4688150" y="845791"/>
                  <a:pt x="4690061" y="850843"/>
                  <a:pt x="4690061" y="856850"/>
                </a:cubicBezTo>
                <a:cubicBezTo>
                  <a:pt x="4690061" y="862584"/>
                  <a:pt x="4688150" y="867499"/>
                  <a:pt x="4684327" y="871595"/>
                </a:cubicBezTo>
                <a:cubicBezTo>
                  <a:pt x="4680504" y="875690"/>
                  <a:pt x="4675589" y="877738"/>
                  <a:pt x="4669582" y="877738"/>
                </a:cubicBezTo>
                <a:cubicBezTo>
                  <a:pt x="4663848" y="877738"/>
                  <a:pt x="4659002" y="875690"/>
                  <a:pt x="4655042" y="871595"/>
                </a:cubicBezTo>
                <a:cubicBezTo>
                  <a:pt x="4651083" y="867499"/>
                  <a:pt x="4649103" y="862584"/>
                  <a:pt x="4649103" y="856850"/>
                </a:cubicBezTo>
                <a:cubicBezTo>
                  <a:pt x="4649103" y="850843"/>
                  <a:pt x="4651151" y="845791"/>
                  <a:pt x="4655247" y="841696"/>
                </a:cubicBezTo>
                <a:cubicBezTo>
                  <a:pt x="4659343" y="837600"/>
                  <a:pt x="4664258" y="835552"/>
                  <a:pt x="4669992" y="835552"/>
                </a:cubicBezTo>
                <a:close/>
                <a:moveTo>
                  <a:pt x="2797558" y="835552"/>
                </a:moveTo>
                <a:cubicBezTo>
                  <a:pt x="2803292" y="835552"/>
                  <a:pt x="2808070" y="837600"/>
                  <a:pt x="2811893" y="841696"/>
                </a:cubicBezTo>
                <a:cubicBezTo>
                  <a:pt x="2815715" y="845791"/>
                  <a:pt x="2817627" y="850843"/>
                  <a:pt x="2817627" y="856850"/>
                </a:cubicBezTo>
                <a:cubicBezTo>
                  <a:pt x="2817627" y="862584"/>
                  <a:pt x="2815715" y="867499"/>
                  <a:pt x="2811893" y="871595"/>
                </a:cubicBezTo>
                <a:cubicBezTo>
                  <a:pt x="2808070" y="875690"/>
                  <a:pt x="2803155" y="877738"/>
                  <a:pt x="2797148" y="877738"/>
                </a:cubicBezTo>
                <a:cubicBezTo>
                  <a:pt x="2791414" y="877738"/>
                  <a:pt x="2786568" y="875690"/>
                  <a:pt x="2782608" y="871595"/>
                </a:cubicBezTo>
                <a:cubicBezTo>
                  <a:pt x="2778649" y="867499"/>
                  <a:pt x="2776669" y="862584"/>
                  <a:pt x="2776669" y="856850"/>
                </a:cubicBezTo>
                <a:cubicBezTo>
                  <a:pt x="2776669" y="851116"/>
                  <a:pt x="2778717" y="846133"/>
                  <a:pt x="2782813" y="841901"/>
                </a:cubicBezTo>
                <a:cubicBezTo>
                  <a:pt x="2786909" y="837668"/>
                  <a:pt x="2791824" y="835552"/>
                  <a:pt x="2797558" y="835552"/>
                </a:cubicBezTo>
                <a:close/>
                <a:moveTo>
                  <a:pt x="6007807" y="756095"/>
                </a:moveTo>
                <a:cubicBezTo>
                  <a:pt x="6015179" y="756095"/>
                  <a:pt x="6021050" y="758484"/>
                  <a:pt x="6025419" y="763262"/>
                </a:cubicBezTo>
                <a:cubicBezTo>
                  <a:pt x="6029787" y="768040"/>
                  <a:pt x="6031972" y="774252"/>
                  <a:pt x="6031972" y="781898"/>
                </a:cubicBezTo>
                <a:cubicBezTo>
                  <a:pt x="6031972" y="789270"/>
                  <a:pt x="6029719" y="795346"/>
                  <a:pt x="6025214" y="800124"/>
                </a:cubicBezTo>
                <a:cubicBezTo>
                  <a:pt x="6020708" y="804902"/>
                  <a:pt x="6014769" y="807291"/>
                  <a:pt x="6007397" y="807291"/>
                </a:cubicBezTo>
                <a:cubicBezTo>
                  <a:pt x="6000571" y="807291"/>
                  <a:pt x="5994905" y="804834"/>
                  <a:pt x="5990400" y="799919"/>
                </a:cubicBezTo>
                <a:cubicBezTo>
                  <a:pt x="5985894" y="795004"/>
                  <a:pt x="5983642" y="788997"/>
                  <a:pt x="5983642" y="781898"/>
                </a:cubicBezTo>
                <a:cubicBezTo>
                  <a:pt x="5983642" y="774252"/>
                  <a:pt x="5985894" y="768040"/>
                  <a:pt x="5990400" y="763262"/>
                </a:cubicBezTo>
                <a:cubicBezTo>
                  <a:pt x="5994905" y="758484"/>
                  <a:pt x="6000707" y="756095"/>
                  <a:pt x="6007807" y="756095"/>
                </a:cubicBezTo>
                <a:close/>
                <a:moveTo>
                  <a:pt x="5896250" y="701621"/>
                </a:moveTo>
                <a:cubicBezTo>
                  <a:pt x="5840275" y="700529"/>
                  <a:pt x="5812287" y="715410"/>
                  <a:pt x="5812287" y="746265"/>
                </a:cubicBezTo>
                <a:cubicBezTo>
                  <a:pt x="5812287" y="757460"/>
                  <a:pt x="5815495" y="765993"/>
                  <a:pt x="5821912" y="771863"/>
                </a:cubicBezTo>
                <a:cubicBezTo>
                  <a:pt x="5828329" y="777734"/>
                  <a:pt x="5836316" y="780669"/>
                  <a:pt x="5845872" y="780669"/>
                </a:cubicBezTo>
                <a:cubicBezTo>
                  <a:pt x="5858160" y="780669"/>
                  <a:pt x="5868535" y="777461"/>
                  <a:pt x="5877000" y="771044"/>
                </a:cubicBezTo>
                <a:cubicBezTo>
                  <a:pt x="5885464" y="764627"/>
                  <a:pt x="5891335" y="756777"/>
                  <a:pt x="5894611" y="747493"/>
                </a:cubicBezTo>
                <a:cubicBezTo>
                  <a:pt x="5895704" y="743944"/>
                  <a:pt x="5896250" y="740121"/>
                  <a:pt x="5896250" y="736025"/>
                </a:cubicBezTo>
                <a:close/>
                <a:moveTo>
                  <a:pt x="4705625" y="701621"/>
                </a:moveTo>
                <a:cubicBezTo>
                  <a:pt x="4649650" y="700529"/>
                  <a:pt x="4621662" y="715410"/>
                  <a:pt x="4621662" y="746265"/>
                </a:cubicBezTo>
                <a:cubicBezTo>
                  <a:pt x="4621662" y="757460"/>
                  <a:pt x="4624870" y="765993"/>
                  <a:pt x="4631287" y="771863"/>
                </a:cubicBezTo>
                <a:cubicBezTo>
                  <a:pt x="4637704" y="777734"/>
                  <a:pt x="4645690" y="780669"/>
                  <a:pt x="4655247" y="780669"/>
                </a:cubicBezTo>
                <a:cubicBezTo>
                  <a:pt x="4667534" y="780669"/>
                  <a:pt x="4677910" y="777461"/>
                  <a:pt x="4686375" y="771044"/>
                </a:cubicBezTo>
                <a:cubicBezTo>
                  <a:pt x="4694839" y="764627"/>
                  <a:pt x="4700710" y="756777"/>
                  <a:pt x="4703987" y="747493"/>
                </a:cubicBezTo>
                <a:cubicBezTo>
                  <a:pt x="4705079" y="743944"/>
                  <a:pt x="4705625" y="740121"/>
                  <a:pt x="4705625" y="736025"/>
                </a:cubicBezTo>
                <a:close/>
                <a:moveTo>
                  <a:pt x="3915050" y="701621"/>
                </a:moveTo>
                <a:cubicBezTo>
                  <a:pt x="3859074" y="700529"/>
                  <a:pt x="3831087" y="715410"/>
                  <a:pt x="3831087" y="746265"/>
                </a:cubicBezTo>
                <a:cubicBezTo>
                  <a:pt x="3831087" y="757460"/>
                  <a:pt x="3834295" y="765993"/>
                  <a:pt x="3840712" y="771863"/>
                </a:cubicBezTo>
                <a:cubicBezTo>
                  <a:pt x="3847129" y="777734"/>
                  <a:pt x="3855115" y="780669"/>
                  <a:pt x="3864672" y="780669"/>
                </a:cubicBezTo>
                <a:cubicBezTo>
                  <a:pt x="3876959" y="780669"/>
                  <a:pt x="3887335" y="777461"/>
                  <a:pt x="3895800" y="771044"/>
                </a:cubicBezTo>
                <a:cubicBezTo>
                  <a:pt x="3904264" y="764627"/>
                  <a:pt x="3910135" y="756777"/>
                  <a:pt x="3913412" y="747493"/>
                </a:cubicBezTo>
                <a:cubicBezTo>
                  <a:pt x="3914504" y="744217"/>
                  <a:pt x="3915050" y="740394"/>
                  <a:pt x="3915050" y="736025"/>
                </a:cubicBezTo>
                <a:close/>
                <a:moveTo>
                  <a:pt x="2086251" y="701621"/>
                </a:moveTo>
                <a:cubicBezTo>
                  <a:pt x="2030276" y="700529"/>
                  <a:pt x="2002288" y="715410"/>
                  <a:pt x="2002288" y="746265"/>
                </a:cubicBezTo>
                <a:cubicBezTo>
                  <a:pt x="2002288" y="757460"/>
                  <a:pt x="2005496" y="765993"/>
                  <a:pt x="2011913" y="771863"/>
                </a:cubicBezTo>
                <a:cubicBezTo>
                  <a:pt x="2018330" y="777734"/>
                  <a:pt x="2026317" y="780669"/>
                  <a:pt x="2035873" y="780669"/>
                </a:cubicBezTo>
                <a:cubicBezTo>
                  <a:pt x="2048161" y="780669"/>
                  <a:pt x="2058536" y="777461"/>
                  <a:pt x="2067000" y="771044"/>
                </a:cubicBezTo>
                <a:cubicBezTo>
                  <a:pt x="2075466" y="764627"/>
                  <a:pt x="2081336" y="756777"/>
                  <a:pt x="2084613" y="747493"/>
                </a:cubicBezTo>
                <a:cubicBezTo>
                  <a:pt x="2085705" y="743944"/>
                  <a:pt x="2086251" y="740121"/>
                  <a:pt x="2086251" y="736025"/>
                </a:cubicBezTo>
                <a:close/>
                <a:moveTo>
                  <a:pt x="2568140" y="628717"/>
                </a:moveTo>
                <a:cubicBezTo>
                  <a:pt x="2549845" y="628717"/>
                  <a:pt x="2535373" y="635884"/>
                  <a:pt x="2524725" y="650219"/>
                </a:cubicBezTo>
                <a:cubicBezTo>
                  <a:pt x="2514076" y="664555"/>
                  <a:pt x="2508751" y="682781"/>
                  <a:pt x="2508751" y="704898"/>
                </a:cubicBezTo>
                <a:cubicBezTo>
                  <a:pt x="2508751" y="725923"/>
                  <a:pt x="2513871" y="743398"/>
                  <a:pt x="2524110" y="757323"/>
                </a:cubicBezTo>
                <a:cubicBezTo>
                  <a:pt x="2534350" y="771249"/>
                  <a:pt x="2548753" y="778212"/>
                  <a:pt x="2567320" y="778212"/>
                </a:cubicBezTo>
                <a:cubicBezTo>
                  <a:pt x="2579608" y="778212"/>
                  <a:pt x="2590666" y="774321"/>
                  <a:pt x="2600496" y="766539"/>
                </a:cubicBezTo>
                <a:cubicBezTo>
                  <a:pt x="2610326" y="758757"/>
                  <a:pt x="2616879" y="748313"/>
                  <a:pt x="2620155" y="735206"/>
                </a:cubicBezTo>
                <a:cubicBezTo>
                  <a:pt x="2621248" y="730837"/>
                  <a:pt x="2621794" y="725649"/>
                  <a:pt x="2621794" y="719642"/>
                </a:cubicBezTo>
                <a:lnTo>
                  <a:pt x="2621794" y="685238"/>
                </a:lnTo>
                <a:cubicBezTo>
                  <a:pt x="2621794" y="679231"/>
                  <a:pt x="2621248" y="674180"/>
                  <a:pt x="2620155" y="670084"/>
                </a:cubicBezTo>
                <a:cubicBezTo>
                  <a:pt x="2617425" y="658343"/>
                  <a:pt x="2611350" y="648513"/>
                  <a:pt x="2601929" y="640594"/>
                </a:cubicBezTo>
                <a:cubicBezTo>
                  <a:pt x="2592509" y="632676"/>
                  <a:pt x="2581246" y="628717"/>
                  <a:pt x="2568140" y="628717"/>
                </a:cubicBezTo>
                <a:close/>
                <a:moveTo>
                  <a:pt x="5320454" y="628307"/>
                </a:moveTo>
                <a:cubicBezTo>
                  <a:pt x="5302979" y="628307"/>
                  <a:pt x="5288780" y="635133"/>
                  <a:pt x="5277858" y="648786"/>
                </a:cubicBezTo>
                <a:cubicBezTo>
                  <a:pt x="5266936" y="662438"/>
                  <a:pt x="5261475" y="680596"/>
                  <a:pt x="5261475" y="703259"/>
                </a:cubicBezTo>
                <a:cubicBezTo>
                  <a:pt x="5261475" y="723738"/>
                  <a:pt x="5266595" y="740735"/>
                  <a:pt x="5276835" y="754251"/>
                </a:cubicBezTo>
                <a:cubicBezTo>
                  <a:pt x="5287073" y="767767"/>
                  <a:pt x="5301477" y="774525"/>
                  <a:pt x="5320045" y="774525"/>
                </a:cubicBezTo>
                <a:cubicBezTo>
                  <a:pt x="5331513" y="774525"/>
                  <a:pt x="5341820" y="771249"/>
                  <a:pt x="5350967" y="764696"/>
                </a:cubicBezTo>
                <a:cubicBezTo>
                  <a:pt x="5360114" y="758142"/>
                  <a:pt x="5366463" y="749132"/>
                  <a:pt x="5370013" y="737664"/>
                </a:cubicBezTo>
                <a:cubicBezTo>
                  <a:pt x="5371924" y="731930"/>
                  <a:pt x="5372880" y="725513"/>
                  <a:pt x="5372880" y="718414"/>
                </a:cubicBezTo>
                <a:lnTo>
                  <a:pt x="5372880" y="682781"/>
                </a:lnTo>
                <a:cubicBezTo>
                  <a:pt x="5372880" y="675954"/>
                  <a:pt x="5372197" y="670630"/>
                  <a:pt x="5370832" y="666807"/>
                </a:cubicBezTo>
                <a:cubicBezTo>
                  <a:pt x="5367282" y="655612"/>
                  <a:pt x="5361207" y="646397"/>
                  <a:pt x="5352606" y="639161"/>
                </a:cubicBezTo>
                <a:cubicBezTo>
                  <a:pt x="5344005" y="631925"/>
                  <a:pt x="5333288" y="628307"/>
                  <a:pt x="5320454" y="628307"/>
                </a:cubicBezTo>
                <a:close/>
                <a:moveTo>
                  <a:pt x="3253529" y="628307"/>
                </a:moveTo>
                <a:cubicBezTo>
                  <a:pt x="3236054" y="628307"/>
                  <a:pt x="3221855" y="635133"/>
                  <a:pt x="3210933" y="648786"/>
                </a:cubicBezTo>
                <a:cubicBezTo>
                  <a:pt x="3200011" y="662438"/>
                  <a:pt x="3194550" y="680596"/>
                  <a:pt x="3194550" y="703259"/>
                </a:cubicBezTo>
                <a:cubicBezTo>
                  <a:pt x="3194550" y="723738"/>
                  <a:pt x="3199670" y="740735"/>
                  <a:pt x="3209909" y="754251"/>
                </a:cubicBezTo>
                <a:cubicBezTo>
                  <a:pt x="3220149" y="767767"/>
                  <a:pt x="3234552" y="774525"/>
                  <a:pt x="3253119" y="774525"/>
                </a:cubicBezTo>
                <a:cubicBezTo>
                  <a:pt x="3264587" y="774525"/>
                  <a:pt x="3274895" y="771249"/>
                  <a:pt x="3284042" y="764696"/>
                </a:cubicBezTo>
                <a:cubicBezTo>
                  <a:pt x="3293190" y="758142"/>
                  <a:pt x="3299538" y="749132"/>
                  <a:pt x="3303087" y="737664"/>
                </a:cubicBezTo>
                <a:cubicBezTo>
                  <a:pt x="3304999" y="731930"/>
                  <a:pt x="3305955" y="725513"/>
                  <a:pt x="3305955" y="718414"/>
                </a:cubicBezTo>
                <a:lnTo>
                  <a:pt x="3305955" y="682781"/>
                </a:lnTo>
                <a:cubicBezTo>
                  <a:pt x="3305955" y="675954"/>
                  <a:pt x="3305272" y="670630"/>
                  <a:pt x="3303907" y="666807"/>
                </a:cubicBezTo>
                <a:cubicBezTo>
                  <a:pt x="3300357" y="655612"/>
                  <a:pt x="3294282" y="646397"/>
                  <a:pt x="3285681" y="639161"/>
                </a:cubicBezTo>
                <a:cubicBezTo>
                  <a:pt x="3277079" y="631925"/>
                  <a:pt x="3266362" y="628307"/>
                  <a:pt x="3253529" y="628307"/>
                </a:cubicBezTo>
                <a:close/>
                <a:moveTo>
                  <a:pt x="1567605" y="628307"/>
                </a:moveTo>
                <a:cubicBezTo>
                  <a:pt x="1550130" y="628307"/>
                  <a:pt x="1535932" y="635133"/>
                  <a:pt x="1525010" y="648786"/>
                </a:cubicBezTo>
                <a:cubicBezTo>
                  <a:pt x="1514088" y="662438"/>
                  <a:pt x="1508626" y="680596"/>
                  <a:pt x="1508626" y="703259"/>
                </a:cubicBezTo>
                <a:cubicBezTo>
                  <a:pt x="1508626" y="723738"/>
                  <a:pt x="1513746" y="740735"/>
                  <a:pt x="1523986" y="754251"/>
                </a:cubicBezTo>
                <a:cubicBezTo>
                  <a:pt x="1534225" y="767767"/>
                  <a:pt x="1548629" y="774525"/>
                  <a:pt x="1567196" y="774525"/>
                </a:cubicBezTo>
                <a:cubicBezTo>
                  <a:pt x="1578664" y="774525"/>
                  <a:pt x="1588972" y="771249"/>
                  <a:pt x="1598118" y="764696"/>
                </a:cubicBezTo>
                <a:cubicBezTo>
                  <a:pt x="1607266" y="758142"/>
                  <a:pt x="1613615" y="749132"/>
                  <a:pt x="1617164" y="737664"/>
                </a:cubicBezTo>
                <a:cubicBezTo>
                  <a:pt x="1619075" y="731930"/>
                  <a:pt x="1620031" y="725513"/>
                  <a:pt x="1620031" y="718414"/>
                </a:cubicBezTo>
                <a:lnTo>
                  <a:pt x="1620031" y="682781"/>
                </a:lnTo>
                <a:cubicBezTo>
                  <a:pt x="1620031" y="675954"/>
                  <a:pt x="1619348" y="670630"/>
                  <a:pt x="1617983" y="666807"/>
                </a:cubicBezTo>
                <a:cubicBezTo>
                  <a:pt x="1614433" y="655612"/>
                  <a:pt x="1608358" y="646397"/>
                  <a:pt x="1599757" y="639161"/>
                </a:cubicBezTo>
                <a:cubicBezTo>
                  <a:pt x="1591156" y="631925"/>
                  <a:pt x="1580438" y="628307"/>
                  <a:pt x="1567605" y="628307"/>
                </a:cubicBezTo>
                <a:close/>
                <a:moveTo>
                  <a:pt x="2264978" y="627488"/>
                </a:moveTo>
                <a:cubicBezTo>
                  <a:pt x="2245319" y="627488"/>
                  <a:pt x="2230301" y="635065"/>
                  <a:pt x="2219924" y="650219"/>
                </a:cubicBezTo>
                <a:cubicBezTo>
                  <a:pt x="2209549" y="665374"/>
                  <a:pt x="2204361" y="683327"/>
                  <a:pt x="2204361" y="704078"/>
                </a:cubicBezTo>
                <a:cubicBezTo>
                  <a:pt x="2204361" y="725923"/>
                  <a:pt x="2209958" y="744080"/>
                  <a:pt x="2221154" y="758552"/>
                </a:cubicBezTo>
                <a:cubicBezTo>
                  <a:pt x="2232349" y="773024"/>
                  <a:pt x="2246684" y="780259"/>
                  <a:pt x="2264159" y="780259"/>
                </a:cubicBezTo>
                <a:cubicBezTo>
                  <a:pt x="2281361" y="780259"/>
                  <a:pt x="2295696" y="772955"/>
                  <a:pt x="2307164" y="758347"/>
                </a:cubicBezTo>
                <a:cubicBezTo>
                  <a:pt x="2318633" y="743739"/>
                  <a:pt x="2324367" y="725376"/>
                  <a:pt x="2324367" y="703259"/>
                </a:cubicBezTo>
                <a:cubicBezTo>
                  <a:pt x="2324367" y="683873"/>
                  <a:pt x="2319383" y="666398"/>
                  <a:pt x="2309417" y="650834"/>
                </a:cubicBezTo>
                <a:cubicBezTo>
                  <a:pt x="2299451" y="635270"/>
                  <a:pt x="2284638" y="627488"/>
                  <a:pt x="2264978" y="627488"/>
                </a:cubicBezTo>
                <a:close/>
                <a:moveTo>
                  <a:pt x="2798377" y="627078"/>
                </a:moveTo>
                <a:cubicBezTo>
                  <a:pt x="2778717" y="627078"/>
                  <a:pt x="2763699" y="634724"/>
                  <a:pt x="2753324" y="650015"/>
                </a:cubicBezTo>
                <a:cubicBezTo>
                  <a:pt x="2742948" y="665305"/>
                  <a:pt x="2737760" y="683327"/>
                  <a:pt x="2737760" y="704078"/>
                </a:cubicBezTo>
                <a:cubicBezTo>
                  <a:pt x="2737760" y="725923"/>
                  <a:pt x="2743357" y="744080"/>
                  <a:pt x="2754552" y="758552"/>
                </a:cubicBezTo>
                <a:cubicBezTo>
                  <a:pt x="2765747" y="773024"/>
                  <a:pt x="2780082" y="780259"/>
                  <a:pt x="2797558" y="780259"/>
                </a:cubicBezTo>
                <a:cubicBezTo>
                  <a:pt x="2814760" y="780259"/>
                  <a:pt x="2829095" y="772955"/>
                  <a:pt x="2840563" y="758347"/>
                </a:cubicBezTo>
                <a:cubicBezTo>
                  <a:pt x="2852031" y="743739"/>
                  <a:pt x="2857765" y="725376"/>
                  <a:pt x="2857765" y="703259"/>
                </a:cubicBezTo>
                <a:cubicBezTo>
                  <a:pt x="2857765" y="691245"/>
                  <a:pt x="2855854" y="679709"/>
                  <a:pt x="2852031" y="668650"/>
                </a:cubicBezTo>
                <a:cubicBezTo>
                  <a:pt x="2848209" y="657592"/>
                  <a:pt x="2841655" y="647898"/>
                  <a:pt x="2832371" y="639570"/>
                </a:cubicBezTo>
                <a:cubicBezTo>
                  <a:pt x="2823088" y="631242"/>
                  <a:pt x="2811756" y="627078"/>
                  <a:pt x="2798377" y="627078"/>
                </a:cubicBezTo>
                <a:close/>
                <a:moveTo>
                  <a:pt x="6007807" y="611515"/>
                </a:moveTo>
                <a:cubicBezTo>
                  <a:pt x="6015179" y="611515"/>
                  <a:pt x="6021050" y="613904"/>
                  <a:pt x="6025419" y="618682"/>
                </a:cubicBezTo>
                <a:cubicBezTo>
                  <a:pt x="6029787" y="623461"/>
                  <a:pt x="6031972" y="629672"/>
                  <a:pt x="6031972" y="637318"/>
                </a:cubicBezTo>
                <a:cubicBezTo>
                  <a:pt x="6031972" y="644690"/>
                  <a:pt x="6029719" y="650766"/>
                  <a:pt x="6025214" y="655544"/>
                </a:cubicBezTo>
                <a:cubicBezTo>
                  <a:pt x="6020708" y="660322"/>
                  <a:pt x="6014769" y="662711"/>
                  <a:pt x="6007397" y="662711"/>
                </a:cubicBezTo>
                <a:cubicBezTo>
                  <a:pt x="6000571" y="662711"/>
                  <a:pt x="5994905" y="660254"/>
                  <a:pt x="5990400" y="655339"/>
                </a:cubicBezTo>
                <a:cubicBezTo>
                  <a:pt x="5985894" y="650424"/>
                  <a:pt x="5983642" y="644417"/>
                  <a:pt x="5983642" y="637318"/>
                </a:cubicBezTo>
                <a:cubicBezTo>
                  <a:pt x="5983642" y="629672"/>
                  <a:pt x="5985894" y="623461"/>
                  <a:pt x="5990400" y="618682"/>
                </a:cubicBezTo>
                <a:cubicBezTo>
                  <a:pt x="5994905" y="613904"/>
                  <a:pt x="6000707" y="611515"/>
                  <a:pt x="6007807" y="611515"/>
                </a:cubicBezTo>
                <a:close/>
                <a:moveTo>
                  <a:pt x="5696558" y="604552"/>
                </a:moveTo>
                <a:lnTo>
                  <a:pt x="5732601" y="604552"/>
                </a:lnTo>
                <a:lnTo>
                  <a:pt x="5732601" y="802786"/>
                </a:lnTo>
                <a:lnTo>
                  <a:pt x="5696558" y="802786"/>
                </a:lnTo>
                <a:close/>
                <a:moveTo>
                  <a:pt x="4801208" y="604552"/>
                </a:moveTo>
                <a:lnTo>
                  <a:pt x="4837251" y="604552"/>
                </a:lnTo>
                <a:lnTo>
                  <a:pt x="4837251" y="802786"/>
                </a:lnTo>
                <a:lnTo>
                  <a:pt x="4801208" y="802786"/>
                </a:lnTo>
                <a:close/>
                <a:moveTo>
                  <a:pt x="1028081" y="604552"/>
                </a:moveTo>
                <a:lnTo>
                  <a:pt x="1064124" y="604552"/>
                </a:lnTo>
                <a:lnTo>
                  <a:pt x="1064124" y="713908"/>
                </a:lnTo>
                <a:cubicBezTo>
                  <a:pt x="1064124" y="756231"/>
                  <a:pt x="1078868" y="777392"/>
                  <a:pt x="1108358" y="777392"/>
                </a:cubicBezTo>
                <a:cubicBezTo>
                  <a:pt x="1119552" y="777392"/>
                  <a:pt x="1129383" y="774116"/>
                  <a:pt x="1137848" y="767563"/>
                </a:cubicBezTo>
                <a:cubicBezTo>
                  <a:pt x="1146312" y="761009"/>
                  <a:pt x="1152318" y="753228"/>
                  <a:pt x="1155869" y="744217"/>
                </a:cubicBezTo>
                <a:cubicBezTo>
                  <a:pt x="1158053" y="739029"/>
                  <a:pt x="1159145" y="732885"/>
                  <a:pt x="1159145" y="725786"/>
                </a:cubicBezTo>
                <a:lnTo>
                  <a:pt x="1159145" y="604552"/>
                </a:lnTo>
                <a:lnTo>
                  <a:pt x="1195188" y="604552"/>
                </a:lnTo>
                <a:lnTo>
                  <a:pt x="1195188" y="748313"/>
                </a:lnTo>
                <a:cubicBezTo>
                  <a:pt x="1195188" y="770703"/>
                  <a:pt x="1195734" y="788861"/>
                  <a:pt x="1196826" y="802786"/>
                </a:cubicBezTo>
                <a:lnTo>
                  <a:pt x="1164879" y="802786"/>
                </a:lnTo>
                <a:lnTo>
                  <a:pt x="1162831" y="770430"/>
                </a:lnTo>
                <a:lnTo>
                  <a:pt x="1162012" y="770430"/>
                </a:lnTo>
                <a:cubicBezTo>
                  <a:pt x="1156551" y="780259"/>
                  <a:pt x="1148223" y="788861"/>
                  <a:pt x="1137028" y="796233"/>
                </a:cubicBezTo>
                <a:cubicBezTo>
                  <a:pt x="1125832" y="803605"/>
                  <a:pt x="1112317" y="807291"/>
                  <a:pt x="1096480" y="807291"/>
                </a:cubicBezTo>
                <a:cubicBezTo>
                  <a:pt x="1088015" y="807291"/>
                  <a:pt x="1080029" y="805926"/>
                  <a:pt x="1072520" y="803196"/>
                </a:cubicBezTo>
                <a:cubicBezTo>
                  <a:pt x="1065011" y="800465"/>
                  <a:pt x="1057775" y="796028"/>
                  <a:pt x="1050812" y="789885"/>
                </a:cubicBezTo>
                <a:cubicBezTo>
                  <a:pt x="1043850" y="783741"/>
                  <a:pt x="1038320" y="774730"/>
                  <a:pt x="1034225" y="762853"/>
                </a:cubicBezTo>
                <a:cubicBezTo>
                  <a:pt x="1030129" y="750975"/>
                  <a:pt x="1028081" y="736845"/>
                  <a:pt x="1028081" y="720461"/>
                </a:cubicBezTo>
                <a:close/>
                <a:moveTo>
                  <a:pt x="5855702" y="600456"/>
                </a:moveTo>
                <a:cubicBezTo>
                  <a:pt x="5883280" y="600456"/>
                  <a:pt x="5902735" y="608101"/>
                  <a:pt x="5914067" y="623392"/>
                </a:cubicBezTo>
                <a:cubicBezTo>
                  <a:pt x="5925398" y="638683"/>
                  <a:pt x="5931064" y="657933"/>
                  <a:pt x="5931064" y="681142"/>
                </a:cubicBezTo>
                <a:lnTo>
                  <a:pt x="5931064" y="755275"/>
                </a:lnTo>
                <a:cubicBezTo>
                  <a:pt x="5931064" y="774389"/>
                  <a:pt x="5932020" y="790226"/>
                  <a:pt x="5933930" y="802786"/>
                </a:cubicBezTo>
                <a:lnTo>
                  <a:pt x="5901574" y="802786"/>
                </a:lnTo>
                <a:lnTo>
                  <a:pt x="5898707" y="777802"/>
                </a:lnTo>
                <a:lnTo>
                  <a:pt x="5897479" y="777802"/>
                </a:lnTo>
                <a:cubicBezTo>
                  <a:pt x="5891471" y="786267"/>
                  <a:pt x="5883211" y="793298"/>
                  <a:pt x="5872699" y="798895"/>
                </a:cubicBezTo>
                <a:cubicBezTo>
                  <a:pt x="5862187" y="804493"/>
                  <a:pt x="5850241" y="807291"/>
                  <a:pt x="5836861" y="807291"/>
                </a:cubicBezTo>
                <a:cubicBezTo>
                  <a:pt x="5817748" y="807291"/>
                  <a:pt x="5802867" y="801694"/>
                  <a:pt x="5792218" y="790499"/>
                </a:cubicBezTo>
                <a:cubicBezTo>
                  <a:pt x="5781569" y="779304"/>
                  <a:pt x="5776244" y="765924"/>
                  <a:pt x="5776244" y="750360"/>
                </a:cubicBezTo>
                <a:cubicBezTo>
                  <a:pt x="5776244" y="726332"/>
                  <a:pt x="5786552" y="707969"/>
                  <a:pt x="5807167" y="695273"/>
                </a:cubicBezTo>
                <a:cubicBezTo>
                  <a:pt x="5827782" y="682576"/>
                  <a:pt x="5857204" y="676364"/>
                  <a:pt x="5895431" y="676637"/>
                </a:cubicBezTo>
                <a:lnTo>
                  <a:pt x="5895431" y="672541"/>
                </a:lnTo>
                <a:cubicBezTo>
                  <a:pt x="5895431" y="667626"/>
                  <a:pt x="5894953" y="662916"/>
                  <a:pt x="5893997" y="658411"/>
                </a:cubicBezTo>
                <a:cubicBezTo>
                  <a:pt x="5893042" y="653906"/>
                  <a:pt x="5891130" y="649059"/>
                  <a:pt x="5888263" y="643871"/>
                </a:cubicBezTo>
                <a:cubicBezTo>
                  <a:pt x="5885396" y="638683"/>
                  <a:pt x="5880754" y="634587"/>
                  <a:pt x="5874338" y="631584"/>
                </a:cubicBezTo>
                <a:cubicBezTo>
                  <a:pt x="5867921" y="628580"/>
                  <a:pt x="5859934" y="627078"/>
                  <a:pt x="5850377" y="627078"/>
                </a:cubicBezTo>
                <a:cubicBezTo>
                  <a:pt x="5830172" y="627078"/>
                  <a:pt x="5812833" y="631993"/>
                  <a:pt x="5798361" y="641823"/>
                </a:cubicBezTo>
                <a:lnTo>
                  <a:pt x="5790170" y="617658"/>
                </a:lnTo>
                <a:cubicBezTo>
                  <a:pt x="5808464" y="606190"/>
                  <a:pt x="5830308" y="600456"/>
                  <a:pt x="5855702" y="600456"/>
                </a:cubicBezTo>
                <a:close/>
                <a:moveTo>
                  <a:pt x="5314720" y="600456"/>
                </a:moveTo>
                <a:cubicBezTo>
                  <a:pt x="5343390" y="600456"/>
                  <a:pt x="5364005" y="611788"/>
                  <a:pt x="5376566" y="634451"/>
                </a:cubicBezTo>
                <a:lnTo>
                  <a:pt x="5377385" y="634451"/>
                </a:lnTo>
                <a:lnTo>
                  <a:pt x="5378614" y="604552"/>
                </a:lnTo>
                <a:lnTo>
                  <a:pt x="5410561" y="604552"/>
                </a:lnTo>
                <a:cubicBezTo>
                  <a:pt x="5409468" y="616839"/>
                  <a:pt x="5408922" y="634860"/>
                  <a:pt x="5408922" y="658616"/>
                </a:cubicBezTo>
                <a:lnTo>
                  <a:pt x="5408922" y="773706"/>
                </a:lnTo>
                <a:cubicBezTo>
                  <a:pt x="5408922" y="816575"/>
                  <a:pt x="5399502" y="846884"/>
                  <a:pt x="5380661" y="864632"/>
                </a:cubicBezTo>
                <a:cubicBezTo>
                  <a:pt x="5362914" y="880469"/>
                  <a:pt x="5338748" y="888387"/>
                  <a:pt x="5308167" y="888387"/>
                </a:cubicBezTo>
                <a:cubicBezTo>
                  <a:pt x="5280589" y="888387"/>
                  <a:pt x="5258608" y="882926"/>
                  <a:pt x="5242225" y="872004"/>
                </a:cubicBezTo>
                <a:lnTo>
                  <a:pt x="5251236" y="844153"/>
                </a:lnTo>
                <a:cubicBezTo>
                  <a:pt x="5267346" y="854802"/>
                  <a:pt x="5286732" y="860127"/>
                  <a:pt x="5309395" y="860127"/>
                </a:cubicBezTo>
                <a:cubicBezTo>
                  <a:pt x="5329055" y="860127"/>
                  <a:pt x="5344619" y="854529"/>
                  <a:pt x="5356087" y="843334"/>
                </a:cubicBezTo>
                <a:cubicBezTo>
                  <a:pt x="5367555" y="832139"/>
                  <a:pt x="5373289" y="814527"/>
                  <a:pt x="5373289" y="790499"/>
                </a:cubicBezTo>
                <a:lnTo>
                  <a:pt x="5373289" y="768791"/>
                </a:lnTo>
                <a:lnTo>
                  <a:pt x="5372470" y="768791"/>
                </a:lnTo>
                <a:cubicBezTo>
                  <a:pt x="5366736" y="778621"/>
                  <a:pt x="5358476" y="786608"/>
                  <a:pt x="5347691" y="792751"/>
                </a:cubicBezTo>
                <a:cubicBezTo>
                  <a:pt x="5336905" y="798895"/>
                  <a:pt x="5324140" y="801967"/>
                  <a:pt x="5309395" y="801967"/>
                </a:cubicBezTo>
                <a:cubicBezTo>
                  <a:pt x="5285094" y="801967"/>
                  <a:pt x="5264957" y="792751"/>
                  <a:pt x="5248983" y="774321"/>
                </a:cubicBezTo>
                <a:cubicBezTo>
                  <a:pt x="5233010" y="755890"/>
                  <a:pt x="5225023" y="732885"/>
                  <a:pt x="5225023" y="705307"/>
                </a:cubicBezTo>
                <a:cubicBezTo>
                  <a:pt x="5225023" y="673360"/>
                  <a:pt x="5233897" y="647898"/>
                  <a:pt x="5251645" y="628922"/>
                </a:cubicBezTo>
                <a:cubicBezTo>
                  <a:pt x="5269394" y="609945"/>
                  <a:pt x="5290419" y="600456"/>
                  <a:pt x="5314720" y="600456"/>
                </a:cubicBezTo>
                <a:close/>
                <a:moveTo>
                  <a:pt x="4665077" y="600456"/>
                </a:moveTo>
                <a:cubicBezTo>
                  <a:pt x="4692655" y="600456"/>
                  <a:pt x="4712110" y="608101"/>
                  <a:pt x="4723441" y="623392"/>
                </a:cubicBezTo>
                <a:cubicBezTo>
                  <a:pt x="4734773" y="638683"/>
                  <a:pt x="4740439" y="657933"/>
                  <a:pt x="4740439" y="681142"/>
                </a:cubicBezTo>
                <a:lnTo>
                  <a:pt x="4740439" y="755275"/>
                </a:lnTo>
                <a:cubicBezTo>
                  <a:pt x="4740439" y="774389"/>
                  <a:pt x="4741394" y="790226"/>
                  <a:pt x="4743306" y="802786"/>
                </a:cubicBezTo>
                <a:lnTo>
                  <a:pt x="4710949" y="802786"/>
                </a:lnTo>
                <a:lnTo>
                  <a:pt x="4708082" y="777802"/>
                </a:lnTo>
                <a:lnTo>
                  <a:pt x="4706854" y="777802"/>
                </a:lnTo>
                <a:cubicBezTo>
                  <a:pt x="4700846" y="786267"/>
                  <a:pt x="4692587" y="793298"/>
                  <a:pt x="4682074" y="798895"/>
                </a:cubicBezTo>
                <a:cubicBezTo>
                  <a:pt x="4671562" y="804493"/>
                  <a:pt x="4659616" y="807291"/>
                  <a:pt x="4646236" y="807291"/>
                </a:cubicBezTo>
                <a:cubicBezTo>
                  <a:pt x="4627123" y="807291"/>
                  <a:pt x="4612242" y="801694"/>
                  <a:pt x="4601593" y="790499"/>
                </a:cubicBezTo>
                <a:cubicBezTo>
                  <a:pt x="4590944" y="779304"/>
                  <a:pt x="4585619" y="765924"/>
                  <a:pt x="4585619" y="750360"/>
                </a:cubicBezTo>
                <a:cubicBezTo>
                  <a:pt x="4585619" y="726332"/>
                  <a:pt x="4595927" y="707969"/>
                  <a:pt x="4616542" y="695273"/>
                </a:cubicBezTo>
                <a:cubicBezTo>
                  <a:pt x="4637158" y="682576"/>
                  <a:pt x="4666579" y="676364"/>
                  <a:pt x="4704806" y="676637"/>
                </a:cubicBezTo>
                <a:lnTo>
                  <a:pt x="4704806" y="672541"/>
                </a:lnTo>
                <a:cubicBezTo>
                  <a:pt x="4704806" y="667626"/>
                  <a:pt x="4704328" y="662916"/>
                  <a:pt x="4703372" y="658411"/>
                </a:cubicBezTo>
                <a:cubicBezTo>
                  <a:pt x="4702416" y="653906"/>
                  <a:pt x="4700505" y="649059"/>
                  <a:pt x="4697638" y="643871"/>
                </a:cubicBezTo>
                <a:cubicBezTo>
                  <a:pt x="4694771" y="638683"/>
                  <a:pt x="4690129" y="634587"/>
                  <a:pt x="4683713" y="631584"/>
                </a:cubicBezTo>
                <a:cubicBezTo>
                  <a:pt x="4677296" y="628580"/>
                  <a:pt x="4669309" y="627078"/>
                  <a:pt x="4659752" y="627078"/>
                </a:cubicBezTo>
                <a:cubicBezTo>
                  <a:pt x="4639547" y="627078"/>
                  <a:pt x="4622208" y="631993"/>
                  <a:pt x="4607736" y="641823"/>
                </a:cubicBezTo>
                <a:lnTo>
                  <a:pt x="4599545" y="617658"/>
                </a:lnTo>
                <a:cubicBezTo>
                  <a:pt x="4617839" y="606190"/>
                  <a:pt x="4639683" y="600456"/>
                  <a:pt x="4665077" y="600456"/>
                </a:cubicBezTo>
                <a:close/>
                <a:moveTo>
                  <a:pt x="4109341" y="600456"/>
                </a:moveTo>
                <a:cubicBezTo>
                  <a:pt x="4116986" y="600456"/>
                  <a:pt x="4124563" y="601753"/>
                  <a:pt x="4132072" y="604347"/>
                </a:cubicBezTo>
                <a:cubicBezTo>
                  <a:pt x="4139581" y="606941"/>
                  <a:pt x="4147022" y="611173"/>
                  <a:pt x="4154394" y="617044"/>
                </a:cubicBezTo>
                <a:cubicBezTo>
                  <a:pt x="4161766" y="622914"/>
                  <a:pt x="4167773" y="631652"/>
                  <a:pt x="4172415" y="643257"/>
                </a:cubicBezTo>
                <a:cubicBezTo>
                  <a:pt x="4177057" y="654861"/>
                  <a:pt x="4179378" y="668719"/>
                  <a:pt x="4179378" y="684828"/>
                </a:cubicBezTo>
                <a:lnTo>
                  <a:pt x="4179378" y="802786"/>
                </a:lnTo>
                <a:lnTo>
                  <a:pt x="4143335" y="802786"/>
                </a:lnTo>
                <a:lnTo>
                  <a:pt x="4143335" y="688515"/>
                </a:lnTo>
                <a:cubicBezTo>
                  <a:pt x="4143335" y="671039"/>
                  <a:pt x="4139649" y="656909"/>
                  <a:pt x="4132277" y="646124"/>
                </a:cubicBezTo>
                <a:cubicBezTo>
                  <a:pt x="4124905" y="635338"/>
                  <a:pt x="4113300" y="629945"/>
                  <a:pt x="4097463" y="629945"/>
                </a:cubicBezTo>
                <a:cubicBezTo>
                  <a:pt x="4086268" y="629945"/>
                  <a:pt x="4076302" y="633495"/>
                  <a:pt x="4067564" y="640594"/>
                </a:cubicBezTo>
                <a:cubicBezTo>
                  <a:pt x="4058827" y="647694"/>
                  <a:pt x="4052683" y="656431"/>
                  <a:pt x="4049133" y="666807"/>
                </a:cubicBezTo>
                <a:cubicBezTo>
                  <a:pt x="4047495" y="671176"/>
                  <a:pt x="4046676" y="676774"/>
                  <a:pt x="4046676" y="683600"/>
                </a:cubicBezTo>
                <a:lnTo>
                  <a:pt x="4046676" y="802786"/>
                </a:lnTo>
                <a:lnTo>
                  <a:pt x="4010633" y="802786"/>
                </a:lnTo>
                <a:lnTo>
                  <a:pt x="4010633" y="658206"/>
                </a:lnTo>
                <a:cubicBezTo>
                  <a:pt x="4010633" y="636908"/>
                  <a:pt x="4010087" y="619023"/>
                  <a:pt x="4008995" y="604552"/>
                </a:cubicBezTo>
                <a:lnTo>
                  <a:pt x="4040942" y="604552"/>
                </a:lnTo>
                <a:lnTo>
                  <a:pt x="4042989" y="637318"/>
                </a:lnTo>
                <a:lnTo>
                  <a:pt x="4043809" y="637318"/>
                </a:lnTo>
                <a:cubicBezTo>
                  <a:pt x="4049270" y="626942"/>
                  <a:pt x="4057734" y="618204"/>
                  <a:pt x="4069202" y="611105"/>
                </a:cubicBezTo>
                <a:cubicBezTo>
                  <a:pt x="4080671" y="604006"/>
                  <a:pt x="4094050" y="600456"/>
                  <a:pt x="4109341" y="600456"/>
                </a:cubicBezTo>
                <a:close/>
                <a:moveTo>
                  <a:pt x="3874502" y="600456"/>
                </a:moveTo>
                <a:cubicBezTo>
                  <a:pt x="3902080" y="600456"/>
                  <a:pt x="3921535" y="608101"/>
                  <a:pt x="3932866" y="623392"/>
                </a:cubicBezTo>
                <a:cubicBezTo>
                  <a:pt x="3944198" y="638683"/>
                  <a:pt x="3949864" y="657933"/>
                  <a:pt x="3949864" y="681142"/>
                </a:cubicBezTo>
                <a:lnTo>
                  <a:pt x="3949864" y="755275"/>
                </a:lnTo>
                <a:cubicBezTo>
                  <a:pt x="3949864" y="774935"/>
                  <a:pt x="3950956" y="790772"/>
                  <a:pt x="3953140" y="802786"/>
                </a:cubicBezTo>
                <a:lnTo>
                  <a:pt x="3920784" y="802786"/>
                </a:lnTo>
                <a:lnTo>
                  <a:pt x="3917507" y="777802"/>
                </a:lnTo>
                <a:lnTo>
                  <a:pt x="3916279" y="777802"/>
                </a:lnTo>
                <a:cubicBezTo>
                  <a:pt x="3910271" y="786267"/>
                  <a:pt x="3902012" y="793298"/>
                  <a:pt x="3891499" y="798895"/>
                </a:cubicBezTo>
                <a:cubicBezTo>
                  <a:pt x="3880987" y="804493"/>
                  <a:pt x="3869041" y="807291"/>
                  <a:pt x="3855661" y="807291"/>
                </a:cubicBezTo>
                <a:cubicBezTo>
                  <a:pt x="3836548" y="807291"/>
                  <a:pt x="3821667" y="801694"/>
                  <a:pt x="3811018" y="790499"/>
                </a:cubicBezTo>
                <a:cubicBezTo>
                  <a:pt x="3800369" y="779304"/>
                  <a:pt x="3795044" y="765924"/>
                  <a:pt x="3795044" y="750360"/>
                </a:cubicBezTo>
                <a:cubicBezTo>
                  <a:pt x="3795044" y="726332"/>
                  <a:pt x="3805352" y="707969"/>
                  <a:pt x="3825967" y="695273"/>
                </a:cubicBezTo>
                <a:cubicBezTo>
                  <a:pt x="3846582" y="682576"/>
                  <a:pt x="3876004" y="676364"/>
                  <a:pt x="3914231" y="676637"/>
                </a:cubicBezTo>
                <a:lnTo>
                  <a:pt x="3914231" y="672541"/>
                </a:lnTo>
                <a:cubicBezTo>
                  <a:pt x="3914231" y="667626"/>
                  <a:pt x="3913753" y="662916"/>
                  <a:pt x="3912797" y="658411"/>
                </a:cubicBezTo>
                <a:cubicBezTo>
                  <a:pt x="3911841" y="653906"/>
                  <a:pt x="3909930" y="649059"/>
                  <a:pt x="3907063" y="643871"/>
                </a:cubicBezTo>
                <a:cubicBezTo>
                  <a:pt x="3904196" y="638683"/>
                  <a:pt x="3899554" y="634587"/>
                  <a:pt x="3893137" y="631584"/>
                </a:cubicBezTo>
                <a:cubicBezTo>
                  <a:pt x="3886721" y="628580"/>
                  <a:pt x="3878734" y="627078"/>
                  <a:pt x="3869177" y="627078"/>
                </a:cubicBezTo>
                <a:cubicBezTo>
                  <a:pt x="3848972" y="627078"/>
                  <a:pt x="3831633" y="631993"/>
                  <a:pt x="3817161" y="641823"/>
                </a:cubicBezTo>
                <a:lnTo>
                  <a:pt x="3808970" y="617658"/>
                </a:lnTo>
                <a:cubicBezTo>
                  <a:pt x="3827264" y="606190"/>
                  <a:pt x="3849108" y="600456"/>
                  <a:pt x="3874502" y="600456"/>
                </a:cubicBezTo>
                <a:close/>
                <a:moveTo>
                  <a:pt x="3765317" y="600456"/>
                </a:moveTo>
                <a:cubicBezTo>
                  <a:pt x="3767501" y="600456"/>
                  <a:pt x="3770778" y="600729"/>
                  <a:pt x="3775146" y="601275"/>
                </a:cubicBezTo>
                <a:lnTo>
                  <a:pt x="3775146" y="635270"/>
                </a:lnTo>
                <a:cubicBezTo>
                  <a:pt x="3772689" y="634724"/>
                  <a:pt x="3768593" y="634451"/>
                  <a:pt x="3762859" y="634451"/>
                </a:cubicBezTo>
                <a:cubicBezTo>
                  <a:pt x="3750299" y="634451"/>
                  <a:pt x="3739718" y="638683"/>
                  <a:pt x="3731117" y="647148"/>
                </a:cubicBezTo>
                <a:cubicBezTo>
                  <a:pt x="3722516" y="655612"/>
                  <a:pt x="3716987" y="666671"/>
                  <a:pt x="3714530" y="680323"/>
                </a:cubicBezTo>
                <a:cubicBezTo>
                  <a:pt x="3713710" y="685238"/>
                  <a:pt x="3713301" y="690836"/>
                  <a:pt x="3713301" y="697116"/>
                </a:cubicBezTo>
                <a:lnTo>
                  <a:pt x="3713301" y="802786"/>
                </a:lnTo>
                <a:lnTo>
                  <a:pt x="3677258" y="802786"/>
                </a:lnTo>
                <a:lnTo>
                  <a:pt x="3677258" y="666398"/>
                </a:lnTo>
                <a:cubicBezTo>
                  <a:pt x="3677258" y="641550"/>
                  <a:pt x="3676712" y="620935"/>
                  <a:pt x="3675620" y="604552"/>
                </a:cubicBezTo>
                <a:lnTo>
                  <a:pt x="3707157" y="604552"/>
                </a:lnTo>
                <a:lnTo>
                  <a:pt x="3708795" y="643871"/>
                </a:lnTo>
                <a:lnTo>
                  <a:pt x="3710024" y="643871"/>
                </a:lnTo>
                <a:cubicBezTo>
                  <a:pt x="3714393" y="630765"/>
                  <a:pt x="3721629" y="620252"/>
                  <a:pt x="3731732" y="612334"/>
                </a:cubicBezTo>
                <a:cubicBezTo>
                  <a:pt x="3741835" y="604415"/>
                  <a:pt x="3753029" y="600456"/>
                  <a:pt x="3765317" y="600456"/>
                </a:cubicBezTo>
                <a:close/>
                <a:moveTo>
                  <a:pt x="3247795" y="600456"/>
                </a:moveTo>
                <a:cubicBezTo>
                  <a:pt x="3276465" y="600456"/>
                  <a:pt x="3297081" y="611788"/>
                  <a:pt x="3309641" y="634451"/>
                </a:cubicBezTo>
                <a:lnTo>
                  <a:pt x="3310460" y="634451"/>
                </a:lnTo>
                <a:lnTo>
                  <a:pt x="3311689" y="604552"/>
                </a:lnTo>
                <a:lnTo>
                  <a:pt x="3343636" y="604552"/>
                </a:lnTo>
                <a:cubicBezTo>
                  <a:pt x="3342543" y="616839"/>
                  <a:pt x="3341997" y="634860"/>
                  <a:pt x="3341997" y="658616"/>
                </a:cubicBezTo>
                <a:lnTo>
                  <a:pt x="3341997" y="773706"/>
                </a:lnTo>
                <a:cubicBezTo>
                  <a:pt x="3341997" y="816575"/>
                  <a:pt x="3332577" y="846884"/>
                  <a:pt x="3313737" y="864632"/>
                </a:cubicBezTo>
                <a:cubicBezTo>
                  <a:pt x="3295988" y="880469"/>
                  <a:pt x="3271823" y="888387"/>
                  <a:pt x="3241242" y="888387"/>
                </a:cubicBezTo>
                <a:cubicBezTo>
                  <a:pt x="3213664" y="888387"/>
                  <a:pt x="3191683" y="882926"/>
                  <a:pt x="3175300" y="872004"/>
                </a:cubicBezTo>
                <a:lnTo>
                  <a:pt x="3184311" y="844153"/>
                </a:lnTo>
                <a:cubicBezTo>
                  <a:pt x="3200421" y="854802"/>
                  <a:pt x="3219807" y="860127"/>
                  <a:pt x="3242471" y="860127"/>
                </a:cubicBezTo>
                <a:cubicBezTo>
                  <a:pt x="3262130" y="860127"/>
                  <a:pt x="3277694" y="854529"/>
                  <a:pt x="3289162" y="843334"/>
                </a:cubicBezTo>
                <a:cubicBezTo>
                  <a:pt x="3300630" y="832139"/>
                  <a:pt x="3306364" y="814527"/>
                  <a:pt x="3306364" y="790499"/>
                </a:cubicBezTo>
                <a:lnTo>
                  <a:pt x="3306364" y="768791"/>
                </a:lnTo>
                <a:lnTo>
                  <a:pt x="3305545" y="768791"/>
                </a:lnTo>
                <a:cubicBezTo>
                  <a:pt x="3299811" y="778621"/>
                  <a:pt x="3291551" y="786608"/>
                  <a:pt x="3280766" y="792751"/>
                </a:cubicBezTo>
                <a:cubicBezTo>
                  <a:pt x="3269980" y="798895"/>
                  <a:pt x="3257215" y="801967"/>
                  <a:pt x="3242471" y="801967"/>
                </a:cubicBezTo>
                <a:cubicBezTo>
                  <a:pt x="3218169" y="801967"/>
                  <a:pt x="3198032" y="792751"/>
                  <a:pt x="3182058" y="774321"/>
                </a:cubicBezTo>
                <a:cubicBezTo>
                  <a:pt x="3166085" y="755890"/>
                  <a:pt x="3158098" y="732885"/>
                  <a:pt x="3158098" y="705307"/>
                </a:cubicBezTo>
                <a:cubicBezTo>
                  <a:pt x="3158098" y="673360"/>
                  <a:pt x="3166972" y="647898"/>
                  <a:pt x="3184720" y="628922"/>
                </a:cubicBezTo>
                <a:cubicBezTo>
                  <a:pt x="3202469" y="609945"/>
                  <a:pt x="3223493" y="600456"/>
                  <a:pt x="3247795" y="600456"/>
                </a:cubicBezTo>
                <a:close/>
                <a:moveTo>
                  <a:pt x="3042541" y="600456"/>
                </a:moveTo>
                <a:cubicBezTo>
                  <a:pt x="3050186" y="600456"/>
                  <a:pt x="3057763" y="601753"/>
                  <a:pt x="3065272" y="604347"/>
                </a:cubicBezTo>
                <a:cubicBezTo>
                  <a:pt x="3072781" y="606941"/>
                  <a:pt x="3080222" y="611173"/>
                  <a:pt x="3087594" y="617044"/>
                </a:cubicBezTo>
                <a:cubicBezTo>
                  <a:pt x="3094966" y="622914"/>
                  <a:pt x="3100973" y="631652"/>
                  <a:pt x="3105615" y="643257"/>
                </a:cubicBezTo>
                <a:cubicBezTo>
                  <a:pt x="3110257" y="654861"/>
                  <a:pt x="3112578" y="668719"/>
                  <a:pt x="3112578" y="684828"/>
                </a:cubicBezTo>
                <a:lnTo>
                  <a:pt x="3112578" y="802786"/>
                </a:lnTo>
                <a:lnTo>
                  <a:pt x="3076535" y="802786"/>
                </a:lnTo>
                <a:lnTo>
                  <a:pt x="3076535" y="688515"/>
                </a:lnTo>
                <a:cubicBezTo>
                  <a:pt x="3076535" y="671039"/>
                  <a:pt x="3072849" y="656909"/>
                  <a:pt x="3065477" y="646124"/>
                </a:cubicBezTo>
                <a:cubicBezTo>
                  <a:pt x="3058104" y="635338"/>
                  <a:pt x="3046500" y="629945"/>
                  <a:pt x="3030663" y="629945"/>
                </a:cubicBezTo>
                <a:cubicBezTo>
                  <a:pt x="3019468" y="629945"/>
                  <a:pt x="3009502" y="633495"/>
                  <a:pt x="3000764" y="640594"/>
                </a:cubicBezTo>
                <a:cubicBezTo>
                  <a:pt x="2992027" y="647694"/>
                  <a:pt x="2985883" y="656431"/>
                  <a:pt x="2982333" y="666807"/>
                </a:cubicBezTo>
                <a:cubicBezTo>
                  <a:pt x="2980695" y="671176"/>
                  <a:pt x="2979876" y="676774"/>
                  <a:pt x="2979876" y="683600"/>
                </a:cubicBezTo>
                <a:lnTo>
                  <a:pt x="2979876" y="802786"/>
                </a:lnTo>
                <a:lnTo>
                  <a:pt x="2943833" y="802786"/>
                </a:lnTo>
                <a:lnTo>
                  <a:pt x="2943833" y="658206"/>
                </a:lnTo>
                <a:cubicBezTo>
                  <a:pt x="2943833" y="636908"/>
                  <a:pt x="2943287" y="619023"/>
                  <a:pt x="2942195" y="604552"/>
                </a:cubicBezTo>
                <a:lnTo>
                  <a:pt x="2974142" y="604552"/>
                </a:lnTo>
                <a:lnTo>
                  <a:pt x="2976189" y="637318"/>
                </a:lnTo>
                <a:lnTo>
                  <a:pt x="2977009" y="637318"/>
                </a:lnTo>
                <a:cubicBezTo>
                  <a:pt x="2982470" y="626942"/>
                  <a:pt x="2990934" y="618204"/>
                  <a:pt x="3002402" y="611105"/>
                </a:cubicBezTo>
                <a:cubicBezTo>
                  <a:pt x="3013871" y="604006"/>
                  <a:pt x="3027250" y="600456"/>
                  <a:pt x="3042541" y="600456"/>
                </a:cubicBezTo>
                <a:close/>
                <a:moveTo>
                  <a:pt x="2265797" y="600456"/>
                </a:moveTo>
                <a:cubicBezTo>
                  <a:pt x="2294194" y="600456"/>
                  <a:pt x="2317199" y="609876"/>
                  <a:pt x="2334811" y="628717"/>
                </a:cubicBezTo>
                <a:cubicBezTo>
                  <a:pt x="2352422" y="647557"/>
                  <a:pt x="2361228" y="671995"/>
                  <a:pt x="2361228" y="702031"/>
                </a:cubicBezTo>
                <a:cubicBezTo>
                  <a:pt x="2361228" y="736162"/>
                  <a:pt x="2351398" y="762238"/>
                  <a:pt x="2331739" y="780259"/>
                </a:cubicBezTo>
                <a:cubicBezTo>
                  <a:pt x="2312079" y="798281"/>
                  <a:pt x="2289006" y="807291"/>
                  <a:pt x="2262521" y="807291"/>
                </a:cubicBezTo>
                <a:cubicBezTo>
                  <a:pt x="2235216" y="807291"/>
                  <a:pt x="2212553" y="797939"/>
                  <a:pt x="2194531" y="779236"/>
                </a:cubicBezTo>
                <a:cubicBezTo>
                  <a:pt x="2176510" y="760532"/>
                  <a:pt x="2167499" y="735889"/>
                  <a:pt x="2167499" y="705307"/>
                </a:cubicBezTo>
                <a:cubicBezTo>
                  <a:pt x="2167499" y="673360"/>
                  <a:pt x="2176851" y="647898"/>
                  <a:pt x="2195555" y="628922"/>
                </a:cubicBezTo>
                <a:cubicBezTo>
                  <a:pt x="2214259" y="609945"/>
                  <a:pt x="2237673" y="600456"/>
                  <a:pt x="2265797" y="600456"/>
                </a:cubicBezTo>
                <a:close/>
                <a:moveTo>
                  <a:pt x="2045703" y="600456"/>
                </a:moveTo>
                <a:cubicBezTo>
                  <a:pt x="2073281" y="600456"/>
                  <a:pt x="2092736" y="608101"/>
                  <a:pt x="2104067" y="623392"/>
                </a:cubicBezTo>
                <a:cubicBezTo>
                  <a:pt x="2115399" y="638683"/>
                  <a:pt x="2121065" y="657933"/>
                  <a:pt x="2121065" y="681142"/>
                </a:cubicBezTo>
                <a:lnTo>
                  <a:pt x="2121065" y="755275"/>
                </a:lnTo>
                <a:cubicBezTo>
                  <a:pt x="2121065" y="774389"/>
                  <a:pt x="2122021" y="790226"/>
                  <a:pt x="2123932" y="802786"/>
                </a:cubicBezTo>
                <a:lnTo>
                  <a:pt x="2091575" y="802786"/>
                </a:lnTo>
                <a:lnTo>
                  <a:pt x="2088708" y="777802"/>
                </a:lnTo>
                <a:lnTo>
                  <a:pt x="2087479" y="777802"/>
                </a:lnTo>
                <a:cubicBezTo>
                  <a:pt x="2081473" y="786267"/>
                  <a:pt x="2073213" y="793298"/>
                  <a:pt x="2062700" y="798895"/>
                </a:cubicBezTo>
                <a:cubicBezTo>
                  <a:pt x="2052188" y="804493"/>
                  <a:pt x="2040242" y="807291"/>
                  <a:pt x="2026862" y="807291"/>
                </a:cubicBezTo>
                <a:cubicBezTo>
                  <a:pt x="2007749" y="807291"/>
                  <a:pt x="1992868" y="801694"/>
                  <a:pt x="1982219" y="790499"/>
                </a:cubicBezTo>
                <a:cubicBezTo>
                  <a:pt x="1971570" y="779304"/>
                  <a:pt x="1966245" y="765924"/>
                  <a:pt x="1966245" y="750360"/>
                </a:cubicBezTo>
                <a:cubicBezTo>
                  <a:pt x="1966245" y="726332"/>
                  <a:pt x="1976553" y="707969"/>
                  <a:pt x="1997168" y="695273"/>
                </a:cubicBezTo>
                <a:cubicBezTo>
                  <a:pt x="2017783" y="682576"/>
                  <a:pt x="2047204" y="676364"/>
                  <a:pt x="2085432" y="676637"/>
                </a:cubicBezTo>
                <a:lnTo>
                  <a:pt x="2085432" y="672541"/>
                </a:lnTo>
                <a:cubicBezTo>
                  <a:pt x="2085432" y="667626"/>
                  <a:pt x="2084954" y="662916"/>
                  <a:pt x="2083998" y="658411"/>
                </a:cubicBezTo>
                <a:cubicBezTo>
                  <a:pt x="2083043" y="653906"/>
                  <a:pt x="2081131" y="649059"/>
                  <a:pt x="2078264" y="643871"/>
                </a:cubicBezTo>
                <a:cubicBezTo>
                  <a:pt x="2075397" y="638683"/>
                  <a:pt x="2070755" y="634587"/>
                  <a:pt x="2064339" y="631584"/>
                </a:cubicBezTo>
                <a:cubicBezTo>
                  <a:pt x="2057921" y="628580"/>
                  <a:pt x="2049935" y="627078"/>
                  <a:pt x="2040379" y="627078"/>
                </a:cubicBezTo>
                <a:cubicBezTo>
                  <a:pt x="2020173" y="627078"/>
                  <a:pt x="2002834" y="631993"/>
                  <a:pt x="1988362" y="641823"/>
                </a:cubicBezTo>
                <a:lnTo>
                  <a:pt x="1980171" y="617658"/>
                </a:lnTo>
                <a:cubicBezTo>
                  <a:pt x="1998465" y="606190"/>
                  <a:pt x="2020309" y="600456"/>
                  <a:pt x="2045703" y="600456"/>
                </a:cubicBezTo>
                <a:close/>
                <a:moveTo>
                  <a:pt x="1561871" y="600456"/>
                </a:moveTo>
                <a:cubicBezTo>
                  <a:pt x="1590541" y="600456"/>
                  <a:pt x="1611156" y="611788"/>
                  <a:pt x="1623717" y="634451"/>
                </a:cubicBezTo>
                <a:lnTo>
                  <a:pt x="1624536" y="634451"/>
                </a:lnTo>
                <a:lnTo>
                  <a:pt x="1625765" y="604552"/>
                </a:lnTo>
                <a:lnTo>
                  <a:pt x="1657712" y="604552"/>
                </a:lnTo>
                <a:cubicBezTo>
                  <a:pt x="1656620" y="616839"/>
                  <a:pt x="1656074" y="634860"/>
                  <a:pt x="1656074" y="658616"/>
                </a:cubicBezTo>
                <a:lnTo>
                  <a:pt x="1656074" y="773706"/>
                </a:lnTo>
                <a:cubicBezTo>
                  <a:pt x="1656074" y="816575"/>
                  <a:pt x="1646653" y="846884"/>
                  <a:pt x="1627813" y="864632"/>
                </a:cubicBezTo>
                <a:cubicBezTo>
                  <a:pt x="1610064" y="880469"/>
                  <a:pt x="1585900" y="888387"/>
                  <a:pt x="1555318" y="888387"/>
                </a:cubicBezTo>
                <a:cubicBezTo>
                  <a:pt x="1527740" y="888387"/>
                  <a:pt x="1505760" y="882926"/>
                  <a:pt x="1489377" y="872004"/>
                </a:cubicBezTo>
                <a:lnTo>
                  <a:pt x="1498387" y="844153"/>
                </a:lnTo>
                <a:cubicBezTo>
                  <a:pt x="1514497" y="854802"/>
                  <a:pt x="1533884" y="860127"/>
                  <a:pt x="1556547" y="860127"/>
                </a:cubicBezTo>
                <a:cubicBezTo>
                  <a:pt x="1576207" y="860127"/>
                  <a:pt x="1591770" y="854529"/>
                  <a:pt x="1603238" y="843334"/>
                </a:cubicBezTo>
                <a:cubicBezTo>
                  <a:pt x="1614707" y="832139"/>
                  <a:pt x="1620441" y="814527"/>
                  <a:pt x="1620441" y="790499"/>
                </a:cubicBezTo>
                <a:lnTo>
                  <a:pt x="1620441" y="768791"/>
                </a:lnTo>
                <a:lnTo>
                  <a:pt x="1619622" y="768791"/>
                </a:lnTo>
                <a:cubicBezTo>
                  <a:pt x="1613887" y="778621"/>
                  <a:pt x="1605627" y="786608"/>
                  <a:pt x="1594842" y="792751"/>
                </a:cubicBezTo>
                <a:cubicBezTo>
                  <a:pt x="1584057" y="798895"/>
                  <a:pt x="1571292" y="801967"/>
                  <a:pt x="1556547" y="801967"/>
                </a:cubicBezTo>
                <a:cubicBezTo>
                  <a:pt x="1532246" y="801967"/>
                  <a:pt x="1512108" y="792751"/>
                  <a:pt x="1496134" y="774321"/>
                </a:cubicBezTo>
                <a:cubicBezTo>
                  <a:pt x="1480162" y="755890"/>
                  <a:pt x="1472175" y="732885"/>
                  <a:pt x="1472175" y="705307"/>
                </a:cubicBezTo>
                <a:cubicBezTo>
                  <a:pt x="1472175" y="673360"/>
                  <a:pt x="1481048" y="647898"/>
                  <a:pt x="1498797" y="628922"/>
                </a:cubicBezTo>
                <a:cubicBezTo>
                  <a:pt x="1516545" y="609945"/>
                  <a:pt x="1537570" y="600456"/>
                  <a:pt x="1561871" y="600456"/>
                </a:cubicBezTo>
                <a:close/>
                <a:moveTo>
                  <a:pt x="1356617" y="600456"/>
                </a:moveTo>
                <a:cubicBezTo>
                  <a:pt x="1364263" y="600456"/>
                  <a:pt x="1371840" y="601753"/>
                  <a:pt x="1379349" y="604347"/>
                </a:cubicBezTo>
                <a:cubicBezTo>
                  <a:pt x="1386858" y="606941"/>
                  <a:pt x="1394298" y="611173"/>
                  <a:pt x="1401671" y="617044"/>
                </a:cubicBezTo>
                <a:cubicBezTo>
                  <a:pt x="1409043" y="622914"/>
                  <a:pt x="1415050" y="631652"/>
                  <a:pt x="1419692" y="643257"/>
                </a:cubicBezTo>
                <a:cubicBezTo>
                  <a:pt x="1424333" y="654861"/>
                  <a:pt x="1426655" y="668719"/>
                  <a:pt x="1426655" y="684828"/>
                </a:cubicBezTo>
                <a:lnTo>
                  <a:pt x="1426655" y="802786"/>
                </a:lnTo>
                <a:lnTo>
                  <a:pt x="1390612" y="802786"/>
                </a:lnTo>
                <a:lnTo>
                  <a:pt x="1390612" y="688515"/>
                </a:lnTo>
                <a:cubicBezTo>
                  <a:pt x="1390612" y="671039"/>
                  <a:pt x="1386926" y="656909"/>
                  <a:pt x="1379554" y="646124"/>
                </a:cubicBezTo>
                <a:cubicBezTo>
                  <a:pt x="1372181" y="635338"/>
                  <a:pt x="1360576" y="629945"/>
                  <a:pt x="1344740" y="629945"/>
                </a:cubicBezTo>
                <a:cubicBezTo>
                  <a:pt x="1333545" y="629945"/>
                  <a:pt x="1323579" y="633495"/>
                  <a:pt x="1314841" y="640594"/>
                </a:cubicBezTo>
                <a:cubicBezTo>
                  <a:pt x="1306103" y="647694"/>
                  <a:pt x="1299959" y="656431"/>
                  <a:pt x="1296410" y="666807"/>
                </a:cubicBezTo>
                <a:cubicBezTo>
                  <a:pt x="1294771" y="671176"/>
                  <a:pt x="1293952" y="676774"/>
                  <a:pt x="1293952" y="683600"/>
                </a:cubicBezTo>
                <a:lnTo>
                  <a:pt x="1293952" y="802786"/>
                </a:lnTo>
                <a:lnTo>
                  <a:pt x="1257910" y="802786"/>
                </a:lnTo>
                <a:lnTo>
                  <a:pt x="1257910" y="658206"/>
                </a:lnTo>
                <a:cubicBezTo>
                  <a:pt x="1257910" y="636908"/>
                  <a:pt x="1257363" y="619023"/>
                  <a:pt x="1256271" y="604552"/>
                </a:cubicBezTo>
                <a:lnTo>
                  <a:pt x="1288218" y="604552"/>
                </a:lnTo>
                <a:lnTo>
                  <a:pt x="1290266" y="637318"/>
                </a:lnTo>
                <a:lnTo>
                  <a:pt x="1291085" y="637318"/>
                </a:lnTo>
                <a:cubicBezTo>
                  <a:pt x="1296546" y="626942"/>
                  <a:pt x="1305011" y="618204"/>
                  <a:pt x="1316479" y="611105"/>
                </a:cubicBezTo>
                <a:cubicBezTo>
                  <a:pt x="1327947" y="604006"/>
                  <a:pt x="1341326" y="600456"/>
                  <a:pt x="1356617" y="600456"/>
                </a:cubicBezTo>
                <a:close/>
                <a:moveTo>
                  <a:pt x="366017" y="600456"/>
                </a:moveTo>
                <a:cubicBezTo>
                  <a:pt x="373663" y="600456"/>
                  <a:pt x="381239" y="601753"/>
                  <a:pt x="388749" y="604347"/>
                </a:cubicBezTo>
                <a:cubicBezTo>
                  <a:pt x="396258" y="606941"/>
                  <a:pt x="403698" y="611173"/>
                  <a:pt x="411070" y="617044"/>
                </a:cubicBezTo>
                <a:cubicBezTo>
                  <a:pt x="418442" y="622914"/>
                  <a:pt x="424449" y="631652"/>
                  <a:pt x="429092" y="643257"/>
                </a:cubicBezTo>
                <a:cubicBezTo>
                  <a:pt x="433734" y="654861"/>
                  <a:pt x="436055" y="668719"/>
                  <a:pt x="436055" y="684828"/>
                </a:cubicBezTo>
                <a:lnTo>
                  <a:pt x="436055" y="802786"/>
                </a:lnTo>
                <a:lnTo>
                  <a:pt x="400011" y="802786"/>
                </a:lnTo>
                <a:lnTo>
                  <a:pt x="400011" y="688515"/>
                </a:lnTo>
                <a:cubicBezTo>
                  <a:pt x="400011" y="671039"/>
                  <a:pt x="396325" y="656909"/>
                  <a:pt x="388953" y="646124"/>
                </a:cubicBezTo>
                <a:cubicBezTo>
                  <a:pt x="381581" y="635338"/>
                  <a:pt x="369977" y="629945"/>
                  <a:pt x="354139" y="629945"/>
                </a:cubicBezTo>
                <a:cubicBezTo>
                  <a:pt x="342944" y="629945"/>
                  <a:pt x="332978" y="633495"/>
                  <a:pt x="324240" y="640594"/>
                </a:cubicBezTo>
                <a:cubicBezTo>
                  <a:pt x="315502" y="647694"/>
                  <a:pt x="309360" y="656431"/>
                  <a:pt x="305809" y="666807"/>
                </a:cubicBezTo>
                <a:cubicBezTo>
                  <a:pt x="304171" y="671176"/>
                  <a:pt x="303353" y="676774"/>
                  <a:pt x="303353" y="683600"/>
                </a:cubicBezTo>
                <a:lnTo>
                  <a:pt x="303353" y="802786"/>
                </a:lnTo>
                <a:lnTo>
                  <a:pt x="267309" y="802786"/>
                </a:lnTo>
                <a:lnTo>
                  <a:pt x="267309" y="658206"/>
                </a:lnTo>
                <a:cubicBezTo>
                  <a:pt x="267309" y="636908"/>
                  <a:pt x="266764" y="619023"/>
                  <a:pt x="265671" y="604552"/>
                </a:cubicBezTo>
                <a:lnTo>
                  <a:pt x="297619" y="604552"/>
                </a:lnTo>
                <a:lnTo>
                  <a:pt x="299667" y="637318"/>
                </a:lnTo>
                <a:lnTo>
                  <a:pt x="300485" y="637318"/>
                </a:lnTo>
                <a:cubicBezTo>
                  <a:pt x="305946" y="626942"/>
                  <a:pt x="314411" y="618204"/>
                  <a:pt x="325879" y="611105"/>
                </a:cubicBezTo>
                <a:cubicBezTo>
                  <a:pt x="337347" y="604006"/>
                  <a:pt x="350726" y="600456"/>
                  <a:pt x="366017" y="600456"/>
                </a:cubicBezTo>
                <a:close/>
                <a:moveTo>
                  <a:pt x="2799196" y="600046"/>
                </a:moveTo>
                <a:cubicBezTo>
                  <a:pt x="2827593" y="600046"/>
                  <a:pt x="2850598" y="609467"/>
                  <a:pt x="2868209" y="628307"/>
                </a:cubicBezTo>
                <a:cubicBezTo>
                  <a:pt x="2885821" y="647148"/>
                  <a:pt x="2894627" y="671722"/>
                  <a:pt x="2894627" y="702031"/>
                </a:cubicBezTo>
                <a:cubicBezTo>
                  <a:pt x="2894627" y="736162"/>
                  <a:pt x="2884797" y="762238"/>
                  <a:pt x="2865137" y="780259"/>
                </a:cubicBezTo>
                <a:cubicBezTo>
                  <a:pt x="2845478" y="798281"/>
                  <a:pt x="2822405" y="807291"/>
                  <a:pt x="2795919" y="807291"/>
                </a:cubicBezTo>
                <a:cubicBezTo>
                  <a:pt x="2768614" y="807291"/>
                  <a:pt x="2745951" y="797939"/>
                  <a:pt x="2727930" y="779236"/>
                </a:cubicBezTo>
                <a:cubicBezTo>
                  <a:pt x="2709909" y="760532"/>
                  <a:pt x="2700898" y="735889"/>
                  <a:pt x="2700898" y="705307"/>
                </a:cubicBezTo>
                <a:cubicBezTo>
                  <a:pt x="2700898" y="673087"/>
                  <a:pt x="2710250" y="647489"/>
                  <a:pt x="2728954" y="628512"/>
                </a:cubicBezTo>
                <a:cubicBezTo>
                  <a:pt x="2747658" y="609535"/>
                  <a:pt x="2771072" y="600046"/>
                  <a:pt x="2799196" y="600046"/>
                </a:cubicBezTo>
                <a:close/>
                <a:moveTo>
                  <a:pt x="113862" y="558270"/>
                </a:moveTo>
                <a:cubicBezTo>
                  <a:pt x="107582" y="582844"/>
                  <a:pt x="102939" y="599500"/>
                  <a:pt x="99936" y="608238"/>
                </a:cubicBezTo>
                <a:lnTo>
                  <a:pt x="72904" y="688105"/>
                </a:lnTo>
                <a:lnTo>
                  <a:pt x="156458" y="688105"/>
                </a:lnTo>
                <a:lnTo>
                  <a:pt x="129016" y="608648"/>
                </a:lnTo>
                <a:cubicBezTo>
                  <a:pt x="125193" y="597453"/>
                  <a:pt x="120415" y="580660"/>
                  <a:pt x="114681" y="558270"/>
                </a:cubicBezTo>
                <a:close/>
                <a:moveTo>
                  <a:pt x="4405644" y="551717"/>
                </a:moveTo>
                <a:cubicBezTo>
                  <a:pt x="4388988" y="551717"/>
                  <a:pt x="4375063" y="552945"/>
                  <a:pt x="4363868" y="555403"/>
                </a:cubicBezTo>
                <a:lnTo>
                  <a:pt x="4363868" y="648376"/>
                </a:lnTo>
                <a:lnTo>
                  <a:pt x="4437591" y="648376"/>
                </a:lnTo>
                <a:lnTo>
                  <a:pt x="4437591" y="677047"/>
                </a:lnTo>
                <a:lnTo>
                  <a:pt x="4363868" y="677047"/>
                </a:lnTo>
                <a:lnTo>
                  <a:pt x="4363868" y="775345"/>
                </a:lnTo>
                <a:cubicBezTo>
                  <a:pt x="4371786" y="776437"/>
                  <a:pt x="4383664" y="776983"/>
                  <a:pt x="4399501" y="776983"/>
                </a:cubicBezTo>
                <a:cubicBezTo>
                  <a:pt x="4437728" y="776983"/>
                  <a:pt x="4466876" y="766812"/>
                  <a:pt x="4486945" y="746470"/>
                </a:cubicBezTo>
                <a:cubicBezTo>
                  <a:pt x="4507014" y="726127"/>
                  <a:pt x="4517049" y="696843"/>
                  <a:pt x="4517049" y="658616"/>
                </a:cubicBezTo>
                <a:cubicBezTo>
                  <a:pt x="4517322" y="624758"/>
                  <a:pt x="4508038" y="598476"/>
                  <a:pt x="4489198" y="579772"/>
                </a:cubicBezTo>
                <a:cubicBezTo>
                  <a:pt x="4470357" y="561069"/>
                  <a:pt x="4442506" y="551717"/>
                  <a:pt x="4405644" y="551717"/>
                </a:cubicBezTo>
                <a:close/>
                <a:moveTo>
                  <a:pt x="5746117" y="526733"/>
                </a:moveTo>
                <a:lnTo>
                  <a:pt x="5765367" y="526733"/>
                </a:lnTo>
                <a:cubicBezTo>
                  <a:pt x="5765913" y="554311"/>
                  <a:pt x="5756629" y="568100"/>
                  <a:pt x="5737516" y="568100"/>
                </a:cubicBezTo>
                <a:cubicBezTo>
                  <a:pt x="5731235" y="568100"/>
                  <a:pt x="5722771" y="565096"/>
                  <a:pt x="5712122" y="559089"/>
                </a:cubicBezTo>
                <a:cubicBezTo>
                  <a:pt x="5703657" y="554447"/>
                  <a:pt x="5697787" y="552126"/>
                  <a:pt x="5694510" y="552126"/>
                </a:cubicBezTo>
                <a:cubicBezTo>
                  <a:pt x="5688230" y="552126"/>
                  <a:pt x="5684681" y="558270"/>
                  <a:pt x="5683861" y="570557"/>
                </a:cubicBezTo>
                <a:lnTo>
                  <a:pt x="5664202" y="570557"/>
                </a:lnTo>
                <a:cubicBezTo>
                  <a:pt x="5663929" y="557451"/>
                  <a:pt x="5666250" y="547075"/>
                  <a:pt x="5671165" y="539429"/>
                </a:cubicBezTo>
                <a:cubicBezTo>
                  <a:pt x="5676079" y="531784"/>
                  <a:pt x="5683042" y="527961"/>
                  <a:pt x="5692053" y="527961"/>
                </a:cubicBezTo>
                <a:cubicBezTo>
                  <a:pt x="5697514" y="527961"/>
                  <a:pt x="5705979" y="530965"/>
                  <a:pt x="5717447" y="536972"/>
                </a:cubicBezTo>
                <a:cubicBezTo>
                  <a:pt x="5725638" y="541614"/>
                  <a:pt x="5731509" y="543935"/>
                  <a:pt x="5735058" y="543935"/>
                </a:cubicBezTo>
                <a:cubicBezTo>
                  <a:pt x="5741611" y="543935"/>
                  <a:pt x="5745298" y="538201"/>
                  <a:pt x="5746117" y="526733"/>
                </a:cubicBezTo>
                <a:close/>
                <a:moveTo>
                  <a:pt x="4973887" y="526733"/>
                </a:moveTo>
                <a:lnTo>
                  <a:pt x="5013206" y="526733"/>
                </a:lnTo>
                <a:lnTo>
                  <a:pt x="5101265" y="666398"/>
                </a:lnTo>
                <a:cubicBezTo>
                  <a:pt x="5122563" y="700802"/>
                  <a:pt x="5138946" y="730701"/>
                  <a:pt x="5150414" y="756095"/>
                </a:cubicBezTo>
                <a:lnTo>
                  <a:pt x="5151643" y="755685"/>
                </a:lnTo>
                <a:cubicBezTo>
                  <a:pt x="5148912" y="724830"/>
                  <a:pt x="5147547" y="687013"/>
                  <a:pt x="5147547" y="642233"/>
                </a:cubicBezTo>
                <a:lnTo>
                  <a:pt x="5147547" y="526733"/>
                </a:lnTo>
                <a:lnTo>
                  <a:pt x="5181132" y="526733"/>
                </a:lnTo>
                <a:lnTo>
                  <a:pt x="5181132" y="802786"/>
                </a:lnTo>
                <a:lnTo>
                  <a:pt x="5145089" y="802786"/>
                </a:lnTo>
                <a:lnTo>
                  <a:pt x="5057440" y="662711"/>
                </a:lnTo>
                <a:cubicBezTo>
                  <a:pt x="5034504" y="626396"/>
                  <a:pt x="5017438" y="595678"/>
                  <a:pt x="5006244" y="570557"/>
                </a:cubicBezTo>
                <a:lnTo>
                  <a:pt x="5005015" y="570967"/>
                </a:lnTo>
                <a:cubicBezTo>
                  <a:pt x="5006653" y="598818"/>
                  <a:pt x="5007472" y="636772"/>
                  <a:pt x="5007472" y="684828"/>
                </a:cubicBezTo>
                <a:lnTo>
                  <a:pt x="5007472" y="802786"/>
                </a:lnTo>
                <a:lnTo>
                  <a:pt x="4973887" y="802786"/>
                </a:lnTo>
                <a:close/>
                <a:moveTo>
                  <a:pt x="3446925" y="526733"/>
                </a:moveTo>
                <a:lnTo>
                  <a:pt x="3651303" y="526733"/>
                </a:lnTo>
                <a:lnTo>
                  <a:pt x="3651303" y="557041"/>
                </a:lnTo>
                <a:lnTo>
                  <a:pt x="3566930" y="557041"/>
                </a:lnTo>
                <a:lnTo>
                  <a:pt x="3566930" y="802786"/>
                </a:lnTo>
                <a:lnTo>
                  <a:pt x="3530888" y="802786"/>
                </a:lnTo>
                <a:lnTo>
                  <a:pt x="3530888" y="557041"/>
                </a:lnTo>
                <a:lnTo>
                  <a:pt x="3446925" y="557041"/>
                </a:lnTo>
                <a:close/>
                <a:moveTo>
                  <a:pt x="1792129" y="526733"/>
                </a:moveTo>
                <a:lnTo>
                  <a:pt x="1828171" y="526733"/>
                </a:lnTo>
                <a:lnTo>
                  <a:pt x="1828171" y="772887"/>
                </a:lnTo>
                <a:lnTo>
                  <a:pt x="1946129" y="772887"/>
                </a:lnTo>
                <a:lnTo>
                  <a:pt x="1946129" y="802786"/>
                </a:lnTo>
                <a:lnTo>
                  <a:pt x="1792129" y="802786"/>
                </a:lnTo>
                <a:close/>
                <a:moveTo>
                  <a:pt x="94202" y="526733"/>
                </a:moveTo>
                <a:lnTo>
                  <a:pt x="136798" y="526733"/>
                </a:lnTo>
                <a:lnTo>
                  <a:pt x="231001" y="802786"/>
                </a:lnTo>
                <a:lnTo>
                  <a:pt x="192910" y="802786"/>
                </a:lnTo>
                <a:lnTo>
                  <a:pt x="163420" y="715956"/>
                </a:lnTo>
                <a:lnTo>
                  <a:pt x="65532" y="715956"/>
                </a:lnTo>
                <a:lnTo>
                  <a:pt x="36861" y="802786"/>
                </a:lnTo>
                <a:lnTo>
                  <a:pt x="0" y="802786"/>
                </a:lnTo>
                <a:close/>
                <a:moveTo>
                  <a:pt x="4819229" y="526323"/>
                </a:moveTo>
                <a:cubicBezTo>
                  <a:pt x="4825782" y="526323"/>
                  <a:pt x="4831107" y="528439"/>
                  <a:pt x="4835203" y="532671"/>
                </a:cubicBezTo>
                <a:cubicBezTo>
                  <a:pt x="4839298" y="536904"/>
                  <a:pt x="4841347" y="542296"/>
                  <a:pt x="4841347" y="548850"/>
                </a:cubicBezTo>
                <a:cubicBezTo>
                  <a:pt x="4841347" y="555130"/>
                  <a:pt x="4839298" y="560386"/>
                  <a:pt x="4835203" y="564618"/>
                </a:cubicBezTo>
                <a:cubicBezTo>
                  <a:pt x="4831107" y="568850"/>
                  <a:pt x="4825510" y="570967"/>
                  <a:pt x="4818410" y="570967"/>
                </a:cubicBezTo>
                <a:cubicBezTo>
                  <a:pt x="4811857" y="570967"/>
                  <a:pt x="4806601" y="568850"/>
                  <a:pt x="4802642" y="564618"/>
                </a:cubicBezTo>
                <a:cubicBezTo>
                  <a:pt x="4798682" y="560386"/>
                  <a:pt x="4796703" y="555130"/>
                  <a:pt x="4796703" y="548850"/>
                </a:cubicBezTo>
                <a:cubicBezTo>
                  <a:pt x="4796703" y="542569"/>
                  <a:pt x="4798819" y="537245"/>
                  <a:pt x="4803051" y="532876"/>
                </a:cubicBezTo>
                <a:cubicBezTo>
                  <a:pt x="4807284" y="528507"/>
                  <a:pt x="4812676" y="526323"/>
                  <a:pt x="4819229" y="526323"/>
                </a:cubicBezTo>
                <a:close/>
                <a:moveTo>
                  <a:pt x="4404006" y="523456"/>
                </a:moveTo>
                <a:cubicBezTo>
                  <a:pt x="4453974" y="523456"/>
                  <a:pt x="4491109" y="534924"/>
                  <a:pt x="4515411" y="557860"/>
                </a:cubicBezTo>
                <a:cubicBezTo>
                  <a:pt x="4541623" y="581069"/>
                  <a:pt x="4554730" y="614518"/>
                  <a:pt x="4554730" y="658206"/>
                </a:cubicBezTo>
                <a:cubicBezTo>
                  <a:pt x="4554730" y="702986"/>
                  <a:pt x="4541487" y="738892"/>
                  <a:pt x="4515001" y="765924"/>
                </a:cubicBezTo>
                <a:cubicBezTo>
                  <a:pt x="4487969" y="792410"/>
                  <a:pt x="4447285" y="805653"/>
                  <a:pt x="4392948" y="805653"/>
                </a:cubicBezTo>
                <a:cubicBezTo>
                  <a:pt x="4370831" y="805653"/>
                  <a:pt x="4349260" y="804697"/>
                  <a:pt x="4328235" y="802786"/>
                </a:cubicBezTo>
                <a:lnTo>
                  <a:pt x="4328235" y="677047"/>
                </a:lnTo>
                <a:lnTo>
                  <a:pt x="4294650" y="677047"/>
                </a:lnTo>
                <a:lnTo>
                  <a:pt x="4294650" y="648376"/>
                </a:lnTo>
                <a:lnTo>
                  <a:pt x="4328235" y="648376"/>
                </a:lnTo>
                <a:lnTo>
                  <a:pt x="4328235" y="529600"/>
                </a:lnTo>
                <a:cubicBezTo>
                  <a:pt x="4352263" y="525504"/>
                  <a:pt x="4377520" y="523456"/>
                  <a:pt x="4404006" y="523456"/>
                </a:cubicBezTo>
                <a:close/>
                <a:moveTo>
                  <a:pt x="3862624" y="518951"/>
                </a:moveTo>
                <a:lnTo>
                  <a:pt x="3889246" y="518951"/>
                </a:lnTo>
                <a:lnTo>
                  <a:pt x="3924470" y="577520"/>
                </a:lnTo>
                <a:lnTo>
                  <a:pt x="3897029" y="577520"/>
                </a:lnTo>
                <a:lnTo>
                  <a:pt x="3876140" y="539020"/>
                </a:lnTo>
                <a:lnTo>
                  <a:pt x="3875321" y="539020"/>
                </a:lnTo>
                <a:lnTo>
                  <a:pt x="3854433" y="577520"/>
                </a:lnTo>
                <a:lnTo>
                  <a:pt x="3828220" y="577520"/>
                </a:lnTo>
                <a:close/>
                <a:moveTo>
                  <a:pt x="2784451" y="518951"/>
                </a:moveTo>
                <a:lnTo>
                  <a:pt x="2809435" y="518951"/>
                </a:lnTo>
                <a:lnTo>
                  <a:pt x="2848754" y="577520"/>
                </a:lnTo>
                <a:lnTo>
                  <a:pt x="2821313" y="577520"/>
                </a:lnTo>
                <a:lnTo>
                  <a:pt x="2797558" y="539020"/>
                </a:lnTo>
                <a:lnTo>
                  <a:pt x="2796738" y="539020"/>
                </a:lnTo>
                <a:lnTo>
                  <a:pt x="2772983" y="577520"/>
                </a:lnTo>
                <a:lnTo>
                  <a:pt x="2745951" y="577520"/>
                </a:lnTo>
                <a:close/>
                <a:moveTo>
                  <a:pt x="1056751" y="518951"/>
                </a:moveTo>
                <a:lnTo>
                  <a:pt x="1096070" y="518951"/>
                </a:lnTo>
                <a:lnTo>
                  <a:pt x="1132113" y="577520"/>
                </a:lnTo>
                <a:lnTo>
                  <a:pt x="1106719" y="577520"/>
                </a:lnTo>
                <a:close/>
                <a:moveTo>
                  <a:pt x="5467958" y="511988"/>
                </a:moveTo>
                <a:lnTo>
                  <a:pt x="5504001" y="511988"/>
                </a:lnTo>
                <a:lnTo>
                  <a:pt x="5504001" y="636089"/>
                </a:lnTo>
                <a:lnTo>
                  <a:pt x="5504820" y="636089"/>
                </a:lnTo>
                <a:cubicBezTo>
                  <a:pt x="5511100" y="624894"/>
                  <a:pt x="5519701" y="616293"/>
                  <a:pt x="5530623" y="610286"/>
                </a:cubicBezTo>
                <a:cubicBezTo>
                  <a:pt x="5542091" y="603733"/>
                  <a:pt x="5554379" y="600456"/>
                  <a:pt x="5567485" y="600456"/>
                </a:cubicBezTo>
                <a:cubicBezTo>
                  <a:pt x="5573219" y="600456"/>
                  <a:pt x="5579021" y="601207"/>
                  <a:pt x="5584892" y="602709"/>
                </a:cubicBezTo>
                <a:cubicBezTo>
                  <a:pt x="5590762" y="604210"/>
                  <a:pt x="5596906" y="606873"/>
                  <a:pt x="5603323" y="610695"/>
                </a:cubicBezTo>
                <a:cubicBezTo>
                  <a:pt x="5609739" y="614518"/>
                  <a:pt x="5615337" y="619501"/>
                  <a:pt x="5620115" y="625645"/>
                </a:cubicBezTo>
                <a:cubicBezTo>
                  <a:pt x="5624894" y="631789"/>
                  <a:pt x="5628853" y="639912"/>
                  <a:pt x="5631993" y="650015"/>
                </a:cubicBezTo>
                <a:cubicBezTo>
                  <a:pt x="5635133" y="660118"/>
                  <a:pt x="5636703" y="671722"/>
                  <a:pt x="5636703" y="684828"/>
                </a:cubicBezTo>
                <a:lnTo>
                  <a:pt x="5636703" y="802786"/>
                </a:lnTo>
                <a:lnTo>
                  <a:pt x="5600661" y="802786"/>
                </a:lnTo>
                <a:lnTo>
                  <a:pt x="5600661" y="688924"/>
                </a:lnTo>
                <a:cubicBezTo>
                  <a:pt x="5600661" y="671449"/>
                  <a:pt x="5596974" y="657319"/>
                  <a:pt x="5589602" y="646533"/>
                </a:cubicBezTo>
                <a:cubicBezTo>
                  <a:pt x="5582230" y="635748"/>
                  <a:pt x="5570625" y="630355"/>
                  <a:pt x="5554788" y="630355"/>
                </a:cubicBezTo>
                <a:cubicBezTo>
                  <a:pt x="5543593" y="630355"/>
                  <a:pt x="5533627" y="633768"/>
                  <a:pt x="5524889" y="640594"/>
                </a:cubicBezTo>
                <a:cubicBezTo>
                  <a:pt x="5516151" y="647421"/>
                  <a:pt x="5510008" y="655885"/>
                  <a:pt x="5506458" y="665988"/>
                </a:cubicBezTo>
                <a:cubicBezTo>
                  <a:pt x="5504820" y="670357"/>
                  <a:pt x="5504001" y="676091"/>
                  <a:pt x="5504001" y="683190"/>
                </a:cubicBezTo>
                <a:lnTo>
                  <a:pt x="5504001" y="802786"/>
                </a:lnTo>
                <a:lnTo>
                  <a:pt x="5467958" y="802786"/>
                </a:lnTo>
                <a:close/>
                <a:moveTo>
                  <a:pt x="2621794" y="511988"/>
                </a:moveTo>
                <a:lnTo>
                  <a:pt x="2657427" y="511988"/>
                </a:lnTo>
                <a:lnTo>
                  <a:pt x="2657427" y="554174"/>
                </a:lnTo>
                <a:lnTo>
                  <a:pt x="2689373" y="554174"/>
                </a:lnTo>
                <a:lnTo>
                  <a:pt x="2689373" y="576701"/>
                </a:lnTo>
                <a:lnTo>
                  <a:pt x="2657427" y="576701"/>
                </a:lnTo>
                <a:lnTo>
                  <a:pt x="2657427" y="751589"/>
                </a:lnTo>
                <a:cubicBezTo>
                  <a:pt x="2657427" y="767699"/>
                  <a:pt x="2657973" y="784765"/>
                  <a:pt x="2659066" y="802786"/>
                </a:cubicBezTo>
                <a:lnTo>
                  <a:pt x="2627118" y="802786"/>
                </a:lnTo>
                <a:lnTo>
                  <a:pt x="2625480" y="768382"/>
                </a:lnTo>
                <a:lnTo>
                  <a:pt x="2624252" y="768382"/>
                </a:lnTo>
                <a:cubicBezTo>
                  <a:pt x="2618791" y="779850"/>
                  <a:pt x="2610189" y="789202"/>
                  <a:pt x="2598448" y="796438"/>
                </a:cubicBezTo>
                <a:cubicBezTo>
                  <a:pt x="2586707" y="803673"/>
                  <a:pt x="2573054" y="807291"/>
                  <a:pt x="2557491" y="807291"/>
                </a:cubicBezTo>
                <a:cubicBezTo>
                  <a:pt x="2533189" y="807291"/>
                  <a:pt x="2512915" y="797939"/>
                  <a:pt x="2496669" y="779236"/>
                </a:cubicBezTo>
                <a:cubicBezTo>
                  <a:pt x="2480422" y="760532"/>
                  <a:pt x="2472299" y="736298"/>
                  <a:pt x="2472299" y="706536"/>
                </a:cubicBezTo>
                <a:cubicBezTo>
                  <a:pt x="2472026" y="674589"/>
                  <a:pt x="2480559" y="648922"/>
                  <a:pt x="2497897" y="629536"/>
                </a:cubicBezTo>
                <a:cubicBezTo>
                  <a:pt x="2515236" y="610149"/>
                  <a:pt x="2536329" y="600456"/>
                  <a:pt x="2561177" y="600456"/>
                </a:cubicBezTo>
                <a:cubicBezTo>
                  <a:pt x="2575648" y="600456"/>
                  <a:pt x="2588004" y="603323"/>
                  <a:pt x="2598243" y="609057"/>
                </a:cubicBezTo>
                <a:cubicBezTo>
                  <a:pt x="2608482" y="614791"/>
                  <a:pt x="2616060" y="621890"/>
                  <a:pt x="2620975" y="630355"/>
                </a:cubicBezTo>
                <a:lnTo>
                  <a:pt x="2621794" y="630355"/>
                </a:lnTo>
                <a:lnTo>
                  <a:pt x="2621794" y="576701"/>
                </a:lnTo>
                <a:lnTo>
                  <a:pt x="2541107" y="576701"/>
                </a:lnTo>
                <a:lnTo>
                  <a:pt x="2541107" y="554174"/>
                </a:lnTo>
                <a:lnTo>
                  <a:pt x="2621794" y="554174"/>
                </a:lnTo>
                <a:close/>
                <a:moveTo>
                  <a:pt x="800710" y="511988"/>
                </a:moveTo>
                <a:lnTo>
                  <a:pt x="836752" y="511988"/>
                </a:lnTo>
                <a:lnTo>
                  <a:pt x="836752" y="636089"/>
                </a:lnTo>
                <a:lnTo>
                  <a:pt x="837571" y="636089"/>
                </a:lnTo>
                <a:cubicBezTo>
                  <a:pt x="843852" y="624894"/>
                  <a:pt x="852453" y="616293"/>
                  <a:pt x="863375" y="610286"/>
                </a:cubicBezTo>
                <a:cubicBezTo>
                  <a:pt x="874843" y="603733"/>
                  <a:pt x="887130" y="600456"/>
                  <a:pt x="900236" y="600456"/>
                </a:cubicBezTo>
                <a:cubicBezTo>
                  <a:pt x="905971" y="600456"/>
                  <a:pt x="911773" y="601207"/>
                  <a:pt x="917643" y="602709"/>
                </a:cubicBezTo>
                <a:cubicBezTo>
                  <a:pt x="923514" y="604210"/>
                  <a:pt x="929657" y="606873"/>
                  <a:pt x="936074" y="610695"/>
                </a:cubicBezTo>
                <a:cubicBezTo>
                  <a:pt x="942491" y="614518"/>
                  <a:pt x="948088" y="619501"/>
                  <a:pt x="952867" y="625645"/>
                </a:cubicBezTo>
                <a:cubicBezTo>
                  <a:pt x="957645" y="631789"/>
                  <a:pt x="961604" y="639912"/>
                  <a:pt x="964745" y="650015"/>
                </a:cubicBezTo>
                <a:cubicBezTo>
                  <a:pt x="967885" y="660118"/>
                  <a:pt x="969455" y="671722"/>
                  <a:pt x="969455" y="684828"/>
                </a:cubicBezTo>
                <a:lnTo>
                  <a:pt x="969455" y="802786"/>
                </a:lnTo>
                <a:lnTo>
                  <a:pt x="933412" y="802786"/>
                </a:lnTo>
                <a:lnTo>
                  <a:pt x="933412" y="688924"/>
                </a:lnTo>
                <a:cubicBezTo>
                  <a:pt x="933412" y="671449"/>
                  <a:pt x="929726" y="657319"/>
                  <a:pt x="922353" y="646533"/>
                </a:cubicBezTo>
                <a:cubicBezTo>
                  <a:pt x="914981" y="635748"/>
                  <a:pt x="903377" y="630355"/>
                  <a:pt x="887540" y="630355"/>
                </a:cubicBezTo>
                <a:cubicBezTo>
                  <a:pt x="876344" y="630355"/>
                  <a:pt x="866378" y="633768"/>
                  <a:pt x="857640" y="640594"/>
                </a:cubicBezTo>
                <a:cubicBezTo>
                  <a:pt x="848903" y="647421"/>
                  <a:pt x="842760" y="655885"/>
                  <a:pt x="839210" y="665988"/>
                </a:cubicBezTo>
                <a:cubicBezTo>
                  <a:pt x="837571" y="670357"/>
                  <a:pt x="836752" y="676091"/>
                  <a:pt x="836752" y="683190"/>
                </a:cubicBezTo>
                <a:lnTo>
                  <a:pt x="836752" y="802786"/>
                </a:lnTo>
                <a:lnTo>
                  <a:pt x="800710" y="802786"/>
                </a:lnTo>
                <a:close/>
                <a:moveTo>
                  <a:pt x="495909" y="511988"/>
                </a:moveTo>
                <a:lnTo>
                  <a:pt x="531952" y="511988"/>
                </a:lnTo>
                <a:lnTo>
                  <a:pt x="531952" y="636089"/>
                </a:lnTo>
                <a:lnTo>
                  <a:pt x="532772" y="636089"/>
                </a:lnTo>
                <a:cubicBezTo>
                  <a:pt x="539052" y="624894"/>
                  <a:pt x="547652" y="616293"/>
                  <a:pt x="558575" y="610286"/>
                </a:cubicBezTo>
                <a:cubicBezTo>
                  <a:pt x="570042" y="603733"/>
                  <a:pt x="582330" y="600456"/>
                  <a:pt x="595437" y="600456"/>
                </a:cubicBezTo>
                <a:cubicBezTo>
                  <a:pt x="601171" y="600456"/>
                  <a:pt x="606973" y="601207"/>
                  <a:pt x="612844" y="602709"/>
                </a:cubicBezTo>
                <a:cubicBezTo>
                  <a:pt x="618714" y="604210"/>
                  <a:pt x="624858" y="606873"/>
                  <a:pt x="631274" y="610695"/>
                </a:cubicBezTo>
                <a:cubicBezTo>
                  <a:pt x="637691" y="614518"/>
                  <a:pt x="643289" y="619501"/>
                  <a:pt x="648067" y="625645"/>
                </a:cubicBezTo>
                <a:cubicBezTo>
                  <a:pt x="652846" y="631789"/>
                  <a:pt x="656805" y="639912"/>
                  <a:pt x="659945" y="650015"/>
                </a:cubicBezTo>
                <a:cubicBezTo>
                  <a:pt x="663085" y="660117"/>
                  <a:pt x="664655" y="671722"/>
                  <a:pt x="664655" y="684828"/>
                </a:cubicBezTo>
                <a:lnTo>
                  <a:pt x="664655" y="802786"/>
                </a:lnTo>
                <a:lnTo>
                  <a:pt x="628612" y="802786"/>
                </a:lnTo>
                <a:lnTo>
                  <a:pt x="628612" y="688924"/>
                </a:lnTo>
                <a:cubicBezTo>
                  <a:pt x="628612" y="671449"/>
                  <a:pt x="624926" y="657319"/>
                  <a:pt x="617554" y="646533"/>
                </a:cubicBezTo>
                <a:cubicBezTo>
                  <a:pt x="610182" y="635748"/>
                  <a:pt x="598577" y="630355"/>
                  <a:pt x="582740" y="630355"/>
                </a:cubicBezTo>
                <a:cubicBezTo>
                  <a:pt x="571545" y="630355"/>
                  <a:pt x="561579" y="633768"/>
                  <a:pt x="552841" y="640594"/>
                </a:cubicBezTo>
                <a:cubicBezTo>
                  <a:pt x="544103" y="647421"/>
                  <a:pt x="537959" y="655885"/>
                  <a:pt x="534410" y="665988"/>
                </a:cubicBezTo>
                <a:cubicBezTo>
                  <a:pt x="532772" y="670357"/>
                  <a:pt x="531952" y="676091"/>
                  <a:pt x="531952" y="683190"/>
                </a:cubicBezTo>
                <a:lnTo>
                  <a:pt x="531952" y="802786"/>
                </a:lnTo>
                <a:lnTo>
                  <a:pt x="495909" y="802786"/>
                </a:lnTo>
                <a:close/>
                <a:moveTo>
                  <a:pt x="3892113" y="485775"/>
                </a:moveTo>
                <a:lnTo>
                  <a:pt x="3924879" y="485775"/>
                </a:lnTo>
                <a:lnTo>
                  <a:pt x="3950683" y="539429"/>
                </a:lnTo>
                <a:lnTo>
                  <a:pt x="3930204" y="539429"/>
                </a:lnTo>
                <a:close/>
                <a:moveTo>
                  <a:pt x="5445508" y="350187"/>
                </a:moveTo>
                <a:cubicBezTo>
                  <a:pt x="5451242" y="350187"/>
                  <a:pt x="5456020" y="352166"/>
                  <a:pt x="5459843" y="356126"/>
                </a:cubicBezTo>
                <a:cubicBezTo>
                  <a:pt x="5463666" y="360085"/>
                  <a:pt x="5465577" y="365068"/>
                  <a:pt x="5465577" y="371075"/>
                </a:cubicBezTo>
                <a:cubicBezTo>
                  <a:pt x="5465577" y="377082"/>
                  <a:pt x="5463666" y="382134"/>
                  <a:pt x="5459843" y="386229"/>
                </a:cubicBezTo>
                <a:cubicBezTo>
                  <a:pt x="5456020" y="390325"/>
                  <a:pt x="5451105" y="392373"/>
                  <a:pt x="5445098" y="392373"/>
                </a:cubicBezTo>
                <a:cubicBezTo>
                  <a:pt x="5439364" y="392373"/>
                  <a:pt x="5434517" y="390257"/>
                  <a:pt x="5430558" y="386024"/>
                </a:cubicBezTo>
                <a:cubicBezTo>
                  <a:pt x="5426599" y="381792"/>
                  <a:pt x="5424620" y="376809"/>
                  <a:pt x="5424620" y="371075"/>
                </a:cubicBezTo>
                <a:cubicBezTo>
                  <a:pt x="5424620" y="365341"/>
                  <a:pt x="5426667" y="360426"/>
                  <a:pt x="5430763" y="356330"/>
                </a:cubicBezTo>
                <a:cubicBezTo>
                  <a:pt x="5434859" y="352235"/>
                  <a:pt x="5439774" y="350187"/>
                  <a:pt x="5445508" y="350187"/>
                </a:cubicBezTo>
                <a:close/>
                <a:moveTo>
                  <a:pt x="8521778" y="349777"/>
                </a:moveTo>
                <a:cubicBezTo>
                  <a:pt x="8527512" y="349777"/>
                  <a:pt x="8532290" y="351825"/>
                  <a:pt x="8536113" y="355921"/>
                </a:cubicBezTo>
                <a:cubicBezTo>
                  <a:pt x="8539936" y="360016"/>
                  <a:pt x="8541847" y="365068"/>
                  <a:pt x="8541847" y="371075"/>
                </a:cubicBezTo>
                <a:cubicBezTo>
                  <a:pt x="8541847" y="376809"/>
                  <a:pt x="8539936" y="381724"/>
                  <a:pt x="8536113" y="385820"/>
                </a:cubicBezTo>
                <a:cubicBezTo>
                  <a:pt x="8532290" y="389915"/>
                  <a:pt x="8527375" y="391963"/>
                  <a:pt x="8521368" y="391963"/>
                </a:cubicBezTo>
                <a:cubicBezTo>
                  <a:pt x="8515634" y="391963"/>
                  <a:pt x="8510787" y="389915"/>
                  <a:pt x="8506828" y="385820"/>
                </a:cubicBezTo>
                <a:cubicBezTo>
                  <a:pt x="8502869" y="381724"/>
                  <a:pt x="8500889" y="376809"/>
                  <a:pt x="8500889" y="371075"/>
                </a:cubicBezTo>
                <a:cubicBezTo>
                  <a:pt x="8500889" y="365341"/>
                  <a:pt x="8502937" y="360358"/>
                  <a:pt x="8507033" y="356126"/>
                </a:cubicBezTo>
                <a:cubicBezTo>
                  <a:pt x="8511129" y="351893"/>
                  <a:pt x="8516044" y="349777"/>
                  <a:pt x="8521778" y="349777"/>
                </a:cubicBezTo>
                <a:close/>
                <a:moveTo>
                  <a:pt x="2022044" y="349777"/>
                </a:moveTo>
                <a:cubicBezTo>
                  <a:pt x="2027778" y="349777"/>
                  <a:pt x="2032556" y="351825"/>
                  <a:pt x="2036379" y="355921"/>
                </a:cubicBezTo>
                <a:cubicBezTo>
                  <a:pt x="2040202" y="360016"/>
                  <a:pt x="2042113" y="365068"/>
                  <a:pt x="2042113" y="371075"/>
                </a:cubicBezTo>
                <a:cubicBezTo>
                  <a:pt x="2042113" y="376809"/>
                  <a:pt x="2040202" y="381724"/>
                  <a:pt x="2036379" y="385820"/>
                </a:cubicBezTo>
                <a:cubicBezTo>
                  <a:pt x="2032556" y="389915"/>
                  <a:pt x="2027641" y="391963"/>
                  <a:pt x="2021633" y="391963"/>
                </a:cubicBezTo>
                <a:cubicBezTo>
                  <a:pt x="2015901" y="391963"/>
                  <a:pt x="2011053" y="389915"/>
                  <a:pt x="2007095" y="385820"/>
                </a:cubicBezTo>
                <a:cubicBezTo>
                  <a:pt x="2003135" y="381724"/>
                  <a:pt x="2001155" y="376809"/>
                  <a:pt x="2001155" y="371075"/>
                </a:cubicBezTo>
                <a:cubicBezTo>
                  <a:pt x="2001155" y="365068"/>
                  <a:pt x="2003204" y="360016"/>
                  <a:pt x="2007299" y="355921"/>
                </a:cubicBezTo>
                <a:cubicBezTo>
                  <a:pt x="2011395" y="351825"/>
                  <a:pt x="2016310" y="349777"/>
                  <a:pt x="2022044" y="349777"/>
                </a:cubicBezTo>
                <a:close/>
                <a:moveTo>
                  <a:pt x="377801" y="349777"/>
                </a:moveTo>
                <a:cubicBezTo>
                  <a:pt x="383535" y="349777"/>
                  <a:pt x="388313" y="351825"/>
                  <a:pt x="392136" y="355921"/>
                </a:cubicBezTo>
                <a:cubicBezTo>
                  <a:pt x="395958" y="360016"/>
                  <a:pt x="397870" y="365068"/>
                  <a:pt x="397870" y="371075"/>
                </a:cubicBezTo>
                <a:cubicBezTo>
                  <a:pt x="397870" y="376809"/>
                  <a:pt x="395958" y="381724"/>
                  <a:pt x="392136" y="385820"/>
                </a:cubicBezTo>
                <a:cubicBezTo>
                  <a:pt x="388313" y="389915"/>
                  <a:pt x="383398" y="391963"/>
                  <a:pt x="377391" y="391963"/>
                </a:cubicBezTo>
                <a:cubicBezTo>
                  <a:pt x="371657" y="391963"/>
                  <a:pt x="366811" y="389915"/>
                  <a:pt x="362851" y="385820"/>
                </a:cubicBezTo>
                <a:cubicBezTo>
                  <a:pt x="358892" y="381724"/>
                  <a:pt x="356912" y="376809"/>
                  <a:pt x="356912" y="371075"/>
                </a:cubicBezTo>
                <a:cubicBezTo>
                  <a:pt x="356912" y="365068"/>
                  <a:pt x="358960" y="360016"/>
                  <a:pt x="363055" y="355921"/>
                </a:cubicBezTo>
                <a:cubicBezTo>
                  <a:pt x="367151" y="351825"/>
                  <a:pt x="372067" y="349777"/>
                  <a:pt x="377801" y="349777"/>
                </a:cubicBezTo>
                <a:close/>
                <a:moveTo>
                  <a:pt x="5814125" y="265405"/>
                </a:moveTo>
                <a:cubicBezTo>
                  <a:pt x="5809210" y="282880"/>
                  <a:pt x="5802862" y="301447"/>
                  <a:pt x="5795080" y="321107"/>
                </a:cubicBezTo>
                <a:cubicBezTo>
                  <a:pt x="5787298" y="340766"/>
                  <a:pt x="5780540" y="355375"/>
                  <a:pt x="5774806" y="364931"/>
                </a:cubicBezTo>
                <a:lnTo>
                  <a:pt x="5749413" y="367798"/>
                </a:lnTo>
                <a:cubicBezTo>
                  <a:pt x="5760335" y="337763"/>
                  <a:pt x="5768526" y="304997"/>
                  <a:pt x="5773987" y="269500"/>
                </a:cubicBezTo>
                <a:close/>
                <a:moveTo>
                  <a:pt x="6896375" y="215846"/>
                </a:moveTo>
                <a:cubicBezTo>
                  <a:pt x="6840400" y="214754"/>
                  <a:pt x="6812412" y="229635"/>
                  <a:pt x="6812412" y="260490"/>
                </a:cubicBezTo>
                <a:cubicBezTo>
                  <a:pt x="6812412" y="271685"/>
                  <a:pt x="6815620" y="280218"/>
                  <a:pt x="6822037" y="286088"/>
                </a:cubicBezTo>
                <a:cubicBezTo>
                  <a:pt x="6828454" y="291959"/>
                  <a:pt x="6836441" y="294894"/>
                  <a:pt x="6845997" y="294894"/>
                </a:cubicBezTo>
                <a:cubicBezTo>
                  <a:pt x="6858285" y="294894"/>
                  <a:pt x="6868660" y="291686"/>
                  <a:pt x="6877125" y="285269"/>
                </a:cubicBezTo>
                <a:cubicBezTo>
                  <a:pt x="6885589" y="278852"/>
                  <a:pt x="6891459" y="271002"/>
                  <a:pt x="6894736" y="261718"/>
                </a:cubicBezTo>
                <a:cubicBezTo>
                  <a:pt x="6895829" y="258169"/>
                  <a:pt x="6896375" y="254346"/>
                  <a:pt x="6896375" y="250250"/>
                </a:cubicBezTo>
                <a:close/>
                <a:moveTo>
                  <a:pt x="4858025" y="215846"/>
                </a:moveTo>
                <a:cubicBezTo>
                  <a:pt x="4802050" y="214754"/>
                  <a:pt x="4774062" y="229635"/>
                  <a:pt x="4774062" y="260490"/>
                </a:cubicBezTo>
                <a:cubicBezTo>
                  <a:pt x="4774062" y="271685"/>
                  <a:pt x="4777270" y="280218"/>
                  <a:pt x="4783687" y="286088"/>
                </a:cubicBezTo>
                <a:cubicBezTo>
                  <a:pt x="4790104" y="291959"/>
                  <a:pt x="4798091" y="294894"/>
                  <a:pt x="4807647" y="294894"/>
                </a:cubicBezTo>
                <a:cubicBezTo>
                  <a:pt x="4819935" y="294894"/>
                  <a:pt x="4830310" y="291686"/>
                  <a:pt x="4838775" y="285269"/>
                </a:cubicBezTo>
                <a:cubicBezTo>
                  <a:pt x="4847239" y="278852"/>
                  <a:pt x="4853110" y="271002"/>
                  <a:pt x="4856386" y="261718"/>
                </a:cubicBezTo>
                <a:cubicBezTo>
                  <a:pt x="4857479" y="258169"/>
                  <a:pt x="4858025" y="254346"/>
                  <a:pt x="4858025" y="250250"/>
                </a:cubicBezTo>
                <a:close/>
                <a:moveTo>
                  <a:pt x="4353200" y="215846"/>
                </a:moveTo>
                <a:cubicBezTo>
                  <a:pt x="4297225" y="214754"/>
                  <a:pt x="4269237" y="229635"/>
                  <a:pt x="4269237" y="260490"/>
                </a:cubicBezTo>
                <a:cubicBezTo>
                  <a:pt x="4269237" y="271685"/>
                  <a:pt x="4272445" y="280218"/>
                  <a:pt x="4278862" y="286088"/>
                </a:cubicBezTo>
                <a:cubicBezTo>
                  <a:pt x="4285279" y="291959"/>
                  <a:pt x="4293265" y="294894"/>
                  <a:pt x="4302822" y="294894"/>
                </a:cubicBezTo>
                <a:cubicBezTo>
                  <a:pt x="4315109" y="294894"/>
                  <a:pt x="4325485" y="291686"/>
                  <a:pt x="4333950" y="285269"/>
                </a:cubicBezTo>
                <a:cubicBezTo>
                  <a:pt x="4342414" y="278852"/>
                  <a:pt x="4348285" y="271002"/>
                  <a:pt x="4351562" y="261718"/>
                </a:cubicBezTo>
                <a:cubicBezTo>
                  <a:pt x="4352654" y="258169"/>
                  <a:pt x="4353200" y="254346"/>
                  <a:pt x="4353200" y="250250"/>
                </a:cubicBezTo>
                <a:close/>
                <a:moveTo>
                  <a:pt x="3438800" y="215846"/>
                </a:moveTo>
                <a:cubicBezTo>
                  <a:pt x="3382824" y="214754"/>
                  <a:pt x="3354837" y="229635"/>
                  <a:pt x="3354837" y="260490"/>
                </a:cubicBezTo>
                <a:cubicBezTo>
                  <a:pt x="3354837" y="271685"/>
                  <a:pt x="3358045" y="280218"/>
                  <a:pt x="3364462" y="286088"/>
                </a:cubicBezTo>
                <a:cubicBezTo>
                  <a:pt x="3370879" y="291959"/>
                  <a:pt x="3378865" y="294894"/>
                  <a:pt x="3388422" y="294894"/>
                </a:cubicBezTo>
                <a:cubicBezTo>
                  <a:pt x="3400709" y="294894"/>
                  <a:pt x="3411085" y="291686"/>
                  <a:pt x="3419550" y="285269"/>
                </a:cubicBezTo>
                <a:cubicBezTo>
                  <a:pt x="3428014" y="278852"/>
                  <a:pt x="3433885" y="271002"/>
                  <a:pt x="3437162" y="261718"/>
                </a:cubicBezTo>
                <a:cubicBezTo>
                  <a:pt x="3438254" y="258442"/>
                  <a:pt x="3438800" y="254619"/>
                  <a:pt x="3438800" y="250250"/>
                </a:cubicBezTo>
                <a:close/>
                <a:moveTo>
                  <a:pt x="2057677" y="215846"/>
                </a:moveTo>
                <a:cubicBezTo>
                  <a:pt x="2001701" y="214754"/>
                  <a:pt x="1973714" y="229635"/>
                  <a:pt x="1973714" y="260490"/>
                </a:cubicBezTo>
                <a:cubicBezTo>
                  <a:pt x="1973714" y="271685"/>
                  <a:pt x="1976923" y="280218"/>
                  <a:pt x="1983340" y="286088"/>
                </a:cubicBezTo>
                <a:cubicBezTo>
                  <a:pt x="1989756" y="291959"/>
                  <a:pt x="1997743" y="294894"/>
                  <a:pt x="2007299" y="294894"/>
                </a:cubicBezTo>
                <a:cubicBezTo>
                  <a:pt x="2019587" y="294894"/>
                  <a:pt x="2029963" y="291686"/>
                  <a:pt x="2038427" y="285269"/>
                </a:cubicBezTo>
                <a:cubicBezTo>
                  <a:pt x="2046892" y="278852"/>
                  <a:pt x="2052762" y="271002"/>
                  <a:pt x="2056039" y="261718"/>
                </a:cubicBezTo>
                <a:cubicBezTo>
                  <a:pt x="2057131" y="258169"/>
                  <a:pt x="2057677" y="254346"/>
                  <a:pt x="2057677" y="250250"/>
                </a:cubicBezTo>
                <a:close/>
                <a:moveTo>
                  <a:pt x="1095652" y="215846"/>
                </a:moveTo>
                <a:cubicBezTo>
                  <a:pt x="1039678" y="214754"/>
                  <a:pt x="1011690" y="229635"/>
                  <a:pt x="1011690" y="260490"/>
                </a:cubicBezTo>
                <a:cubicBezTo>
                  <a:pt x="1011690" y="271685"/>
                  <a:pt x="1014897" y="280218"/>
                  <a:pt x="1021314" y="286088"/>
                </a:cubicBezTo>
                <a:cubicBezTo>
                  <a:pt x="1027731" y="291959"/>
                  <a:pt x="1035717" y="294894"/>
                  <a:pt x="1045275" y="294894"/>
                </a:cubicBezTo>
                <a:cubicBezTo>
                  <a:pt x="1057562" y="294894"/>
                  <a:pt x="1067937" y="291686"/>
                  <a:pt x="1076402" y="285269"/>
                </a:cubicBezTo>
                <a:cubicBezTo>
                  <a:pt x="1084867" y="278852"/>
                  <a:pt x="1090737" y="271002"/>
                  <a:pt x="1094014" y="261718"/>
                </a:cubicBezTo>
                <a:cubicBezTo>
                  <a:pt x="1095106" y="258169"/>
                  <a:pt x="1095652" y="254346"/>
                  <a:pt x="1095652" y="250250"/>
                </a:cubicBezTo>
                <a:close/>
                <a:moveTo>
                  <a:pt x="628927" y="215846"/>
                </a:moveTo>
                <a:cubicBezTo>
                  <a:pt x="572952" y="214754"/>
                  <a:pt x="544964" y="229635"/>
                  <a:pt x="544964" y="260490"/>
                </a:cubicBezTo>
                <a:cubicBezTo>
                  <a:pt x="544964" y="271685"/>
                  <a:pt x="548173" y="280218"/>
                  <a:pt x="554590" y="286088"/>
                </a:cubicBezTo>
                <a:cubicBezTo>
                  <a:pt x="561006" y="291959"/>
                  <a:pt x="568993" y="294894"/>
                  <a:pt x="578550" y="294894"/>
                </a:cubicBezTo>
                <a:cubicBezTo>
                  <a:pt x="590836" y="294894"/>
                  <a:pt x="601212" y="291686"/>
                  <a:pt x="609678" y="285269"/>
                </a:cubicBezTo>
                <a:cubicBezTo>
                  <a:pt x="618142" y="278852"/>
                  <a:pt x="624013" y="271002"/>
                  <a:pt x="627289" y="261718"/>
                </a:cubicBezTo>
                <a:cubicBezTo>
                  <a:pt x="628381" y="258169"/>
                  <a:pt x="628927" y="254346"/>
                  <a:pt x="628927" y="250250"/>
                </a:cubicBezTo>
                <a:close/>
                <a:moveTo>
                  <a:pt x="5216089" y="142942"/>
                </a:moveTo>
                <a:cubicBezTo>
                  <a:pt x="5197794" y="142942"/>
                  <a:pt x="5183323" y="150109"/>
                  <a:pt x="5172673" y="164444"/>
                </a:cubicBezTo>
                <a:cubicBezTo>
                  <a:pt x="5162025" y="178780"/>
                  <a:pt x="5156700" y="197006"/>
                  <a:pt x="5156700" y="219123"/>
                </a:cubicBezTo>
                <a:cubicBezTo>
                  <a:pt x="5156700" y="240147"/>
                  <a:pt x="5161820" y="257623"/>
                  <a:pt x="5172060" y="271548"/>
                </a:cubicBezTo>
                <a:cubicBezTo>
                  <a:pt x="5182298" y="285474"/>
                  <a:pt x="5196702" y="292437"/>
                  <a:pt x="5215270" y="292437"/>
                </a:cubicBezTo>
                <a:cubicBezTo>
                  <a:pt x="5227557" y="292437"/>
                  <a:pt x="5238615" y="288546"/>
                  <a:pt x="5248445" y="280764"/>
                </a:cubicBezTo>
                <a:cubicBezTo>
                  <a:pt x="5258275" y="272982"/>
                  <a:pt x="5264828" y="262538"/>
                  <a:pt x="5268105" y="249431"/>
                </a:cubicBezTo>
                <a:cubicBezTo>
                  <a:pt x="5269197" y="245062"/>
                  <a:pt x="5269743" y="239874"/>
                  <a:pt x="5269743" y="233867"/>
                </a:cubicBezTo>
                <a:lnTo>
                  <a:pt x="5269743" y="199463"/>
                </a:lnTo>
                <a:cubicBezTo>
                  <a:pt x="5269743" y="193456"/>
                  <a:pt x="5269197" y="188405"/>
                  <a:pt x="5268105" y="184309"/>
                </a:cubicBezTo>
                <a:cubicBezTo>
                  <a:pt x="5265374" y="172568"/>
                  <a:pt x="5259299" y="162738"/>
                  <a:pt x="5249879" y="154819"/>
                </a:cubicBezTo>
                <a:cubicBezTo>
                  <a:pt x="5240458" y="146901"/>
                  <a:pt x="5229195" y="142942"/>
                  <a:pt x="5216089" y="142942"/>
                </a:cubicBezTo>
                <a:close/>
                <a:moveTo>
                  <a:pt x="4617138" y="142942"/>
                </a:moveTo>
                <a:cubicBezTo>
                  <a:pt x="4604850" y="142942"/>
                  <a:pt x="4593587" y="146969"/>
                  <a:pt x="4583348" y="155024"/>
                </a:cubicBezTo>
                <a:cubicBezTo>
                  <a:pt x="4573108" y="163079"/>
                  <a:pt x="4566214" y="173796"/>
                  <a:pt x="4562664" y="187176"/>
                </a:cubicBezTo>
                <a:cubicBezTo>
                  <a:pt x="4561299" y="192091"/>
                  <a:pt x="4560616" y="197142"/>
                  <a:pt x="4560616" y="202330"/>
                </a:cubicBezTo>
                <a:lnTo>
                  <a:pt x="4560616" y="237554"/>
                </a:lnTo>
                <a:cubicBezTo>
                  <a:pt x="4560616" y="242741"/>
                  <a:pt x="4561162" y="247110"/>
                  <a:pt x="4562255" y="250660"/>
                </a:cubicBezTo>
                <a:cubicBezTo>
                  <a:pt x="4565531" y="263220"/>
                  <a:pt x="4572084" y="273391"/>
                  <a:pt x="4581914" y="281173"/>
                </a:cubicBezTo>
                <a:cubicBezTo>
                  <a:pt x="4591744" y="288955"/>
                  <a:pt x="4603212" y="292846"/>
                  <a:pt x="4616318" y="292846"/>
                </a:cubicBezTo>
                <a:cubicBezTo>
                  <a:pt x="4635159" y="292846"/>
                  <a:pt x="4649904" y="285883"/>
                  <a:pt x="4660552" y="271958"/>
                </a:cubicBezTo>
                <a:cubicBezTo>
                  <a:pt x="4671201" y="258032"/>
                  <a:pt x="4676526" y="239601"/>
                  <a:pt x="4676526" y="216665"/>
                </a:cubicBezTo>
                <a:cubicBezTo>
                  <a:pt x="4676526" y="195640"/>
                  <a:pt x="4671270" y="178097"/>
                  <a:pt x="4660757" y="164035"/>
                </a:cubicBezTo>
                <a:cubicBezTo>
                  <a:pt x="4650245" y="149973"/>
                  <a:pt x="4635705" y="142942"/>
                  <a:pt x="4617138" y="142942"/>
                </a:cubicBezTo>
                <a:close/>
                <a:moveTo>
                  <a:pt x="3187263" y="142942"/>
                </a:moveTo>
                <a:cubicBezTo>
                  <a:pt x="3168969" y="142942"/>
                  <a:pt x="3154497" y="150109"/>
                  <a:pt x="3143849" y="164444"/>
                </a:cubicBezTo>
                <a:cubicBezTo>
                  <a:pt x="3133200" y="178780"/>
                  <a:pt x="3127875" y="197006"/>
                  <a:pt x="3127875" y="219123"/>
                </a:cubicBezTo>
                <a:cubicBezTo>
                  <a:pt x="3127875" y="240147"/>
                  <a:pt x="3132995" y="257623"/>
                  <a:pt x="3143234" y="271548"/>
                </a:cubicBezTo>
                <a:cubicBezTo>
                  <a:pt x="3153474" y="285474"/>
                  <a:pt x="3167877" y="292437"/>
                  <a:pt x="3186444" y="292437"/>
                </a:cubicBezTo>
                <a:cubicBezTo>
                  <a:pt x="3198732" y="292437"/>
                  <a:pt x="3209790" y="288546"/>
                  <a:pt x="3219620" y="280764"/>
                </a:cubicBezTo>
                <a:cubicBezTo>
                  <a:pt x="3229450" y="272982"/>
                  <a:pt x="3236003" y="262538"/>
                  <a:pt x="3239279" y="249431"/>
                </a:cubicBezTo>
                <a:cubicBezTo>
                  <a:pt x="3240372" y="245062"/>
                  <a:pt x="3240918" y="239874"/>
                  <a:pt x="3240918" y="233867"/>
                </a:cubicBezTo>
                <a:lnTo>
                  <a:pt x="3240918" y="199463"/>
                </a:lnTo>
                <a:cubicBezTo>
                  <a:pt x="3240918" y="193456"/>
                  <a:pt x="3240372" y="188405"/>
                  <a:pt x="3239279" y="184309"/>
                </a:cubicBezTo>
                <a:cubicBezTo>
                  <a:pt x="3236549" y="172568"/>
                  <a:pt x="3230474" y="162738"/>
                  <a:pt x="3221054" y="154819"/>
                </a:cubicBezTo>
                <a:cubicBezTo>
                  <a:pt x="3211633" y="146901"/>
                  <a:pt x="3200370" y="142942"/>
                  <a:pt x="3187263" y="142942"/>
                </a:cubicBezTo>
                <a:close/>
                <a:moveTo>
                  <a:pt x="1577541" y="142942"/>
                </a:moveTo>
                <a:cubicBezTo>
                  <a:pt x="1559246" y="142942"/>
                  <a:pt x="1544775" y="150109"/>
                  <a:pt x="1534126" y="164444"/>
                </a:cubicBezTo>
                <a:cubicBezTo>
                  <a:pt x="1523477" y="178780"/>
                  <a:pt x="1518152" y="197006"/>
                  <a:pt x="1518152" y="219123"/>
                </a:cubicBezTo>
                <a:cubicBezTo>
                  <a:pt x="1518152" y="240147"/>
                  <a:pt x="1523272" y="257623"/>
                  <a:pt x="1533511" y="271548"/>
                </a:cubicBezTo>
                <a:cubicBezTo>
                  <a:pt x="1543751" y="285474"/>
                  <a:pt x="1558154" y="292437"/>
                  <a:pt x="1576722" y="292437"/>
                </a:cubicBezTo>
                <a:cubicBezTo>
                  <a:pt x="1589008" y="292437"/>
                  <a:pt x="1600067" y="288546"/>
                  <a:pt x="1609897" y="280764"/>
                </a:cubicBezTo>
                <a:cubicBezTo>
                  <a:pt x="1619727" y="272982"/>
                  <a:pt x="1626280" y="262538"/>
                  <a:pt x="1629557" y="249431"/>
                </a:cubicBezTo>
                <a:cubicBezTo>
                  <a:pt x="1630648" y="245062"/>
                  <a:pt x="1631195" y="239874"/>
                  <a:pt x="1631195" y="233867"/>
                </a:cubicBezTo>
                <a:lnTo>
                  <a:pt x="1631195" y="199463"/>
                </a:lnTo>
                <a:cubicBezTo>
                  <a:pt x="1631195" y="193456"/>
                  <a:pt x="1630648" y="188405"/>
                  <a:pt x="1629557" y="184309"/>
                </a:cubicBezTo>
                <a:cubicBezTo>
                  <a:pt x="1626826" y="172568"/>
                  <a:pt x="1620751" y="162738"/>
                  <a:pt x="1611330" y="154819"/>
                </a:cubicBezTo>
                <a:cubicBezTo>
                  <a:pt x="1601910" y="146901"/>
                  <a:pt x="1590647" y="142942"/>
                  <a:pt x="1577541" y="142942"/>
                </a:cubicBezTo>
                <a:close/>
                <a:moveTo>
                  <a:pt x="7349279" y="142532"/>
                </a:moveTo>
                <a:cubicBezTo>
                  <a:pt x="7331803" y="142532"/>
                  <a:pt x="7317605" y="149358"/>
                  <a:pt x="7306683" y="163011"/>
                </a:cubicBezTo>
                <a:cubicBezTo>
                  <a:pt x="7295761" y="176663"/>
                  <a:pt x="7290300" y="194821"/>
                  <a:pt x="7290300" y="217484"/>
                </a:cubicBezTo>
                <a:cubicBezTo>
                  <a:pt x="7290300" y="237963"/>
                  <a:pt x="7295420" y="254960"/>
                  <a:pt x="7305659" y="268476"/>
                </a:cubicBezTo>
                <a:cubicBezTo>
                  <a:pt x="7315898" y="281992"/>
                  <a:pt x="7330302" y="288750"/>
                  <a:pt x="7348869" y="288750"/>
                </a:cubicBezTo>
                <a:cubicBezTo>
                  <a:pt x="7360337" y="288750"/>
                  <a:pt x="7370645" y="285474"/>
                  <a:pt x="7379792" y="278921"/>
                </a:cubicBezTo>
                <a:cubicBezTo>
                  <a:pt x="7388939" y="272367"/>
                  <a:pt x="7395287" y="263357"/>
                  <a:pt x="7398837" y="251889"/>
                </a:cubicBezTo>
                <a:cubicBezTo>
                  <a:pt x="7400749" y="246155"/>
                  <a:pt x="7401705" y="239738"/>
                  <a:pt x="7401705" y="232639"/>
                </a:cubicBezTo>
                <a:lnTo>
                  <a:pt x="7401705" y="197006"/>
                </a:lnTo>
                <a:cubicBezTo>
                  <a:pt x="7401705" y="190179"/>
                  <a:pt x="7401021" y="184855"/>
                  <a:pt x="7399657" y="181032"/>
                </a:cubicBezTo>
                <a:cubicBezTo>
                  <a:pt x="7396107" y="169837"/>
                  <a:pt x="7390031" y="160622"/>
                  <a:pt x="7381431" y="153386"/>
                </a:cubicBezTo>
                <a:cubicBezTo>
                  <a:pt x="7372829" y="146150"/>
                  <a:pt x="7362113" y="142532"/>
                  <a:pt x="7349279" y="142532"/>
                </a:cubicBezTo>
                <a:close/>
                <a:moveTo>
                  <a:pt x="7675177" y="141713"/>
                </a:moveTo>
                <a:cubicBezTo>
                  <a:pt x="7655517" y="141713"/>
                  <a:pt x="7640499" y="149290"/>
                  <a:pt x="7630123" y="164444"/>
                </a:cubicBezTo>
                <a:cubicBezTo>
                  <a:pt x="7619747" y="179599"/>
                  <a:pt x="7614559" y="197552"/>
                  <a:pt x="7614559" y="218304"/>
                </a:cubicBezTo>
                <a:cubicBezTo>
                  <a:pt x="7614559" y="240147"/>
                  <a:pt x="7620157" y="258305"/>
                  <a:pt x="7631352" y="272777"/>
                </a:cubicBezTo>
                <a:cubicBezTo>
                  <a:pt x="7642547" y="287249"/>
                  <a:pt x="7656883" y="294484"/>
                  <a:pt x="7674357" y="294484"/>
                </a:cubicBezTo>
                <a:cubicBezTo>
                  <a:pt x="7691559" y="294484"/>
                  <a:pt x="7705895" y="287180"/>
                  <a:pt x="7717363" y="272572"/>
                </a:cubicBezTo>
                <a:cubicBezTo>
                  <a:pt x="7728831" y="257964"/>
                  <a:pt x="7734701" y="239465"/>
                  <a:pt x="7734975" y="217075"/>
                </a:cubicBezTo>
                <a:cubicBezTo>
                  <a:pt x="7734975" y="208337"/>
                  <a:pt x="7733814" y="199668"/>
                  <a:pt x="7731493" y="191067"/>
                </a:cubicBezTo>
                <a:cubicBezTo>
                  <a:pt x="7729173" y="182466"/>
                  <a:pt x="7725759" y="174342"/>
                  <a:pt x="7721253" y="166697"/>
                </a:cubicBezTo>
                <a:cubicBezTo>
                  <a:pt x="7716749" y="159052"/>
                  <a:pt x="7710537" y="152976"/>
                  <a:pt x="7702618" y="148471"/>
                </a:cubicBezTo>
                <a:cubicBezTo>
                  <a:pt x="7694699" y="143966"/>
                  <a:pt x="7685553" y="141713"/>
                  <a:pt x="7675177" y="141713"/>
                </a:cubicBezTo>
                <a:close/>
                <a:moveTo>
                  <a:pt x="2874577" y="141713"/>
                </a:moveTo>
                <a:cubicBezTo>
                  <a:pt x="2854917" y="141713"/>
                  <a:pt x="2839899" y="149290"/>
                  <a:pt x="2829524" y="164444"/>
                </a:cubicBezTo>
                <a:cubicBezTo>
                  <a:pt x="2819148" y="179599"/>
                  <a:pt x="2813960" y="197552"/>
                  <a:pt x="2813960" y="218304"/>
                </a:cubicBezTo>
                <a:cubicBezTo>
                  <a:pt x="2813960" y="240147"/>
                  <a:pt x="2819557" y="258305"/>
                  <a:pt x="2830752" y="272777"/>
                </a:cubicBezTo>
                <a:cubicBezTo>
                  <a:pt x="2841947" y="287249"/>
                  <a:pt x="2856282" y="294484"/>
                  <a:pt x="2873758" y="294484"/>
                </a:cubicBezTo>
                <a:cubicBezTo>
                  <a:pt x="2890960" y="294484"/>
                  <a:pt x="2905295" y="287180"/>
                  <a:pt x="2916763" y="272572"/>
                </a:cubicBezTo>
                <a:cubicBezTo>
                  <a:pt x="2928231" y="257964"/>
                  <a:pt x="2934102" y="239465"/>
                  <a:pt x="2934375" y="217075"/>
                </a:cubicBezTo>
                <a:cubicBezTo>
                  <a:pt x="2934375" y="208337"/>
                  <a:pt x="2933214" y="199668"/>
                  <a:pt x="2930893" y="191067"/>
                </a:cubicBezTo>
                <a:cubicBezTo>
                  <a:pt x="2928573" y="182466"/>
                  <a:pt x="2925159" y="174342"/>
                  <a:pt x="2920654" y="166697"/>
                </a:cubicBezTo>
                <a:cubicBezTo>
                  <a:pt x="2916149" y="159052"/>
                  <a:pt x="2909937" y="152976"/>
                  <a:pt x="2902018" y="148471"/>
                </a:cubicBezTo>
                <a:cubicBezTo>
                  <a:pt x="2894100" y="143966"/>
                  <a:pt x="2884953" y="141713"/>
                  <a:pt x="2874577" y="141713"/>
                </a:cubicBezTo>
                <a:close/>
                <a:moveTo>
                  <a:pt x="1807779" y="141713"/>
                </a:moveTo>
                <a:cubicBezTo>
                  <a:pt x="1788120" y="141713"/>
                  <a:pt x="1773102" y="149290"/>
                  <a:pt x="1762726" y="164444"/>
                </a:cubicBezTo>
                <a:cubicBezTo>
                  <a:pt x="1752350" y="179599"/>
                  <a:pt x="1747162" y="197552"/>
                  <a:pt x="1747162" y="218304"/>
                </a:cubicBezTo>
                <a:cubicBezTo>
                  <a:pt x="1747162" y="240147"/>
                  <a:pt x="1752759" y="258305"/>
                  <a:pt x="1763955" y="272777"/>
                </a:cubicBezTo>
                <a:cubicBezTo>
                  <a:pt x="1775150" y="287249"/>
                  <a:pt x="1789485" y="294484"/>
                  <a:pt x="1806960" y="294484"/>
                </a:cubicBezTo>
                <a:cubicBezTo>
                  <a:pt x="1824162" y="294484"/>
                  <a:pt x="1838497" y="287180"/>
                  <a:pt x="1849965" y="272572"/>
                </a:cubicBezTo>
                <a:cubicBezTo>
                  <a:pt x="1861433" y="257964"/>
                  <a:pt x="1867167" y="239601"/>
                  <a:pt x="1867167" y="217484"/>
                </a:cubicBezTo>
                <a:cubicBezTo>
                  <a:pt x="1867167" y="198098"/>
                  <a:pt x="1862184" y="180623"/>
                  <a:pt x="1852218" y="165059"/>
                </a:cubicBezTo>
                <a:cubicBezTo>
                  <a:pt x="1842252" y="149495"/>
                  <a:pt x="1827439" y="141713"/>
                  <a:pt x="1807779" y="141713"/>
                </a:cubicBezTo>
                <a:close/>
                <a:moveTo>
                  <a:pt x="1274379" y="141713"/>
                </a:moveTo>
                <a:cubicBezTo>
                  <a:pt x="1254720" y="141713"/>
                  <a:pt x="1239702" y="149290"/>
                  <a:pt x="1229326" y="164444"/>
                </a:cubicBezTo>
                <a:cubicBezTo>
                  <a:pt x="1218950" y="179599"/>
                  <a:pt x="1213762" y="197552"/>
                  <a:pt x="1213762" y="218304"/>
                </a:cubicBezTo>
                <a:cubicBezTo>
                  <a:pt x="1213762" y="240147"/>
                  <a:pt x="1219359" y="258305"/>
                  <a:pt x="1230555" y="272777"/>
                </a:cubicBezTo>
                <a:cubicBezTo>
                  <a:pt x="1241749" y="287249"/>
                  <a:pt x="1256085" y="294484"/>
                  <a:pt x="1273559" y="294484"/>
                </a:cubicBezTo>
                <a:cubicBezTo>
                  <a:pt x="1290762" y="294484"/>
                  <a:pt x="1305098" y="287180"/>
                  <a:pt x="1316565" y="272572"/>
                </a:cubicBezTo>
                <a:cubicBezTo>
                  <a:pt x="1328033" y="257964"/>
                  <a:pt x="1333767" y="239601"/>
                  <a:pt x="1333767" y="217484"/>
                </a:cubicBezTo>
                <a:cubicBezTo>
                  <a:pt x="1333767" y="198098"/>
                  <a:pt x="1328784" y="180623"/>
                  <a:pt x="1318818" y="165059"/>
                </a:cubicBezTo>
                <a:cubicBezTo>
                  <a:pt x="1308852" y="149495"/>
                  <a:pt x="1294038" y="141713"/>
                  <a:pt x="1274379" y="141713"/>
                </a:cubicBezTo>
                <a:close/>
                <a:moveTo>
                  <a:pt x="5446327" y="141303"/>
                </a:moveTo>
                <a:cubicBezTo>
                  <a:pt x="5426667" y="141303"/>
                  <a:pt x="5411650" y="148949"/>
                  <a:pt x="5401273" y="164240"/>
                </a:cubicBezTo>
                <a:cubicBezTo>
                  <a:pt x="5390898" y="179530"/>
                  <a:pt x="5385710" y="197552"/>
                  <a:pt x="5385710" y="218304"/>
                </a:cubicBezTo>
                <a:cubicBezTo>
                  <a:pt x="5385710" y="240147"/>
                  <a:pt x="5391307" y="258305"/>
                  <a:pt x="5402502" y="272777"/>
                </a:cubicBezTo>
                <a:cubicBezTo>
                  <a:pt x="5413698" y="287249"/>
                  <a:pt x="5428032" y="294484"/>
                  <a:pt x="5445508" y="294484"/>
                </a:cubicBezTo>
                <a:cubicBezTo>
                  <a:pt x="5462710" y="294484"/>
                  <a:pt x="5477045" y="287180"/>
                  <a:pt x="5488513" y="272572"/>
                </a:cubicBezTo>
                <a:cubicBezTo>
                  <a:pt x="5499981" y="257964"/>
                  <a:pt x="5505715" y="239601"/>
                  <a:pt x="5505715" y="217484"/>
                </a:cubicBezTo>
                <a:cubicBezTo>
                  <a:pt x="5505715" y="205470"/>
                  <a:pt x="5503804" y="193934"/>
                  <a:pt x="5499981" y="182875"/>
                </a:cubicBezTo>
                <a:cubicBezTo>
                  <a:pt x="5496158" y="171817"/>
                  <a:pt x="5489605" y="162123"/>
                  <a:pt x="5480322" y="153795"/>
                </a:cubicBezTo>
                <a:cubicBezTo>
                  <a:pt x="5471038" y="145467"/>
                  <a:pt x="5459707" y="141303"/>
                  <a:pt x="5446327" y="141303"/>
                </a:cubicBezTo>
                <a:close/>
                <a:moveTo>
                  <a:pt x="9239429" y="140484"/>
                </a:moveTo>
                <a:cubicBezTo>
                  <a:pt x="9222773" y="140484"/>
                  <a:pt x="9209804" y="146423"/>
                  <a:pt x="9200520" y="158301"/>
                </a:cubicBezTo>
                <a:cubicBezTo>
                  <a:pt x="9191236" y="170178"/>
                  <a:pt x="9185775" y="183626"/>
                  <a:pt x="9184137" y="198644"/>
                </a:cubicBezTo>
                <a:lnTo>
                  <a:pt x="9289398" y="198644"/>
                </a:lnTo>
                <a:cubicBezTo>
                  <a:pt x="9289671" y="184172"/>
                  <a:pt x="9285916" y="170861"/>
                  <a:pt x="9278134" y="158710"/>
                </a:cubicBezTo>
                <a:cubicBezTo>
                  <a:pt x="9270352" y="146560"/>
                  <a:pt x="9257451" y="140484"/>
                  <a:pt x="9239429" y="140484"/>
                </a:cubicBezTo>
                <a:close/>
                <a:moveTo>
                  <a:pt x="8525054" y="140484"/>
                </a:moveTo>
                <a:cubicBezTo>
                  <a:pt x="8508398" y="140484"/>
                  <a:pt x="8495429" y="146423"/>
                  <a:pt x="8486145" y="158301"/>
                </a:cubicBezTo>
                <a:cubicBezTo>
                  <a:pt x="8476861" y="170178"/>
                  <a:pt x="8471400" y="183626"/>
                  <a:pt x="8469762" y="198644"/>
                </a:cubicBezTo>
                <a:lnTo>
                  <a:pt x="8575023" y="198644"/>
                </a:lnTo>
                <a:cubicBezTo>
                  <a:pt x="8575296" y="184172"/>
                  <a:pt x="8571541" y="170861"/>
                  <a:pt x="8563759" y="158710"/>
                </a:cubicBezTo>
                <a:cubicBezTo>
                  <a:pt x="8555977" y="146560"/>
                  <a:pt x="8543076" y="140484"/>
                  <a:pt x="8525054" y="140484"/>
                </a:cubicBezTo>
                <a:close/>
                <a:moveTo>
                  <a:pt x="6010455" y="140484"/>
                </a:moveTo>
                <a:cubicBezTo>
                  <a:pt x="5993798" y="140484"/>
                  <a:pt x="5980829" y="146423"/>
                  <a:pt x="5971545" y="158301"/>
                </a:cubicBezTo>
                <a:cubicBezTo>
                  <a:pt x="5962261" y="170178"/>
                  <a:pt x="5956800" y="183626"/>
                  <a:pt x="5955162" y="198644"/>
                </a:cubicBezTo>
                <a:lnTo>
                  <a:pt x="6060423" y="198644"/>
                </a:lnTo>
                <a:cubicBezTo>
                  <a:pt x="6060696" y="184172"/>
                  <a:pt x="6056942" y="170861"/>
                  <a:pt x="6049160" y="158710"/>
                </a:cubicBezTo>
                <a:cubicBezTo>
                  <a:pt x="6041377" y="146560"/>
                  <a:pt x="6028476" y="140484"/>
                  <a:pt x="6010455" y="140484"/>
                </a:cubicBezTo>
                <a:close/>
                <a:moveTo>
                  <a:pt x="8939058" y="118777"/>
                </a:moveTo>
                <a:lnTo>
                  <a:pt x="8977558" y="118777"/>
                </a:lnTo>
                <a:lnTo>
                  <a:pt x="9016468" y="229772"/>
                </a:lnTo>
                <a:cubicBezTo>
                  <a:pt x="9023567" y="249704"/>
                  <a:pt x="9028892" y="266770"/>
                  <a:pt x="9032442" y="280968"/>
                </a:cubicBezTo>
                <a:lnTo>
                  <a:pt x="9033670" y="280968"/>
                </a:lnTo>
                <a:cubicBezTo>
                  <a:pt x="9036947" y="269227"/>
                  <a:pt x="9042545" y="252162"/>
                  <a:pt x="9050463" y="229772"/>
                </a:cubicBezTo>
                <a:lnTo>
                  <a:pt x="9088963" y="118777"/>
                </a:lnTo>
                <a:lnTo>
                  <a:pt x="9126644" y="118777"/>
                </a:lnTo>
                <a:lnTo>
                  <a:pt x="9048824" y="317011"/>
                </a:lnTo>
                <a:lnTo>
                  <a:pt x="9014420" y="317011"/>
                </a:lnTo>
                <a:close/>
                <a:moveTo>
                  <a:pt x="8657604" y="118777"/>
                </a:moveTo>
                <a:lnTo>
                  <a:pt x="8693647" y="118777"/>
                </a:lnTo>
                <a:lnTo>
                  <a:pt x="8693647" y="228133"/>
                </a:lnTo>
                <a:cubicBezTo>
                  <a:pt x="8693647" y="270456"/>
                  <a:pt x="8708392" y="291617"/>
                  <a:pt x="8737881" y="291617"/>
                </a:cubicBezTo>
                <a:cubicBezTo>
                  <a:pt x="8749076" y="291617"/>
                  <a:pt x="8758906" y="288341"/>
                  <a:pt x="8767370" y="281788"/>
                </a:cubicBezTo>
                <a:cubicBezTo>
                  <a:pt x="8775835" y="275234"/>
                  <a:pt x="8781842" y="267453"/>
                  <a:pt x="8785392" y="258442"/>
                </a:cubicBezTo>
                <a:cubicBezTo>
                  <a:pt x="8787576" y="253254"/>
                  <a:pt x="8788668" y="247110"/>
                  <a:pt x="8788668" y="240011"/>
                </a:cubicBezTo>
                <a:lnTo>
                  <a:pt x="8788668" y="118777"/>
                </a:lnTo>
                <a:lnTo>
                  <a:pt x="8824711" y="118777"/>
                </a:lnTo>
                <a:lnTo>
                  <a:pt x="8824711" y="262538"/>
                </a:lnTo>
                <a:cubicBezTo>
                  <a:pt x="8824711" y="284928"/>
                  <a:pt x="8825257" y="303086"/>
                  <a:pt x="8826349" y="317011"/>
                </a:cubicBezTo>
                <a:lnTo>
                  <a:pt x="8794402" y="317011"/>
                </a:lnTo>
                <a:lnTo>
                  <a:pt x="8792355" y="284655"/>
                </a:lnTo>
                <a:lnTo>
                  <a:pt x="8791535" y="284655"/>
                </a:lnTo>
                <a:cubicBezTo>
                  <a:pt x="8786074" y="294484"/>
                  <a:pt x="8777746" y="303086"/>
                  <a:pt x="8766551" y="310458"/>
                </a:cubicBezTo>
                <a:cubicBezTo>
                  <a:pt x="8755356" y="317830"/>
                  <a:pt x="8741840" y="321516"/>
                  <a:pt x="8726003" y="321516"/>
                </a:cubicBezTo>
                <a:cubicBezTo>
                  <a:pt x="8717539" y="321516"/>
                  <a:pt x="8709552" y="320151"/>
                  <a:pt x="8702043" y="317421"/>
                </a:cubicBezTo>
                <a:cubicBezTo>
                  <a:pt x="8694534" y="314690"/>
                  <a:pt x="8687298" y="310253"/>
                  <a:pt x="8680336" y="304109"/>
                </a:cubicBezTo>
                <a:cubicBezTo>
                  <a:pt x="8673373" y="297966"/>
                  <a:pt x="8667844" y="288955"/>
                  <a:pt x="8663748" y="277077"/>
                </a:cubicBezTo>
                <a:cubicBezTo>
                  <a:pt x="8659652" y="265200"/>
                  <a:pt x="8657604" y="251069"/>
                  <a:pt x="8657604" y="234687"/>
                </a:cubicBezTo>
                <a:close/>
                <a:moveTo>
                  <a:pt x="8354033" y="118777"/>
                </a:moveTo>
                <a:lnTo>
                  <a:pt x="8390076" y="118777"/>
                </a:lnTo>
                <a:lnTo>
                  <a:pt x="8390076" y="317011"/>
                </a:lnTo>
                <a:lnTo>
                  <a:pt x="8354033" y="317011"/>
                </a:lnTo>
                <a:close/>
                <a:moveTo>
                  <a:pt x="7820633" y="118777"/>
                </a:moveTo>
                <a:lnTo>
                  <a:pt x="7856675" y="118777"/>
                </a:lnTo>
                <a:lnTo>
                  <a:pt x="7856675" y="317011"/>
                </a:lnTo>
                <a:lnTo>
                  <a:pt x="7820633" y="317011"/>
                </a:lnTo>
                <a:close/>
                <a:moveTo>
                  <a:pt x="7496783" y="118777"/>
                </a:moveTo>
                <a:lnTo>
                  <a:pt x="7532825" y="118777"/>
                </a:lnTo>
                <a:lnTo>
                  <a:pt x="7532825" y="317011"/>
                </a:lnTo>
                <a:lnTo>
                  <a:pt x="7496783" y="317011"/>
                </a:lnTo>
                <a:close/>
                <a:moveTo>
                  <a:pt x="6965745" y="118777"/>
                </a:moveTo>
                <a:lnTo>
                  <a:pt x="7005065" y="118777"/>
                </a:lnTo>
                <a:lnTo>
                  <a:pt x="7048070" y="235915"/>
                </a:lnTo>
                <a:cubicBezTo>
                  <a:pt x="7052985" y="248749"/>
                  <a:pt x="7057353" y="262265"/>
                  <a:pt x="7061176" y="276463"/>
                </a:cubicBezTo>
                <a:lnTo>
                  <a:pt x="7061995" y="276463"/>
                </a:lnTo>
                <a:cubicBezTo>
                  <a:pt x="7062269" y="275644"/>
                  <a:pt x="7063975" y="269978"/>
                  <a:pt x="7067115" y="259466"/>
                </a:cubicBezTo>
                <a:cubicBezTo>
                  <a:pt x="7070255" y="248953"/>
                  <a:pt x="7072781" y="240830"/>
                  <a:pt x="7074692" y="235096"/>
                </a:cubicBezTo>
                <a:lnTo>
                  <a:pt x="7114011" y="118777"/>
                </a:lnTo>
                <a:lnTo>
                  <a:pt x="7152102" y="118777"/>
                </a:lnTo>
                <a:lnTo>
                  <a:pt x="7098037" y="260080"/>
                </a:lnTo>
                <a:cubicBezTo>
                  <a:pt x="7084659" y="295031"/>
                  <a:pt x="7072985" y="321789"/>
                  <a:pt x="7063019" y="340357"/>
                </a:cubicBezTo>
                <a:cubicBezTo>
                  <a:pt x="7053053" y="358924"/>
                  <a:pt x="7042063" y="373532"/>
                  <a:pt x="7030048" y="384181"/>
                </a:cubicBezTo>
                <a:cubicBezTo>
                  <a:pt x="7015031" y="396742"/>
                  <a:pt x="7000286" y="404387"/>
                  <a:pt x="6985815" y="407118"/>
                </a:cubicBezTo>
                <a:lnTo>
                  <a:pt x="6976804" y="377219"/>
                </a:lnTo>
                <a:cubicBezTo>
                  <a:pt x="6988271" y="373669"/>
                  <a:pt x="6998785" y="367798"/>
                  <a:pt x="7008341" y="359607"/>
                </a:cubicBezTo>
                <a:cubicBezTo>
                  <a:pt x="7020629" y="350050"/>
                  <a:pt x="7030731" y="336671"/>
                  <a:pt x="7038649" y="319469"/>
                </a:cubicBezTo>
                <a:cubicBezTo>
                  <a:pt x="7040561" y="315100"/>
                  <a:pt x="7041517" y="312233"/>
                  <a:pt x="7041517" y="310867"/>
                </a:cubicBezTo>
                <a:cubicBezTo>
                  <a:pt x="7041517" y="308683"/>
                  <a:pt x="7040561" y="305543"/>
                  <a:pt x="7038649" y="301447"/>
                </a:cubicBezTo>
                <a:close/>
                <a:moveTo>
                  <a:pt x="4953608" y="118777"/>
                </a:moveTo>
                <a:lnTo>
                  <a:pt x="4989651" y="118777"/>
                </a:lnTo>
                <a:lnTo>
                  <a:pt x="4989651" y="317011"/>
                </a:lnTo>
                <a:lnTo>
                  <a:pt x="4953608" y="317011"/>
                </a:lnTo>
                <a:close/>
                <a:moveTo>
                  <a:pt x="4018930" y="118777"/>
                </a:moveTo>
                <a:lnTo>
                  <a:pt x="4054972" y="118777"/>
                </a:lnTo>
                <a:lnTo>
                  <a:pt x="4054972" y="228133"/>
                </a:lnTo>
                <a:cubicBezTo>
                  <a:pt x="4054972" y="270456"/>
                  <a:pt x="4069717" y="291617"/>
                  <a:pt x="4099206" y="291617"/>
                </a:cubicBezTo>
                <a:cubicBezTo>
                  <a:pt x="4110401" y="291617"/>
                  <a:pt x="4120231" y="288341"/>
                  <a:pt x="4128696" y="281788"/>
                </a:cubicBezTo>
                <a:cubicBezTo>
                  <a:pt x="4137160" y="275234"/>
                  <a:pt x="4143167" y="267453"/>
                  <a:pt x="4146717" y="258442"/>
                </a:cubicBezTo>
                <a:cubicBezTo>
                  <a:pt x="4148901" y="253254"/>
                  <a:pt x="4149993" y="247110"/>
                  <a:pt x="4149993" y="240011"/>
                </a:cubicBezTo>
                <a:lnTo>
                  <a:pt x="4149993" y="118777"/>
                </a:lnTo>
                <a:lnTo>
                  <a:pt x="4186036" y="118777"/>
                </a:lnTo>
                <a:lnTo>
                  <a:pt x="4186036" y="262538"/>
                </a:lnTo>
                <a:cubicBezTo>
                  <a:pt x="4186036" y="284928"/>
                  <a:pt x="4186582" y="303086"/>
                  <a:pt x="4187674" y="317011"/>
                </a:cubicBezTo>
                <a:lnTo>
                  <a:pt x="4155728" y="317011"/>
                </a:lnTo>
                <a:lnTo>
                  <a:pt x="4153680" y="284655"/>
                </a:lnTo>
                <a:lnTo>
                  <a:pt x="4152860" y="284655"/>
                </a:lnTo>
                <a:cubicBezTo>
                  <a:pt x="4147399" y="294484"/>
                  <a:pt x="4139071" y="303086"/>
                  <a:pt x="4127876" y="310458"/>
                </a:cubicBezTo>
                <a:cubicBezTo>
                  <a:pt x="4116682" y="317830"/>
                  <a:pt x="4103165" y="321516"/>
                  <a:pt x="4087329" y="321516"/>
                </a:cubicBezTo>
                <a:cubicBezTo>
                  <a:pt x="4078864" y="321516"/>
                  <a:pt x="4070877" y="320151"/>
                  <a:pt x="4063368" y="317421"/>
                </a:cubicBezTo>
                <a:cubicBezTo>
                  <a:pt x="4055859" y="314690"/>
                  <a:pt x="4048624" y="310253"/>
                  <a:pt x="4041661" y="304109"/>
                </a:cubicBezTo>
                <a:cubicBezTo>
                  <a:pt x="4034698" y="297966"/>
                  <a:pt x="4029169" y="288955"/>
                  <a:pt x="4025073" y="277077"/>
                </a:cubicBezTo>
                <a:cubicBezTo>
                  <a:pt x="4020977" y="265200"/>
                  <a:pt x="4018930" y="251069"/>
                  <a:pt x="4018930" y="234687"/>
                </a:cubicBezTo>
                <a:close/>
                <a:moveTo>
                  <a:pt x="3533154" y="118777"/>
                </a:moveTo>
                <a:lnTo>
                  <a:pt x="3569197" y="118777"/>
                </a:lnTo>
                <a:lnTo>
                  <a:pt x="3569197" y="228133"/>
                </a:lnTo>
                <a:cubicBezTo>
                  <a:pt x="3569197" y="270456"/>
                  <a:pt x="3583942" y="291617"/>
                  <a:pt x="3613431" y="291617"/>
                </a:cubicBezTo>
                <a:cubicBezTo>
                  <a:pt x="3624626" y="291617"/>
                  <a:pt x="3634456" y="288341"/>
                  <a:pt x="3642921" y="281788"/>
                </a:cubicBezTo>
                <a:cubicBezTo>
                  <a:pt x="3651385" y="275234"/>
                  <a:pt x="3657392" y="267453"/>
                  <a:pt x="3660942" y="258442"/>
                </a:cubicBezTo>
                <a:cubicBezTo>
                  <a:pt x="3663126" y="253254"/>
                  <a:pt x="3664218" y="247110"/>
                  <a:pt x="3664218" y="240011"/>
                </a:cubicBezTo>
                <a:lnTo>
                  <a:pt x="3664218" y="118777"/>
                </a:lnTo>
                <a:lnTo>
                  <a:pt x="3700261" y="118777"/>
                </a:lnTo>
                <a:lnTo>
                  <a:pt x="3700261" y="262538"/>
                </a:lnTo>
                <a:cubicBezTo>
                  <a:pt x="3700261" y="284928"/>
                  <a:pt x="3700807" y="303086"/>
                  <a:pt x="3701899" y="317011"/>
                </a:cubicBezTo>
                <a:lnTo>
                  <a:pt x="3669952" y="317011"/>
                </a:lnTo>
                <a:lnTo>
                  <a:pt x="3667904" y="284655"/>
                </a:lnTo>
                <a:lnTo>
                  <a:pt x="3667085" y="284655"/>
                </a:lnTo>
                <a:cubicBezTo>
                  <a:pt x="3661624" y="294484"/>
                  <a:pt x="3653296" y="303086"/>
                  <a:pt x="3642101" y="310458"/>
                </a:cubicBezTo>
                <a:cubicBezTo>
                  <a:pt x="3630906" y="317830"/>
                  <a:pt x="3617390" y="321516"/>
                  <a:pt x="3601553" y="321516"/>
                </a:cubicBezTo>
                <a:cubicBezTo>
                  <a:pt x="3593089" y="321516"/>
                  <a:pt x="3585102" y="320151"/>
                  <a:pt x="3577593" y="317421"/>
                </a:cubicBezTo>
                <a:cubicBezTo>
                  <a:pt x="3570085" y="314690"/>
                  <a:pt x="3562849" y="310253"/>
                  <a:pt x="3555886" y="304109"/>
                </a:cubicBezTo>
                <a:cubicBezTo>
                  <a:pt x="3548923" y="297966"/>
                  <a:pt x="3543394" y="288955"/>
                  <a:pt x="3539298" y="277077"/>
                </a:cubicBezTo>
                <a:cubicBezTo>
                  <a:pt x="3535202" y="265200"/>
                  <a:pt x="3533154" y="251069"/>
                  <a:pt x="3533154" y="234687"/>
                </a:cubicBezTo>
                <a:close/>
                <a:moveTo>
                  <a:pt x="766611" y="118777"/>
                </a:moveTo>
                <a:lnTo>
                  <a:pt x="805111" y="118777"/>
                </a:lnTo>
                <a:lnTo>
                  <a:pt x="844021" y="229772"/>
                </a:lnTo>
                <a:cubicBezTo>
                  <a:pt x="851120" y="249704"/>
                  <a:pt x="856445" y="266770"/>
                  <a:pt x="859995" y="280968"/>
                </a:cubicBezTo>
                <a:lnTo>
                  <a:pt x="861223" y="280968"/>
                </a:lnTo>
                <a:cubicBezTo>
                  <a:pt x="864500" y="269227"/>
                  <a:pt x="870098" y="252162"/>
                  <a:pt x="878016" y="229772"/>
                </a:cubicBezTo>
                <a:lnTo>
                  <a:pt x="916516" y="118777"/>
                </a:lnTo>
                <a:lnTo>
                  <a:pt x="954197" y="118777"/>
                </a:lnTo>
                <a:lnTo>
                  <a:pt x="876377" y="317011"/>
                </a:lnTo>
                <a:lnTo>
                  <a:pt x="841973" y="317011"/>
                </a:lnTo>
                <a:close/>
                <a:moveTo>
                  <a:pt x="9242296" y="114681"/>
                </a:moveTo>
                <a:cubicBezTo>
                  <a:pt x="9257587" y="114681"/>
                  <a:pt x="9270899" y="117753"/>
                  <a:pt x="9282230" y="123896"/>
                </a:cubicBezTo>
                <a:cubicBezTo>
                  <a:pt x="9293562" y="130040"/>
                  <a:pt x="9302094" y="138027"/>
                  <a:pt x="9307828" y="147857"/>
                </a:cubicBezTo>
                <a:cubicBezTo>
                  <a:pt x="9313562" y="157686"/>
                  <a:pt x="9317727" y="167584"/>
                  <a:pt x="9320321" y="177551"/>
                </a:cubicBezTo>
                <a:cubicBezTo>
                  <a:pt x="9322915" y="187517"/>
                  <a:pt x="9324211" y="197552"/>
                  <a:pt x="9324211" y="207655"/>
                </a:cubicBezTo>
                <a:cubicBezTo>
                  <a:pt x="9324211" y="215300"/>
                  <a:pt x="9323665" y="220897"/>
                  <a:pt x="9322573" y="224447"/>
                </a:cubicBezTo>
                <a:lnTo>
                  <a:pt x="9183727" y="224447"/>
                </a:lnTo>
                <a:cubicBezTo>
                  <a:pt x="9184000" y="247656"/>
                  <a:pt x="9190485" y="264927"/>
                  <a:pt x="9203182" y="276258"/>
                </a:cubicBezTo>
                <a:cubicBezTo>
                  <a:pt x="9215879" y="287590"/>
                  <a:pt x="9232057" y="293256"/>
                  <a:pt x="9251717" y="293256"/>
                </a:cubicBezTo>
                <a:cubicBezTo>
                  <a:pt x="9272742" y="293256"/>
                  <a:pt x="9291036" y="289843"/>
                  <a:pt x="9306599" y="283016"/>
                </a:cubicBezTo>
                <a:lnTo>
                  <a:pt x="9313153" y="308820"/>
                </a:lnTo>
                <a:cubicBezTo>
                  <a:pt x="9294312" y="317284"/>
                  <a:pt x="9272195" y="321516"/>
                  <a:pt x="9246802" y="321516"/>
                </a:cubicBezTo>
                <a:cubicBezTo>
                  <a:pt x="9216766" y="321516"/>
                  <a:pt x="9193011" y="312369"/>
                  <a:pt x="9175536" y="294075"/>
                </a:cubicBezTo>
                <a:cubicBezTo>
                  <a:pt x="9158060" y="275781"/>
                  <a:pt x="9149323" y="251479"/>
                  <a:pt x="9149323" y="221171"/>
                </a:cubicBezTo>
                <a:cubicBezTo>
                  <a:pt x="9149323" y="190589"/>
                  <a:pt x="9157788" y="165195"/>
                  <a:pt x="9174717" y="144990"/>
                </a:cubicBezTo>
                <a:cubicBezTo>
                  <a:pt x="9191645" y="124784"/>
                  <a:pt x="9214172" y="114681"/>
                  <a:pt x="9242296" y="114681"/>
                </a:cubicBezTo>
                <a:close/>
                <a:moveTo>
                  <a:pt x="8527921" y="114681"/>
                </a:moveTo>
                <a:cubicBezTo>
                  <a:pt x="8543212" y="114681"/>
                  <a:pt x="8556524" y="117753"/>
                  <a:pt x="8567855" y="123896"/>
                </a:cubicBezTo>
                <a:cubicBezTo>
                  <a:pt x="8579186" y="130040"/>
                  <a:pt x="8587719" y="138027"/>
                  <a:pt x="8593453" y="147857"/>
                </a:cubicBezTo>
                <a:cubicBezTo>
                  <a:pt x="8599187" y="157686"/>
                  <a:pt x="8603352" y="167584"/>
                  <a:pt x="8605946" y="177551"/>
                </a:cubicBezTo>
                <a:cubicBezTo>
                  <a:pt x="8608540" y="187517"/>
                  <a:pt x="8609837" y="197552"/>
                  <a:pt x="8609837" y="207655"/>
                </a:cubicBezTo>
                <a:cubicBezTo>
                  <a:pt x="8609837" y="214754"/>
                  <a:pt x="8609427" y="220351"/>
                  <a:pt x="8608608" y="224447"/>
                </a:cubicBezTo>
                <a:lnTo>
                  <a:pt x="8469352" y="224447"/>
                </a:lnTo>
                <a:cubicBezTo>
                  <a:pt x="8469625" y="247656"/>
                  <a:pt x="8476110" y="264927"/>
                  <a:pt x="8488807" y="276258"/>
                </a:cubicBezTo>
                <a:cubicBezTo>
                  <a:pt x="8501504" y="287590"/>
                  <a:pt x="8517682" y="293256"/>
                  <a:pt x="8537342" y="293256"/>
                </a:cubicBezTo>
                <a:cubicBezTo>
                  <a:pt x="8558367" y="293256"/>
                  <a:pt x="8576661" y="289843"/>
                  <a:pt x="8592224" y="283016"/>
                </a:cubicBezTo>
                <a:lnTo>
                  <a:pt x="8598778" y="308820"/>
                </a:lnTo>
                <a:cubicBezTo>
                  <a:pt x="8579937" y="317284"/>
                  <a:pt x="8557820" y="321516"/>
                  <a:pt x="8532427" y="321516"/>
                </a:cubicBezTo>
                <a:cubicBezTo>
                  <a:pt x="8502391" y="321516"/>
                  <a:pt x="8478636" y="312369"/>
                  <a:pt x="8461161" y="294075"/>
                </a:cubicBezTo>
                <a:cubicBezTo>
                  <a:pt x="8443685" y="275781"/>
                  <a:pt x="8434948" y="251479"/>
                  <a:pt x="8434948" y="221171"/>
                </a:cubicBezTo>
                <a:cubicBezTo>
                  <a:pt x="8434948" y="190589"/>
                  <a:pt x="8443413" y="165195"/>
                  <a:pt x="8460342" y="144990"/>
                </a:cubicBezTo>
                <a:cubicBezTo>
                  <a:pt x="8477270" y="124784"/>
                  <a:pt x="8499797" y="114681"/>
                  <a:pt x="8527921" y="114681"/>
                </a:cubicBezTo>
                <a:close/>
                <a:moveTo>
                  <a:pt x="7343545" y="114681"/>
                </a:moveTo>
                <a:cubicBezTo>
                  <a:pt x="7372215" y="114681"/>
                  <a:pt x="7392830" y="126013"/>
                  <a:pt x="7405391" y="148676"/>
                </a:cubicBezTo>
                <a:lnTo>
                  <a:pt x="7406209" y="148676"/>
                </a:lnTo>
                <a:lnTo>
                  <a:pt x="7407439" y="118777"/>
                </a:lnTo>
                <a:lnTo>
                  <a:pt x="7439385" y="118777"/>
                </a:lnTo>
                <a:cubicBezTo>
                  <a:pt x="7438293" y="131064"/>
                  <a:pt x="7437747" y="149085"/>
                  <a:pt x="7437747" y="172841"/>
                </a:cubicBezTo>
                <a:lnTo>
                  <a:pt x="7437747" y="287931"/>
                </a:lnTo>
                <a:cubicBezTo>
                  <a:pt x="7437747" y="330800"/>
                  <a:pt x="7428327" y="361109"/>
                  <a:pt x="7409486" y="378857"/>
                </a:cubicBezTo>
                <a:cubicBezTo>
                  <a:pt x="7391739" y="394694"/>
                  <a:pt x="7367573" y="402612"/>
                  <a:pt x="7336991" y="402612"/>
                </a:cubicBezTo>
                <a:cubicBezTo>
                  <a:pt x="7309413" y="402612"/>
                  <a:pt x="7287433" y="397151"/>
                  <a:pt x="7271050" y="386229"/>
                </a:cubicBezTo>
                <a:lnTo>
                  <a:pt x="7280061" y="358378"/>
                </a:lnTo>
                <a:cubicBezTo>
                  <a:pt x="7296171" y="369027"/>
                  <a:pt x="7315557" y="374352"/>
                  <a:pt x="7338220" y="374352"/>
                </a:cubicBezTo>
                <a:cubicBezTo>
                  <a:pt x="7357880" y="374352"/>
                  <a:pt x="7373443" y="368754"/>
                  <a:pt x="7384912" y="357559"/>
                </a:cubicBezTo>
                <a:cubicBezTo>
                  <a:pt x="7396380" y="346364"/>
                  <a:pt x="7402114" y="328752"/>
                  <a:pt x="7402114" y="304724"/>
                </a:cubicBezTo>
                <a:lnTo>
                  <a:pt x="7402114" y="283016"/>
                </a:lnTo>
                <a:lnTo>
                  <a:pt x="7401295" y="283016"/>
                </a:lnTo>
                <a:cubicBezTo>
                  <a:pt x="7395561" y="292846"/>
                  <a:pt x="7387301" y="300833"/>
                  <a:pt x="7376515" y="306976"/>
                </a:cubicBezTo>
                <a:cubicBezTo>
                  <a:pt x="7365730" y="313120"/>
                  <a:pt x="7352965" y="316192"/>
                  <a:pt x="7338220" y="316192"/>
                </a:cubicBezTo>
                <a:cubicBezTo>
                  <a:pt x="7313919" y="316192"/>
                  <a:pt x="7293781" y="306976"/>
                  <a:pt x="7277808" y="288546"/>
                </a:cubicBezTo>
                <a:cubicBezTo>
                  <a:pt x="7261835" y="270115"/>
                  <a:pt x="7253848" y="247110"/>
                  <a:pt x="7253848" y="219532"/>
                </a:cubicBezTo>
                <a:cubicBezTo>
                  <a:pt x="7253848" y="187585"/>
                  <a:pt x="7262722" y="162123"/>
                  <a:pt x="7280470" y="143146"/>
                </a:cubicBezTo>
                <a:cubicBezTo>
                  <a:pt x="7298219" y="124169"/>
                  <a:pt x="7319243" y="114681"/>
                  <a:pt x="7343545" y="114681"/>
                </a:cubicBezTo>
                <a:close/>
                <a:moveTo>
                  <a:pt x="6855827" y="114681"/>
                </a:moveTo>
                <a:cubicBezTo>
                  <a:pt x="6883405" y="114681"/>
                  <a:pt x="6902859" y="122326"/>
                  <a:pt x="6914191" y="137617"/>
                </a:cubicBezTo>
                <a:cubicBezTo>
                  <a:pt x="6925523" y="152908"/>
                  <a:pt x="6931189" y="172158"/>
                  <a:pt x="6931189" y="195367"/>
                </a:cubicBezTo>
                <a:lnTo>
                  <a:pt x="6931189" y="269500"/>
                </a:lnTo>
                <a:cubicBezTo>
                  <a:pt x="6931189" y="288614"/>
                  <a:pt x="6932145" y="304451"/>
                  <a:pt x="6934055" y="317011"/>
                </a:cubicBezTo>
                <a:lnTo>
                  <a:pt x="6901699" y="317011"/>
                </a:lnTo>
                <a:lnTo>
                  <a:pt x="6898832" y="292027"/>
                </a:lnTo>
                <a:lnTo>
                  <a:pt x="6897603" y="292027"/>
                </a:lnTo>
                <a:cubicBezTo>
                  <a:pt x="6891596" y="300492"/>
                  <a:pt x="6883336" y="307523"/>
                  <a:pt x="6872824" y="313120"/>
                </a:cubicBezTo>
                <a:cubicBezTo>
                  <a:pt x="6862312" y="318718"/>
                  <a:pt x="6850366" y="321516"/>
                  <a:pt x="6836986" y="321516"/>
                </a:cubicBezTo>
                <a:cubicBezTo>
                  <a:pt x="6817873" y="321516"/>
                  <a:pt x="6802992" y="315919"/>
                  <a:pt x="6792343" y="304724"/>
                </a:cubicBezTo>
                <a:cubicBezTo>
                  <a:pt x="6781694" y="293529"/>
                  <a:pt x="6776369" y="280149"/>
                  <a:pt x="6776369" y="264585"/>
                </a:cubicBezTo>
                <a:cubicBezTo>
                  <a:pt x="6776369" y="240557"/>
                  <a:pt x="6786677" y="222194"/>
                  <a:pt x="6807292" y="209498"/>
                </a:cubicBezTo>
                <a:cubicBezTo>
                  <a:pt x="6827907" y="196801"/>
                  <a:pt x="6857329" y="190589"/>
                  <a:pt x="6895555" y="190862"/>
                </a:cubicBezTo>
                <a:lnTo>
                  <a:pt x="6895555" y="186766"/>
                </a:lnTo>
                <a:cubicBezTo>
                  <a:pt x="6895555" y="181851"/>
                  <a:pt x="6895077" y="177141"/>
                  <a:pt x="6894122" y="172636"/>
                </a:cubicBezTo>
                <a:cubicBezTo>
                  <a:pt x="6893167" y="168131"/>
                  <a:pt x="6891255" y="163284"/>
                  <a:pt x="6888387" y="158096"/>
                </a:cubicBezTo>
                <a:cubicBezTo>
                  <a:pt x="6885521" y="152908"/>
                  <a:pt x="6880879" y="148812"/>
                  <a:pt x="6874463" y="145809"/>
                </a:cubicBezTo>
                <a:cubicBezTo>
                  <a:pt x="6868046" y="142805"/>
                  <a:pt x="6860059" y="141303"/>
                  <a:pt x="6850502" y="141303"/>
                </a:cubicBezTo>
                <a:cubicBezTo>
                  <a:pt x="6830297" y="141303"/>
                  <a:pt x="6812958" y="146218"/>
                  <a:pt x="6798486" y="156048"/>
                </a:cubicBezTo>
                <a:lnTo>
                  <a:pt x="6790295" y="131883"/>
                </a:lnTo>
                <a:cubicBezTo>
                  <a:pt x="6808589" y="120415"/>
                  <a:pt x="6830433" y="114681"/>
                  <a:pt x="6855827" y="114681"/>
                </a:cubicBezTo>
                <a:close/>
                <a:moveTo>
                  <a:pt x="6239664" y="114681"/>
                </a:moveTo>
                <a:cubicBezTo>
                  <a:pt x="6252770" y="114681"/>
                  <a:pt x="6264239" y="118299"/>
                  <a:pt x="6274068" y="125535"/>
                </a:cubicBezTo>
                <a:cubicBezTo>
                  <a:pt x="6283898" y="132771"/>
                  <a:pt x="6290998" y="142396"/>
                  <a:pt x="6295367" y="154410"/>
                </a:cubicBezTo>
                <a:lnTo>
                  <a:pt x="6296186" y="154410"/>
                </a:lnTo>
                <a:cubicBezTo>
                  <a:pt x="6301374" y="144580"/>
                  <a:pt x="6308883" y="135979"/>
                  <a:pt x="6318712" y="128607"/>
                </a:cubicBezTo>
                <a:cubicBezTo>
                  <a:pt x="6330999" y="119323"/>
                  <a:pt x="6345471" y="114681"/>
                  <a:pt x="6362127" y="114681"/>
                </a:cubicBezTo>
                <a:cubicBezTo>
                  <a:pt x="6369499" y="114681"/>
                  <a:pt x="6376735" y="115978"/>
                  <a:pt x="6383834" y="118572"/>
                </a:cubicBezTo>
                <a:cubicBezTo>
                  <a:pt x="6390934" y="121166"/>
                  <a:pt x="6397897" y="125466"/>
                  <a:pt x="6404723" y="131474"/>
                </a:cubicBezTo>
                <a:cubicBezTo>
                  <a:pt x="6411549" y="137481"/>
                  <a:pt x="6417078" y="146423"/>
                  <a:pt x="6421311" y="158301"/>
                </a:cubicBezTo>
                <a:cubicBezTo>
                  <a:pt x="6425543" y="170178"/>
                  <a:pt x="6427659" y="184309"/>
                  <a:pt x="6427659" y="200692"/>
                </a:cubicBezTo>
                <a:lnTo>
                  <a:pt x="6427659" y="317011"/>
                </a:lnTo>
                <a:lnTo>
                  <a:pt x="6392436" y="317011"/>
                </a:lnTo>
                <a:lnTo>
                  <a:pt x="6392436" y="205197"/>
                </a:lnTo>
                <a:cubicBezTo>
                  <a:pt x="6392436" y="185811"/>
                  <a:pt x="6388818" y="170793"/>
                  <a:pt x="6381582" y="160144"/>
                </a:cubicBezTo>
                <a:cubicBezTo>
                  <a:pt x="6374346" y="149495"/>
                  <a:pt x="6363629" y="144170"/>
                  <a:pt x="6349430" y="144170"/>
                </a:cubicBezTo>
                <a:cubicBezTo>
                  <a:pt x="6339600" y="144170"/>
                  <a:pt x="6330863" y="147242"/>
                  <a:pt x="6323218" y="153386"/>
                </a:cubicBezTo>
                <a:cubicBezTo>
                  <a:pt x="6315572" y="159529"/>
                  <a:pt x="6309974" y="167243"/>
                  <a:pt x="6306425" y="176527"/>
                </a:cubicBezTo>
                <a:cubicBezTo>
                  <a:pt x="6304514" y="182807"/>
                  <a:pt x="6303558" y="188814"/>
                  <a:pt x="6303558" y="194548"/>
                </a:cubicBezTo>
                <a:lnTo>
                  <a:pt x="6303558" y="317011"/>
                </a:lnTo>
                <a:lnTo>
                  <a:pt x="6268335" y="317011"/>
                </a:lnTo>
                <a:lnTo>
                  <a:pt x="6268335" y="198234"/>
                </a:lnTo>
                <a:cubicBezTo>
                  <a:pt x="6268335" y="181851"/>
                  <a:pt x="6264785" y="168745"/>
                  <a:pt x="6257686" y="158915"/>
                </a:cubicBezTo>
                <a:cubicBezTo>
                  <a:pt x="6250586" y="149085"/>
                  <a:pt x="6240347" y="144170"/>
                  <a:pt x="6226967" y="144170"/>
                </a:cubicBezTo>
                <a:cubicBezTo>
                  <a:pt x="6216592" y="144170"/>
                  <a:pt x="6207308" y="147720"/>
                  <a:pt x="6199116" y="154819"/>
                </a:cubicBezTo>
                <a:cubicBezTo>
                  <a:pt x="6190925" y="161919"/>
                  <a:pt x="6185327" y="170383"/>
                  <a:pt x="6182323" y="180213"/>
                </a:cubicBezTo>
                <a:cubicBezTo>
                  <a:pt x="6180413" y="184855"/>
                  <a:pt x="6179457" y="190725"/>
                  <a:pt x="6179457" y="197825"/>
                </a:cubicBezTo>
                <a:lnTo>
                  <a:pt x="6179457" y="317011"/>
                </a:lnTo>
                <a:lnTo>
                  <a:pt x="6144233" y="317011"/>
                </a:lnTo>
                <a:lnTo>
                  <a:pt x="6144233" y="172431"/>
                </a:lnTo>
                <a:cubicBezTo>
                  <a:pt x="6144233" y="158506"/>
                  <a:pt x="6143687" y="140621"/>
                  <a:pt x="6142595" y="118777"/>
                </a:cubicBezTo>
                <a:lnTo>
                  <a:pt x="6174132" y="118777"/>
                </a:lnTo>
                <a:lnTo>
                  <a:pt x="6175770" y="151133"/>
                </a:lnTo>
                <a:lnTo>
                  <a:pt x="6176999" y="151133"/>
                </a:lnTo>
                <a:cubicBezTo>
                  <a:pt x="6191198" y="126832"/>
                  <a:pt x="6212086" y="114681"/>
                  <a:pt x="6239664" y="114681"/>
                </a:cubicBezTo>
                <a:close/>
                <a:moveTo>
                  <a:pt x="6013322" y="114681"/>
                </a:moveTo>
                <a:cubicBezTo>
                  <a:pt x="6028613" y="114681"/>
                  <a:pt x="6041924" y="117753"/>
                  <a:pt x="6053255" y="123896"/>
                </a:cubicBezTo>
                <a:cubicBezTo>
                  <a:pt x="6064587" y="130040"/>
                  <a:pt x="6073120" y="138027"/>
                  <a:pt x="6078854" y="147857"/>
                </a:cubicBezTo>
                <a:cubicBezTo>
                  <a:pt x="6084588" y="157686"/>
                  <a:pt x="6088752" y="167584"/>
                  <a:pt x="6091346" y="177551"/>
                </a:cubicBezTo>
                <a:cubicBezTo>
                  <a:pt x="6093940" y="187517"/>
                  <a:pt x="6095236" y="197552"/>
                  <a:pt x="6095236" y="207655"/>
                </a:cubicBezTo>
                <a:cubicBezTo>
                  <a:pt x="6095236" y="214754"/>
                  <a:pt x="6094827" y="220351"/>
                  <a:pt x="6094008" y="224447"/>
                </a:cubicBezTo>
                <a:lnTo>
                  <a:pt x="5954752" y="224447"/>
                </a:lnTo>
                <a:cubicBezTo>
                  <a:pt x="5955026" y="247656"/>
                  <a:pt x="5961510" y="264927"/>
                  <a:pt x="5974207" y="276258"/>
                </a:cubicBezTo>
                <a:cubicBezTo>
                  <a:pt x="5986904" y="287590"/>
                  <a:pt x="6003082" y="293256"/>
                  <a:pt x="6022742" y="293256"/>
                </a:cubicBezTo>
                <a:cubicBezTo>
                  <a:pt x="6043767" y="293256"/>
                  <a:pt x="6062061" y="289843"/>
                  <a:pt x="6077625" y="283016"/>
                </a:cubicBezTo>
                <a:lnTo>
                  <a:pt x="6084178" y="308820"/>
                </a:lnTo>
                <a:cubicBezTo>
                  <a:pt x="6065338" y="317284"/>
                  <a:pt x="6043220" y="321516"/>
                  <a:pt x="6017827" y="321516"/>
                </a:cubicBezTo>
                <a:cubicBezTo>
                  <a:pt x="5987792" y="321516"/>
                  <a:pt x="5964036" y="312369"/>
                  <a:pt x="5946561" y="294075"/>
                </a:cubicBezTo>
                <a:cubicBezTo>
                  <a:pt x="5929085" y="275781"/>
                  <a:pt x="5920348" y="251479"/>
                  <a:pt x="5920348" y="221171"/>
                </a:cubicBezTo>
                <a:cubicBezTo>
                  <a:pt x="5920348" y="190589"/>
                  <a:pt x="5928813" y="165195"/>
                  <a:pt x="5945742" y="144990"/>
                </a:cubicBezTo>
                <a:cubicBezTo>
                  <a:pt x="5962671" y="124784"/>
                  <a:pt x="5985198" y="114681"/>
                  <a:pt x="6013322" y="114681"/>
                </a:cubicBezTo>
                <a:close/>
                <a:moveTo>
                  <a:pt x="5683938" y="114681"/>
                </a:moveTo>
                <a:cubicBezTo>
                  <a:pt x="5704143" y="114681"/>
                  <a:pt x="5720799" y="118231"/>
                  <a:pt x="5733905" y="125330"/>
                </a:cubicBezTo>
                <a:lnTo>
                  <a:pt x="5725714" y="152771"/>
                </a:lnTo>
                <a:cubicBezTo>
                  <a:pt x="5713700" y="146491"/>
                  <a:pt x="5699774" y="143351"/>
                  <a:pt x="5683938" y="143351"/>
                </a:cubicBezTo>
                <a:cubicBezTo>
                  <a:pt x="5662094" y="143351"/>
                  <a:pt x="5644960" y="150519"/>
                  <a:pt x="5632536" y="164854"/>
                </a:cubicBezTo>
                <a:cubicBezTo>
                  <a:pt x="5620112" y="179189"/>
                  <a:pt x="5613900" y="197006"/>
                  <a:pt x="5613900" y="218304"/>
                </a:cubicBezTo>
                <a:cubicBezTo>
                  <a:pt x="5613900" y="240967"/>
                  <a:pt x="5620385" y="258988"/>
                  <a:pt x="5633355" y="272367"/>
                </a:cubicBezTo>
                <a:cubicBezTo>
                  <a:pt x="5646325" y="285747"/>
                  <a:pt x="5662776" y="292437"/>
                  <a:pt x="5682709" y="292437"/>
                </a:cubicBezTo>
                <a:cubicBezTo>
                  <a:pt x="5698000" y="292437"/>
                  <a:pt x="5712745" y="289297"/>
                  <a:pt x="5726943" y="283016"/>
                </a:cubicBezTo>
                <a:lnTo>
                  <a:pt x="5733086" y="310048"/>
                </a:lnTo>
                <a:cubicBezTo>
                  <a:pt x="5716977" y="317694"/>
                  <a:pt x="5698000" y="321516"/>
                  <a:pt x="5676156" y="321516"/>
                </a:cubicBezTo>
                <a:cubicBezTo>
                  <a:pt x="5646393" y="321516"/>
                  <a:pt x="5622501" y="312233"/>
                  <a:pt x="5604480" y="293665"/>
                </a:cubicBezTo>
                <a:cubicBezTo>
                  <a:pt x="5586459" y="275098"/>
                  <a:pt x="5577448" y="250660"/>
                  <a:pt x="5577448" y="220351"/>
                </a:cubicBezTo>
                <a:cubicBezTo>
                  <a:pt x="5577448" y="189497"/>
                  <a:pt x="5587210" y="164171"/>
                  <a:pt x="5606732" y="144375"/>
                </a:cubicBezTo>
                <a:cubicBezTo>
                  <a:pt x="5626256" y="124579"/>
                  <a:pt x="5651991" y="114681"/>
                  <a:pt x="5683938" y="114681"/>
                </a:cubicBezTo>
                <a:close/>
                <a:moveTo>
                  <a:pt x="4817477" y="114681"/>
                </a:moveTo>
                <a:cubicBezTo>
                  <a:pt x="4845055" y="114681"/>
                  <a:pt x="4864510" y="122326"/>
                  <a:pt x="4875842" y="137617"/>
                </a:cubicBezTo>
                <a:cubicBezTo>
                  <a:pt x="4887173" y="152908"/>
                  <a:pt x="4892839" y="172158"/>
                  <a:pt x="4892839" y="195367"/>
                </a:cubicBezTo>
                <a:lnTo>
                  <a:pt x="4892839" y="269500"/>
                </a:lnTo>
                <a:cubicBezTo>
                  <a:pt x="4892839" y="288614"/>
                  <a:pt x="4893795" y="304451"/>
                  <a:pt x="4895705" y="317011"/>
                </a:cubicBezTo>
                <a:lnTo>
                  <a:pt x="4863349" y="317011"/>
                </a:lnTo>
                <a:lnTo>
                  <a:pt x="4860482" y="292027"/>
                </a:lnTo>
                <a:lnTo>
                  <a:pt x="4859254" y="292027"/>
                </a:lnTo>
                <a:cubicBezTo>
                  <a:pt x="4853246" y="300492"/>
                  <a:pt x="4844986" y="307523"/>
                  <a:pt x="4834474" y="313120"/>
                </a:cubicBezTo>
                <a:cubicBezTo>
                  <a:pt x="4823962" y="318718"/>
                  <a:pt x="4812016" y="321516"/>
                  <a:pt x="4798636" y="321516"/>
                </a:cubicBezTo>
                <a:cubicBezTo>
                  <a:pt x="4779523" y="321516"/>
                  <a:pt x="4764642" y="315919"/>
                  <a:pt x="4753993" y="304724"/>
                </a:cubicBezTo>
                <a:cubicBezTo>
                  <a:pt x="4743344" y="293529"/>
                  <a:pt x="4738019" y="280149"/>
                  <a:pt x="4738019" y="264585"/>
                </a:cubicBezTo>
                <a:cubicBezTo>
                  <a:pt x="4738019" y="240557"/>
                  <a:pt x="4748327" y="222194"/>
                  <a:pt x="4768942" y="209498"/>
                </a:cubicBezTo>
                <a:cubicBezTo>
                  <a:pt x="4789557" y="196801"/>
                  <a:pt x="4818979" y="190589"/>
                  <a:pt x="4857206" y="190862"/>
                </a:cubicBezTo>
                <a:lnTo>
                  <a:pt x="4857206" y="186766"/>
                </a:lnTo>
                <a:cubicBezTo>
                  <a:pt x="4857206" y="181851"/>
                  <a:pt x="4856728" y="177141"/>
                  <a:pt x="4855772" y="172636"/>
                </a:cubicBezTo>
                <a:cubicBezTo>
                  <a:pt x="4854817" y="168131"/>
                  <a:pt x="4852905" y="163284"/>
                  <a:pt x="4850038" y="158096"/>
                </a:cubicBezTo>
                <a:cubicBezTo>
                  <a:pt x="4847171" y="152908"/>
                  <a:pt x="4842529" y="148812"/>
                  <a:pt x="4836113" y="145809"/>
                </a:cubicBezTo>
                <a:cubicBezTo>
                  <a:pt x="4829696" y="142805"/>
                  <a:pt x="4821709" y="141303"/>
                  <a:pt x="4812152" y="141303"/>
                </a:cubicBezTo>
                <a:cubicBezTo>
                  <a:pt x="4791947" y="141303"/>
                  <a:pt x="4774608" y="146218"/>
                  <a:pt x="4760136" y="156048"/>
                </a:cubicBezTo>
                <a:lnTo>
                  <a:pt x="4751945" y="131883"/>
                </a:lnTo>
                <a:cubicBezTo>
                  <a:pt x="4770239" y="120415"/>
                  <a:pt x="4792083" y="114681"/>
                  <a:pt x="4817477" y="114681"/>
                </a:cubicBezTo>
                <a:close/>
                <a:moveTo>
                  <a:pt x="4312652" y="114681"/>
                </a:moveTo>
                <a:cubicBezTo>
                  <a:pt x="4340230" y="114681"/>
                  <a:pt x="4359685" y="122326"/>
                  <a:pt x="4371016" y="137617"/>
                </a:cubicBezTo>
                <a:cubicBezTo>
                  <a:pt x="4382348" y="152908"/>
                  <a:pt x="4388014" y="172158"/>
                  <a:pt x="4388014" y="195367"/>
                </a:cubicBezTo>
                <a:lnTo>
                  <a:pt x="4388014" y="269500"/>
                </a:lnTo>
                <a:cubicBezTo>
                  <a:pt x="4388014" y="288614"/>
                  <a:pt x="4388970" y="304451"/>
                  <a:pt x="4390881" y="317011"/>
                </a:cubicBezTo>
                <a:lnTo>
                  <a:pt x="4358524" y="317011"/>
                </a:lnTo>
                <a:lnTo>
                  <a:pt x="4355657" y="292027"/>
                </a:lnTo>
                <a:lnTo>
                  <a:pt x="4354429" y="292027"/>
                </a:lnTo>
                <a:cubicBezTo>
                  <a:pt x="4348421" y="300492"/>
                  <a:pt x="4340162" y="307523"/>
                  <a:pt x="4329649" y="313120"/>
                </a:cubicBezTo>
                <a:cubicBezTo>
                  <a:pt x="4319137" y="318718"/>
                  <a:pt x="4307191" y="321516"/>
                  <a:pt x="4293811" y="321516"/>
                </a:cubicBezTo>
                <a:cubicBezTo>
                  <a:pt x="4274698" y="321516"/>
                  <a:pt x="4259817" y="315919"/>
                  <a:pt x="4249168" y="304724"/>
                </a:cubicBezTo>
                <a:cubicBezTo>
                  <a:pt x="4238519" y="293529"/>
                  <a:pt x="4233194" y="280149"/>
                  <a:pt x="4233194" y="264585"/>
                </a:cubicBezTo>
                <a:cubicBezTo>
                  <a:pt x="4233194" y="240557"/>
                  <a:pt x="4243502" y="222194"/>
                  <a:pt x="4264117" y="209498"/>
                </a:cubicBezTo>
                <a:cubicBezTo>
                  <a:pt x="4284733" y="196801"/>
                  <a:pt x="4314154" y="190589"/>
                  <a:pt x="4352381" y="190862"/>
                </a:cubicBezTo>
                <a:lnTo>
                  <a:pt x="4352381" y="186766"/>
                </a:lnTo>
                <a:cubicBezTo>
                  <a:pt x="4352381" y="181851"/>
                  <a:pt x="4351903" y="177141"/>
                  <a:pt x="4350947" y="172636"/>
                </a:cubicBezTo>
                <a:cubicBezTo>
                  <a:pt x="4349991" y="168131"/>
                  <a:pt x="4348080" y="163284"/>
                  <a:pt x="4345213" y="158096"/>
                </a:cubicBezTo>
                <a:cubicBezTo>
                  <a:pt x="4342346" y="152908"/>
                  <a:pt x="4337704" y="148812"/>
                  <a:pt x="4331288" y="145809"/>
                </a:cubicBezTo>
                <a:cubicBezTo>
                  <a:pt x="4324871" y="142805"/>
                  <a:pt x="4316884" y="141303"/>
                  <a:pt x="4307327" y="141303"/>
                </a:cubicBezTo>
                <a:cubicBezTo>
                  <a:pt x="4287122" y="141303"/>
                  <a:pt x="4269783" y="146218"/>
                  <a:pt x="4255311" y="156048"/>
                </a:cubicBezTo>
                <a:lnTo>
                  <a:pt x="4247120" y="131883"/>
                </a:lnTo>
                <a:cubicBezTo>
                  <a:pt x="4265414" y="120415"/>
                  <a:pt x="4287258" y="114681"/>
                  <a:pt x="4312652" y="114681"/>
                </a:cubicBezTo>
                <a:close/>
                <a:moveTo>
                  <a:pt x="3931337" y="114681"/>
                </a:moveTo>
                <a:cubicBezTo>
                  <a:pt x="3951543" y="114681"/>
                  <a:pt x="3968199" y="118231"/>
                  <a:pt x="3981306" y="125330"/>
                </a:cubicBezTo>
                <a:lnTo>
                  <a:pt x="3973114" y="152771"/>
                </a:lnTo>
                <a:cubicBezTo>
                  <a:pt x="3961100" y="146491"/>
                  <a:pt x="3947174" y="143351"/>
                  <a:pt x="3931337" y="143351"/>
                </a:cubicBezTo>
                <a:cubicBezTo>
                  <a:pt x="3909493" y="143351"/>
                  <a:pt x="3892360" y="150519"/>
                  <a:pt x="3879936" y="164854"/>
                </a:cubicBezTo>
                <a:cubicBezTo>
                  <a:pt x="3867512" y="179189"/>
                  <a:pt x="3861300" y="197006"/>
                  <a:pt x="3861300" y="218304"/>
                </a:cubicBezTo>
                <a:cubicBezTo>
                  <a:pt x="3861300" y="240967"/>
                  <a:pt x="3867785" y="258988"/>
                  <a:pt x="3880755" y="272367"/>
                </a:cubicBezTo>
                <a:cubicBezTo>
                  <a:pt x="3893725" y="285747"/>
                  <a:pt x="3910176" y="292437"/>
                  <a:pt x="3930109" y="292437"/>
                </a:cubicBezTo>
                <a:cubicBezTo>
                  <a:pt x="3945399" y="292437"/>
                  <a:pt x="3960144" y="289297"/>
                  <a:pt x="3974343" y="283016"/>
                </a:cubicBezTo>
                <a:lnTo>
                  <a:pt x="3980487" y="310048"/>
                </a:lnTo>
                <a:cubicBezTo>
                  <a:pt x="3964376" y="317694"/>
                  <a:pt x="3945399" y="321516"/>
                  <a:pt x="3923556" y="321516"/>
                </a:cubicBezTo>
                <a:cubicBezTo>
                  <a:pt x="3893793" y="321516"/>
                  <a:pt x="3869901" y="312233"/>
                  <a:pt x="3851880" y="293665"/>
                </a:cubicBezTo>
                <a:cubicBezTo>
                  <a:pt x="3833859" y="275098"/>
                  <a:pt x="3824848" y="250660"/>
                  <a:pt x="3824848" y="220351"/>
                </a:cubicBezTo>
                <a:cubicBezTo>
                  <a:pt x="3824848" y="189497"/>
                  <a:pt x="3834609" y="164171"/>
                  <a:pt x="3854133" y="144375"/>
                </a:cubicBezTo>
                <a:cubicBezTo>
                  <a:pt x="3873656" y="124579"/>
                  <a:pt x="3899391" y="114681"/>
                  <a:pt x="3931337" y="114681"/>
                </a:cubicBezTo>
                <a:close/>
                <a:moveTo>
                  <a:pt x="3398252" y="114681"/>
                </a:moveTo>
                <a:cubicBezTo>
                  <a:pt x="3425830" y="114681"/>
                  <a:pt x="3445285" y="122326"/>
                  <a:pt x="3456616" y="137617"/>
                </a:cubicBezTo>
                <a:cubicBezTo>
                  <a:pt x="3467948" y="152908"/>
                  <a:pt x="3473614" y="172158"/>
                  <a:pt x="3473614" y="195367"/>
                </a:cubicBezTo>
                <a:lnTo>
                  <a:pt x="3473614" y="269500"/>
                </a:lnTo>
                <a:cubicBezTo>
                  <a:pt x="3473614" y="289160"/>
                  <a:pt x="3474706" y="304997"/>
                  <a:pt x="3476890" y="317011"/>
                </a:cubicBezTo>
                <a:lnTo>
                  <a:pt x="3444534" y="317011"/>
                </a:lnTo>
                <a:lnTo>
                  <a:pt x="3441257" y="292027"/>
                </a:lnTo>
                <a:lnTo>
                  <a:pt x="3440029" y="292027"/>
                </a:lnTo>
                <a:cubicBezTo>
                  <a:pt x="3434021" y="300492"/>
                  <a:pt x="3425762" y="307523"/>
                  <a:pt x="3415249" y="313120"/>
                </a:cubicBezTo>
                <a:cubicBezTo>
                  <a:pt x="3404737" y="318718"/>
                  <a:pt x="3392791" y="321516"/>
                  <a:pt x="3379411" y="321516"/>
                </a:cubicBezTo>
                <a:cubicBezTo>
                  <a:pt x="3360298" y="321516"/>
                  <a:pt x="3345417" y="315919"/>
                  <a:pt x="3334768" y="304724"/>
                </a:cubicBezTo>
                <a:cubicBezTo>
                  <a:pt x="3324119" y="293529"/>
                  <a:pt x="3318794" y="280149"/>
                  <a:pt x="3318794" y="264585"/>
                </a:cubicBezTo>
                <a:cubicBezTo>
                  <a:pt x="3318794" y="240557"/>
                  <a:pt x="3329102" y="222194"/>
                  <a:pt x="3349717" y="209498"/>
                </a:cubicBezTo>
                <a:cubicBezTo>
                  <a:pt x="3370332" y="196801"/>
                  <a:pt x="3399754" y="190589"/>
                  <a:pt x="3437981" y="190862"/>
                </a:cubicBezTo>
                <a:lnTo>
                  <a:pt x="3437981" y="186766"/>
                </a:lnTo>
                <a:cubicBezTo>
                  <a:pt x="3437981" y="181851"/>
                  <a:pt x="3437503" y="177141"/>
                  <a:pt x="3436547" y="172636"/>
                </a:cubicBezTo>
                <a:cubicBezTo>
                  <a:pt x="3435591" y="168131"/>
                  <a:pt x="3433680" y="163284"/>
                  <a:pt x="3430813" y="158096"/>
                </a:cubicBezTo>
                <a:cubicBezTo>
                  <a:pt x="3427946" y="152908"/>
                  <a:pt x="3423304" y="148812"/>
                  <a:pt x="3416887" y="145809"/>
                </a:cubicBezTo>
                <a:cubicBezTo>
                  <a:pt x="3410471" y="142805"/>
                  <a:pt x="3402484" y="141303"/>
                  <a:pt x="3392927" y="141303"/>
                </a:cubicBezTo>
                <a:cubicBezTo>
                  <a:pt x="3372722" y="141303"/>
                  <a:pt x="3355383" y="146218"/>
                  <a:pt x="3340911" y="156048"/>
                </a:cubicBezTo>
                <a:lnTo>
                  <a:pt x="3332720" y="131883"/>
                </a:lnTo>
                <a:cubicBezTo>
                  <a:pt x="3351014" y="120415"/>
                  <a:pt x="3372858" y="114681"/>
                  <a:pt x="3398252" y="114681"/>
                </a:cubicBezTo>
                <a:close/>
                <a:moveTo>
                  <a:pt x="2543966" y="114681"/>
                </a:moveTo>
                <a:cubicBezTo>
                  <a:pt x="2557073" y="114681"/>
                  <a:pt x="2568540" y="118299"/>
                  <a:pt x="2578371" y="125535"/>
                </a:cubicBezTo>
                <a:cubicBezTo>
                  <a:pt x="2588201" y="132771"/>
                  <a:pt x="2595300" y="142396"/>
                  <a:pt x="2599669" y="154410"/>
                </a:cubicBezTo>
                <a:lnTo>
                  <a:pt x="2600487" y="154410"/>
                </a:lnTo>
                <a:cubicBezTo>
                  <a:pt x="2605676" y="144580"/>
                  <a:pt x="2613184" y="135979"/>
                  <a:pt x="2623014" y="128607"/>
                </a:cubicBezTo>
                <a:cubicBezTo>
                  <a:pt x="2635301" y="119323"/>
                  <a:pt x="2649774" y="114681"/>
                  <a:pt x="2666429" y="114681"/>
                </a:cubicBezTo>
                <a:cubicBezTo>
                  <a:pt x="2673801" y="114681"/>
                  <a:pt x="2681035" y="115978"/>
                  <a:pt x="2688135" y="118572"/>
                </a:cubicBezTo>
                <a:cubicBezTo>
                  <a:pt x="2695234" y="121166"/>
                  <a:pt x="2702197" y="125466"/>
                  <a:pt x="2709023" y="131474"/>
                </a:cubicBezTo>
                <a:cubicBezTo>
                  <a:pt x="2715849" y="137481"/>
                  <a:pt x="2721378" y="146423"/>
                  <a:pt x="2725611" y="158301"/>
                </a:cubicBezTo>
                <a:cubicBezTo>
                  <a:pt x="2729843" y="170178"/>
                  <a:pt x="2731959" y="184309"/>
                  <a:pt x="2731959" y="200692"/>
                </a:cubicBezTo>
                <a:lnTo>
                  <a:pt x="2731959" y="317011"/>
                </a:lnTo>
                <a:lnTo>
                  <a:pt x="2696736" y="317011"/>
                </a:lnTo>
                <a:lnTo>
                  <a:pt x="2696736" y="205197"/>
                </a:lnTo>
                <a:cubicBezTo>
                  <a:pt x="2696736" y="185811"/>
                  <a:pt x="2693118" y="170793"/>
                  <a:pt x="2685882" y="160144"/>
                </a:cubicBezTo>
                <a:cubicBezTo>
                  <a:pt x="2678646" y="149495"/>
                  <a:pt x="2667932" y="144170"/>
                  <a:pt x="2653732" y="144170"/>
                </a:cubicBezTo>
                <a:cubicBezTo>
                  <a:pt x="2643903" y="144170"/>
                  <a:pt x="2635165" y="147242"/>
                  <a:pt x="2627520" y="153386"/>
                </a:cubicBezTo>
                <a:cubicBezTo>
                  <a:pt x="2619874" y="159529"/>
                  <a:pt x="2614276" y="167243"/>
                  <a:pt x="2610727" y="176527"/>
                </a:cubicBezTo>
                <a:cubicBezTo>
                  <a:pt x="2608816" y="182807"/>
                  <a:pt x="2607860" y="188814"/>
                  <a:pt x="2607860" y="194548"/>
                </a:cubicBezTo>
                <a:lnTo>
                  <a:pt x="2607860" y="317011"/>
                </a:lnTo>
                <a:lnTo>
                  <a:pt x="2572636" y="317011"/>
                </a:lnTo>
                <a:lnTo>
                  <a:pt x="2572636" y="198234"/>
                </a:lnTo>
                <a:cubicBezTo>
                  <a:pt x="2572636" y="181851"/>
                  <a:pt x="2569087" y="168745"/>
                  <a:pt x="2561987" y="158915"/>
                </a:cubicBezTo>
                <a:cubicBezTo>
                  <a:pt x="2554889" y="149085"/>
                  <a:pt x="2544649" y="144170"/>
                  <a:pt x="2531269" y="144170"/>
                </a:cubicBezTo>
                <a:cubicBezTo>
                  <a:pt x="2520894" y="144170"/>
                  <a:pt x="2511610" y="147720"/>
                  <a:pt x="2503418" y="154819"/>
                </a:cubicBezTo>
                <a:cubicBezTo>
                  <a:pt x="2495227" y="161919"/>
                  <a:pt x="2489630" y="170383"/>
                  <a:pt x="2486625" y="180213"/>
                </a:cubicBezTo>
                <a:cubicBezTo>
                  <a:pt x="2484713" y="184855"/>
                  <a:pt x="2483759" y="190725"/>
                  <a:pt x="2483759" y="197825"/>
                </a:cubicBezTo>
                <a:lnTo>
                  <a:pt x="2483759" y="317011"/>
                </a:lnTo>
                <a:lnTo>
                  <a:pt x="2448535" y="317011"/>
                </a:lnTo>
                <a:lnTo>
                  <a:pt x="2448535" y="172431"/>
                </a:lnTo>
                <a:cubicBezTo>
                  <a:pt x="2448535" y="158506"/>
                  <a:pt x="2447990" y="140621"/>
                  <a:pt x="2446897" y="118777"/>
                </a:cubicBezTo>
                <a:lnTo>
                  <a:pt x="2478434" y="118777"/>
                </a:lnTo>
                <a:lnTo>
                  <a:pt x="2480072" y="151133"/>
                </a:lnTo>
                <a:lnTo>
                  <a:pt x="2481302" y="151133"/>
                </a:lnTo>
                <a:cubicBezTo>
                  <a:pt x="2495500" y="126832"/>
                  <a:pt x="2516388" y="114681"/>
                  <a:pt x="2543966" y="114681"/>
                </a:cubicBezTo>
                <a:close/>
                <a:moveTo>
                  <a:pt x="2251968" y="114681"/>
                </a:moveTo>
                <a:cubicBezTo>
                  <a:pt x="2259613" y="114681"/>
                  <a:pt x="2267190" y="115978"/>
                  <a:pt x="2274699" y="118572"/>
                </a:cubicBezTo>
                <a:cubicBezTo>
                  <a:pt x="2282208" y="121166"/>
                  <a:pt x="2289649" y="125398"/>
                  <a:pt x="2297022" y="131269"/>
                </a:cubicBezTo>
                <a:cubicBezTo>
                  <a:pt x="2304394" y="137139"/>
                  <a:pt x="2310400" y="145877"/>
                  <a:pt x="2315042" y="157482"/>
                </a:cubicBezTo>
                <a:cubicBezTo>
                  <a:pt x="2319685" y="169086"/>
                  <a:pt x="2322005" y="182944"/>
                  <a:pt x="2322005" y="199053"/>
                </a:cubicBezTo>
                <a:lnTo>
                  <a:pt x="2322005" y="317011"/>
                </a:lnTo>
                <a:lnTo>
                  <a:pt x="2285963" y="317011"/>
                </a:lnTo>
                <a:lnTo>
                  <a:pt x="2285963" y="202740"/>
                </a:lnTo>
                <a:cubicBezTo>
                  <a:pt x="2285963" y="185264"/>
                  <a:pt x="2282276" y="171134"/>
                  <a:pt x="2274904" y="160349"/>
                </a:cubicBezTo>
                <a:cubicBezTo>
                  <a:pt x="2267532" y="149563"/>
                  <a:pt x="2255927" y="144170"/>
                  <a:pt x="2240090" y="144170"/>
                </a:cubicBezTo>
                <a:cubicBezTo>
                  <a:pt x="2228895" y="144170"/>
                  <a:pt x="2218929" y="147720"/>
                  <a:pt x="2210191" y="154819"/>
                </a:cubicBezTo>
                <a:cubicBezTo>
                  <a:pt x="2201454" y="161919"/>
                  <a:pt x="2195310" y="170656"/>
                  <a:pt x="2191760" y="181032"/>
                </a:cubicBezTo>
                <a:cubicBezTo>
                  <a:pt x="2190122" y="185401"/>
                  <a:pt x="2189303" y="190999"/>
                  <a:pt x="2189303" y="197825"/>
                </a:cubicBezTo>
                <a:lnTo>
                  <a:pt x="2189303" y="317011"/>
                </a:lnTo>
                <a:lnTo>
                  <a:pt x="2153260" y="317011"/>
                </a:lnTo>
                <a:lnTo>
                  <a:pt x="2153260" y="172431"/>
                </a:lnTo>
                <a:cubicBezTo>
                  <a:pt x="2153260" y="151133"/>
                  <a:pt x="2152714" y="133248"/>
                  <a:pt x="2151622" y="118777"/>
                </a:cubicBezTo>
                <a:lnTo>
                  <a:pt x="2183569" y="118777"/>
                </a:lnTo>
                <a:lnTo>
                  <a:pt x="2185616" y="151543"/>
                </a:lnTo>
                <a:lnTo>
                  <a:pt x="2186436" y="151543"/>
                </a:lnTo>
                <a:cubicBezTo>
                  <a:pt x="2191898" y="141167"/>
                  <a:pt x="2200362" y="132429"/>
                  <a:pt x="2211829" y="125330"/>
                </a:cubicBezTo>
                <a:cubicBezTo>
                  <a:pt x="2223298" y="118231"/>
                  <a:pt x="2236677" y="114681"/>
                  <a:pt x="2251968" y="114681"/>
                </a:cubicBezTo>
                <a:close/>
                <a:moveTo>
                  <a:pt x="2017129" y="114681"/>
                </a:moveTo>
                <a:cubicBezTo>
                  <a:pt x="2044707" y="114681"/>
                  <a:pt x="2064162" y="122326"/>
                  <a:pt x="2075493" y="137617"/>
                </a:cubicBezTo>
                <a:cubicBezTo>
                  <a:pt x="2086825" y="152908"/>
                  <a:pt x="2092491" y="172158"/>
                  <a:pt x="2092491" y="195367"/>
                </a:cubicBezTo>
                <a:lnTo>
                  <a:pt x="2092491" y="269500"/>
                </a:lnTo>
                <a:cubicBezTo>
                  <a:pt x="2092491" y="288614"/>
                  <a:pt x="2093447" y="304451"/>
                  <a:pt x="2095358" y="317011"/>
                </a:cubicBezTo>
                <a:lnTo>
                  <a:pt x="2063001" y="317011"/>
                </a:lnTo>
                <a:lnTo>
                  <a:pt x="2060135" y="292027"/>
                </a:lnTo>
                <a:lnTo>
                  <a:pt x="2058905" y="292027"/>
                </a:lnTo>
                <a:cubicBezTo>
                  <a:pt x="2052899" y="300492"/>
                  <a:pt x="2044639" y="307523"/>
                  <a:pt x="2034126" y="313120"/>
                </a:cubicBezTo>
                <a:cubicBezTo>
                  <a:pt x="2023614" y="318718"/>
                  <a:pt x="2011668" y="321516"/>
                  <a:pt x="1998289" y="321516"/>
                </a:cubicBezTo>
                <a:cubicBezTo>
                  <a:pt x="1979175" y="321516"/>
                  <a:pt x="1964294" y="315919"/>
                  <a:pt x="1953645" y="304724"/>
                </a:cubicBezTo>
                <a:cubicBezTo>
                  <a:pt x="1942995" y="293529"/>
                  <a:pt x="1937672" y="280149"/>
                  <a:pt x="1937672" y="264585"/>
                </a:cubicBezTo>
                <a:cubicBezTo>
                  <a:pt x="1937672" y="240557"/>
                  <a:pt x="1947980" y="222194"/>
                  <a:pt x="1968595" y="209498"/>
                </a:cubicBezTo>
                <a:cubicBezTo>
                  <a:pt x="1989210" y="196801"/>
                  <a:pt x="2018631" y="190589"/>
                  <a:pt x="2056858" y="190862"/>
                </a:cubicBezTo>
                <a:lnTo>
                  <a:pt x="2056858" y="186766"/>
                </a:lnTo>
                <a:cubicBezTo>
                  <a:pt x="2056858" y="181851"/>
                  <a:pt x="2056380" y="177141"/>
                  <a:pt x="2055424" y="172636"/>
                </a:cubicBezTo>
                <a:cubicBezTo>
                  <a:pt x="2054469" y="168131"/>
                  <a:pt x="2052557" y="163284"/>
                  <a:pt x="2049690" y="158096"/>
                </a:cubicBezTo>
                <a:cubicBezTo>
                  <a:pt x="2046823" y="152908"/>
                  <a:pt x="2042182" y="148812"/>
                  <a:pt x="2035765" y="145809"/>
                </a:cubicBezTo>
                <a:cubicBezTo>
                  <a:pt x="2029347" y="142805"/>
                  <a:pt x="2021362" y="141303"/>
                  <a:pt x="2011804" y="141303"/>
                </a:cubicBezTo>
                <a:cubicBezTo>
                  <a:pt x="1991599" y="141303"/>
                  <a:pt x="1974260" y="146218"/>
                  <a:pt x="1959789" y="156048"/>
                </a:cubicBezTo>
                <a:lnTo>
                  <a:pt x="1951597" y="131883"/>
                </a:lnTo>
                <a:cubicBezTo>
                  <a:pt x="1969892" y="120415"/>
                  <a:pt x="1991735" y="114681"/>
                  <a:pt x="2017129" y="114681"/>
                </a:cubicBezTo>
                <a:close/>
                <a:moveTo>
                  <a:pt x="1808599" y="114681"/>
                </a:moveTo>
                <a:cubicBezTo>
                  <a:pt x="1836995" y="114681"/>
                  <a:pt x="1859999" y="124101"/>
                  <a:pt x="1877611" y="142942"/>
                </a:cubicBezTo>
                <a:cubicBezTo>
                  <a:pt x="1895223" y="161782"/>
                  <a:pt x="1904029" y="186220"/>
                  <a:pt x="1904029" y="216256"/>
                </a:cubicBezTo>
                <a:cubicBezTo>
                  <a:pt x="1904029" y="250387"/>
                  <a:pt x="1894200" y="276463"/>
                  <a:pt x="1874539" y="294484"/>
                </a:cubicBezTo>
                <a:cubicBezTo>
                  <a:pt x="1854880" y="312506"/>
                  <a:pt x="1831807" y="321516"/>
                  <a:pt x="1805322" y="321516"/>
                </a:cubicBezTo>
                <a:cubicBezTo>
                  <a:pt x="1778017" y="321516"/>
                  <a:pt x="1755353" y="312164"/>
                  <a:pt x="1737333" y="293461"/>
                </a:cubicBezTo>
                <a:cubicBezTo>
                  <a:pt x="1719311" y="274757"/>
                  <a:pt x="1710300" y="250114"/>
                  <a:pt x="1710300" y="219532"/>
                </a:cubicBezTo>
                <a:cubicBezTo>
                  <a:pt x="1710300" y="187585"/>
                  <a:pt x="1719652" y="162123"/>
                  <a:pt x="1738356" y="143146"/>
                </a:cubicBezTo>
                <a:cubicBezTo>
                  <a:pt x="1757060" y="124169"/>
                  <a:pt x="1780473" y="114681"/>
                  <a:pt x="1808599" y="114681"/>
                </a:cubicBezTo>
                <a:close/>
                <a:moveTo>
                  <a:pt x="1275199" y="114681"/>
                </a:moveTo>
                <a:cubicBezTo>
                  <a:pt x="1303595" y="114681"/>
                  <a:pt x="1326600" y="124101"/>
                  <a:pt x="1344212" y="142942"/>
                </a:cubicBezTo>
                <a:cubicBezTo>
                  <a:pt x="1361824" y="161782"/>
                  <a:pt x="1370629" y="186220"/>
                  <a:pt x="1370629" y="216256"/>
                </a:cubicBezTo>
                <a:cubicBezTo>
                  <a:pt x="1370629" y="250387"/>
                  <a:pt x="1360800" y="276463"/>
                  <a:pt x="1341140" y="294484"/>
                </a:cubicBezTo>
                <a:cubicBezTo>
                  <a:pt x="1321480" y="312506"/>
                  <a:pt x="1298408" y="321516"/>
                  <a:pt x="1271922" y="321516"/>
                </a:cubicBezTo>
                <a:cubicBezTo>
                  <a:pt x="1244617" y="321516"/>
                  <a:pt x="1221954" y="312164"/>
                  <a:pt x="1203933" y="293461"/>
                </a:cubicBezTo>
                <a:cubicBezTo>
                  <a:pt x="1185911" y="274757"/>
                  <a:pt x="1176900" y="250114"/>
                  <a:pt x="1176900" y="219532"/>
                </a:cubicBezTo>
                <a:cubicBezTo>
                  <a:pt x="1176900" y="187585"/>
                  <a:pt x="1186252" y="162123"/>
                  <a:pt x="1204956" y="143146"/>
                </a:cubicBezTo>
                <a:cubicBezTo>
                  <a:pt x="1223661" y="124169"/>
                  <a:pt x="1247074" y="114681"/>
                  <a:pt x="1275199" y="114681"/>
                </a:cubicBezTo>
                <a:close/>
                <a:moveTo>
                  <a:pt x="1055104" y="114681"/>
                </a:moveTo>
                <a:cubicBezTo>
                  <a:pt x="1082682" y="114681"/>
                  <a:pt x="1102137" y="122326"/>
                  <a:pt x="1113468" y="137617"/>
                </a:cubicBezTo>
                <a:cubicBezTo>
                  <a:pt x="1124800" y="152908"/>
                  <a:pt x="1130466" y="172158"/>
                  <a:pt x="1130466" y="195367"/>
                </a:cubicBezTo>
                <a:lnTo>
                  <a:pt x="1130466" y="269500"/>
                </a:lnTo>
                <a:cubicBezTo>
                  <a:pt x="1130466" y="288614"/>
                  <a:pt x="1131421" y="304451"/>
                  <a:pt x="1133333" y="317011"/>
                </a:cubicBezTo>
                <a:lnTo>
                  <a:pt x="1100976" y="317011"/>
                </a:lnTo>
                <a:lnTo>
                  <a:pt x="1098109" y="292027"/>
                </a:lnTo>
                <a:lnTo>
                  <a:pt x="1096881" y="292027"/>
                </a:lnTo>
                <a:cubicBezTo>
                  <a:pt x="1090874" y="300492"/>
                  <a:pt x="1082614" y="307523"/>
                  <a:pt x="1072101" y="313120"/>
                </a:cubicBezTo>
                <a:cubicBezTo>
                  <a:pt x="1061589" y="318718"/>
                  <a:pt x="1049644" y="321516"/>
                  <a:pt x="1036264" y="321516"/>
                </a:cubicBezTo>
                <a:cubicBezTo>
                  <a:pt x="1017150" y="321516"/>
                  <a:pt x="1002269" y="315919"/>
                  <a:pt x="991620" y="304724"/>
                </a:cubicBezTo>
                <a:cubicBezTo>
                  <a:pt x="980970" y="293529"/>
                  <a:pt x="975647" y="280149"/>
                  <a:pt x="975647" y="264585"/>
                </a:cubicBezTo>
                <a:cubicBezTo>
                  <a:pt x="975647" y="240557"/>
                  <a:pt x="985955" y="222194"/>
                  <a:pt x="1006570" y="209498"/>
                </a:cubicBezTo>
                <a:cubicBezTo>
                  <a:pt x="1027185" y="196801"/>
                  <a:pt x="1056606" y="190589"/>
                  <a:pt x="1094833" y="190862"/>
                </a:cubicBezTo>
                <a:lnTo>
                  <a:pt x="1094833" y="186766"/>
                </a:lnTo>
                <a:cubicBezTo>
                  <a:pt x="1094833" y="181851"/>
                  <a:pt x="1094356" y="177141"/>
                  <a:pt x="1093400" y="172636"/>
                </a:cubicBezTo>
                <a:cubicBezTo>
                  <a:pt x="1092443" y="168131"/>
                  <a:pt x="1090532" y="163284"/>
                  <a:pt x="1087665" y="158096"/>
                </a:cubicBezTo>
                <a:cubicBezTo>
                  <a:pt x="1084799" y="152908"/>
                  <a:pt x="1080157" y="148812"/>
                  <a:pt x="1073740" y="145809"/>
                </a:cubicBezTo>
                <a:cubicBezTo>
                  <a:pt x="1067323" y="142805"/>
                  <a:pt x="1059336" y="141303"/>
                  <a:pt x="1049780" y="141303"/>
                </a:cubicBezTo>
                <a:cubicBezTo>
                  <a:pt x="1029574" y="141303"/>
                  <a:pt x="1012236" y="146218"/>
                  <a:pt x="997763" y="156048"/>
                </a:cubicBezTo>
                <a:lnTo>
                  <a:pt x="989573" y="131883"/>
                </a:lnTo>
                <a:cubicBezTo>
                  <a:pt x="1007866" y="120415"/>
                  <a:pt x="1029711" y="114681"/>
                  <a:pt x="1055104" y="114681"/>
                </a:cubicBezTo>
                <a:close/>
                <a:moveTo>
                  <a:pt x="588380" y="114681"/>
                </a:moveTo>
                <a:cubicBezTo>
                  <a:pt x="615957" y="114681"/>
                  <a:pt x="635411" y="122326"/>
                  <a:pt x="646744" y="137617"/>
                </a:cubicBezTo>
                <a:cubicBezTo>
                  <a:pt x="658076" y="152908"/>
                  <a:pt x="663741" y="172158"/>
                  <a:pt x="663741" y="195367"/>
                </a:cubicBezTo>
                <a:lnTo>
                  <a:pt x="663741" y="269500"/>
                </a:lnTo>
                <a:cubicBezTo>
                  <a:pt x="663741" y="288614"/>
                  <a:pt x="664697" y="304451"/>
                  <a:pt x="666608" y="317011"/>
                </a:cubicBezTo>
                <a:lnTo>
                  <a:pt x="634252" y="317011"/>
                </a:lnTo>
                <a:lnTo>
                  <a:pt x="631385" y="292027"/>
                </a:lnTo>
                <a:lnTo>
                  <a:pt x="630156" y="292027"/>
                </a:lnTo>
                <a:cubicBezTo>
                  <a:pt x="624149" y="300492"/>
                  <a:pt x="615889" y="307523"/>
                  <a:pt x="605377" y="313120"/>
                </a:cubicBezTo>
                <a:cubicBezTo>
                  <a:pt x="594864" y="318718"/>
                  <a:pt x="582918" y="321516"/>
                  <a:pt x="569539" y="321516"/>
                </a:cubicBezTo>
                <a:cubicBezTo>
                  <a:pt x="550426" y="321516"/>
                  <a:pt x="535544" y="315919"/>
                  <a:pt x="524895" y="304724"/>
                </a:cubicBezTo>
                <a:cubicBezTo>
                  <a:pt x="514246" y="293529"/>
                  <a:pt x="508922" y="280149"/>
                  <a:pt x="508922" y="264585"/>
                </a:cubicBezTo>
                <a:cubicBezTo>
                  <a:pt x="508922" y="240557"/>
                  <a:pt x="519229" y="222194"/>
                  <a:pt x="539844" y="209498"/>
                </a:cubicBezTo>
                <a:cubicBezTo>
                  <a:pt x="560460" y="196801"/>
                  <a:pt x="589881" y="190589"/>
                  <a:pt x="628109" y="190862"/>
                </a:cubicBezTo>
                <a:lnTo>
                  <a:pt x="628109" y="186766"/>
                </a:lnTo>
                <a:cubicBezTo>
                  <a:pt x="628109" y="181851"/>
                  <a:pt x="627630" y="177141"/>
                  <a:pt x="626674" y="172636"/>
                </a:cubicBezTo>
                <a:cubicBezTo>
                  <a:pt x="625719" y="168131"/>
                  <a:pt x="623808" y="163284"/>
                  <a:pt x="620940" y="158096"/>
                </a:cubicBezTo>
                <a:cubicBezTo>
                  <a:pt x="618074" y="152908"/>
                  <a:pt x="613432" y="148812"/>
                  <a:pt x="607015" y="145809"/>
                </a:cubicBezTo>
                <a:cubicBezTo>
                  <a:pt x="600598" y="142805"/>
                  <a:pt x="592612" y="141303"/>
                  <a:pt x="583055" y="141303"/>
                </a:cubicBezTo>
                <a:cubicBezTo>
                  <a:pt x="562849" y="141303"/>
                  <a:pt x="545511" y="146218"/>
                  <a:pt x="531039" y="156048"/>
                </a:cubicBezTo>
                <a:lnTo>
                  <a:pt x="522847" y="131883"/>
                </a:lnTo>
                <a:cubicBezTo>
                  <a:pt x="541141" y="120415"/>
                  <a:pt x="562986" y="114681"/>
                  <a:pt x="588380" y="114681"/>
                </a:cubicBezTo>
                <a:close/>
                <a:moveTo>
                  <a:pt x="5447146" y="114271"/>
                </a:moveTo>
                <a:cubicBezTo>
                  <a:pt x="5475543" y="114271"/>
                  <a:pt x="5498548" y="123692"/>
                  <a:pt x="5516159" y="142532"/>
                </a:cubicBezTo>
                <a:cubicBezTo>
                  <a:pt x="5533771" y="161373"/>
                  <a:pt x="5542577" y="185947"/>
                  <a:pt x="5542577" y="216256"/>
                </a:cubicBezTo>
                <a:cubicBezTo>
                  <a:pt x="5542577" y="250387"/>
                  <a:pt x="5532747" y="276463"/>
                  <a:pt x="5513088" y="294484"/>
                </a:cubicBezTo>
                <a:cubicBezTo>
                  <a:pt x="5493428" y="312506"/>
                  <a:pt x="5470355" y="321516"/>
                  <a:pt x="5443870" y="321516"/>
                </a:cubicBezTo>
                <a:cubicBezTo>
                  <a:pt x="5416564" y="321516"/>
                  <a:pt x="5393901" y="312164"/>
                  <a:pt x="5375880" y="293461"/>
                </a:cubicBezTo>
                <a:cubicBezTo>
                  <a:pt x="5357859" y="274757"/>
                  <a:pt x="5348848" y="250114"/>
                  <a:pt x="5348848" y="219532"/>
                </a:cubicBezTo>
                <a:cubicBezTo>
                  <a:pt x="5348848" y="187312"/>
                  <a:pt x="5358200" y="161714"/>
                  <a:pt x="5376904" y="142737"/>
                </a:cubicBezTo>
                <a:cubicBezTo>
                  <a:pt x="5395608" y="123760"/>
                  <a:pt x="5419022" y="114271"/>
                  <a:pt x="5447146" y="114271"/>
                </a:cubicBezTo>
                <a:close/>
                <a:moveTo>
                  <a:pt x="7782075" y="85601"/>
                </a:moveTo>
                <a:cubicBezTo>
                  <a:pt x="7786717" y="94885"/>
                  <a:pt x="7789039" y="104851"/>
                  <a:pt x="7789039" y="115500"/>
                </a:cubicBezTo>
                <a:cubicBezTo>
                  <a:pt x="7789039" y="126695"/>
                  <a:pt x="7785762" y="135501"/>
                  <a:pt x="7779209" y="141918"/>
                </a:cubicBezTo>
                <a:cubicBezTo>
                  <a:pt x="7772656" y="148334"/>
                  <a:pt x="7763235" y="151270"/>
                  <a:pt x="7750948" y="150724"/>
                </a:cubicBezTo>
                <a:cubicBezTo>
                  <a:pt x="7764601" y="168199"/>
                  <a:pt x="7771427" y="190043"/>
                  <a:pt x="7771427" y="216256"/>
                </a:cubicBezTo>
                <a:cubicBezTo>
                  <a:pt x="7771427" y="250387"/>
                  <a:pt x="7761597" y="276463"/>
                  <a:pt x="7741937" y="294484"/>
                </a:cubicBezTo>
                <a:cubicBezTo>
                  <a:pt x="7722278" y="312506"/>
                  <a:pt x="7699205" y="321516"/>
                  <a:pt x="7672719" y="321516"/>
                </a:cubicBezTo>
                <a:cubicBezTo>
                  <a:pt x="7645414" y="321516"/>
                  <a:pt x="7622751" y="312164"/>
                  <a:pt x="7604730" y="293461"/>
                </a:cubicBezTo>
                <a:cubicBezTo>
                  <a:pt x="7586709" y="274757"/>
                  <a:pt x="7577698" y="250114"/>
                  <a:pt x="7577698" y="219532"/>
                </a:cubicBezTo>
                <a:cubicBezTo>
                  <a:pt x="7577698" y="187585"/>
                  <a:pt x="7587049" y="162123"/>
                  <a:pt x="7605754" y="143146"/>
                </a:cubicBezTo>
                <a:cubicBezTo>
                  <a:pt x="7624458" y="124169"/>
                  <a:pt x="7647871" y="114681"/>
                  <a:pt x="7675996" y="114681"/>
                </a:cubicBezTo>
                <a:cubicBezTo>
                  <a:pt x="7686645" y="114681"/>
                  <a:pt x="7697977" y="116456"/>
                  <a:pt x="7709991" y="120005"/>
                </a:cubicBezTo>
                <a:cubicBezTo>
                  <a:pt x="7712175" y="120552"/>
                  <a:pt x="7715520" y="121849"/>
                  <a:pt x="7720025" y="123896"/>
                </a:cubicBezTo>
                <a:cubicBezTo>
                  <a:pt x="7724531" y="125944"/>
                  <a:pt x="7728831" y="127583"/>
                  <a:pt x="7732927" y="128811"/>
                </a:cubicBezTo>
                <a:cubicBezTo>
                  <a:pt x="7737023" y="130040"/>
                  <a:pt x="7740981" y="130654"/>
                  <a:pt x="7744805" y="130654"/>
                </a:cubicBezTo>
                <a:cubicBezTo>
                  <a:pt x="7755453" y="130654"/>
                  <a:pt x="7761051" y="125193"/>
                  <a:pt x="7761597" y="114271"/>
                </a:cubicBezTo>
                <a:cubicBezTo>
                  <a:pt x="7761597" y="106626"/>
                  <a:pt x="7759277" y="98571"/>
                  <a:pt x="7754634" y="90107"/>
                </a:cubicBezTo>
                <a:close/>
                <a:moveTo>
                  <a:pt x="2981476" y="85601"/>
                </a:moveTo>
                <a:cubicBezTo>
                  <a:pt x="2986118" y="94885"/>
                  <a:pt x="2988439" y="104851"/>
                  <a:pt x="2988439" y="115500"/>
                </a:cubicBezTo>
                <a:cubicBezTo>
                  <a:pt x="2988439" y="126695"/>
                  <a:pt x="2985162" y="135501"/>
                  <a:pt x="2978609" y="141918"/>
                </a:cubicBezTo>
                <a:cubicBezTo>
                  <a:pt x="2972056" y="148334"/>
                  <a:pt x="2962636" y="151270"/>
                  <a:pt x="2950348" y="150724"/>
                </a:cubicBezTo>
                <a:cubicBezTo>
                  <a:pt x="2964001" y="168199"/>
                  <a:pt x="2970827" y="190043"/>
                  <a:pt x="2970827" y="216256"/>
                </a:cubicBezTo>
                <a:cubicBezTo>
                  <a:pt x="2970827" y="250387"/>
                  <a:pt x="2960997" y="276463"/>
                  <a:pt x="2941337" y="294484"/>
                </a:cubicBezTo>
                <a:cubicBezTo>
                  <a:pt x="2921678" y="312506"/>
                  <a:pt x="2898605" y="321516"/>
                  <a:pt x="2872119" y="321516"/>
                </a:cubicBezTo>
                <a:cubicBezTo>
                  <a:pt x="2844814" y="321516"/>
                  <a:pt x="2822151" y="312164"/>
                  <a:pt x="2804130" y="293461"/>
                </a:cubicBezTo>
                <a:cubicBezTo>
                  <a:pt x="2786109" y="274757"/>
                  <a:pt x="2777098" y="250114"/>
                  <a:pt x="2777098" y="219532"/>
                </a:cubicBezTo>
                <a:cubicBezTo>
                  <a:pt x="2777098" y="187585"/>
                  <a:pt x="2786450" y="162123"/>
                  <a:pt x="2805154" y="143146"/>
                </a:cubicBezTo>
                <a:cubicBezTo>
                  <a:pt x="2823858" y="124169"/>
                  <a:pt x="2847272" y="114681"/>
                  <a:pt x="2875396" y="114681"/>
                </a:cubicBezTo>
                <a:cubicBezTo>
                  <a:pt x="2886045" y="114681"/>
                  <a:pt x="2897376" y="116456"/>
                  <a:pt x="2909391" y="120005"/>
                </a:cubicBezTo>
                <a:cubicBezTo>
                  <a:pt x="2911575" y="120552"/>
                  <a:pt x="2914920" y="121849"/>
                  <a:pt x="2919425" y="123896"/>
                </a:cubicBezTo>
                <a:cubicBezTo>
                  <a:pt x="2923931" y="125944"/>
                  <a:pt x="2928231" y="127583"/>
                  <a:pt x="2932327" y="128811"/>
                </a:cubicBezTo>
                <a:cubicBezTo>
                  <a:pt x="2936423" y="130040"/>
                  <a:pt x="2940382" y="130654"/>
                  <a:pt x="2944205" y="130654"/>
                </a:cubicBezTo>
                <a:cubicBezTo>
                  <a:pt x="2954853" y="130654"/>
                  <a:pt x="2960451" y="125193"/>
                  <a:pt x="2960997" y="114271"/>
                </a:cubicBezTo>
                <a:cubicBezTo>
                  <a:pt x="2960997" y="106353"/>
                  <a:pt x="2958676" y="98435"/>
                  <a:pt x="2954034" y="90516"/>
                </a:cubicBezTo>
                <a:close/>
                <a:moveTo>
                  <a:pt x="493710" y="74133"/>
                </a:moveTo>
                <a:cubicBezTo>
                  <a:pt x="498625" y="83417"/>
                  <a:pt x="501083" y="93247"/>
                  <a:pt x="501083" y="103622"/>
                </a:cubicBezTo>
                <a:cubicBezTo>
                  <a:pt x="501083" y="113725"/>
                  <a:pt x="497806" y="121917"/>
                  <a:pt x="491252" y="128197"/>
                </a:cubicBezTo>
                <a:cubicBezTo>
                  <a:pt x="484700" y="134477"/>
                  <a:pt x="476372" y="137890"/>
                  <a:pt x="466269" y="138436"/>
                </a:cubicBezTo>
                <a:lnTo>
                  <a:pt x="461763" y="138436"/>
                </a:lnTo>
                <a:lnTo>
                  <a:pt x="461763" y="262947"/>
                </a:lnTo>
                <a:cubicBezTo>
                  <a:pt x="461763" y="285064"/>
                  <a:pt x="462310" y="303086"/>
                  <a:pt x="463403" y="317011"/>
                </a:cubicBezTo>
                <a:lnTo>
                  <a:pt x="431455" y="317011"/>
                </a:lnTo>
                <a:lnTo>
                  <a:pt x="429407" y="284655"/>
                </a:lnTo>
                <a:lnTo>
                  <a:pt x="428588" y="284655"/>
                </a:lnTo>
                <a:cubicBezTo>
                  <a:pt x="423128" y="294484"/>
                  <a:pt x="414799" y="303086"/>
                  <a:pt x="403604" y="310458"/>
                </a:cubicBezTo>
                <a:cubicBezTo>
                  <a:pt x="392409" y="317830"/>
                  <a:pt x="378893" y="321516"/>
                  <a:pt x="363055" y="321516"/>
                </a:cubicBezTo>
                <a:cubicBezTo>
                  <a:pt x="354591" y="321516"/>
                  <a:pt x="346604" y="320151"/>
                  <a:pt x="339096" y="317421"/>
                </a:cubicBezTo>
                <a:cubicBezTo>
                  <a:pt x="331587" y="314690"/>
                  <a:pt x="324351" y="310253"/>
                  <a:pt x="317388" y="304109"/>
                </a:cubicBezTo>
                <a:cubicBezTo>
                  <a:pt x="310425" y="297966"/>
                  <a:pt x="304896" y="288955"/>
                  <a:pt x="300800" y="277077"/>
                </a:cubicBezTo>
                <a:cubicBezTo>
                  <a:pt x="296705" y="265200"/>
                  <a:pt x="294657" y="251069"/>
                  <a:pt x="294657" y="234687"/>
                </a:cubicBezTo>
                <a:lnTo>
                  <a:pt x="294657" y="118777"/>
                </a:lnTo>
                <a:lnTo>
                  <a:pt x="330699" y="118777"/>
                </a:lnTo>
                <a:lnTo>
                  <a:pt x="330699" y="228543"/>
                </a:lnTo>
                <a:cubicBezTo>
                  <a:pt x="330699" y="270593"/>
                  <a:pt x="345444" y="291617"/>
                  <a:pt x="374933" y="291617"/>
                </a:cubicBezTo>
                <a:cubicBezTo>
                  <a:pt x="386129" y="291617"/>
                  <a:pt x="395958" y="288341"/>
                  <a:pt x="404423" y="281788"/>
                </a:cubicBezTo>
                <a:cubicBezTo>
                  <a:pt x="412888" y="275234"/>
                  <a:pt x="418894" y="267453"/>
                  <a:pt x="422445" y="258442"/>
                </a:cubicBezTo>
                <a:cubicBezTo>
                  <a:pt x="424629" y="253254"/>
                  <a:pt x="425721" y="247110"/>
                  <a:pt x="425721" y="240011"/>
                </a:cubicBezTo>
                <a:lnTo>
                  <a:pt x="425721" y="118777"/>
                </a:lnTo>
                <a:lnTo>
                  <a:pt x="454391" y="118777"/>
                </a:lnTo>
                <a:cubicBezTo>
                  <a:pt x="467225" y="118777"/>
                  <a:pt x="473641" y="113316"/>
                  <a:pt x="473641" y="102394"/>
                </a:cubicBezTo>
                <a:cubicBezTo>
                  <a:pt x="473641" y="94748"/>
                  <a:pt x="471183" y="86966"/>
                  <a:pt x="466269" y="79048"/>
                </a:cubicBezTo>
                <a:close/>
                <a:moveTo>
                  <a:pt x="8035498" y="71266"/>
                </a:moveTo>
                <a:lnTo>
                  <a:pt x="8035498" y="118777"/>
                </a:lnTo>
                <a:lnTo>
                  <a:pt x="8087105" y="118777"/>
                </a:lnTo>
                <a:lnTo>
                  <a:pt x="8087105" y="146218"/>
                </a:lnTo>
                <a:lnTo>
                  <a:pt x="8035498" y="146218"/>
                </a:lnTo>
                <a:lnTo>
                  <a:pt x="8035498" y="253117"/>
                </a:lnTo>
                <a:cubicBezTo>
                  <a:pt x="8035498" y="278784"/>
                  <a:pt x="8044509" y="291617"/>
                  <a:pt x="8062530" y="291617"/>
                </a:cubicBezTo>
                <a:cubicBezTo>
                  <a:pt x="8070995" y="291617"/>
                  <a:pt x="8077957" y="290798"/>
                  <a:pt x="8083418" y="289160"/>
                </a:cubicBezTo>
                <a:lnTo>
                  <a:pt x="8085057" y="316602"/>
                </a:lnTo>
                <a:cubicBezTo>
                  <a:pt x="8075773" y="319878"/>
                  <a:pt x="8065124" y="321516"/>
                  <a:pt x="8053109" y="321516"/>
                </a:cubicBezTo>
                <a:cubicBezTo>
                  <a:pt x="8036453" y="321516"/>
                  <a:pt x="8023483" y="316465"/>
                  <a:pt x="8014200" y="306362"/>
                </a:cubicBezTo>
                <a:cubicBezTo>
                  <a:pt x="8004917" y="295986"/>
                  <a:pt x="8000275" y="278648"/>
                  <a:pt x="8000275" y="254346"/>
                </a:cubicBezTo>
                <a:lnTo>
                  <a:pt x="8000275" y="146218"/>
                </a:lnTo>
                <a:lnTo>
                  <a:pt x="7969557" y="146218"/>
                </a:lnTo>
                <a:lnTo>
                  <a:pt x="7969557" y="118777"/>
                </a:lnTo>
                <a:lnTo>
                  <a:pt x="8000275" y="118777"/>
                </a:lnTo>
                <a:lnTo>
                  <a:pt x="8000275" y="81915"/>
                </a:lnTo>
                <a:close/>
                <a:moveTo>
                  <a:pt x="98299" y="67170"/>
                </a:moveTo>
                <a:cubicBezTo>
                  <a:pt x="81643" y="67170"/>
                  <a:pt x="67717" y="68399"/>
                  <a:pt x="56523" y="70856"/>
                </a:cubicBezTo>
                <a:lnTo>
                  <a:pt x="56523" y="289160"/>
                </a:lnTo>
                <a:cubicBezTo>
                  <a:pt x="64441" y="290252"/>
                  <a:pt x="76455" y="290798"/>
                  <a:pt x="92565" y="290798"/>
                </a:cubicBezTo>
                <a:cubicBezTo>
                  <a:pt x="130519" y="290798"/>
                  <a:pt x="159598" y="280627"/>
                  <a:pt x="179804" y="260285"/>
                </a:cubicBezTo>
                <a:cubicBezTo>
                  <a:pt x="200010" y="239943"/>
                  <a:pt x="210113" y="211068"/>
                  <a:pt x="210113" y="173660"/>
                </a:cubicBezTo>
                <a:cubicBezTo>
                  <a:pt x="210386" y="140348"/>
                  <a:pt x="201034" y="114271"/>
                  <a:pt x="182057" y="95431"/>
                </a:cubicBezTo>
                <a:cubicBezTo>
                  <a:pt x="163080" y="76591"/>
                  <a:pt x="135161" y="67170"/>
                  <a:pt x="98299" y="67170"/>
                </a:cubicBezTo>
                <a:close/>
                <a:moveTo>
                  <a:pt x="6891051" y="40957"/>
                </a:moveTo>
                <a:lnTo>
                  <a:pt x="6910301" y="40957"/>
                </a:lnTo>
                <a:cubicBezTo>
                  <a:pt x="6910846" y="68536"/>
                  <a:pt x="6901563" y="82325"/>
                  <a:pt x="6882449" y="82325"/>
                </a:cubicBezTo>
                <a:cubicBezTo>
                  <a:pt x="6876442" y="82325"/>
                  <a:pt x="6867978" y="79458"/>
                  <a:pt x="6857056" y="73724"/>
                </a:cubicBezTo>
                <a:cubicBezTo>
                  <a:pt x="6848864" y="68809"/>
                  <a:pt x="6842994" y="66351"/>
                  <a:pt x="6839444" y="66351"/>
                </a:cubicBezTo>
                <a:cubicBezTo>
                  <a:pt x="6833164" y="66351"/>
                  <a:pt x="6829614" y="72495"/>
                  <a:pt x="6828795" y="84782"/>
                </a:cubicBezTo>
                <a:lnTo>
                  <a:pt x="6809135" y="84782"/>
                </a:lnTo>
                <a:cubicBezTo>
                  <a:pt x="6808863" y="71676"/>
                  <a:pt x="6811183" y="61300"/>
                  <a:pt x="6816098" y="53654"/>
                </a:cubicBezTo>
                <a:cubicBezTo>
                  <a:pt x="6821013" y="46009"/>
                  <a:pt x="6827976" y="42186"/>
                  <a:pt x="6836986" y="42186"/>
                </a:cubicBezTo>
                <a:cubicBezTo>
                  <a:pt x="6842448" y="42186"/>
                  <a:pt x="6850912" y="45190"/>
                  <a:pt x="6862380" y="51197"/>
                </a:cubicBezTo>
                <a:cubicBezTo>
                  <a:pt x="6870571" y="55839"/>
                  <a:pt x="6876305" y="58160"/>
                  <a:pt x="6879582" y="58160"/>
                </a:cubicBezTo>
                <a:cubicBezTo>
                  <a:pt x="6886408" y="58160"/>
                  <a:pt x="6890231" y="52426"/>
                  <a:pt x="6891051" y="40957"/>
                </a:cubicBezTo>
                <a:close/>
                <a:moveTo>
                  <a:pt x="8372054" y="40548"/>
                </a:moveTo>
                <a:cubicBezTo>
                  <a:pt x="8378608" y="40548"/>
                  <a:pt x="8383932" y="42664"/>
                  <a:pt x="8388028" y="46896"/>
                </a:cubicBezTo>
                <a:cubicBezTo>
                  <a:pt x="8392123" y="51129"/>
                  <a:pt x="8394171" y="56521"/>
                  <a:pt x="8394171" y="63075"/>
                </a:cubicBezTo>
                <a:cubicBezTo>
                  <a:pt x="8394171" y="69355"/>
                  <a:pt x="8392123" y="74611"/>
                  <a:pt x="8388028" y="78843"/>
                </a:cubicBezTo>
                <a:cubicBezTo>
                  <a:pt x="8383932" y="83075"/>
                  <a:pt x="8378335" y="85192"/>
                  <a:pt x="8371235" y="85192"/>
                </a:cubicBezTo>
                <a:cubicBezTo>
                  <a:pt x="8364682" y="85192"/>
                  <a:pt x="8359426" y="83075"/>
                  <a:pt x="8355467" y="78843"/>
                </a:cubicBezTo>
                <a:cubicBezTo>
                  <a:pt x="8351507" y="74611"/>
                  <a:pt x="8349528" y="69355"/>
                  <a:pt x="8349528" y="63075"/>
                </a:cubicBezTo>
                <a:cubicBezTo>
                  <a:pt x="8349528" y="56794"/>
                  <a:pt x="8351644" y="51470"/>
                  <a:pt x="8355876" y="47101"/>
                </a:cubicBezTo>
                <a:cubicBezTo>
                  <a:pt x="8360108" y="42732"/>
                  <a:pt x="8365501" y="40548"/>
                  <a:pt x="8372054" y="40548"/>
                </a:cubicBezTo>
                <a:close/>
                <a:moveTo>
                  <a:pt x="7838654" y="40548"/>
                </a:moveTo>
                <a:cubicBezTo>
                  <a:pt x="7845207" y="40548"/>
                  <a:pt x="7850532" y="42664"/>
                  <a:pt x="7854627" y="46896"/>
                </a:cubicBezTo>
                <a:cubicBezTo>
                  <a:pt x="7858723" y="51129"/>
                  <a:pt x="7860771" y="56521"/>
                  <a:pt x="7860771" y="63075"/>
                </a:cubicBezTo>
                <a:cubicBezTo>
                  <a:pt x="7860771" y="69355"/>
                  <a:pt x="7858723" y="74611"/>
                  <a:pt x="7854627" y="78843"/>
                </a:cubicBezTo>
                <a:cubicBezTo>
                  <a:pt x="7850532" y="83075"/>
                  <a:pt x="7844935" y="85192"/>
                  <a:pt x="7837835" y="85192"/>
                </a:cubicBezTo>
                <a:cubicBezTo>
                  <a:pt x="7831282" y="85192"/>
                  <a:pt x="7826026" y="83075"/>
                  <a:pt x="7822067" y="78843"/>
                </a:cubicBezTo>
                <a:cubicBezTo>
                  <a:pt x="7818107" y="74611"/>
                  <a:pt x="7816127" y="69355"/>
                  <a:pt x="7816127" y="63075"/>
                </a:cubicBezTo>
                <a:cubicBezTo>
                  <a:pt x="7816127" y="56794"/>
                  <a:pt x="7818243" y="51470"/>
                  <a:pt x="7822476" y="47101"/>
                </a:cubicBezTo>
                <a:cubicBezTo>
                  <a:pt x="7826709" y="42732"/>
                  <a:pt x="7832101" y="40548"/>
                  <a:pt x="7838654" y="40548"/>
                </a:cubicBezTo>
                <a:close/>
                <a:moveTo>
                  <a:pt x="7514804" y="40548"/>
                </a:moveTo>
                <a:cubicBezTo>
                  <a:pt x="7521357" y="40548"/>
                  <a:pt x="7526682" y="42664"/>
                  <a:pt x="7530777" y="46896"/>
                </a:cubicBezTo>
                <a:cubicBezTo>
                  <a:pt x="7534873" y="51129"/>
                  <a:pt x="7536921" y="56521"/>
                  <a:pt x="7536921" y="63075"/>
                </a:cubicBezTo>
                <a:cubicBezTo>
                  <a:pt x="7536921" y="69355"/>
                  <a:pt x="7534873" y="74611"/>
                  <a:pt x="7530777" y="78843"/>
                </a:cubicBezTo>
                <a:cubicBezTo>
                  <a:pt x="7526682" y="83075"/>
                  <a:pt x="7521085" y="85192"/>
                  <a:pt x="7513985" y="85192"/>
                </a:cubicBezTo>
                <a:cubicBezTo>
                  <a:pt x="7507432" y="85192"/>
                  <a:pt x="7502176" y="83075"/>
                  <a:pt x="7498217" y="78843"/>
                </a:cubicBezTo>
                <a:cubicBezTo>
                  <a:pt x="7494257" y="74611"/>
                  <a:pt x="7492277" y="69355"/>
                  <a:pt x="7492277" y="63075"/>
                </a:cubicBezTo>
                <a:cubicBezTo>
                  <a:pt x="7492277" y="56794"/>
                  <a:pt x="7494393" y="51470"/>
                  <a:pt x="7498626" y="47101"/>
                </a:cubicBezTo>
                <a:cubicBezTo>
                  <a:pt x="7502859" y="42732"/>
                  <a:pt x="7508251" y="40548"/>
                  <a:pt x="7514804" y="40548"/>
                </a:cubicBezTo>
                <a:close/>
                <a:moveTo>
                  <a:pt x="4971629" y="40548"/>
                </a:moveTo>
                <a:cubicBezTo>
                  <a:pt x="4978182" y="40548"/>
                  <a:pt x="4983507" y="42664"/>
                  <a:pt x="4987603" y="46896"/>
                </a:cubicBezTo>
                <a:cubicBezTo>
                  <a:pt x="4991698" y="51129"/>
                  <a:pt x="4993747" y="56521"/>
                  <a:pt x="4993747" y="63075"/>
                </a:cubicBezTo>
                <a:cubicBezTo>
                  <a:pt x="4993747" y="69355"/>
                  <a:pt x="4991698" y="74611"/>
                  <a:pt x="4987603" y="78843"/>
                </a:cubicBezTo>
                <a:cubicBezTo>
                  <a:pt x="4983507" y="83075"/>
                  <a:pt x="4977910" y="85192"/>
                  <a:pt x="4970810" y="85192"/>
                </a:cubicBezTo>
                <a:cubicBezTo>
                  <a:pt x="4964257" y="85192"/>
                  <a:pt x="4959001" y="83075"/>
                  <a:pt x="4955042" y="78843"/>
                </a:cubicBezTo>
                <a:cubicBezTo>
                  <a:pt x="4951082" y="74611"/>
                  <a:pt x="4949103" y="69355"/>
                  <a:pt x="4949103" y="63075"/>
                </a:cubicBezTo>
                <a:cubicBezTo>
                  <a:pt x="4949103" y="56794"/>
                  <a:pt x="4951219" y="51470"/>
                  <a:pt x="4955451" y="47101"/>
                </a:cubicBezTo>
                <a:cubicBezTo>
                  <a:pt x="4959684" y="42732"/>
                  <a:pt x="4965076" y="40548"/>
                  <a:pt x="4971629" y="40548"/>
                </a:cubicBezTo>
                <a:close/>
                <a:moveTo>
                  <a:pt x="96661" y="38910"/>
                </a:moveTo>
                <a:cubicBezTo>
                  <a:pt x="146083" y="38910"/>
                  <a:pt x="183353" y="50378"/>
                  <a:pt x="208474" y="73314"/>
                </a:cubicBezTo>
                <a:cubicBezTo>
                  <a:pt x="234687" y="97069"/>
                  <a:pt x="247793" y="130108"/>
                  <a:pt x="247793" y="172431"/>
                </a:cubicBezTo>
                <a:cubicBezTo>
                  <a:pt x="247793" y="217484"/>
                  <a:pt x="234551" y="253254"/>
                  <a:pt x="208065" y="279740"/>
                </a:cubicBezTo>
                <a:cubicBezTo>
                  <a:pt x="181033" y="306226"/>
                  <a:pt x="140212" y="319469"/>
                  <a:pt x="85602" y="319469"/>
                </a:cubicBezTo>
                <a:cubicBezTo>
                  <a:pt x="61573" y="319469"/>
                  <a:pt x="40003" y="318376"/>
                  <a:pt x="20889" y="316192"/>
                </a:cubicBezTo>
                <a:lnTo>
                  <a:pt x="20889" y="45053"/>
                </a:lnTo>
                <a:cubicBezTo>
                  <a:pt x="44918" y="40957"/>
                  <a:pt x="70175" y="38910"/>
                  <a:pt x="96661" y="38910"/>
                </a:cubicBezTo>
                <a:close/>
                <a:moveTo>
                  <a:pt x="9228371" y="33176"/>
                </a:moveTo>
                <a:lnTo>
                  <a:pt x="9254583" y="33176"/>
                </a:lnTo>
                <a:lnTo>
                  <a:pt x="9290217" y="91745"/>
                </a:lnTo>
                <a:lnTo>
                  <a:pt x="9262775" y="91745"/>
                </a:lnTo>
                <a:lnTo>
                  <a:pt x="9241887" y="53245"/>
                </a:lnTo>
                <a:lnTo>
                  <a:pt x="9241068" y="53245"/>
                </a:lnTo>
                <a:lnTo>
                  <a:pt x="9220179" y="91745"/>
                </a:lnTo>
                <a:lnTo>
                  <a:pt x="9193557" y="91745"/>
                </a:lnTo>
                <a:close/>
                <a:moveTo>
                  <a:pt x="8509081" y="33176"/>
                </a:moveTo>
                <a:lnTo>
                  <a:pt x="8534065" y="33176"/>
                </a:lnTo>
                <a:lnTo>
                  <a:pt x="8573384" y="91745"/>
                </a:lnTo>
                <a:lnTo>
                  <a:pt x="8545943" y="91745"/>
                </a:lnTo>
                <a:lnTo>
                  <a:pt x="8522187" y="53245"/>
                </a:lnTo>
                <a:lnTo>
                  <a:pt x="8521368" y="53245"/>
                </a:lnTo>
                <a:lnTo>
                  <a:pt x="8497613" y="91745"/>
                </a:lnTo>
                <a:lnTo>
                  <a:pt x="8470581" y="91745"/>
                </a:lnTo>
                <a:close/>
                <a:moveTo>
                  <a:pt x="7692789" y="33176"/>
                </a:moveTo>
                <a:lnTo>
                  <a:pt x="7732107" y="33176"/>
                </a:lnTo>
                <a:lnTo>
                  <a:pt x="7682139" y="91745"/>
                </a:lnTo>
                <a:lnTo>
                  <a:pt x="7656746" y="91745"/>
                </a:lnTo>
                <a:close/>
                <a:moveTo>
                  <a:pt x="4762594" y="33176"/>
                </a:moveTo>
                <a:lnTo>
                  <a:pt x="4801913" y="33176"/>
                </a:lnTo>
                <a:lnTo>
                  <a:pt x="4837956" y="91745"/>
                </a:lnTo>
                <a:lnTo>
                  <a:pt x="4812562" y="91745"/>
                </a:lnTo>
                <a:close/>
                <a:moveTo>
                  <a:pt x="3386374" y="33176"/>
                </a:moveTo>
                <a:lnTo>
                  <a:pt x="3412996" y="33176"/>
                </a:lnTo>
                <a:lnTo>
                  <a:pt x="3448220" y="91745"/>
                </a:lnTo>
                <a:lnTo>
                  <a:pt x="3420779" y="91745"/>
                </a:lnTo>
                <a:lnTo>
                  <a:pt x="3399890" y="53245"/>
                </a:lnTo>
                <a:lnTo>
                  <a:pt x="3399071" y="53245"/>
                </a:lnTo>
                <a:lnTo>
                  <a:pt x="3378183" y="91745"/>
                </a:lnTo>
                <a:lnTo>
                  <a:pt x="3351970" y="91745"/>
                </a:lnTo>
                <a:close/>
                <a:moveTo>
                  <a:pt x="1000221" y="33176"/>
                </a:moveTo>
                <a:lnTo>
                  <a:pt x="1039541" y="33176"/>
                </a:lnTo>
                <a:lnTo>
                  <a:pt x="1075583" y="91745"/>
                </a:lnTo>
                <a:lnTo>
                  <a:pt x="1050189" y="91745"/>
                </a:lnTo>
                <a:close/>
                <a:moveTo>
                  <a:pt x="8125433" y="26213"/>
                </a:moveTo>
                <a:lnTo>
                  <a:pt x="8161475" y="26213"/>
                </a:lnTo>
                <a:lnTo>
                  <a:pt x="8161475" y="150314"/>
                </a:lnTo>
                <a:lnTo>
                  <a:pt x="8162295" y="150314"/>
                </a:lnTo>
                <a:cubicBezTo>
                  <a:pt x="8168575" y="139119"/>
                  <a:pt x="8177176" y="130518"/>
                  <a:pt x="8188098" y="124511"/>
                </a:cubicBezTo>
                <a:cubicBezTo>
                  <a:pt x="8199566" y="117958"/>
                  <a:pt x="8211853" y="114681"/>
                  <a:pt x="8224959" y="114681"/>
                </a:cubicBezTo>
                <a:cubicBezTo>
                  <a:pt x="8230693" y="114681"/>
                  <a:pt x="8236496" y="115432"/>
                  <a:pt x="8242367" y="116934"/>
                </a:cubicBezTo>
                <a:cubicBezTo>
                  <a:pt x="8248237" y="118435"/>
                  <a:pt x="8254381" y="121098"/>
                  <a:pt x="8260797" y="124920"/>
                </a:cubicBezTo>
                <a:cubicBezTo>
                  <a:pt x="8267214" y="128743"/>
                  <a:pt x="8272812" y="133726"/>
                  <a:pt x="8277590" y="139870"/>
                </a:cubicBezTo>
                <a:cubicBezTo>
                  <a:pt x="8282369" y="146014"/>
                  <a:pt x="8286328" y="154137"/>
                  <a:pt x="8289468" y="164240"/>
                </a:cubicBezTo>
                <a:cubicBezTo>
                  <a:pt x="8292608" y="174342"/>
                  <a:pt x="8294178" y="185947"/>
                  <a:pt x="8294178" y="199053"/>
                </a:cubicBezTo>
                <a:lnTo>
                  <a:pt x="8294178" y="317011"/>
                </a:lnTo>
                <a:lnTo>
                  <a:pt x="8258135" y="317011"/>
                </a:lnTo>
                <a:lnTo>
                  <a:pt x="8258135" y="203149"/>
                </a:lnTo>
                <a:cubicBezTo>
                  <a:pt x="8258135" y="185674"/>
                  <a:pt x="8254449" y="171544"/>
                  <a:pt x="8247077" y="160758"/>
                </a:cubicBezTo>
                <a:cubicBezTo>
                  <a:pt x="8239705" y="149973"/>
                  <a:pt x="8228099" y="144580"/>
                  <a:pt x="8212263" y="144580"/>
                </a:cubicBezTo>
                <a:cubicBezTo>
                  <a:pt x="8201068" y="144580"/>
                  <a:pt x="8191102" y="147993"/>
                  <a:pt x="8182364" y="154819"/>
                </a:cubicBezTo>
                <a:cubicBezTo>
                  <a:pt x="8173626" y="161646"/>
                  <a:pt x="8167483" y="170110"/>
                  <a:pt x="8163933" y="180213"/>
                </a:cubicBezTo>
                <a:cubicBezTo>
                  <a:pt x="8162295" y="184582"/>
                  <a:pt x="8161475" y="190316"/>
                  <a:pt x="8161475" y="197415"/>
                </a:cubicBezTo>
                <a:lnTo>
                  <a:pt x="8161475" y="317011"/>
                </a:lnTo>
                <a:lnTo>
                  <a:pt x="8125433" y="317011"/>
                </a:lnTo>
                <a:close/>
                <a:moveTo>
                  <a:pt x="6563333" y="26213"/>
                </a:moveTo>
                <a:lnTo>
                  <a:pt x="6599376" y="26213"/>
                </a:lnTo>
                <a:lnTo>
                  <a:pt x="6599376" y="150314"/>
                </a:lnTo>
                <a:lnTo>
                  <a:pt x="6600195" y="150314"/>
                </a:lnTo>
                <a:cubicBezTo>
                  <a:pt x="6606475" y="139119"/>
                  <a:pt x="6615076" y="130518"/>
                  <a:pt x="6625998" y="124511"/>
                </a:cubicBezTo>
                <a:cubicBezTo>
                  <a:pt x="6637466" y="117958"/>
                  <a:pt x="6649754" y="114681"/>
                  <a:pt x="6662860" y="114681"/>
                </a:cubicBezTo>
                <a:cubicBezTo>
                  <a:pt x="6668594" y="114681"/>
                  <a:pt x="6674396" y="115432"/>
                  <a:pt x="6680267" y="116934"/>
                </a:cubicBezTo>
                <a:cubicBezTo>
                  <a:pt x="6686137" y="118435"/>
                  <a:pt x="6692281" y="121098"/>
                  <a:pt x="6698698" y="124920"/>
                </a:cubicBezTo>
                <a:cubicBezTo>
                  <a:pt x="6705114" y="128743"/>
                  <a:pt x="6710712" y="133726"/>
                  <a:pt x="6715490" y="139870"/>
                </a:cubicBezTo>
                <a:cubicBezTo>
                  <a:pt x="6720269" y="146014"/>
                  <a:pt x="6724228" y="154137"/>
                  <a:pt x="6727368" y="164240"/>
                </a:cubicBezTo>
                <a:cubicBezTo>
                  <a:pt x="6730508" y="174342"/>
                  <a:pt x="6732078" y="185947"/>
                  <a:pt x="6732078" y="199053"/>
                </a:cubicBezTo>
                <a:lnTo>
                  <a:pt x="6732078" y="317011"/>
                </a:lnTo>
                <a:lnTo>
                  <a:pt x="6696036" y="317011"/>
                </a:lnTo>
                <a:lnTo>
                  <a:pt x="6696036" y="203149"/>
                </a:lnTo>
                <a:cubicBezTo>
                  <a:pt x="6696036" y="185674"/>
                  <a:pt x="6692349" y="171544"/>
                  <a:pt x="6684977" y="160758"/>
                </a:cubicBezTo>
                <a:cubicBezTo>
                  <a:pt x="6677605" y="149973"/>
                  <a:pt x="6666000" y="144580"/>
                  <a:pt x="6650163" y="144580"/>
                </a:cubicBezTo>
                <a:cubicBezTo>
                  <a:pt x="6638968" y="144580"/>
                  <a:pt x="6629002" y="147993"/>
                  <a:pt x="6620264" y="154819"/>
                </a:cubicBezTo>
                <a:cubicBezTo>
                  <a:pt x="6611526" y="161646"/>
                  <a:pt x="6605383" y="170110"/>
                  <a:pt x="6601833" y="180213"/>
                </a:cubicBezTo>
                <a:cubicBezTo>
                  <a:pt x="6600195" y="184582"/>
                  <a:pt x="6599376" y="190316"/>
                  <a:pt x="6599376" y="197415"/>
                </a:cubicBezTo>
                <a:lnTo>
                  <a:pt x="6599376" y="317011"/>
                </a:lnTo>
                <a:lnTo>
                  <a:pt x="6563333" y="317011"/>
                </a:lnTo>
                <a:close/>
                <a:moveTo>
                  <a:pt x="5269743" y="26213"/>
                </a:moveTo>
                <a:lnTo>
                  <a:pt x="5305376" y="26213"/>
                </a:lnTo>
                <a:lnTo>
                  <a:pt x="5305376" y="68399"/>
                </a:lnTo>
                <a:lnTo>
                  <a:pt x="5337323" y="68399"/>
                </a:lnTo>
                <a:lnTo>
                  <a:pt x="5337323" y="90926"/>
                </a:lnTo>
                <a:lnTo>
                  <a:pt x="5305376" y="90926"/>
                </a:lnTo>
                <a:lnTo>
                  <a:pt x="5305376" y="265814"/>
                </a:lnTo>
                <a:cubicBezTo>
                  <a:pt x="5305376" y="281924"/>
                  <a:pt x="5305922" y="298990"/>
                  <a:pt x="5307014" y="317011"/>
                </a:cubicBezTo>
                <a:lnTo>
                  <a:pt x="5275067" y="317011"/>
                </a:lnTo>
                <a:lnTo>
                  <a:pt x="5273429" y="282607"/>
                </a:lnTo>
                <a:lnTo>
                  <a:pt x="5272201" y="282607"/>
                </a:lnTo>
                <a:cubicBezTo>
                  <a:pt x="5266739" y="294075"/>
                  <a:pt x="5258139" y="303427"/>
                  <a:pt x="5246397" y="310663"/>
                </a:cubicBezTo>
                <a:cubicBezTo>
                  <a:pt x="5234656" y="317898"/>
                  <a:pt x="5221004" y="321516"/>
                  <a:pt x="5205439" y="321516"/>
                </a:cubicBezTo>
                <a:cubicBezTo>
                  <a:pt x="5181138" y="321516"/>
                  <a:pt x="5160864" y="312164"/>
                  <a:pt x="5144618" y="293461"/>
                </a:cubicBezTo>
                <a:cubicBezTo>
                  <a:pt x="5128372" y="274757"/>
                  <a:pt x="5120248" y="250523"/>
                  <a:pt x="5120248" y="220761"/>
                </a:cubicBezTo>
                <a:cubicBezTo>
                  <a:pt x="5119975" y="188814"/>
                  <a:pt x="5128508" y="163147"/>
                  <a:pt x="5145847" y="143761"/>
                </a:cubicBezTo>
                <a:cubicBezTo>
                  <a:pt x="5163185" y="124374"/>
                  <a:pt x="5184279" y="114681"/>
                  <a:pt x="5209126" y="114681"/>
                </a:cubicBezTo>
                <a:cubicBezTo>
                  <a:pt x="5223598" y="114681"/>
                  <a:pt x="5235953" y="117548"/>
                  <a:pt x="5246192" y="123282"/>
                </a:cubicBezTo>
                <a:cubicBezTo>
                  <a:pt x="5256432" y="129016"/>
                  <a:pt x="5264009" y="136115"/>
                  <a:pt x="5268924" y="144580"/>
                </a:cubicBezTo>
                <a:lnTo>
                  <a:pt x="5269743" y="144580"/>
                </a:lnTo>
                <a:lnTo>
                  <a:pt x="5269743" y="90926"/>
                </a:lnTo>
                <a:lnTo>
                  <a:pt x="5189057" y="90926"/>
                </a:lnTo>
                <a:lnTo>
                  <a:pt x="5189057" y="68399"/>
                </a:lnTo>
                <a:lnTo>
                  <a:pt x="5269743" y="68399"/>
                </a:lnTo>
                <a:close/>
                <a:moveTo>
                  <a:pt x="4524983" y="26213"/>
                </a:moveTo>
                <a:lnTo>
                  <a:pt x="4560616" y="26213"/>
                </a:lnTo>
                <a:lnTo>
                  <a:pt x="4560616" y="150724"/>
                </a:lnTo>
                <a:lnTo>
                  <a:pt x="4561435" y="150724"/>
                </a:lnTo>
                <a:cubicBezTo>
                  <a:pt x="4575361" y="126695"/>
                  <a:pt x="4597888" y="114681"/>
                  <a:pt x="4629015" y="114681"/>
                </a:cubicBezTo>
                <a:cubicBezTo>
                  <a:pt x="4653863" y="114681"/>
                  <a:pt x="4674068" y="124033"/>
                  <a:pt x="4689632" y="142737"/>
                </a:cubicBezTo>
                <a:cubicBezTo>
                  <a:pt x="4705196" y="161441"/>
                  <a:pt x="4712978" y="185674"/>
                  <a:pt x="4712978" y="215436"/>
                </a:cubicBezTo>
                <a:cubicBezTo>
                  <a:pt x="4712978" y="248749"/>
                  <a:pt x="4704104" y="274757"/>
                  <a:pt x="4686356" y="293461"/>
                </a:cubicBezTo>
                <a:cubicBezTo>
                  <a:pt x="4668607" y="312164"/>
                  <a:pt x="4647719" y="321516"/>
                  <a:pt x="4623691" y="321516"/>
                </a:cubicBezTo>
                <a:cubicBezTo>
                  <a:pt x="4593655" y="321516"/>
                  <a:pt x="4571402" y="309229"/>
                  <a:pt x="4556930" y="284655"/>
                </a:cubicBezTo>
                <a:lnTo>
                  <a:pt x="4556111" y="284655"/>
                </a:lnTo>
                <a:lnTo>
                  <a:pt x="4554063" y="317011"/>
                </a:lnTo>
                <a:lnTo>
                  <a:pt x="4523345" y="317011"/>
                </a:lnTo>
                <a:cubicBezTo>
                  <a:pt x="4524437" y="298990"/>
                  <a:pt x="4524983" y="281924"/>
                  <a:pt x="4524983" y="265814"/>
                </a:cubicBezTo>
                <a:close/>
                <a:moveTo>
                  <a:pt x="3240918" y="26213"/>
                </a:moveTo>
                <a:lnTo>
                  <a:pt x="3276551" y="26213"/>
                </a:lnTo>
                <a:lnTo>
                  <a:pt x="3276551" y="68399"/>
                </a:lnTo>
                <a:lnTo>
                  <a:pt x="3308498" y="68399"/>
                </a:lnTo>
                <a:lnTo>
                  <a:pt x="3308498" y="90926"/>
                </a:lnTo>
                <a:lnTo>
                  <a:pt x="3276551" y="90926"/>
                </a:lnTo>
                <a:lnTo>
                  <a:pt x="3276551" y="265814"/>
                </a:lnTo>
                <a:cubicBezTo>
                  <a:pt x="3276551" y="281924"/>
                  <a:pt x="3277097" y="298990"/>
                  <a:pt x="3278189" y="317011"/>
                </a:cubicBezTo>
                <a:lnTo>
                  <a:pt x="3246242" y="317011"/>
                </a:lnTo>
                <a:lnTo>
                  <a:pt x="3244604" y="282607"/>
                </a:lnTo>
                <a:lnTo>
                  <a:pt x="3243375" y="282607"/>
                </a:lnTo>
                <a:cubicBezTo>
                  <a:pt x="3237914" y="294075"/>
                  <a:pt x="3229313" y="303427"/>
                  <a:pt x="3217572" y="310663"/>
                </a:cubicBezTo>
                <a:cubicBezTo>
                  <a:pt x="3205831" y="317898"/>
                  <a:pt x="3192179" y="321516"/>
                  <a:pt x="3176615" y="321516"/>
                </a:cubicBezTo>
                <a:cubicBezTo>
                  <a:pt x="3152313" y="321516"/>
                  <a:pt x="3132039" y="312164"/>
                  <a:pt x="3115793" y="293461"/>
                </a:cubicBezTo>
                <a:cubicBezTo>
                  <a:pt x="3099546" y="274757"/>
                  <a:pt x="3091423" y="250523"/>
                  <a:pt x="3091423" y="220761"/>
                </a:cubicBezTo>
                <a:cubicBezTo>
                  <a:pt x="3091150" y="188814"/>
                  <a:pt x="3099683" y="163147"/>
                  <a:pt x="3117021" y="143761"/>
                </a:cubicBezTo>
                <a:cubicBezTo>
                  <a:pt x="3134360" y="124374"/>
                  <a:pt x="3155453" y="114681"/>
                  <a:pt x="3180301" y="114681"/>
                </a:cubicBezTo>
                <a:cubicBezTo>
                  <a:pt x="3194772" y="114681"/>
                  <a:pt x="3207128" y="117548"/>
                  <a:pt x="3217367" y="123282"/>
                </a:cubicBezTo>
                <a:cubicBezTo>
                  <a:pt x="3227607" y="129016"/>
                  <a:pt x="3235184" y="136115"/>
                  <a:pt x="3240099" y="144580"/>
                </a:cubicBezTo>
                <a:lnTo>
                  <a:pt x="3240918" y="144580"/>
                </a:lnTo>
                <a:lnTo>
                  <a:pt x="3240918" y="90926"/>
                </a:lnTo>
                <a:lnTo>
                  <a:pt x="3160232" y="90926"/>
                </a:lnTo>
                <a:lnTo>
                  <a:pt x="3160232" y="68399"/>
                </a:lnTo>
                <a:lnTo>
                  <a:pt x="3240918" y="68399"/>
                </a:lnTo>
                <a:close/>
                <a:moveTo>
                  <a:pt x="1631195" y="26213"/>
                </a:moveTo>
                <a:lnTo>
                  <a:pt x="1666828" y="26213"/>
                </a:lnTo>
                <a:lnTo>
                  <a:pt x="1666828" y="68399"/>
                </a:lnTo>
                <a:lnTo>
                  <a:pt x="1698774" y="68399"/>
                </a:lnTo>
                <a:lnTo>
                  <a:pt x="1698774" y="90926"/>
                </a:lnTo>
                <a:lnTo>
                  <a:pt x="1666828" y="90926"/>
                </a:lnTo>
                <a:lnTo>
                  <a:pt x="1666828" y="265814"/>
                </a:lnTo>
                <a:cubicBezTo>
                  <a:pt x="1666828" y="281924"/>
                  <a:pt x="1667374" y="298990"/>
                  <a:pt x="1668465" y="317011"/>
                </a:cubicBezTo>
                <a:lnTo>
                  <a:pt x="1636519" y="317011"/>
                </a:lnTo>
                <a:lnTo>
                  <a:pt x="1634881" y="282607"/>
                </a:lnTo>
                <a:lnTo>
                  <a:pt x="1633652" y="282607"/>
                </a:lnTo>
                <a:cubicBezTo>
                  <a:pt x="1628191" y="294075"/>
                  <a:pt x="1619590" y="303427"/>
                  <a:pt x="1607849" y="310663"/>
                </a:cubicBezTo>
                <a:cubicBezTo>
                  <a:pt x="1596109" y="317898"/>
                  <a:pt x="1582455" y="321516"/>
                  <a:pt x="1566892" y="321516"/>
                </a:cubicBezTo>
                <a:cubicBezTo>
                  <a:pt x="1542591" y="321516"/>
                  <a:pt x="1522316" y="312164"/>
                  <a:pt x="1506070" y="293461"/>
                </a:cubicBezTo>
                <a:cubicBezTo>
                  <a:pt x="1489823" y="274757"/>
                  <a:pt x="1481700" y="250523"/>
                  <a:pt x="1481700" y="220761"/>
                </a:cubicBezTo>
                <a:cubicBezTo>
                  <a:pt x="1481426" y="188814"/>
                  <a:pt x="1489960" y="163147"/>
                  <a:pt x="1507299" y="143761"/>
                </a:cubicBezTo>
                <a:cubicBezTo>
                  <a:pt x="1524637" y="124374"/>
                  <a:pt x="1545731" y="114681"/>
                  <a:pt x="1570578" y="114681"/>
                </a:cubicBezTo>
                <a:cubicBezTo>
                  <a:pt x="1585049" y="114681"/>
                  <a:pt x="1597405" y="117548"/>
                  <a:pt x="1607644" y="123282"/>
                </a:cubicBezTo>
                <a:cubicBezTo>
                  <a:pt x="1617884" y="129016"/>
                  <a:pt x="1625461" y="136115"/>
                  <a:pt x="1630376" y="144580"/>
                </a:cubicBezTo>
                <a:lnTo>
                  <a:pt x="1631195" y="144580"/>
                </a:lnTo>
                <a:lnTo>
                  <a:pt x="1631195" y="90926"/>
                </a:lnTo>
                <a:lnTo>
                  <a:pt x="1550509" y="90926"/>
                </a:lnTo>
                <a:lnTo>
                  <a:pt x="1550509" y="68399"/>
                </a:lnTo>
                <a:lnTo>
                  <a:pt x="1631195" y="68399"/>
                </a:lnTo>
                <a:close/>
                <a:moveTo>
                  <a:pt x="2875806" y="21707"/>
                </a:moveTo>
                <a:cubicBezTo>
                  <a:pt x="2885908" y="21707"/>
                  <a:pt x="2894237" y="24574"/>
                  <a:pt x="2900790" y="30309"/>
                </a:cubicBezTo>
                <a:cubicBezTo>
                  <a:pt x="2907343" y="36043"/>
                  <a:pt x="2910620" y="43415"/>
                  <a:pt x="2910620" y="52426"/>
                </a:cubicBezTo>
                <a:cubicBezTo>
                  <a:pt x="2910620" y="61163"/>
                  <a:pt x="2905909" y="70310"/>
                  <a:pt x="2896489" y="79867"/>
                </a:cubicBezTo>
                <a:cubicBezTo>
                  <a:pt x="2887069" y="89424"/>
                  <a:pt x="2881403" y="96250"/>
                  <a:pt x="2879492" y="100346"/>
                </a:cubicBezTo>
                <a:lnTo>
                  <a:pt x="2860242" y="95431"/>
                </a:lnTo>
                <a:cubicBezTo>
                  <a:pt x="2861880" y="89697"/>
                  <a:pt x="2866181" y="83075"/>
                  <a:pt x="2873143" y="75567"/>
                </a:cubicBezTo>
                <a:cubicBezTo>
                  <a:pt x="2880106" y="68058"/>
                  <a:pt x="2883587" y="61709"/>
                  <a:pt x="2883587" y="56521"/>
                </a:cubicBezTo>
                <a:cubicBezTo>
                  <a:pt x="2883587" y="52426"/>
                  <a:pt x="2882290" y="49149"/>
                  <a:pt x="2879696" y="46692"/>
                </a:cubicBezTo>
                <a:cubicBezTo>
                  <a:pt x="2877102" y="44234"/>
                  <a:pt x="2873758" y="43005"/>
                  <a:pt x="2869662" y="43005"/>
                </a:cubicBezTo>
                <a:cubicBezTo>
                  <a:pt x="2862290" y="43005"/>
                  <a:pt x="2855736" y="47784"/>
                  <a:pt x="2850002" y="57341"/>
                </a:cubicBezTo>
                <a:lnTo>
                  <a:pt x="2836077" y="48739"/>
                </a:lnTo>
                <a:cubicBezTo>
                  <a:pt x="2844541" y="30718"/>
                  <a:pt x="2857784" y="21707"/>
                  <a:pt x="2875806" y="21707"/>
                </a:cubicBezTo>
                <a:close/>
                <a:moveTo>
                  <a:pt x="4105350" y="21298"/>
                </a:moveTo>
                <a:cubicBezTo>
                  <a:pt x="4115180" y="21298"/>
                  <a:pt x="4123371" y="24165"/>
                  <a:pt x="4129924" y="29899"/>
                </a:cubicBezTo>
                <a:cubicBezTo>
                  <a:pt x="4136477" y="35633"/>
                  <a:pt x="4139754" y="43005"/>
                  <a:pt x="4139754" y="52016"/>
                </a:cubicBezTo>
                <a:cubicBezTo>
                  <a:pt x="4139754" y="60754"/>
                  <a:pt x="4135112" y="69901"/>
                  <a:pt x="4125829" y="79458"/>
                </a:cubicBezTo>
                <a:cubicBezTo>
                  <a:pt x="4116545" y="89014"/>
                  <a:pt x="4110947" y="95841"/>
                  <a:pt x="4109036" y="99936"/>
                </a:cubicBezTo>
                <a:lnTo>
                  <a:pt x="4089376" y="95021"/>
                </a:lnTo>
                <a:cubicBezTo>
                  <a:pt x="4091015" y="89287"/>
                  <a:pt x="4095315" y="82666"/>
                  <a:pt x="4102278" y="75157"/>
                </a:cubicBezTo>
                <a:cubicBezTo>
                  <a:pt x="4109241" y="67648"/>
                  <a:pt x="4112722" y="61300"/>
                  <a:pt x="4112722" y="56112"/>
                </a:cubicBezTo>
                <a:cubicBezTo>
                  <a:pt x="4112722" y="52016"/>
                  <a:pt x="4111425" y="48739"/>
                  <a:pt x="4108831" y="46282"/>
                </a:cubicBezTo>
                <a:cubicBezTo>
                  <a:pt x="4106237" y="43825"/>
                  <a:pt x="4103029" y="42596"/>
                  <a:pt x="4099206" y="42596"/>
                </a:cubicBezTo>
                <a:cubicBezTo>
                  <a:pt x="4091561" y="42596"/>
                  <a:pt x="4084871" y="47374"/>
                  <a:pt x="4079137" y="56931"/>
                </a:cubicBezTo>
                <a:lnTo>
                  <a:pt x="4065211" y="48330"/>
                </a:lnTo>
                <a:cubicBezTo>
                  <a:pt x="4073676" y="30309"/>
                  <a:pt x="4087055" y="21298"/>
                  <a:pt x="4105350" y="21298"/>
                </a:cubicBezTo>
                <a:close/>
                <a:moveTo>
                  <a:pt x="9257860" y="0"/>
                </a:moveTo>
                <a:lnTo>
                  <a:pt x="9290626" y="0"/>
                </a:lnTo>
                <a:lnTo>
                  <a:pt x="9316430" y="53654"/>
                </a:lnTo>
                <a:lnTo>
                  <a:pt x="9295951" y="53654"/>
                </a:lnTo>
                <a:close/>
                <a:moveTo>
                  <a:pt x="3415863" y="0"/>
                </a:moveTo>
                <a:lnTo>
                  <a:pt x="3448629" y="0"/>
                </a:lnTo>
                <a:lnTo>
                  <a:pt x="3474433" y="53654"/>
                </a:lnTo>
                <a:lnTo>
                  <a:pt x="3453954" y="53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nh hùng Lao động Trần Đại Nghĩa lớp 5 (trang 106, 107) | Kết nối tri thức Giải Tiếng Việt lớp 5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6" y="2103092"/>
            <a:ext cx="10054144" cy="9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774585" y="3211447"/>
            <a:ext cx="10668247" cy="2087681"/>
          </a:xfrm>
          <a:custGeom>
            <a:avLst/>
            <a:gdLst/>
            <a:ahLst/>
            <a:cxnLst/>
            <a:rect l="l" t="t" r="r" b="b"/>
            <a:pathLst>
              <a:path w="10668247" h="2087681">
                <a:moveTo>
                  <a:pt x="4238519" y="2028749"/>
                </a:moveTo>
                <a:cubicBezTo>
                  <a:pt x="4245045" y="2028920"/>
                  <a:pt x="4250372" y="2031203"/>
                  <a:pt x="4254501" y="2035598"/>
                </a:cubicBezTo>
                <a:cubicBezTo>
                  <a:pt x="4258630" y="2039994"/>
                  <a:pt x="4260761" y="2045474"/>
                  <a:pt x="4260894" y="2052038"/>
                </a:cubicBezTo>
                <a:cubicBezTo>
                  <a:pt x="4260789" y="2058621"/>
                  <a:pt x="4258715" y="2064177"/>
                  <a:pt x="4254672" y="2068705"/>
                </a:cubicBezTo>
                <a:cubicBezTo>
                  <a:pt x="4250629" y="2073234"/>
                  <a:pt x="4245245" y="2075593"/>
                  <a:pt x="4238519" y="2075783"/>
                </a:cubicBezTo>
                <a:cubicBezTo>
                  <a:pt x="4231556" y="2075593"/>
                  <a:pt x="4225962" y="2073234"/>
                  <a:pt x="4221738" y="2068705"/>
                </a:cubicBezTo>
                <a:cubicBezTo>
                  <a:pt x="4217514" y="2064177"/>
                  <a:pt x="4215345" y="2058621"/>
                  <a:pt x="4215231" y="2052038"/>
                </a:cubicBezTo>
                <a:cubicBezTo>
                  <a:pt x="4215402" y="2045474"/>
                  <a:pt x="4217686" y="2039994"/>
                  <a:pt x="4222080" y="2035598"/>
                </a:cubicBezTo>
                <a:cubicBezTo>
                  <a:pt x="4226476" y="2031203"/>
                  <a:pt x="4231955" y="2028920"/>
                  <a:pt x="4238519" y="2028749"/>
                </a:cubicBezTo>
                <a:close/>
                <a:moveTo>
                  <a:pt x="2136161" y="2028749"/>
                </a:moveTo>
                <a:cubicBezTo>
                  <a:pt x="2142688" y="2028920"/>
                  <a:pt x="2148015" y="2031203"/>
                  <a:pt x="2152143" y="2035598"/>
                </a:cubicBezTo>
                <a:cubicBezTo>
                  <a:pt x="2156272" y="2039994"/>
                  <a:pt x="2158403" y="2045474"/>
                  <a:pt x="2158536" y="2052038"/>
                </a:cubicBezTo>
                <a:cubicBezTo>
                  <a:pt x="2158431" y="2058621"/>
                  <a:pt x="2156358" y="2064177"/>
                  <a:pt x="2152315" y="2068705"/>
                </a:cubicBezTo>
                <a:cubicBezTo>
                  <a:pt x="2148272" y="2073234"/>
                  <a:pt x="2142887" y="2075593"/>
                  <a:pt x="2136161" y="2075783"/>
                </a:cubicBezTo>
                <a:cubicBezTo>
                  <a:pt x="2129198" y="2075593"/>
                  <a:pt x="2123604" y="2073234"/>
                  <a:pt x="2119380" y="2068705"/>
                </a:cubicBezTo>
                <a:cubicBezTo>
                  <a:pt x="2115156" y="2064177"/>
                  <a:pt x="2112988" y="2058621"/>
                  <a:pt x="2112874" y="2052038"/>
                </a:cubicBezTo>
                <a:cubicBezTo>
                  <a:pt x="2113016" y="2045474"/>
                  <a:pt x="2115242" y="2039994"/>
                  <a:pt x="2119552" y="2035598"/>
                </a:cubicBezTo>
                <a:cubicBezTo>
                  <a:pt x="2123861" y="2031203"/>
                  <a:pt x="2129397" y="2028920"/>
                  <a:pt x="2136161" y="2028749"/>
                </a:cubicBezTo>
                <a:close/>
                <a:moveTo>
                  <a:pt x="5832393" y="1939595"/>
                </a:moveTo>
                <a:cubicBezTo>
                  <a:pt x="5840252" y="1939738"/>
                  <a:pt x="5846456" y="1942307"/>
                  <a:pt x="5851005" y="1947302"/>
                </a:cubicBezTo>
                <a:cubicBezTo>
                  <a:pt x="5855553" y="1952298"/>
                  <a:pt x="5857874" y="1958864"/>
                  <a:pt x="5857969" y="1967000"/>
                </a:cubicBezTo>
                <a:cubicBezTo>
                  <a:pt x="5857836" y="1975449"/>
                  <a:pt x="5855134" y="1982529"/>
                  <a:pt x="5849862" y="1988238"/>
                </a:cubicBezTo>
                <a:cubicBezTo>
                  <a:pt x="5844591" y="1993948"/>
                  <a:pt x="5837550" y="1996916"/>
                  <a:pt x="5828739" y="1997145"/>
                </a:cubicBezTo>
                <a:cubicBezTo>
                  <a:pt x="5821099" y="1996964"/>
                  <a:pt x="5815028" y="1994357"/>
                  <a:pt x="5810527" y="1989323"/>
                </a:cubicBezTo>
                <a:cubicBezTo>
                  <a:pt x="5806027" y="1984289"/>
                  <a:pt x="5803724" y="1977914"/>
                  <a:pt x="5803620" y="1970197"/>
                </a:cubicBezTo>
                <a:cubicBezTo>
                  <a:pt x="5803763" y="1961528"/>
                  <a:pt x="5806446" y="1954315"/>
                  <a:pt x="5811669" y="1948558"/>
                </a:cubicBezTo>
                <a:cubicBezTo>
                  <a:pt x="5816893" y="1942801"/>
                  <a:pt x="5823801" y="1939814"/>
                  <a:pt x="5832393" y="1939595"/>
                </a:cubicBezTo>
                <a:close/>
                <a:moveTo>
                  <a:pt x="646195" y="1796434"/>
                </a:moveTo>
                <a:cubicBezTo>
                  <a:pt x="627630" y="1796807"/>
                  <a:pt x="611368" y="1802464"/>
                  <a:pt x="597410" y="1813407"/>
                </a:cubicBezTo>
                <a:cubicBezTo>
                  <a:pt x="583451" y="1824350"/>
                  <a:pt x="572540" y="1838341"/>
                  <a:pt x="564678" y="1855382"/>
                </a:cubicBezTo>
                <a:cubicBezTo>
                  <a:pt x="556815" y="1872423"/>
                  <a:pt x="552745" y="1890277"/>
                  <a:pt x="552469" y="1908944"/>
                </a:cubicBezTo>
                <a:cubicBezTo>
                  <a:pt x="552126" y="1921759"/>
                  <a:pt x="554983" y="1933632"/>
                  <a:pt x="561041" y="1944561"/>
                </a:cubicBezTo>
                <a:cubicBezTo>
                  <a:pt x="567099" y="1955490"/>
                  <a:pt x="578415" y="1961302"/>
                  <a:pt x="594988" y="1961998"/>
                </a:cubicBezTo>
                <a:cubicBezTo>
                  <a:pt x="605964" y="1961758"/>
                  <a:pt x="616525" y="1957664"/>
                  <a:pt x="626671" y="1949717"/>
                </a:cubicBezTo>
                <a:cubicBezTo>
                  <a:pt x="636816" y="1941769"/>
                  <a:pt x="645616" y="1931408"/>
                  <a:pt x="653070" y="1918633"/>
                </a:cubicBezTo>
                <a:cubicBezTo>
                  <a:pt x="660523" y="1905858"/>
                  <a:pt x="665699" y="1892109"/>
                  <a:pt x="668598" y="1877386"/>
                </a:cubicBezTo>
                <a:lnTo>
                  <a:pt x="682771" y="1803751"/>
                </a:lnTo>
                <a:cubicBezTo>
                  <a:pt x="679246" y="1802045"/>
                  <a:pt x="674293" y="1800426"/>
                  <a:pt x="667912" y="1798892"/>
                </a:cubicBezTo>
                <a:cubicBezTo>
                  <a:pt x="661530" y="1797358"/>
                  <a:pt x="654291" y="1796539"/>
                  <a:pt x="646195" y="1796434"/>
                </a:cubicBezTo>
                <a:close/>
                <a:moveTo>
                  <a:pt x="4518713" y="1795977"/>
                </a:moveTo>
                <a:cubicBezTo>
                  <a:pt x="4502753" y="1796381"/>
                  <a:pt x="4488833" y="1802027"/>
                  <a:pt x="4476955" y="1812916"/>
                </a:cubicBezTo>
                <a:cubicBezTo>
                  <a:pt x="4465076" y="1823805"/>
                  <a:pt x="4455866" y="1837514"/>
                  <a:pt x="4449324" y="1854044"/>
                </a:cubicBezTo>
                <a:cubicBezTo>
                  <a:pt x="4442782" y="1870573"/>
                  <a:pt x="4439535" y="1887501"/>
                  <a:pt x="4439583" y="1904827"/>
                </a:cubicBezTo>
                <a:cubicBezTo>
                  <a:pt x="4439726" y="1923226"/>
                  <a:pt x="4444357" y="1938109"/>
                  <a:pt x="4453476" y="1949476"/>
                </a:cubicBezTo>
                <a:cubicBezTo>
                  <a:pt x="4462596" y="1960843"/>
                  <a:pt x="4475346" y="1966693"/>
                  <a:pt x="4491727" y="1967027"/>
                </a:cubicBezTo>
                <a:cubicBezTo>
                  <a:pt x="4506810" y="1966634"/>
                  <a:pt x="4520249" y="1961016"/>
                  <a:pt x="4532046" y="1950173"/>
                </a:cubicBezTo>
                <a:cubicBezTo>
                  <a:pt x="4543842" y="1939329"/>
                  <a:pt x="4553148" y="1925614"/>
                  <a:pt x="4559964" y="1909028"/>
                </a:cubicBezTo>
                <a:cubicBezTo>
                  <a:pt x="4566780" y="1892441"/>
                  <a:pt x="4570258" y="1875339"/>
                  <a:pt x="4570399" y="1857719"/>
                </a:cubicBezTo>
                <a:cubicBezTo>
                  <a:pt x="4570498" y="1848894"/>
                  <a:pt x="4568979" y="1839764"/>
                  <a:pt x="4565843" y="1830329"/>
                </a:cubicBezTo>
                <a:cubicBezTo>
                  <a:pt x="4562706" y="1820894"/>
                  <a:pt x="4557358" y="1812882"/>
                  <a:pt x="4549800" y="1806293"/>
                </a:cubicBezTo>
                <a:cubicBezTo>
                  <a:pt x="4542241" y="1799703"/>
                  <a:pt x="4531879" y="1796265"/>
                  <a:pt x="4518713" y="1795977"/>
                </a:cubicBezTo>
                <a:close/>
                <a:moveTo>
                  <a:pt x="4303926" y="1795977"/>
                </a:moveTo>
                <a:cubicBezTo>
                  <a:pt x="4284643" y="1796338"/>
                  <a:pt x="4267192" y="1802273"/>
                  <a:pt x="4251571" y="1813780"/>
                </a:cubicBezTo>
                <a:cubicBezTo>
                  <a:pt x="4235951" y="1825287"/>
                  <a:pt x="4223482" y="1840199"/>
                  <a:pt x="4214165" y="1858516"/>
                </a:cubicBezTo>
                <a:cubicBezTo>
                  <a:pt x="4204847" y="1876833"/>
                  <a:pt x="4200002" y="1896386"/>
                  <a:pt x="4199629" y="1917176"/>
                </a:cubicBezTo>
                <a:cubicBezTo>
                  <a:pt x="4199383" y="1930020"/>
                  <a:pt x="4202055" y="1941263"/>
                  <a:pt x="4207646" y="1950905"/>
                </a:cubicBezTo>
                <a:cubicBezTo>
                  <a:pt x="4213236" y="1960548"/>
                  <a:pt x="4223223" y="1965617"/>
                  <a:pt x="4237606" y="1966112"/>
                </a:cubicBezTo>
                <a:cubicBezTo>
                  <a:pt x="4254049" y="1965627"/>
                  <a:pt x="4269957" y="1956307"/>
                  <a:pt x="4285330" y="1938154"/>
                </a:cubicBezTo>
                <a:cubicBezTo>
                  <a:pt x="4300704" y="1920000"/>
                  <a:pt x="4311468" y="1895925"/>
                  <a:pt x="4317625" y="1865928"/>
                </a:cubicBezTo>
                <a:lnTo>
                  <a:pt x="4330406" y="1799178"/>
                </a:lnTo>
                <a:cubicBezTo>
                  <a:pt x="4327705" y="1798445"/>
                  <a:pt x="4324205" y="1797740"/>
                  <a:pt x="4319906" y="1797063"/>
                </a:cubicBezTo>
                <a:cubicBezTo>
                  <a:pt x="4315608" y="1796387"/>
                  <a:pt x="4310281" y="1796025"/>
                  <a:pt x="4303926" y="1795977"/>
                </a:cubicBezTo>
                <a:close/>
                <a:moveTo>
                  <a:pt x="3008526" y="1795977"/>
                </a:moveTo>
                <a:cubicBezTo>
                  <a:pt x="2989246" y="1796338"/>
                  <a:pt x="2971795" y="1802273"/>
                  <a:pt x="2956175" y="1813780"/>
                </a:cubicBezTo>
                <a:cubicBezTo>
                  <a:pt x="2940554" y="1825287"/>
                  <a:pt x="2928084" y="1840199"/>
                  <a:pt x="2918765" y="1858516"/>
                </a:cubicBezTo>
                <a:cubicBezTo>
                  <a:pt x="2909448" y="1876833"/>
                  <a:pt x="2904602" y="1896386"/>
                  <a:pt x="2904230" y="1917176"/>
                </a:cubicBezTo>
                <a:cubicBezTo>
                  <a:pt x="2903981" y="1930020"/>
                  <a:pt x="2906650" y="1941263"/>
                  <a:pt x="2912235" y="1950905"/>
                </a:cubicBezTo>
                <a:cubicBezTo>
                  <a:pt x="2917819" y="1960548"/>
                  <a:pt x="2927807" y="1965617"/>
                  <a:pt x="2942197" y="1966112"/>
                </a:cubicBezTo>
                <a:cubicBezTo>
                  <a:pt x="2958656" y="1965627"/>
                  <a:pt x="2974570" y="1956307"/>
                  <a:pt x="2989939" y="1938154"/>
                </a:cubicBezTo>
                <a:cubicBezTo>
                  <a:pt x="3005308" y="1920000"/>
                  <a:pt x="3016070" y="1895925"/>
                  <a:pt x="3022225" y="1865928"/>
                </a:cubicBezTo>
                <a:lnTo>
                  <a:pt x="3035006" y="1799178"/>
                </a:lnTo>
                <a:cubicBezTo>
                  <a:pt x="3032305" y="1798445"/>
                  <a:pt x="3028805" y="1797740"/>
                  <a:pt x="3024507" y="1797063"/>
                </a:cubicBezTo>
                <a:cubicBezTo>
                  <a:pt x="3020208" y="1796387"/>
                  <a:pt x="3014881" y="1796025"/>
                  <a:pt x="3008526" y="1795977"/>
                </a:cubicBezTo>
                <a:close/>
                <a:moveTo>
                  <a:pt x="1137339" y="1795977"/>
                </a:moveTo>
                <a:cubicBezTo>
                  <a:pt x="1121378" y="1796381"/>
                  <a:pt x="1107458" y="1802027"/>
                  <a:pt x="1095580" y="1812916"/>
                </a:cubicBezTo>
                <a:cubicBezTo>
                  <a:pt x="1083702" y="1823805"/>
                  <a:pt x="1074492" y="1837514"/>
                  <a:pt x="1067950" y="1854044"/>
                </a:cubicBezTo>
                <a:cubicBezTo>
                  <a:pt x="1061408" y="1870573"/>
                  <a:pt x="1058161" y="1887501"/>
                  <a:pt x="1058208" y="1904827"/>
                </a:cubicBezTo>
                <a:cubicBezTo>
                  <a:pt x="1058351" y="1923226"/>
                  <a:pt x="1062983" y="1938109"/>
                  <a:pt x="1072102" y="1949476"/>
                </a:cubicBezTo>
                <a:cubicBezTo>
                  <a:pt x="1081221" y="1960843"/>
                  <a:pt x="1093971" y="1966693"/>
                  <a:pt x="1110352" y="1967027"/>
                </a:cubicBezTo>
                <a:cubicBezTo>
                  <a:pt x="1125435" y="1966634"/>
                  <a:pt x="1138875" y="1961016"/>
                  <a:pt x="1150671" y="1950173"/>
                </a:cubicBezTo>
                <a:cubicBezTo>
                  <a:pt x="1162468" y="1939329"/>
                  <a:pt x="1171773" y="1925614"/>
                  <a:pt x="1178589" y="1909028"/>
                </a:cubicBezTo>
                <a:cubicBezTo>
                  <a:pt x="1185405" y="1892441"/>
                  <a:pt x="1188883" y="1875339"/>
                  <a:pt x="1189024" y="1857719"/>
                </a:cubicBezTo>
                <a:cubicBezTo>
                  <a:pt x="1189123" y="1848894"/>
                  <a:pt x="1187604" y="1839764"/>
                  <a:pt x="1184468" y="1830329"/>
                </a:cubicBezTo>
                <a:cubicBezTo>
                  <a:pt x="1181331" y="1820894"/>
                  <a:pt x="1175983" y="1812882"/>
                  <a:pt x="1168425" y="1806293"/>
                </a:cubicBezTo>
                <a:cubicBezTo>
                  <a:pt x="1160866" y="1799703"/>
                  <a:pt x="1150505" y="1796265"/>
                  <a:pt x="1137339" y="1795977"/>
                </a:cubicBezTo>
                <a:close/>
                <a:moveTo>
                  <a:pt x="146739" y="1795977"/>
                </a:moveTo>
                <a:cubicBezTo>
                  <a:pt x="130778" y="1796381"/>
                  <a:pt x="116858" y="1802027"/>
                  <a:pt x="104980" y="1812916"/>
                </a:cubicBezTo>
                <a:cubicBezTo>
                  <a:pt x="93102" y="1823805"/>
                  <a:pt x="83891" y="1837514"/>
                  <a:pt x="77349" y="1854044"/>
                </a:cubicBezTo>
                <a:cubicBezTo>
                  <a:pt x="70807" y="1870573"/>
                  <a:pt x="67560" y="1887501"/>
                  <a:pt x="67608" y="1904827"/>
                </a:cubicBezTo>
                <a:cubicBezTo>
                  <a:pt x="67751" y="1923226"/>
                  <a:pt x="72382" y="1938109"/>
                  <a:pt x="81502" y="1949476"/>
                </a:cubicBezTo>
                <a:cubicBezTo>
                  <a:pt x="90621" y="1960843"/>
                  <a:pt x="103371" y="1966693"/>
                  <a:pt x="119752" y="1967027"/>
                </a:cubicBezTo>
                <a:cubicBezTo>
                  <a:pt x="134835" y="1966634"/>
                  <a:pt x="148275" y="1961016"/>
                  <a:pt x="160071" y="1950173"/>
                </a:cubicBezTo>
                <a:cubicBezTo>
                  <a:pt x="171867" y="1939329"/>
                  <a:pt x="181173" y="1925614"/>
                  <a:pt x="187989" y="1909028"/>
                </a:cubicBezTo>
                <a:cubicBezTo>
                  <a:pt x="194805" y="1892441"/>
                  <a:pt x="198283" y="1875339"/>
                  <a:pt x="198424" y="1857719"/>
                </a:cubicBezTo>
                <a:cubicBezTo>
                  <a:pt x="198523" y="1848894"/>
                  <a:pt x="197004" y="1839764"/>
                  <a:pt x="193868" y="1830329"/>
                </a:cubicBezTo>
                <a:cubicBezTo>
                  <a:pt x="190731" y="1820894"/>
                  <a:pt x="185383" y="1812882"/>
                  <a:pt x="177825" y="1806293"/>
                </a:cubicBezTo>
                <a:cubicBezTo>
                  <a:pt x="170267" y="1799703"/>
                  <a:pt x="159905" y="1796265"/>
                  <a:pt x="146739" y="1795977"/>
                </a:cubicBezTo>
                <a:close/>
                <a:moveTo>
                  <a:pt x="3838327" y="1795520"/>
                </a:moveTo>
                <a:cubicBezTo>
                  <a:pt x="3820077" y="1796263"/>
                  <a:pt x="3804658" y="1803584"/>
                  <a:pt x="3792068" y="1817483"/>
                </a:cubicBezTo>
                <a:cubicBezTo>
                  <a:pt x="3779479" y="1831382"/>
                  <a:pt x="3770806" y="1847397"/>
                  <a:pt x="3766051" y="1865528"/>
                </a:cubicBezTo>
                <a:cubicBezTo>
                  <a:pt x="3796490" y="1866138"/>
                  <a:pt x="3821611" y="1863545"/>
                  <a:pt x="3841415" y="1857749"/>
                </a:cubicBezTo>
                <a:cubicBezTo>
                  <a:pt x="3861219" y="1851953"/>
                  <a:pt x="3871474" y="1840667"/>
                  <a:pt x="3872178" y="1823889"/>
                </a:cubicBezTo>
                <a:cubicBezTo>
                  <a:pt x="3872026" y="1814699"/>
                  <a:pt x="3868900" y="1807683"/>
                  <a:pt x="3862801" y="1802841"/>
                </a:cubicBezTo>
                <a:cubicBezTo>
                  <a:pt x="3856701" y="1797998"/>
                  <a:pt x="3848543" y="1795558"/>
                  <a:pt x="3838327" y="1795520"/>
                </a:cubicBezTo>
                <a:close/>
                <a:moveTo>
                  <a:pt x="2180978" y="1795520"/>
                </a:moveTo>
                <a:cubicBezTo>
                  <a:pt x="2162727" y="1796263"/>
                  <a:pt x="2147308" y="1803584"/>
                  <a:pt x="2134718" y="1817483"/>
                </a:cubicBezTo>
                <a:cubicBezTo>
                  <a:pt x="2122129" y="1831382"/>
                  <a:pt x="2113457" y="1847397"/>
                  <a:pt x="2108702" y="1865528"/>
                </a:cubicBezTo>
                <a:cubicBezTo>
                  <a:pt x="2139141" y="1866138"/>
                  <a:pt x="2164262" y="1863545"/>
                  <a:pt x="2184066" y="1857749"/>
                </a:cubicBezTo>
                <a:cubicBezTo>
                  <a:pt x="2203869" y="1851953"/>
                  <a:pt x="2214124" y="1840667"/>
                  <a:pt x="2214829" y="1823889"/>
                </a:cubicBezTo>
                <a:cubicBezTo>
                  <a:pt x="2214676" y="1814699"/>
                  <a:pt x="2211550" y="1807683"/>
                  <a:pt x="2205451" y="1802841"/>
                </a:cubicBezTo>
                <a:cubicBezTo>
                  <a:pt x="2199352" y="1797998"/>
                  <a:pt x="2191194" y="1795558"/>
                  <a:pt x="2180978" y="1795520"/>
                </a:cubicBezTo>
                <a:close/>
                <a:moveTo>
                  <a:pt x="5744547" y="1770888"/>
                </a:moveTo>
                <a:lnTo>
                  <a:pt x="5782478" y="1770888"/>
                </a:lnTo>
                <a:lnTo>
                  <a:pt x="5739976" y="1992116"/>
                </a:lnTo>
                <a:lnTo>
                  <a:pt x="5702046" y="1992116"/>
                </a:lnTo>
                <a:close/>
                <a:moveTo>
                  <a:pt x="4959358" y="1770888"/>
                </a:moveTo>
                <a:lnTo>
                  <a:pt x="4997303" y="1770888"/>
                </a:lnTo>
                <a:lnTo>
                  <a:pt x="4973975" y="1894332"/>
                </a:lnTo>
                <a:cubicBezTo>
                  <a:pt x="4972603" y="1900485"/>
                  <a:pt x="4971574" y="1906238"/>
                  <a:pt x="4970887" y="1911591"/>
                </a:cubicBezTo>
                <a:cubicBezTo>
                  <a:pt x="4970202" y="1916944"/>
                  <a:pt x="4969858" y="1922012"/>
                  <a:pt x="4969858" y="1926793"/>
                </a:cubicBezTo>
                <a:cubicBezTo>
                  <a:pt x="4969715" y="1938395"/>
                  <a:pt x="4972403" y="1947653"/>
                  <a:pt x="4977920" y="1954568"/>
                </a:cubicBezTo>
                <a:cubicBezTo>
                  <a:pt x="4983438" y="1961483"/>
                  <a:pt x="4992643" y="1965027"/>
                  <a:pt x="5005536" y="1965198"/>
                </a:cubicBezTo>
                <a:cubicBezTo>
                  <a:pt x="5019963" y="1964884"/>
                  <a:pt x="5034218" y="1957511"/>
                  <a:pt x="5048303" y="1943081"/>
                </a:cubicBezTo>
                <a:cubicBezTo>
                  <a:pt x="5062387" y="1928651"/>
                  <a:pt x="5072069" y="1909048"/>
                  <a:pt x="5077348" y="1884274"/>
                </a:cubicBezTo>
                <a:lnTo>
                  <a:pt x="5098846" y="1770888"/>
                </a:lnTo>
                <a:lnTo>
                  <a:pt x="5136737" y="1770888"/>
                </a:lnTo>
                <a:lnTo>
                  <a:pt x="5107056" y="1927667"/>
                </a:lnTo>
                <a:cubicBezTo>
                  <a:pt x="5104786" y="1940008"/>
                  <a:pt x="5102828" y="1951550"/>
                  <a:pt x="5101183" y="1962291"/>
                </a:cubicBezTo>
                <a:cubicBezTo>
                  <a:pt x="5099539" y="1973032"/>
                  <a:pt x="5098150" y="1982974"/>
                  <a:pt x="5097016" y="1992116"/>
                </a:cubicBezTo>
                <a:lnTo>
                  <a:pt x="5062711" y="1992116"/>
                </a:lnTo>
                <a:lnTo>
                  <a:pt x="5068657" y="1950568"/>
                </a:lnTo>
                <a:lnTo>
                  <a:pt x="5067742" y="1950568"/>
                </a:lnTo>
                <a:cubicBezTo>
                  <a:pt x="5057708" y="1965099"/>
                  <a:pt x="5045873" y="1976459"/>
                  <a:pt x="5032237" y="1984648"/>
                </a:cubicBezTo>
                <a:cubicBezTo>
                  <a:pt x="5018601" y="1992837"/>
                  <a:pt x="5004364" y="1997003"/>
                  <a:pt x="4989527" y="1997145"/>
                </a:cubicBezTo>
                <a:cubicBezTo>
                  <a:pt x="4974710" y="1997621"/>
                  <a:pt x="4961497" y="1993245"/>
                  <a:pt x="4949890" y="1984017"/>
                </a:cubicBezTo>
                <a:cubicBezTo>
                  <a:pt x="4938284" y="1974788"/>
                  <a:pt x="4932157" y="1957847"/>
                  <a:pt x="4931511" y="1933194"/>
                </a:cubicBezTo>
                <a:cubicBezTo>
                  <a:pt x="4931511" y="1927965"/>
                  <a:pt x="4931853" y="1922307"/>
                  <a:pt x="4932538" y="1916220"/>
                </a:cubicBezTo>
                <a:cubicBezTo>
                  <a:pt x="4933223" y="1910134"/>
                  <a:pt x="4934250" y="1903447"/>
                  <a:pt x="4935620" y="1896161"/>
                </a:cubicBezTo>
                <a:close/>
                <a:moveTo>
                  <a:pt x="4721961" y="1770888"/>
                </a:moveTo>
                <a:lnTo>
                  <a:pt x="4760812" y="1770888"/>
                </a:lnTo>
                <a:lnTo>
                  <a:pt x="4780009" y="1897075"/>
                </a:lnTo>
                <a:cubicBezTo>
                  <a:pt x="4781637" y="1909572"/>
                  <a:pt x="4783065" y="1920240"/>
                  <a:pt x="4784294" y="1929079"/>
                </a:cubicBezTo>
                <a:cubicBezTo>
                  <a:pt x="4785522" y="1937918"/>
                  <a:pt x="4786379" y="1945386"/>
                  <a:pt x="4786865" y="1951482"/>
                </a:cubicBezTo>
                <a:lnTo>
                  <a:pt x="4788236" y="1951482"/>
                </a:lnTo>
                <a:cubicBezTo>
                  <a:pt x="4790407" y="1945701"/>
                  <a:pt x="4793264" y="1938746"/>
                  <a:pt x="4796806" y="1930618"/>
                </a:cubicBezTo>
                <a:cubicBezTo>
                  <a:pt x="4800348" y="1922490"/>
                  <a:pt x="4805261" y="1912212"/>
                  <a:pt x="4811546" y="1899785"/>
                </a:cubicBezTo>
                <a:lnTo>
                  <a:pt x="4879192" y="1770888"/>
                </a:lnTo>
                <a:lnTo>
                  <a:pt x="4920786" y="1770888"/>
                </a:lnTo>
                <a:lnTo>
                  <a:pt x="4797835" y="1992116"/>
                </a:lnTo>
                <a:lnTo>
                  <a:pt x="4760355" y="1992116"/>
                </a:lnTo>
                <a:close/>
                <a:moveTo>
                  <a:pt x="3144241" y="1770888"/>
                </a:moveTo>
                <a:lnTo>
                  <a:pt x="3182150" y="1770888"/>
                </a:lnTo>
                <a:lnTo>
                  <a:pt x="3139668" y="1992116"/>
                </a:lnTo>
                <a:lnTo>
                  <a:pt x="3101720" y="1992116"/>
                </a:lnTo>
                <a:close/>
                <a:moveTo>
                  <a:pt x="2001240" y="1770888"/>
                </a:moveTo>
                <a:lnTo>
                  <a:pt x="2039151" y="1770888"/>
                </a:lnTo>
                <a:lnTo>
                  <a:pt x="1996669" y="1992116"/>
                </a:lnTo>
                <a:lnTo>
                  <a:pt x="1958721" y="1992116"/>
                </a:lnTo>
                <a:close/>
                <a:moveTo>
                  <a:pt x="3421170" y="1766316"/>
                </a:moveTo>
                <a:cubicBezTo>
                  <a:pt x="3431666" y="1766487"/>
                  <a:pt x="3441077" y="1767628"/>
                  <a:pt x="3449402" y="1769741"/>
                </a:cubicBezTo>
                <a:cubicBezTo>
                  <a:pt x="3457727" y="1771853"/>
                  <a:pt x="3463708" y="1773912"/>
                  <a:pt x="3467347" y="1775917"/>
                </a:cubicBezTo>
                <a:lnTo>
                  <a:pt x="3456374" y="1806039"/>
                </a:lnTo>
                <a:cubicBezTo>
                  <a:pt x="3452040" y="1803895"/>
                  <a:pt x="3446763" y="1802008"/>
                  <a:pt x="3440544" y="1800379"/>
                </a:cubicBezTo>
                <a:cubicBezTo>
                  <a:pt x="3434324" y="1798749"/>
                  <a:pt x="3427104" y="1797891"/>
                  <a:pt x="3418884" y="1797806"/>
                </a:cubicBezTo>
                <a:cubicBezTo>
                  <a:pt x="3399591" y="1798184"/>
                  <a:pt x="3382958" y="1803729"/>
                  <a:pt x="3368981" y="1814440"/>
                </a:cubicBezTo>
                <a:cubicBezTo>
                  <a:pt x="3355006" y="1825151"/>
                  <a:pt x="3344231" y="1838759"/>
                  <a:pt x="3336656" y="1855263"/>
                </a:cubicBezTo>
                <a:cubicBezTo>
                  <a:pt x="3329081" y="1871768"/>
                  <a:pt x="3325249" y="1888899"/>
                  <a:pt x="3325158" y="1906657"/>
                </a:cubicBezTo>
                <a:cubicBezTo>
                  <a:pt x="3325187" y="1924722"/>
                  <a:pt x="3329816" y="1939014"/>
                  <a:pt x="3339046" y="1949533"/>
                </a:cubicBezTo>
                <a:cubicBezTo>
                  <a:pt x="3348275" y="1960053"/>
                  <a:pt x="3361934" y="1965427"/>
                  <a:pt x="3380022" y="1965655"/>
                </a:cubicBezTo>
                <a:cubicBezTo>
                  <a:pt x="3391242" y="1965484"/>
                  <a:pt x="3401149" y="1964112"/>
                  <a:pt x="3409740" y="1961539"/>
                </a:cubicBezTo>
                <a:cubicBezTo>
                  <a:pt x="3418332" y="1958966"/>
                  <a:pt x="3425494" y="1956222"/>
                  <a:pt x="3431228" y="1953307"/>
                </a:cubicBezTo>
                <a:lnTo>
                  <a:pt x="3434886" y="1983453"/>
                </a:lnTo>
                <a:cubicBezTo>
                  <a:pt x="3429076" y="1986400"/>
                  <a:pt x="3420694" y="1989291"/>
                  <a:pt x="3409740" y="1992124"/>
                </a:cubicBezTo>
                <a:cubicBezTo>
                  <a:pt x="3398786" y="1994957"/>
                  <a:pt x="3385833" y="1996478"/>
                  <a:pt x="3370878" y="1996687"/>
                </a:cubicBezTo>
                <a:cubicBezTo>
                  <a:pt x="3342341" y="1996071"/>
                  <a:pt x="3321036" y="1987717"/>
                  <a:pt x="3306962" y="1971624"/>
                </a:cubicBezTo>
                <a:cubicBezTo>
                  <a:pt x="3292888" y="1955532"/>
                  <a:pt x="3285866" y="1935400"/>
                  <a:pt x="3285896" y="1911230"/>
                </a:cubicBezTo>
                <a:cubicBezTo>
                  <a:pt x="3286093" y="1885684"/>
                  <a:pt x="3291891" y="1861981"/>
                  <a:pt x="3303289" y="1840121"/>
                </a:cubicBezTo>
                <a:cubicBezTo>
                  <a:pt x="3314687" y="1818260"/>
                  <a:pt x="3330505" y="1800592"/>
                  <a:pt x="3350742" y="1787117"/>
                </a:cubicBezTo>
                <a:cubicBezTo>
                  <a:pt x="3370979" y="1773641"/>
                  <a:pt x="3394456" y="1766708"/>
                  <a:pt x="3421170" y="1766316"/>
                </a:cubicBezTo>
                <a:close/>
                <a:moveTo>
                  <a:pt x="963720" y="1766316"/>
                </a:moveTo>
                <a:cubicBezTo>
                  <a:pt x="974217" y="1766487"/>
                  <a:pt x="983627" y="1767628"/>
                  <a:pt x="991952" y="1769741"/>
                </a:cubicBezTo>
                <a:cubicBezTo>
                  <a:pt x="1000277" y="1771853"/>
                  <a:pt x="1006259" y="1773912"/>
                  <a:pt x="1009897" y="1775917"/>
                </a:cubicBezTo>
                <a:lnTo>
                  <a:pt x="998924" y="1806039"/>
                </a:lnTo>
                <a:cubicBezTo>
                  <a:pt x="994591" y="1803895"/>
                  <a:pt x="989314" y="1802008"/>
                  <a:pt x="983094" y="1800379"/>
                </a:cubicBezTo>
                <a:cubicBezTo>
                  <a:pt x="976874" y="1798749"/>
                  <a:pt x="969654" y="1797891"/>
                  <a:pt x="961434" y="1797806"/>
                </a:cubicBezTo>
                <a:cubicBezTo>
                  <a:pt x="942142" y="1798184"/>
                  <a:pt x="925507" y="1803729"/>
                  <a:pt x="911531" y="1814440"/>
                </a:cubicBezTo>
                <a:cubicBezTo>
                  <a:pt x="897556" y="1825151"/>
                  <a:pt x="886781" y="1838759"/>
                  <a:pt x="879206" y="1855263"/>
                </a:cubicBezTo>
                <a:cubicBezTo>
                  <a:pt x="871631" y="1871768"/>
                  <a:pt x="867798" y="1888899"/>
                  <a:pt x="867708" y="1906657"/>
                </a:cubicBezTo>
                <a:cubicBezTo>
                  <a:pt x="867737" y="1924722"/>
                  <a:pt x="872366" y="1939014"/>
                  <a:pt x="881595" y="1949533"/>
                </a:cubicBezTo>
                <a:cubicBezTo>
                  <a:pt x="890825" y="1960053"/>
                  <a:pt x="904484" y="1965427"/>
                  <a:pt x="922572" y="1965655"/>
                </a:cubicBezTo>
                <a:cubicBezTo>
                  <a:pt x="933793" y="1965484"/>
                  <a:pt x="943699" y="1964112"/>
                  <a:pt x="952290" y="1961539"/>
                </a:cubicBezTo>
                <a:cubicBezTo>
                  <a:pt x="960882" y="1958966"/>
                  <a:pt x="968044" y="1956222"/>
                  <a:pt x="973779" y="1953307"/>
                </a:cubicBezTo>
                <a:lnTo>
                  <a:pt x="977436" y="1983453"/>
                </a:lnTo>
                <a:cubicBezTo>
                  <a:pt x="971626" y="1986400"/>
                  <a:pt x="963244" y="1989291"/>
                  <a:pt x="952290" y="1992124"/>
                </a:cubicBezTo>
                <a:cubicBezTo>
                  <a:pt x="941336" y="1994957"/>
                  <a:pt x="928382" y="1996478"/>
                  <a:pt x="913428" y="1996687"/>
                </a:cubicBezTo>
                <a:cubicBezTo>
                  <a:pt x="884891" y="1996071"/>
                  <a:pt x="863586" y="1987717"/>
                  <a:pt x="849512" y="1971624"/>
                </a:cubicBezTo>
                <a:cubicBezTo>
                  <a:pt x="835438" y="1955532"/>
                  <a:pt x="828416" y="1935400"/>
                  <a:pt x="828446" y="1911230"/>
                </a:cubicBezTo>
                <a:cubicBezTo>
                  <a:pt x="828643" y="1885684"/>
                  <a:pt x="834440" y="1861981"/>
                  <a:pt x="845839" y="1840121"/>
                </a:cubicBezTo>
                <a:cubicBezTo>
                  <a:pt x="857237" y="1818260"/>
                  <a:pt x="873055" y="1800592"/>
                  <a:pt x="893292" y="1787117"/>
                </a:cubicBezTo>
                <a:cubicBezTo>
                  <a:pt x="913530" y="1773641"/>
                  <a:pt x="937006" y="1766708"/>
                  <a:pt x="963720" y="1766316"/>
                </a:cubicBezTo>
                <a:close/>
                <a:moveTo>
                  <a:pt x="4522830" y="1765859"/>
                </a:moveTo>
                <a:cubicBezTo>
                  <a:pt x="4542752" y="1766126"/>
                  <a:pt x="4559090" y="1770615"/>
                  <a:pt x="4571844" y="1779325"/>
                </a:cubicBezTo>
                <a:cubicBezTo>
                  <a:pt x="4584597" y="1788035"/>
                  <a:pt x="4594023" y="1799362"/>
                  <a:pt x="4600121" y="1813306"/>
                </a:cubicBezTo>
                <a:cubicBezTo>
                  <a:pt x="4606219" y="1827250"/>
                  <a:pt x="4609247" y="1842207"/>
                  <a:pt x="4609204" y="1858177"/>
                </a:cubicBezTo>
                <a:cubicBezTo>
                  <a:pt x="4609064" y="1881346"/>
                  <a:pt x="4603966" y="1903451"/>
                  <a:pt x="4593909" y="1924492"/>
                </a:cubicBezTo>
                <a:cubicBezTo>
                  <a:pt x="4583853" y="1945534"/>
                  <a:pt x="4569680" y="1962790"/>
                  <a:pt x="4551390" y="1976260"/>
                </a:cubicBezTo>
                <a:cubicBezTo>
                  <a:pt x="4533100" y="1989729"/>
                  <a:pt x="4511535" y="1996691"/>
                  <a:pt x="4486695" y="1997145"/>
                </a:cubicBezTo>
                <a:cubicBezTo>
                  <a:pt x="4458889" y="1996471"/>
                  <a:pt x="4437578" y="1987545"/>
                  <a:pt x="4422759" y="1970366"/>
                </a:cubicBezTo>
                <a:cubicBezTo>
                  <a:pt x="4407941" y="1953187"/>
                  <a:pt x="4400461" y="1931798"/>
                  <a:pt x="4400321" y="1906199"/>
                </a:cubicBezTo>
                <a:cubicBezTo>
                  <a:pt x="4400504" y="1881573"/>
                  <a:pt x="4405771" y="1858672"/>
                  <a:pt x="4416124" y="1837495"/>
                </a:cubicBezTo>
                <a:cubicBezTo>
                  <a:pt x="4426477" y="1816318"/>
                  <a:pt x="4440820" y="1799181"/>
                  <a:pt x="4459152" y="1786083"/>
                </a:cubicBezTo>
                <a:cubicBezTo>
                  <a:pt x="4477484" y="1772986"/>
                  <a:pt x="4498710" y="1766245"/>
                  <a:pt x="4522830" y="1765859"/>
                </a:cubicBezTo>
                <a:close/>
                <a:moveTo>
                  <a:pt x="4313517" y="1765859"/>
                </a:moveTo>
                <a:cubicBezTo>
                  <a:pt x="4324235" y="1765906"/>
                  <a:pt x="4334872" y="1766724"/>
                  <a:pt x="4345428" y="1768314"/>
                </a:cubicBezTo>
                <a:cubicBezTo>
                  <a:pt x="4355985" y="1769903"/>
                  <a:pt x="4365145" y="1771980"/>
                  <a:pt x="4372908" y="1774545"/>
                </a:cubicBezTo>
                <a:lnTo>
                  <a:pt x="4350505" y="1889729"/>
                </a:lnTo>
                <a:cubicBezTo>
                  <a:pt x="4346848" y="1909251"/>
                  <a:pt x="4344219" y="1928029"/>
                  <a:pt x="4342619" y="1946065"/>
                </a:cubicBezTo>
                <a:cubicBezTo>
                  <a:pt x="4341019" y="1964100"/>
                  <a:pt x="4340447" y="1979451"/>
                  <a:pt x="4340904" y="1992116"/>
                </a:cubicBezTo>
                <a:lnTo>
                  <a:pt x="4305757" y="1992116"/>
                </a:lnTo>
                <a:cubicBezTo>
                  <a:pt x="4305795" y="1985361"/>
                  <a:pt x="4306289" y="1977038"/>
                  <a:pt x="4307240" y="1967147"/>
                </a:cubicBezTo>
                <a:cubicBezTo>
                  <a:pt x="4308191" y="1957255"/>
                  <a:pt x="4309370" y="1946544"/>
                  <a:pt x="4310778" y="1935012"/>
                </a:cubicBezTo>
                <a:lnTo>
                  <a:pt x="4309865" y="1935012"/>
                </a:lnTo>
                <a:cubicBezTo>
                  <a:pt x="4297643" y="1957596"/>
                  <a:pt x="4284224" y="1973665"/>
                  <a:pt x="4269607" y="1983217"/>
                </a:cubicBezTo>
                <a:cubicBezTo>
                  <a:pt x="4254991" y="1992770"/>
                  <a:pt x="4239758" y="1997412"/>
                  <a:pt x="4223907" y="1997145"/>
                </a:cubicBezTo>
                <a:cubicBezTo>
                  <a:pt x="4204246" y="1996728"/>
                  <a:pt x="4188796" y="1989803"/>
                  <a:pt x="4177555" y="1976369"/>
                </a:cubicBezTo>
                <a:cubicBezTo>
                  <a:pt x="4166313" y="1962935"/>
                  <a:pt x="4160584" y="1945491"/>
                  <a:pt x="4160367" y="1924036"/>
                </a:cubicBezTo>
                <a:cubicBezTo>
                  <a:pt x="4160472" y="1897894"/>
                  <a:pt x="4166562" y="1872841"/>
                  <a:pt x="4178637" y="1848878"/>
                </a:cubicBezTo>
                <a:cubicBezTo>
                  <a:pt x="4190713" y="1824914"/>
                  <a:pt x="4208147" y="1805219"/>
                  <a:pt x="4230940" y="1789793"/>
                </a:cubicBezTo>
                <a:cubicBezTo>
                  <a:pt x="4253734" y="1774367"/>
                  <a:pt x="4281259" y="1766389"/>
                  <a:pt x="4313517" y="1765859"/>
                </a:cubicBezTo>
                <a:close/>
                <a:moveTo>
                  <a:pt x="3843816" y="1765859"/>
                </a:moveTo>
                <a:cubicBezTo>
                  <a:pt x="3864920" y="1766247"/>
                  <a:pt x="3880990" y="1771745"/>
                  <a:pt x="3892028" y="1782353"/>
                </a:cubicBezTo>
                <a:cubicBezTo>
                  <a:pt x="3903066" y="1792960"/>
                  <a:pt x="3908623" y="1806348"/>
                  <a:pt x="3908697" y="1822516"/>
                </a:cubicBezTo>
                <a:cubicBezTo>
                  <a:pt x="3908396" y="1841715"/>
                  <a:pt x="3901739" y="1856660"/>
                  <a:pt x="3888726" y="1867353"/>
                </a:cubicBezTo>
                <a:cubicBezTo>
                  <a:pt x="3875712" y="1878046"/>
                  <a:pt x="3858150" y="1885436"/>
                  <a:pt x="3836040" y="1889524"/>
                </a:cubicBezTo>
                <a:cubicBezTo>
                  <a:pt x="3813929" y="1893612"/>
                  <a:pt x="3789078" y="1895348"/>
                  <a:pt x="3761485" y="1894732"/>
                </a:cubicBezTo>
                <a:cubicBezTo>
                  <a:pt x="3760563" y="1899946"/>
                  <a:pt x="3760468" y="1906676"/>
                  <a:pt x="3761200" y="1914922"/>
                </a:cubicBezTo>
                <a:cubicBezTo>
                  <a:pt x="3761932" y="1923168"/>
                  <a:pt x="3763549" y="1930470"/>
                  <a:pt x="3766051" y="1936828"/>
                </a:cubicBezTo>
                <a:cubicBezTo>
                  <a:pt x="3770483" y="1946675"/>
                  <a:pt x="3776944" y="1954091"/>
                  <a:pt x="3785435" y="1959077"/>
                </a:cubicBezTo>
                <a:cubicBezTo>
                  <a:pt x="3793927" y="1964063"/>
                  <a:pt x="3803933" y="1966560"/>
                  <a:pt x="3815455" y="1966570"/>
                </a:cubicBezTo>
                <a:cubicBezTo>
                  <a:pt x="3828483" y="1966379"/>
                  <a:pt x="3839938" y="1964701"/>
                  <a:pt x="3849820" y="1961536"/>
                </a:cubicBezTo>
                <a:cubicBezTo>
                  <a:pt x="3859702" y="1958372"/>
                  <a:pt x="3868068" y="1954864"/>
                  <a:pt x="3874917" y="1951012"/>
                </a:cubicBezTo>
                <a:lnTo>
                  <a:pt x="3880396" y="1979347"/>
                </a:lnTo>
                <a:cubicBezTo>
                  <a:pt x="3872007" y="1984262"/>
                  <a:pt x="3861472" y="1988350"/>
                  <a:pt x="3848789" y="1991611"/>
                </a:cubicBezTo>
                <a:cubicBezTo>
                  <a:pt x="3836106" y="1994872"/>
                  <a:pt x="3822250" y="1996564"/>
                  <a:pt x="3807221" y="1996687"/>
                </a:cubicBezTo>
                <a:cubicBezTo>
                  <a:pt x="3778114" y="1996052"/>
                  <a:pt x="3756785" y="1987391"/>
                  <a:pt x="3743231" y="1970704"/>
                </a:cubicBezTo>
                <a:cubicBezTo>
                  <a:pt x="3729678" y="1954017"/>
                  <a:pt x="3722978" y="1933116"/>
                  <a:pt x="3723131" y="1908002"/>
                </a:cubicBezTo>
                <a:cubicBezTo>
                  <a:pt x="3723300" y="1885241"/>
                  <a:pt x="3728443" y="1863072"/>
                  <a:pt x="3738562" y="1841494"/>
                </a:cubicBezTo>
                <a:cubicBezTo>
                  <a:pt x="3748681" y="1819917"/>
                  <a:pt x="3762764" y="1802046"/>
                  <a:pt x="3780812" y="1787883"/>
                </a:cubicBezTo>
                <a:cubicBezTo>
                  <a:pt x="3798859" y="1773719"/>
                  <a:pt x="3819861" y="1766378"/>
                  <a:pt x="3843816" y="1765859"/>
                </a:cubicBezTo>
                <a:close/>
                <a:moveTo>
                  <a:pt x="3018117" y="1765859"/>
                </a:moveTo>
                <a:cubicBezTo>
                  <a:pt x="3028835" y="1765906"/>
                  <a:pt x="3039472" y="1766724"/>
                  <a:pt x="3050029" y="1768314"/>
                </a:cubicBezTo>
                <a:cubicBezTo>
                  <a:pt x="3060585" y="1769903"/>
                  <a:pt x="3069745" y="1771980"/>
                  <a:pt x="3077508" y="1774545"/>
                </a:cubicBezTo>
                <a:lnTo>
                  <a:pt x="3055106" y="1889729"/>
                </a:lnTo>
                <a:cubicBezTo>
                  <a:pt x="3051448" y="1909251"/>
                  <a:pt x="3048819" y="1928029"/>
                  <a:pt x="3047219" y="1946065"/>
                </a:cubicBezTo>
                <a:cubicBezTo>
                  <a:pt x="3045619" y="1964100"/>
                  <a:pt x="3045048" y="1979451"/>
                  <a:pt x="3045504" y="1992116"/>
                </a:cubicBezTo>
                <a:lnTo>
                  <a:pt x="3010357" y="1992116"/>
                </a:lnTo>
                <a:cubicBezTo>
                  <a:pt x="3010395" y="1985361"/>
                  <a:pt x="3010889" y="1977038"/>
                  <a:pt x="3011840" y="1967147"/>
                </a:cubicBezTo>
                <a:cubicBezTo>
                  <a:pt x="3012792" y="1957255"/>
                  <a:pt x="3013971" y="1946544"/>
                  <a:pt x="3015378" y="1935012"/>
                </a:cubicBezTo>
                <a:lnTo>
                  <a:pt x="3014465" y="1935012"/>
                </a:lnTo>
                <a:cubicBezTo>
                  <a:pt x="3002252" y="1957596"/>
                  <a:pt x="2988836" y="1973665"/>
                  <a:pt x="2974217" y="1983217"/>
                </a:cubicBezTo>
                <a:cubicBezTo>
                  <a:pt x="2959599" y="1992770"/>
                  <a:pt x="2944351" y="1997412"/>
                  <a:pt x="2928474" y="1997145"/>
                </a:cubicBezTo>
                <a:cubicBezTo>
                  <a:pt x="2908830" y="1996728"/>
                  <a:pt x="2893388" y="1989803"/>
                  <a:pt x="2882150" y="1976369"/>
                </a:cubicBezTo>
                <a:cubicBezTo>
                  <a:pt x="2870913" y="1962935"/>
                  <a:pt x="2865185" y="1945491"/>
                  <a:pt x="2864967" y="1924036"/>
                </a:cubicBezTo>
                <a:cubicBezTo>
                  <a:pt x="2865071" y="1897894"/>
                  <a:pt x="2871158" y="1872841"/>
                  <a:pt x="2883227" y="1848878"/>
                </a:cubicBezTo>
                <a:cubicBezTo>
                  <a:pt x="2895297" y="1824914"/>
                  <a:pt x="2912728" y="1805219"/>
                  <a:pt x="2935521" y="1789793"/>
                </a:cubicBezTo>
                <a:cubicBezTo>
                  <a:pt x="2958313" y="1774367"/>
                  <a:pt x="2985845" y="1766389"/>
                  <a:pt x="3018117" y="1765859"/>
                </a:cubicBezTo>
                <a:close/>
                <a:moveTo>
                  <a:pt x="2638425" y="1765859"/>
                </a:moveTo>
                <a:cubicBezTo>
                  <a:pt x="2655250" y="1766172"/>
                  <a:pt x="2667848" y="1770908"/>
                  <a:pt x="2676220" y="1780067"/>
                </a:cubicBezTo>
                <a:cubicBezTo>
                  <a:pt x="2684591" y="1789227"/>
                  <a:pt x="2689195" y="1800931"/>
                  <a:pt x="2690031" y="1815179"/>
                </a:cubicBezTo>
                <a:cubicBezTo>
                  <a:pt x="2699943" y="1799162"/>
                  <a:pt x="2711799" y="1787002"/>
                  <a:pt x="2725600" y="1778698"/>
                </a:cubicBezTo>
                <a:cubicBezTo>
                  <a:pt x="2739400" y="1770395"/>
                  <a:pt x="2754687" y="1766115"/>
                  <a:pt x="2771461" y="1765859"/>
                </a:cubicBezTo>
                <a:cubicBezTo>
                  <a:pt x="2784887" y="1765677"/>
                  <a:pt x="2796993" y="1770148"/>
                  <a:pt x="2807781" y="1779271"/>
                </a:cubicBezTo>
                <a:cubicBezTo>
                  <a:pt x="2818571" y="1788394"/>
                  <a:pt x="2824278" y="1803259"/>
                  <a:pt x="2824905" y="1823866"/>
                </a:cubicBezTo>
                <a:cubicBezTo>
                  <a:pt x="2824896" y="1829257"/>
                  <a:pt x="2824572" y="1835277"/>
                  <a:pt x="2823935" y="1841925"/>
                </a:cubicBezTo>
                <a:cubicBezTo>
                  <a:pt x="2823298" y="1848574"/>
                  <a:pt x="2822404" y="1855051"/>
                  <a:pt x="2821253" y="1861356"/>
                </a:cubicBezTo>
                <a:lnTo>
                  <a:pt x="2796601" y="1992116"/>
                </a:lnTo>
                <a:lnTo>
                  <a:pt x="2759567" y="1992116"/>
                </a:lnTo>
                <a:lnTo>
                  <a:pt x="2783355" y="1864557"/>
                </a:lnTo>
                <a:cubicBezTo>
                  <a:pt x="2784289" y="1860328"/>
                  <a:pt x="2785052" y="1855641"/>
                  <a:pt x="2785643" y="1850498"/>
                </a:cubicBezTo>
                <a:cubicBezTo>
                  <a:pt x="2786234" y="1845354"/>
                  <a:pt x="2786538" y="1840440"/>
                  <a:pt x="2786557" y="1835753"/>
                </a:cubicBezTo>
                <a:cubicBezTo>
                  <a:pt x="2786710" y="1823952"/>
                  <a:pt x="2784232" y="1814636"/>
                  <a:pt x="2779124" y="1807807"/>
                </a:cubicBezTo>
                <a:cubicBezTo>
                  <a:pt x="2774015" y="1800977"/>
                  <a:pt x="2765362" y="1797491"/>
                  <a:pt x="2753163" y="1797348"/>
                </a:cubicBezTo>
                <a:cubicBezTo>
                  <a:pt x="2738847" y="1797653"/>
                  <a:pt x="2725047" y="1805045"/>
                  <a:pt x="2711763" y="1819523"/>
                </a:cubicBezTo>
                <a:cubicBezTo>
                  <a:pt x="2698478" y="1834001"/>
                  <a:pt x="2689257" y="1853736"/>
                  <a:pt x="2684097" y="1878730"/>
                </a:cubicBezTo>
                <a:lnTo>
                  <a:pt x="2662642" y="1992116"/>
                </a:lnTo>
                <a:lnTo>
                  <a:pt x="2626081" y="1992116"/>
                </a:lnTo>
                <a:lnTo>
                  <a:pt x="2650769" y="1862271"/>
                </a:lnTo>
                <a:cubicBezTo>
                  <a:pt x="2651684" y="1857489"/>
                  <a:pt x="2652369" y="1852879"/>
                  <a:pt x="2652827" y="1848440"/>
                </a:cubicBezTo>
                <a:cubicBezTo>
                  <a:pt x="2653284" y="1844002"/>
                  <a:pt x="2653513" y="1839620"/>
                  <a:pt x="2653513" y="1835296"/>
                </a:cubicBezTo>
                <a:cubicBezTo>
                  <a:pt x="2653884" y="1825514"/>
                  <a:pt x="2651883" y="1816846"/>
                  <a:pt x="2647512" y="1809293"/>
                </a:cubicBezTo>
                <a:cubicBezTo>
                  <a:pt x="2643140" y="1801739"/>
                  <a:pt x="2634167" y="1797758"/>
                  <a:pt x="2620594" y="1797348"/>
                </a:cubicBezTo>
                <a:cubicBezTo>
                  <a:pt x="2605983" y="1797891"/>
                  <a:pt x="2591771" y="1805949"/>
                  <a:pt x="2577960" y="1821523"/>
                </a:cubicBezTo>
                <a:cubicBezTo>
                  <a:pt x="2564149" y="1837096"/>
                  <a:pt x="2554738" y="1856927"/>
                  <a:pt x="2549728" y="1881016"/>
                </a:cubicBezTo>
                <a:lnTo>
                  <a:pt x="2529154" y="1992116"/>
                </a:lnTo>
                <a:lnTo>
                  <a:pt x="2492121" y="1992116"/>
                </a:lnTo>
                <a:lnTo>
                  <a:pt x="2521839" y="1835337"/>
                </a:lnTo>
                <a:cubicBezTo>
                  <a:pt x="2526334" y="1810654"/>
                  <a:pt x="2529687" y="1789171"/>
                  <a:pt x="2531897" y="1770888"/>
                </a:cubicBezTo>
                <a:lnTo>
                  <a:pt x="2565273" y="1770888"/>
                </a:lnTo>
                <a:lnTo>
                  <a:pt x="2559329" y="1812436"/>
                </a:lnTo>
                <a:lnTo>
                  <a:pt x="2560701" y="1812436"/>
                </a:lnTo>
                <a:cubicBezTo>
                  <a:pt x="2571112" y="1797106"/>
                  <a:pt x="2582980" y="1785518"/>
                  <a:pt x="2596305" y="1777671"/>
                </a:cubicBezTo>
                <a:cubicBezTo>
                  <a:pt x="2609631" y="1769824"/>
                  <a:pt x="2623671" y="1765887"/>
                  <a:pt x="2638425" y="1765859"/>
                </a:cubicBezTo>
                <a:close/>
                <a:moveTo>
                  <a:pt x="2186467" y="1765859"/>
                </a:moveTo>
                <a:cubicBezTo>
                  <a:pt x="2207570" y="1766247"/>
                  <a:pt x="2223641" y="1771745"/>
                  <a:pt x="2234679" y="1782353"/>
                </a:cubicBezTo>
                <a:cubicBezTo>
                  <a:pt x="2245717" y="1792960"/>
                  <a:pt x="2251273" y="1806348"/>
                  <a:pt x="2251348" y="1822516"/>
                </a:cubicBezTo>
                <a:cubicBezTo>
                  <a:pt x="2251047" y="1841715"/>
                  <a:pt x="2244389" y="1856660"/>
                  <a:pt x="2231376" y="1867353"/>
                </a:cubicBezTo>
                <a:cubicBezTo>
                  <a:pt x="2218363" y="1878046"/>
                  <a:pt x="2200801" y="1885436"/>
                  <a:pt x="2178690" y="1889524"/>
                </a:cubicBezTo>
                <a:cubicBezTo>
                  <a:pt x="2156580" y="1893612"/>
                  <a:pt x="2131728" y="1895348"/>
                  <a:pt x="2104136" y="1894732"/>
                </a:cubicBezTo>
                <a:cubicBezTo>
                  <a:pt x="2103213" y="1899946"/>
                  <a:pt x="2103118" y="1906676"/>
                  <a:pt x="2103851" y="1914922"/>
                </a:cubicBezTo>
                <a:cubicBezTo>
                  <a:pt x="2104582" y="1923168"/>
                  <a:pt x="2106200" y="1930470"/>
                  <a:pt x="2108702" y="1936828"/>
                </a:cubicBezTo>
                <a:cubicBezTo>
                  <a:pt x="2113133" y="1946675"/>
                  <a:pt x="2119595" y="1954091"/>
                  <a:pt x="2128086" y="1959077"/>
                </a:cubicBezTo>
                <a:cubicBezTo>
                  <a:pt x="2136577" y="1964063"/>
                  <a:pt x="2146584" y="1966560"/>
                  <a:pt x="2158106" y="1966570"/>
                </a:cubicBezTo>
                <a:cubicBezTo>
                  <a:pt x="2171133" y="1966379"/>
                  <a:pt x="2182588" y="1964701"/>
                  <a:pt x="2192470" y="1961536"/>
                </a:cubicBezTo>
                <a:cubicBezTo>
                  <a:pt x="2202353" y="1958372"/>
                  <a:pt x="2210718" y="1954864"/>
                  <a:pt x="2217568" y="1951012"/>
                </a:cubicBezTo>
                <a:lnTo>
                  <a:pt x="2223046" y="1979347"/>
                </a:lnTo>
                <a:cubicBezTo>
                  <a:pt x="2214658" y="1984262"/>
                  <a:pt x="2204122" y="1988350"/>
                  <a:pt x="2191440" y="1991611"/>
                </a:cubicBezTo>
                <a:cubicBezTo>
                  <a:pt x="2178757" y="1994872"/>
                  <a:pt x="2164901" y="1996564"/>
                  <a:pt x="2149872" y="1996687"/>
                </a:cubicBezTo>
                <a:cubicBezTo>
                  <a:pt x="2120765" y="1996052"/>
                  <a:pt x="2099435" y="1987391"/>
                  <a:pt x="2085881" y="1970704"/>
                </a:cubicBezTo>
                <a:cubicBezTo>
                  <a:pt x="2072328" y="1954017"/>
                  <a:pt x="2065628" y="1933116"/>
                  <a:pt x="2065782" y="1908002"/>
                </a:cubicBezTo>
                <a:cubicBezTo>
                  <a:pt x="2065950" y="1885241"/>
                  <a:pt x="2071094" y="1863072"/>
                  <a:pt x="2081212" y="1841494"/>
                </a:cubicBezTo>
                <a:cubicBezTo>
                  <a:pt x="2091331" y="1819917"/>
                  <a:pt x="2105415" y="1802046"/>
                  <a:pt x="2123462" y="1787883"/>
                </a:cubicBezTo>
                <a:cubicBezTo>
                  <a:pt x="2141510" y="1773719"/>
                  <a:pt x="2162511" y="1766378"/>
                  <a:pt x="2186467" y="1765859"/>
                </a:cubicBezTo>
                <a:close/>
                <a:moveTo>
                  <a:pt x="1733550" y="1765859"/>
                </a:moveTo>
                <a:cubicBezTo>
                  <a:pt x="1750375" y="1766172"/>
                  <a:pt x="1762974" y="1770908"/>
                  <a:pt x="1771345" y="1780067"/>
                </a:cubicBezTo>
                <a:cubicBezTo>
                  <a:pt x="1779716" y="1789227"/>
                  <a:pt x="1784320" y="1800931"/>
                  <a:pt x="1785156" y="1815179"/>
                </a:cubicBezTo>
                <a:cubicBezTo>
                  <a:pt x="1795068" y="1799162"/>
                  <a:pt x="1806924" y="1787002"/>
                  <a:pt x="1820725" y="1778698"/>
                </a:cubicBezTo>
                <a:cubicBezTo>
                  <a:pt x="1834525" y="1770395"/>
                  <a:pt x="1849812" y="1766115"/>
                  <a:pt x="1866587" y="1765859"/>
                </a:cubicBezTo>
                <a:cubicBezTo>
                  <a:pt x="1880011" y="1765677"/>
                  <a:pt x="1892118" y="1770148"/>
                  <a:pt x="1902906" y="1779271"/>
                </a:cubicBezTo>
                <a:cubicBezTo>
                  <a:pt x="1913696" y="1788394"/>
                  <a:pt x="1919403" y="1803259"/>
                  <a:pt x="1920030" y="1823866"/>
                </a:cubicBezTo>
                <a:cubicBezTo>
                  <a:pt x="1920020" y="1829257"/>
                  <a:pt x="1919698" y="1835277"/>
                  <a:pt x="1919060" y="1841925"/>
                </a:cubicBezTo>
                <a:cubicBezTo>
                  <a:pt x="1918423" y="1848574"/>
                  <a:pt x="1917529" y="1855051"/>
                  <a:pt x="1916378" y="1861356"/>
                </a:cubicBezTo>
                <a:lnTo>
                  <a:pt x="1891726" y="1992116"/>
                </a:lnTo>
                <a:lnTo>
                  <a:pt x="1854692" y="1992116"/>
                </a:lnTo>
                <a:lnTo>
                  <a:pt x="1878480" y="1864557"/>
                </a:lnTo>
                <a:cubicBezTo>
                  <a:pt x="1879415" y="1860328"/>
                  <a:pt x="1880177" y="1855641"/>
                  <a:pt x="1880768" y="1850498"/>
                </a:cubicBezTo>
                <a:cubicBezTo>
                  <a:pt x="1881359" y="1845354"/>
                  <a:pt x="1881664" y="1840440"/>
                  <a:pt x="1881683" y="1835753"/>
                </a:cubicBezTo>
                <a:cubicBezTo>
                  <a:pt x="1881835" y="1823952"/>
                  <a:pt x="1879357" y="1814636"/>
                  <a:pt x="1874249" y="1807807"/>
                </a:cubicBezTo>
                <a:cubicBezTo>
                  <a:pt x="1869141" y="1800977"/>
                  <a:pt x="1860487" y="1797491"/>
                  <a:pt x="1848288" y="1797348"/>
                </a:cubicBezTo>
                <a:cubicBezTo>
                  <a:pt x="1833972" y="1797653"/>
                  <a:pt x="1820172" y="1805045"/>
                  <a:pt x="1806888" y="1819523"/>
                </a:cubicBezTo>
                <a:cubicBezTo>
                  <a:pt x="1793604" y="1834001"/>
                  <a:pt x="1784381" y="1853736"/>
                  <a:pt x="1779222" y="1878730"/>
                </a:cubicBezTo>
                <a:lnTo>
                  <a:pt x="1757767" y="1992116"/>
                </a:lnTo>
                <a:lnTo>
                  <a:pt x="1721206" y="1992116"/>
                </a:lnTo>
                <a:lnTo>
                  <a:pt x="1745895" y="1862271"/>
                </a:lnTo>
                <a:cubicBezTo>
                  <a:pt x="1746808" y="1857489"/>
                  <a:pt x="1747495" y="1852879"/>
                  <a:pt x="1747952" y="1848440"/>
                </a:cubicBezTo>
                <a:cubicBezTo>
                  <a:pt x="1748409" y="1844002"/>
                  <a:pt x="1748638" y="1839620"/>
                  <a:pt x="1748638" y="1835296"/>
                </a:cubicBezTo>
                <a:cubicBezTo>
                  <a:pt x="1749009" y="1825514"/>
                  <a:pt x="1747008" y="1816846"/>
                  <a:pt x="1742636" y="1809293"/>
                </a:cubicBezTo>
                <a:cubicBezTo>
                  <a:pt x="1738265" y="1801739"/>
                  <a:pt x="1729292" y="1797758"/>
                  <a:pt x="1715719" y="1797348"/>
                </a:cubicBezTo>
                <a:cubicBezTo>
                  <a:pt x="1701107" y="1797891"/>
                  <a:pt x="1686897" y="1805949"/>
                  <a:pt x="1673085" y="1821523"/>
                </a:cubicBezTo>
                <a:cubicBezTo>
                  <a:pt x="1659274" y="1837096"/>
                  <a:pt x="1649863" y="1856927"/>
                  <a:pt x="1644853" y="1881016"/>
                </a:cubicBezTo>
                <a:lnTo>
                  <a:pt x="1624279" y="1992116"/>
                </a:lnTo>
                <a:lnTo>
                  <a:pt x="1587246" y="1992116"/>
                </a:lnTo>
                <a:lnTo>
                  <a:pt x="1616964" y="1835337"/>
                </a:lnTo>
                <a:cubicBezTo>
                  <a:pt x="1621459" y="1810654"/>
                  <a:pt x="1624813" y="1789171"/>
                  <a:pt x="1627022" y="1770888"/>
                </a:cubicBezTo>
                <a:lnTo>
                  <a:pt x="1660398" y="1770888"/>
                </a:lnTo>
                <a:lnTo>
                  <a:pt x="1654454" y="1812436"/>
                </a:lnTo>
                <a:lnTo>
                  <a:pt x="1655826" y="1812436"/>
                </a:lnTo>
                <a:cubicBezTo>
                  <a:pt x="1666237" y="1797106"/>
                  <a:pt x="1678105" y="1785518"/>
                  <a:pt x="1691431" y="1777671"/>
                </a:cubicBezTo>
                <a:cubicBezTo>
                  <a:pt x="1704756" y="1769824"/>
                  <a:pt x="1718796" y="1765887"/>
                  <a:pt x="1733550" y="1765859"/>
                </a:cubicBezTo>
                <a:close/>
                <a:moveTo>
                  <a:pt x="1405204" y="1765859"/>
                </a:moveTo>
                <a:cubicBezTo>
                  <a:pt x="1419140" y="1765515"/>
                  <a:pt x="1431816" y="1769967"/>
                  <a:pt x="1443232" y="1779214"/>
                </a:cubicBezTo>
                <a:cubicBezTo>
                  <a:pt x="1454648" y="1788462"/>
                  <a:pt x="1460698" y="1804565"/>
                  <a:pt x="1461382" y="1827524"/>
                </a:cubicBezTo>
                <a:cubicBezTo>
                  <a:pt x="1461354" y="1832467"/>
                  <a:pt x="1460955" y="1838125"/>
                  <a:pt x="1460184" y="1844497"/>
                </a:cubicBezTo>
                <a:cubicBezTo>
                  <a:pt x="1459414" y="1850869"/>
                  <a:pt x="1458444" y="1857099"/>
                  <a:pt x="1457273" y="1863185"/>
                </a:cubicBezTo>
                <a:lnTo>
                  <a:pt x="1432621" y="1992116"/>
                </a:lnTo>
                <a:lnTo>
                  <a:pt x="1394688" y="1992116"/>
                </a:lnTo>
                <a:lnTo>
                  <a:pt x="1418920" y="1864557"/>
                </a:lnTo>
                <a:cubicBezTo>
                  <a:pt x="1419853" y="1860147"/>
                  <a:pt x="1420616" y="1855479"/>
                  <a:pt x="1421206" y="1850555"/>
                </a:cubicBezTo>
                <a:cubicBezTo>
                  <a:pt x="1421797" y="1845631"/>
                  <a:pt x="1422101" y="1840849"/>
                  <a:pt x="1422121" y="1836210"/>
                </a:cubicBezTo>
                <a:cubicBezTo>
                  <a:pt x="1422301" y="1824790"/>
                  <a:pt x="1419768" y="1815513"/>
                  <a:pt x="1414520" y="1808378"/>
                </a:cubicBezTo>
                <a:cubicBezTo>
                  <a:pt x="1409271" y="1801244"/>
                  <a:pt x="1400223" y="1797567"/>
                  <a:pt x="1387374" y="1797348"/>
                </a:cubicBezTo>
                <a:cubicBezTo>
                  <a:pt x="1378136" y="1797410"/>
                  <a:pt x="1368365" y="1800893"/>
                  <a:pt x="1358061" y="1807796"/>
                </a:cubicBezTo>
                <a:cubicBezTo>
                  <a:pt x="1347757" y="1814699"/>
                  <a:pt x="1338393" y="1824651"/>
                  <a:pt x="1329969" y="1837650"/>
                </a:cubicBezTo>
                <a:cubicBezTo>
                  <a:pt x="1321545" y="1850649"/>
                  <a:pt x="1315533" y="1866324"/>
                  <a:pt x="1311935" y="1884674"/>
                </a:cubicBezTo>
                <a:lnTo>
                  <a:pt x="1291818" y="1992116"/>
                </a:lnTo>
                <a:lnTo>
                  <a:pt x="1253871" y="1992116"/>
                </a:lnTo>
                <a:lnTo>
                  <a:pt x="1283589" y="1835337"/>
                </a:lnTo>
                <a:cubicBezTo>
                  <a:pt x="1286056" y="1822996"/>
                  <a:pt x="1288094" y="1811454"/>
                  <a:pt x="1289704" y="1800713"/>
                </a:cubicBezTo>
                <a:cubicBezTo>
                  <a:pt x="1291313" y="1789971"/>
                  <a:pt x="1292780" y="1780030"/>
                  <a:pt x="1294104" y="1770888"/>
                </a:cubicBezTo>
                <a:lnTo>
                  <a:pt x="1327937" y="1770888"/>
                </a:lnTo>
                <a:lnTo>
                  <a:pt x="1322451" y="1814265"/>
                </a:lnTo>
                <a:lnTo>
                  <a:pt x="1323365" y="1814265"/>
                </a:lnTo>
                <a:cubicBezTo>
                  <a:pt x="1333347" y="1798657"/>
                  <a:pt x="1345387" y="1786707"/>
                  <a:pt x="1359484" y="1778413"/>
                </a:cubicBezTo>
                <a:cubicBezTo>
                  <a:pt x="1373581" y="1770119"/>
                  <a:pt x="1388821" y="1765934"/>
                  <a:pt x="1405204" y="1765859"/>
                </a:cubicBezTo>
                <a:close/>
                <a:moveTo>
                  <a:pt x="1141455" y="1765859"/>
                </a:moveTo>
                <a:cubicBezTo>
                  <a:pt x="1161378" y="1766126"/>
                  <a:pt x="1177715" y="1770615"/>
                  <a:pt x="1190469" y="1779325"/>
                </a:cubicBezTo>
                <a:cubicBezTo>
                  <a:pt x="1203222" y="1788035"/>
                  <a:pt x="1212648" y="1799362"/>
                  <a:pt x="1218746" y="1813306"/>
                </a:cubicBezTo>
                <a:cubicBezTo>
                  <a:pt x="1224844" y="1827250"/>
                  <a:pt x="1227872" y="1842207"/>
                  <a:pt x="1227829" y="1858177"/>
                </a:cubicBezTo>
                <a:cubicBezTo>
                  <a:pt x="1227689" y="1881346"/>
                  <a:pt x="1222591" y="1903451"/>
                  <a:pt x="1212534" y="1924492"/>
                </a:cubicBezTo>
                <a:cubicBezTo>
                  <a:pt x="1202478" y="1945534"/>
                  <a:pt x="1188305" y="1962790"/>
                  <a:pt x="1170015" y="1976260"/>
                </a:cubicBezTo>
                <a:cubicBezTo>
                  <a:pt x="1151725" y="1989729"/>
                  <a:pt x="1130160" y="1996691"/>
                  <a:pt x="1105321" y="1997145"/>
                </a:cubicBezTo>
                <a:cubicBezTo>
                  <a:pt x="1077515" y="1996471"/>
                  <a:pt x="1056203" y="1987545"/>
                  <a:pt x="1041385" y="1970366"/>
                </a:cubicBezTo>
                <a:cubicBezTo>
                  <a:pt x="1026566" y="1953187"/>
                  <a:pt x="1019087" y="1931798"/>
                  <a:pt x="1018946" y="1906199"/>
                </a:cubicBezTo>
                <a:cubicBezTo>
                  <a:pt x="1019129" y="1881573"/>
                  <a:pt x="1024396" y="1858672"/>
                  <a:pt x="1034749" y="1837495"/>
                </a:cubicBezTo>
                <a:cubicBezTo>
                  <a:pt x="1045103" y="1816318"/>
                  <a:pt x="1059445" y="1799181"/>
                  <a:pt x="1077777" y="1786083"/>
                </a:cubicBezTo>
                <a:cubicBezTo>
                  <a:pt x="1096109" y="1772986"/>
                  <a:pt x="1117335" y="1766245"/>
                  <a:pt x="1141455" y="1765859"/>
                </a:cubicBezTo>
                <a:close/>
                <a:moveTo>
                  <a:pt x="653510" y="1765859"/>
                </a:moveTo>
                <a:cubicBezTo>
                  <a:pt x="666578" y="1765992"/>
                  <a:pt x="679418" y="1767551"/>
                  <a:pt x="692029" y="1770536"/>
                </a:cubicBezTo>
                <a:cubicBezTo>
                  <a:pt x="704640" y="1773522"/>
                  <a:pt x="715422" y="1777134"/>
                  <a:pt x="724376" y="1781375"/>
                </a:cubicBezTo>
                <a:lnTo>
                  <a:pt x="690543" y="1964279"/>
                </a:lnTo>
                <a:cubicBezTo>
                  <a:pt x="686133" y="1987551"/>
                  <a:pt x="680437" y="2007377"/>
                  <a:pt x="673455" y="2023755"/>
                </a:cubicBezTo>
                <a:cubicBezTo>
                  <a:pt x="666474" y="2040133"/>
                  <a:pt x="657234" y="2053224"/>
                  <a:pt x="645738" y="2063027"/>
                </a:cubicBezTo>
                <a:cubicBezTo>
                  <a:pt x="634517" y="2072440"/>
                  <a:pt x="622096" y="2078943"/>
                  <a:pt x="608476" y="2082536"/>
                </a:cubicBezTo>
                <a:cubicBezTo>
                  <a:pt x="594855" y="2086130"/>
                  <a:pt x="581520" y="2087842"/>
                  <a:pt x="568471" y="2087670"/>
                </a:cubicBezTo>
                <a:cubicBezTo>
                  <a:pt x="554802" y="2087594"/>
                  <a:pt x="542164" y="2086149"/>
                  <a:pt x="530556" y="2083335"/>
                </a:cubicBezTo>
                <a:cubicBezTo>
                  <a:pt x="518948" y="2080521"/>
                  <a:pt x="509508" y="2076794"/>
                  <a:pt x="502234" y="2072155"/>
                </a:cubicBezTo>
                <a:lnTo>
                  <a:pt x="513207" y="2042452"/>
                </a:lnTo>
                <a:cubicBezTo>
                  <a:pt x="519978" y="2046666"/>
                  <a:pt x="528463" y="2050136"/>
                  <a:pt x="538662" y="2052862"/>
                </a:cubicBezTo>
                <a:cubicBezTo>
                  <a:pt x="548861" y="2055589"/>
                  <a:pt x="559864" y="2057000"/>
                  <a:pt x="571671" y="2057095"/>
                </a:cubicBezTo>
                <a:cubicBezTo>
                  <a:pt x="590359" y="2057542"/>
                  <a:pt x="606590" y="2051843"/>
                  <a:pt x="620363" y="2039997"/>
                </a:cubicBezTo>
                <a:cubicBezTo>
                  <a:pt x="634136" y="2028151"/>
                  <a:pt x="644423" y="2007475"/>
                  <a:pt x="651224" y="1977969"/>
                </a:cubicBezTo>
                <a:lnTo>
                  <a:pt x="658539" y="1945075"/>
                </a:lnTo>
                <a:lnTo>
                  <a:pt x="657167" y="1945075"/>
                </a:lnTo>
                <a:cubicBezTo>
                  <a:pt x="647481" y="1960827"/>
                  <a:pt x="636108" y="1972608"/>
                  <a:pt x="623049" y="1980417"/>
                </a:cubicBezTo>
                <a:cubicBezTo>
                  <a:pt x="609990" y="1988226"/>
                  <a:pt x="595760" y="1992126"/>
                  <a:pt x="580358" y="1992116"/>
                </a:cubicBezTo>
                <a:cubicBezTo>
                  <a:pt x="558168" y="1991375"/>
                  <a:pt x="541436" y="1983497"/>
                  <a:pt x="530161" y="1968481"/>
                </a:cubicBezTo>
                <a:cubicBezTo>
                  <a:pt x="518886" y="1953465"/>
                  <a:pt x="513234" y="1935754"/>
                  <a:pt x="513207" y="1915347"/>
                </a:cubicBezTo>
                <a:cubicBezTo>
                  <a:pt x="513211" y="1889888"/>
                  <a:pt x="518936" y="1865857"/>
                  <a:pt x="530379" y="1843254"/>
                </a:cubicBezTo>
                <a:cubicBezTo>
                  <a:pt x="541823" y="1820651"/>
                  <a:pt x="558041" y="1802215"/>
                  <a:pt x="579035" y="1787947"/>
                </a:cubicBezTo>
                <a:cubicBezTo>
                  <a:pt x="600029" y="1773678"/>
                  <a:pt x="624854" y="1766315"/>
                  <a:pt x="653510" y="1765859"/>
                </a:cubicBezTo>
                <a:close/>
                <a:moveTo>
                  <a:pt x="414604" y="1765859"/>
                </a:moveTo>
                <a:cubicBezTo>
                  <a:pt x="428540" y="1765515"/>
                  <a:pt x="441216" y="1769967"/>
                  <a:pt x="452632" y="1779214"/>
                </a:cubicBezTo>
                <a:cubicBezTo>
                  <a:pt x="464048" y="1788462"/>
                  <a:pt x="470098" y="1804565"/>
                  <a:pt x="470782" y="1827524"/>
                </a:cubicBezTo>
                <a:cubicBezTo>
                  <a:pt x="470754" y="1832467"/>
                  <a:pt x="470354" y="1838125"/>
                  <a:pt x="469584" y="1844497"/>
                </a:cubicBezTo>
                <a:cubicBezTo>
                  <a:pt x="468814" y="1850869"/>
                  <a:pt x="467844" y="1857099"/>
                  <a:pt x="466674" y="1863185"/>
                </a:cubicBezTo>
                <a:lnTo>
                  <a:pt x="442021" y="1992116"/>
                </a:lnTo>
                <a:lnTo>
                  <a:pt x="404088" y="1992116"/>
                </a:lnTo>
                <a:lnTo>
                  <a:pt x="428320" y="1864557"/>
                </a:lnTo>
                <a:cubicBezTo>
                  <a:pt x="429253" y="1860147"/>
                  <a:pt x="430015" y="1855479"/>
                  <a:pt x="430606" y="1850555"/>
                </a:cubicBezTo>
                <a:cubicBezTo>
                  <a:pt x="431196" y="1845631"/>
                  <a:pt x="431501" y="1840849"/>
                  <a:pt x="431520" y="1836210"/>
                </a:cubicBezTo>
                <a:cubicBezTo>
                  <a:pt x="431701" y="1824790"/>
                  <a:pt x="429168" y="1815513"/>
                  <a:pt x="423919" y="1808378"/>
                </a:cubicBezTo>
                <a:cubicBezTo>
                  <a:pt x="418671" y="1801244"/>
                  <a:pt x="409622" y="1797567"/>
                  <a:pt x="396773" y="1797348"/>
                </a:cubicBezTo>
                <a:cubicBezTo>
                  <a:pt x="387536" y="1797410"/>
                  <a:pt x="377765" y="1800893"/>
                  <a:pt x="367461" y="1807796"/>
                </a:cubicBezTo>
                <a:cubicBezTo>
                  <a:pt x="357158" y="1814699"/>
                  <a:pt x="347793" y="1824651"/>
                  <a:pt x="339369" y="1837650"/>
                </a:cubicBezTo>
                <a:cubicBezTo>
                  <a:pt x="330945" y="1850649"/>
                  <a:pt x="324933" y="1866324"/>
                  <a:pt x="321335" y="1884674"/>
                </a:cubicBezTo>
                <a:lnTo>
                  <a:pt x="301218" y="1992116"/>
                </a:lnTo>
                <a:lnTo>
                  <a:pt x="263271" y="1992116"/>
                </a:lnTo>
                <a:lnTo>
                  <a:pt x="292989" y="1835337"/>
                </a:lnTo>
                <a:cubicBezTo>
                  <a:pt x="295456" y="1822996"/>
                  <a:pt x="297494" y="1811454"/>
                  <a:pt x="299104" y="1800713"/>
                </a:cubicBezTo>
                <a:cubicBezTo>
                  <a:pt x="300713" y="1789971"/>
                  <a:pt x="302180" y="1780030"/>
                  <a:pt x="303504" y="1770888"/>
                </a:cubicBezTo>
                <a:lnTo>
                  <a:pt x="337337" y="1770888"/>
                </a:lnTo>
                <a:lnTo>
                  <a:pt x="331851" y="1814265"/>
                </a:lnTo>
                <a:lnTo>
                  <a:pt x="332765" y="1814265"/>
                </a:lnTo>
                <a:cubicBezTo>
                  <a:pt x="342747" y="1798657"/>
                  <a:pt x="354787" y="1786707"/>
                  <a:pt x="368884" y="1778413"/>
                </a:cubicBezTo>
                <a:cubicBezTo>
                  <a:pt x="382981" y="1770119"/>
                  <a:pt x="398221" y="1765934"/>
                  <a:pt x="414604" y="1765859"/>
                </a:cubicBezTo>
                <a:close/>
                <a:moveTo>
                  <a:pt x="150855" y="1765859"/>
                </a:moveTo>
                <a:cubicBezTo>
                  <a:pt x="170778" y="1766126"/>
                  <a:pt x="187115" y="1770615"/>
                  <a:pt x="199869" y="1779325"/>
                </a:cubicBezTo>
                <a:cubicBezTo>
                  <a:pt x="212622" y="1788035"/>
                  <a:pt x="222048" y="1799362"/>
                  <a:pt x="228146" y="1813306"/>
                </a:cubicBezTo>
                <a:cubicBezTo>
                  <a:pt x="234244" y="1827250"/>
                  <a:pt x="237272" y="1842207"/>
                  <a:pt x="237229" y="1858177"/>
                </a:cubicBezTo>
                <a:cubicBezTo>
                  <a:pt x="237089" y="1881346"/>
                  <a:pt x="231991" y="1903451"/>
                  <a:pt x="221934" y="1924492"/>
                </a:cubicBezTo>
                <a:cubicBezTo>
                  <a:pt x="211878" y="1945534"/>
                  <a:pt x="197705" y="1962790"/>
                  <a:pt x="179415" y="1976260"/>
                </a:cubicBezTo>
                <a:cubicBezTo>
                  <a:pt x="161125" y="1989729"/>
                  <a:pt x="139561" y="1996691"/>
                  <a:pt x="114721" y="1997145"/>
                </a:cubicBezTo>
                <a:cubicBezTo>
                  <a:pt x="86915" y="1996471"/>
                  <a:pt x="65603" y="1987545"/>
                  <a:pt x="50784" y="1970366"/>
                </a:cubicBezTo>
                <a:cubicBezTo>
                  <a:pt x="35966" y="1953187"/>
                  <a:pt x="28487" y="1931798"/>
                  <a:pt x="28346" y="1906199"/>
                </a:cubicBezTo>
                <a:cubicBezTo>
                  <a:pt x="28529" y="1881573"/>
                  <a:pt x="33797" y="1858672"/>
                  <a:pt x="44149" y="1837495"/>
                </a:cubicBezTo>
                <a:cubicBezTo>
                  <a:pt x="54502" y="1816318"/>
                  <a:pt x="68845" y="1799181"/>
                  <a:pt x="87177" y="1786083"/>
                </a:cubicBezTo>
                <a:cubicBezTo>
                  <a:pt x="105509" y="1772986"/>
                  <a:pt x="126735" y="1766245"/>
                  <a:pt x="150855" y="1765859"/>
                </a:cubicBezTo>
                <a:close/>
                <a:moveTo>
                  <a:pt x="4115276" y="1711452"/>
                </a:moveTo>
                <a:lnTo>
                  <a:pt x="4103846" y="1770888"/>
                </a:lnTo>
                <a:lnTo>
                  <a:pt x="4156881" y="1770888"/>
                </a:lnTo>
                <a:lnTo>
                  <a:pt x="4150937" y="1800549"/>
                </a:lnTo>
                <a:lnTo>
                  <a:pt x="4097902" y="1800549"/>
                </a:lnTo>
                <a:lnTo>
                  <a:pt x="4077328" y="1908028"/>
                </a:lnTo>
                <a:cubicBezTo>
                  <a:pt x="4076157" y="1914174"/>
                  <a:pt x="4075185" y="1920177"/>
                  <a:pt x="4074413" y="1926037"/>
                </a:cubicBezTo>
                <a:cubicBezTo>
                  <a:pt x="4073642" y="1931897"/>
                  <a:pt x="4073242" y="1937785"/>
                  <a:pt x="4073213" y="1943702"/>
                </a:cubicBezTo>
                <a:cubicBezTo>
                  <a:pt x="4073175" y="1950382"/>
                  <a:pt x="4074852" y="1955546"/>
                  <a:pt x="4078243" y="1959195"/>
                </a:cubicBezTo>
                <a:cubicBezTo>
                  <a:pt x="4081633" y="1962845"/>
                  <a:pt x="4086967" y="1964693"/>
                  <a:pt x="4094245" y="1964741"/>
                </a:cubicBezTo>
                <a:cubicBezTo>
                  <a:pt x="4097473" y="1964741"/>
                  <a:pt x="4100617" y="1964626"/>
                  <a:pt x="4103674" y="1964398"/>
                </a:cubicBezTo>
                <a:cubicBezTo>
                  <a:pt x="4106732" y="1964169"/>
                  <a:pt x="4109532" y="1963826"/>
                  <a:pt x="4112075" y="1963369"/>
                </a:cubicBezTo>
                <a:lnTo>
                  <a:pt x="4110246" y="1993037"/>
                </a:lnTo>
                <a:cubicBezTo>
                  <a:pt x="4106713" y="1994406"/>
                  <a:pt x="4102350" y="1995433"/>
                  <a:pt x="4097159" y="1996118"/>
                </a:cubicBezTo>
                <a:cubicBezTo>
                  <a:pt x="4091968" y="1996802"/>
                  <a:pt x="4086577" y="1997145"/>
                  <a:pt x="4080986" y="1997145"/>
                </a:cubicBezTo>
                <a:cubicBezTo>
                  <a:pt x="4064260" y="1996755"/>
                  <a:pt x="4052273" y="1992400"/>
                  <a:pt x="4045024" y="1984078"/>
                </a:cubicBezTo>
                <a:cubicBezTo>
                  <a:pt x="4037776" y="1975756"/>
                  <a:pt x="4034237" y="1965804"/>
                  <a:pt x="4034409" y="1954222"/>
                </a:cubicBezTo>
                <a:cubicBezTo>
                  <a:pt x="4034399" y="1947885"/>
                  <a:pt x="4034760" y="1941349"/>
                  <a:pt x="4035493" y="1934612"/>
                </a:cubicBezTo>
                <a:cubicBezTo>
                  <a:pt x="4036225" y="1927876"/>
                  <a:pt x="4037385" y="1920539"/>
                  <a:pt x="4038974" y="1912602"/>
                </a:cubicBezTo>
                <a:lnTo>
                  <a:pt x="4060887" y="1800549"/>
                </a:lnTo>
                <a:lnTo>
                  <a:pt x="4028922" y="1800549"/>
                </a:lnTo>
                <a:lnTo>
                  <a:pt x="4034865" y="1770888"/>
                </a:lnTo>
                <a:lnTo>
                  <a:pt x="4066366" y="1770888"/>
                </a:lnTo>
                <a:lnTo>
                  <a:pt x="4075957" y="1721053"/>
                </a:lnTo>
                <a:close/>
                <a:moveTo>
                  <a:pt x="2372200" y="1711452"/>
                </a:moveTo>
                <a:lnTo>
                  <a:pt x="2360771" y="1770888"/>
                </a:lnTo>
                <a:lnTo>
                  <a:pt x="2413806" y="1770888"/>
                </a:lnTo>
                <a:lnTo>
                  <a:pt x="2407863" y="1800549"/>
                </a:lnTo>
                <a:lnTo>
                  <a:pt x="2354827" y="1800549"/>
                </a:lnTo>
                <a:lnTo>
                  <a:pt x="2334253" y="1908028"/>
                </a:lnTo>
                <a:cubicBezTo>
                  <a:pt x="2333081" y="1914174"/>
                  <a:pt x="2332110" y="1920177"/>
                  <a:pt x="2331339" y="1926037"/>
                </a:cubicBezTo>
                <a:cubicBezTo>
                  <a:pt x="2330567" y="1931897"/>
                  <a:pt x="2330167" y="1937785"/>
                  <a:pt x="2330139" y="1943702"/>
                </a:cubicBezTo>
                <a:cubicBezTo>
                  <a:pt x="2330101" y="1950382"/>
                  <a:pt x="2331777" y="1955546"/>
                  <a:pt x="2335168" y="1959195"/>
                </a:cubicBezTo>
                <a:cubicBezTo>
                  <a:pt x="2338559" y="1962845"/>
                  <a:pt x="2343893" y="1964693"/>
                  <a:pt x="2351170" y="1964741"/>
                </a:cubicBezTo>
                <a:cubicBezTo>
                  <a:pt x="2354399" y="1964741"/>
                  <a:pt x="2357542" y="1964626"/>
                  <a:pt x="2360599" y="1964398"/>
                </a:cubicBezTo>
                <a:cubicBezTo>
                  <a:pt x="2363657" y="1964169"/>
                  <a:pt x="2366457" y="1963826"/>
                  <a:pt x="2369000" y="1963369"/>
                </a:cubicBezTo>
                <a:lnTo>
                  <a:pt x="2367171" y="1993037"/>
                </a:lnTo>
                <a:cubicBezTo>
                  <a:pt x="2363638" y="1994406"/>
                  <a:pt x="2359276" y="1995433"/>
                  <a:pt x="2354084" y="1996118"/>
                </a:cubicBezTo>
                <a:cubicBezTo>
                  <a:pt x="2348893" y="1996802"/>
                  <a:pt x="2343502" y="1997145"/>
                  <a:pt x="2337911" y="1997145"/>
                </a:cubicBezTo>
                <a:cubicBezTo>
                  <a:pt x="2321185" y="1996755"/>
                  <a:pt x="2309198" y="1992400"/>
                  <a:pt x="2301949" y="1984078"/>
                </a:cubicBezTo>
                <a:cubicBezTo>
                  <a:pt x="2294701" y="1975756"/>
                  <a:pt x="2291162" y="1965804"/>
                  <a:pt x="2291334" y="1954222"/>
                </a:cubicBezTo>
                <a:cubicBezTo>
                  <a:pt x="2291324" y="1947885"/>
                  <a:pt x="2291686" y="1941349"/>
                  <a:pt x="2292418" y="1934612"/>
                </a:cubicBezTo>
                <a:cubicBezTo>
                  <a:pt x="2293151" y="1927876"/>
                  <a:pt x="2294311" y="1920539"/>
                  <a:pt x="2295899" y="1912602"/>
                </a:cubicBezTo>
                <a:lnTo>
                  <a:pt x="2317812" y="1800549"/>
                </a:lnTo>
                <a:lnTo>
                  <a:pt x="2285847" y="1800549"/>
                </a:lnTo>
                <a:lnTo>
                  <a:pt x="2291791" y="1770888"/>
                </a:lnTo>
                <a:lnTo>
                  <a:pt x="2323291" y="1770888"/>
                </a:lnTo>
                <a:lnTo>
                  <a:pt x="2332882" y="1721053"/>
                </a:lnTo>
                <a:close/>
                <a:moveTo>
                  <a:pt x="5099760" y="1685392"/>
                </a:moveTo>
                <a:lnTo>
                  <a:pt x="5120734" y="1685392"/>
                </a:lnTo>
                <a:cubicBezTo>
                  <a:pt x="5119006" y="1699610"/>
                  <a:pt x="5115395" y="1710457"/>
                  <a:pt x="5109900" y="1717931"/>
                </a:cubicBezTo>
                <a:cubicBezTo>
                  <a:pt x="5104405" y="1725405"/>
                  <a:pt x="5096451" y="1729170"/>
                  <a:pt x="5086038" y="1729226"/>
                </a:cubicBezTo>
                <a:cubicBezTo>
                  <a:pt x="5080550" y="1729159"/>
                  <a:pt x="5075518" y="1728266"/>
                  <a:pt x="5070944" y="1726544"/>
                </a:cubicBezTo>
                <a:cubicBezTo>
                  <a:pt x="5066370" y="1724823"/>
                  <a:pt x="5062254" y="1722671"/>
                  <a:pt x="5058594" y="1720090"/>
                </a:cubicBezTo>
                <a:cubicBezTo>
                  <a:pt x="5055612" y="1717945"/>
                  <a:pt x="5052543" y="1716057"/>
                  <a:pt x="5049389" y="1714426"/>
                </a:cubicBezTo>
                <a:cubicBezTo>
                  <a:pt x="5046235" y="1712796"/>
                  <a:pt x="5043052" y="1711938"/>
                  <a:pt x="5039841" y="1711852"/>
                </a:cubicBezTo>
                <a:cubicBezTo>
                  <a:pt x="5035810" y="1711938"/>
                  <a:pt x="5032780" y="1713826"/>
                  <a:pt x="5030751" y="1717515"/>
                </a:cubicBezTo>
                <a:cubicBezTo>
                  <a:pt x="5028720" y="1721205"/>
                  <a:pt x="5027176" y="1726182"/>
                  <a:pt x="5026119" y="1732446"/>
                </a:cubicBezTo>
                <a:lnTo>
                  <a:pt x="5004163" y="1732446"/>
                </a:lnTo>
                <a:cubicBezTo>
                  <a:pt x="5005803" y="1718938"/>
                  <a:pt x="5009614" y="1708009"/>
                  <a:pt x="5015599" y="1699658"/>
                </a:cubicBezTo>
                <a:cubicBezTo>
                  <a:pt x="5021583" y="1691307"/>
                  <a:pt x="5029511" y="1687009"/>
                  <a:pt x="5039384" y="1686763"/>
                </a:cubicBezTo>
                <a:cubicBezTo>
                  <a:pt x="5045149" y="1686839"/>
                  <a:pt x="5050085" y="1687828"/>
                  <a:pt x="5054192" y="1689731"/>
                </a:cubicBezTo>
                <a:cubicBezTo>
                  <a:pt x="5058299" y="1691634"/>
                  <a:pt x="5062664" y="1693998"/>
                  <a:pt x="5067285" y="1696822"/>
                </a:cubicBezTo>
                <a:cubicBezTo>
                  <a:pt x="5070697" y="1698946"/>
                  <a:pt x="5073936" y="1700755"/>
                  <a:pt x="5077005" y="1702251"/>
                </a:cubicBezTo>
                <a:cubicBezTo>
                  <a:pt x="5080073" y="1703746"/>
                  <a:pt x="5083085" y="1704527"/>
                  <a:pt x="5086038" y="1704594"/>
                </a:cubicBezTo>
                <a:cubicBezTo>
                  <a:pt x="5089612" y="1704737"/>
                  <a:pt x="5092414" y="1703422"/>
                  <a:pt x="5094444" y="1700651"/>
                </a:cubicBezTo>
                <a:cubicBezTo>
                  <a:pt x="5096473" y="1697879"/>
                  <a:pt x="5098245" y="1692792"/>
                  <a:pt x="5099760" y="1685392"/>
                </a:cubicBezTo>
                <a:close/>
                <a:moveTo>
                  <a:pt x="3176214" y="1683563"/>
                </a:moveTo>
                <a:cubicBezTo>
                  <a:pt x="3183140" y="1683696"/>
                  <a:pt x="3188582" y="1685941"/>
                  <a:pt x="3192540" y="1690299"/>
                </a:cubicBezTo>
                <a:cubicBezTo>
                  <a:pt x="3196497" y="1694656"/>
                  <a:pt x="3198514" y="1700326"/>
                  <a:pt x="3198590" y="1707310"/>
                </a:cubicBezTo>
                <a:cubicBezTo>
                  <a:pt x="3198238" y="1714968"/>
                  <a:pt x="3195745" y="1721114"/>
                  <a:pt x="3191112" y="1725748"/>
                </a:cubicBezTo>
                <a:cubicBezTo>
                  <a:pt x="3186479" y="1730381"/>
                  <a:pt x="3180448" y="1732759"/>
                  <a:pt x="3173018" y="1732883"/>
                </a:cubicBezTo>
                <a:cubicBezTo>
                  <a:pt x="3166310" y="1732750"/>
                  <a:pt x="3161002" y="1730505"/>
                  <a:pt x="3157092" y="1726147"/>
                </a:cubicBezTo>
                <a:cubicBezTo>
                  <a:pt x="3153182" y="1721790"/>
                  <a:pt x="3151183" y="1716120"/>
                  <a:pt x="3151099" y="1709136"/>
                </a:cubicBezTo>
                <a:cubicBezTo>
                  <a:pt x="3151289" y="1701677"/>
                  <a:pt x="3153762" y="1695588"/>
                  <a:pt x="3158519" y="1690870"/>
                </a:cubicBezTo>
                <a:cubicBezTo>
                  <a:pt x="3163275" y="1686151"/>
                  <a:pt x="3169174" y="1683715"/>
                  <a:pt x="3176214" y="1683563"/>
                </a:cubicBezTo>
                <a:close/>
                <a:moveTo>
                  <a:pt x="2033214" y="1683563"/>
                </a:moveTo>
                <a:cubicBezTo>
                  <a:pt x="2040140" y="1683696"/>
                  <a:pt x="2045582" y="1685941"/>
                  <a:pt x="2049540" y="1690299"/>
                </a:cubicBezTo>
                <a:cubicBezTo>
                  <a:pt x="2053497" y="1694656"/>
                  <a:pt x="2055514" y="1700326"/>
                  <a:pt x="2055590" y="1707310"/>
                </a:cubicBezTo>
                <a:cubicBezTo>
                  <a:pt x="2055238" y="1714968"/>
                  <a:pt x="2052745" y="1721114"/>
                  <a:pt x="2048112" y="1725748"/>
                </a:cubicBezTo>
                <a:cubicBezTo>
                  <a:pt x="2043479" y="1730381"/>
                  <a:pt x="2037448" y="1732759"/>
                  <a:pt x="2030018" y="1732883"/>
                </a:cubicBezTo>
                <a:cubicBezTo>
                  <a:pt x="2023311" y="1732750"/>
                  <a:pt x="2018002" y="1730505"/>
                  <a:pt x="2014092" y="1726147"/>
                </a:cubicBezTo>
                <a:cubicBezTo>
                  <a:pt x="2010182" y="1721790"/>
                  <a:pt x="2008184" y="1716120"/>
                  <a:pt x="2008098" y="1709136"/>
                </a:cubicBezTo>
                <a:cubicBezTo>
                  <a:pt x="2008288" y="1701677"/>
                  <a:pt x="2010762" y="1695588"/>
                  <a:pt x="2015519" y="1690870"/>
                </a:cubicBezTo>
                <a:cubicBezTo>
                  <a:pt x="2020276" y="1686151"/>
                  <a:pt x="2026174" y="1683715"/>
                  <a:pt x="2033214" y="1683563"/>
                </a:cubicBezTo>
                <a:close/>
                <a:moveTo>
                  <a:pt x="5791161" y="1678534"/>
                </a:moveTo>
                <a:lnTo>
                  <a:pt x="5836862" y="1678534"/>
                </a:lnTo>
                <a:lnTo>
                  <a:pt x="5776080" y="1743856"/>
                </a:lnTo>
                <a:lnTo>
                  <a:pt x="5746374" y="1743856"/>
                </a:lnTo>
                <a:close/>
                <a:moveTo>
                  <a:pt x="2954548" y="1678534"/>
                </a:moveTo>
                <a:lnTo>
                  <a:pt x="2997548" y="1678534"/>
                </a:lnTo>
                <a:lnTo>
                  <a:pt x="3027702" y="1743856"/>
                </a:lnTo>
                <a:lnTo>
                  <a:pt x="3000292" y="1743856"/>
                </a:lnTo>
                <a:close/>
                <a:moveTo>
                  <a:pt x="2178690" y="1678534"/>
                </a:moveTo>
                <a:lnTo>
                  <a:pt x="2205680" y="1678534"/>
                </a:lnTo>
                <a:lnTo>
                  <a:pt x="2237196" y="1743856"/>
                </a:lnTo>
                <a:lnTo>
                  <a:pt x="2208882" y="1743856"/>
                </a:lnTo>
                <a:lnTo>
                  <a:pt x="2189212" y="1701830"/>
                </a:lnTo>
                <a:lnTo>
                  <a:pt x="2188297" y="1701830"/>
                </a:lnTo>
                <a:lnTo>
                  <a:pt x="2156276" y="1743856"/>
                </a:lnTo>
                <a:lnTo>
                  <a:pt x="2125627" y="1743856"/>
                </a:lnTo>
                <a:close/>
                <a:moveTo>
                  <a:pt x="1092513" y="1678534"/>
                </a:moveTo>
                <a:lnTo>
                  <a:pt x="1135509" y="1678534"/>
                </a:lnTo>
                <a:lnTo>
                  <a:pt x="1165698" y="1743856"/>
                </a:lnTo>
                <a:lnTo>
                  <a:pt x="1138711" y="1743856"/>
                </a:lnTo>
                <a:close/>
                <a:moveTo>
                  <a:pt x="155429" y="1678534"/>
                </a:moveTo>
                <a:lnTo>
                  <a:pt x="182873" y="1678534"/>
                </a:lnTo>
                <a:lnTo>
                  <a:pt x="213946" y="1743856"/>
                </a:lnTo>
                <a:lnTo>
                  <a:pt x="185618" y="1743856"/>
                </a:lnTo>
                <a:lnTo>
                  <a:pt x="165950" y="1701830"/>
                </a:lnTo>
                <a:lnTo>
                  <a:pt x="165035" y="1701830"/>
                </a:lnTo>
                <a:lnTo>
                  <a:pt x="133017" y="1743856"/>
                </a:lnTo>
                <a:lnTo>
                  <a:pt x="102371" y="1743856"/>
                </a:lnTo>
                <a:close/>
                <a:moveTo>
                  <a:pt x="3834667" y="1675333"/>
                </a:moveTo>
                <a:lnTo>
                  <a:pt x="3863944" y="1675333"/>
                </a:lnTo>
                <a:lnTo>
                  <a:pt x="3892721" y="1740691"/>
                </a:lnTo>
                <a:lnTo>
                  <a:pt x="3863944" y="1740691"/>
                </a:lnTo>
                <a:lnTo>
                  <a:pt x="3847019" y="1697681"/>
                </a:lnTo>
                <a:lnTo>
                  <a:pt x="3845646" y="1697681"/>
                </a:lnTo>
                <a:lnTo>
                  <a:pt x="3816827" y="1740691"/>
                </a:lnTo>
                <a:lnTo>
                  <a:pt x="3786178" y="1740691"/>
                </a:lnTo>
                <a:close/>
                <a:moveTo>
                  <a:pt x="5516117" y="1667561"/>
                </a:moveTo>
                <a:lnTo>
                  <a:pt x="5554065" y="1667561"/>
                </a:lnTo>
                <a:lnTo>
                  <a:pt x="5526633" y="1810150"/>
                </a:lnTo>
                <a:lnTo>
                  <a:pt x="5527547" y="1810150"/>
                </a:lnTo>
                <a:cubicBezTo>
                  <a:pt x="5536958" y="1796514"/>
                  <a:pt x="5548312" y="1785764"/>
                  <a:pt x="5561609" y="1777898"/>
                </a:cubicBezTo>
                <a:cubicBezTo>
                  <a:pt x="5574905" y="1770033"/>
                  <a:pt x="5589917" y="1766020"/>
                  <a:pt x="5606643" y="1765859"/>
                </a:cubicBezTo>
                <a:cubicBezTo>
                  <a:pt x="5619922" y="1765591"/>
                  <a:pt x="5632198" y="1770005"/>
                  <a:pt x="5643471" y="1779100"/>
                </a:cubicBezTo>
                <a:cubicBezTo>
                  <a:pt x="5654744" y="1788195"/>
                  <a:pt x="5660737" y="1803574"/>
                  <a:pt x="5661450" y="1825238"/>
                </a:cubicBezTo>
                <a:cubicBezTo>
                  <a:pt x="5661441" y="1831286"/>
                  <a:pt x="5661117" y="1837592"/>
                  <a:pt x="5660480" y="1844154"/>
                </a:cubicBezTo>
                <a:cubicBezTo>
                  <a:pt x="5659842" y="1850717"/>
                  <a:pt x="5658948" y="1856908"/>
                  <a:pt x="5657798" y="1862728"/>
                </a:cubicBezTo>
                <a:lnTo>
                  <a:pt x="5633145" y="1992116"/>
                </a:lnTo>
                <a:lnTo>
                  <a:pt x="5595213" y="1992116"/>
                </a:lnTo>
                <a:lnTo>
                  <a:pt x="5619902" y="1864557"/>
                </a:lnTo>
                <a:cubicBezTo>
                  <a:pt x="5620616" y="1860452"/>
                  <a:pt x="5621245" y="1855861"/>
                  <a:pt x="5621788" y="1850784"/>
                </a:cubicBezTo>
                <a:cubicBezTo>
                  <a:pt x="5622331" y="1845707"/>
                  <a:pt x="5622616" y="1840087"/>
                  <a:pt x="5622645" y="1833924"/>
                </a:cubicBezTo>
                <a:cubicBezTo>
                  <a:pt x="5622759" y="1823399"/>
                  <a:pt x="5620130" y="1814731"/>
                  <a:pt x="5614758" y="1807921"/>
                </a:cubicBezTo>
                <a:cubicBezTo>
                  <a:pt x="5609386" y="1801111"/>
                  <a:pt x="5600585" y="1797587"/>
                  <a:pt x="5588355" y="1797348"/>
                </a:cubicBezTo>
                <a:cubicBezTo>
                  <a:pt x="5572981" y="1797739"/>
                  <a:pt x="5557894" y="1805530"/>
                  <a:pt x="5543092" y="1820723"/>
                </a:cubicBezTo>
                <a:cubicBezTo>
                  <a:pt x="5528290" y="1835915"/>
                  <a:pt x="5518232" y="1856165"/>
                  <a:pt x="5512917" y="1881473"/>
                </a:cubicBezTo>
                <a:lnTo>
                  <a:pt x="5492343" y="1992116"/>
                </a:lnTo>
                <a:lnTo>
                  <a:pt x="5454395" y="1992116"/>
                </a:lnTo>
                <a:close/>
                <a:moveTo>
                  <a:pt x="5306551" y="1667561"/>
                </a:moveTo>
                <a:lnTo>
                  <a:pt x="5344488" y="1667561"/>
                </a:lnTo>
                <a:lnTo>
                  <a:pt x="5305637" y="1870989"/>
                </a:lnTo>
                <a:lnTo>
                  <a:pt x="5306551" y="1870989"/>
                </a:lnTo>
                <a:cubicBezTo>
                  <a:pt x="5310064" y="1867056"/>
                  <a:pt x="5313664" y="1863152"/>
                  <a:pt x="5317349" y="1859276"/>
                </a:cubicBezTo>
                <a:cubicBezTo>
                  <a:pt x="5321034" y="1855401"/>
                  <a:pt x="5324291" y="1851839"/>
                  <a:pt x="5327119" y="1848592"/>
                </a:cubicBezTo>
                <a:lnTo>
                  <a:pt x="5405278" y="1770888"/>
                </a:lnTo>
                <a:lnTo>
                  <a:pt x="5451900" y="1770888"/>
                </a:lnTo>
                <a:lnTo>
                  <a:pt x="5355457" y="1861847"/>
                </a:lnTo>
                <a:lnTo>
                  <a:pt x="5421733" y="1992116"/>
                </a:lnTo>
                <a:lnTo>
                  <a:pt x="5379682" y="1992116"/>
                </a:lnTo>
                <a:lnTo>
                  <a:pt x="5326662" y="1882873"/>
                </a:lnTo>
                <a:lnTo>
                  <a:pt x="5298780" y="1908013"/>
                </a:lnTo>
                <a:lnTo>
                  <a:pt x="5282783" y="1992116"/>
                </a:lnTo>
                <a:lnTo>
                  <a:pt x="5245303" y="1992116"/>
                </a:lnTo>
                <a:close/>
                <a:moveTo>
                  <a:pt x="3534917" y="1667561"/>
                </a:moveTo>
                <a:lnTo>
                  <a:pt x="3572865" y="1667561"/>
                </a:lnTo>
                <a:lnTo>
                  <a:pt x="3545433" y="1810150"/>
                </a:lnTo>
                <a:lnTo>
                  <a:pt x="3546347" y="1810150"/>
                </a:lnTo>
                <a:cubicBezTo>
                  <a:pt x="3555758" y="1796514"/>
                  <a:pt x="3567112" y="1785764"/>
                  <a:pt x="3580409" y="1777898"/>
                </a:cubicBezTo>
                <a:cubicBezTo>
                  <a:pt x="3593706" y="1770033"/>
                  <a:pt x="3608717" y="1766020"/>
                  <a:pt x="3625443" y="1765859"/>
                </a:cubicBezTo>
                <a:cubicBezTo>
                  <a:pt x="3638722" y="1765591"/>
                  <a:pt x="3650998" y="1770005"/>
                  <a:pt x="3662271" y="1779100"/>
                </a:cubicBezTo>
                <a:cubicBezTo>
                  <a:pt x="3673544" y="1788195"/>
                  <a:pt x="3679537" y="1803574"/>
                  <a:pt x="3680250" y="1825238"/>
                </a:cubicBezTo>
                <a:cubicBezTo>
                  <a:pt x="3680240" y="1831286"/>
                  <a:pt x="3679917" y="1837592"/>
                  <a:pt x="3679280" y="1844154"/>
                </a:cubicBezTo>
                <a:cubicBezTo>
                  <a:pt x="3678643" y="1850717"/>
                  <a:pt x="3677748" y="1856908"/>
                  <a:pt x="3676598" y="1862728"/>
                </a:cubicBezTo>
                <a:lnTo>
                  <a:pt x="3651945" y="1992116"/>
                </a:lnTo>
                <a:lnTo>
                  <a:pt x="3614013" y="1992116"/>
                </a:lnTo>
                <a:lnTo>
                  <a:pt x="3638702" y="1864557"/>
                </a:lnTo>
                <a:cubicBezTo>
                  <a:pt x="3639416" y="1860452"/>
                  <a:pt x="3640045" y="1855861"/>
                  <a:pt x="3640588" y="1850784"/>
                </a:cubicBezTo>
                <a:cubicBezTo>
                  <a:pt x="3641131" y="1845707"/>
                  <a:pt x="3641416" y="1840087"/>
                  <a:pt x="3641445" y="1833924"/>
                </a:cubicBezTo>
                <a:cubicBezTo>
                  <a:pt x="3641559" y="1823399"/>
                  <a:pt x="3638930" y="1814731"/>
                  <a:pt x="3633558" y="1807921"/>
                </a:cubicBezTo>
                <a:cubicBezTo>
                  <a:pt x="3628186" y="1801111"/>
                  <a:pt x="3619385" y="1797587"/>
                  <a:pt x="3607155" y="1797348"/>
                </a:cubicBezTo>
                <a:cubicBezTo>
                  <a:pt x="3591782" y="1797739"/>
                  <a:pt x="3576694" y="1805530"/>
                  <a:pt x="3561892" y="1820723"/>
                </a:cubicBezTo>
                <a:cubicBezTo>
                  <a:pt x="3547090" y="1835915"/>
                  <a:pt x="3537032" y="1856165"/>
                  <a:pt x="3531717" y="1881473"/>
                </a:cubicBezTo>
                <a:lnTo>
                  <a:pt x="3511143" y="1992116"/>
                </a:lnTo>
                <a:lnTo>
                  <a:pt x="3473195" y="1992116"/>
                </a:lnTo>
                <a:close/>
                <a:moveTo>
                  <a:pt x="3927900" y="1639214"/>
                </a:moveTo>
                <a:lnTo>
                  <a:pt x="3965390" y="1639214"/>
                </a:lnTo>
                <a:lnTo>
                  <a:pt x="3910069" y="1698593"/>
                </a:lnTo>
                <a:lnTo>
                  <a:pt x="3886786" y="1698593"/>
                </a:lnTo>
                <a:close/>
                <a:moveTo>
                  <a:pt x="4593611" y="1485824"/>
                </a:moveTo>
                <a:cubicBezTo>
                  <a:pt x="4600137" y="1485995"/>
                  <a:pt x="4605464" y="1488278"/>
                  <a:pt x="4609593" y="1492674"/>
                </a:cubicBezTo>
                <a:cubicBezTo>
                  <a:pt x="4613722" y="1497069"/>
                  <a:pt x="4615853" y="1502549"/>
                  <a:pt x="4615986" y="1509113"/>
                </a:cubicBezTo>
                <a:cubicBezTo>
                  <a:pt x="4615882" y="1515696"/>
                  <a:pt x="4613807" y="1521252"/>
                  <a:pt x="4609764" y="1525780"/>
                </a:cubicBezTo>
                <a:cubicBezTo>
                  <a:pt x="4605721" y="1530309"/>
                  <a:pt x="4600337" y="1532668"/>
                  <a:pt x="4593611" y="1532858"/>
                </a:cubicBezTo>
                <a:cubicBezTo>
                  <a:pt x="4586648" y="1532668"/>
                  <a:pt x="4581054" y="1530309"/>
                  <a:pt x="4576830" y="1525780"/>
                </a:cubicBezTo>
                <a:cubicBezTo>
                  <a:pt x="4572606" y="1521252"/>
                  <a:pt x="4570437" y="1515696"/>
                  <a:pt x="4570323" y="1509113"/>
                </a:cubicBezTo>
                <a:cubicBezTo>
                  <a:pt x="4570466" y="1502549"/>
                  <a:pt x="4572692" y="1497069"/>
                  <a:pt x="4577002" y="1492674"/>
                </a:cubicBezTo>
                <a:cubicBezTo>
                  <a:pt x="4581311" y="1488278"/>
                  <a:pt x="4586847" y="1485995"/>
                  <a:pt x="4593611" y="1485824"/>
                </a:cubicBezTo>
                <a:close/>
                <a:moveTo>
                  <a:pt x="393619" y="1397127"/>
                </a:moveTo>
                <a:cubicBezTo>
                  <a:pt x="401459" y="1397279"/>
                  <a:pt x="407587" y="1399829"/>
                  <a:pt x="412002" y="1404778"/>
                </a:cubicBezTo>
                <a:cubicBezTo>
                  <a:pt x="416416" y="1409726"/>
                  <a:pt x="418662" y="1416158"/>
                  <a:pt x="418738" y="1424075"/>
                </a:cubicBezTo>
                <a:cubicBezTo>
                  <a:pt x="418624" y="1432724"/>
                  <a:pt x="415998" y="1439861"/>
                  <a:pt x="410860" y="1445485"/>
                </a:cubicBezTo>
                <a:cubicBezTo>
                  <a:pt x="405722" y="1451108"/>
                  <a:pt x="398757" y="1454020"/>
                  <a:pt x="389965" y="1454220"/>
                </a:cubicBezTo>
                <a:cubicBezTo>
                  <a:pt x="382324" y="1454030"/>
                  <a:pt x="376254" y="1451441"/>
                  <a:pt x="371753" y="1446455"/>
                </a:cubicBezTo>
                <a:cubicBezTo>
                  <a:pt x="367253" y="1441469"/>
                  <a:pt x="364950" y="1435227"/>
                  <a:pt x="364845" y="1427729"/>
                </a:cubicBezTo>
                <a:cubicBezTo>
                  <a:pt x="364988" y="1419060"/>
                  <a:pt x="367672" y="1411848"/>
                  <a:pt x="372895" y="1406091"/>
                </a:cubicBezTo>
                <a:cubicBezTo>
                  <a:pt x="378119" y="1400334"/>
                  <a:pt x="385027" y="1397346"/>
                  <a:pt x="393619" y="1397127"/>
                </a:cubicBezTo>
                <a:close/>
                <a:moveTo>
                  <a:pt x="3159271" y="1391641"/>
                </a:moveTo>
                <a:cubicBezTo>
                  <a:pt x="3153639" y="1404842"/>
                  <a:pt x="3147134" y="1418602"/>
                  <a:pt x="3139759" y="1432920"/>
                </a:cubicBezTo>
                <a:cubicBezTo>
                  <a:pt x="3132384" y="1447239"/>
                  <a:pt x="3125034" y="1460592"/>
                  <a:pt x="3117709" y="1472981"/>
                </a:cubicBezTo>
                <a:cubicBezTo>
                  <a:pt x="3110384" y="1485370"/>
                  <a:pt x="3103982" y="1495271"/>
                  <a:pt x="3098502" y="1502684"/>
                </a:cubicBezTo>
                <a:lnTo>
                  <a:pt x="3069260" y="1505426"/>
                </a:lnTo>
                <a:cubicBezTo>
                  <a:pt x="3074086" y="1496208"/>
                  <a:pt x="3079309" y="1485246"/>
                  <a:pt x="3084930" y="1472541"/>
                </a:cubicBezTo>
                <a:cubicBezTo>
                  <a:pt x="3090551" y="1459836"/>
                  <a:pt x="3095944" y="1446776"/>
                  <a:pt x="3101108" y="1433360"/>
                </a:cubicBezTo>
                <a:cubicBezTo>
                  <a:pt x="3106272" y="1419945"/>
                  <a:pt x="3110581" y="1407561"/>
                  <a:pt x="3114037" y="1396210"/>
                </a:cubicBezTo>
                <a:close/>
                <a:moveTo>
                  <a:pt x="8750473" y="1391583"/>
                </a:moveTo>
                <a:cubicBezTo>
                  <a:pt x="8744846" y="1404791"/>
                  <a:pt x="8738337" y="1418558"/>
                  <a:pt x="8730947" y="1432884"/>
                </a:cubicBezTo>
                <a:cubicBezTo>
                  <a:pt x="8723557" y="1447209"/>
                  <a:pt x="8716166" y="1460570"/>
                  <a:pt x="8708775" y="1472965"/>
                </a:cubicBezTo>
                <a:cubicBezTo>
                  <a:pt x="8701383" y="1485360"/>
                  <a:pt x="8694870" y="1495266"/>
                  <a:pt x="8689237" y="1502683"/>
                </a:cubicBezTo>
                <a:lnTo>
                  <a:pt x="8660434" y="1505426"/>
                </a:lnTo>
                <a:cubicBezTo>
                  <a:pt x="8665271" y="1496203"/>
                  <a:pt x="8670532" y="1485236"/>
                  <a:pt x="8676216" y="1472525"/>
                </a:cubicBezTo>
                <a:cubicBezTo>
                  <a:pt x="8681899" y="1459813"/>
                  <a:pt x="8687329" y="1446747"/>
                  <a:pt x="8692506" y="1433324"/>
                </a:cubicBezTo>
                <a:cubicBezTo>
                  <a:pt x="8697682" y="1419902"/>
                  <a:pt x="8701926" y="1407512"/>
                  <a:pt x="8705239" y="1396155"/>
                </a:cubicBezTo>
                <a:close/>
                <a:moveTo>
                  <a:pt x="9256794" y="1253509"/>
                </a:moveTo>
                <a:cubicBezTo>
                  <a:pt x="9238230" y="1253882"/>
                  <a:pt x="9221968" y="1259539"/>
                  <a:pt x="9208009" y="1270482"/>
                </a:cubicBezTo>
                <a:cubicBezTo>
                  <a:pt x="9194051" y="1281425"/>
                  <a:pt x="9183139" y="1295416"/>
                  <a:pt x="9175277" y="1312457"/>
                </a:cubicBezTo>
                <a:cubicBezTo>
                  <a:pt x="9167414" y="1329498"/>
                  <a:pt x="9163344" y="1347352"/>
                  <a:pt x="9163068" y="1366019"/>
                </a:cubicBezTo>
                <a:cubicBezTo>
                  <a:pt x="9162725" y="1378834"/>
                  <a:pt x="9165583" y="1390707"/>
                  <a:pt x="9171641" y="1401636"/>
                </a:cubicBezTo>
                <a:cubicBezTo>
                  <a:pt x="9177699" y="1412565"/>
                  <a:pt x="9189015" y="1418377"/>
                  <a:pt x="9205588" y="1419073"/>
                </a:cubicBezTo>
                <a:cubicBezTo>
                  <a:pt x="9216563" y="1418833"/>
                  <a:pt x="9227124" y="1414739"/>
                  <a:pt x="9237270" y="1406792"/>
                </a:cubicBezTo>
                <a:cubicBezTo>
                  <a:pt x="9247416" y="1398844"/>
                  <a:pt x="9256216" y="1388483"/>
                  <a:pt x="9263669" y="1375708"/>
                </a:cubicBezTo>
                <a:cubicBezTo>
                  <a:pt x="9271122" y="1362933"/>
                  <a:pt x="9276299" y="1349184"/>
                  <a:pt x="9279197" y="1334461"/>
                </a:cubicBezTo>
                <a:lnTo>
                  <a:pt x="9293370" y="1260826"/>
                </a:lnTo>
                <a:cubicBezTo>
                  <a:pt x="9289846" y="1259120"/>
                  <a:pt x="9284892" y="1257501"/>
                  <a:pt x="9278511" y="1255967"/>
                </a:cubicBezTo>
                <a:cubicBezTo>
                  <a:pt x="9272129" y="1254433"/>
                  <a:pt x="9264890" y="1253614"/>
                  <a:pt x="9256794" y="1253509"/>
                </a:cubicBezTo>
                <a:close/>
                <a:moveTo>
                  <a:pt x="8590044" y="1253509"/>
                </a:moveTo>
                <a:cubicBezTo>
                  <a:pt x="8571479" y="1253882"/>
                  <a:pt x="8555218" y="1259539"/>
                  <a:pt x="8541259" y="1270482"/>
                </a:cubicBezTo>
                <a:cubicBezTo>
                  <a:pt x="8527300" y="1281425"/>
                  <a:pt x="8516389" y="1295416"/>
                  <a:pt x="8508526" y="1312457"/>
                </a:cubicBezTo>
                <a:cubicBezTo>
                  <a:pt x="8500664" y="1329498"/>
                  <a:pt x="8496595" y="1347352"/>
                  <a:pt x="8496318" y="1366019"/>
                </a:cubicBezTo>
                <a:cubicBezTo>
                  <a:pt x="8495975" y="1378834"/>
                  <a:pt x="8498833" y="1390707"/>
                  <a:pt x="8504891" y="1401636"/>
                </a:cubicBezTo>
                <a:cubicBezTo>
                  <a:pt x="8510948" y="1412565"/>
                  <a:pt x="8522264" y="1418377"/>
                  <a:pt x="8538837" y="1419073"/>
                </a:cubicBezTo>
                <a:cubicBezTo>
                  <a:pt x="8549813" y="1418833"/>
                  <a:pt x="8560374" y="1414739"/>
                  <a:pt x="8570520" y="1406792"/>
                </a:cubicBezTo>
                <a:cubicBezTo>
                  <a:pt x="8580666" y="1398844"/>
                  <a:pt x="8589465" y="1388483"/>
                  <a:pt x="8596919" y="1375708"/>
                </a:cubicBezTo>
                <a:cubicBezTo>
                  <a:pt x="8604372" y="1362933"/>
                  <a:pt x="8609548" y="1349184"/>
                  <a:pt x="8612447" y="1334461"/>
                </a:cubicBezTo>
                <a:lnTo>
                  <a:pt x="8626620" y="1260826"/>
                </a:lnTo>
                <a:cubicBezTo>
                  <a:pt x="8623096" y="1259120"/>
                  <a:pt x="8618143" y="1257501"/>
                  <a:pt x="8611761" y="1255967"/>
                </a:cubicBezTo>
                <a:cubicBezTo>
                  <a:pt x="8605379" y="1254433"/>
                  <a:pt x="8598141" y="1253614"/>
                  <a:pt x="8590044" y="1253509"/>
                </a:cubicBezTo>
                <a:close/>
                <a:moveTo>
                  <a:pt x="7332744" y="1253509"/>
                </a:moveTo>
                <a:cubicBezTo>
                  <a:pt x="7314180" y="1253882"/>
                  <a:pt x="7297918" y="1259539"/>
                  <a:pt x="7283959" y="1270482"/>
                </a:cubicBezTo>
                <a:cubicBezTo>
                  <a:pt x="7270001" y="1281425"/>
                  <a:pt x="7259090" y="1295416"/>
                  <a:pt x="7251227" y="1312457"/>
                </a:cubicBezTo>
                <a:cubicBezTo>
                  <a:pt x="7243364" y="1329498"/>
                  <a:pt x="7239295" y="1347352"/>
                  <a:pt x="7239018" y="1366019"/>
                </a:cubicBezTo>
                <a:cubicBezTo>
                  <a:pt x="7238675" y="1378834"/>
                  <a:pt x="7241533" y="1390707"/>
                  <a:pt x="7247591" y="1401636"/>
                </a:cubicBezTo>
                <a:cubicBezTo>
                  <a:pt x="7253649" y="1412565"/>
                  <a:pt x="7264964" y="1418377"/>
                  <a:pt x="7281538" y="1419073"/>
                </a:cubicBezTo>
                <a:cubicBezTo>
                  <a:pt x="7292513" y="1418833"/>
                  <a:pt x="7303074" y="1414739"/>
                  <a:pt x="7313220" y="1406792"/>
                </a:cubicBezTo>
                <a:cubicBezTo>
                  <a:pt x="7323366" y="1398844"/>
                  <a:pt x="7332165" y="1388483"/>
                  <a:pt x="7339619" y="1375708"/>
                </a:cubicBezTo>
                <a:cubicBezTo>
                  <a:pt x="7347073" y="1362933"/>
                  <a:pt x="7352248" y="1349184"/>
                  <a:pt x="7355147" y="1334461"/>
                </a:cubicBezTo>
                <a:lnTo>
                  <a:pt x="7369320" y="1260826"/>
                </a:lnTo>
                <a:cubicBezTo>
                  <a:pt x="7365796" y="1259120"/>
                  <a:pt x="7360843" y="1257501"/>
                  <a:pt x="7354461" y="1255967"/>
                </a:cubicBezTo>
                <a:cubicBezTo>
                  <a:pt x="7348079" y="1254433"/>
                  <a:pt x="7340840" y="1253614"/>
                  <a:pt x="7332744" y="1253509"/>
                </a:cubicBezTo>
                <a:close/>
                <a:moveTo>
                  <a:pt x="4313320" y="1253509"/>
                </a:moveTo>
                <a:cubicBezTo>
                  <a:pt x="4295461" y="1253839"/>
                  <a:pt x="4279464" y="1259429"/>
                  <a:pt x="4265331" y="1270279"/>
                </a:cubicBezTo>
                <a:cubicBezTo>
                  <a:pt x="4251197" y="1281128"/>
                  <a:pt x="4240010" y="1295255"/>
                  <a:pt x="4231769" y="1312660"/>
                </a:cubicBezTo>
                <a:cubicBezTo>
                  <a:pt x="4223528" y="1330065"/>
                  <a:pt x="4219317" y="1348766"/>
                  <a:pt x="4219136" y="1368762"/>
                </a:cubicBezTo>
                <a:cubicBezTo>
                  <a:pt x="4218841" y="1382635"/>
                  <a:pt x="4221718" y="1395022"/>
                  <a:pt x="4227766" y="1405922"/>
                </a:cubicBezTo>
                <a:cubicBezTo>
                  <a:pt x="4233815" y="1416823"/>
                  <a:pt x="4244807" y="1422578"/>
                  <a:pt x="4260741" y="1423187"/>
                </a:cubicBezTo>
                <a:cubicBezTo>
                  <a:pt x="4276029" y="1422835"/>
                  <a:pt x="4290831" y="1415193"/>
                  <a:pt x="4305147" y="1400262"/>
                </a:cubicBezTo>
                <a:cubicBezTo>
                  <a:pt x="4319463" y="1385332"/>
                  <a:pt x="4329350" y="1365227"/>
                  <a:pt x="4334808" y="1339949"/>
                </a:cubicBezTo>
                <a:lnTo>
                  <a:pt x="4349896" y="1262656"/>
                </a:lnTo>
                <a:cubicBezTo>
                  <a:pt x="4345971" y="1260074"/>
                  <a:pt x="4340904" y="1257921"/>
                  <a:pt x="4334694" y="1256196"/>
                </a:cubicBezTo>
                <a:cubicBezTo>
                  <a:pt x="4328484" y="1254471"/>
                  <a:pt x="4321359" y="1253576"/>
                  <a:pt x="4313320" y="1253509"/>
                </a:cubicBezTo>
                <a:close/>
                <a:moveTo>
                  <a:pt x="3008395" y="1253509"/>
                </a:moveTo>
                <a:cubicBezTo>
                  <a:pt x="2989830" y="1253882"/>
                  <a:pt x="2973569" y="1259539"/>
                  <a:pt x="2959610" y="1270482"/>
                </a:cubicBezTo>
                <a:cubicBezTo>
                  <a:pt x="2945651" y="1281425"/>
                  <a:pt x="2934740" y="1295416"/>
                  <a:pt x="2926878" y="1312457"/>
                </a:cubicBezTo>
                <a:cubicBezTo>
                  <a:pt x="2919015" y="1329498"/>
                  <a:pt x="2914946" y="1347352"/>
                  <a:pt x="2914669" y="1366019"/>
                </a:cubicBezTo>
                <a:cubicBezTo>
                  <a:pt x="2914326" y="1378834"/>
                  <a:pt x="2917184" y="1390707"/>
                  <a:pt x="2923241" y="1401636"/>
                </a:cubicBezTo>
                <a:cubicBezTo>
                  <a:pt x="2929300" y="1412565"/>
                  <a:pt x="2940615" y="1418377"/>
                  <a:pt x="2957189" y="1419073"/>
                </a:cubicBezTo>
                <a:cubicBezTo>
                  <a:pt x="2968164" y="1418833"/>
                  <a:pt x="2978725" y="1414739"/>
                  <a:pt x="2988871" y="1406792"/>
                </a:cubicBezTo>
                <a:cubicBezTo>
                  <a:pt x="2999017" y="1398844"/>
                  <a:pt x="3007817" y="1388483"/>
                  <a:pt x="3015270" y="1375708"/>
                </a:cubicBezTo>
                <a:cubicBezTo>
                  <a:pt x="3022724" y="1362933"/>
                  <a:pt x="3027900" y="1349184"/>
                  <a:pt x="3030798" y="1334461"/>
                </a:cubicBezTo>
                <a:lnTo>
                  <a:pt x="3044971" y="1260826"/>
                </a:lnTo>
                <a:cubicBezTo>
                  <a:pt x="3041447" y="1259120"/>
                  <a:pt x="3036494" y="1257501"/>
                  <a:pt x="3030112" y="1255967"/>
                </a:cubicBezTo>
                <a:cubicBezTo>
                  <a:pt x="3023731" y="1254433"/>
                  <a:pt x="3016492" y="1253614"/>
                  <a:pt x="3008395" y="1253509"/>
                </a:cubicBezTo>
                <a:close/>
                <a:moveTo>
                  <a:pt x="10295151" y="1253052"/>
                </a:moveTo>
                <a:cubicBezTo>
                  <a:pt x="10275871" y="1253413"/>
                  <a:pt x="10258420" y="1259348"/>
                  <a:pt x="10242798" y="1270855"/>
                </a:cubicBezTo>
                <a:cubicBezTo>
                  <a:pt x="10227178" y="1282362"/>
                  <a:pt x="10214708" y="1297274"/>
                  <a:pt x="10205390" y="1315591"/>
                </a:cubicBezTo>
                <a:cubicBezTo>
                  <a:pt x="10196071" y="1333908"/>
                  <a:pt x="10191226" y="1353461"/>
                  <a:pt x="10190854" y="1374251"/>
                </a:cubicBezTo>
                <a:cubicBezTo>
                  <a:pt x="10190605" y="1387095"/>
                  <a:pt x="10193274" y="1398338"/>
                  <a:pt x="10198858" y="1407980"/>
                </a:cubicBezTo>
                <a:cubicBezTo>
                  <a:pt x="10204443" y="1417623"/>
                  <a:pt x="10214430" y="1422692"/>
                  <a:pt x="10228821" y="1423187"/>
                </a:cubicBezTo>
                <a:cubicBezTo>
                  <a:pt x="10245281" y="1422702"/>
                  <a:pt x="10261194" y="1413382"/>
                  <a:pt x="10276564" y="1395229"/>
                </a:cubicBezTo>
                <a:cubicBezTo>
                  <a:pt x="10291933" y="1377075"/>
                  <a:pt x="10302695" y="1353000"/>
                  <a:pt x="10308849" y="1323003"/>
                </a:cubicBezTo>
                <a:lnTo>
                  <a:pt x="10321630" y="1256253"/>
                </a:lnTo>
                <a:cubicBezTo>
                  <a:pt x="10318930" y="1255520"/>
                  <a:pt x="10315429" y="1254815"/>
                  <a:pt x="10311130" y="1254138"/>
                </a:cubicBezTo>
                <a:cubicBezTo>
                  <a:pt x="10306832" y="1253462"/>
                  <a:pt x="10301505" y="1253100"/>
                  <a:pt x="10295151" y="1253052"/>
                </a:cubicBezTo>
                <a:close/>
                <a:moveTo>
                  <a:pt x="9742701" y="1253052"/>
                </a:moveTo>
                <a:cubicBezTo>
                  <a:pt x="9723421" y="1253413"/>
                  <a:pt x="9705971" y="1259348"/>
                  <a:pt x="9690348" y="1270855"/>
                </a:cubicBezTo>
                <a:cubicBezTo>
                  <a:pt x="9674728" y="1282362"/>
                  <a:pt x="9662258" y="1297274"/>
                  <a:pt x="9652940" y="1315591"/>
                </a:cubicBezTo>
                <a:cubicBezTo>
                  <a:pt x="9643622" y="1333908"/>
                  <a:pt x="9638776" y="1353461"/>
                  <a:pt x="9638403" y="1374251"/>
                </a:cubicBezTo>
                <a:cubicBezTo>
                  <a:pt x="9638156" y="1387095"/>
                  <a:pt x="9640824" y="1398338"/>
                  <a:pt x="9646409" y="1407980"/>
                </a:cubicBezTo>
                <a:cubicBezTo>
                  <a:pt x="9651994" y="1417623"/>
                  <a:pt x="9661980" y="1422692"/>
                  <a:pt x="9676373" y="1423187"/>
                </a:cubicBezTo>
                <a:cubicBezTo>
                  <a:pt x="9692831" y="1422702"/>
                  <a:pt x="9708745" y="1413382"/>
                  <a:pt x="9724114" y="1395229"/>
                </a:cubicBezTo>
                <a:cubicBezTo>
                  <a:pt x="9739483" y="1377075"/>
                  <a:pt x="9750245" y="1353000"/>
                  <a:pt x="9756399" y="1323003"/>
                </a:cubicBezTo>
                <a:lnTo>
                  <a:pt x="9769180" y="1256253"/>
                </a:lnTo>
                <a:cubicBezTo>
                  <a:pt x="9766480" y="1255520"/>
                  <a:pt x="9762980" y="1254815"/>
                  <a:pt x="9758681" y="1254138"/>
                </a:cubicBezTo>
                <a:cubicBezTo>
                  <a:pt x="9754383" y="1253462"/>
                  <a:pt x="9749056" y="1253100"/>
                  <a:pt x="9742701" y="1253052"/>
                </a:cubicBezTo>
                <a:close/>
                <a:moveTo>
                  <a:pt x="9481239" y="1253052"/>
                </a:moveTo>
                <a:cubicBezTo>
                  <a:pt x="9465277" y="1253456"/>
                  <a:pt x="9451357" y="1259102"/>
                  <a:pt x="9439479" y="1269991"/>
                </a:cubicBezTo>
                <a:cubicBezTo>
                  <a:pt x="9427601" y="1280880"/>
                  <a:pt x="9418391" y="1294589"/>
                  <a:pt x="9411849" y="1311119"/>
                </a:cubicBezTo>
                <a:cubicBezTo>
                  <a:pt x="9405307" y="1327648"/>
                  <a:pt x="9402060" y="1344576"/>
                  <a:pt x="9402107" y="1361902"/>
                </a:cubicBezTo>
                <a:cubicBezTo>
                  <a:pt x="9402250" y="1380301"/>
                  <a:pt x="9406882" y="1395184"/>
                  <a:pt x="9416001" y="1406551"/>
                </a:cubicBezTo>
                <a:cubicBezTo>
                  <a:pt x="9425120" y="1417918"/>
                  <a:pt x="9437870" y="1423768"/>
                  <a:pt x="9454251" y="1424102"/>
                </a:cubicBezTo>
                <a:cubicBezTo>
                  <a:pt x="9469334" y="1423709"/>
                  <a:pt x="9482774" y="1418091"/>
                  <a:pt x="9494570" y="1407248"/>
                </a:cubicBezTo>
                <a:cubicBezTo>
                  <a:pt x="9506367" y="1396404"/>
                  <a:pt x="9515672" y="1382689"/>
                  <a:pt x="9522488" y="1366103"/>
                </a:cubicBezTo>
                <a:cubicBezTo>
                  <a:pt x="9529304" y="1349516"/>
                  <a:pt x="9532782" y="1332414"/>
                  <a:pt x="9532923" y="1314794"/>
                </a:cubicBezTo>
                <a:cubicBezTo>
                  <a:pt x="9533023" y="1305969"/>
                  <a:pt x="9531503" y="1296839"/>
                  <a:pt x="9528366" y="1287404"/>
                </a:cubicBezTo>
                <a:cubicBezTo>
                  <a:pt x="9525231" y="1277969"/>
                  <a:pt x="9519883" y="1269957"/>
                  <a:pt x="9512324" y="1263368"/>
                </a:cubicBezTo>
                <a:cubicBezTo>
                  <a:pt x="9504766" y="1256778"/>
                  <a:pt x="9494403" y="1253340"/>
                  <a:pt x="9481239" y="1253052"/>
                </a:cubicBezTo>
                <a:close/>
                <a:moveTo>
                  <a:pt x="8090588" y="1253052"/>
                </a:moveTo>
                <a:cubicBezTo>
                  <a:pt x="8074627" y="1253456"/>
                  <a:pt x="8060707" y="1259102"/>
                  <a:pt x="8048829" y="1269991"/>
                </a:cubicBezTo>
                <a:cubicBezTo>
                  <a:pt x="8036951" y="1280880"/>
                  <a:pt x="8027741" y="1294589"/>
                  <a:pt x="8021199" y="1311119"/>
                </a:cubicBezTo>
                <a:cubicBezTo>
                  <a:pt x="8014657" y="1327648"/>
                  <a:pt x="8011410" y="1344576"/>
                  <a:pt x="8011457" y="1361902"/>
                </a:cubicBezTo>
                <a:cubicBezTo>
                  <a:pt x="8011601" y="1380301"/>
                  <a:pt x="8016231" y="1395184"/>
                  <a:pt x="8025351" y="1406551"/>
                </a:cubicBezTo>
                <a:cubicBezTo>
                  <a:pt x="8034470" y="1417918"/>
                  <a:pt x="8047221" y="1423768"/>
                  <a:pt x="8063601" y="1424102"/>
                </a:cubicBezTo>
                <a:cubicBezTo>
                  <a:pt x="8078685" y="1423709"/>
                  <a:pt x="8092124" y="1418091"/>
                  <a:pt x="8103919" y="1407248"/>
                </a:cubicBezTo>
                <a:cubicBezTo>
                  <a:pt x="8115717" y="1396404"/>
                  <a:pt x="8125023" y="1382689"/>
                  <a:pt x="8131839" y="1366103"/>
                </a:cubicBezTo>
                <a:cubicBezTo>
                  <a:pt x="8138655" y="1349516"/>
                  <a:pt x="8142133" y="1332414"/>
                  <a:pt x="8142274" y="1314794"/>
                </a:cubicBezTo>
                <a:cubicBezTo>
                  <a:pt x="8142373" y="1305969"/>
                  <a:pt x="8140854" y="1296839"/>
                  <a:pt x="8137717" y="1287404"/>
                </a:cubicBezTo>
                <a:cubicBezTo>
                  <a:pt x="8134580" y="1277969"/>
                  <a:pt x="8129233" y="1269957"/>
                  <a:pt x="8121674" y="1263368"/>
                </a:cubicBezTo>
                <a:cubicBezTo>
                  <a:pt x="8114115" y="1256778"/>
                  <a:pt x="8103754" y="1253340"/>
                  <a:pt x="8090588" y="1253052"/>
                </a:cubicBezTo>
                <a:close/>
                <a:moveTo>
                  <a:pt x="6856626" y="1253052"/>
                </a:moveTo>
                <a:cubicBezTo>
                  <a:pt x="6837346" y="1253413"/>
                  <a:pt x="6819895" y="1259348"/>
                  <a:pt x="6804274" y="1270855"/>
                </a:cubicBezTo>
                <a:cubicBezTo>
                  <a:pt x="6788654" y="1282362"/>
                  <a:pt x="6776184" y="1297274"/>
                  <a:pt x="6766866" y="1315591"/>
                </a:cubicBezTo>
                <a:cubicBezTo>
                  <a:pt x="6757547" y="1333908"/>
                  <a:pt x="6752702" y="1353461"/>
                  <a:pt x="6752329" y="1374251"/>
                </a:cubicBezTo>
                <a:cubicBezTo>
                  <a:pt x="6752081" y="1387095"/>
                  <a:pt x="6754749" y="1398338"/>
                  <a:pt x="6760335" y="1407980"/>
                </a:cubicBezTo>
                <a:cubicBezTo>
                  <a:pt x="6765919" y="1417623"/>
                  <a:pt x="6775906" y="1422692"/>
                  <a:pt x="6790297" y="1423187"/>
                </a:cubicBezTo>
                <a:cubicBezTo>
                  <a:pt x="6806756" y="1422702"/>
                  <a:pt x="6822670" y="1413382"/>
                  <a:pt x="6838038" y="1395229"/>
                </a:cubicBezTo>
                <a:cubicBezTo>
                  <a:pt x="6853408" y="1377075"/>
                  <a:pt x="6864169" y="1353000"/>
                  <a:pt x="6870324" y="1323003"/>
                </a:cubicBezTo>
                <a:lnTo>
                  <a:pt x="6883106" y="1256253"/>
                </a:lnTo>
                <a:cubicBezTo>
                  <a:pt x="6880405" y="1255520"/>
                  <a:pt x="6876905" y="1254815"/>
                  <a:pt x="6872606" y="1254138"/>
                </a:cubicBezTo>
                <a:cubicBezTo>
                  <a:pt x="6868307" y="1253462"/>
                  <a:pt x="6862981" y="1253100"/>
                  <a:pt x="6856626" y="1253052"/>
                </a:cubicBezTo>
                <a:close/>
                <a:moveTo>
                  <a:pt x="5399301" y="1253052"/>
                </a:moveTo>
                <a:cubicBezTo>
                  <a:pt x="5380021" y="1253413"/>
                  <a:pt x="5362570" y="1259348"/>
                  <a:pt x="5346949" y="1270855"/>
                </a:cubicBezTo>
                <a:cubicBezTo>
                  <a:pt x="5331329" y="1282362"/>
                  <a:pt x="5318859" y="1297274"/>
                  <a:pt x="5309541" y="1315591"/>
                </a:cubicBezTo>
                <a:cubicBezTo>
                  <a:pt x="5300222" y="1333908"/>
                  <a:pt x="5295377" y="1353461"/>
                  <a:pt x="5295004" y="1374251"/>
                </a:cubicBezTo>
                <a:cubicBezTo>
                  <a:pt x="5294756" y="1387095"/>
                  <a:pt x="5297424" y="1398338"/>
                  <a:pt x="5303010" y="1407980"/>
                </a:cubicBezTo>
                <a:cubicBezTo>
                  <a:pt x="5308594" y="1417623"/>
                  <a:pt x="5318581" y="1422692"/>
                  <a:pt x="5332972" y="1423187"/>
                </a:cubicBezTo>
                <a:cubicBezTo>
                  <a:pt x="5349431" y="1422702"/>
                  <a:pt x="5365345" y="1413382"/>
                  <a:pt x="5380713" y="1395229"/>
                </a:cubicBezTo>
                <a:cubicBezTo>
                  <a:pt x="5396083" y="1377075"/>
                  <a:pt x="5406844" y="1353000"/>
                  <a:pt x="5412999" y="1323003"/>
                </a:cubicBezTo>
                <a:lnTo>
                  <a:pt x="5425781" y="1256253"/>
                </a:lnTo>
                <a:cubicBezTo>
                  <a:pt x="5423080" y="1255520"/>
                  <a:pt x="5419580" y="1254815"/>
                  <a:pt x="5415281" y="1254138"/>
                </a:cubicBezTo>
                <a:cubicBezTo>
                  <a:pt x="5410982" y="1253462"/>
                  <a:pt x="5405656" y="1253100"/>
                  <a:pt x="5399301" y="1253052"/>
                </a:cubicBezTo>
                <a:close/>
                <a:moveTo>
                  <a:pt x="2508939" y="1253052"/>
                </a:moveTo>
                <a:cubicBezTo>
                  <a:pt x="2492978" y="1253456"/>
                  <a:pt x="2479058" y="1259102"/>
                  <a:pt x="2467180" y="1269991"/>
                </a:cubicBezTo>
                <a:cubicBezTo>
                  <a:pt x="2455302" y="1280880"/>
                  <a:pt x="2446092" y="1294589"/>
                  <a:pt x="2439550" y="1311119"/>
                </a:cubicBezTo>
                <a:cubicBezTo>
                  <a:pt x="2433008" y="1327648"/>
                  <a:pt x="2429761" y="1344576"/>
                  <a:pt x="2429808" y="1361902"/>
                </a:cubicBezTo>
                <a:cubicBezTo>
                  <a:pt x="2429951" y="1380301"/>
                  <a:pt x="2434583" y="1395184"/>
                  <a:pt x="2443702" y="1406551"/>
                </a:cubicBezTo>
                <a:cubicBezTo>
                  <a:pt x="2452822" y="1417918"/>
                  <a:pt x="2465572" y="1423768"/>
                  <a:pt x="2481952" y="1424102"/>
                </a:cubicBezTo>
                <a:cubicBezTo>
                  <a:pt x="2497036" y="1423709"/>
                  <a:pt x="2510475" y="1418091"/>
                  <a:pt x="2522272" y="1407248"/>
                </a:cubicBezTo>
                <a:cubicBezTo>
                  <a:pt x="2534068" y="1396404"/>
                  <a:pt x="2543373" y="1382689"/>
                  <a:pt x="2550190" y="1366103"/>
                </a:cubicBezTo>
                <a:cubicBezTo>
                  <a:pt x="2557005" y="1349516"/>
                  <a:pt x="2560484" y="1332414"/>
                  <a:pt x="2560625" y="1314794"/>
                </a:cubicBezTo>
                <a:cubicBezTo>
                  <a:pt x="2560724" y="1305969"/>
                  <a:pt x="2559205" y="1296839"/>
                  <a:pt x="2556068" y="1287404"/>
                </a:cubicBezTo>
                <a:cubicBezTo>
                  <a:pt x="2552931" y="1277969"/>
                  <a:pt x="2547583" y="1269957"/>
                  <a:pt x="2540025" y="1263368"/>
                </a:cubicBezTo>
                <a:cubicBezTo>
                  <a:pt x="2532467" y="1256778"/>
                  <a:pt x="2522105" y="1253340"/>
                  <a:pt x="2508939" y="1253052"/>
                </a:cubicBezTo>
                <a:close/>
                <a:moveTo>
                  <a:pt x="1770277" y="1253052"/>
                </a:moveTo>
                <a:cubicBezTo>
                  <a:pt x="1750997" y="1253413"/>
                  <a:pt x="1733546" y="1259348"/>
                  <a:pt x="1717925" y="1270855"/>
                </a:cubicBezTo>
                <a:cubicBezTo>
                  <a:pt x="1702304" y="1282362"/>
                  <a:pt x="1689835" y="1297274"/>
                  <a:pt x="1680516" y="1315591"/>
                </a:cubicBezTo>
                <a:cubicBezTo>
                  <a:pt x="1671198" y="1333908"/>
                  <a:pt x="1666352" y="1353461"/>
                  <a:pt x="1665980" y="1374251"/>
                </a:cubicBezTo>
                <a:cubicBezTo>
                  <a:pt x="1665732" y="1387095"/>
                  <a:pt x="1668400" y="1398338"/>
                  <a:pt x="1673985" y="1407980"/>
                </a:cubicBezTo>
                <a:cubicBezTo>
                  <a:pt x="1679570" y="1417623"/>
                  <a:pt x="1689557" y="1422692"/>
                  <a:pt x="1703948" y="1423187"/>
                </a:cubicBezTo>
                <a:cubicBezTo>
                  <a:pt x="1720407" y="1422702"/>
                  <a:pt x="1736320" y="1413382"/>
                  <a:pt x="1751690" y="1395229"/>
                </a:cubicBezTo>
                <a:cubicBezTo>
                  <a:pt x="1767059" y="1377075"/>
                  <a:pt x="1777821" y="1353000"/>
                  <a:pt x="1783975" y="1323003"/>
                </a:cubicBezTo>
                <a:lnTo>
                  <a:pt x="1796756" y="1256253"/>
                </a:lnTo>
                <a:cubicBezTo>
                  <a:pt x="1794055" y="1255520"/>
                  <a:pt x="1790556" y="1254815"/>
                  <a:pt x="1786257" y="1254138"/>
                </a:cubicBezTo>
                <a:cubicBezTo>
                  <a:pt x="1781958" y="1253462"/>
                  <a:pt x="1776631" y="1253100"/>
                  <a:pt x="1770277" y="1253052"/>
                </a:cubicBezTo>
                <a:close/>
                <a:moveTo>
                  <a:pt x="274852" y="1253052"/>
                </a:moveTo>
                <a:cubicBezTo>
                  <a:pt x="255571" y="1253413"/>
                  <a:pt x="238121" y="1259348"/>
                  <a:pt x="222500" y="1270855"/>
                </a:cubicBezTo>
                <a:cubicBezTo>
                  <a:pt x="206879" y="1282362"/>
                  <a:pt x="194409" y="1297274"/>
                  <a:pt x="185091" y="1315591"/>
                </a:cubicBezTo>
                <a:cubicBezTo>
                  <a:pt x="175773" y="1333908"/>
                  <a:pt x="170927" y="1353461"/>
                  <a:pt x="170555" y="1374251"/>
                </a:cubicBezTo>
                <a:cubicBezTo>
                  <a:pt x="170307" y="1387095"/>
                  <a:pt x="172975" y="1398338"/>
                  <a:pt x="178560" y="1407980"/>
                </a:cubicBezTo>
                <a:cubicBezTo>
                  <a:pt x="184144" y="1417623"/>
                  <a:pt x="194132" y="1422692"/>
                  <a:pt x="208522" y="1423187"/>
                </a:cubicBezTo>
                <a:cubicBezTo>
                  <a:pt x="224981" y="1422702"/>
                  <a:pt x="240895" y="1413382"/>
                  <a:pt x="256265" y="1395229"/>
                </a:cubicBezTo>
                <a:cubicBezTo>
                  <a:pt x="271633" y="1377075"/>
                  <a:pt x="282396" y="1353000"/>
                  <a:pt x="288550" y="1323003"/>
                </a:cubicBezTo>
                <a:lnTo>
                  <a:pt x="301331" y="1256253"/>
                </a:lnTo>
                <a:cubicBezTo>
                  <a:pt x="298630" y="1255520"/>
                  <a:pt x="295130" y="1254815"/>
                  <a:pt x="290832" y="1254138"/>
                </a:cubicBezTo>
                <a:cubicBezTo>
                  <a:pt x="286533" y="1253462"/>
                  <a:pt x="281206" y="1253100"/>
                  <a:pt x="274852" y="1253052"/>
                </a:cubicBezTo>
                <a:close/>
                <a:moveTo>
                  <a:pt x="4638427" y="1252595"/>
                </a:moveTo>
                <a:cubicBezTo>
                  <a:pt x="4620178" y="1253338"/>
                  <a:pt x="4604758" y="1260659"/>
                  <a:pt x="4592168" y="1274558"/>
                </a:cubicBezTo>
                <a:cubicBezTo>
                  <a:pt x="4579579" y="1288457"/>
                  <a:pt x="4570907" y="1304472"/>
                  <a:pt x="4566151" y="1322603"/>
                </a:cubicBezTo>
                <a:cubicBezTo>
                  <a:pt x="4596590" y="1323213"/>
                  <a:pt x="4621712" y="1320620"/>
                  <a:pt x="4641515" y="1314824"/>
                </a:cubicBezTo>
                <a:cubicBezTo>
                  <a:pt x="4661319" y="1309028"/>
                  <a:pt x="4671574" y="1297742"/>
                  <a:pt x="4672279" y="1280964"/>
                </a:cubicBezTo>
                <a:cubicBezTo>
                  <a:pt x="4672126" y="1271774"/>
                  <a:pt x="4669000" y="1264758"/>
                  <a:pt x="4662901" y="1259916"/>
                </a:cubicBezTo>
                <a:cubicBezTo>
                  <a:pt x="4656802" y="1255073"/>
                  <a:pt x="4648643" y="1252633"/>
                  <a:pt x="4638427" y="1252595"/>
                </a:cubicBezTo>
                <a:close/>
                <a:moveTo>
                  <a:pt x="8751387" y="1235735"/>
                </a:moveTo>
                <a:cubicBezTo>
                  <a:pt x="8759245" y="1235888"/>
                  <a:pt x="8765449" y="1238438"/>
                  <a:pt x="8769998" y="1243386"/>
                </a:cubicBezTo>
                <a:cubicBezTo>
                  <a:pt x="8774546" y="1248334"/>
                  <a:pt x="8776868" y="1254767"/>
                  <a:pt x="8776963" y="1262683"/>
                </a:cubicBezTo>
                <a:cubicBezTo>
                  <a:pt x="8776820" y="1271133"/>
                  <a:pt x="8774137" y="1278213"/>
                  <a:pt x="8768913" y="1283922"/>
                </a:cubicBezTo>
                <a:cubicBezTo>
                  <a:pt x="8763689" y="1289631"/>
                  <a:pt x="8756781" y="1292600"/>
                  <a:pt x="8748189" y="1292828"/>
                </a:cubicBezTo>
                <a:cubicBezTo>
                  <a:pt x="8740330" y="1292647"/>
                  <a:pt x="8734126" y="1290040"/>
                  <a:pt x="8729577" y="1285007"/>
                </a:cubicBezTo>
                <a:cubicBezTo>
                  <a:pt x="8725029" y="1279973"/>
                  <a:pt x="8722708" y="1273598"/>
                  <a:pt x="8722613" y="1265881"/>
                </a:cubicBezTo>
                <a:cubicBezTo>
                  <a:pt x="8722755" y="1257431"/>
                  <a:pt x="8725439" y="1250351"/>
                  <a:pt x="8730662" y="1244642"/>
                </a:cubicBezTo>
                <a:cubicBezTo>
                  <a:pt x="8735886" y="1238933"/>
                  <a:pt x="8742794" y="1235964"/>
                  <a:pt x="8751387" y="1235735"/>
                </a:cubicBezTo>
                <a:close/>
                <a:moveTo>
                  <a:pt x="424251" y="1235735"/>
                </a:moveTo>
                <a:cubicBezTo>
                  <a:pt x="432110" y="1235888"/>
                  <a:pt x="438314" y="1238438"/>
                  <a:pt x="442862" y="1243386"/>
                </a:cubicBezTo>
                <a:cubicBezTo>
                  <a:pt x="447411" y="1248334"/>
                  <a:pt x="449732" y="1254767"/>
                  <a:pt x="449828" y="1262683"/>
                </a:cubicBezTo>
                <a:cubicBezTo>
                  <a:pt x="449685" y="1271133"/>
                  <a:pt x="447002" y="1278213"/>
                  <a:pt x="441778" y="1283922"/>
                </a:cubicBezTo>
                <a:cubicBezTo>
                  <a:pt x="436554" y="1289631"/>
                  <a:pt x="429646" y="1292600"/>
                  <a:pt x="421054" y="1292828"/>
                </a:cubicBezTo>
                <a:cubicBezTo>
                  <a:pt x="413195" y="1292647"/>
                  <a:pt x="406991" y="1290040"/>
                  <a:pt x="402443" y="1285007"/>
                </a:cubicBezTo>
                <a:cubicBezTo>
                  <a:pt x="397895" y="1279973"/>
                  <a:pt x="395573" y="1273598"/>
                  <a:pt x="395478" y="1265881"/>
                </a:cubicBezTo>
                <a:cubicBezTo>
                  <a:pt x="395621" y="1257431"/>
                  <a:pt x="398304" y="1250351"/>
                  <a:pt x="403527" y="1244642"/>
                </a:cubicBezTo>
                <a:cubicBezTo>
                  <a:pt x="408751" y="1238933"/>
                  <a:pt x="415659" y="1235964"/>
                  <a:pt x="424251" y="1235735"/>
                </a:cubicBezTo>
                <a:close/>
                <a:moveTo>
                  <a:pt x="9878415" y="1227963"/>
                </a:moveTo>
                <a:lnTo>
                  <a:pt x="9916325" y="1227963"/>
                </a:lnTo>
                <a:lnTo>
                  <a:pt x="9873843" y="1449191"/>
                </a:lnTo>
                <a:lnTo>
                  <a:pt x="9835895" y="1449191"/>
                </a:lnTo>
                <a:close/>
                <a:moveTo>
                  <a:pt x="5830290" y="1227963"/>
                </a:moveTo>
                <a:lnTo>
                  <a:pt x="5868238" y="1227963"/>
                </a:lnTo>
                <a:lnTo>
                  <a:pt x="5825718" y="1449191"/>
                </a:lnTo>
                <a:lnTo>
                  <a:pt x="5787771" y="1449191"/>
                </a:lnTo>
                <a:close/>
                <a:moveTo>
                  <a:pt x="5064861" y="1227963"/>
                </a:moveTo>
                <a:lnTo>
                  <a:pt x="5103712" y="1227963"/>
                </a:lnTo>
                <a:lnTo>
                  <a:pt x="5122908" y="1354150"/>
                </a:lnTo>
                <a:cubicBezTo>
                  <a:pt x="5124537" y="1366647"/>
                  <a:pt x="5125965" y="1377315"/>
                  <a:pt x="5127193" y="1386154"/>
                </a:cubicBezTo>
                <a:cubicBezTo>
                  <a:pt x="5128422" y="1394993"/>
                  <a:pt x="5129279" y="1402461"/>
                  <a:pt x="5129764" y="1408557"/>
                </a:cubicBezTo>
                <a:lnTo>
                  <a:pt x="5131136" y="1408557"/>
                </a:lnTo>
                <a:cubicBezTo>
                  <a:pt x="5133307" y="1402776"/>
                  <a:pt x="5136163" y="1395821"/>
                  <a:pt x="5139706" y="1387693"/>
                </a:cubicBezTo>
                <a:cubicBezTo>
                  <a:pt x="5143248" y="1379565"/>
                  <a:pt x="5148161" y="1369287"/>
                  <a:pt x="5154446" y="1356860"/>
                </a:cubicBezTo>
                <a:lnTo>
                  <a:pt x="5222092" y="1227963"/>
                </a:lnTo>
                <a:lnTo>
                  <a:pt x="5263686" y="1227963"/>
                </a:lnTo>
                <a:lnTo>
                  <a:pt x="5140734" y="1449191"/>
                </a:lnTo>
                <a:lnTo>
                  <a:pt x="5103254" y="1449191"/>
                </a:lnTo>
                <a:close/>
                <a:moveTo>
                  <a:pt x="4458690" y="1227963"/>
                </a:moveTo>
                <a:lnTo>
                  <a:pt x="4496601" y="1227963"/>
                </a:lnTo>
                <a:lnTo>
                  <a:pt x="4454119" y="1449191"/>
                </a:lnTo>
                <a:lnTo>
                  <a:pt x="4416171" y="1449191"/>
                </a:lnTo>
                <a:close/>
                <a:moveTo>
                  <a:pt x="3534765" y="1227963"/>
                </a:moveTo>
                <a:lnTo>
                  <a:pt x="3572713" y="1227963"/>
                </a:lnTo>
                <a:lnTo>
                  <a:pt x="3530193" y="1449191"/>
                </a:lnTo>
                <a:lnTo>
                  <a:pt x="3492246" y="1449191"/>
                </a:lnTo>
                <a:close/>
                <a:moveTo>
                  <a:pt x="1901834" y="1227963"/>
                </a:moveTo>
                <a:lnTo>
                  <a:pt x="1939766" y="1227963"/>
                </a:lnTo>
                <a:lnTo>
                  <a:pt x="1916449" y="1351407"/>
                </a:lnTo>
                <a:cubicBezTo>
                  <a:pt x="1915077" y="1357560"/>
                  <a:pt x="1914049" y="1363313"/>
                  <a:pt x="1913363" y="1368666"/>
                </a:cubicBezTo>
                <a:cubicBezTo>
                  <a:pt x="1912677" y="1374019"/>
                  <a:pt x="1912334" y="1379087"/>
                  <a:pt x="1912334" y="1383868"/>
                </a:cubicBezTo>
                <a:cubicBezTo>
                  <a:pt x="1912191" y="1395470"/>
                  <a:pt x="1914877" y="1404728"/>
                  <a:pt x="1920393" y="1411643"/>
                </a:cubicBezTo>
                <a:cubicBezTo>
                  <a:pt x="1925908" y="1418558"/>
                  <a:pt x="1935109" y="1422102"/>
                  <a:pt x="1947996" y="1422273"/>
                </a:cubicBezTo>
                <a:cubicBezTo>
                  <a:pt x="1962416" y="1421959"/>
                  <a:pt x="1976666" y="1414586"/>
                  <a:pt x="1990744" y="1400156"/>
                </a:cubicBezTo>
                <a:cubicBezTo>
                  <a:pt x="2004822" y="1385726"/>
                  <a:pt x="2014499" y="1366123"/>
                  <a:pt x="2019776" y="1341349"/>
                </a:cubicBezTo>
                <a:lnTo>
                  <a:pt x="2041265" y="1227963"/>
                </a:lnTo>
                <a:lnTo>
                  <a:pt x="2079213" y="1227963"/>
                </a:lnTo>
                <a:lnTo>
                  <a:pt x="2049494" y="1384742"/>
                </a:lnTo>
                <a:cubicBezTo>
                  <a:pt x="2044999" y="1409425"/>
                  <a:pt x="2041645" y="1430907"/>
                  <a:pt x="2039436" y="1449191"/>
                </a:cubicBezTo>
                <a:lnTo>
                  <a:pt x="2005146" y="1449191"/>
                </a:lnTo>
                <a:lnTo>
                  <a:pt x="2011090" y="1407643"/>
                </a:lnTo>
                <a:lnTo>
                  <a:pt x="2010175" y="1407643"/>
                </a:lnTo>
                <a:cubicBezTo>
                  <a:pt x="2000145" y="1422174"/>
                  <a:pt x="1988315" y="1433534"/>
                  <a:pt x="1974685" y="1441723"/>
                </a:cubicBezTo>
                <a:cubicBezTo>
                  <a:pt x="1961055" y="1449912"/>
                  <a:pt x="1946825" y="1454078"/>
                  <a:pt x="1931994" y="1454220"/>
                </a:cubicBezTo>
                <a:cubicBezTo>
                  <a:pt x="1917181" y="1454696"/>
                  <a:pt x="1903971" y="1450320"/>
                  <a:pt x="1892365" y="1441092"/>
                </a:cubicBezTo>
                <a:cubicBezTo>
                  <a:pt x="1880759" y="1431863"/>
                  <a:pt x="1874633" y="1414922"/>
                  <a:pt x="1873987" y="1390269"/>
                </a:cubicBezTo>
                <a:cubicBezTo>
                  <a:pt x="1873987" y="1385040"/>
                  <a:pt x="1874329" y="1379382"/>
                  <a:pt x="1875014" y="1373295"/>
                </a:cubicBezTo>
                <a:cubicBezTo>
                  <a:pt x="1875699" y="1367209"/>
                  <a:pt x="1876726" y="1360522"/>
                  <a:pt x="1878095" y="1353236"/>
                </a:cubicBezTo>
                <a:close/>
                <a:moveTo>
                  <a:pt x="801090" y="1227963"/>
                </a:moveTo>
                <a:lnTo>
                  <a:pt x="839038" y="1227963"/>
                </a:lnTo>
                <a:lnTo>
                  <a:pt x="796519" y="1449191"/>
                </a:lnTo>
                <a:lnTo>
                  <a:pt x="758571" y="1449191"/>
                </a:lnTo>
                <a:close/>
                <a:moveTo>
                  <a:pt x="2335320" y="1223391"/>
                </a:moveTo>
                <a:cubicBezTo>
                  <a:pt x="2345817" y="1223562"/>
                  <a:pt x="2355228" y="1224703"/>
                  <a:pt x="2363552" y="1226816"/>
                </a:cubicBezTo>
                <a:cubicBezTo>
                  <a:pt x="2371878" y="1228928"/>
                  <a:pt x="2377859" y="1230987"/>
                  <a:pt x="2381498" y="1232992"/>
                </a:cubicBezTo>
                <a:lnTo>
                  <a:pt x="2370525" y="1263114"/>
                </a:lnTo>
                <a:cubicBezTo>
                  <a:pt x="2366191" y="1260970"/>
                  <a:pt x="2360914" y="1259083"/>
                  <a:pt x="2354695" y="1257454"/>
                </a:cubicBezTo>
                <a:cubicBezTo>
                  <a:pt x="2348475" y="1255824"/>
                  <a:pt x="2341254" y="1254966"/>
                  <a:pt x="2333035" y="1254881"/>
                </a:cubicBezTo>
                <a:cubicBezTo>
                  <a:pt x="2313742" y="1255259"/>
                  <a:pt x="2297108" y="1260804"/>
                  <a:pt x="2283132" y="1271515"/>
                </a:cubicBezTo>
                <a:cubicBezTo>
                  <a:pt x="2269156" y="1282226"/>
                  <a:pt x="2258381" y="1295834"/>
                  <a:pt x="2250806" y="1312338"/>
                </a:cubicBezTo>
                <a:cubicBezTo>
                  <a:pt x="2243231" y="1328843"/>
                  <a:pt x="2239399" y="1345974"/>
                  <a:pt x="2239308" y="1363732"/>
                </a:cubicBezTo>
                <a:cubicBezTo>
                  <a:pt x="2239337" y="1381797"/>
                  <a:pt x="2243966" y="1396089"/>
                  <a:pt x="2253196" y="1406608"/>
                </a:cubicBezTo>
                <a:cubicBezTo>
                  <a:pt x="2262426" y="1417128"/>
                  <a:pt x="2276085" y="1422502"/>
                  <a:pt x="2294173" y="1422730"/>
                </a:cubicBezTo>
                <a:cubicBezTo>
                  <a:pt x="2305393" y="1422559"/>
                  <a:pt x="2315299" y="1421187"/>
                  <a:pt x="2323890" y="1418614"/>
                </a:cubicBezTo>
                <a:cubicBezTo>
                  <a:pt x="2332482" y="1416041"/>
                  <a:pt x="2339645" y="1413297"/>
                  <a:pt x="2345379" y="1410382"/>
                </a:cubicBezTo>
                <a:lnTo>
                  <a:pt x="2349037" y="1440528"/>
                </a:lnTo>
                <a:cubicBezTo>
                  <a:pt x="2343226" y="1443475"/>
                  <a:pt x="2334845" y="1446366"/>
                  <a:pt x="2323890" y="1449199"/>
                </a:cubicBezTo>
                <a:cubicBezTo>
                  <a:pt x="2312937" y="1452032"/>
                  <a:pt x="2299983" y="1453553"/>
                  <a:pt x="2285029" y="1453763"/>
                </a:cubicBezTo>
                <a:cubicBezTo>
                  <a:pt x="2256492" y="1453146"/>
                  <a:pt x="2235186" y="1444792"/>
                  <a:pt x="2221113" y="1428699"/>
                </a:cubicBezTo>
                <a:cubicBezTo>
                  <a:pt x="2207039" y="1412607"/>
                  <a:pt x="2200016" y="1392475"/>
                  <a:pt x="2200047" y="1368305"/>
                </a:cubicBezTo>
                <a:cubicBezTo>
                  <a:pt x="2200244" y="1342759"/>
                  <a:pt x="2206041" y="1319056"/>
                  <a:pt x="2217439" y="1297196"/>
                </a:cubicBezTo>
                <a:cubicBezTo>
                  <a:pt x="2228837" y="1275335"/>
                  <a:pt x="2244655" y="1257667"/>
                  <a:pt x="2264893" y="1244192"/>
                </a:cubicBezTo>
                <a:cubicBezTo>
                  <a:pt x="2285130" y="1230716"/>
                  <a:pt x="2308606" y="1223783"/>
                  <a:pt x="2335320" y="1223391"/>
                </a:cubicBezTo>
                <a:close/>
                <a:moveTo>
                  <a:pt x="1573320" y="1223391"/>
                </a:moveTo>
                <a:cubicBezTo>
                  <a:pt x="1583817" y="1223562"/>
                  <a:pt x="1593228" y="1224703"/>
                  <a:pt x="1601553" y="1226816"/>
                </a:cubicBezTo>
                <a:cubicBezTo>
                  <a:pt x="1609878" y="1228928"/>
                  <a:pt x="1615859" y="1230987"/>
                  <a:pt x="1619498" y="1232992"/>
                </a:cubicBezTo>
                <a:lnTo>
                  <a:pt x="1608525" y="1263114"/>
                </a:lnTo>
                <a:cubicBezTo>
                  <a:pt x="1604191" y="1260970"/>
                  <a:pt x="1598914" y="1259083"/>
                  <a:pt x="1592694" y="1257454"/>
                </a:cubicBezTo>
                <a:cubicBezTo>
                  <a:pt x="1586475" y="1255824"/>
                  <a:pt x="1579255" y="1254966"/>
                  <a:pt x="1571035" y="1254881"/>
                </a:cubicBezTo>
                <a:cubicBezTo>
                  <a:pt x="1551742" y="1255259"/>
                  <a:pt x="1535108" y="1260804"/>
                  <a:pt x="1521132" y="1271515"/>
                </a:cubicBezTo>
                <a:cubicBezTo>
                  <a:pt x="1507156" y="1282226"/>
                  <a:pt x="1496381" y="1295834"/>
                  <a:pt x="1488806" y="1312338"/>
                </a:cubicBezTo>
                <a:cubicBezTo>
                  <a:pt x="1481232" y="1328843"/>
                  <a:pt x="1477398" y="1345974"/>
                  <a:pt x="1477308" y="1363732"/>
                </a:cubicBezTo>
                <a:cubicBezTo>
                  <a:pt x="1477337" y="1381797"/>
                  <a:pt x="1481966" y="1396089"/>
                  <a:pt x="1491196" y="1406608"/>
                </a:cubicBezTo>
                <a:cubicBezTo>
                  <a:pt x="1500426" y="1417128"/>
                  <a:pt x="1514085" y="1422502"/>
                  <a:pt x="1532172" y="1422730"/>
                </a:cubicBezTo>
                <a:cubicBezTo>
                  <a:pt x="1543393" y="1422559"/>
                  <a:pt x="1553299" y="1421187"/>
                  <a:pt x="1561890" y="1418614"/>
                </a:cubicBezTo>
                <a:cubicBezTo>
                  <a:pt x="1570482" y="1416041"/>
                  <a:pt x="1577645" y="1413297"/>
                  <a:pt x="1583379" y="1410382"/>
                </a:cubicBezTo>
                <a:lnTo>
                  <a:pt x="1587037" y="1440528"/>
                </a:lnTo>
                <a:cubicBezTo>
                  <a:pt x="1581226" y="1443475"/>
                  <a:pt x="1572844" y="1446366"/>
                  <a:pt x="1561890" y="1449199"/>
                </a:cubicBezTo>
                <a:cubicBezTo>
                  <a:pt x="1550937" y="1452032"/>
                  <a:pt x="1537983" y="1453553"/>
                  <a:pt x="1523028" y="1453763"/>
                </a:cubicBezTo>
                <a:cubicBezTo>
                  <a:pt x="1494492" y="1453146"/>
                  <a:pt x="1473186" y="1444792"/>
                  <a:pt x="1459113" y="1428699"/>
                </a:cubicBezTo>
                <a:cubicBezTo>
                  <a:pt x="1445039" y="1412607"/>
                  <a:pt x="1438017" y="1392475"/>
                  <a:pt x="1438047" y="1368305"/>
                </a:cubicBezTo>
                <a:cubicBezTo>
                  <a:pt x="1438243" y="1342759"/>
                  <a:pt x="1444041" y="1319056"/>
                  <a:pt x="1455439" y="1297196"/>
                </a:cubicBezTo>
                <a:cubicBezTo>
                  <a:pt x="1466837" y="1275335"/>
                  <a:pt x="1482655" y="1257667"/>
                  <a:pt x="1502893" y="1244192"/>
                </a:cubicBezTo>
                <a:cubicBezTo>
                  <a:pt x="1523130" y="1230716"/>
                  <a:pt x="1546606" y="1223783"/>
                  <a:pt x="1573320" y="1223391"/>
                </a:cubicBezTo>
                <a:close/>
                <a:moveTo>
                  <a:pt x="10304741" y="1222934"/>
                </a:moveTo>
                <a:cubicBezTo>
                  <a:pt x="10315459" y="1222981"/>
                  <a:pt x="10326096" y="1223799"/>
                  <a:pt x="10336652" y="1225389"/>
                </a:cubicBezTo>
                <a:cubicBezTo>
                  <a:pt x="10347210" y="1226978"/>
                  <a:pt x="10356369" y="1229055"/>
                  <a:pt x="10364133" y="1231620"/>
                </a:cubicBezTo>
                <a:lnTo>
                  <a:pt x="10341730" y="1346804"/>
                </a:lnTo>
                <a:cubicBezTo>
                  <a:pt x="10338073" y="1366326"/>
                  <a:pt x="10335444" y="1385104"/>
                  <a:pt x="10333843" y="1403140"/>
                </a:cubicBezTo>
                <a:cubicBezTo>
                  <a:pt x="10332244" y="1421175"/>
                  <a:pt x="10331671" y="1436526"/>
                  <a:pt x="10332129" y="1449191"/>
                </a:cubicBezTo>
                <a:lnTo>
                  <a:pt x="10296981" y="1449191"/>
                </a:lnTo>
                <a:cubicBezTo>
                  <a:pt x="10297018" y="1442436"/>
                  <a:pt x="10297514" y="1434113"/>
                  <a:pt x="10298465" y="1424222"/>
                </a:cubicBezTo>
                <a:cubicBezTo>
                  <a:pt x="10299416" y="1414330"/>
                  <a:pt x="10300595" y="1403619"/>
                  <a:pt x="10302003" y="1392087"/>
                </a:cubicBezTo>
                <a:lnTo>
                  <a:pt x="10301089" y="1392087"/>
                </a:lnTo>
                <a:cubicBezTo>
                  <a:pt x="10288876" y="1414671"/>
                  <a:pt x="10275460" y="1430740"/>
                  <a:pt x="10260842" y="1440292"/>
                </a:cubicBezTo>
                <a:cubicBezTo>
                  <a:pt x="10246224" y="1449845"/>
                  <a:pt x="10230976" y="1454487"/>
                  <a:pt x="10215098" y="1454220"/>
                </a:cubicBezTo>
                <a:cubicBezTo>
                  <a:pt x="10195454" y="1453803"/>
                  <a:pt x="10180013" y="1446878"/>
                  <a:pt x="10168774" y="1433444"/>
                </a:cubicBezTo>
                <a:cubicBezTo>
                  <a:pt x="10157537" y="1420010"/>
                  <a:pt x="10151810" y="1402566"/>
                  <a:pt x="10151592" y="1381111"/>
                </a:cubicBezTo>
                <a:cubicBezTo>
                  <a:pt x="10151696" y="1354969"/>
                  <a:pt x="10157782" y="1329916"/>
                  <a:pt x="10169852" y="1305953"/>
                </a:cubicBezTo>
                <a:cubicBezTo>
                  <a:pt x="10181922" y="1281989"/>
                  <a:pt x="10199352" y="1262294"/>
                  <a:pt x="10222144" y="1246868"/>
                </a:cubicBezTo>
                <a:cubicBezTo>
                  <a:pt x="10244938" y="1231442"/>
                  <a:pt x="10272470" y="1223464"/>
                  <a:pt x="10304741" y="1222934"/>
                </a:cubicBezTo>
                <a:close/>
                <a:moveTo>
                  <a:pt x="10151687" y="1222934"/>
                </a:moveTo>
                <a:cubicBezTo>
                  <a:pt x="10153354" y="1222943"/>
                  <a:pt x="10155164" y="1223038"/>
                  <a:pt x="10157115" y="1223219"/>
                </a:cubicBezTo>
                <a:cubicBezTo>
                  <a:pt x="10159069" y="1223400"/>
                  <a:pt x="10160764" y="1223609"/>
                  <a:pt x="10162202" y="1223847"/>
                </a:cubicBezTo>
                <a:lnTo>
                  <a:pt x="10154886" y="1261281"/>
                </a:lnTo>
                <a:cubicBezTo>
                  <a:pt x="10153725" y="1261043"/>
                  <a:pt x="10152277" y="1260834"/>
                  <a:pt x="10150544" y="1260653"/>
                </a:cubicBezTo>
                <a:cubicBezTo>
                  <a:pt x="10148810" y="1260472"/>
                  <a:pt x="10146905" y="1260377"/>
                  <a:pt x="10144829" y="1260367"/>
                </a:cubicBezTo>
                <a:cubicBezTo>
                  <a:pt x="10128036" y="1260948"/>
                  <a:pt x="10113160" y="1269730"/>
                  <a:pt x="10100201" y="1286713"/>
                </a:cubicBezTo>
                <a:cubicBezTo>
                  <a:pt x="10087243" y="1303696"/>
                  <a:pt x="10078200" y="1325394"/>
                  <a:pt x="10073075" y="1351807"/>
                </a:cubicBezTo>
                <a:lnTo>
                  <a:pt x="10054817" y="1449191"/>
                </a:lnTo>
                <a:lnTo>
                  <a:pt x="10016869" y="1449191"/>
                </a:lnTo>
                <a:lnTo>
                  <a:pt x="10043844" y="1306581"/>
                </a:lnTo>
                <a:cubicBezTo>
                  <a:pt x="10046579" y="1291993"/>
                  <a:pt x="10048884" y="1277861"/>
                  <a:pt x="10050760" y="1264187"/>
                </a:cubicBezTo>
                <a:cubicBezTo>
                  <a:pt x="10052637" y="1250512"/>
                  <a:pt x="10054141" y="1238438"/>
                  <a:pt x="10055275" y="1227963"/>
                </a:cubicBezTo>
                <a:lnTo>
                  <a:pt x="10088593" y="1227963"/>
                </a:lnTo>
                <a:cubicBezTo>
                  <a:pt x="10087690" y="1235706"/>
                  <a:pt x="10086758" y="1243532"/>
                  <a:pt x="10085798" y="1251440"/>
                </a:cubicBezTo>
                <a:cubicBezTo>
                  <a:pt x="10084837" y="1259349"/>
                  <a:pt x="10083792" y="1267506"/>
                  <a:pt x="10082661" y="1275912"/>
                </a:cubicBezTo>
                <a:lnTo>
                  <a:pt x="10084029" y="1275912"/>
                </a:lnTo>
                <a:cubicBezTo>
                  <a:pt x="10091188" y="1260513"/>
                  <a:pt x="10100520" y="1247914"/>
                  <a:pt x="10112025" y="1238116"/>
                </a:cubicBezTo>
                <a:cubicBezTo>
                  <a:pt x="10123531" y="1228317"/>
                  <a:pt x="10136751" y="1223257"/>
                  <a:pt x="10151687" y="1222934"/>
                </a:cubicBezTo>
                <a:close/>
                <a:moveTo>
                  <a:pt x="9752291" y="1222934"/>
                </a:moveTo>
                <a:cubicBezTo>
                  <a:pt x="9763009" y="1222981"/>
                  <a:pt x="9773647" y="1223799"/>
                  <a:pt x="9784203" y="1225389"/>
                </a:cubicBezTo>
                <a:cubicBezTo>
                  <a:pt x="9794760" y="1226978"/>
                  <a:pt x="9803919" y="1229055"/>
                  <a:pt x="9811683" y="1231620"/>
                </a:cubicBezTo>
                <a:lnTo>
                  <a:pt x="9789280" y="1346804"/>
                </a:lnTo>
                <a:cubicBezTo>
                  <a:pt x="9785622" y="1366326"/>
                  <a:pt x="9782993" y="1385104"/>
                  <a:pt x="9781394" y="1403140"/>
                </a:cubicBezTo>
                <a:cubicBezTo>
                  <a:pt x="9779794" y="1421175"/>
                  <a:pt x="9779222" y="1436526"/>
                  <a:pt x="9779678" y="1449191"/>
                </a:cubicBezTo>
                <a:lnTo>
                  <a:pt x="9744531" y="1449191"/>
                </a:lnTo>
                <a:cubicBezTo>
                  <a:pt x="9744570" y="1442436"/>
                  <a:pt x="9745064" y="1434113"/>
                  <a:pt x="9746015" y="1424222"/>
                </a:cubicBezTo>
                <a:cubicBezTo>
                  <a:pt x="9746966" y="1414330"/>
                  <a:pt x="9748145" y="1403619"/>
                  <a:pt x="9749553" y="1392087"/>
                </a:cubicBezTo>
                <a:lnTo>
                  <a:pt x="9748640" y="1392087"/>
                </a:lnTo>
                <a:cubicBezTo>
                  <a:pt x="9736426" y="1414671"/>
                  <a:pt x="9723010" y="1430740"/>
                  <a:pt x="9708392" y="1440292"/>
                </a:cubicBezTo>
                <a:cubicBezTo>
                  <a:pt x="9693774" y="1449845"/>
                  <a:pt x="9678526" y="1454487"/>
                  <a:pt x="9662648" y="1454220"/>
                </a:cubicBezTo>
                <a:cubicBezTo>
                  <a:pt x="9643003" y="1453803"/>
                  <a:pt x="9627562" y="1446878"/>
                  <a:pt x="9616325" y="1433444"/>
                </a:cubicBezTo>
                <a:cubicBezTo>
                  <a:pt x="9605087" y="1420010"/>
                  <a:pt x="9599359" y="1402566"/>
                  <a:pt x="9599142" y="1381111"/>
                </a:cubicBezTo>
                <a:cubicBezTo>
                  <a:pt x="9599245" y="1354969"/>
                  <a:pt x="9605332" y="1329916"/>
                  <a:pt x="9617402" y="1305953"/>
                </a:cubicBezTo>
                <a:cubicBezTo>
                  <a:pt x="9629471" y="1281989"/>
                  <a:pt x="9646902" y="1262294"/>
                  <a:pt x="9669695" y="1246868"/>
                </a:cubicBezTo>
                <a:cubicBezTo>
                  <a:pt x="9692488" y="1231442"/>
                  <a:pt x="9720020" y="1223464"/>
                  <a:pt x="9752291" y="1222934"/>
                </a:cubicBezTo>
                <a:close/>
                <a:moveTo>
                  <a:pt x="9485355" y="1222934"/>
                </a:moveTo>
                <a:cubicBezTo>
                  <a:pt x="9505277" y="1223201"/>
                  <a:pt x="9521615" y="1227690"/>
                  <a:pt x="9534368" y="1236400"/>
                </a:cubicBezTo>
                <a:cubicBezTo>
                  <a:pt x="9547122" y="1245110"/>
                  <a:pt x="9556547" y="1256437"/>
                  <a:pt x="9562645" y="1270381"/>
                </a:cubicBezTo>
                <a:cubicBezTo>
                  <a:pt x="9568744" y="1284325"/>
                  <a:pt x="9571771" y="1299282"/>
                  <a:pt x="9571728" y="1315252"/>
                </a:cubicBezTo>
                <a:cubicBezTo>
                  <a:pt x="9571588" y="1338421"/>
                  <a:pt x="9566490" y="1360526"/>
                  <a:pt x="9556433" y="1381567"/>
                </a:cubicBezTo>
                <a:cubicBezTo>
                  <a:pt x="9546377" y="1402609"/>
                  <a:pt x="9532203" y="1419865"/>
                  <a:pt x="9513914" y="1433335"/>
                </a:cubicBezTo>
                <a:cubicBezTo>
                  <a:pt x="9495625" y="1446804"/>
                  <a:pt x="9474060" y="1453766"/>
                  <a:pt x="9449220" y="1454220"/>
                </a:cubicBezTo>
                <a:cubicBezTo>
                  <a:pt x="9421414" y="1453546"/>
                  <a:pt x="9400102" y="1444620"/>
                  <a:pt x="9385283" y="1427441"/>
                </a:cubicBezTo>
                <a:cubicBezTo>
                  <a:pt x="9370466" y="1410262"/>
                  <a:pt x="9362986" y="1388873"/>
                  <a:pt x="9362845" y="1363274"/>
                </a:cubicBezTo>
                <a:cubicBezTo>
                  <a:pt x="9363028" y="1338648"/>
                  <a:pt x="9368296" y="1315747"/>
                  <a:pt x="9378649" y="1294570"/>
                </a:cubicBezTo>
                <a:cubicBezTo>
                  <a:pt x="9389002" y="1273393"/>
                  <a:pt x="9403344" y="1256256"/>
                  <a:pt x="9421676" y="1243158"/>
                </a:cubicBezTo>
                <a:cubicBezTo>
                  <a:pt x="9440008" y="1230061"/>
                  <a:pt x="9461235" y="1223320"/>
                  <a:pt x="9485355" y="1222934"/>
                </a:cubicBezTo>
                <a:close/>
                <a:moveTo>
                  <a:pt x="9264109" y="1222934"/>
                </a:moveTo>
                <a:cubicBezTo>
                  <a:pt x="9277177" y="1223067"/>
                  <a:pt x="9290017" y="1224626"/>
                  <a:pt x="9302629" y="1227611"/>
                </a:cubicBezTo>
                <a:cubicBezTo>
                  <a:pt x="9315239" y="1230597"/>
                  <a:pt x="9326022" y="1234209"/>
                  <a:pt x="9334975" y="1238450"/>
                </a:cubicBezTo>
                <a:lnTo>
                  <a:pt x="9301143" y="1421354"/>
                </a:lnTo>
                <a:cubicBezTo>
                  <a:pt x="9296732" y="1444626"/>
                  <a:pt x="9291036" y="1464452"/>
                  <a:pt x="9284055" y="1480830"/>
                </a:cubicBezTo>
                <a:cubicBezTo>
                  <a:pt x="9277073" y="1497208"/>
                  <a:pt x="9267833" y="1510299"/>
                  <a:pt x="9256337" y="1520103"/>
                </a:cubicBezTo>
                <a:cubicBezTo>
                  <a:pt x="9245116" y="1529515"/>
                  <a:pt x="9232696" y="1536018"/>
                  <a:pt x="9219075" y="1539612"/>
                </a:cubicBezTo>
                <a:cubicBezTo>
                  <a:pt x="9205454" y="1543205"/>
                  <a:pt x="9192119" y="1544917"/>
                  <a:pt x="9179070" y="1544745"/>
                </a:cubicBezTo>
                <a:cubicBezTo>
                  <a:pt x="9165401" y="1544669"/>
                  <a:pt x="9152763" y="1543224"/>
                  <a:pt x="9141155" y="1540410"/>
                </a:cubicBezTo>
                <a:cubicBezTo>
                  <a:pt x="9129547" y="1537596"/>
                  <a:pt x="9120107" y="1533869"/>
                  <a:pt x="9112834" y="1529230"/>
                </a:cubicBezTo>
                <a:lnTo>
                  <a:pt x="9123806" y="1499527"/>
                </a:lnTo>
                <a:cubicBezTo>
                  <a:pt x="9130577" y="1503741"/>
                  <a:pt x="9139062" y="1507211"/>
                  <a:pt x="9149261" y="1509937"/>
                </a:cubicBezTo>
                <a:cubicBezTo>
                  <a:pt x="9159460" y="1512664"/>
                  <a:pt x="9170463" y="1514075"/>
                  <a:pt x="9182271" y="1514170"/>
                </a:cubicBezTo>
                <a:cubicBezTo>
                  <a:pt x="9200959" y="1514617"/>
                  <a:pt x="9217190" y="1508918"/>
                  <a:pt x="9230963" y="1497072"/>
                </a:cubicBezTo>
                <a:cubicBezTo>
                  <a:pt x="9244736" y="1485226"/>
                  <a:pt x="9255023" y="1464550"/>
                  <a:pt x="9261823" y="1435044"/>
                </a:cubicBezTo>
                <a:lnTo>
                  <a:pt x="9269139" y="1402150"/>
                </a:lnTo>
                <a:lnTo>
                  <a:pt x="9267767" y="1402150"/>
                </a:lnTo>
                <a:cubicBezTo>
                  <a:pt x="9258080" y="1417902"/>
                  <a:pt x="9246708" y="1429683"/>
                  <a:pt x="9233648" y="1437492"/>
                </a:cubicBezTo>
                <a:cubicBezTo>
                  <a:pt x="9220590" y="1445301"/>
                  <a:pt x="9206359" y="1449201"/>
                  <a:pt x="9190957" y="1449191"/>
                </a:cubicBezTo>
                <a:cubicBezTo>
                  <a:pt x="9168767" y="1448450"/>
                  <a:pt x="9152035" y="1440572"/>
                  <a:pt x="9140760" y="1425556"/>
                </a:cubicBezTo>
                <a:cubicBezTo>
                  <a:pt x="9129484" y="1410540"/>
                  <a:pt x="9123834" y="1392829"/>
                  <a:pt x="9123806" y="1372422"/>
                </a:cubicBezTo>
                <a:cubicBezTo>
                  <a:pt x="9123811" y="1346963"/>
                  <a:pt x="9129534" y="1322932"/>
                  <a:pt x="9140978" y="1300329"/>
                </a:cubicBezTo>
                <a:cubicBezTo>
                  <a:pt x="9152421" y="1277726"/>
                  <a:pt x="9168640" y="1259290"/>
                  <a:pt x="9189634" y="1245022"/>
                </a:cubicBezTo>
                <a:cubicBezTo>
                  <a:pt x="9210628" y="1230753"/>
                  <a:pt x="9235453" y="1223390"/>
                  <a:pt x="9264109" y="1222934"/>
                </a:cubicBezTo>
                <a:close/>
                <a:moveTo>
                  <a:pt x="9025203" y="1222934"/>
                </a:moveTo>
                <a:cubicBezTo>
                  <a:pt x="9039139" y="1222590"/>
                  <a:pt x="9051815" y="1227042"/>
                  <a:pt x="9063231" y="1236289"/>
                </a:cubicBezTo>
                <a:cubicBezTo>
                  <a:pt x="9074648" y="1245537"/>
                  <a:pt x="9080697" y="1261640"/>
                  <a:pt x="9081382" y="1284599"/>
                </a:cubicBezTo>
                <a:cubicBezTo>
                  <a:pt x="9081352" y="1289542"/>
                  <a:pt x="9080954" y="1295200"/>
                  <a:pt x="9080183" y="1301572"/>
                </a:cubicBezTo>
                <a:cubicBezTo>
                  <a:pt x="9079413" y="1307944"/>
                  <a:pt x="9078443" y="1314174"/>
                  <a:pt x="9077272" y="1320260"/>
                </a:cubicBezTo>
                <a:lnTo>
                  <a:pt x="9052620" y="1449191"/>
                </a:lnTo>
                <a:lnTo>
                  <a:pt x="9014687" y="1449191"/>
                </a:lnTo>
                <a:lnTo>
                  <a:pt x="9038919" y="1321632"/>
                </a:lnTo>
                <a:cubicBezTo>
                  <a:pt x="9039853" y="1317222"/>
                  <a:pt x="9040615" y="1312554"/>
                  <a:pt x="9041205" y="1307630"/>
                </a:cubicBezTo>
                <a:cubicBezTo>
                  <a:pt x="9041796" y="1302706"/>
                  <a:pt x="9042100" y="1297924"/>
                  <a:pt x="9042119" y="1293285"/>
                </a:cubicBezTo>
                <a:cubicBezTo>
                  <a:pt x="9042301" y="1281865"/>
                  <a:pt x="9039767" y="1272588"/>
                  <a:pt x="9034518" y="1265453"/>
                </a:cubicBezTo>
                <a:cubicBezTo>
                  <a:pt x="9029270" y="1258319"/>
                  <a:pt x="9020222" y="1254642"/>
                  <a:pt x="9007372" y="1254423"/>
                </a:cubicBezTo>
                <a:cubicBezTo>
                  <a:pt x="8998135" y="1254485"/>
                  <a:pt x="8988365" y="1257968"/>
                  <a:pt x="8978061" y="1264871"/>
                </a:cubicBezTo>
                <a:cubicBezTo>
                  <a:pt x="8967757" y="1271774"/>
                  <a:pt x="8958393" y="1281726"/>
                  <a:pt x="8949969" y="1294725"/>
                </a:cubicBezTo>
                <a:cubicBezTo>
                  <a:pt x="8941544" y="1307724"/>
                  <a:pt x="8935533" y="1323399"/>
                  <a:pt x="8931934" y="1341749"/>
                </a:cubicBezTo>
                <a:lnTo>
                  <a:pt x="8911817" y="1449191"/>
                </a:lnTo>
                <a:lnTo>
                  <a:pt x="8873870" y="1449191"/>
                </a:lnTo>
                <a:lnTo>
                  <a:pt x="8903588" y="1292412"/>
                </a:lnTo>
                <a:cubicBezTo>
                  <a:pt x="8906055" y="1280071"/>
                  <a:pt x="8908093" y="1268529"/>
                  <a:pt x="8909702" y="1257788"/>
                </a:cubicBezTo>
                <a:cubicBezTo>
                  <a:pt x="8911313" y="1247046"/>
                  <a:pt x="8912780" y="1237105"/>
                  <a:pt x="8914103" y="1227963"/>
                </a:cubicBezTo>
                <a:lnTo>
                  <a:pt x="8947936" y="1227963"/>
                </a:lnTo>
                <a:lnTo>
                  <a:pt x="8942450" y="1271340"/>
                </a:lnTo>
                <a:lnTo>
                  <a:pt x="8943364" y="1271340"/>
                </a:lnTo>
                <a:cubicBezTo>
                  <a:pt x="8953346" y="1255732"/>
                  <a:pt x="8965386" y="1243782"/>
                  <a:pt x="8979483" y="1235488"/>
                </a:cubicBezTo>
                <a:cubicBezTo>
                  <a:pt x="8993580" y="1227194"/>
                  <a:pt x="9008820" y="1223009"/>
                  <a:pt x="9025203" y="1222934"/>
                </a:cubicBezTo>
                <a:close/>
                <a:moveTo>
                  <a:pt x="8597359" y="1222934"/>
                </a:moveTo>
                <a:cubicBezTo>
                  <a:pt x="8610428" y="1223067"/>
                  <a:pt x="8623267" y="1224626"/>
                  <a:pt x="8635879" y="1227611"/>
                </a:cubicBezTo>
                <a:cubicBezTo>
                  <a:pt x="8648490" y="1230597"/>
                  <a:pt x="8659271" y="1234209"/>
                  <a:pt x="8668225" y="1238450"/>
                </a:cubicBezTo>
                <a:lnTo>
                  <a:pt x="8634393" y="1421354"/>
                </a:lnTo>
                <a:cubicBezTo>
                  <a:pt x="8629982" y="1444626"/>
                  <a:pt x="8624287" y="1464452"/>
                  <a:pt x="8617305" y="1480830"/>
                </a:cubicBezTo>
                <a:cubicBezTo>
                  <a:pt x="8610323" y="1497208"/>
                  <a:pt x="8601084" y="1510299"/>
                  <a:pt x="8589587" y="1520103"/>
                </a:cubicBezTo>
                <a:cubicBezTo>
                  <a:pt x="8578367" y="1529515"/>
                  <a:pt x="8565946" y="1536018"/>
                  <a:pt x="8552325" y="1539612"/>
                </a:cubicBezTo>
                <a:cubicBezTo>
                  <a:pt x="8538705" y="1543205"/>
                  <a:pt x="8525369" y="1544917"/>
                  <a:pt x="8512320" y="1544745"/>
                </a:cubicBezTo>
                <a:cubicBezTo>
                  <a:pt x="8498651" y="1544669"/>
                  <a:pt x="8486013" y="1543224"/>
                  <a:pt x="8474405" y="1540410"/>
                </a:cubicBezTo>
                <a:cubicBezTo>
                  <a:pt x="8462798" y="1537596"/>
                  <a:pt x="8453357" y="1533869"/>
                  <a:pt x="8446083" y="1529230"/>
                </a:cubicBezTo>
                <a:lnTo>
                  <a:pt x="8457056" y="1499527"/>
                </a:lnTo>
                <a:cubicBezTo>
                  <a:pt x="8463827" y="1503741"/>
                  <a:pt x="8472312" y="1507211"/>
                  <a:pt x="8482511" y="1509937"/>
                </a:cubicBezTo>
                <a:cubicBezTo>
                  <a:pt x="8492711" y="1512664"/>
                  <a:pt x="8503713" y="1514075"/>
                  <a:pt x="8515520" y="1514170"/>
                </a:cubicBezTo>
                <a:cubicBezTo>
                  <a:pt x="8534209" y="1514617"/>
                  <a:pt x="8550439" y="1508918"/>
                  <a:pt x="8564212" y="1497072"/>
                </a:cubicBezTo>
                <a:cubicBezTo>
                  <a:pt x="8577986" y="1485226"/>
                  <a:pt x="8588272" y="1464550"/>
                  <a:pt x="8595073" y="1435044"/>
                </a:cubicBezTo>
                <a:lnTo>
                  <a:pt x="8602388" y="1402150"/>
                </a:lnTo>
                <a:lnTo>
                  <a:pt x="8601017" y="1402150"/>
                </a:lnTo>
                <a:cubicBezTo>
                  <a:pt x="8591330" y="1417902"/>
                  <a:pt x="8579957" y="1429683"/>
                  <a:pt x="8566898" y="1437492"/>
                </a:cubicBezTo>
                <a:cubicBezTo>
                  <a:pt x="8553839" y="1445301"/>
                  <a:pt x="8539609" y="1449201"/>
                  <a:pt x="8524207" y="1449191"/>
                </a:cubicBezTo>
                <a:cubicBezTo>
                  <a:pt x="8502017" y="1448450"/>
                  <a:pt x="8485284" y="1440572"/>
                  <a:pt x="8474010" y="1425556"/>
                </a:cubicBezTo>
                <a:cubicBezTo>
                  <a:pt x="8462735" y="1410540"/>
                  <a:pt x="8457084" y="1392829"/>
                  <a:pt x="8457056" y="1372422"/>
                </a:cubicBezTo>
                <a:cubicBezTo>
                  <a:pt x="8457062" y="1346963"/>
                  <a:pt x="8462785" y="1322932"/>
                  <a:pt x="8474228" y="1300329"/>
                </a:cubicBezTo>
                <a:cubicBezTo>
                  <a:pt x="8485672" y="1277726"/>
                  <a:pt x="8501890" y="1259290"/>
                  <a:pt x="8522885" y="1245022"/>
                </a:cubicBezTo>
                <a:cubicBezTo>
                  <a:pt x="8543878" y="1230753"/>
                  <a:pt x="8568703" y="1223390"/>
                  <a:pt x="8597359" y="1222934"/>
                </a:cubicBezTo>
                <a:close/>
                <a:moveTo>
                  <a:pt x="8358454" y="1222934"/>
                </a:moveTo>
                <a:cubicBezTo>
                  <a:pt x="8372389" y="1222590"/>
                  <a:pt x="8385066" y="1227042"/>
                  <a:pt x="8396481" y="1236289"/>
                </a:cubicBezTo>
                <a:cubicBezTo>
                  <a:pt x="8407897" y="1245537"/>
                  <a:pt x="8413947" y="1261640"/>
                  <a:pt x="8414632" y="1284599"/>
                </a:cubicBezTo>
                <a:cubicBezTo>
                  <a:pt x="8414603" y="1289542"/>
                  <a:pt x="8414203" y="1295200"/>
                  <a:pt x="8413433" y="1301572"/>
                </a:cubicBezTo>
                <a:cubicBezTo>
                  <a:pt x="8412663" y="1307944"/>
                  <a:pt x="8411693" y="1314174"/>
                  <a:pt x="8410523" y="1320260"/>
                </a:cubicBezTo>
                <a:lnTo>
                  <a:pt x="8385871" y="1449191"/>
                </a:lnTo>
                <a:lnTo>
                  <a:pt x="8347938" y="1449191"/>
                </a:lnTo>
                <a:lnTo>
                  <a:pt x="8372170" y="1321632"/>
                </a:lnTo>
                <a:cubicBezTo>
                  <a:pt x="8373103" y="1317222"/>
                  <a:pt x="8373864" y="1312554"/>
                  <a:pt x="8374456" y="1307630"/>
                </a:cubicBezTo>
                <a:cubicBezTo>
                  <a:pt x="8375046" y="1302706"/>
                  <a:pt x="8375350" y="1297924"/>
                  <a:pt x="8375370" y="1293285"/>
                </a:cubicBezTo>
                <a:cubicBezTo>
                  <a:pt x="8375550" y="1281865"/>
                  <a:pt x="8373017" y="1272588"/>
                  <a:pt x="8367769" y="1265453"/>
                </a:cubicBezTo>
                <a:cubicBezTo>
                  <a:pt x="8362520" y="1258319"/>
                  <a:pt x="8353471" y="1254642"/>
                  <a:pt x="8340623" y="1254423"/>
                </a:cubicBezTo>
                <a:cubicBezTo>
                  <a:pt x="8331385" y="1254485"/>
                  <a:pt x="8321615" y="1257968"/>
                  <a:pt x="8311311" y="1264871"/>
                </a:cubicBezTo>
                <a:cubicBezTo>
                  <a:pt x="8301007" y="1271774"/>
                  <a:pt x="8291643" y="1281726"/>
                  <a:pt x="8283218" y="1294725"/>
                </a:cubicBezTo>
                <a:cubicBezTo>
                  <a:pt x="8274794" y="1307724"/>
                  <a:pt x="8268783" y="1323399"/>
                  <a:pt x="8265185" y="1341749"/>
                </a:cubicBezTo>
                <a:lnTo>
                  <a:pt x="8245068" y="1449191"/>
                </a:lnTo>
                <a:lnTo>
                  <a:pt x="8207121" y="1449191"/>
                </a:lnTo>
                <a:lnTo>
                  <a:pt x="8236839" y="1292412"/>
                </a:lnTo>
                <a:cubicBezTo>
                  <a:pt x="8239305" y="1280071"/>
                  <a:pt x="8241343" y="1268529"/>
                  <a:pt x="8242953" y="1257788"/>
                </a:cubicBezTo>
                <a:cubicBezTo>
                  <a:pt x="8244563" y="1247046"/>
                  <a:pt x="8246029" y="1237105"/>
                  <a:pt x="8247354" y="1227963"/>
                </a:cubicBezTo>
                <a:lnTo>
                  <a:pt x="8281187" y="1227963"/>
                </a:lnTo>
                <a:lnTo>
                  <a:pt x="8275701" y="1271340"/>
                </a:lnTo>
                <a:lnTo>
                  <a:pt x="8276615" y="1271340"/>
                </a:lnTo>
                <a:cubicBezTo>
                  <a:pt x="8286597" y="1255732"/>
                  <a:pt x="8298637" y="1243782"/>
                  <a:pt x="8312734" y="1235488"/>
                </a:cubicBezTo>
                <a:cubicBezTo>
                  <a:pt x="8326830" y="1227194"/>
                  <a:pt x="8342070" y="1223009"/>
                  <a:pt x="8358454" y="1222934"/>
                </a:cubicBezTo>
                <a:close/>
                <a:moveTo>
                  <a:pt x="8094705" y="1222934"/>
                </a:moveTo>
                <a:cubicBezTo>
                  <a:pt x="8114627" y="1223201"/>
                  <a:pt x="8130965" y="1227690"/>
                  <a:pt x="8143718" y="1236400"/>
                </a:cubicBezTo>
                <a:cubicBezTo>
                  <a:pt x="8156471" y="1245110"/>
                  <a:pt x="8165897" y="1256437"/>
                  <a:pt x="8171995" y="1270381"/>
                </a:cubicBezTo>
                <a:cubicBezTo>
                  <a:pt x="8178093" y="1284325"/>
                  <a:pt x="8181121" y="1299282"/>
                  <a:pt x="8181079" y="1315252"/>
                </a:cubicBezTo>
                <a:cubicBezTo>
                  <a:pt x="8180939" y="1338421"/>
                  <a:pt x="8175839" y="1360526"/>
                  <a:pt x="8165784" y="1381567"/>
                </a:cubicBezTo>
                <a:cubicBezTo>
                  <a:pt x="8155727" y="1402609"/>
                  <a:pt x="8141554" y="1419865"/>
                  <a:pt x="8123265" y="1433335"/>
                </a:cubicBezTo>
                <a:cubicBezTo>
                  <a:pt x="8104975" y="1446804"/>
                  <a:pt x="8083410" y="1453766"/>
                  <a:pt x="8058569" y="1454220"/>
                </a:cubicBezTo>
                <a:cubicBezTo>
                  <a:pt x="8030765" y="1453546"/>
                  <a:pt x="8009451" y="1444620"/>
                  <a:pt x="7994634" y="1427441"/>
                </a:cubicBezTo>
                <a:cubicBezTo>
                  <a:pt x="7979815" y="1410262"/>
                  <a:pt x="7972337" y="1388873"/>
                  <a:pt x="7972195" y="1363274"/>
                </a:cubicBezTo>
                <a:cubicBezTo>
                  <a:pt x="7972377" y="1338648"/>
                  <a:pt x="7977646" y="1315747"/>
                  <a:pt x="7987999" y="1294570"/>
                </a:cubicBezTo>
                <a:cubicBezTo>
                  <a:pt x="7998351" y="1273393"/>
                  <a:pt x="8012694" y="1256256"/>
                  <a:pt x="8031027" y="1243158"/>
                </a:cubicBezTo>
                <a:cubicBezTo>
                  <a:pt x="8049359" y="1230061"/>
                  <a:pt x="8070585" y="1223320"/>
                  <a:pt x="8094705" y="1222934"/>
                </a:cubicBezTo>
                <a:close/>
                <a:moveTo>
                  <a:pt x="7340060" y="1222934"/>
                </a:moveTo>
                <a:cubicBezTo>
                  <a:pt x="7353127" y="1223067"/>
                  <a:pt x="7365967" y="1224626"/>
                  <a:pt x="7378579" y="1227611"/>
                </a:cubicBezTo>
                <a:cubicBezTo>
                  <a:pt x="7391190" y="1230597"/>
                  <a:pt x="7401972" y="1234209"/>
                  <a:pt x="7410926" y="1238450"/>
                </a:cubicBezTo>
                <a:lnTo>
                  <a:pt x="7377093" y="1421354"/>
                </a:lnTo>
                <a:cubicBezTo>
                  <a:pt x="7372683" y="1444626"/>
                  <a:pt x="7366986" y="1464452"/>
                  <a:pt x="7360005" y="1480830"/>
                </a:cubicBezTo>
                <a:cubicBezTo>
                  <a:pt x="7353023" y="1497208"/>
                  <a:pt x="7343784" y="1510299"/>
                  <a:pt x="7332287" y="1520103"/>
                </a:cubicBezTo>
                <a:cubicBezTo>
                  <a:pt x="7321067" y="1529515"/>
                  <a:pt x="7308646" y="1536018"/>
                  <a:pt x="7295025" y="1539612"/>
                </a:cubicBezTo>
                <a:cubicBezTo>
                  <a:pt x="7281404" y="1543205"/>
                  <a:pt x="7268070" y="1544917"/>
                  <a:pt x="7255020" y="1544745"/>
                </a:cubicBezTo>
                <a:cubicBezTo>
                  <a:pt x="7241352" y="1544669"/>
                  <a:pt x="7228713" y="1543224"/>
                  <a:pt x="7217105" y="1540410"/>
                </a:cubicBezTo>
                <a:cubicBezTo>
                  <a:pt x="7205498" y="1537596"/>
                  <a:pt x="7196057" y="1533869"/>
                  <a:pt x="7188783" y="1529230"/>
                </a:cubicBezTo>
                <a:lnTo>
                  <a:pt x="7199756" y="1499527"/>
                </a:lnTo>
                <a:cubicBezTo>
                  <a:pt x="7206528" y="1503741"/>
                  <a:pt x="7215013" y="1507211"/>
                  <a:pt x="7225211" y="1509937"/>
                </a:cubicBezTo>
                <a:cubicBezTo>
                  <a:pt x="7235411" y="1512664"/>
                  <a:pt x="7246414" y="1514075"/>
                  <a:pt x="7258220" y="1514170"/>
                </a:cubicBezTo>
                <a:cubicBezTo>
                  <a:pt x="7276909" y="1514617"/>
                  <a:pt x="7293139" y="1508918"/>
                  <a:pt x="7306912" y="1497072"/>
                </a:cubicBezTo>
                <a:cubicBezTo>
                  <a:pt x="7320686" y="1485226"/>
                  <a:pt x="7330972" y="1464550"/>
                  <a:pt x="7337774" y="1435044"/>
                </a:cubicBezTo>
                <a:lnTo>
                  <a:pt x="7345088" y="1402150"/>
                </a:lnTo>
                <a:lnTo>
                  <a:pt x="7343717" y="1402150"/>
                </a:lnTo>
                <a:cubicBezTo>
                  <a:pt x="7334030" y="1417902"/>
                  <a:pt x="7322657" y="1429683"/>
                  <a:pt x="7309599" y="1437492"/>
                </a:cubicBezTo>
                <a:cubicBezTo>
                  <a:pt x="7296540" y="1445301"/>
                  <a:pt x="7282310" y="1449201"/>
                  <a:pt x="7266908" y="1449191"/>
                </a:cubicBezTo>
                <a:cubicBezTo>
                  <a:pt x="7244718" y="1448450"/>
                  <a:pt x="7227985" y="1440572"/>
                  <a:pt x="7216710" y="1425556"/>
                </a:cubicBezTo>
                <a:cubicBezTo>
                  <a:pt x="7205435" y="1410540"/>
                  <a:pt x="7199784" y="1392829"/>
                  <a:pt x="7199756" y="1372422"/>
                </a:cubicBezTo>
                <a:cubicBezTo>
                  <a:pt x="7199761" y="1346963"/>
                  <a:pt x="7205485" y="1322932"/>
                  <a:pt x="7216929" y="1300329"/>
                </a:cubicBezTo>
                <a:cubicBezTo>
                  <a:pt x="7228372" y="1277726"/>
                  <a:pt x="7244591" y="1259290"/>
                  <a:pt x="7265584" y="1245022"/>
                </a:cubicBezTo>
                <a:cubicBezTo>
                  <a:pt x="7286578" y="1230753"/>
                  <a:pt x="7311403" y="1223390"/>
                  <a:pt x="7340060" y="1222934"/>
                </a:cubicBezTo>
                <a:close/>
                <a:moveTo>
                  <a:pt x="7101153" y="1222934"/>
                </a:moveTo>
                <a:cubicBezTo>
                  <a:pt x="7115090" y="1222590"/>
                  <a:pt x="7127766" y="1227042"/>
                  <a:pt x="7139182" y="1236289"/>
                </a:cubicBezTo>
                <a:cubicBezTo>
                  <a:pt x="7150597" y="1245537"/>
                  <a:pt x="7156648" y="1261640"/>
                  <a:pt x="7157332" y="1284599"/>
                </a:cubicBezTo>
                <a:cubicBezTo>
                  <a:pt x="7157303" y="1289542"/>
                  <a:pt x="7156904" y="1295200"/>
                  <a:pt x="7156134" y="1301572"/>
                </a:cubicBezTo>
                <a:cubicBezTo>
                  <a:pt x="7155363" y="1307944"/>
                  <a:pt x="7154393" y="1314174"/>
                  <a:pt x="7153223" y="1320260"/>
                </a:cubicBezTo>
                <a:lnTo>
                  <a:pt x="7128570" y="1449191"/>
                </a:lnTo>
                <a:lnTo>
                  <a:pt x="7090638" y="1449191"/>
                </a:lnTo>
                <a:lnTo>
                  <a:pt x="7114869" y="1321632"/>
                </a:lnTo>
                <a:cubicBezTo>
                  <a:pt x="7115803" y="1317222"/>
                  <a:pt x="7116565" y="1312554"/>
                  <a:pt x="7117155" y="1307630"/>
                </a:cubicBezTo>
                <a:cubicBezTo>
                  <a:pt x="7117746" y="1302706"/>
                  <a:pt x="7118051" y="1297924"/>
                  <a:pt x="7118070" y="1293285"/>
                </a:cubicBezTo>
                <a:cubicBezTo>
                  <a:pt x="7118251" y="1281865"/>
                  <a:pt x="7115717" y="1272588"/>
                  <a:pt x="7110469" y="1265453"/>
                </a:cubicBezTo>
                <a:cubicBezTo>
                  <a:pt x="7105220" y="1258319"/>
                  <a:pt x="7096172" y="1254642"/>
                  <a:pt x="7083322" y="1254423"/>
                </a:cubicBezTo>
                <a:cubicBezTo>
                  <a:pt x="7074086" y="1254485"/>
                  <a:pt x="7064315" y="1257968"/>
                  <a:pt x="7054011" y="1264871"/>
                </a:cubicBezTo>
                <a:cubicBezTo>
                  <a:pt x="7043707" y="1271774"/>
                  <a:pt x="7034343" y="1281726"/>
                  <a:pt x="7025918" y="1294725"/>
                </a:cubicBezTo>
                <a:cubicBezTo>
                  <a:pt x="7017494" y="1307724"/>
                  <a:pt x="7011483" y="1323399"/>
                  <a:pt x="7007885" y="1341749"/>
                </a:cubicBezTo>
                <a:lnTo>
                  <a:pt x="6987768" y="1449191"/>
                </a:lnTo>
                <a:lnTo>
                  <a:pt x="6949820" y="1449191"/>
                </a:lnTo>
                <a:lnTo>
                  <a:pt x="6979538" y="1292412"/>
                </a:lnTo>
                <a:cubicBezTo>
                  <a:pt x="6982005" y="1280071"/>
                  <a:pt x="6984044" y="1268529"/>
                  <a:pt x="6985653" y="1257788"/>
                </a:cubicBezTo>
                <a:cubicBezTo>
                  <a:pt x="6987263" y="1247046"/>
                  <a:pt x="6988730" y="1237105"/>
                  <a:pt x="6990054" y="1227963"/>
                </a:cubicBezTo>
                <a:lnTo>
                  <a:pt x="7023886" y="1227963"/>
                </a:lnTo>
                <a:lnTo>
                  <a:pt x="7018400" y="1271340"/>
                </a:lnTo>
                <a:lnTo>
                  <a:pt x="7019315" y="1271340"/>
                </a:lnTo>
                <a:cubicBezTo>
                  <a:pt x="7029297" y="1255732"/>
                  <a:pt x="7041337" y="1243782"/>
                  <a:pt x="7055433" y="1235488"/>
                </a:cubicBezTo>
                <a:cubicBezTo>
                  <a:pt x="7069531" y="1227194"/>
                  <a:pt x="7084771" y="1223009"/>
                  <a:pt x="7101153" y="1222934"/>
                </a:cubicBezTo>
                <a:close/>
                <a:moveTo>
                  <a:pt x="6866216" y="1222934"/>
                </a:moveTo>
                <a:cubicBezTo>
                  <a:pt x="6876934" y="1222981"/>
                  <a:pt x="6887572" y="1223799"/>
                  <a:pt x="6898128" y="1225389"/>
                </a:cubicBezTo>
                <a:cubicBezTo>
                  <a:pt x="6908685" y="1226978"/>
                  <a:pt x="6917845" y="1229055"/>
                  <a:pt x="6925608" y="1231620"/>
                </a:cubicBezTo>
                <a:lnTo>
                  <a:pt x="6903205" y="1346804"/>
                </a:lnTo>
                <a:cubicBezTo>
                  <a:pt x="6899547" y="1366326"/>
                  <a:pt x="6896919" y="1385104"/>
                  <a:pt x="6895319" y="1403140"/>
                </a:cubicBezTo>
                <a:cubicBezTo>
                  <a:pt x="6893719" y="1421175"/>
                  <a:pt x="6893147" y="1436526"/>
                  <a:pt x="6893604" y="1449191"/>
                </a:cubicBezTo>
                <a:lnTo>
                  <a:pt x="6858456" y="1449191"/>
                </a:lnTo>
                <a:cubicBezTo>
                  <a:pt x="6858494" y="1442436"/>
                  <a:pt x="6858989" y="1434113"/>
                  <a:pt x="6859940" y="1424222"/>
                </a:cubicBezTo>
                <a:cubicBezTo>
                  <a:pt x="6860891" y="1414330"/>
                  <a:pt x="6862070" y="1403619"/>
                  <a:pt x="6863478" y="1392087"/>
                </a:cubicBezTo>
                <a:lnTo>
                  <a:pt x="6862564" y="1392087"/>
                </a:lnTo>
                <a:cubicBezTo>
                  <a:pt x="6850351" y="1414671"/>
                  <a:pt x="6836935" y="1430740"/>
                  <a:pt x="6822317" y="1440292"/>
                </a:cubicBezTo>
                <a:cubicBezTo>
                  <a:pt x="6807698" y="1449845"/>
                  <a:pt x="6792451" y="1454487"/>
                  <a:pt x="6776574" y="1454220"/>
                </a:cubicBezTo>
                <a:cubicBezTo>
                  <a:pt x="6756929" y="1453803"/>
                  <a:pt x="6741488" y="1446878"/>
                  <a:pt x="6730250" y="1433444"/>
                </a:cubicBezTo>
                <a:cubicBezTo>
                  <a:pt x="6719012" y="1420010"/>
                  <a:pt x="6713284" y="1402566"/>
                  <a:pt x="6713067" y="1381111"/>
                </a:cubicBezTo>
                <a:cubicBezTo>
                  <a:pt x="6713171" y="1354969"/>
                  <a:pt x="6719257" y="1329916"/>
                  <a:pt x="6731326" y="1305953"/>
                </a:cubicBezTo>
                <a:cubicBezTo>
                  <a:pt x="6743397" y="1281989"/>
                  <a:pt x="6760828" y="1262294"/>
                  <a:pt x="6783620" y="1246868"/>
                </a:cubicBezTo>
                <a:cubicBezTo>
                  <a:pt x="6806413" y="1231442"/>
                  <a:pt x="6833945" y="1223464"/>
                  <a:pt x="6866216" y="1222934"/>
                </a:cubicBezTo>
                <a:close/>
                <a:moveTo>
                  <a:pt x="6069773" y="1222934"/>
                </a:moveTo>
                <a:cubicBezTo>
                  <a:pt x="6079969" y="1223048"/>
                  <a:pt x="6089140" y="1224189"/>
                  <a:pt x="6097286" y="1226356"/>
                </a:cubicBezTo>
                <a:cubicBezTo>
                  <a:pt x="6105433" y="1228524"/>
                  <a:pt x="6111639" y="1231033"/>
                  <a:pt x="6115906" y="1233885"/>
                </a:cubicBezTo>
                <a:lnTo>
                  <a:pt x="6105391" y="1262656"/>
                </a:lnTo>
                <a:cubicBezTo>
                  <a:pt x="6101421" y="1260236"/>
                  <a:pt x="6096111" y="1257987"/>
                  <a:pt x="6089462" y="1255910"/>
                </a:cubicBezTo>
                <a:cubicBezTo>
                  <a:pt x="6082813" y="1253833"/>
                  <a:pt x="6075336" y="1252728"/>
                  <a:pt x="6067033" y="1252595"/>
                </a:cubicBezTo>
                <a:cubicBezTo>
                  <a:pt x="6055384" y="1252785"/>
                  <a:pt x="6045963" y="1255948"/>
                  <a:pt x="6038770" y="1262084"/>
                </a:cubicBezTo>
                <a:cubicBezTo>
                  <a:pt x="6031578" y="1268220"/>
                  <a:pt x="6027877" y="1276186"/>
                  <a:pt x="6027667" y="1285981"/>
                </a:cubicBezTo>
                <a:cubicBezTo>
                  <a:pt x="6027696" y="1293842"/>
                  <a:pt x="6030272" y="1300645"/>
                  <a:pt x="6035396" y="1306390"/>
                </a:cubicBezTo>
                <a:cubicBezTo>
                  <a:pt x="6040519" y="1312136"/>
                  <a:pt x="6048019" y="1317681"/>
                  <a:pt x="6057895" y="1323026"/>
                </a:cubicBezTo>
                <a:cubicBezTo>
                  <a:pt x="6070416" y="1330106"/>
                  <a:pt x="6080424" y="1338472"/>
                  <a:pt x="6087919" y="1348124"/>
                </a:cubicBezTo>
                <a:cubicBezTo>
                  <a:pt x="6095414" y="1357776"/>
                  <a:pt x="6099257" y="1368771"/>
                  <a:pt x="6099447" y="1381110"/>
                </a:cubicBezTo>
                <a:cubicBezTo>
                  <a:pt x="6098841" y="1404544"/>
                  <a:pt x="6090581" y="1422483"/>
                  <a:pt x="6074667" y="1434928"/>
                </a:cubicBezTo>
                <a:cubicBezTo>
                  <a:pt x="6058754" y="1447372"/>
                  <a:pt x="6038826" y="1453651"/>
                  <a:pt x="6014885" y="1453763"/>
                </a:cubicBezTo>
                <a:cubicBezTo>
                  <a:pt x="6002843" y="1453620"/>
                  <a:pt x="5991995" y="1452080"/>
                  <a:pt x="5982341" y="1449142"/>
                </a:cubicBezTo>
                <a:cubicBezTo>
                  <a:pt x="5972687" y="1446205"/>
                  <a:pt x="5965259" y="1442726"/>
                  <a:pt x="5960058" y="1438704"/>
                </a:cubicBezTo>
                <a:lnTo>
                  <a:pt x="5970574" y="1410838"/>
                </a:lnTo>
                <a:cubicBezTo>
                  <a:pt x="5976041" y="1414211"/>
                  <a:pt x="5983048" y="1417298"/>
                  <a:pt x="5991594" y="1420100"/>
                </a:cubicBezTo>
                <a:cubicBezTo>
                  <a:pt x="6000140" y="1422901"/>
                  <a:pt x="6008969" y="1424387"/>
                  <a:pt x="6018080" y="1424559"/>
                </a:cubicBezTo>
                <a:cubicBezTo>
                  <a:pt x="6031042" y="1424283"/>
                  <a:pt x="6041262" y="1420719"/>
                  <a:pt x="6048739" y="1413868"/>
                </a:cubicBezTo>
                <a:cubicBezTo>
                  <a:pt x="6056216" y="1407018"/>
                  <a:pt x="6060032" y="1398537"/>
                  <a:pt x="6060185" y="1388428"/>
                </a:cubicBezTo>
                <a:cubicBezTo>
                  <a:pt x="6060338" y="1379929"/>
                  <a:pt x="6058086" y="1372573"/>
                  <a:pt x="6053429" y="1366361"/>
                </a:cubicBezTo>
                <a:cubicBezTo>
                  <a:pt x="6048773" y="1360148"/>
                  <a:pt x="6040796" y="1353936"/>
                  <a:pt x="6029499" y="1347724"/>
                </a:cubicBezTo>
                <a:cubicBezTo>
                  <a:pt x="6016657" y="1340577"/>
                  <a:pt x="6006840" y="1332231"/>
                  <a:pt x="6000048" y="1322683"/>
                </a:cubicBezTo>
                <a:cubicBezTo>
                  <a:pt x="5993257" y="1313136"/>
                  <a:pt x="5989833" y="1302732"/>
                  <a:pt x="5989776" y="1291469"/>
                </a:cubicBezTo>
                <a:cubicBezTo>
                  <a:pt x="5990193" y="1271606"/>
                  <a:pt x="5997691" y="1255324"/>
                  <a:pt x="6012273" y="1242624"/>
                </a:cubicBezTo>
                <a:cubicBezTo>
                  <a:pt x="6026854" y="1229923"/>
                  <a:pt x="6046021" y="1223360"/>
                  <a:pt x="6069773" y="1222934"/>
                </a:cubicBezTo>
                <a:close/>
                <a:moveTo>
                  <a:pt x="5408891" y="1222934"/>
                </a:moveTo>
                <a:cubicBezTo>
                  <a:pt x="5419609" y="1222981"/>
                  <a:pt x="5430247" y="1223799"/>
                  <a:pt x="5440803" y="1225389"/>
                </a:cubicBezTo>
                <a:cubicBezTo>
                  <a:pt x="5451360" y="1226978"/>
                  <a:pt x="5460520" y="1229055"/>
                  <a:pt x="5468283" y="1231620"/>
                </a:cubicBezTo>
                <a:lnTo>
                  <a:pt x="5445880" y="1346804"/>
                </a:lnTo>
                <a:cubicBezTo>
                  <a:pt x="5442222" y="1366326"/>
                  <a:pt x="5439594" y="1385104"/>
                  <a:pt x="5437994" y="1403140"/>
                </a:cubicBezTo>
                <a:cubicBezTo>
                  <a:pt x="5436394" y="1421175"/>
                  <a:pt x="5435822" y="1436526"/>
                  <a:pt x="5436279" y="1449191"/>
                </a:cubicBezTo>
                <a:lnTo>
                  <a:pt x="5401131" y="1449191"/>
                </a:lnTo>
                <a:cubicBezTo>
                  <a:pt x="5401169" y="1442436"/>
                  <a:pt x="5401664" y="1434113"/>
                  <a:pt x="5402615" y="1424222"/>
                </a:cubicBezTo>
                <a:cubicBezTo>
                  <a:pt x="5403566" y="1414330"/>
                  <a:pt x="5404745" y="1403619"/>
                  <a:pt x="5406153" y="1392087"/>
                </a:cubicBezTo>
                <a:lnTo>
                  <a:pt x="5405239" y="1392087"/>
                </a:lnTo>
                <a:cubicBezTo>
                  <a:pt x="5393026" y="1414671"/>
                  <a:pt x="5379610" y="1430740"/>
                  <a:pt x="5364992" y="1440292"/>
                </a:cubicBezTo>
                <a:cubicBezTo>
                  <a:pt x="5350373" y="1449845"/>
                  <a:pt x="5335126" y="1454487"/>
                  <a:pt x="5319249" y="1454220"/>
                </a:cubicBezTo>
                <a:cubicBezTo>
                  <a:pt x="5299604" y="1453803"/>
                  <a:pt x="5284163" y="1446878"/>
                  <a:pt x="5272925" y="1433444"/>
                </a:cubicBezTo>
                <a:cubicBezTo>
                  <a:pt x="5261687" y="1420010"/>
                  <a:pt x="5255959" y="1402566"/>
                  <a:pt x="5255742" y="1381111"/>
                </a:cubicBezTo>
                <a:cubicBezTo>
                  <a:pt x="5255846" y="1354969"/>
                  <a:pt x="5261932" y="1329916"/>
                  <a:pt x="5274001" y="1305953"/>
                </a:cubicBezTo>
                <a:cubicBezTo>
                  <a:pt x="5286072" y="1281989"/>
                  <a:pt x="5303503" y="1262294"/>
                  <a:pt x="5326295" y="1246868"/>
                </a:cubicBezTo>
                <a:cubicBezTo>
                  <a:pt x="5349088" y="1231442"/>
                  <a:pt x="5376620" y="1223464"/>
                  <a:pt x="5408891" y="1222934"/>
                </a:cubicBezTo>
                <a:close/>
                <a:moveTo>
                  <a:pt x="4881829" y="1222934"/>
                </a:moveTo>
                <a:cubicBezTo>
                  <a:pt x="4895765" y="1222590"/>
                  <a:pt x="4908441" y="1227042"/>
                  <a:pt x="4919857" y="1236289"/>
                </a:cubicBezTo>
                <a:cubicBezTo>
                  <a:pt x="4931272" y="1245537"/>
                  <a:pt x="4937323" y="1261640"/>
                  <a:pt x="4938007" y="1284599"/>
                </a:cubicBezTo>
                <a:cubicBezTo>
                  <a:pt x="4937978" y="1289542"/>
                  <a:pt x="4937579" y="1295200"/>
                  <a:pt x="4936809" y="1301572"/>
                </a:cubicBezTo>
                <a:cubicBezTo>
                  <a:pt x="4936038" y="1307944"/>
                  <a:pt x="4935068" y="1314174"/>
                  <a:pt x="4933898" y="1320260"/>
                </a:cubicBezTo>
                <a:lnTo>
                  <a:pt x="4909245" y="1449191"/>
                </a:lnTo>
                <a:lnTo>
                  <a:pt x="4871313" y="1449191"/>
                </a:lnTo>
                <a:lnTo>
                  <a:pt x="4895544" y="1321632"/>
                </a:lnTo>
                <a:cubicBezTo>
                  <a:pt x="4896478" y="1317222"/>
                  <a:pt x="4897240" y="1312554"/>
                  <a:pt x="4897831" y="1307630"/>
                </a:cubicBezTo>
                <a:cubicBezTo>
                  <a:pt x="4898421" y="1302706"/>
                  <a:pt x="4898725" y="1297924"/>
                  <a:pt x="4898745" y="1293285"/>
                </a:cubicBezTo>
                <a:cubicBezTo>
                  <a:pt x="4898926" y="1281865"/>
                  <a:pt x="4896392" y="1272588"/>
                  <a:pt x="4891144" y="1265453"/>
                </a:cubicBezTo>
                <a:cubicBezTo>
                  <a:pt x="4885895" y="1258319"/>
                  <a:pt x="4876847" y="1254642"/>
                  <a:pt x="4863998" y="1254423"/>
                </a:cubicBezTo>
                <a:cubicBezTo>
                  <a:pt x="4854761" y="1254485"/>
                  <a:pt x="4844990" y="1257968"/>
                  <a:pt x="4834686" y="1264871"/>
                </a:cubicBezTo>
                <a:cubicBezTo>
                  <a:pt x="4824382" y="1271774"/>
                  <a:pt x="4815018" y="1281726"/>
                  <a:pt x="4806594" y="1294725"/>
                </a:cubicBezTo>
                <a:cubicBezTo>
                  <a:pt x="4798169" y="1307724"/>
                  <a:pt x="4792158" y="1323399"/>
                  <a:pt x="4788560" y="1341749"/>
                </a:cubicBezTo>
                <a:lnTo>
                  <a:pt x="4768444" y="1449191"/>
                </a:lnTo>
                <a:lnTo>
                  <a:pt x="4730496" y="1449191"/>
                </a:lnTo>
                <a:lnTo>
                  <a:pt x="4760214" y="1292412"/>
                </a:lnTo>
                <a:cubicBezTo>
                  <a:pt x="4762681" y="1280071"/>
                  <a:pt x="4764719" y="1268529"/>
                  <a:pt x="4766329" y="1257788"/>
                </a:cubicBezTo>
                <a:cubicBezTo>
                  <a:pt x="4767938" y="1247046"/>
                  <a:pt x="4769405" y="1237105"/>
                  <a:pt x="4770729" y="1227963"/>
                </a:cubicBezTo>
                <a:lnTo>
                  <a:pt x="4804562" y="1227963"/>
                </a:lnTo>
                <a:lnTo>
                  <a:pt x="4799076" y="1271340"/>
                </a:lnTo>
                <a:lnTo>
                  <a:pt x="4799990" y="1271340"/>
                </a:lnTo>
                <a:cubicBezTo>
                  <a:pt x="4809972" y="1255732"/>
                  <a:pt x="4822012" y="1243782"/>
                  <a:pt x="4836109" y="1235488"/>
                </a:cubicBezTo>
                <a:cubicBezTo>
                  <a:pt x="4850206" y="1227194"/>
                  <a:pt x="4865446" y="1223009"/>
                  <a:pt x="4881829" y="1222934"/>
                </a:cubicBezTo>
                <a:close/>
                <a:moveTo>
                  <a:pt x="4643917" y="1222934"/>
                </a:moveTo>
                <a:cubicBezTo>
                  <a:pt x="4665020" y="1223322"/>
                  <a:pt x="4681091" y="1228820"/>
                  <a:pt x="4692128" y="1239428"/>
                </a:cubicBezTo>
                <a:cubicBezTo>
                  <a:pt x="4703166" y="1250035"/>
                  <a:pt x="4708723" y="1263423"/>
                  <a:pt x="4708798" y="1279591"/>
                </a:cubicBezTo>
                <a:cubicBezTo>
                  <a:pt x="4708497" y="1298790"/>
                  <a:pt x="4701839" y="1313735"/>
                  <a:pt x="4688826" y="1324428"/>
                </a:cubicBezTo>
                <a:cubicBezTo>
                  <a:pt x="4675812" y="1335121"/>
                  <a:pt x="4658251" y="1342511"/>
                  <a:pt x="4636140" y="1346599"/>
                </a:cubicBezTo>
                <a:cubicBezTo>
                  <a:pt x="4614029" y="1350687"/>
                  <a:pt x="4589178" y="1352423"/>
                  <a:pt x="4561585" y="1351807"/>
                </a:cubicBezTo>
                <a:cubicBezTo>
                  <a:pt x="4560663" y="1357021"/>
                  <a:pt x="4560568" y="1363751"/>
                  <a:pt x="4561300" y="1371997"/>
                </a:cubicBezTo>
                <a:cubicBezTo>
                  <a:pt x="4562032" y="1380243"/>
                  <a:pt x="4563650" y="1387545"/>
                  <a:pt x="4566151" y="1393903"/>
                </a:cubicBezTo>
                <a:cubicBezTo>
                  <a:pt x="4570583" y="1403750"/>
                  <a:pt x="4577044" y="1411166"/>
                  <a:pt x="4585535" y="1416152"/>
                </a:cubicBezTo>
                <a:cubicBezTo>
                  <a:pt x="4594027" y="1421138"/>
                  <a:pt x="4604033" y="1423635"/>
                  <a:pt x="4615555" y="1423645"/>
                </a:cubicBezTo>
                <a:cubicBezTo>
                  <a:pt x="4628583" y="1423454"/>
                  <a:pt x="4640038" y="1421776"/>
                  <a:pt x="4649920" y="1418611"/>
                </a:cubicBezTo>
                <a:cubicBezTo>
                  <a:pt x="4659802" y="1415447"/>
                  <a:pt x="4668169" y="1411939"/>
                  <a:pt x="4675018" y="1408087"/>
                </a:cubicBezTo>
                <a:lnTo>
                  <a:pt x="4680496" y="1436422"/>
                </a:lnTo>
                <a:cubicBezTo>
                  <a:pt x="4672108" y="1441337"/>
                  <a:pt x="4661573" y="1445425"/>
                  <a:pt x="4648890" y="1448686"/>
                </a:cubicBezTo>
                <a:cubicBezTo>
                  <a:pt x="4636207" y="1451947"/>
                  <a:pt x="4622351" y="1453639"/>
                  <a:pt x="4607321" y="1453763"/>
                </a:cubicBezTo>
                <a:cubicBezTo>
                  <a:pt x="4578215" y="1453127"/>
                  <a:pt x="4556885" y="1444466"/>
                  <a:pt x="4543331" y="1427779"/>
                </a:cubicBezTo>
                <a:cubicBezTo>
                  <a:pt x="4529778" y="1411092"/>
                  <a:pt x="4523078" y="1390191"/>
                  <a:pt x="4523232" y="1365077"/>
                </a:cubicBezTo>
                <a:cubicBezTo>
                  <a:pt x="4523400" y="1342316"/>
                  <a:pt x="4528544" y="1320147"/>
                  <a:pt x="4538663" y="1298569"/>
                </a:cubicBezTo>
                <a:cubicBezTo>
                  <a:pt x="4548781" y="1276992"/>
                  <a:pt x="4562864" y="1259121"/>
                  <a:pt x="4580912" y="1244958"/>
                </a:cubicBezTo>
                <a:cubicBezTo>
                  <a:pt x="4598959" y="1230794"/>
                  <a:pt x="4619962" y="1223453"/>
                  <a:pt x="4643917" y="1222934"/>
                </a:cubicBezTo>
                <a:close/>
                <a:moveTo>
                  <a:pt x="3774247" y="1222934"/>
                </a:moveTo>
                <a:cubicBezTo>
                  <a:pt x="3784444" y="1223048"/>
                  <a:pt x="3793615" y="1224189"/>
                  <a:pt x="3801761" y="1226356"/>
                </a:cubicBezTo>
                <a:cubicBezTo>
                  <a:pt x="3809908" y="1228524"/>
                  <a:pt x="3816114" y="1231033"/>
                  <a:pt x="3820382" y="1233885"/>
                </a:cubicBezTo>
                <a:lnTo>
                  <a:pt x="3809866" y="1262656"/>
                </a:lnTo>
                <a:cubicBezTo>
                  <a:pt x="3805896" y="1260236"/>
                  <a:pt x="3800586" y="1257987"/>
                  <a:pt x="3793937" y="1255910"/>
                </a:cubicBezTo>
                <a:cubicBezTo>
                  <a:pt x="3787288" y="1253833"/>
                  <a:pt x="3779811" y="1252728"/>
                  <a:pt x="3771508" y="1252595"/>
                </a:cubicBezTo>
                <a:cubicBezTo>
                  <a:pt x="3759859" y="1252785"/>
                  <a:pt x="3750438" y="1255948"/>
                  <a:pt x="3743246" y="1262084"/>
                </a:cubicBezTo>
                <a:cubicBezTo>
                  <a:pt x="3736054" y="1268220"/>
                  <a:pt x="3732353" y="1276186"/>
                  <a:pt x="3732142" y="1285981"/>
                </a:cubicBezTo>
                <a:cubicBezTo>
                  <a:pt x="3732171" y="1293842"/>
                  <a:pt x="3734747" y="1300645"/>
                  <a:pt x="3739871" y="1306390"/>
                </a:cubicBezTo>
                <a:cubicBezTo>
                  <a:pt x="3744995" y="1312136"/>
                  <a:pt x="3752494" y="1317681"/>
                  <a:pt x="3762370" y="1323026"/>
                </a:cubicBezTo>
                <a:cubicBezTo>
                  <a:pt x="3774891" y="1330106"/>
                  <a:pt x="3784899" y="1338472"/>
                  <a:pt x="3792394" y="1348124"/>
                </a:cubicBezTo>
                <a:cubicBezTo>
                  <a:pt x="3799890" y="1357776"/>
                  <a:pt x="3803732" y="1368771"/>
                  <a:pt x="3803923" y="1381110"/>
                </a:cubicBezTo>
                <a:cubicBezTo>
                  <a:pt x="3803316" y="1404544"/>
                  <a:pt x="3795056" y="1422483"/>
                  <a:pt x="3779143" y="1434928"/>
                </a:cubicBezTo>
                <a:cubicBezTo>
                  <a:pt x="3763229" y="1447372"/>
                  <a:pt x="3743302" y="1453651"/>
                  <a:pt x="3719360" y="1453763"/>
                </a:cubicBezTo>
                <a:cubicBezTo>
                  <a:pt x="3707318" y="1453620"/>
                  <a:pt x="3696471" y="1452080"/>
                  <a:pt x="3686817" y="1449142"/>
                </a:cubicBezTo>
                <a:cubicBezTo>
                  <a:pt x="3677162" y="1446205"/>
                  <a:pt x="3669735" y="1442726"/>
                  <a:pt x="3664534" y="1438704"/>
                </a:cubicBezTo>
                <a:lnTo>
                  <a:pt x="3675049" y="1410838"/>
                </a:lnTo>
                <a:cubicBezTo>
                  <a:pt x="3680517" y="1414211"/>
                  <a:pt x="3687523" y="1417298"/>
                  <a:pt x="3696069" y="1420100"/>
                </a:cubicBezTo>
                <a:cubicBezTo>
                  <a:pt x="3704615" y="1422901"/>
                  <a:pt x="3713444" y="1424387"/>
                  <a:pt x="3722556" y="1424559"/>
                </a:cubicBezTo>
                <a:cubicBezTo>
                  <a:pt x="3735517" y="1424283"/>
                  <a:pt x="3745737" y="1420719"/>
                  <a:pt x="3753214" y="1413868"/>
                </a:cubicBezTo>
                <a:cubicBezTo>
                  <a:pt x="3760692" y="1407018"/>
                  <a:pt x="3764507" y="1398537"/>
                  <a:pt x="3764661" y="1388428"/>
                </a:cubicBezTo>
                <a:cubicBezTo>
                  <a:pt x="3764813" y="1379929"/>
                  <a:pt x="3762561" y="1372573"/>
                  <a:pt x="3757905" y="1366361"/>
                </a:cubicBezTo>
                <a:cubicBezTo>
                  <a:pt x="3753249" y="1360148"/>
                  <a:pt x="3745272" y="1353936"/>
                  <a:pt x="3733974" y="1347724"/>
                </a:cubicBezTo>
                <a:cubicBezTo>
                  <a:pt x="3721132" y="1340577"/>
                  <a:pt x="3711315" y="1332231"/>
                  <a:pt x="3704524" y="1322683"/>
                </a:cubicBezTo>
                <a:cubicBezTo>
                  <a:pt x="3697733" y="1313136"/>
                  <a:pt x="3694309" y="1302732"/>
                  <a:pt x="3694252" y="1291469"/>
                </a:cubicBezTo>
                <a:cubicBezTo>
                  <a:pt x="3694668" y="1271606"/>
                  <a:pt x="3702167" y="1255324"/>
                  <a:pt x="3716748" y="1242624"/>
                </a:cubicBezTo>
                <a:cubicBezTo>
                  <a:pt x="3731329" y="1229923"/>
                  <a:pt x="3750496" y="1223360"/>
                  <a:pt x="3774247" y="1222934"/>
                </a:cubicBezTo>
                <a:close/>
                <a:moveTo>
                  <a:pt x="3015711" y="1222934"/>
                </a:moveTo>
                <a:cubicBezTo>
                  <a:pt x="3028779" y="1223067"/>
                  <a:pt x="3041619" y="1224626"/>
                  <a:pt x="3054229" y="1227611"/>
                </a:cubicBezTo>
                <a:cubicBezTo>
                  <a:pt x="3066841" y="1230597"/>
                  <a:pt x="3077623" y="1234209"/>
                  <a:pt x="3086576" y="1238450"/>
                </a:cubicBezTo>
                <a:lnTo>
                  <a:pt x="3052743" y="1421354"/>
                </a:lnTo>
                <a:cubicBezTo>
                  <a:pt x="3048333" y="1444626"/>
                  <a:pt x="3042638" y="1464452"/>
                  <a:pt x="3035655" y="1480830"/>
                </a:cubicBezTo>
                <a:cubicBezTo>
                  <a:pt x="3028674" y="1497208"/>
                  <a:pt x="3019435" y="1510299"/>
                  <a:pt x="3007938" y="1520103"/>
                </a:cubicBezTo>
                <a:cubicBezTo>
                  <a:pt x="2996717" y="1529515"/>
                  <a:pt x="2984297" y="1536018"/>
                  <a:pt x="2970676" y="1539612"/>
                </a:cubicBezTo>
                <a:cubicBezTo>
                  <a:pt x="2957055" y="1543205"/>
                  <a:pt x="2943720" y="1544917"/>
                  <a:pt x="2930671" y="1544745"/>
                </a:cubicBezTo>
                <a:cubicBezTo>
                  <a:pt x="2917003" y="1544669"/>
                  <a:pt x="2904364" y="1543224"/>
                  <a:pt x="2892757" y="1540410"/>
                </a:cubicBezTo>
                <a:cubicBezTo>
                  <a:pt x="2881149" y="1537596"/>
                  <a:pt x="2871708" y="1533869"/>
                  <a:pt x="2864434" y="1529230"/>
                </a:cubicBezTo>
                <a:lnTo>
                  <a:pt x="2875407" y="1499527"/>
                </a:lnTo>
                <a:cubicBezTo>
                  <a:pt x="2882179" y="1503741"/>
                  <a:pt x="2890664" y="1507211"/>
                  <a:pt x="2900863" y="1509937"/>
                </a:cubicBezTo>
                <a:cubicBezTo>
                  <a:pt x="2911061" y="1512664"/>
                  <a:pt x="2922065" y="1514075"/>
                  <a:pt x="2933872" y="1514170"/>
                </a:cubicBezTo>
                <a:cubicBezTo>
                  <a:pt x="2952560" y="1514617"/>
                  <a:pt x="2968790" y="1508918"/>
                  <a:pt x="2982563" y="1497072"/>
                </a:cubicBezTo>
                <a:cubicBezTo>
                  <a:pt x="2996337" y="1485226"/>
                  <a:pt x="3006624" y="1464550"/>
                  <a:pt x="3013424" y="1435044"/>
                </a:cubicBezTo>
                <a:lnTo>
                  <a:pt x="3020740" y="1402150"/>
                </a:lnTo>
                <a:lnTo>
                  <a:pt x="3019368" y="1402150"/>
                </a:lnTo>
                <a:cubicBezTo>
                  <a:pt x="3009681" y="1417902"/>
                  <a:pt x="2998308" y="1429683"/>
                  <a:pt x="2985250" y="1437492"/>
                </a:cubicBezTo>
                <a:cubicBezTo>
                  <a:pt x="2972191" y="1445301"/>
                  <a:pt x="2957961" y="1449201"/>
                  <a:pt x="2942558" y="1449191"/>
                </a:cubicBezTo>
                <a:cubicBezTo>
                  <a:pt x="2920368" y="1448450"/>
                  <a:pt x="2903636" y="1440572"/>
                  <a:pt x="2892361" y="1425556"/>
                </a:cubicBezTo>
                <a:cubicBezTo>
                  <a:pt x="2881086" y="1410540"/>
                  <a:pt x="2875435" y="1392829"/>
                  <a:pt x="2875407" y="1372422"/>
                </a:cubicBezTo>
                <a:cubicBezTo>
                  <a:pt x="2875412" y="1346963"/>
                  <a:pt x="2881136" y="1322932"/>
                  <a:pt x="2892580" y="1300329"/>
                </a:cubicBezTo>
                <a:cubicBezTo>
                  <a:pt x="2904023" y="1277726"/>
                  <a:pt x="2920242" y="1259290"/>
                  <a:pt x="2941235" y="1245022"/>
                </a:cubicBezTo>
                <a:cubicBezTo>
                  <a:pt x="2962229" y="1230753"/>
                  <a:pt x="2987054" y="1223390"/>
                  <a:pt x="3015711" y="1222934"/>
                </a:cubicBezTo>
                <a:close/>
                <a:moveTo>
                  <a:pt x="2776804" y="1222934"/>
                </a:moveTo>
                <a:cubicBezTo>
                  <a:pt x="2790741" y="1222590"/>
                  <a:pt x="2803416" y="1227042"/>
                  <a:pt x="2814832" y="1236289"/>
                </a:cubicBezTo>
                <a:cubicBezTo>
                  <a:pt x="2826248" y="1245537"/>
                  <a:pt x="2832298" y="1261640"/>
                  <a:pt x="2832983" y="1284599"/>
                </a:cubicBezTo>
                <a:cubicBezTo>
                  <a:pt x="2832954" y="1289542"/>
                  <a:pt x="2832555" y="1295200"/>
                  <a:pt x="2831785" y="1301572"/>
                </a:cubicBezTo>
                <a:cubicBezTo>
                  <a:pt x="2831014" y="1307944"/>
                  <a:pt x="2830044" y="1314174"/>
                  <a:pt x="2828874" y="1320260"/>
                </a:cubicBezTo>
                <a:lnTo>
                  <a:pt x="2804221" y="1449191"/>
                </a:lnTo>
                <a:lnTo>
                  <a:pt x="2766289" y="1449191"/>
                </a:lnTo>
                <a:lnTo>
                  <a:pt x="2790520" y="1321632"/>
                </a:lnTo>
                <a:cubicBezTo>
                  <a:pt x="2791454" y="1317222"/>
                  <a:pt x="2792216" y="1312554"/>
                  <a:pt x="2792806" y="1307630"/>
                </a:cubicBezTo>
                <a:cubicBezTo>
                  <a:pt x="2793397" y="1302706"/>
                  <a:pt x="2793702" y="1297924"/>
                  <a:pt x="2793721" y="1293285"/>
                </a:cubicBezTo>
                <a:cubicBezTo>
                  <a:pt x="2793902" y="1281865"/>
                  <a:pt x="2791368" y="1272588"/>
                  <a:pt x="2786120" y="1265453"/>
                </a:cubicBezTo>
                <a:cubicBezTo>
                  <a:pt x="2780871" y="1258319"/>
                  <a:pt x="2771823" y="1254642"/>
                  <a:pt x="2758974" y="1254423"/>
                </a:cubicBezTo>
                <a:cubicBezTo>
                  <a:pt x="2749737" y="1254485"/>
                  <a:pt x="2739966" y="1257968"/>
                  <a:pt x="2729662" y="1264871"/>
                </a:cubicBezTo>
                <a:cubicBezTo>
                  <a:pt x="2719358" y="1271774"/>
                  <a:pt x="2709994" y="1281726"/>
                  <a:pt x="2701570" y="1294725"/>
                </a:cubicBezTo>
                <a:cubicBezTo>
                  <a:pt x="2693145" y="1307724"/>
                  <a:pt x="2687134" y="1323399"/>
                  <a:pt x="2683535" y="1341749"/>
                </a:cubicBezTo>
                <a:lnTo>
                  <a:pt x="2663418" y="1449191"/>
                </a:lnTo>
                <a:lnTo>
                  <a:pt x="2625471" y="1449191"/>
                </a:lnTo>
                <a:lnTo>
                  <a:pt x="2655189" y="1292412"/>
                </a:lnTo>
                <a:cubicBezTo>
                  <a:pt x="2657656" y="1280071"/>
                  <a:pt x="2659694" y="1268529"/>
                  <a:pt x="2661304" y="1257788"/>
                </a:cubicBezTo>
                <a:cubicBezTo>
                  <a:pt x="2662914" y="1247046"/>
                  <a:pt x="2664381" y="1237105"/>
                  <a:pt x="2665705" y="1227963"/>
                </a:cubicBezTo>
                <a:lnTo>
                  <a:pt x="2699537" y="1227963"/>
                </a:lnTo>
                <a:lnTo>
                  <a:pt x="2694051" y="1271340"/>
                </a:lnTo>
                <a:lnTo>
                  <a:pt x="2694966" y="1271340"/>
                </a:lnTo>
                <a:cubicBezTo>
                  <a:pt x="2704948" y="1255732"/>
                  <a:pt x="2716987" y="1243782"/>
                  <a:pt x="2731085" y="1235488"/>
                </a:cubicBezTo>
                <a:cubicBezTo>
                  <a:pt x="2745182" y="1227194"/>
                  <a:pt x="2760421" y="1223009"/>
                  <a:pt x="2776804" y="1222934"/>
                </a:cubicBezTo>
                <a:close/>
                <a:moveTo>
                  <a:pt x="2513055" y="1222934"/>
                </a:moveTo>
                <a:cubicBezTo>
                  <a:pt x="2532978" y="1223201"/>
                  <a:pt x="2549315" y="1227690"/>
                  <a:pt x="2562069" y="1236400"/>
                </a:cubicBezTo>
                <a:cubicBezTo>
                  <a:pt x="2574823" y="1245110"/>
                  <a:pt x="2584248" y="1256437"/>
                  <a:pt x="2590347" y="1270381"/>
                </a:cubicBezTo>
                <a:cubicBezTo>
                  <a:pt x="2596445" y="1284325"/>
                  <a:pt x="2599473" y="1299282"/>
                  <a:pt x="2599430" y="1315252"/>
                </a:cubicBezTo>
                <a:cubicBezTo>
                  <a:pt x="2599289" y="1338421"/>
                  <a:pt x="2594191" y="1360526"/>
                  <a:pt x="2584135" y="1381567"/>
                </a:cubicBezTo>
                <a:cubicBezTo>
                  <a:pt x="2574078" y="1402609"/>
                  <a:pt x="2559905" y="1419865"/>
                  <a:pt x="2541616" y="1433335"/>
                </a:cubicBezTo>
                <a:cubicBezTo>
                  <a:pt x="2523325" y="1446804"/>
                  <a:pt x="2501761" y="1453766"/>
                  <a:pt x="2476921" y="1454220"/>
                </a:cubicBezTo>
                <a:cubicBezTo>
                  <a:pt x="2449115" y="1453546"/>
                  <a:pt x="2427803" y="1444620"/>
                  <a:pt x="2412985" y="1427441"/>
                </a:cubicBezTo>
                <a:cubicBezTo>
                  <a:pt x="2398167" y="1410262"/>
                  <a:pt x="2390687" y="1388873"/>
                  <a:pt x="2390546" y="1363274"/>
                </a:cubicBezTo>
                <a:cubicBezTo>
                  <a:pt x="2390729" y="1338648"/>
                  <a:pt x="2395997" y="1315747"/>
                  <a:pt x="2406350" y="1294570"/>
                </a:cubicBezTo>
                <a:cubicBezTo>
                  <a:pt x="2416703" y="1273393"/>
                  <a:pt x="2431045" y="1256256"/>
                  <a:pt x="2449377" y="1243158"/>
                </a:cubicBezTo>
                <a:cubicBezTo>
                  <a:pt x="2467710" y="1230061"/>
                  <a:pt x="2488936" y="1223320"/>
                  <a:pt x="2513055" y="1222934"/>
                </a:cubicBezTo>
                <a:close/>
                <a:moveTo>
                  <a:pt x="1779867" y="1222934"/>
                </a:moveTo>
                <a:cubicBezTo>
                  <a:pt x="1790585" y="1222981"/>
                  <a:pt x="1801222" y="1223799"/>
                  <a:pt x="1811779" y="1225389"/>
                </a:cubicBezTo>
                <a:cubicBezTo>
                  <a:pt x="1822336" y="1226978"/>
                  <a:pt x="1831496" y="1229055"/>
                  <a:pt x="1839258" y="1231620"/>
                </a:cubicBezTo>
                <a:lnTo>
                  <a:pt x="1816856" y="1346804"/>
                </a:lnTo>
                <a:cubicBezTo>
                  <a:pt x="1813198" y="1366326"/>
                  <a:pt x="1810570" y="1385104"/>
                  <a:pt x="1808969" y="1403140"/>
                </a:cubicBezTo>
                <a:cubicBezTo>
                  <a:pt x="1807370" y="1421175"/>
                  <a:pt x="1806798" y="1436526"/>
                  <a:pt x="1807255" y="1449191"/>
                </a:cubicBezTo>
                <a:lnTo>
                  <a:pt x="1772107" y="1449191"/>
                </a:lnTo>
                <a:cubicBezTo>
                  <a:pt x="1772145" y="1442436"/>
                  <a:pt x="1772640" y="1434113"/>
                  <a:pt x="1773591" y="1424222"/>
                </a:cubicBezTo>
                <a:cubicBezTo>
                  <a:pt x="1774542" y="1414330"/>
                  <a:pt x="1775721" y="1403619"/>
                  <a:pt x="1777128" y="1392087"/>
                </a:cubicBezTo>
                <a:lnTo>
                  <a:pt x="1776215" y="1392087"/>
                </a:lnTo>
                <a:cubicBezTo>
                  <a:pt x="1764002" y="1414671"/>
                  <a:pt x="1750586" y="1430740"/>
                  <a:pt x="1735967" y="1440292"/>
                </a:cubicBezTo>
                <a:cubicBezTo>
                  <a:pt x="1721349" y="1449845"/>
                  <a:pt x="1706102" y="1454487"/>
                  <a:pt x="1690224" y="1454220"/>
                </a:cubicBezTo>
                <a:cubicBezTo>
                  <a:pt x="1670580" y="1453803"/>
                  <a:pt x="1655139" y="1446878"/>
                  <a:pt x="1643901" y="1433444"/>
                </a:cubicBezTo>
                <a:cubicBezTo>
                  <a:pt x="1632663" y="1420010"/>
                  <a:pt x="1626935" y="1402566"/>
                  <a:pt x="1626718" y="1381111"/>
                </a:cubicBezTo>
                <a:cubicBezTo>
                  <a:pt x="1626821" y="1354969"/>
                  <a:pt x="1632908" y="1329916"/>
                  <a:pt x="1644978" y="1305953"/>
                </a:cubicBezTo>
                <a:cubicBezTo>
                  <a:pt x="1657047" y="1281989"/>
                  <a:pt x="1674479" y="1262294"/>
                  <a:pt x="1697271" y="1246868"/>
                </a:cubicBezTo>
                <a:cubicBezTo>
                  <a:pt x="1720063" y="1231442"/>
                  <a:pt x="1747595" y="1223464"/>
                  <a:pt x="1779867" y="1222934"/>
                </a:cubicBezTo>
                <a:close/>
                <a:moveTo>
                  <a:pt x="1040573" y="1222934"/>
                </a:moveTo>
                <a:cubicBezTo>
                  <a:pt x="1050770" y="1223048"/>
                  <a:pt x="1059940" y="1224189"/>
                  <a:pt x="1068087" y="1226356"/>
                </a:cubicBezTo>
                <a:cubicBezTo>
                  <a:pt x="1076233" y="1228524"/>
                  <a:pt x="1082440" y="1231033"/>
                  <a:pt x="1086707" y="1233885"/>
                </a:cubicBezTo>
                <a:lnTo>
                  <a:pt x="1076191" y="1262656"/>
                </a:lnTo>
                <a:cubicBezTo>
                  <a:pt x="1072221" y="1260236"/>
                  <a:pt x="1066911" y="1257987"/>
                  <a:pt x="1060262" y="1255910"/>
                </a:cubicBezTo>
                <a:cubicBezTo>
                  <a:pt x="1053613" y="1253833"/>
                  <a:pt x="1046137" y="1252728"/>
                  <a:pt x="1037834" y="1252595"/>
                </a:cubicBezTo>
                <a:cubicBezTo>
                  <a:pt x="1026184" y="1252785"/>
                  <a:pt x="1016763" y="1255948"/>
                  <a:pt x="1009572" y="1262084"/>
                </a:cubicBezTo>
                <a:cubicBezTo>
                  <a:pt x="1002379" y="1268220"/>
                  <a:pt x="998678" y="1276186"/>
                  <a:pt x="998467" y="1285981"/>
                </a:cubicBezTo>
                <a:cubicBezTo>
                  <a:pt x="998496" y="1293842"/>
                  <a:pt x="1001072" y="1300645"/>
                  <a:pt x="1006196" y="1306390"/>
                </a:cubicBezTo>
                <a:cubicBezTo>
                  <a:pt x="1011320" y="1312136"/>
                  <a:pt x="1018820" y="1317681"/>
                  <a:pt x="1028696" y="1323026"/>
                </a:cubicBezTo>
                <a:cubicBezTo>
                  <a:pt x="1041216" y="1330106"/>
                  <a:pt x="1051224" y="1338472"/>
                  <a:pt x="1058719" y="1348124"/>
                </a:cubicBezTo>
                <a:cubicBezTo>
                  <a:pt x="1066215" y="1357776"/>
                  <a:pt x="1070058" y="1368771"/>
                  <a:pt x="1070248" y="1381110"/>
                </a:cubicBezTo>
                <a:cubicBezTo>
                  <a:pt x="1069641" y="1404544"/>
                  <a:pt x="1061381" y="1422483"/>
                  <a:pt x="1045468" y="1434928"/>
                </a:cubicBezTo>
                <a:cubicBezTo>
                  <a:pt x="1029554" y="1447372"/>
                  <a:pt x="1009627" y="1453651"/>
                  <a:pt x="985685" y="1453763"/>
                </a:cubicBezTo>
                <a:cubicBezTo>
                  <a:pt x="973644" y="1453620"/>
                  <a:pt x="962796" y="1452080"/>
                  <a:pt x="953142" y="1449142"/>
                </a:cubicBezTo>
                <a:cubicBezTo>
                  <a:pt x="943488" y="1446205"/>
                  <a:pt x="936060" y="1442726"/>
                  <a:pt x="930859" y="1438704"/>
                </a:cubicBezTo>
                <a:lnTo>
                  <a:pt x="941375" y="1410838"/>
                </a:lnTo>
                <a:cubicBezTo>
                  <a:pt x="946842" y="1414211"/>
                  <a:pt x="953849" y="1417298"/>
                  <a:pt x="962395" y="1420100"/>
                </a:cubicBezTo>
                <a:cubicBezTo>
                  <a:pt x="970940" y="1422901"/>
                  <a:pt x="979769" y="1424387"/>
                  <a:pt x="988881" y="1424559"/>
                </a:cubicBezTo>
                <a:cubicBezTo>
                  <a:pt x="1001842" y="1424283"/>
                  <a:pt x="1012062" y="1420719"/>
                  <a:pt x="1019540" y="1413868"/>
                </a:cubicBezTo>
                <a:cubicBezTo>
                  <a:pt x="1027017" y="1407018"/>
                  <a:pt x="1030832" y="1398537"/>
                  <a:pt x="1030986" y="1388428"/>
                </a:cubicBezTo>
                <a:cubicBezTo>
                  <a:pt x="1031138" y="1379929"/>
                  <a:pt x="1028887" y="1372573"/>
                  <a:pt x="1024230" y="1366361"/>
                </a:cubicBezTo>
                <a:cubicBezTo>
                  <a:pt x="1019574" y="1360148"/>
                  <a:pt x="1011597" y="1353936"/>
                  <a:pt x="1000300" y="1347724"/>
                </a:cubicBezTo>
                <a:cubicBezTo>
                  <a:pt x="987457" y="1340577"/>
                  <a:pt x="977641" y="1332231"/>
                  <a:pt x="970849" y="1322683"/>
                </a:cubicBezTo>
                <a:cubicBezTo>
                  <a:pt x="964058" y="1313136"/>
                  <a:pt x="960634" y="1302732"/>
                  <a:pt x="960577" y="1291469"/>
                </a:cubicBezTo>
                <a:cubicBezTo>
                  <a:pt x="960993" y="1271606"/>
                  <a:pt x="968492" y="1255324"/>
                  <a:pt x="983074" y="1242624"/>
                </a:cubicBezTo>
                <a:cubicBezTo>
                  <a:pt x="997655" y="1229923"/>
                  <a:pt x="1016821" y="1223360"/>
                  <a:pt x="1040573" y="1222934"/>
                </a:cubicBezTo>
                <a:close/>
                <a:moveTo>
                  <a:pt x="284442" y="1222934"/>
                </a:moveTo>
                <a:cubicBezTo>
                  <a:pt x="295160" y="1222981"/>
                  <a:pt x="305797" y="1223799"/>
                  <a:pt x="316354" y="1225389"/>
                </a:cubicBezTo>
                <a:cubicBezTo>
                  <a:pt x="326910" y="1226978"/>
                  <a:pt x="336070" y="1229055"/>
                  <a:pt x="343833" y="1231620"/>
                </a:cubicBezTo>
                <a:lnTo>
                  <a:pt x="321430" y="1346804"/>
                </a:lnTo>
                <a:cubicBezTo>
                  <a:pt x="317773" y="1366326"/>
                  <a:pt x="315144" y="1385104"/>
                  <a:pt x="313544" y="1403140"/>
                </a:cubicBezTo>
                <a:cubicBezTo>
                  <a:pt x="311944" y="1421175"/>
                  <a:pt x="311373" y="1436526"/>
                  <a:pt x="311829" y="1449191"/>
                </a:cubicBezTo>
                <a:lnTo>
                  <a:pt x="276682" y="1449191"/>
                </a:lnTo>
                <a:cubicBezTo>
                  <a:pt x="276720" y="1442436"/>
                  <a:pt x="277214" y="1434113"/>
                  <a:pt x="278166" y="1424222"/>
                </a:cubicBezTo>
                <a:cubicBezTo>
                  <a:pt x="279116" y="1414330"/>
                  <a:pt x="280296" y="1403619"/>
                  <a:pt x="281703" y="1392087"/>
                </a:cubicBezTo>
                <a:lnTo>
                  <a:pt x="280790" y="1392087"/>
                </a:lnTo>
                <a:cubicBezTo>
                  <a:pt x="268577" y="1414671"/>
                  <a:pt x="255161" y="1430740"/>
                  <a:pt x="240543" y="1440292"/>
                </a:cubicBezTo>
                <a:cubicBezTo>
                  <a:pt x="225924" y="1449845"/>
                  <a:pt x="210676" y="1454487"/>
                  <a:pt x="194799" y="1454220"/>
                </a:cubicBezTo>
                <a:cubicBezTo>
                  <a:pt x="175155" y="1453803"/>
                  <a:pt x="159713" y="1446878"/>
                  <a:pt x="148476" y="1433444"/>
                </a:cubicBezTo>
                <a:cubicBezTo>
                  <a:pt x="137238" y="1420010"/>
                  <a:pt x="131510" y="1402566"/>
                  <a:pt x="131292" y="1381111"/>
                </a:cubicBezTo>
                <a:cubicBezTo>
                  <a:pt x="131396" y="1354969"/>
                  <a:pt x="137483" y="1329916"/>
                  <a:pt x="149552" y="1305953"/>
                </a:cubicBezTo>
                <a:cubicBezTo>
                  <a:pt x="161622" y="1281989"/>
                  <a:pt x="179053" y="1262294"/>
                  <a:pt x="201846" y="1246868"/>
                </a:cubicBezTo>
                <a:cubicBezTo>
                  <a:pt x="224638" y="1231442"/>
                  <a:pt x="252170" y="1223464"/>
                  <a:pt x="284442" y="1222934"/>
                </a:cubicBezTo>
                <a:close/>
                <a:moveTo>
                  <a:pt x="6402121" y="1178585"/>
                </a:moveTo>
                <a:cubicBezTo>
                  <a:pt x="6403071" y="1181614"/>
                  <a:pt x="6403908" y="1185043"/>
                  <a:pt x="6404631" y="1188872"/>
                </a:cubicBezTo>
                <a:cubicBezTo>
                  <a:pt x="6405353" y="1192701"/>
                  <a:pt x="6405733" y="1196588"/>
                  <a:pt x="6405771" y="1200531"/>
                </a:cubicBezTo>
                <a:cubicBezTo>
                  <a:pt x="6405811" y="1215618"/>
                  <a:pt x="6401397" y="1227733"/>
                  <a:pt x="6392531" y="1236875"/>
                </a:cubicBezTo>
                <a:cubicBezTo>
                  <a:pt x="6383666" y="1246018"/>
                  <a:pt x="6370112" y="1250817"/>
                  <a:pt x="6351871" y="1251274"/>
                </a:cubicBezTo>
                <a:lnTo>
                  <a:pt x="6326260" y="1384742"/>
                </a:lnTo>
                <a:cubicBezTo>
                  <a:pt x="6323983" y="1397083"/>
                  <a:pt x="6322020" y="1408625"/>
                  <a:pt x="6320372" y="1419366"/>
                </a:cubicBezTo>
                <a:cubicBezTo>
                  <a:pt x="6318724" y="1430107"/>
                  <a:pt x="6317332" y="1440049"/>
                  <a:pt x="6316199" y="1449191"/>
                </a:cubicBezTo>
                <a:lnTo>
                  <a:pt x="6281898" y="1449191"/>
                </a:lnTo>
                <a:lnTo>
                  <a:pt x="6287844" y="1407643"/>
                </a:lnTo>
                <a:lnTo>
                  <a:pt x="6286929" y="1407643"/>
                </a:lnTo>
                <a:cubicBezTo>
                  <a:pt x="6276896" y="1422174"/>
                  <a:pt x="6265062" y="1433534"/>
                  <a:pt x="6251428" y="1441723"/>
                </a:cubicBezTo>
                <a:cubicBezTo>
                  <a:pt x="6237794" y="1449912"/>
                  <a:pt x="6223559" y="1454078"/>
                  <a:pt x="6208724" y="1454220"/>
                </a:cubicBezTo>
                <a:cubicBezTo>
                  <a:pt x="6193908" y="1454696"/>
                  <a:pt x="6180697" y="1450320"/>
                  <a:pt x="6169090" y="1441092"/>
                </a:cubicBezTo>
                <a:cubicBezTo>
                  <a:pt x="6157483" y="1431863"/>
                  <a:pt x="6151357" y="1414922"/>
                  <a:pt x="6150711" y="1390269"/>
                </a:cubicBezTo>
                <a:cubicBezTo>
                  <a:pt x="6150711" y="1385040"/>
                  <a:pt x="6151053" y="1379382"/>
                  <a:pt x="6151738" y="1373295"/>
                </a:cubicBezTo>
                <a:cubicBezTo>
                  <a:pt x="6152423" y="1367209"/>
                  <a:pt x="6153450" y="1360522"/>
                  <a:pt x="6154819" y="1353236"/>
                </a:cubicBezTo>
                <a:lnTo>
                  <a:pt x="6178558" y="1227963"/>
                </a:lnTo>
                <a:lnTo>
                  <a:pt x="6216499" y="1227963"/>
                </a:lnTo>
                <a:lnTo>
                  <a:pt x="6193174" y="1351407"/>
                </a:lnTo>
                <a:cubicBezTo>
                  <a:pt x="6191802" y="1357560"/>
                  <a:pt x="6190773" y="1363313"/>
                  <a:pt x="6190087" y="1368666"/>
                </a:cubicBezTo>
                <a:cubicBezTo>
                  <a:pt x="6189401" y="1374019"/>
                  <a:pt x="6189058" y="1379087"/>
                  <a:pt x="6189058" y="1383868"/>
                </a:cubicBezTo>
                <a:cubicBezTo>
                  <a:pt x="6188915" y="1395470"/>
                  <a:pt x="6191602" y="1404728"/>
                  <a:pt x="6197119" y="1411643"/>
                </a:cubicBezTo>
                <a:cubicBezTo>
                  <a:pt x="6202635" y="1418558"/>
                  <a:pt x="6211840" y="1422102"/>
                  <a:pt x="6224731" y="1422273"/>
                </a:cubicBezTo>
                <a:cubicBezTo>
                  <a:pt x="6239156" y="1421959"/>
                  <a:pt x="6253410" y="1414586"/>
                  <a:pt x="6267493" y="1400156"/>
                </a:cubicBezTo>
                <a:cubicBezTo>
                  <a:pt x="6281574" y="1385726"/>
                  <a:pt x="6291254" y="1366123"/>
                  <a:pt x="6296533" y="1341349"/>
                </a:cubicBezTo>
                <a:lnTo>
                  <a:pt x="6318028" y="1227963"/>
                </a:lnTo>
                <a:lnTo>
                  <a:pt x="6349127" y="1227963"/>
                </a:lnTo>
                <a:cubicBezTo>
                  <a:pt x="6358474" y="1227934"/>
                  <a:pt x="6365391" y="1225820"/>
                  <a:pt x="6369879" y="1221619"/>
                </a:cubicBezTo>
                <a:cubicBezTo>
                  <a:pt x="6374366" y="1217419"/>
                  <a:pt x="6376596" y="1211304"/>
                  <a:pt x="6376568" y="1203274"/>
                </a:cubicBezTo>
                <a:cubicBezTo>
                  <a:pt x="6376539" y="1199826"/>
                  <a:pt x="6376139" y="1196435"/>
                  <a:pt x="6375367" y="1193101"/>
                </a:cubicBezTo>
                <a:cubicBezTo>
                  <a:pt x="6374595" y="1189768"/>
                  <a:pt x="6373623" y="1186605"/>
                  <a:pt x="6372451" y="1183614"/>
                </a:cubicBezTo>
                <a:close/>
                <a:moveTo>
                  <a:pt x="4106596" y="1178585"/>
                </a:moveTo>
                <a:cubicBezTo>
                  <a:pt x="4107547" y="1181614"/>
                  <a:pt x="4108383" y="1185043"/>
                  <a:pt x="4109106" y="1188872"/>
                </a:cubicBezTo>
                <a:cubicBezTo>
                  <a:pt x="4109828" y="1192701"/>
                  <a:pt x="4110208" y="1196588"/>
                  <a:pt x="4110247" y="1200531"/>
                </a:cubicBezTo>
                <a:cubicBezTo>
                  <a:pt x="4110286" y="1215618"/>
                  <a:pt x="4105873" y="1227733"/>
                  <a:pt x="4097007" y="1236875"/>
                </a:cubicBezTo>
                <a:cubicBezTo>
                  <a:pt x="4088141" y="1246018"/>
                  <a:pt x="4074588" y="1250817"/>
                  <a:pt x="4056347" y="1251274"/>
                </a:cubicBezTo>
                <a:lnTo>
                  <a:pt x="4030736" y="1384742"/>
                </a:lnTo>
                <a:cubicBezTo>
                  <a:pt x="4028458" y="1397083"/>
                  <a:pt x="4026495" y="1408625"/>
                  <a:pt x="4024847" y="1419366"/>
                </a:cubicBezTo>
                <a:cubicBezTo>
                  <a:pt x="4023199" y="1430107"/>
                  <a:pt x="4021808" y="1440049"/>
                  <a:pt x="4020674" y="1449191"/>
                </a:cubicBezTo>
                <a:lnTo>
                  <a:pt x="3986374" y="1449191"/>
                </a:lnTo>
                <a:lnTo>
                  <a:pt x="3992319" y="1407643"/>
                </a:lnTo>
                <a:lnTo>
                  <a:pt x="3991405" y="1407643"/>
                </a:lnTo>
                <a:cubicBezTo>
                  <a:pt x="3981371" y="1422174"/>
                  <a:pt x="3969538" y="1433534"/>
                  <a:pt x="3955903" y="1441723"/>
                </a:cubicBezTo>
                <a:cubicBezTo>
                  <a:pt x="3942269" y="1449912"/>
                  <a:pt x="3928034" y="1454078"/>
                  <a:pt x="3913199" y="1454220"/>
                </a:cubicBezTo>
                <a:cubicBezTo>
                  <a:pt x="3898384" y="1454696"/>
                  <a:pt x="3885172" y="1450320"/>
                  <a:pt x="3873566" y="1441092"/>
                </a:cubicBezTo>
                <a:cubicBezTo>
                  <a:pt x="3861958" y="1431863"/>
                  <a:pt x="3855832" y="1414922"/>
                  <a:pt x="3855186" y="1390269"/>
                </a:cubicBezTo>
                <a:cubicBezTo>
                  <a:pt x="3855186" y="1385040"/>
                  <a:pt x="3855529" y="1379382"/>
                  <a:pt x="3856213" y="1373295"/>
                </a:cubicBezTo>
                <a:cubicBezTo>
                  <a:pt x="3856898" y="1367209"/>
                  <a:pt x="3857925" y="1360522"/>
                  <a:pt x="3859295" y="1353236"/>
                </a:cubicBezTo>
                <a:lnTo>
                  <a:pt x="3883033" y="1227963"/>
                </a:lnTo>
                <a:lnTo>
                  <a:pt x="3920974" y="1227963"/>
                </a:lnTo>
                <a:lnTo>
                  <a:pt x="3897650" y="1351407"/>
                </a:lnTo>
                <a:cubicBezTo>
                  <a:pt x="3896278" y="1357560"/>
                  <a:pt x="3895249" y="1363313"/>
                  <a:pt x="3894563" y="1368666"/>
                </a:cubicBezTo>
                <a:cubicBezTo>
                  <a:pt x="3893877" y="1374019"/>
                  <a:pt x="3893534" y="1379087"/>
                  <a:pt x="3893534" y="1383868"/>
                </a:cubicBezTo>
                <a:cubicBezTo>
                  <a:pt x="3893391" y="1395470"/>
                  <a:pt x="3896077" y="1404728"/>
                  <a:pt x="3901594" y="1411643"/>
                </a:cubicBezTo>
                <a:cubicBezTo>
                  <a:pt x="3907111" y="1418558"/>
                  <a:pt x="3916315" y="1422102"/>
                  <a:pt x="3929206" y="1422273"/>
                </a:cubicBezTo>
                <a:cubicBezTo>
                  <a:pt x="3943632" y="1421959"/>
                  <a:pt x="3957885" y="1414586"/>
                  <a:pt x="3971967" y="1400156"/>
                </a:cubicBezTo>
                <a:cubicBezTo>
                  <a:pt x="3986050" y="1385726"/>
                  <a:pt x="3995730" y="1366123"/>
                  <a:pt x="4001009" y="1341349"/>
                </a:cubicBezTo>
                <a:lnTo>
                  <a:pt x="4022504" y="1227963"/>
                </a:lnTo>
                <a:lnTo>
                  <a:pt x="4053603" y="1227963"/>
                </a:lnTo>
                <a:cubicBezTo>
                  <a:pt x="4062949" y="1227934"/>
                  <a:pt x="4069867" y="1225820"/>
                  <a:pt x="4074354" y="1221619"/>
                </a:cubicBezTo>
                <a:cubicBezTo>
                  <a:pt x="4078842" y="1217419"/>
                  <a:pt x="4081072" y="1211304"/>
                  <a:pt x="4081043" y="1203274"/>
                </a:cubicBezTo>
                <a:cubicBezTo>
                  <a:pt x="4081014" y="1199826"/>
                  <a:pt x="4080614" y="1196435"/>
                  <a:pt x="4079842" y="1193101"/>
                </a:cubicBezTo>
                <a:cubicBezTo>
                  <a:pt x="4079071" y="1189768"/>
                  <a:pt x="4078099" y="1186605"/>
                  <a:pt x="4076927" y="1183614"/>
                </a:cubicBezTo>
                <a:close/>
                <a:moveTo>
                  <a:pt x="1372922" y="1178585"/>
                </a:moveTo>
                <a:cubicBezTo>
                  <a:pt x="1373872" y="1181614"/>
                  <a:pt x="1374709" y="1185043"/>
                  <a:pt x="1375432" y="1188872"/>
                </a:cubicBezTo>
                <a:cubicBezTo>
                  <a:pt x="1376154" y="1192701"/>
                  <a:pt x="1376534" y="1196588"/>
                  <a:pt x="1376572" y="1200531"/>
                </a:cubicBezTo>
                <a:cubicBezTo>
                  <a:pt x="1376611" y="1215618"/>
                  <a:pt x="1372198" y="1227733"/>
                  <a:pt x="1363332" y="1236875"/>
                </a:cubicBezTo>
                <a:cubicBezTo>
                  <a:pt x="1354467" y="1246018"/>
                  <a:pt x="1340913" y="1250817"/>
                  <a:pt x="1322672" y="1251274"/>
                </a:cubicBezTo>
                <a:lnTo>
                  <a:pt x="1297061" y="1384742"/>
                </a:lnTo>
                <a:cubicBezTo>
                  <a:pt x="1294784" y="1397083"/>
                  <a:pt x="1292821" y="1408625"/>
                  <a:pt x="1291173" y="1419366"/>
                </a:cubicBezTo>
                <a:cubicBezTo>
                  <a:pt x="1289524" y="1430107"/>
                  <a:pt x="1288133" y="1440049"/>
                  <a:pt x="1287000" y="1449191"/>
                </a:cubicBezTo>
                <a:lnTo>
                  <a:pt x="1252699" y="1449191"/>
                </a:lnTo>
                <a:lnTo>
                  <a:pt x="1258644" y="1407643"/>
                </a:lnTo>
                <a:lnTo>
                  <a:pt x="1257730" y="1407643"/>
                </a:lnTo>
                <a:cubicBezTo>
                  <a:pt x="1247697" y="1422174"/>
                  <a:pt x="1235863" y="1433534"/>
                  <a:pt x="1222229" y="1441723"/>
                </a:cubicBezTo>
                <a:cubicBezTo>
                  <a:pt x="1208594" y="1449912"/>
                  <a:pt x="1194360" y="1454078"/>
                  <a:pt x="1179525" y="1454220"/>
                </a:cubicBezTo>
                <a:cubicBezTo>
                  <a:pt x="1164709" y="1454696"/>
                  <a:pt x="1151498" y="1450320"/>
                  <a:pt x="1139891" y="1441092"/>
                </a:cubicBezTo>
                <a:cubicBezTo>
                  <a:pt x="1128284" y="1431863"/>
                  <a:pt x="1122158" y="1414922"/>
                  <a:pt x="1121511" y="1390269"/>
                </a:cubicBezTo>
                <a:cubicBezTo>
                  <a:pt x="1121511" y="1385040"/>
                  <a:pt x="1121854" y="1379382"/>
                  <a:pt x="1122538" y="1373295"/>
                </a:cubicBezTo>
                <a:cubicBezTo>
                  <a:pt x="1123223" y="1367209"/>
                  <a:pt x="1124250" y="1360522"/>
                  <a:pt x="1125620" y="1353236"/>
                </a:cubicBezTo>
                <a:lnTo>
                  <a:pt x="1149359" y="1227963"/>
                </a:lnTo>
                <a:lnTo>
                  <a:pt x="1187300" y="1227963"/>
                </a:lnTo>
                <a:lnTo>
                  <a:pt x="1163975" y="1351407"/>
                </a:lnTo>
                <a:cubicBezTo>
                  <a:pt x="1162603" y="1357560"/>
                  <a:pt x="1161574" y="1363313"/>
                  <a:pt x="1160888" y="1368666"/>
                </a:cubicBezTo>
                <a:cubicBezTo>
                  <a:pt x="1160202" y="1374019"/>
                  <a:pt x="1159859" y="1379087"/>
                  <a:pt x="1159859" y="1383868"/>
                </a:cubicBezTo>
                <a:cubicBezTo>
                  <a:pt x="1159716" y="1395470"/>
                  <a:pt x="1162403" y="1404728"/>
                  <a:pt x="1167920" y="1411643"/>
                </a:cubicBezTo>
                <a:cubicBezTo>
                  <a:pt x="1173436" y="1418558"/>
                  <a:pt x="1182640" y="1422102"/>
                  <a:pt x="1195532" y="1422273"/>
                </a:cubicBezTo>
                <a:cubicBezTo>
                  <a:pt x="1209957" y="1421959"/>
                  <a:pt x="1224211" y="1414586"/>
                  <a:pt x="1238293" y="1400156"/>
                </a:cubicBezTo>
                <a:cubicBezTo>
                  <a:pt x="1252375" y="1385726"/>
                  <a:pt x="1262055" y="1366123"/>
                  <a:pt x="1267334" y="1341349"/>
                </a:cubicBezTo>
                <a:lnTo>
                  <a:pt x="1288829" y="1227963"/>
                </a:lnTo>
                <a:lnTo>
                  <a:pt x="1319928" y="1227963"/>
                </a:lnTo>
                <a:cubicBezTo>
                  <a:pt x="1329275" y="1227934"/>
                  <a:pt x="1336192" y="1225820"/>
                  <a:pt x="1340680" y="1221619"/>
                </a:cubicBezTo>
                <a:cubicBezTo>
                  <a:pt x="1345168" y="1217419"/>
                  <a:pt x="1347397" y="1211304"/>
                  <a:pt x="1347368" y="1203274"/>
                </a:cubicBezTo>
                <a:cubicBezTo>
                  <a:pt x="1347340" y="1199826"/>
                  <a:pt x="1346940" y="1196435"/>
                  <a:pt x="1346168" y="1193101"/>
                </a:cubicBezTo>
                <a:cubicBezTo>
                  <a:pt x="1345396" y="1189768"/>
                  <a:pt x="1344424" y="1186605"/>
                  <a:pt x="1343253" y="1183614"/>
                </a:cubicBezTo>
                <a:close/>
                <a:moveTo>
                  <a:pt x="5898413" y="1142467"/>
                </a:moveTo>
                <a:lnTo>
                  <a:pt x="5919387" y="1142467"/>
                </a:lnTo>
                <a:cubicBezTo>
                  <a:pt x="5917659" y="1156685"/>
                  <a:pt x="5914047" y="1167532"/>
                  <a:pt x="5908553" y="1175006"/>
                </a:cubicBezTo>
                <a:cubicBezTo>
                  <a:pt x="5903058" y="1182480"/>
                  <a:pt x="5895107" y="1186245"/>
                  <a:pt x="5884697" y="1186301"/>
                </a:cubicBezTo>
                <a:cubicBezTo>
                  <a:pt x="5879210" y="1186234"/>
                  <a:pt x="5874181" y="1185341"/>
                  <a:pt x="5869609" y="1183619"/>
                </a:cubicBezTo>
                <a:cubicBezTo>
                  <a:pt x="5865037" y="1181898"/>
                  <a:pt x="5860923" y="1179746"/>
                  <a:pt x="5857265" y="1177165"/>
                </a:cubicBezTo>
                <a:cubicBezTo>
                  <a:pt x="5854283" y="1175020"/>
                  <a:pt x="5851216" y="1173132"/>
                  <a:pt x="5848063" y="1171501"/>
                </a:cubicBezTo>
                <a:cubicBezTo>
                  <a:pt x="5844911" y="1169871"/>
                  <a:pt x="5841730" y="1169013"/>
                  <a:pt x="5838519" y="1168927"/>
                </a:cubicBezTo>
                <a:cubicBezTo>
                  <a:pt x="5834490" y="1169013"/>
                  <a:pt x="5831462" y="1170901"/>
                  <a:pt x="5829433" y="1174590"/>
                </a:cubicBezTo>
                <a:cubicBezTo>
                  <a:pt x="5827404" y="1178280"/>
                  <a:pt x="5825861" y="1183257"/>
                  <a:pt x="5824803" y="1189521"/>
                </a:cubicBezTo>
                <a:lnTo>
                  <a:pt x="5802858" y="1189521"/>
                </a:lnTo>
                <a:cubicBezTo>
                  <a:pt x="5804496" y="1176013"/>
                  <a:pt x="5808306" y="1165084"/>
                  <a:pt x="5814288" y="1156733"/>
                </a:cubicBezTo>
                <a:cubicBezTo>
                  <a:pt x="5820269" y="1148382"/>
                  <a:pt x="5828194" y="1144084"/>
                  <a:pt x="5838062" y="1143838"/>
                </a:cubicBezTo>
                <a:cubicBezTo>
                  <a:pt x="5843825" y="1143914"/>
                  <a:pt x="5848759" y="1144903"/>
                  <a:pt x="5852864" y="1146806"/>
                </a:cubicBezTo>
                <a:cubicBezTo>
                  <a:pt x="5856969" y="1148709"/>
                  <a:pt x="5861332" y="1151073"/>
                  <a:pt x="5865951" y="1153897"/>
                </a:cubicBezTo>
                <a:cubicBezTo>
                  <a:pt x="5869362" y="1156021"/>
                  <a:pt x="5872600" y="1157830"/>
                  <a:pt x="5875667" y="1159326"/>
                </a:cubicBezTo>
                <a:cubicBezTo>
                  <a:pt x="5878734" y="1160821"/>
                  <a:pt x="5881744" y="1161602"/>
                  <a:pt x="5884697" y="1161669"/>
                </a:cubicBezTo>
                <a:cubicBezTo>
                  <a:pt x="5888269" y="1161812"/>
                  <a:pt x="5891069" y="1160497"/>
                  <a:pt x="5893098" y="1157726"/>
                </a:cubicBezTo>
                <a:cubicBezTo>
                  <a:pt x="5895127" y="1154954"/>
                  <a:pt x="5896898" y="1149868"/>
                  <a:pt x="5898413" y="1142467"/>
                </a:cubicBezTo>
                <a:close/>
                <a:moveTo>
                  <a:pt x="3602888" y="1142467"/>
                </a:moveTo>
                <a:lnTo>
                  <a:pt x="3623862" y="1142467"/>
                </a:lnTo>
                <a:cubicBezTo>
                  <a:pt x="3622134" y="1156685"/>
                  <a:pt x="3618523" y="1167532"/>
                  <a:pt x="3613028" y="1175006"/>
                </a:cubicBezTo>
                <a:cubicBezTo>
                  <a:pt x="3607534" y="1182480"/>
                  <a:pt x="3599582" y="1186245"/>
                  <a:pt x="3589172" y="1186301"/>
                </a:cubicBezTo>
                <a:cubicBezTo>
                  <a:pt x="3583686" y="1186234"/>
                  <a:pt x="3578657" y="1185341"/>
                  <a:pt x="3574084" y="1183619"/>
                </a:cubicBezTo>
                <a:cubicBezTo>
                  <a:pt x="3569512" y="1181898"/>
                  <a:pt x="3565398" y="1179746"/>
                  <a:pt x="3561740" y="1177165"/>
                </a:cubicBezTo>
                <a:cubicBezTo>
                  <a:pt x="3558758" y="1175020"/>
                  <a:pt x="3555691" y="1173132"/>
                  <a:pt x="3552539" y="1171501"/>
                </a:cubicBezTo>
                <a:cubicBezTo>
                  <a:pt x="3549386" y="1169871"/>
                  <a:pt x="3546204" y="1169013"/>
                  <a:pt x="3542995" y="1168927"/>
                </a:cubicBezTo>
                <a:cubicBezTo>
                  <a:pt x="3538966" y="1169013"/>
                  <a:pt x="3535937" y="1170901"/>
                  <a:pt x="3533908" y="1174590"/>
                </a:cubicBezTo>
                <a:cubicBezTo>
                  <a:pt x="3531879" y="1178280"/>
                  <a:pt x="3530336" y="1183257"/>
                  <a:pt x="3529279" y="1189521"/>
                </a:cubicBezTo>
                <a:lnTo>
                  <a:pt x="3507333" y="1189521"/>
                </a:lnTo>
                <a:cubicBezTo>
                  <a:pt x="3508971" y="1176013"/>
                  <a:pt x="3512781" y="1165084"/>
                  <a:pt x="3518763" y="1156733"/>
                </a:cubicBezTo>
                <a:cubicBezTo>
                  <a:pt x="3524745" y="1148382"/>
                  <a:pt x="3532669" y="1144084"/>
                  <a:pt x="3542538" y="1143838"/>
                </a:cubicBezTo>
                <a:cubicBezTo>
                  <a:pt x="3548300" y="1143914"/>
                  <a:pt x="3553234" y="1144903"/>
                  <a:pt x="3557339" y="1146806"/>
                </a:cubicBezTo>
                <a:cubicBezTo>
                  <a:pt x="3561445" y="1148709"/>
                  <a:pt x="3565807" y="1151073"/>
                  <a:pt x="3570426" y="1153897"/>
                </a:cubicBezTo>
                <a:cubicBezTo>
                  <a:pt x="3573837" y="1156021"/>
                  <a:pt x="3577075" y="1157830"/>
                  <a:pt x="3580142" y="1159326"/>
                </a:cubicBezTo>
                <a:cubicBezTo>
                  <a:pt x="3583209" y="1160821"/>
                  <a:pt x="3586219" y="1161602"/>
                  <a:pt x="3589172" y="1161669"/>
                </a:cubicBezTo>
                <a:cubicBezTo>
                  <a:pt x="3592744" y="1161812"/>
                  <a:pt x="3595544" y="1160497"/>
                  <a:pt x="3597573" y="1157726"/>
                </a:cubicBezTo>
                <a:cubicBezTo>
                  <a:pt x="3599602" y="1154954"/>
                  <a:pt x="3601373" y="1149868"/>
                  <a:pt x="3602888" y="1142467"/>
                </a:cubicBezTo>
                <a:close/>
                <a:moveTo>
                  <a:pt x="869213" y="1142467"/>
                </a:moveTo>
                <a:lnTo>
                  <a:pt x="890187" y="1142467"/>
                </a:lnTo>
                <a:cubicBezTo>
                  <a:pt x="888459" y="1156685"/>
                  <a:pt x="884848" y="1167532"/>
                  <a:pt x="879354" y="1175006"/>
                </a:cubicBezTo>
                <a:cubicBezTo>
                  <a:pt x="873859" y="1182480"/>
                  <a:pt x="865907" y="1186245"/>
                  <a:pt x="855497" y="1186301"/>
                </a:cubicBezTo>
                <a:cubicBezTo>
                  <a:pt x="850011" y="1186234"/>
                  <a:pt x="844982" y="1185341"/>
                  <a:pt x="840410" y="1183619"/>
                </a:cubicBezTo>
                <a:cubicBezTo>
                  <a:pt x="835838" y="1181898"/>
                  <a:pt x="831723" y="1179746"/>
                  <a:pt x="828065" y="1177165"/>
                </a:cubicBezTo>
                <a:cubicBezTo>
                  <a:pt x="825084" y="1175020"/>
                  <a:pt x="822017" y="1173132"/>
                  <a:pt x="818864" y="1171501"/>
                </a:cubicBezTo>
                <a:cubicBezTo>
                  <a:pt x="815712" y="1169871"/>
                  <a:pt x="812530" y="1169013"/>
                  <a:pt x="809320" y="1168927"/>
                </a:cubicBezTo>
                <a:cubicBezTo>
                  <a:pt x="805291" y="1169013"/>
                  <a:pt x="802262" y="1170901"/>
                  <a:pt x="800233" y="1174590"/>
                </a:cubicBezTo>
                <a:cubicBezTo>
                  <a:pt x="798204" y="1178280"/>
                  <a:pt x="796661" y="1183257"/>
                  <a:pt x="795604" y="1189521"/>
                </a:cubicBezTo>
                <a:lnTo>
                  <a:pt x="773658" y="1189521"/>
                </a:lnTo>
                <a:cubicBezTo>
                  <a:pt x="775297" y="1176013"/>
                  <a:pt x="779107" y="1165084"/>
                  <a:pt x="785088" y="1156733"/>
                </a:cubicBezTo>
                <a:cubicBezTo>
                  <a:pt x="791070" y="1148382"/>
                  <a:pt x="798995" y="1144084"/>
                  <a:pt x="808863" y="1143838"/>
                </a:cubicBezTo>
                <a:cubicBezTo>
                  <a:pt x="814625" y="1143914"/>
                  <a:pt x="819560" y="1144903"/>
                  <a:pt x="823665" y="1146806"/>
                </a:cubicBezTo>
                <a:cubicBezTo>
                  <a:pt x="827770" y="1148709"/>
                  <a:pt x="832132" y="1151073"/>
                  <a:pt x="836752" y="1153897"/>
                </a:cubicBezTo>
                <a:cubicBezTo>
                  <a:pt x="840162" y="1156021"/>
                  <a:pt x="843401" y="1157830"/>
                  <a:pt x="846467" y="1159326"/>
                </a:cubicBezTo>
                <a:cubicBezTo>
                  <a:pt x="849535" y="1160821"/>
                  <a:pt x="852545" y="1161602"/>
                  <a:pt x="855497" y="1161669"/>
                </a:cubicBezTo>
                <a:cubicBezTo>
                  <a:pt x="859069" y="1161812"/>
                  <a:pt x="861870" y="1160497"/>
                  <a:pt x="863898" y="1157726"/>
                </a:cubicBezTo>
                <a:cubicBezTo>
                  <a:pt x="865927" y="1154954"/>
                  <a:pt x="867699" y="1149868"/>
                  <a:pt x="869213" y="1142467"/>
                </a:cubicBezTo>
                <a:close/>
                <a:moveTo>
                  <a:pt x="9910389" y="1140638"/>
                </a:moveTo>
                <a:cubicBezTo>
                  <a:pt x="9917315" y="1140771"/>
                  <a:pt x="9922756" y="1143016"/>
                  <a:pt x="9926714" y="1147374"/>
                </a:cubicBezTo>
                <a:cubicBezTo>
                  <a:pt x="9930671" y="1151731"/>
                  <a:pt x="9932687" y="1157401"/>
                  <a:pt x="9932765" y="1164385"/>
                </a:cubicBezTo>
                <a:cubicBezTo>
                  <a:pt x="9932412" y="1172043"/>
                  <a:pt x="9929920" y="1178189"/>
                  <a:pt x="9925286" y="1182823"/>
                </a:cubicBezTo>
                <a:cubicBezTo>
                  <a:pt x="9920653" y="1187456"/>
                  <a:pt x="9914622" y="1189835"/>
                  <a:pt x="9907192" y="1189958"/>
                </a:cubicBezTo>
                <a:cubicBezTo>
                  <a:pt x="9900484" y="1189825"/>
                  <a:pt x="9895175" y="1187580"/>
                  <a:pt x="9891266" y="1183222"/>
                </a:cubicBezTo>
                <a:cubicBezTo>
                  <a:pt x="9887356" y="1178865"/>
                  <a:pt x="9885359" y="1173195"/>
                  <a:pt x="9885273" y="1166211"/>
                </a:cubicBezTo>
                <a:cubicBezTo>
                  <a:pt x="9885463" y="1158752"/>
                  <a:pt x="9887936" y="1152663"/>
                  <a:pt x="9892693" y="1147945"/>
                </a:cubicBezTo>
                <a:cubicBezTo>
                  <a:pt x="9897450" y="1143226"/>
                  <a:pt x="9903348" y="1140790"/>
                  <a:pt x="9910389" y="1140638"/>
                </a:cubicBezTo>
                <a:close/>
                <a:moveTo>
                  <a:pt x="4490664" y="1140638"/>
                </a:moveTo>
                <a:cubicBezTo>
                  <a:pt x="4497590" y="1140771"/>
                  <a:pt x="4503032" y="1143016"/>
                  <a:pt x="4506989" y="1147374"/>
                </a:cubicBezTo>
                <a:cubicBezTo>
                  <a:pt x="4510947" y="1151731"/>
                  <a:pt x="4512964" y="1157401"/>
                  <a:pt x="4513040" y="1164385"/>
                </a:cubicBezTo>
                <a:cubicBezTo>
                  <a:pt x="4512688" y="1172043"/>
                  <a:pt x="4510195" y="1178189"/>
                  <a:pt x="4505563" y="1182823"/>
                </a:cubicBezTo>
                <a:cubicBezTo>
                  <a:pt x="4500929" y="1187456"/>
                  <a:pt x="4494898" y="1189835"/>
                  <a:pt x="4487467" y="1189958"/>
                </a:cubicBezTo>
                <a:cubicBezTo>
                  <a:pt x="4480761" y="1189825"/>
                  <a:pt x="4475452" y="1187580"/>
                  <a:pt x="4471542" y="1183222"/>
                </a:cubicBezTo>
                <a:cubicBezTo>
                  <a:pt x="4467632" y="1178865"/>
                  <a:pt x="4465634" y="1173195"/>
                  <a:pt x="4465548" y="1166211"/>
                </a:cubicBezTo>
                <a:cubicBezTo>
                  <a:pt x="4465739" y="1158752"/>
                  <a:pt x="4468212" y="1152663"/>
                  <a:pt x="4472969" y="1147945"/>
                </a:cubicBezTo>
                <a:cubicBezTo>
                  <a:pt x="4477725" y="1143226"/>
                  <a:pt x="4483624" y="1140790"/>
                  <a:pt x="4490664" y="1140638"/>
                </a:cubicBezTo>
                <a:close/>
                <a:moveTo>
                  <a:pt x="9688723" y="1135609"/>
                </a:moveTo>
                <a:lnTo>
                  <a:pt x="9731723" y="1135609"/>
                </a:lnTo>
                <a:lnTo>
                  <a:pt x="9761878" y="1200931"/>
                </a:lnTo>
                <a:lnTo>
                  <a:pt x="9734467" y="1200931"/>
                </a:lnTo>
                <a:close/>
                <a:moveTo>
                  <a:pt x="8099278" y="1135609"/>
                </a:moveTo>
                <a:lnTo>
                  <a:pt x="8126723" y="1135609"/>
                </a:lnTo>
                <a:lnTo>
                  <a:pt x="8157795" y="1200931"/>
                </a:lnTo>
                <a:lnTo>
                  <a:pt x="8129467" y="1200931"/>
                </a:lnTo>
                <a:lnTo>
                  <a:pt x="8109799" y="1158905"/>
                </a:lnTo>
                <a:lnTo>
                  <a:pt x="8108884" y="1158905"/>
                </a:lnTo>
                <a:lnTo>
                  <a:pt x="8076865" y="1200931"/>
                </a:lnTo>
                <a:lnTo>
                  <a:pt x="8046219" y="1200931"/>
                </a:lnTo>
                <a:close/>
                <a:moveTo>
                  <a:pt x="6802648" y="1135609"/>
                </a:moveTo>
                <a:lnTo>
                  <a:pt x="6845648" y="1135609"/>
                </a:lnTo>
                <a:lnTo>
                  <a:pt x="6875802" y="1200931"/>
                </a:lnTo>
                <a:lnTo>
                  <a:pt x="6848392" y="1200931"/>
                </a:lnTo>
                <a:close/>
                <a:moveTo>
                  <a:pt x="5345323" y="1135609"/>
                </a:moveTo>
                <a:lnTo>
                  <a:pt x="5388323" y="1135609"/>
                </a:lnTo>
                <a:lnTo>
                  <a:pt x="5418477" y="1200931"/>
                </a:lnTo>
                <a:lnTo>
                  <a:pt x="5391067" y="1200931"/>
                </a:lnTo>
                <a:close/>
                <a:moveTo>
                  <a:pt x="4636140" y="1135609"/>
                </a:moveTo>
                <a:lnTo>
                  <a:pt x="4663129" y="1135609"/>
                </a:lnTo>
                <a:lnTo>
                  <a:pt x="4694646" y="1200931"/>
                </a:lnTo>
                <a:lnTo>
                  <a:pt x="4666332" y="1200931"/>
                </a:lnTo>
                <a:lnTo>
                  <a:pt x="4646662" y="1158905"/>
                </a:lnTo>
                <a:lnTo>
                  <a:pt x="4645746" y="1158905"/>
                </a:lnTo>
                <a:lnTo>
                  <a:pt x="4613725" y="1200931"/>
                </a:lnTo>
                <a:lnTo>
                  <a:pt x="4583077" y="1200931"/>
                </a:lnTo>
                <a:close/>
                <a:moveTo>
                  <a:pt x="220873" y="1135609"/>
                </a:moveTo>
                <a:lnTo>
                  <a:pt x="263873" y="1135609"/>
                </a:lnTo>
                <a:lnTo>
                  <a:pt x="294027" y="1200931"/>
                </a:lnTo>
                <a:lnTo>
                  <a:pt x="266618" y="1200931"/>
                </a:lnTo>
                <a:close/>
                <a:moveTo>
                  <a:pt x="2512141" y="1132408"/>
                </a:moveTo>
                <a:lnTo>
                  <a:pt x="2541415" y="1132408"/>
                </a:lnTo>
                <a:lnTo>
                  <a:pt x="2570212" y="1197766"/>
                </a:lnTo>
                <a:lnTo>
                  <a:pt x="2541415" y="1197766"/>
                </a:lnTo>
                <a:lnTo>
                  <a:pt x="2524491" y="1154756"/>
                </a:lnTo>
                <a:lnTo>
                  <a:pt x="2523576" y="1154756"/>
                </a:lnTo>
                <a:lnTo>
                  <a:pt x="2494302" y="1197766"/>
                </a:lnTo>
                <a:lnTo>
                  <a:pt x="2463656" y="1197766"/>
                </a:lnTo>
                <a:close/>
                <a:moveTo>
                  <a:pt x="1756096" y="1132408"/>
                </a:moveTo>
                <a:lnTo>
                  <a:pt x="1785345" y="1132408"/>
                </a:lnTo>
                <a:lnTo>
                  <a:pt x="1814113" y="1197731"/>
                </a:lnTo>
                <a:lnTo>
                  <a:pt x="1785345" y="1197731"/>
                </a:lnTo>
                <a:lnTo>
                  <a:pt x="1768447" y="1154791"/>
                </a:lnTo>
                <a:lnTo>
                  <a:pt x="1767075" y="1154791"/>
                </a:lnTo>
                <a:lnTo>
                  <a:pt x="1738256" y="1197731"/>
                </a:lnTo>
                <a:lnTo>
                  <a:pt x="1707149" y="1197731"/>
                </a:lnTo>
                <a:close/>
                <a:moveTo>
                  <a:pt x="7783067" y="1124636"/>
                </a:moveTo>
                <a:lnTo>
                  <a:pt x="7821015" y="1124636"/>
                </a:lnTo>
                <a:lnTo>
                  <a:pt x="7793583" y="1267225"/>
                </a:lnTo>
                <a:lnTo>
                  <a:pt x="7794497" y="1267225"/>
                </a:lnTo>
                <a:cubicBezTo>
                  <a:pt x="7803907" y="1253589"/>
                  <a:pt x="7815261" y="1242839"/>
                  <a:pt x="7828559" y="1234973"/>
                </a:cubicBezTo>
                <a:cubicBezTo>
                  <a:pt x="7841855" y="1227108"/>
                  <a:pt x="7856867" y="1223095"/>
                  <a:pt x="7873593" y="1222934"/>
                </a:cubicBezTo>
                <a:cubicBezTo>
                  <a:pt x="7886871" y="1222666"/>
                  <a:pt x="7899148" y="1227080"/>
                  <a:pt x="7910421" y="1236175"/>
                </a:cubicBezTo>
                <a:cubicBezTo>
                  <a:pt x="7921693" y="1245270"/>
                  <a:pt x="7927687" y="1260649"/>
                  <a:pt x="7928399" y="1282313"/>
                </a:cubicBezTo>
                <a:cubicBezTo>
                  <a:pt x="7928389" y="1288361"/>
                  <a:pt x="7928067" y="1294667"/>
                  <a:pt x="7927429" y="1301229"/>
                </a:cubicBezTo>
                <a:cubicBezTo>
                  <a:pt x="7926792" y="1307792"/>
                  <a:pt x="7925899" y="1313983"/>
                  <a:pt x="7924747" y="1319803"/>
                </a:cubicBezTo>
                <a:lnTo>
                  <a:pt x="7900095" y="1449191"/>
                </a:lnTo>
                <a:lnTo>
                  <a:pt x="7862163" y="1449191"/>
                </a:lnTo>
                <a:lnTo>
                  <a:pt x="7886851" y="1321632"/>
                </a:lnTo>
                <a:cubicBezTo>
                  <a:pt x="7887566" y="1317527"/>
                  <a:pt x="7888195" y="1312936"/>
                  <a:pt x="7888737" y="1307859"/>
                </a:cubicBezTo>
                <a:cubicBezTo>
                  <a:pt x="7889281" y="1302782"/>
                  <a:pt x="7889567" y="1297162"/>
                  <a:pt x="7889595" y="1290999"/>
                </a:cubicBezTo>
                <a:cubicBezTo>
                  <a:pt x="7889709" y="1280474"/>
                  <a:pt x="7887080" y="1271806"/>
                  <a:pt x="7881709" y="1264996"/>
                </a:cubicBezTo>
                <a:cubicBezTo>
                  <a:pt x="7876336" y="1258186"/>
                  <a:pt x="7867535" y="1254662"/>
                  <a:pt x="7855305" y="1254423"/>
                </a:cubicBezTo>
                <a:cubicBezTo>
                  <a:pt x="7839931" y="1254814"/>
                  <a:pt x="7824843" y="1262605"/>
                  <a:pt x="7810043" y="1277798"/>
                </a:cubicBezTo>
                <a:cubicBezTo>
                  <a:pt x="7795241" y="1292990"/>
                  <a:pt x="7785181" y="1313240"/>
                  <a:pt x="7779867" y="1338548"/>
                </a:cubicBezTo>
                <a:lnTo>
                  <a:pt x="7759293" y="1449191"/>
                </a:lnTo>
                <a:lnTo>
                  <a:pt x="7721345" y="1449191"/>
                </a:lnTo>
                <a:close/>
                <a:moveTo>
                  <a:pt x="7573500" y="1124636"/>
                </a:moveTo>
                <a:lnTo>
                  <a:pt x="7611437" y="1124636"/>
                </a:lnTo>
                <a:lnTo>
                  <a:pt x="7572586" y="1328064"/>
                </a:lnTo>
                <a:lnTo>
                  <a:pt x="7573500" y="1328064"/>
                </a:lnTo>
                <a:cubicBezTo>
                  <a:pt x="7577014" y="1324131"/>
                  <a:pt x="7580614" y="1320227"/>
                  <a:pt x="7584299" y="1316351"/>
                </a:cubicBezTo>
                <a:cubicBezTo>
                  <a:pt x="7587984" y="1312476"/>
                  <a:pt x="7591241" y="1308914"/>
                  <a:pt x="7594069" y="1305667"/>
                </a:cubicBezTo>
                <a:lnTo>
                  <a:pt x="7672229" y="1227963"/>
                </a:lnTo>
                <a:lnTo>
                  <a:pt x="7718849" y="1227963"/>
                </a:lnTo>
                <a:lnTo>
                  <a:pt x="7622407" y="1318922"/>
                </a:lnTo>
                <a:lnTo>
                  <a:pt x="7688683" y="1449191"/>
                </a:lnTo>
                <a:lnTo>
                  <a:pt x="7646633" y="1449191"/>
                </a:lnTo>
                <a:lnTo>
                  <a:pt x="7593612" y="1339948"/>
                </a:lnTo>
                <a:lnTo>
                  <a:pt x="7565731" y="1365088"/>
                </a:lnTo>
                <a:lnTo>
                  <a:pt x="7549732" y="1449191"/>
                </a:lnTo>
                <a:lnTo>
                  <a:pt x="7512253" y="1449191"/>
                </a:lnTo>
                <a:close/>
                <a:moveTo>
                  <a:pt x="6525767" y="1124636"/>
                </a:moveTo>
                <a:lnTo>
                  <a:pt x="6563715" y="1124636"/>
                </a:lnTo>
                <a:lnTo>
                  <a:pt x="6536282" y="1267225"/>
                </a:lnTo>
                <a:lnTo>
                  <a:pt x="6537197" y="1267225"/>
                </a:lnTo>
                <a:cubicBezTo>
                  <a:pt x="6546608" y="1253589"/>
                  <a:pt x="6557961" y="1242839"/>
                  <a:pt x="6571258" y="1234973"/>
                </a:cubicBezTo>
                <a:cubicBezTo>
                  <a:pt x="6584556" y="1227108"/>
                  <a:pt x="6599567" y="1223095"/>
                  <a:pt x="6616293" y="1222934"/>
                </a:cubicBezTo>
                <a:cubicBezTo>
                  <a:pt x="6629572" y="1222666"/>
                  <a:pt x="6641848" y="1227080"/>
                  <a:pt x="6653121" y="1236175"/>
                </a:cubicBezTo>
                <a:cubicBezTo>
                  <a:pt x="6664394" y="1245270"/>
                  <a:pt x="6670387" y="1260649"/>
                  <a:pt x="6671099" y="1282313"/>
                </a:cubicBezTo>
                <a:cubicBezTo>
                  <a:pt x="6671090" y="1288361"/>
                  <a:pt x="6670767" y="1294667"/>
                  <a:pt x="6670130" y="1301229"/>
                </a:cubicBezTo>
                <a:cubicBezTo>
                  <a:pt x="6669492" y="1307792"/>
                  <a:pt x="6668598" y="1313983"/>
                  <a:pt x="6667448" y="1319803"/>
                </a:cubicBezTo>
                <a:lnTo>
                  <a:pt x="6642795" y="1449191"/>
                </a:lnTo>
                <a:lnTo>
                  <a:pt x="6604863" y="1449191"/>
                </a:lnTo>
                <a:lnTo>
                  <a:pt x="6629551" y="1321632"/>
                </a:lnTo>
                <a:cubicBezTo>
                  <a:pt x="6630266" y="1317527"/>
                  <a:pt x="6630895" y="1312936"/>
                  <a:pt x="6631437" y="1307859"/>
                </a:cubicBezTo>
                <a:cubicBezTo>
                  <a:pt x="6631980" y="1302782"/>
                  <a:pt x="6632266" y="1297162"/>
                  <a:pt x="6632295" y="1290999"/>
                </a:cubicBezTo>
                <a:cubicBezTo>
                  <a:pt x="6632409" y="1280474"/>
                  <a:pt x="6629780" y="1271806"/>
                  <a:pt x="6624408" y="1264996"/>
                </a:cubicBezTo>
                <a:cubicBezTo>
                  <a:pt x="6619036" y="1258186"/>
                  <a:pt x="6610235" y="1254662"/>
                  <a:pt x="6598005" y="1254423"/>
                </a:cubicBezTo>
                <a:cubicBezTo>
                  <a:pt x="6582631" y="1254814"/>
                  <a:pt x="6567544" y="1262605"/>
                  <a:pt x="6552742" y="1277798"/>
                </a:cubicBezTo>
                <a:cubicBezTo>
                  <a:pt x="6537940" y="1292990"/>
                  <a:pt x="6527882" y="1313240"/>
                  <a:pt x="6522566" y="1338548"/>
                </a:cubicBezTo>
                <a:lnTo>
                  <a:pt x="6501993" y="1449191"/>
                </a:lnTo>
                <a:lnTo>
                  <a:pt x="6464045" y="1449191"/>
                </a:lnTo>
                <a:close/>
                <a:moveTo>
                  <a:pt x="5639926" y="1124636"/>
                </a:moveTo>
                <a:lnTo>
                  <a:pt x="5677862" y="1124636"/>
                </a:lnTo>
                <a:lnTo>
                  <a:pt x="5639011" y="1328064"/>
                </a:lnTo>
                <a:lnTo>
                  <a:pt x="5639926" y="1328064"/>
                </a:lnTo>
                <a:cubicBezTo>
                  <a:pt x="5643439" y="1324131"/>
                  <a:pt x="5647039" y="1320227"/>
                  <a:pt x="5650724" y="1316351"/>
                </a:cubicBezTo>
                <a:cubicBezTo>
                  <a:pt x="5654409" y="1312476"/>
                  <a:pt x="5657666" y="1308914"/>
                  <a:pt x="5660494" y="1305667"/>
                </a:cubicBezTo>
                <a:lnTo>
                  <a:pt x="5738653" y="1227963"/>
                </a:lnTo>
                <a:lnTo>
                  <a:pt x="5785274" y="1227963"/>
                </a:lnTo>
                <a:lnTo>
                  <a:pt x="5688832" y="1318922"/>
                </a:lnTo>
                <a:lnTo>
                  <a:pt x="5755108" y="1449191"/>
                </a:lnTo>
                <a:lnTo>
                  <a:pt x="5713057" y="1449191"/>
                </a:lnTo>
                <a:lnTo>
                  <a:pt x="5660037" y="1339948"/>
                </a:lnTo>
                <a:lnTo>
                  <a:pt x="5632155" y="1365088"/>
                </a:lnTo>
                <a:lnTo>
                  <a:pt x="5616157" y="1449191"/>
                </a:lnTo>
                <a:lnTo>
                  <a:pt x="5578677" y="1449191"/>
                </a:lnTo>
                <a:close/>
                <a:moveTo>
                  <a:pt x="4375499" y="1124636"/>
                </a:moveTo>
                <a:lnTo>
                  <a:pt x="4413446" y="1124636"/>
                </a:lnTo>
                <a:lnTo>
                  <a:pt x="4404302" y="1172185"/>
                </a:lnTo>
                <a:lnTo>
                  <a:pt x="4440878" y="1172185"/>
                </a:lnTo>
                <a:lnTo>
                  <a:pt x="4436307" y="1196359"/>
                </a:lnTo>
                <a:lnTo>
                  <a:pt x="4399730" y="1196359"/>
                </a:lnTo>
                <a:lnTo>
                  <a:pt x="4364983" y="1379239"/>
                </a:lnTo>
                <a:cubicBezTo>
                  <a:pt x="4362668" y="1390812"/>
                  <a:pt x="4360668" y="1402642"/>
                  <a:pt x="4358982" y="1414729"/>
                </a:cubicBezTo>
                <a:cubicBezTo>
                  <a:pt x="4357297" y="1426816"/>
                  <a:pt x="4356096" y="1438304"/>
                  <a:pt x="4355382" y="1449191"/>
                </a:cubicBezTo>
                <a:lnTo>
                  <a:pt x="4320635" y="1449191"/>
                </a:lnTo>
                <a:lnTo>
                  <a:pt x="4326578" y="1405351"/>
                </a:lnTo>
                <a:lnTo>
                  <a:pt x="4325664" y="1405351"/>
                </a:lnTo>
                <a:cubicBezTo>
                  <a:pt x="4315520" y="1421180"/>
                  <a:pt x="4303690" y="1433266"/>
                  <a:pt x="4290174" y="1441608"/>
                </a:cubicBezTo>
                <a:cubicBezTo>
                  <a:pt x="4276658" y="1449950"/>
                  <a:pt x="4261970" y="1454154"/>
                  <a:pt x="4246111" y="1454220"/>
                </a:cubicBezTo>
                <a:cubicBezTo>
                  <a:pt x="4224559" y="1453699"/>
                  <a:pt x="4208151" y="1445954"/>
                  <a:pt x="4196885" y="1430986"/>
                </a:cubicBezTo>
                <a:cubicBezTo>
                  <a:pt x="4185620" y="1416018"/>
                  <a:pt x="4179950" y="1396953"/>
                  <a:pt x="4179874" y="1373793"/>
                </a:cubicBezTo>
                <a:cubicBezTo>
                  <a:pt x="4180114" y="1347166"/>
                  <a:pt x="4186131" y="1322475"/>
                  <a:pt x="4197928" y="1299719"/>
                </a:cubicBezTo>
                <a:cubicBezTo>
                  <a:pt x="4209724" y="1276964"/>
                  <a:pt x="4225863" y="1258579"/>
                  <a:pt x="4246346" y="1244564"/>
                </a:cubicBezTo>
                <a:cubicBezTo>
                  <a:pt x="4266829" y="1230550"/>
                  <a:pt x="4290221" y="1223339"/>
                  <a:pt x="4316520" y="1222934"/>
                </a:cubicBezTo>
                <a:cubicBezTo>
                  <a:pt x="4323759" y="1222972"/>
                  <a:pt x="4330884" y="1223694"/>
                  <a:pt x="4337894" y="1225101"/>
                </a:cubicBezTo>
                <a:cubicBezTo>
                  <a:pt x="4344905" y="1226508"/>
                  <a:pt x="4350887" y="1228372"/>
                  <a:pt x="4355839" y="1230692"/>
                </a:cubicBezTo>
                <a:lnTo>
                  <a:pt x="4362240" y="1196359"/>
                </a:lnTo>
                <a:lnTo>
                  <a:pt x="4273086" y="1196359"/>
                </a:lnTo>
                <a:lnTo>
                  <a:pt x="4277658" y="1172185"/>
                </a:lnTo>
                <a:lnTo>
                  <a:pt x="4366812" y="1172185"/>
                </a:lnTo>
                <a:close/>
                <a:moveTo>
                  <a:pt x="3344401" y="1124636"/>
                </a:moveTo>
                <a:lnTo>
                  <a:pt x="3382338" y="1124636"/>
                </a:lnTo>
                <a:lnTo>
                  <a:pt x="3343487" y="1328064"/>
                </a:lnTo>
                <a:lnTo>
                  <a:pt x="3344401" y="1328064"/>
                </a:lnTo>
                <a:cubicBezTo>
                  <a:pt x="3347915" y="1324131"/>
                  <a:pt x="3351514" y="1320227"/>
                  <a:pt x="3355200" y="1316351"/>
                </a:cubicBezTo>
                <a:cubicBezTo>
                  <a:pt x="3358885" y="1312476"/>
                  <a:pt x="3362141" y="1308914"/>
                  <a:pt x="3364970" y="1305667"/>
                </a:cubicBezTo>
                <a:lnTo>
                  <a:pt x="3443129" y="1227963"/>
                </a:lnTo>
                <a:lnTo>
                  <a:pt x="3489750" y="1227963"/>
                </a:lnTo>
                <a:lnTo>
                  <a:pt x="3393308" y="1318922"/>
                </a:lnTo>
                <a:lnTo>
                  <a:pt x="3459583" y="1449191"/>
                </a:lnTo>
                <a:lnTo>
                  <a:pt x="3417533" y="1449191"/>
                </a:lnTo>
                <a:lnTo>
                  <a:pt x="3364512" y="1339948"/>
                </a:lnTo>
                <a:lnTo>
                  <a:pt x="3336631" y="1365088"/>
                </a:lnTo>
                <a:lnTo>
                  <a:pt x="3320634" y="1449191"/>
                </a:lnTo>
                <a:lnTo>
                  <a:pt x="3283153" y="1449191"/>
                </a:lnTo>
                <a:close/>
                <a:moveTo>
                  <a:pt x="610726" y="1124636"/>
                </a:moveTo>
                <a:lnTo>
                  <a:pt x="648663" y="1124636"/>
                </a:lnTo>
                <a:lnTo>
                  <a:pt x="609812" y="1328064"/>
                </a:lnTo>
                <a:lnTo>
                  <a:pt x="610726" y="1328064"/>
                </a:lnTo>
                <a:cubicBezTo>
                  <a:pt x="614240" y="1324131"/>
                  <a:pt x="617839" y="1320227"/>
                  <a:pt x="621525" y="1316351"/>
                </a:cubicBezTo>
                <a:cubicBezTo>
                  <a:pt x="625210" y="1312476"/>
                  <a:pt x="628466" y="1308914"/>
                  <a:pt x="631294" y="1305667"/>
                </a:cubicBezTo>
                <a:lnTo>
                  <a:pt x="709454" y="1227963"/>
                </a:lnTo>
                <a:lnTo>
                  <a:pt x="756075" y="1227963"/>
                </a:lnTo>
                <a:lnTo>
                  <a:pt x="659633" y="1318922"/>
                </a:lnTo>
                <a:lnTo>
                  <a:pt x="725909" y="1449191"/>
                </a:lnTo>
                <a:lnTo>
                  <a:pt x="683858" y="1449191"/>
                </a:lnTo>
                <a:lnTo>
                  <a:pt x="630837" y="1339948"/>
                </a:lnTo>
                <a:lnTo>
                  <a:pt x="602956" y="1365088"/>
                </a:lnTo>
                <a:lnTo>
                  <a:pt x="586958" y="1449191"/>
                </a:lnTo>
                <a:lnTo>
                  <a:pt x="549478" y="1449191"/>
                </a:lnTo>
                <a:close/>
                <a:moveTo>
                  <a:pt x="87289" y="1124636"/>
                </a:moveTo>
                <a:lnTo>
                  <a:pt x="125215" y="1124636"/>
                </a:lnTo>
                <a:lnTo>
                  <a:pt x="63072" y="1449191"/>
                </a:lnTo>
                <a:lnTo>
                  <a:pt x="25603" y="1449191"/>
                </a:lnTo>
                <a:close/>
                <a:moveTo>
                  <a:pt x="2605373" y="1096289"/>
                </a:moveTo>
                <a:lnTo>
                  <a:pt x="2642864" y="1096289"/>
                </a:lnTo>
                <a:lnTo>
                  <a:pt x="2587560" y="1155668"/>
                </a:lnTo>
                <a:lnTo>
                  <a:pt x="2564277" y="1155668"/>
                </a:lnTo>
                <a:close/>
                <a:moveTo>
                  <a:pt x="1787627" y="1095375"/>
                </a:moveTo>
                <a:lnTo>
                  <a:pt x="1821885" y="1095375"/>
                </a:lnTo>
                <a:lnTo>
                  <a:pt x="1852517" y="1154754"/>
                </a:lnTo>
                <a:lnTo>
                  <a:pt x="1831486" y="1154754"/>
                </a:lnTo>
                <a:close/>
                <a:moveTo>
                  <a:pt x="10326822" y="933374"/>
                </a:moveTo>
                <a:cubicBezTo>
                  <a:pt x="10333349" y="933545"/>
                  <a:pt x="10338676" y="935828"/>
                  <a:pt x="10342804" y="940224"/>
                </a:cubicBezTo>
                <a:cubicBezTo>
                  <a:pt x="10346933" y="944619"/>
                  <a:pt x="10349064" y="950099"/>
                  <a:pt x="10349197" y="956663"/>
                </a:cubicBezTo>
                <a:cubicBezTo>
                  <a:pt x="10349092" y="963246"/>
                  <a:pt x="10347019" y="968802"/>
                  <a:pt x="10342976" y="973330"/>
                </a:cubicBezTo>
                <a:cubicBezTo>
                  <a:pt x="10338932" y="977859"/>
                  <a:pt x="10333549" y="980218"/>
                  <a:pt x="10326822" y="980408"/>
                </a:cubicBezTo>
                <a:cubicBezTo>
                  <a:pt x="10319859" y="980218"/>
                  <a:pt x="10314265" y="977859"/>
                  <a:pt x="10310041" y="973330"/>
                </a:cubicBezTo>
                <a:cubicBezTo>
                  <a:pt x="10305818" y="968802"/>
                  <a:pt x="10303648" y="963246"/>
                  <a:pt x="10303534" y="956663"/>
                </a:cubicBezTo>
                <a:cubicBezTo>
                  <a:pt x="10303705" y="950099"/>
                  <a:pt x="10305989" y="944619"/>
                  <a:pt x="10310384" y="940224"/>
                </a:cubicBezTo>
                <a:cubicBezTo>
                  <a:pt x="10314779" y="935828"/>
                  <a:pt x="10320259" y="933545"/>
                  <a:pt x="10326822" y="933374"/>
                </a:cubicBezTo>
                <a:close/>
                <a:moveTo>
                  <a:pt x="5727618" y="844220"/>
                </a:moveTo>
                <a:cubicBezTo>
                  <a:pt x="5735478" y="844362"/>
                  <a:pt x="5741681" y="846932"/>
                  <a:pt x="5746230" y="851927"/>
                </a:cubicBezTo>
                <a:cubicBezTo>
                  <a:pt x="5750778" y="856923"/>
                  <a:pt x="5753099" y="863489"/>
                  <a:pt x="5753195" y="871624"/>
                </a:cubicBezTo>
                <a:cubicBezTo>
                  <a:pt x="5753061" y="880074"/>
                  <a:pt x="5750359" y="887154"/>
                  <a:pt x="5745088" y="892863"/>
                </a:cubicBezTo>
                <a:cubicBezTo>
                  <a:pt x="5739816" y="898573"/>
                  <a:pt x="5732775" y="901541"/>
                  <a:pt x="5723964" y="901770"/>
                </a:cubicBezTo>
                <a:cubicBezTo>
                  <a:pt x="5716324" y="901589"/>
                  <a:pt x="5710253" y="898982"/>
                  <a:pt x="5705752" y="893948"/>
                </a:cubicBezTo>
                <a:cubicBezTo>
                  <a:pt x="5701252" y="888914"/>
                  <a:pt x="5698949" y="882539"/>
                  <a:pt x="5698845" y="874822"/>
                </a:cubicBezTo>
                <a:cubicBezTo>
                  <a:pt x="5698987" y="866153"/>
                  <a:pt x="5701671" y="858940"/>
                  <a:pt x="5706895" y="853183"/>
                </a:cubicBezTo>
                <a:cubicBezTo>
                  <a:pt x="5712118" y="847426"/>
                  <a:pt x="5719026" y="844439"/>
                  <a:pt x="5727618" y="844220"/>
                </a:cubicBezTo>
                <a:close/>
                <a:moveTo>
                  <a:pt x="1844822" y="839191"/>
                </a:moveTo>
                <a:cubicBezTo>
                  <a:pt x="1839189" y="852392"/>
                  <a:pt x="1832685" y="866152"/>
                  <a:pt x="1825309" y="880470"/>
                </a:cubicBezTo>
                <a:cubicBezTo>
                  <a:pt x="1817934" y="894789"/>
                  <a:pt x="1810584" y="908142"/>
                  <a:pt x="1803259" y="920531"/>
                </a:cubicBezTo>
                <a:cubicBezTo>
                  <a:pt x="1795934" y="932920"/>
                  <a:pt x="1789532" y="942821"/>
                  <a:pt x="1784052" y="950234"/>
                </a:cubicBezTo>
                <a:lnTo>
                  <a:pt x="1754810" y="952976"/>
                </a:lnTo>
                <a:cubicBezTo>
                  <a:pt x="1759636" y="943758"/>
                  <a:pt x="1764860" y="932796"/>
                  <a:pt x="1770480" y="920091"/>
                </a:cubicBezTo>
                <a:cubicBezTo>
                  <a:pt x="1776101" y="907386"/>
                  <a:pt x="1781494" y="894326"/>
                  <a:pt x="1786658" y="880910"/>
                </a:cubicBezTo>
                <a:cubicBezTo>
                  <a:pt x="1791822" y="867495"/>
                  <a:pt x="1796132" y="855111"/>
                  <a:pt x="1799587" y="843760"/>
                </a:cubicBezTo>
                <a:close/>
                <a:moveTo>
                  <a:pt x="9571119" y="701059"/>
                </a:moveTo>
                <a:cubicBezTo>
                  <a:pt x="9553260" y="701389"/>
                  <a:pt x="9537263" y="706979"/>
                  <a:pt x="9523130" y="717829"/>
                </a:cubicBezTo>
                <a:cubicBezTo>
                  <a:pt x="9508996" y="728678"/>
                  <a:pt x="9497809" y="742805"/>
                  <a:pt x="9489568" y="760210"/>
                </a:cubicBezTo>
                <a:cubicBezTo>
                  <a:pt x="9481327" y="777615"/>
                  <a:pt x="9477117" y="796316"/>
                  <a:pt x="9476936" y="816312"/>
                </a:cubicBezTo>
                <a:cubicBezTo>
                  <a:pt x="9476641" y="830185"/>
                  <a:pt x="9479517" y="842572"/>
                  <a:pt x="9485566" y="853472"/>
                </a:cubicBezTo>
                <a:cubicBezTo>
                  <a:pt x="9491614" y="864372"/>
                  <a:pt x="9502605" y="870127"/>
                  <a:pt x="9518541" y="870737"/>
                </a:cubicBezTo>
                <a:cubicBezTo>
                  <a:pt x="9533829" y="870385"/>
                  <a:pt x="9548631" y="862743"/>
                  <a:pt x="9562947" y="847813"/>
                </a:cubicBezTo>
                <a:cubicBezTo>
                  <a:pt x="9577263" y="832882"/>
                  <a:pt x="9587150" y="812777"/>
                  <a:pt x="9592608" y="787499"/>
                </a:cubicBezTo>
                <a:lnTo>
                  <a:pt x="9607695" y="710206"/>
                </a:lnTo>
                <a:cubicBezTo>
                  <a:pt x="9603771" y="707624"/>
                  <a:pt x="9598703" y="705471"/>
                  <a:pt x="9592493" y="703746"/>
                </a:cubicBezTo>
                <a:cubicBezTo>
                  <a:pt x="9586283" y="702021"/>
                  <a:pt x="9579158" y="701126"/>
                  <a:pt x="9571119" y="701059"/>
                </a:cubicBezTo>
                <a:close/>
                <a:moveTo>
                  <a:pt x="9247269" y="701059"/>
                </a:moveTo>
                <a:cubicBezTo>
                  <a:pt x="9228704" y="701432"/>
                  <a:pt x="9212443" y="707089"/>
                  <a:pt x="9198484" y="718032"/>
                </a:cubicBezTo>
                <a:cubicBezTo>
                  <a:pt x="9184525" y="728974"/>
                  <a:pt x="9173614" y="742966"/>
                  <a:pt x="9165751" y="760007"/>
                </a:cubicBezTo>
                <a:cubicBezTo>
                  <a:pt x="9157889" y="777048"/>
                  <a:pt x="9153820" y="794902"/>
                  <a:pt x="9153543" y="813569"/>
                </a:cubicBezTo>
                <a:cubicBezTo>
                  <a:pt x="9153200" y="826384"/>
                  <a:pt x="9156058" y="838257"/>
                  <a:pt x="9162116" y="849186"/>
                </a:cubicBezTo>
                <a:cubicBezTo>
                  <a:pt x="9168173" y="860115"/>
                  <a:pt x="9179489" y="865927"/>
                  <a:pt x="9196062" y="866623"/>
                </a:cubicBezTo>
                <a:cubicBezTo>
                  <a:pt x="9207038" y="866383"/>
                  <a:pt x="9217599" y="862289"/>
                  <a:pt x="9227745" y="854342"/>
                </a:cubicBezTo>
                <a:cubicBezTo>
                  <a:pt x="9237891" y="846394"/>
                  <a:pt x="9246690" y="836033"/>
                  <a:pt x="9254144" y="823258"/>
                </a:cubicBezTo>
                <a:cubicBezTo>
                  <a:pt x="9261597" y="810483"/>
                  <a:pt x="9266773" y="796734"/>
                  <a:pt x="9269672" y="782011"/>
                </a:cubicBezTo>
                <a:lnTo>
                  <a:pt x="9283845" y="708376"/>
                </a:lnTo>
                <a:cubicBezTo>
                  <a:pt x="9280321" y="706670"/>
                  <a:pt x="9275368" y="705051"/>
                  <a:pt x="9268986" y="703517"/>
                </a:cubicBezTo>
                <a:cubicBezTo>
                  <a:pt x="9262604" y="701983"/>
                  <a:pt x="9255366" y="701164"/>
                  <a:pt x="9247269" y="701059"/>
                </a:cubicBezTo>
                <a:close/>
                <a:moveTo>
                  <a:pt x="7027944" y="701059"/>
                </a:moveTo>
                <a:cubicBezTo>
                  <a:pt x="7009380" y="701432"/>
                  <a:pt x="6993118" y="707089"/>
                  <a:pt x="6979160" y="718032"/>
                </a:cubicBezTo>
                <a:cubicBezTo>
                  <a:pt x="6965201" y="728974"/>
                  <a:pt x="6954290" y="742966"/>
                  <a:pt x="6946427" y="760007"/>
                </a:cubicBezTo>
                <a:cubicBezTo>
                  <a:pt x="6938564" y="777048"/>
                  <a:pt x="6934495" y="794902"/>
                  <a:pt x="6934218" y="813569"/>
                </a:cubicBezTo>
                <a:cubicBezTo>
                  <a:pt x="6933875" y="826384"/>
                  <a:pt x="6936732" y="838257"/>
                  <a:pt x="6942791" y="849186"/>
                </a:cubicBezTo>
                <a:cubicBezTo>
                  <a:pt x="6948849" y="860115"/>
                  <a:pt x="6960164" y="865927"/>
                  <a:pt x="6976738" y="866623"/>
                </a:cubicBezTo>
                <a:cubicBezTo>
                  <a:pt x="6987714" y="866383"/>
                  <a:pt x="6998274" y="862289"/>
                  <a:pt x="7008420" y="854342"/>
                </a:cubicBezTo>
                <a:cubicBezTo>
                  <a:pt x="7018566" y="846394"/>
                  <a:pt x="7027366" y="836033"/>
                  <a:pt x="7034819" y="823258"/>
                </a:cubicBezTo>
                <a:cubicBezTo>
                  <a:pt x="7042273" y="810483"/>
                  <a:pt x="7047449" y="796734"/>
                  <a:pt x="7050347" y="782011"/>
                </a:cubicBezTo>
                <a:lnTo>
                  <a:pt x="7064520" y="708376"/>
                </a:lnTo>
                <a:cubicBezTo>
                  <a:pt x="7060996" y="706670"/>
                  <a:pt x="7056043" y="705051"/>
                  <a:pt x="7049661" y="703517"/>
                </a:cubicBezTo>
                <a:cubicBezTo>
                  <a:pt x="7043279" y="701983"/>
                  <a:pt x="7036040" y="701164"/>
                  <a:pt x="7027944" y="701059"/>
                </a:cubicBezTo>
                <a:close/>
                <a:moveTo>
                  <a:pt x="5608719" y="701059"/>
                </a:moveTo>
                <a:cubicBezTo>
                  <a:pt x="5590155" y="701432"/>
                  <a:pt x="5573893" y="707089"/>
                  <a:pt x="5559935" y="718032"/>
                </a:cubicBezTo>
                <a:cubicBezTo>
                  <a:pt x="5545976" y="728974"/>
                  <a:pt x="5535065" y="742966"/>
                  <a:pt x="5527202" y="760007"/>
                </a:cubicBezTo>
                <a:cubicBezTo>
                  <a:pt x="5519339" y="777048"/>
                  <a:pt x="5515270" y="794902"/>
                  <a:pt x="5514994" y="813569"/>
                </a:cubicBezTo>
                <a:cubicBezTo>
                  <a:pt x="5514651" y="826384"/>
                  <a:pt x="5517508" y="838257"/>
                  <a:pt x="5523566" y="849186"/>
                </a:cubicBezTo>
                <a:cubicBezTo>
                  <a:pt x="5529624" y="860115"/>
                  <a:pt x="5540940" y="865927"/>
                  <a:pt x="5557513" y="866623"/>
                </a:cubicBezTo>
                <a:cubicBezTo>
                  <a:pt x="5568489" y="866383"/>
                  <a:pt x="5579049" y="862289"/>
                  <a:pt x="5589195" y="854342"/>
                </a:cubicBezTo>
                <a:cubicBezTo>
                  <a:pt x="5599341" y="846394"/>
                  <a:pt x="5608141" y="836033"/>
                  <a:pt x="5615595" y="823258"/>
                </a:cubicBezTo>
                <a:cubicBezTo>
                  <a:pt x="5623048" y="810483"/>
                  <a:pt x="5628223" y="796734"/>
                  <a:pt x="5631122" y="782011"/>
                </a:cubicBezTo>
                <a:lnTo>
                  <a:pt x="5645296" y="708376"/>
                </a:lnTo>
                <a:cubicBezTo>
                  <a:pt x="5641771" y="706670"/>
                  <a:pt x="5636818" y="705051"/>
                  <a:pt x="5630437" y="703517"/>
                </a:cubicBezTo>
                <a:cubicBezTo>
                  <a:pt x="5624054" y="701983"/>
                  <a:pt x="5616815" y="701164"/>
                  <a:pt x="5608719" y="701059"/>
                </a:cubicBezTo>
                <a:close/>
                <a:moveTo>
                  <a:pt x="2093538" y="701059"/>
                </a:moveTo>
                <a:cubicBezTo>
                  <a:pt x="2076557" y="701344"/>
                  <a:pt x="2061040" y="706770"/>
                  <a:pt x="2046988" y="717337"/>
                </a:cubicBezTo>
                <a:cubicBezTo>
                  <a:pt x="2032936" y="727905"/>
                  <a:pt x="2021653" y="741902"/>
                  <a:pt x="2013139" y="759329"/>
                </a:cubicBezTo>
                <a:cubicBezTo>
                  <a:pt x="2004623" y="776757"/>
                  <a:pt x="2000181" y="795904"/>
                  <a:pt x="1999812" y="816770"/>
                </a:cubicBezTo>
                <a:cubicBezTo>
                  <a:pt x="1999955" y="834025"/>
                  <a:pt x="2003441" y="847308"/>
                  <a:pt x="2010270" y="856617"/>
                </a:cubicBezTo>
                <a:cubicBezTo>
                  <a:pt x="2017100" y="865926"/>
                  <a:pt x="2026415" y="870633"/>
                  <a:pt x="2038217" y="870737"/>
                </a:cubicBezTo>
                <a:cubicBezTo>
                  <a:pt x="2056514" y="870004"/>
                  <a:pt x="2072841" y="861409"/>
                  <a:pt x="2087195" y="844954"/>
                </a:cubicBezTo>
                <a:cubicBezTo>
                  <a:pt x="2101549" y="828499"/>
                  <a:pt x="2111131" y="808585"/>
                  <a:pt x="2115941" y="785212"/>
                </a:cubicBezTo>
                <a:lnTo>
                  <a:pt x="2130571" y="708834"/>
                </a:lnTo>
                <a:cubicBezTo>
                  <a:pt x="2126885" y="706709"/>
                  <a:pt x="2121913" y="704899"/>
                  <a:pt x="2115655" y="703403"/>
                </a:cubicBezTo>
                <a:cubicBezTo>
                  <a:pt x="2109397" y="701907"/>
                  <a:pt x="2102025" y="701126"/>
                  <a:pt x="2093538" y="701059"/>
                </a:cubicBezTo>
                <a:close/>
                <a:moveTo>
                  <a:pt x="1189120" y="701059"/>
                </a:moveTo>
                <a:cubicBezTo>
                  <a:pt x="1170555" y="701432"/>
                  <a:pt x="1154294" y="707089"/>
                  <a:pt x="1140335" y="718032"/>
                </a:cubicBezTo>
                <a:cubicBezTo>
                  <a:pt x="1126376" y="728974"/>
                  <a:pt x="1115465" y="742966"/>
                  <a:pt x="1107603" y="760007"/>
                </a:cubicBezTo>
                <a:cubicBezTo>
                  <a:pt x="1099740" y="777048"/>
                  <a:pt x="1095670" y="794902"/>
                  <a:pt x="1095394" y="813569"/>
                </a:cubicBezTo>
                <a:cubicBezTo>
                  <a:pt x="1095051" y="826384"/>
                  <a:pt x="1097909" y="838257"/>
                  <a:pt x="1103967" y="849186"/>
                </a:cubicBezTo>
                <a:cubicBezTo>
                  <a:pt x="1110024" y="860115"/>
                  <a:pt x="1121340" y="865927"/>
                  <a:pt x="1137913" y="866623"/>
                </a:cubicBezTo>
                <a:cubicBezTo>
                  <a:pt x="1148889" y="866383"/>
                  <a:pt x="1159450" y="862289"/>
                  <a:pt x="1169596" y="854342"/>
                </a:cubicBezTo>
                <a:cubicBezTo>
                  <a:pt x="1179742" y="846394"/>
                  <a:pt x="1188542" y="836033"/>
                  <a:pt x="1195995" y="823258"/>
                </a:cubicBezTo>
                <a:cubicBezTo>
                  <a:pt x="1203449" y="810483"/>
                  <a:pt x="1208625" y="796734"/>
                  <a:pt x="1211523" y="782011"/>
                </a:cubicBezTo>
                <a:lnTo>
                  <a:pt x="1225696" y="708376"/>
                </a:lnTo>
                <a:cubicBezTo>
                  <a:pt x="1222172" y="706670"/>
                  <a:pt x="1217219" y="705051"/>
                  <a:pt x="1210837" y="703517"/>
                </a:cubicBezTo>
                <a:cubicBezTo>
                  <a:pt x="1204455" y="701983"/>
                  <a:pt x="1197216" y="701164"/>
                  <a:pt x="1189120" y="701059"/>
                </a:cubicBezTo>
                <a:close/>
                <a:moveTo>
                  <a:pt x="10367043" y="700602"/>
                </a:moveTo>
                <a:cubicBezTo>
                  <a:pt x="10351095" y="701005"/>
                  <a:pt x="10337183" y="706652"/>
                  <a:pt x="10325309" y="717541"/>
                </a:cubicBezTo>
                <a:cubicBezTo>
                  <a:pt x="10313433" y="728430"/>
                  <a:pt x="10304223" y="742139"/>
                  <a:pt x="10297678" y="758669"/>
                </a:cubicBezTo>
                <a:cubicBezTo>
                  <a:pt x="10291134" y="775198"/>
                  <a:pt x="10287885" y="792126"/>
                  <a:pt x="10287932" y="809452"/>
                </a:cubicBezTo>
                <a:cubicBezTo>
                  <a:pt x="10288078" y="827851"/>
                  <a:pt x="10292715" y="842734"/>
                  <a:pt x="10301841" y="854101"/>
                </a:cubicBezTo>
                <a:cubicBezTo>
                  <a:pt x="10310968" y="865468"/>
                  <a:pt x="10323707" y="871318"/>
                  <a:pt x="10340065" y="871652"/>
                </a:cubicBezTo>
                <a:cubicBezTo>
                  <a:pt x="10355146" y="871259"/>
                  <a:pt x="10368587" y="865641"/>
                  <a:pt x="10380385" y="854797"/>
                </a:cubicBezTo>
                <a:cubicBezTo>
                  <a:pt x="10392185" y="843954"/>
                  <a:pt x="10401492" y="830239"/>
                  <a:pt x="10408309" y="813653"/>
                </a:cubicBezTo>
                <a:cubicBezTo>
                  <a:pt x="10415127" y="797066"/>
                  <a:pt x="10418607" y="779964"/>
                  <a:pt x="10418748" y="762344"/>
                </a:cubicBezTo>
                <a:cubicBezTo>
                  <a:pt x="10418847" y="753519"/>
                  <a:pt x="10417327" y="744389"/>
                  <a:pt x="10414190" y="734954"/>
                </a:cubicBezTo>
                <a:cubicBezTo>
                  <a:pt x="10411052" y="725519"/>
                  <a:pt x="10405702" y="717507"/>
                  <a:pt x="10398140" y="710918"/>
                </a:cubicBezTo>
                <a:cubicBezTo>
                  <a:pt x="10390580" y="704328"/>
                  <a:pt x="10380213" y="700890"/>
                  <a:pt x="10367043" y="700602"/>
                </a:cubicBezTo>
                <a:close/>
                <a:moveTo>
                  <a:pt x="9818901" y="700602"/>
                </a:moveTo>
                <a:cubicBezTo>
                  <a:pt x="9799620" y="700963"/>
                  <a:pt x="9782170" y="706897"/>
                  <a:pt x="9766550" y="718405"/>
                </a:cubicBezTo>
                <a:cubicBezTo>
                  <a:pt x="9750928" y="729912"/>
                  <a:pt x="9738458" y="744824"/>
                  <a:pt x="9729140" y="763141"/>
                </a:cubicBezTo>
                <a:cubicBezTo>
                  <a:pt x="9719822" y="781457"/>
                  <a:pt x="9714977" y="801011"/>
                  <a:pt x="9714604" y="821801"/>
                </a:cubicBezTo>
                <a:cubicBezTo>
                  <a:pt x="9714356" y="834644"/>
                  <a:pt x="9717025" y="845888"/>
                  <a:pt x="9722609" y="855530"/>
                </a:cubicBezTo>
                <a:cubicBezTo>
                  <a:pt x="9728194" y="865173"/>
                  <a:pt x="9738182" y="870242"/>
                  <a:pt x="9752571" y="870737"/>
                </a:cubicBezTo>
                <a:cubicBezTo>
                  <a:pt x="9769031" y="870252"/>
                  <a:pt x="9784944" y="860932"/>
                  <a:pt x="9800313" y="842779"/>
                </a:cubicBezTo>
                <a:cubicBezTo>
                  <a:pt x="9815683" y="824625"/>
                  <a:pt x="9826445" y="800550"/>
                  <a:pt x="9832599" y="770553"/>
                </a:cubicBezTo>
                <a:lnTo>
                  <a:pt x="9845381" y="703803"/>
                </a:lnTo>
                <a:cubicBezTo>
                  <a:pt x="9842679" y="703070"/>
                  <a:pt x="9839180" y="702365"/>
                  <a:pt x="9834880" y="701688"/>
                </a:cubicBezTo>
                <a:cubicBezTo>
                  <a:pt x="9830582" y="701012"/>
                  <a:pt x="9825255" y="700649"/>
                  <a:pt x="9818901" y="700602"/>
                </a:cubicBezTo>
                <a:close/>
                <a:moveTo>
                  <a:pt x="8747813" y="700602"/>
                </a:moveTo>
                <a:cubicBezTo>
                  <a:pt x="8731852" y="701005"/>
                  <a:pt x="8717932" y="706652"/>
                  <a:pt x="8706054" y="717541"/>
                </a:cubicBezTo>
                <a:cubicBezTo>
                  <a:pt x="8694176" y="728430"/>
                  <a:pt x="8684966" y="742139"/>
                  <a:pt x="8678424" y="758669"/>
                </a:cubicBezTo>
                <a:cubicBezTo>
                  <a:pt x="8671882" y="775198"/>
                  <a:pt x="8668635" y="792126"/>
                  <a:pt x="8668682" y="809452"/>
                </a:cubicBezTo>
                <a:cubicBezTo>
                  <a:pt x="8668825" y="827851"/>
                  <a:pt x="8673456" y="842734"/>
                  <a:pt x="8682576" y="854101"/>
                </a:cubicBezTo>
                <a:cubicBezTo>
                  <a:pt x="8691695" y="865468"/>
                  <a:pt x="8704446" y="871318"/>
                  <a:pt x="8720826" y="871652"/>
                </a:cubicBezTo>
                <a:cubicBezTo>
                  <a:pt x="8735910" y="871259"/>
                  <a:pt x="8749349" y="865641"/>
                  <a:pt x="8761145" y="854797"/>
                </a:cubicBezTo>
                <a:cubicBezTo>
                  <a:pt x="8772942" y="843954"/>
                  <a:pt x="8782247" y="830239"/>
                  <a:pt x="8789063" y="813653"/>
                </a:cubicBezTo>
                <a:cubicBezTo>
                  <a:pt x="8795880" y="797066"/>
                  <a:pt x="8799357" y="779964"/>
                  <a:pt x="8799499" y="762344"/>
                </a:cubicBezTo>
                <a:cubicBezTo>
                  <a:pt x="8799598" y="753519"/>
                  <a:pt x="8798079" y="744389"/>
                  <a:pt x="8794942" y="734954"/>
                </a:cubicBezTo>
                <a:cubicBezTo>
                  <a:pt x="8791805" y="725519"/>
                  <a:pt x="8786458" y="717507"/>
                  <a:pt x="8778899" y="710918"/>
                </a:cubicBezTo>
                <a:cubicBezTo>
                  <a:pt x="8771341" y="704328"/>
                  <a:pt x="8760979" y="700890"/>
                  <a:pt x="8747813" y="700602"/>
                </a:cubicBezTo>
                <a:close/>
                <a:moveTo>
                  <a:pt x="8456825" y="700602"/>
                </a:moveTo>
                <a:cubicBezTo>
                  <a:pt x="8437545" y="700963"/>
                  <a:pt x="8420095" y="706897"/>
                  <a:pt x="8404473" y="718405"/>
                </a:cubicBezTo>
                <a:cubicBezTo>
                  <a:pt x="8388853" y="729912"/>
                  <a:pt x="8376383" y="744824"/>
                  <a:pt x="8367065" y="763141"/>
                </a:cubicBezTo>
                <a:cubicBezTo>
                  <a:pt x="8357747" y="781457"/>
                  <a:pt x="8352901" y="801011"/>
                  <a:pt x="8352528" y="821801"/>
                </a:cubicBezTo>
                <a:cubicBezTo>
                  <a:pt x="8352281" y="834644"/>
                  <a:pt x="8354949" y="845888"/>
                  <a:pt x="8360534" y="855530"/>
                </a:cubicBezTo>
                <a:cubicBezTo>
                  <a:pt x="8366119" y="865173"/>
                  <a:pt x="8376105" y="870242"/>
                  <a:pt x="8390497" y="870737"/>
                </a:cubicBezTo>
                <a:cubicBezTo>
                  <a:pt x="8406955" y="870252"/>
                  <a:pt x="8422869" y="860932"/>
                  <a:pt x="8438238" y="842779"/>
                </a:cubicBezTo>
                <a:cubicBezTo>
                  <a:pt x="8453607" y="824625"/>
                  <a:pt x="8464369" y="800550"/>
                  <a:pt x="8470523" y="770553"/>
                </a:cubicBezTo>
                <a:lnTo>
                  <a:pt x="8483305" y="703803"/>
                </a:lnTo>
                <a:cubicBezTo>
                  <a:pt x="8480604" y="703070"/>
                  <a:pt x="8477105" y="702365"/>
                  <a:pt x="8472806" y="701688"/>
                </a:cubicBezTo>
                <a:cubicBezTo>
                  <a:pt x="8468507" y="701012"/>
                  <a:pt x="8463181" y="700649"/>
                  <a:pt x="8456825" y="700602"/>
                </a:cubicBezTo>
                <a:close/>
                <a:moveTo>
                  <a:pt x="7275726" y="700602"/>
                </a:moveTo>
                <a:cubicBezTo>
                  <a:pt x="7256446" y="700963"/>
                  <a:pt x="7238995" y="706897"/>
                  <a:pt x="7223374" y="718405"/>
                </a:cubicBezTo>
                <a:cubicBezTo>
                  <a:pt x="7207753" y="729912"/>
                  <a:pt x="7195284" y="744824"/>
                  <a:pt x="7185965" y="763141"/>
                </a:cubicBezTo>
                <a:cubicBezTo>
                  <a:pt x="7176647" y="781457"/>
                  <a:pt x="7171801" y="801011"/>
                  <a:pt x="7171429" y="821801"/>
                </a:cubicBezTo>
                <a:cubicBezTo>
                  <a:pt x="7171181" y="834644"/>
                  <a:pt x="7173849" y="845888"/>
                  <a:pt x="7179434" y="855530"/>
                </a:cubicBezTo>
                <a:cubicBezTo>
                  <a:pt x="7185018" y="865173"/>
                  <a:pt x="7195006" y="870242"/>
                  <a:pt x="7209397" y="870737"/>
                </a:cubicBezTo>
                <a:cubicBezTo>
                  <a:pt x="7225856" y="870252"/>
                  <a:pt x="7241770" y="860932"/>
                  <a:pt x="7257139" y="842779"/>
                </a:cubicBezTo>
                <a:cubicBezTo>
                  <a:pt x="7272508" y="824625"/>
                  <a:pt x="7283270" y="800550"/>
                  <a:pt x="7289424" y="770553"/>
                </a:cubicBezTo>
                <a:lnTo>
                  <a:pt x="7302205" y="703803"/>
                </a:lnTo>
                <a:cubicBezTo>
                  <a:pt x="7299505" y="703070"/>
                  <a:pt x="7296005" y="702365"/>
                  <a:pt x="7291706" y="701688"/>
                </a:cubicBezTo>
                <a:cubicBezTo>
                  <a:pt x="7287408" y="701012"/>
                  <a:pt x="7282081" y="700649"/>
                  <a:pt x="7275726" y="700602"/>
                </a:cubicBezTo>
                <a:close/>
                <a:moveTo>
                  <a:pt x="6285126" y="700602"/>
                </a:moveTo>
                <a:cubicBezTo>
                  <a:pt x="6265846" y="700963"/>
                  <a:pt x="6248395" y="706897"/>
                  <a:pt x="6232774" y="718405"/>
                </a:cubicBezTo>
                <a:cubicBezTo>
                  <a:pt x="6217154" y="729912"/>
                  <a:pt x="6204684" y="744824"/>
                  <a:pt x="6195366" y="763141"/>
                </a:cubicBezTo>
                <a:cubicBezTo>
                  <a:pt x="6186047" y="781457"/>
                  <a:pt x="6181202" y="801011"/>
                  <a:pt x="6180829" y="821801"/>
                </a:cubicBezTo>
                <a:cubicBezTo>
                  <a:pt x="6180581" y="834644"/>
                  <a:pt x="6183249" y="845888"/>
                  <a:pt x="6188835" y="855530"/>
                </a:cubicBezTo>
                <a:cubicBezTo>
                  <a:pt x="6194419" y="865173"/>
                  <a:pt x="6204406" y="870242"/>
                  <a:pt x="6218797" y="870737"/>
                </a:cubicBezTo>
                <a:cubicBezTo>
                  <a:pt x="6235256" y="870252"/>
                  <a:pt x="6251170" y="860932"/>
                  <a:pt x="6266538" y="842779"/>
                </a:cubicBezTo>
                <a:cubicBezTo>
                  <a:pt x="6281908" y="824625"/>
                  <a:pt x="6292669" y="800550"/>
                  <a:pt x="6298824" y="770553"/>
                </a:cubicBezTo>
                <a:lnTo>
                  <a:pt x="6311606" y="703803"/>
                </a:lnTo>
                <a:cubicBezTo>
                  <a:pt x="6308905" y="703070"/>
                  <a:pt x="6305405" y="702365"/>
                  <a:pt x="6301106" y="701688"/>
                </a:cubicBezTo>
                <a:cubicBezTo>
                  <a:pt x="6296807" y="701012"/>
                  <a:pt x="6291481" y="700649"/>
                  <a:pt x="6285126" y="700602"/>
                </a:cubicBezTo>
                <a:close/>
                <a:moveTo>
                  <a:pt x="5109263" y="700602"/>
                </a:moveTo>
                <a:cubicBezTo>
                  <a:pt x="5093303" y="701005"/>
                  <a:pt x="5079382" y="706652"/>
                  <a:pt x="5067505" y="717541"/>
                </a:cubicBezTo>
                <a:cubicBezTo>
                  <a:pt x="5055626" y="728430"/>
                  <a:pt x="5046416" y="742139"/>
                  <a:pt x="5039874" y="758669"/>
                </a:cubicBezTo>
                <a:cubicBezTo>
                  <a:pt x="5033332" y="775198"/>
                  <a:pt x="5030085" y="792126"/>
                  <a:pt x="5030133" y="809452"/>
                </a:cubicBezTo>
                <a:cubicBezTo>
                  <a:pt x="5030276" y="827851"/>
                  <a:pt x="5034907" y="842734"/>
                  <a:pt x="5044026" y="854101"/>
                </a:cubicBezTo>
                <a:cubicBezTo>
                  <a:pt x="5053146" y="865468"/>
                  <a:pt x="5065896" y="871318"/>
                  <a:pt x="5082276" y="871652"/>
                </a:cubicBezTo>
                <a:cubicBezTo>
                  <a:pt x="5097359" y="871259"/>
                  <a:pt x="5110799" y="865641"/>
                  <a:pt x="5122596" y="854797"/>
                </a:cubicBezTo>
                <a:cubicBezTo>
                  <a:pt x="5134392" y="843954"/>
                  <a:pt x="5143698" y="830239"/>
                  <a:pt x="5150514" y="813653"/>
                </a:cubicBezTo>
                <a:cubicBezTo>
                  <a:pt x="5157329" y="797066"/>
                  <a:pt x="5160808" y="779964"/>
                  <a:pt x="5160949" y="762344"/>
                </a:cubicBezTo>
                <a:cubicBezTo>
                  <a:pt x="5161048" y="753519"/>
                  <a:pt x="5159529" y="744389"/>
                  <a:pt x="5156392" y="734954"/>
                </a:cubicBezTo>
                <a:cubicBezTo>
                  <a:pt x="5153255" y="725519"/>
                  <a:pt x="5147908" y="717507"/>
                  <a:pt x="5140350" y="710918"/>
                </a:cubicBezTo>
                <a:cubicBezTo>
                  <a:pt x="5132791" y="704328"/>
                  <a:pt x="5122429" y="700890"/>
                  <a:pt x="5109263" y="700602"/>
                </a:cubicBezTo>
                <a:close/>
                <a:moveTo>
                  <a:pt x="2851839" y="700602"/>
                </a:moveTo>
                <a:cubicBezTo>
                  <a:pt x="2835878" y="701005"/>
                  <a:pt x="2821958" y="706652"/>
                  <a:pt x="2810080" y="717541"/>
                </a:cubicBezTo>
                <a:cubicBezTo>
                  <a:pt x="2798202" y="728430"/>
                  <a:pt x="2788992" y="742139"/>
                  <a:pt x="2782450" y="758669"/>
                </a:cubicBezTo>
                <a:cubicBezTo>
                  <a:pt x="2775908" y="775198"/>
                  <a:pt x="2772661" y="792126"/>
                  <a:pt x="2772709" y="809452"/>
                </a:cubicBezTo>
                <a:cubicBezTo>
                  <a:pt x="2772851" y="827851"/>
                  <a:pt x="2777483" y="842734"/>
                  <a:pt x="2786602" y="854101"/>
                </a:cubicBezTo>
                <a:cubicBezTo>
                  <a:pt x="2795722" y="865468"/>
                  <a:pt x="2808472" y="871318"/>
                  <a:pt x="2824853" y="871652"/>
                </a:cubicBezTo>
                <a:cubicBezTo>
                  <a:pt x="2839936" y="871259"/>
                  <a:pt x="2853375" y="865641"/>
                  <a:pt x="2865171" y="854797"/>
                </a:cubicBezTo>
                <a:cubicBezTo>
                  <a:pt x="2876968" y="843954"/>
                  <a:pt x="2886274" y="830239"/>
                  <a:pt x="2893090" y="813653"/>
                </a:cubicBezTo>
                <a:cubicBezTo>
                  <a:pt x="2899906" y="797066"/>
                  <a:pt x="2903384" y="779964"/>
                  <a:pt x="2903525" y="762344"/>
                </a:cubicBezTo>
                <a:cubicBezTo>
                  <a:pt x="2903624" y="753519"/>
                  <a:pt x="2902105" y="744389"/>
                  <a:pt x="2898968" y="734954"/>
                </a:cubicBezTo>
                <a:cubicBezTo>
                  <a:pt x="2895831" y="725519"/>
                  <a:pt x="2890484" y="717507"/>
                  <a:pt x="2882925" y="710918"/>
                </a:cubicBezTo>
                <a:cubicBezTo>
                  <a:pt x="2875367" y="704328"/>
                  <a:pt x="2865005" y="700890"/>
                  <a:pt x="2851839" y="700602"/>
                </a:cubicBezTo>
                <a:close/>
                <a:moveTo>
                  <a:pt x="713002" y="700602"/>
                </a:moveTo>
                <a:cubicBezTo>
                  <a:pt x="693722" y="700963"/>
                  <a:pt x="676271" y="706897"/>
                  <a:pt x="660650" y="718405"/>
                </a:cubicBezTo>
                <a:cubicBezTo>
                  <a:pt x="645029" y="729912"/>
                  <a:pt x="632560" y="744824"/>
                  <a:pt x="623241" y="763141"/>
                </a:cubicBezTo>
                <a:cubicBezTo>
                  <a:pt x="613923" y="781457"/>
                  <a:pt x="609078" y="801011"/>
                  <a:pt x="608705" y="821801"/>
                </a:cubicBezTo>
                <a:cubicBezTo>
                  <a:pt x="608457" y="834644"/>
                  <a:pt x="611125" y="845888"/>
                  <a:pt x="616710" y="855530"/>
                </a:cubicBezTo>
                <a:cubicBezTo>
                  <a:pt x="622295" y="865173"/>
                  <a:pt x="632282" y="870242"/>
                  <a:pt x="646672" y="870737"/>
                </a:cubicBezTo>
                <a:cubicBezTo>
                  <a:pt x="663131" y="870252"/>
                  <a:pt x="679045" y="860932"/>
                  <a:pt x="694415" y="842779"/>
                </a:cubicBezTo>
                <a:cubicBezTo>
                  <a:pt x="709784" y="824625"/>
                  <a:pt x="720546" y="800550"/>
                  <a:pt x="726700" y="770553"/>
                </a:cubicBezTo>
                <a:lnTo>
                  <a:pt x="739481" y="703803"/>
                </a:lnTo>
                <a:cubicBezTo>
                  <a:pt x="736780" y="703070"/>
                  <a:pt x="733281" y="702365"/>
                  <a:pt x="728982" y="701688"/>
                </a:cubicBezTo>
                <a:cubicBezTo>
                  <a:pt x="724683" y="701012"/>
                  <a:pt x="719356" y="700649"/>
                  <a:pt x="713002" y="700602"/>
                </a:cubicBezTo>
                <a:close/>
                <a:moveTo>
                  <a:pt x="2552453" y="700145"/>
                </a:moveTo>
                <a:cubicBezTo>
                  <a:pt x="2534203" y="700888"/>
                  <a:pt x="2518784" y="708209"/>
                  <a:pt x="2506194" y="722108"/>
                </a:cubicBezTo>
                <a:cubicBezTo>
                  <a:pt x="2493605" y="736007"/>
                  <a:pt x="2484932" y="752022"/>
                  <a:pt x="2480177" y="770153"/>
                </a:cubicBezTo>
                <a:cubicBezTo>
                  <a:pt x="2510616" y="770763"/>
                  <a:pt x="2535737" y="768170"/>
                  <a:pt x="2555541" y="762374"/>
                </a:cubicBezTo>
                <a:cubicBezTo>
                  <a:pt x="2575345" y="756578"/>
                  <a:pt x="2585599" y="745292"/>
                  <a:pt x="2586305" y="728514"/>
                </a:cubicBezTo>
                <a:cubicBezTo>
                  <a:pt x="2586152" y="719324"/>
                  <a:pt x="2583026" y="712308"/>
                  <a:pt x="2576926" y="707466"/>
                </a:cubicBezTo>
                <a:cubicBezTo>
                  <a:pt x="2570827" y="702623"/>
                  <a:pt x="2562669" y="700183"/>
                  <a:pt x="2552453" y="700145"/>
                </a:cubicBezTo>
                <a:close/>
                <a:moveTo>
                  <a:pt x="1695202" y="700145"/>
                </a:moveTo>
                <a:cubicBezTo>
                  <a:pt x="1676953" y="700888"/>
                  <a:pt x="1661533" y="708209"/>
                  <a:pt x="1648944" y="722108"/>
                </a:cubicBezTo>
                <a:cubicBezTo>
                  <a:pt x="1636355" y="736007"/>
                  <a:pt x="1627683" y="752022"/>
                  <a:pt x="1622927" y="770153"/>
                </a:cubicBezTo>
                <a:cubicBezTo>
                  <a:pt x="1653366" y="770763"/>
                  <a:pt x="1678488" y="768170"/>
                  <a:pt x="1698291" y="762374"/>
                </a:cubicBezTo>
                <a:cubicBezTo>
                  <a:pt x="1718095" y="756578"/>
                  <a:pt x="1728350" y="745292"/>
                  <a:pt x="1729055" y="728514"/>
                </a:cubicBezTo>
                <a:cubicBezTo>
                  <a:pt x="1728902" y="719324"/>
                  <a:pt x="1725776" y="712308"/>
                  <a:pt x="1719677" y="707466"/>
                </a:cubicBezTo>
                <a:cubicBezTo>
                  <a:pt x="1713577" y="702623"/>
                  <a:pt x="1705419" y="700183"/>
                  <a:pt x="1695202" y="700145"/>
                </a:cubicBezTo>
                <a:close/>
                <a:moveTo>
                  <a:pt x="4163415" y="675513"/>
                </a:moveTo>
                <a:lnTo>
                  <a:pt x="4201363" y="675513"/>
                </a:lnTo>
                <a:lnTo>
                  <a:pt x="4158843" y="896741"/>
                </a:lnTo>
                <a:lnTo>
                  <a:pt x="4120896" y="896741"/>
                </a:lnTo>
                <a:close/>
                <a:moveTo>
                  <a:pt x="3239491" y="675513"/>
                </a:moveTo>
                <a:lnTo>
                  <a:pt x="3277439" y="675513"/>
                </a:lnTo>
                <a:lnTo>
                  <a:pt x="3234919" y="896741"/>
                </a:lnTo>
                <a:lnTo>
                  <a:pt x="3196971" y="896741"/>
                </a:lnTo>
                <a:close/>
                <a:moveTo>
                  <a:pt x="2235210" y="675513"/>
                </a:moveTo>
                <a:lnTo>
                  <a:pt x="2273142" y="675513"/>
                </a:lnTo>
                <a:lnTo>
                  <a:pt x="2249824" y="798957"/>
                </a:lnTo>
                <a:cubicBezTo>
                  <a:pt x="2248453" y="805110"/>
                  <a:pt x="2247424" y="810863"/>
                  <a:pt x="2246738" y="816216"/>
                </a:cubicBezTo>
                <a:cubicBezTo>
                  <a:pt x="2246053" y="821569"/>
                  <a:pt x="2245710" y="826637"/>
                  <a:pt x="2245710" y="831418"/>
                </a:cubicBezTo>
                <a:cubicBezTo>
                  <a:pt x="2245567" y="843020"/>
                  <a:pt x="2248253" y="852278"/>
                  <a:pt x="2253768" y="859193"/>
                </a:cubicBezTo>
                <a:cubicBezTo>
                  <a:pt x="2259282" y="866108"/>
                  <a:pt x="2268483" y="869652"/>
                  <a:pt x="2281371" y="869823"/>
                </a:cubicBezTo>
                <a:cubicBezTo>
                  <a:pt x="2295792" y="869509"/>
                  <a:pt x="2310042" y="862136"/>
                  <a:pt x="2324119" y="847706"/>
                </a:cubicBezTo>
                <a:cubicBezTo>
                  <a:pt x="2338197" y="833276"/>
                  <a:pt x="2347874" y="813673"/>
                  <a:pt x="2353152" y="788899"/>
                </a:cubicBezTo>
                <a:lnTo>
                  <a:pt x="2374640" y="675513"/>
                </a:lnTo>
                <a:lnTo>
                  <a:pt x="2412587" y="675513"/>
                </a:lnTo>
                <a:lnTo>
                  <a:pt x="2382869" y="832292"/>
                </a:lnTo>
                <a:cubicBezTo>
                  <a:pt x="2378374" y="856975"/>
                  <a:pt x="2375021" y="878457"/>
                  <a:pt x="2372811" y="896741"/>
                </a:cubicBezTo>
                <a:lnTo>
                  <a:pt x="2338521" y="896741"/>
                </a:lnTo>
                <a:lnTo>
                  <a:pt x="2344465" y="855193"/>
                </a:lnTo>
                <a:lnTo>
                  <a:pt x="2343550" y="855193"/>
                </a:lnTo>
                <a:cubicBezTo>
                  <a:pt x="2333521" y="869724"/>
                  <a:pt x="2321690" y="881084"/>
                  <a:pt x="2308060" y="889273"/>
                </a:cubicBezTo>
                <a:cubicBezTo>
                  <a:pt x="2294430" y="897462"/>
                  <a:pt x="2280200" y="901628"/>
                  <a:pt x="2265369" y="901770"/>
                </a:cubicBezTo>
                <a:cubicBezTo>
                  <a:pt x="2250556" y="902246"/>
                  <a:pt x="2237346" y="897870"/>
                  <a:pt x="2225740" y="888642"/>
                </a:cubicBezTo>
                <a:cubicBezTo>
                  <a:pt x="2214135" y="879413"/>
                  <a:pt x="2208008" y="862472"/>
                  <a:pt x="2207362" y="837819"/>
                </a:cubicBezTo>
                <a:cubicBezTo>
                  <a:pt x="2207362" y="832590"/>
                  <a:pt x="2207705" y="826932"/>
                  <a:pt x="2208389" y="820845"/>
                </a:cubicBezTo>
                <a:cubicBezTo>
                  <a:pt x="2209073" y="814759"/>
                  <a:pt x="2210100" y="808072"/>
                  <a:pt x="2211470" y="800786"/>
                </a:cubicBezTo>
                <a:close/>
                <a:moveTo>
                  <a:pt x="368309" y="675513"/>
                </a:moveTo>
                <a:lnTo>
                  <a:pt x="406241" y="675513"/>
                </a:lnTo>
                <a:lnTo>
                  <a:pt x="382924" y="798957"/>
                </a:lnTo>
                <a:cubicBezTo>
                  <a:pt x="381552" y="805110"/>
                  <a:pt x="380524" y="810863"/>
                  <a:pt x="379838" y="816216"/>
                </a:cubicBezTo>
                <a:cubicBezTo>
                  <a:pt x="379152" y="821569"/>
                  <a:pt x="378809" y="826637"/>
                  <a:pt x="378809" y="831418"/>
                </a:cubicBezTo>
                <a:cubicBezTo>
                  <a:pt x="378666" y="843020"/>
                  <a:pt x="381352" y="852278"/>
                  <a:pt x="386867" y="859193"/>
                </a:cubicBezTo>
                <a:cubicBezTo>
                  <a:pt x="392382" y="866108"/>
                  <a:pt x="401584" y="869652"/>
                  <a:pt x="414471" y="869823"/>
                </a:cubicBezTo>
                <a:cubicBezTo>
                  <a:pt x="428892" y="869509"/>
                  <a:pt x="443141" y="862136"/>
                  <a:pt x="457219" y="847706"/>
                </a:cubicBezTo>
                <a:cubicBezTo>
                  <a:pt x="471297" y="833276"/>
                  <a:pt x="480975" y="813673"/>
                  <a:pt x="486251" y="788899"/>
                </a:cubicBezTo>
                <a:lnTo>
                  <a:pt x="507740" y="675513"/>
                </a:lnTo>
                <a:lnTo>
                  <a:pt x="545687" y="675513"/>
                </a:lnTo>
                <a:lnTo>
                  <a:pt x="515969" y="832292"/>
                </a:lnTo>
                <a:cubicBezTo>
                  <a:pt x="511473" y="856975"/>
                  <a:pt x="508121" y="878457"/>
                  <a:pt x="505911" y="896741"/>
                </a:cubicBezTo>
                <a:lnTo>
                  <a:pt x="471621" y="896741"/>
                </a:lnTo>
                <a:lnTo>
                  <a:pt x="477564" y="855193"/>
                </a:lnTo>
                <a:lnTo>
                  <a:pt x="476650" y="855193"/>
                </a:lnTo>
                <a:cubicBezTo>
                  <a:pt x="466620" y="869724"/>
                  <a:pt x="454790" y="881084"/>
                  <a:pt x="441160" y="889273"/>
                </a:cubicBezTo>
                <a:cubicBezTo>
                  <a:pt x="427530" y="897462"/>
                  <a:pt x="413299" y="901628"/>
                  <a:pt x="398469" y="901770"/>
                </a:cubicBezTo>
                <a:cubicBezTo>
                  <a:pt x="383656" y="902246"/>
                  <a:pt x="370446" y="897870"/>
                  <a:pt x="358840" y="888642"/>
                </a:cubicBezTo>
                <a:cubicBezTo>
                  <a:pt x="347234" y="879413"/>
                  <a:pt x="341108" y="862472"/>
                  <a:pt x="340462" y="837819"/>
                </a:cubicBezTo>
                <a:cubicBezTo>
                  <a:pt x="340462" y="832590"/>
                  <a:pt x="340804" y="826932"/>
                  <a:pt x="341489" y="820845"/>
                </a:cubicBezTo>
                <a:cubicBezTo>
                  <a:pt x="342174" y="814759"/>
                  <a:pt x="343201" y="808072"/>
                  <a:pt x="344570" y="800786"/>
                </a:cubicBezTo>
                <a:close/>
                <a:moveTo>
                  <a:pt x="10622069" y="670941"/>
                </a:moveTo>
                <a:cubicBezTo>
                  <a:pt x="10632567" y="671112"/>
                  <a:pt x="10641976" y="672253"/>
                  <a:pt x="10650301" y="674366"/>
                </a:cubicBezTo>
                <a:cubicBezTo>
                  <a:pt x="10658627" y="676478"/>
                  <a:pt x="10664608" y="678537"/>
                  <a:pt x="10668247" y="680542"/>
                </a:cubicBezTo>
                <a:lnTo>
                  <a:pt x="10657274" y="710664"/>
                </a:lnTo>
                <a:cubicBezTo>
                  <a:pt x="10652940" y="708520"/>
                  <a:pt x="10647663" y="706633"/>
                  <a:pt x="10641443" y="705004"/>
                </a:cubicBezTo>
                <a:cubicBezTo>
                  <a:pt x="10635223" y="703374"/>
                  <a:pt x="10628003" y="702516"/>
                  <a:pt x="10619784" y="702431"/>
                </a:cubicBezTo>
                <a:cubicBezTo>
                  <a:pt x="10600491" y="702809"/>
                  <a:pt x="10583857" y="708354"/>
                  <a:pt x="10569881" y="719065"/>
                </a:cubicBezTo>
                <a:cubicBezTo>
                  <a:pt x="10555905" y="729776"/>
                  <a:pt x="10545130" y="743384"/>
                  <a:pt x="10537555" y="759888"/>
                </a:cubicBezTo>
                <a:cubicBezTo>
                  <a:pt x="10529980" y="776393"/>
                  <a:pt x="10526147" y="793524"/>
                  <a:pt x="10526058" y="811282"/>
                </a:cubicBezTo>
                <a:cubicBezTo>
                  <a:pt x="10526086" y="829347"/>
                  <a:pt x="10530715" y="843639"/>
                  <a:pt x="10539944" y="854158"/>
                </a:cubicBezTo>
                <a:cubicBezTo>
                  <a:pt x="10549175" y="864678"/>
                  <a:pt x="10562834" y="870051"/>
                  <a:pt x="10580921" y="870280"/>
                </a:cubicBezTo>
                <a:cubicBezTo>
                  <a:pt x="10592141" y="870109"/>
                  <a:pt x="10602049" y="868737"/>
                  <a:pt x="10610640" y="866164"/>
                </a:cubicBezTo>
                <a:cubicBezTo>
                  <a:pt x="10619230" y="863591"/>
                  <a:pt x="10626394" y="860847"/>
                  <a:pt x="10632128" y="857932"/>
                </a:cubicBezTo>
                <a:lnTo>
                  <a:pt x="10635785" y="888078"/>
                </a:lnTo>
                <a:cubicBezTo>
                  <a:pt x="10629975" y="891025"/>
                  <a:pt x="10621594" y="893916"/>
                  <a:pt x="10610640" y="896749"/>
                </a:cubicBezTo>
                <a:cubicBezTo>
                  <a:pt x="10599685" y="899582"/>
                  <a:pt x="10586732" y="901103"/>
                  <a:pt x="10571777" y="901313"/>
                </a:cubicBezTo>
                <a:cubicBezTo>
                  <a:pt x="10543241" y="900696"/>
                  <a:pt x="10521935" y="892342"/>
                  <a:pt x="10507861" y="876249"/>
                </a:cubicBezTo>
                <a:cubicBezTo>
                  <a:pt x="10493788" y="860157"/>
                  <a:pt x="10486766" y="840025"/>
                  <a:pt x="10486795" y="815855"/>
                </a:cubicBezTo>
                <a:cubicBezTo>
                  <a:pt x="10486992" y="790309"/>
                  <a:pt x="10492790" y="766606"/>
                  <a:pt x="10504187" y="744745"/>
                </a:cubicBezTo>
                <a:cubicBezTo>
                  <a:pt x="10515586" y="722885"/>
                  <a:pt x="10531404" y="705217"/>
                  <a:pt x="10551642" y="691742"/>
                </a:cubicBezTo>
                <a:cubicBezTo>
                  <a:pt x="10571880" y="678266"/>
                  <a:pt x="10595355" y="671333"/>
                  <a:pt x="10622069" y="670941"/>
                </a:cubicBezTo>
                <a:close/>
                <a:moveTo>
                  <a:pt x="6516795" y="670941"/>
                </a:moveTo>
                <a:cubicBezTo>
                  <a:pt x="6527291" y="671112"/>
                  <a:pt x="6536702" y="672253"/>
                  <a:pt x="6545027" y="674366"/>
                </a:cubicBezTo>
                <a:cubicBezTo>
                  <a:pt x="6553352" y="676478"/>
                  <a:pt x="6559333" y="678537"/>
                  <a:pt x="6562972" y="680542"/>
                </a:cubicBezTo>
                <a:lnTo>
                  <a:pt x="6551999" y="710664"/>
                </a:lnTo>
                <a:cubicBezTo>
                  <a:pt x="6547666" y="708520"/>
                  <a:pt x="6542389" y="706633"/>
                  <a:pt x="6536169" y="705004"/>
                </a:cubicBezTo>
                <a:cubicBezTo>
                  <a:pt x="6529949" y="703374"/>
                  <a:pt x="6522729" y="702516"/>
                  <a:pt x="6514508" y="702431"/>
                </a:cubicBezTo>
                <a:cubicBezTo>
                  <a:pt x="6495216" y="702809"/>
                  <a:pt x="6478582" y="708354"/>
                  <a:pt x="6464606" y="719065"/>
                </a:cubicBezTo>
                <a:cubicBezTo>
                  <a:pt x="6450630" y="729776"/>
                  <a:pt x="6439855" y="743384"/>
                  <a:pt x="6432280" y="759888"/>
                </a:cubicBezTo>
                <a:cubicBezTo>
                  <a:pt x="6424706" y="776393"/>
                  <a:pt x="6420873" y="793524"/>
                  <a:pt x="6420783" y="811282"/>
                </a:cubicBezTo>
                <a:cubicBezTo>
                  <a:pt x="6420811" y="829347"/>
                  <a:pt x="6425440" y="843639"/>
                  <a:pt x="6434670" y="854158"/>
                </a:cubicBezTo>
                <a:cubicBezTo>
                  <a:pt x="6443900" y="864678"/>
                  <a:pt x="6457558" y="870051"/>
                  <a:pt x="6475647" y="870280"/>
                </a:cubicBezTo>
                <a:cubicBezTo>
                  <a:pt x="6486867" y="870109"/>
                  <a:pt x="6496773" y="868737"/>
                  <a:pt x="6505365" y="866164"/>
                </a:cubicBezTo>
                <a:cubicBezTo>
                  <a:pt x="6513956" y="863591"/>
                  <a:pt x="6521119" y="860847"/>
                  <a:pt x="6526853" y="857932"/>
                </a:cubicBezTo>
                <a:lnTo>
                  <a:pt x="6530511" y="888078"/>
                </a:lnTo>
                <a:cubicBezTo>
                  <a:pt x="6524701" y="891025"/>
                  <a:pt x="6516319" y="893916"/>
                  <a:pt x="6505365" y="896749"/>
                </a:cubicBezTo>
                <a:cubicBezTo>
                  <a:pt x="6494411" y="899582"/>
                  <a:pt x="6481457" y="901103"/>
                  <a:pt x="6466502" y="901313"/>
                </a:cubicBezTo>
                <a:cubicBezTo>
                  <a:pt x="6437966" y="900696"/>
                  <a:pt x="6416661" y="892342"/>
                  <a:pt x="6402587" y="876249"/>
                </a:cubicBezTo>
                <a:cubicBezTo>
                  <a:pt x="6388513" y="860157"/>
                  <a:pt x="6381491" y="840025"/>
                  <a:pt x="6381520" y="815855"/>
                </a:cubicBezTo>
                <a:cubicBezTo>
                  <a:pt x="6381718" y="790309"/>
                  <a:pt x="6387515" y="766606"/>
                  <a:pt x="6398913" y="744745"/>
                </a:cubicBezTo>
                <a:cubicBezTo>
                  <a:pt x="6410312" y="722885"/>
                  <a:pt x="6426129" y="705217"/>
                  <a:pt x="6446367" y="691742"/>
                </a:cubicBezTo>
                <a:cubicBezTo>
                  <a:pt x="6466604" y="678266"/>
                  <a:pt x="6490080" y="671333"/>
                  <a:pt x="6516795" y="670941"/>
                </a:cubicBezTo>
                <a:close/>
                <a:moveTo>
                  <a:pt x="10371162" y="670484"/>
                </a:moveTo>
                <a:cubicBezTo>
                  <a:pt x="10391089" y="670751"/>
                  <a:pt x="10407431" y="675240"/>
                  <a:pt x="10420188" y="683950"/>
                </a:cubicBezTo>
                <a:cubicBezTo>
                  <a:pt x="10432943" y="692660"/>
                  <a:pt x="10442371" y="703987"/>
                  <a:pt x="10448470" y="717931"/>
                </a:cubicBezTo>
                <a:cubicBezTo>
                  <a:pt x="10454569" y="731875"/>
                  <a:pt x="10457596" y="746832"/>
                  <a:pt x="10457553" y="762802"/>
                </a:cubicBezTo>
                <a:cubicBezTo>
                  <a:pt x="10457413" y="785970"/>
                  <a:pt x="10452315" y="808076"/>
                  <a:pt x="10442257" y="829117"/>
                </a:cubicBezTo>
                <a:cubicBezTo>
                  <a:pt x="10432200" y="850159"/>
                  <a:pt x="10418027" y="867415"/>
                  <a:pt x="10399737" y="880884"/>
                </a:cubicBezTo>
                <a:cubicBezTo>
                  <a:pt x="10381447" y="894354"/>
                  <a:pt x="10359881" y="901316"/>
                  <a:pt x="10335042" y="901770"/>
                </a:cubicBezTo>
                <a:cubicBezTo>
                  <a:pt x="10307238" y="901096"/>
                  <a:pt x="10285926" y="892170"/>
                  <a:pt x="10271108" y="874991"/>
                </a:cubicBezTo>
                <a:cubicBezTo>
                  <a:pt x="10256291" y="857812"/>
                  <a:pt x="10248811" y="836423"/>
                  <a:pt x="10248670" y="810824"/>
                </a:cubicBezTo>
                <a:cubicBezTo>
                  <a:pt x="10248854" y="786198"/>
                  <a:pt x="10254125" y="763297"/>
                  <a:pt x="10264481" y="742120"/>
                </a:cubicBezTo>
                <a:cubicBezTo>
                  <a:pt x="10274838" y="720943"/>
                  <a:pt x="10289183" y="703806"/>
                  <a:pt x="10307512" y="690708"/>
                </a:cubicBezTo>
                <a:cubicBezTo>
                  <a:pt x="10325842" y="677611"/>
                  <a:pt x="10347058" y="670870"/>
                  <a:pt x="10371162" y="670484"/>
                </a:cubicBezTo>
                <a:close/>
                <a:moveTo>
                  <a:pt x="9828491" y="670484"/>
                </a:moveTo>
                <a:cubicBezTo>
                  <a:pt x="9839209" y="670531"/>
                  <a:pt x="9849846" y="671349"/>
                  <a:pt x="9860403" y="672938"/>
                </a:cubicBezTo>
                <a:cubicBezTo>
                  <a:pt x="9870960" y="674528"/>
                  <a:pt x="9880119" y="676605"/>
                  <a:pt x="9887882" y="679170"/>
                </a:cubicBezTo>
                <a:lnTo>
                  <a:pt x="9865480" y="794354"/>
                </a:lnTo>
                <a:cubicBezTo>
                  <a:pt x="9861822" y="813876"/>
                  <a:pt x="9859194" y="832654"/>
                  <a:pt x="9857594" y="850690"/>
                </a:cubicBezTo>
                <a:cubicBezTo>
                  <a:pt x="9855993" y="868725"/>
                  <a:pt x="9855422" y="884076"/>
                  <a:pt x="9855878" y="896741"/>
                </a:cubicBezTo>
                <a:lnTo>
                  <a:pt x="9820731" y="896741"/>
                </a:lnTo>
                <a:cubicBezTo>
                  <a:pt x="9820770" y="889986"/>
                  <a:pt x="9821264" y="881663"/>
                  <a:pt x="9822215" y="871772"/>
                </a:cubicBezTo>
                <a:cubicBezTo>
                  <a:pt x="9823166" y="861880"/>
                  <a:pt x="9824345" y="851169"/>
                  <a:pt x="9825752" y="839637"/>
                </a:cubicBezTo>
                <a:lnTo>
                  <a:pt x="9824839" y="839637"/>
                </a:lnTo>
                <a:cubicBezTo>
                  <a:pt x="9812626" y="862221"/>
                  <a:pt x="9799209" y="878290"/>
                  <a:pt x="9784592" y="887842"/>
                </a:cubicBezTo>
                <a:cubicBezTo>
                  <a:pt x="9769974" y="897395"/>
                  <a:pt x="9754726" y="902037"/>
                  <a:pt x="9738849" y="901770"/>
                </a:cubicBezTo>
                <a:cubicBezTo>
                  <a:pt x="9719204" y="901353"/>
                  <a:pt x="9703763" y="894428"/>
                  <a:pt x="9692525" y="880994"/>
                </a:cubicBezTo>
                <a:cubicBezTo>
                  <a:pt x="9681287" y="867560"/>
                  <a:pt x="9675560" y="850115"/>
                  <a:pt x="9675341" y="828661"/>
                </a:cubicBezTo>
                <a:cubicBezTo>
                  <a:pt x="9675445" y="802519"/>
                  <a:pt x="9681533" y="777466"/>
                  <a:pt x="9693602" y="753503"/>
                </a:cubicBezTo>
                <a:cubicBezTo>
                  <a:pt x="9705671" y="729539"/>
                  <a:pt x="9723103" y="709844"/>
                  <a:pt x="9745895" y="694418"/>
                </a:cubicBezTo>
                <a:cubicBezTo>
                  <a:pt x="9768687" y="678992"/>
                  <a:pt x="9796219" y="671014"/>
                  <a:pt x="9828491" y="670484"/>
                </a:cubicBezTo>
                <a:close/>
                <a:moveTo>
                  <a:pt x="9254584" y="670484"/>
                </a:moveTo>
                <a:cubicBezTo>
                  <a:pt x="9267653" y="670617"/>
                  <a:pt x="9280492" y="672176"/>
                  <a:pt x="9293104" y="675161"/>
                </a:cubicBezTo>
                <a:cubicBezTo>
                  <a:pt x="9305715" y="678146"/>
                  <a:pt x="9316496" y="681759"/>
                  <a:pt x="9325450" y="685999"/>
                </a:cubicBezTo>
                <a:lnTo>
                  <a:pt x="9291618" y="868904"/>
                </a:lnTo>
                <a:cubicBezTo>
                  <a:pt x="9287207" y="892176"/>
                  <a:pt x="9281512" y="912002"/>
                  <a:pt x="9274530" y="928380"/>
                </a:cubicBezTo>
                <a:cubicBezTo>
                  <a:pt x="9267548" y="944758"/>
                  <a:pt x="9258309" y="957849"/>
                  <a:pt x="9246812" y="967653"/>
                </a:cubicBezTo>
                <a:cubicBezTo>
                  <a:pt x="9235592" y="977065"/>
                  <a:pt x="9223171" y="983568"/>
                  <a:pt x="9209550" y="987161"/>
                </a:cubicBezTo>
                <a:cubicBezTo>
                  <a:pt x="9195930" y="990755"/>
                  <a:pt x="9182594" y="992467"/>
                  <a:pt x="9169545" y="992295"/>
                </a:cubicBezTo>
                <a:cubicBezTo>
                  <a:pt x="9155876" y="992219"/>
                  <a:pt x="9143238" y="990774"/>
                  <a:pt x="9131630" y="987960"/>
                </a:cubicBezTo>
                <a:cubicBezTo>
                  <a:pt x="9120023" y="985146"/>
                  <a:pt x="9110582" y="981419"/>
                  <a:pt x="9103308" y="976780"/>
                </a:cubicBezTo>
                <a:lnTo>
                  <a:pt x="9114281" y="947077"/>
                </a:lnTo>
                <a:cubicBezTo>
                  <a:pt x="9121052" y="951291"/>
                  <a:pt x="9129537" y="954761"/>
                  <a:pt x="9139736" y="957487"/>
                </a:cubicBezTo>
                <a:cubicBezTo>
                  <a:pt x="9149936" y="960214"/>
                  <a:pt x="9160938" y="961625"/>
                  <a:pt x="9172745" y="961720"/>
                </a:cubicBezTo>
                <a:cubicBezTo>
                  <a:pt x="9191434" y="962167"/>
                  <a:pt x="9207664" y="956468"/>
                  <a:pt x="9221437" y="944622"/>
                </a:cubicBezTo>
                <a:cubicBezTo>
                  <a:pt x="9235211" y="932776"/>
                  <a:pt x="9245497" y="912100"/>
                  <a:pt x="9252298" y="882594"/>
                </a:cubicBezTo>
                <a:lnTo>
                  <a:pt x="9259613" y="849700"/>
                </a:lnTo>
                <a:lnTo>
                  <a:pt x="9258242" y="849700"/>
                </a:lnTo>
                <a:cubicBezTo>
                  <a:pt x="9248555" y="865452"/>
                  <a:pt x="9237182" y="877233"/>
                  <a:pt x="9224123" y="885042"/>
                </a:cubicBezTo>
                <a:cubicBezTo>
                  <a:pt x="9211064" y="892851"/>
                  <a:pt x="9196834" y="896751"/>
                  <a:pt x="9181432" y="896741"/>
                </a:cubicBezTo>
                <a:cubicBezTo>
                  <a:pt x="9159242" y="896000"/>
                  <a:pt x="9142509" y="888122"/>
                  <a:pt x="9131235" y="873106"/>
                </a:cubicBezTo>
                <a:cubicBezTo>
                  <a:pt x="9119960" y="858090"/>
                  <a:pt x="9114309" y="840379"/>
                  <a:pt x="9114281" y="819972"/>
                </a:cubicBezTo>
                <a:cubicBezTo>
                  <a:pt x="9114287" y="794513"/>
                  <a:pt x="9120010" y="770482"/>
                  <a:pt x="9131453" y="747879"/>
                </a:cubicBezTo>
                <a:cubicBezTo>
                  <a:pt x="9142897" y="725276"/>
                  <a:pt x="9159115" y="706840"/>
                  <a:pt x="9180110" y="692572"/>
                </a:cubicBezTo>
                <a:cubicBezTo>
                  <a:pt x="9201103" y="678303"/>
                  <a:pt x="9225928" y="670940"/>
                  <a:pt x="9254584" y="670484"/>
                </a:cubicBezTo>
                <a:close/>
                <a:moveTo>
                  <a:pt x="9015679" y="670484"/>
                </a:moveTo>
                <a:cubicBezTo>
                  <a:pt x="9029614" y="670140"/>
                  <a:pt x="9042291" y="674592"/>
                  <a:pt x="9053706" y="683839"/>
                </a:cubicBezTo>
                <a:cubicBezTo>
                  <a:pt x="9065122" y="693087"/>
                  <a:pt x="9071172" y="709190"/>
                  <a:pt x="9071857" y="732149"/>
                </a:cubicBezTo>
                <a:cubicBezTo>
                  <a:pt x="9071828" y="737092"/>
                  <a:pt x="9071428" y="742750"/>
                  <a:pt x="9070658" y="749122"/>
                </a:cubicBezTo>
                <a:cubicBezTo>
                  <a:pt x="9069888" y="755494"/>
                  <a:pt x="9068918" y="761724"/>
                  <a:pt x="9067748" y="767810"/>
                </a:cubicBezTo>
                <a:lnTo>
                  <a:pt x="9043096" y="896741"/>
                </a:lnTo>
                <a:lnTo>
                  <a:pt x="9005163" y="896741"/>
                </a:lnTo>
                <a:lnTo>
                  <a:pt x="9029395" y="769182"/>
                </a:lnTo>
                <a:cubicBezTo>
                  <a:pt x="9030328" y="764772"/>
                  <a:pt x="9031089" y="760104"/>
                  <a:pt x="9031681" y="755180"/>
                </a:cubicBezTo>
                <a:cubicBezTo>
                  <a:pt x="9032271" y="750256"/>
                  <a:pt x="9032575" y="745474"/>
                  <a:pt x="9032595" y="740835"/>
                </a:cubicBezTo>
                <a:cubicBezTo>
                  <a:pt x="9032775" y="729415"/>
                  <a:pt x="9030242" y="720138"/>
                  <a:pt x="9024994" y="713003"/>
                </a:cubicBezTo>
                <a:cubicBezTo>
                  <a:pt x="9019745" y="705869"/>
                  <a:pt x="9010696" y="702192"/>
                  <a:pt x="8997848" y="701973"/>
                </a:cubicBezTo>
                <a:cubicBezTo>
                  <a:pt x="8988610" y="702036"/>
                  <a:pt x="8978840" y="705518"/>
                  <a:pt x="8968536" y="712421"/>
                </a:cubicBezTo>
                <a:cubicBezTo>
                  <a:pt x="8958232" y="719324"/>
                  <a:pt x="8948868" y="729276"/>
                  <a:pt x="8940443" y="742275"/>
                </a:cubicBezTo>
                <a:cubicBezTo>
                  <a:pt x="8932019" y="755274"/>
                  <a:pt x="8926007" y="770949"/>
                  <a:pt x="8922410" y="789299"/>
                </a:cubicBezTo>
                <a:lnTo>
                  <a:pt x="8902293" y="896741"/>
                </a:lnTo>
                <a:lnTo>
                  <a:pt x="8864345" y="896741"/>
                </a:lnTo>
                <a:lnTo>
                  <a:pt x="8894063" y="739962"/>
                </a:lnTo>
                <a:cubicBezTo>
                  <a:pt x="8896529" y="727620"/>
                  <a:pt x="8898568" y="716079"/>
                  <a:pt x="8900178" y="705338"/>
                </a:cubicBezTo>
                <a:cubicBezTo>
                  <a:pt x="8901787" y="694596"/>
                  <a:pt x="8903255" y="684655"/>
                  <a:pt x="8904579" y="675513"/>
                </a:cubicBezTo>
                <a:lnTo>
                  <a:pt x="8938412" y="675513"/>
                </a:lnTo>
                <a:lnTo>
                  <a:pt x="8932925" y="718890"/>
                </a:lnTo>
                <a:lnTo>
                  <a:pt x="8933839" y="718890"/>
                </a:lnTo>
                <a:cubicBezTo>
                  <a:pt x="8943821" y="703282"/>
                  <a:pt x="8955861" y="691332"/>
                  <a:pt x="8969959" y="683038"/>
                </a:cubicBezTo>
                <a:cubicBezTo>
                  <a:pt x="8984055" y="674744"/>
                  <a:pt x="8999295" y="670559"/>
                  <a:pt x="9015679" y="670484"/>
                </a:cubicBezTo>
                <a:close/>
                <a:moveTo>
                  <a:pt x="8751930" y="670484"/>
                </a:moveTo>
                <a:cubicBezTo>
                  <a:pt x="8771852" y="670751"/>
                  <a:pt x="8788190" y="675240"/>
                  <a:pt x="8800943" y="683950"/>
                </a:cubicBezTo>
                <a:cubicBezTo>
                  <a:pt x="8813696" y="692660"/>
                  <a:pt x="8823122" y="703987"/>
                  <a:pt x="8829220" y="717931"/>
                </a:cubicBezTo>
                <a:cubicBezTo>
                  <a:pt x="8835319" y="731875"/>
                  <a:pt x="8838346" y="746832"/>
                  <a:pt x="8838303" y="762802"/>
                </a:cubicBezTo>
                <a:cubicBezTo>
                  <a:pt x="8838163" y="785970"/>
                  <a:pt x="8833065" y="808076"/>
                  <a:pt x="8823009" y="829117"/>
                </a:cubicBezTo>
                <a:cubicBezTo>
                  <a:pt x="8812952" y="850159"/>
                  <a:pt x="8798779" y="867415"/>
                  <a:pt x="8780489" y="880884"/>
                </a:cubicBezTo>
                <a:cubicBezTo>
                  <a:pt x="8762199" y="894354"/>
                  <a:pt x="8740635" y="901316"/>
                  <a:pt x="8715795" y="901770"/>
                </a:cubicBezTo>
                <a:cubicBezTo>
                  <a:pt x="8687989" y="901096"/>
                  <a:pt x="8666677" y="892170"/>
                  <a:pt x="8651859" y="874991"/>
                </a:cubicBezTo>
                <a:cubicBezTo>
                  <a:pt x="8637041" y="857812"/>
                  <a:pt x="8629561" y="836423"/>
                  <a:pt x="8629420" y="810824"/>
                </a:cubicBezTo>
                <a:cubicBezTo>
                  <a:pt x="8629603" y="786198"/>
                  <a:pt x="8634871" y="763297"/>
                  <a:pt x="8645224" y="742120"/>
                </a:cubicBezTo>
                <a:cubicBezTo>
                  <a:pt x="8655577" y="720943"/>
                  <a:pt x="8669919" y="703806"/>
                  <a:pt x="8688252" y="690708"/>
                </a:cubicBezTo>
                <a:cubicBezTo>
                  <a:pt x="8706583" y="677611"/>
                  <a:pt x="8727810" y="670870"/>
                  <a:pt x="8751930" y="670484"/>
                </a:cubicBezTo>
                <a:close/>
                <a:moveTo>
                  <a:pt x="8466416" y="670484"/>
                </a:moveTo>
                <a:cubicBezTo>
                  <a:pt x="8477134" y="670531"/>
                  <a:pt x="8487771" y="671349"/>
                  <a:pt x="8498328" y="672938"/>
                </a:cubicBezTo>
                <a:cubicBezTo>
                  <a:pt x="8508885" y="674528"/>
                  <a:pt x="8518044" y="676605"/>
                  <a:pt x="8525807" y="679170"/>
                </a:cubicBezTo>
                <a:lnTo>
                  <a:pt x="8503405" y="794354"/>
                </a:lnTo>
                <a:cubicBezTo>
                  <a:pt x="8499747" y="813876"/>
                  <a:pt x="8497118" y="832654"/>
                  <a:pt x="8495519" y="850690"/>
                </a:cubicBezTo>
                <a:cubicBezTo>
                  <a:pt x="8493919" y="868725"/>
                  <a:pt x="8493347" y="884076"/>
                  <a:pt x="8493803" y="896741"/>
                </a:cubicBezTo>
                <a:lnTo>
                  <a:pt x="8458656" y="896741"/>
                </a:lnTo>
                <a:cubicBezTo>
                  <a:pt x="8458695" y="889986"/>
                  <a:pt x="8459188" y="881663"/>
                  <a:pt x="8460139" y="871772"/>
                </a:cubicBezTo>
                <a:cubicBezTo>
                  <a:pt x="8461090" y="861880"/>
                  <a:pt x="8462270" y="851169"/>
                  <a:pt x="8463677" y="839637"/>
                </a:cubicBezTo>
                <a:lnTo>
                  <a:pt x="8462765" y="839637"/>
                </a:lnTo>
                <a:cubicBezTo>
                  <a:pt x="8450551" y="862221"/>
                  <a:pt x="8437135" y="878290"/>
                  <a:pt x="8422517" y="887842"/>
                </a:cubicBezTo>
                <a:cubicBezTo>
                  <a:pt x="8407898" y="897395"/>
                  <a:pt x="8392650" y="902037"/>
                  <a:pt x="8376773" y="901770"/>
                </a:cubicBezTo>
                <a:cubicBezTo>
                  <a:pt x="8357128" y="901353"/>
                  <a:pt x="8341687" y="894428"/>
                  <a:pt x="8330450" y="880994"/>
                </a:cubicBezTo>
                <a:cubicBezTo>
                  <a:pt x="8319212" y="867560"/>
                  <a:pt x="8313484" y="850115"/>
                  <a:pt x="8313267" y="828661"/>
                </a:cubicBezTo>
                <a:cubicBezTo>
                  <a:pt x="8313370" y="802519"/>
                  <a:pt x="8319457" y="777466"/>
                  <a:pt x="8331527" y="753503"/>
                </a:cubicBezTo>
                <a:cubicBezTo>
                  <a:pt x="8343596" y="729539"/>
                  <a:pt x="8361027" y="709844"/>
                  <a:pt x="8383820" y="694418"/>
                </a:cubicBezTo>
                <a:cubicBezTo>
                  <a:pt x="8406612" y="678992"/>
                  <a:pt x="8434144" y="671014"/>
                  <a:pt x="8466416" y="670484"/>
                </a:cubicBezTo>
                <a:close/>
                <a:moveTo>
                  <a:pt x="8086723" y="670484"/>
                </a:moveTo>
                <a:cubicBezTo>
                  <a:pt x="8103549" y="670797"/>
                  <a:pt x="8116147" y="675533"/>
                  <a:pt x="8124519" y="684692"/>
                </a:cubicBezTo>
                <a:cubicBezTo>
                  <a:pt x="8132891" y="693852"/>
                  <a:pt x="8137494" y="705556"/>
                  <a:pt x="8138331" y="719804"/>
                </a:cubicBezTo>
                <a:cubicBezTo>
                  <a:pt x="8148243" y="703787"/>
                  <a:pt x="8160098" y="691627"/>
                  <a:pt x="8173899" y="683323"/>
                </a:cubicBezTo>
                <a:cubicBezTo>
                  <a:pt x="8187699" y="675020"/>
                  <a:pt x="8202987" y="670740"/>
                  <a:pt x="8219761" y="670484"/>
                </a:cubicBezTo>
                <a:cubicBezTo>
                  <a:pt x="8233186" y="670302"/>
                  <a:pt x="8245293" y="674773"/>
                  <a:pt x="8256081" y="683896"/>
                </a:cubicBezTo>
                <a:cubicBezTo>
                  <a:pt x="8266869" y="693019"/>
                  <a:pt x="8272577" y="707884"/>
                  <a:pt x="8273204" y="728491"/>
                </a:cubicBezTo>
                <a:cubicBezTo>
                  <a:pt x="8273195" y="733882"/>
                  <a:pt x="8272871" y="739902"/>
                  <a:pt x="8272234" y="746550"/>
                </a:cubicBezTo>
                <a:cubicBezTo>
                  <a:pt x="8271597" y="753199"/>
                  <a:pt x="8270703" y="759676"/>
                  <a:pt x="8269552" y="765981"/>
                </a:cubicBezTo>
                <a:lnTo>
                  <a:pt x="8244900" y="896741"/>
                </a:lnTo>
                <a:lnTo>
                  <a:pt x="8207865" y="896741"/>
                </a:lnTo>
                <a:lnTo>
                  <a:pt x="8231655" y="769182"/>
                </a:lnTo>
                <a:cubicBezTo>
                  <a:pt x="8232589" y="764953"/>
                  <a:pt x="8233351" y="760266"/>
                  <a:pt x="8233943" y="755123"/>
                </a:cubicBezTo>
                <a:cubicBezTo>
                  <a:pt x="8234533" y="749979"/>
                  <a:pt x="8234838" y="745064"/>
                  <a:pt x="8234857" y="740378"/>
                </a:cubicBezTo>
                <a:cubicBezTo>
                  <a:pt x="8235009" y="728577"/>
                  <a:pt x="8232531" y="719261"/>
                  <a:pt x="8227423" y="712432"/>
                </a:cubicBezTo>
                <a:cubicBezTo>
                  <a:pt x="8222315" y="705602"/>
                  <a:pt x="8213661" y="702116"/>
                  <a:pt x="8201461" y="701973"/>
                </a:cubicBezTo>
                <a:cubicBezTo>
                  <a:pt x="8187147" y="702278"/>
                  <a:pt x="8173347" y="709670"/>
                  <a:pt x="8160061" y="724148"/>
                </a:cubicBezTo>
                <a:cubicBezTo>
                  <a:pt x="8146778" y="738626"/>
                  <a:pt x="8137555" y="758361"/>
                  <a:pt x="8132397" y="783355"/>
                </a:cubicBezTo>
                <a:lnTo>
                  <a:pt x="8110941" y="896741"/>
                </a:lnTo>
                <a:lnTo>
                  <a:pt x="8074379" y="896741"/>
                </a:lnTo>
                <a:lnTo>
                  <a:pt x="8099069" y="766896"/>
                </a:lnTo>
                <a:cubicBezTo>
                  <a:pt x="8099983" y="762114"/>
                  <a:pt x="8100669" y="757504"/>
                  <a:pt x="8101125" y="753065"/>
                </a:cubicBezTo>
                <a:cubicBezTo>
                  <a:pt x="8101583" y="748627"/>
                  <a:pt x="8101811" y="744245"/>
                  <a:pt x="8101811" y="739921"/>
                </a:cubicBezTo>
                <a:cubicBezTo>
                  <a:pt x="8102183" y="730139"/>
                  <a:pt x="8100183" y="721471"/>
                  <a:pt x="8095811" y="713918"/>
                </a:cubicBezTo>
                <a:cubicBezTo>
                  <a:pt x="8091439" y="706364"/>
                  <a:pt x="8082467" y="702383"/>
                  <a:pt x="8068893" y="701973"/>
                </a:cubicBezTo>
                <a:cubicBezTo>
                  <a:pt x="8054281" y="702516"/>
                  <a:pt x="8040071" y="710574"/>
                  <a:pt x="8026259" y="726148"/>
                </a:cubicBezTo>
                <a:cubicBezTo>
                  <a:pt x="8012448" y="741721"/>
                  <a:pt x="8003037" y="761552"/>
                  <a:pt x="7998027" y="785641"/>
                </a:cubicBezTo>
                <a:lnTo>
                  <a:pt x="7977453" y="896741"/>
                </a:lnTo>
                <a:lnTo>
                  <a:pt x="7940420" y="896741"/>
                </a:lnTo>
                <a:lnTo>
                  <a:pt x="7970138" y="739962"/>
                </a:lnTo>
                <a:cubicBezTo>
                  <a:pt x="7974634" y="715279"/>
                  <a:pt x="7977986" y="693796"/>
                  <a:pt x="7980197" y="675513"/>
                </a:cubicBezTo>
                <a:lnTo>
                  <a:pt x="8013571" y="675513"/>
                </a:lnTo>
                <a:lnTo>
                  <a:pt x="8007629" y="717061"/>
                </a:lnTo>
                <a:lnTo>
                  <a:pt x="8009000" y="717061"/>
                </a:lnTo>
                <a:cubicBezTo>
                  <a:pt x="8019411" y="701731"/>
                  <a:pt x="8031279" y="690143"/>
                  <a:pt x="8044604" y="682296"/>
                </a:cubicBezTo>
                <a:cubicBezTo>
                  <a:pt x="8057930" y="674449"/>
                  <a:pt x="8071969" y="670512"/>
                  <a:pt x="8086723" y="670484"/>
                </a:cubicBezTo>
                <a:close/>
                <a:moveTo>
                  <a:pt x="7520253" y="670484"/>
                </a:moveTo>
                <a:cubicBezTo>
                  <a:pt x="7534190" y="670140"/>
                  <a:pt x="7546866" y="674592"/>
                  <a:pt x="7558281" y="683839"/>
                </a:cubicBezTo>
                <a:cubicBezTo>
                  <a:pt x="7569697" y="693087"/>
                  <a:pt x="7575748" y="709190"/>
                  <a:pt x="7576432" y="732149"/>
                </a:cubicBezTo>
                <a:cubicBezTo>
                  <a:pt x="7576403" y="737092"/>
                  <a:pt x="7576004" y="742750"/>
                  <a:pt x="7575234" y="749122"/>
                </a:cubicBezTo>
                <a:cubicBezTo>
                  <a:pt x="7574463" y="755494"/>
                  <a:pt x="7573493" y="761724"/>
                  <a:pt x="7572323" y="767810"/>
                </a:cubicBezTo>
                <a:lnTo>
                  <a:pt x="7547670" y="896741"/>
                </a:lnTo>
                <a:lnTo>
                  <a:pt x="7509738" y="896741"/>
                </a:lnTo>
                <a:lnTo>
                  <a:pt x="7533969" y="769182"/>
                </a:lnTo>
                <a:cubicBezTo>
                  <a:pt x="7534902" y="764772"/>
                  <a:pt x="7535665" y="760104"/>
                  <a:pt x="7536255" y="755180"/>
                </a:cubicBezTo>
                <a:cubicBezTo>
                  <a:pt x="7536846" y="750256"/>
                  <a:pt x="7537151" y="745474"/>
                  <a:pt x="7537170" y="740835"/>
                </a:cubicBezTo>
                <a:cubicBezTo>
                  <a:pt x="7537351" y="729415"/>
                  <a:pt x="7534817" y="720138"/>
                  <a:pt x="7529569" y="713003"/>
                </a:cubicBezTo>
                <a:cubicBezTo>
                  <a:pt x="7524321" y="705869"/>
                  <a:pt x="7515272" y="702192"/>
                  <a:pt x="7502422" y="701973"/>
                </a:cubicBezTo>
                <a:cubicBezTo>
                  <a:pt x="7493185" y="702036"/>
                  <a:pt x="7483415" y="705518"/>
                  <a:pt x="7473111" y="712421"/>
                </a:cubicBezTo>
                <a:cubicBezTo>
                  <a:pt x="7462807" y="719324"/>
                  <a:pt x="7453443" y="729276"/>
                  <a:pt x="7445018" y="742275"/>
                </a:cubicBezTo>
                <a:cubicBezTo>
                  <a:pt x="7436594" y="755274"/>
                  <a:pt x="7430583" y="770949"/>
                  <a:pt x="7426985" y="789299"/>
                </a:cubicBezTo>
                <a:lnTo>
                  <a:pt x="7406868" y="896741"/>
                </a:lnTo>
                <a:lnTo>
                  <a:pt x="7368920" y="896741"/>
                </a:lnTo>
                <a:lnTo>
                  <a:pt x="7398638" y="739962"/>
                </a:lnTo>
                <a:cubicBezTo>
                  <a:pt x="7401105" y="727620"/>
                  <a:pt x="7403144" y="716079"/>
                  <a:pt x="7404753" y="705338"/>
                </a:cubicBezTo>
                <a:cubicBezTo>
                  <a:pt x="7406363" y="694596"/>
                  <a:pt x="7407830" y="684655"/>
                  <a:pt x="7409154" y="675513"/>
                </a:cubicBezTo>
                <a:lnTo>
                  <a:pt x="7442986" y="675513"/>
                </a:lnTo>
                <a:lnTo>
                  <a:pt x="7437500" y="718890"/>
                </a:lnTo>
                <a:lnTo>
                  <a:pt x="7438415" y="718890"/>
                </a:lnTo>
                <a:cubicBezTo>
                  <a:pt x="7448397" y="703282"/>
                  <a:pt x="7460437" y="691332"/>
                  <a:pt x="7474533" y="683038"/>
                </a:cubicBezTo>
                <a:cubicBezTo>
                  <a:pt x="7488630" y="674744"/>
                  <a:pt x="7503870" y="670559"/>
                  <a:pt x="7520253" y="670484"/>
                </a:cubicBezTo>
                <a:close/>
                <a:moveTo>
                  <a:pt x="7285316" y="670484"/>
                </a:moveTo>
                <a:cubicBezTo>
                  <a:pt x="7296034" y="670531"/>
                  <a:pt x="7306672" y="671349"/>
                  <a:pt x="7317228" y="672938"/>
                </a:cubicBezTo>
                <a:cubicBezTo>
                  <a:pt x="7327785" y="674528"/>
                  <a:pt x="7336944" y="676605"/>
                  <a:pt x="7344708" y="679170"/>
                </a:cubicBezTo>
                <a:lnTo>
                  <a:pt x="7322305" y="794354"/>
                </a:lnTo>
                <a:cubicBezTo>
                  <a:pt x="7318648" y="813876"/>
                  <a:pt x="7316019" y="832654"/>
                  <a:pt x="7314419" y="850690"/>
                </a:cubicBezTo>
                <a:cubicBezTo>
                  <a:pt x="7312819" y="868725"/>
                  <a:pt x="7312247" y="884076"/>
                  <a:pt x="7312704" y="896741"/>
                </a:cubicBezTo>
                <a:lnTo>
                  <a:pt x="7277556" y="896741"/>
                </a:lnTo>
                <a:cubicBezTo>
                  <a:pt x="7277594" y="889986"/>
                  <a:pt x="7278089" y="881663"/>
                  <a:pt x="7279039" y="871772"/>
                </a:cubicBezTo>
                <a:cubicBezTo>
                  <a:pt x="7279991" y="861880"/>
                  <a:pt x="7281170" y="851169"/>
                  <a:pt x="7282577" y="839637"/>
                </a:cubicBezTo>
                <a:lnTo>
                  <a:pt x="7281665" y="839637"/>
                </a:lnTo>
                <a:cubicBezTo>
                  <a:pt x="7269451" y="862221"/>
                  <a:pt x="7256035" y="878290"/>
                  <a:pt x="7241417" y="887842"/>
                </a:cubicBezTo>
                <a:cubicBezTo>
                  <a:pt x="7226798" y="897395"/>
                  <a:pt x="7211551" y="902037"/>
                  <a:pt x="7195674" y="901770"/>
                </a:cubicBezTo>
                <a:cubicBezTo>
                  <a:pt x="7176029" y="901353"/>
                  <a:pt x="7160588" y="894428"/>
                  <a:pt x="7149350" y="880994"/>
                </a:cubicBezTo>
                <a:cubicBezTo>
                  <a:pt x="7138112" y="867560"/>
                  <a:pt x="7132384" y="850115"/>
                  <a:pt x="7132167" y="828661"/>
                </a:cubicBezTo>
                <a:cubicBezTo>
                  <a:pt x="7132271" y="802519"/>
                  <a:pt x="7138357" y="777466"/>
                  <a:pt x="7150427" y="753503"/>
                </a:cubicBezTo>
                <a:cubicBezTo>
                  <a:pt x="7162497" y="729539"/>
                  <a:pt x="7179928" y="709844"/>
                  <a:pt x="7202720" y="694418"/>
                </a:cubicBezTo>
                <a:cubicBezTo>
                  <a:pt x="7225513" y="678992"/>
                  <a:pt x="7253045" y="671014"/>
                  <a:pt x="7285316" y="670484"/>
                </a:cubicBezTo>
                <a:close/>
                <a:moveTo>
                  <a:pt x="7035259" y="670484"/>
                </a:moveTo>
                <a:cubicBezTo>
                  <a:pt x="7048328" y="670617"/>
                  <a:pt x="7061167" y="672176"/>
                  <a:pt x="7073778" y="675161"/>
                </a:cubicBezTo>
                <a:cubicBezTo>
                  <a:pt x="7086390" y="678146"/>
                  <a:pt x="7097172" y="681759"/>
                  <a:pt x="7106125" y="685999"/>
                </a:cubicBezTo>
                <a:lnTo>
                  <a:pt x="7072292" y="868904"/>
                </a:lnTo>
                <a:cubicBezTo>
                  <a:pt x="7067883" y="892176"/>
                  <a:pt x="7062187" y="912002"/>
                  <a:pt x="7055205" y="928380"/>
                </a:cubicBezTo>
                <a:cubicBezTo>
                  <a:pt x="7048223" y="944758"/>
                  <a:pt x="7038984" y="957849"/>
                  <a:pt x="7027487" y="967653"/>
                </a:cubicBezTo>
                <a:cubicBezTo>
                  <a:pt x="7016267" y="977065"/>
                  <a:pt x="7003846" y="983568"/>
                  <a:pt x="6990225" y="987161"/>
                </a:cubicBezTo>
                <a:cubicBezTo>
                  <a:pt x="6976604" y="990755"/>
                  <a:pt x="6963269" y="992467"/>
                  <a:pt x="6950220" y="992295"/>
                </a:cubicBezTo>
                <a:cubicBezTo>
                  <a:pt x="6936552" y="992219"/>
                  <a:pt x="6923913" y="990774"/>
                  <a:pt x="6912305" y="987960"/>
                </a:cubicBezTo>
                <a:cubicBezTo>
                  <a:pt x="6900698" y="985146"/>
                  <a:pt x="6891257" y="981419"/>
                  <a:pt x="6883983" y="976780"/>
                </a:cubicBezTo>
                <a:lnTo>
                  <a:pt x="6894956" y="947077"/>
                </a:lnTo>
                <a:cubicBezTo>
                  <a:pt x="6901728" y="951291"/>
                  <a:pt x="6910213" y="954761"/>
                  <a:pt x="6920411" y="957487"/>
                </a:cubicBezTo>
                <a:cubicBezTo>
                  <a:pt x="6930611" y="960214"/>
                  <a:pt x="6941614" y="961625"/>
                  <a:pt x="6953420" y="961720"/>
                </a:cubicBezTo>
                <a:cubicBezTo>
                  <a:pt x="6972109" y="962167"/>
                  <a:pt x="6988339" y="956468"/>
                  <a:pt x="7002112" y="944622"/>
                </a:cubicBezTo>
                <a:cubicBezTo>
                  <a:pt x="7015885" y="932776"/>
                  <a:pt x="7026172" y="912100"/>
                  <a:pt x="7032973" y="882594"/>
                </a:cubicBezTo>
                <a:lnTo>
                  <a:pt x="7040288" y="849700"/>
                </a:lnTo>
                <a:lnTo>
                  <a:pt x="7038917" y="849700"/>
                </a:lnTo>
                <a:cubicBezTo>
                  <a:pt x="7029230" y="865452"/>
                  <a:pt x="7017857" y="877233"/>
                  <a:pt x="7004798" y="885042"/>
                </a:cubicBezTo>
                <a:cubicBezTo>
                  <a:pt x="6991740" y="892851"/>
                  <a:pt x="6977509" y="896751"/>
                  <a:pt x="6962107" y="896741"/>
                </a:cubicBezTo>
                <a:cubicBezTo>
                  <a:pt x="6939918" y="896000"/>
                  <a:pt x="6923185" y="888122"/>
                  <a:pt x="6911910" y="873106"/>
                </a:cubicBezTo>
                <a:cubicBezTo>
                  <a:pt x="6900635" y="858090"/>
                  <a:pt x="6894984" y="840379"/>
                  <a:pt x="6894956" y="819972"/>
                </a:cubicBezTo>
                <a:cubicBezTo>
                  <a:pt x="6894961" y="794513"/>
                  <a:pt x="6900685" y="770482"/>
                  <a:pt x="6912129" y="747879"/>
                </a:cubicBezTo>
                <a:cubicBezTo>
                  <a:pt x="6923572" y="725276"/>
                  <a:pt x="6939790" y="706840"/>
                  <a:pt x="6960784" y="692572"/>
                </a:cubicBezTo>
                <a:cubicBezTo>
                  <a:pt x="6981779" y="678303"/>
                  <a:pt x="7006603" y="670940"/>
                  <a:pt x="7035259" y="670484"/>
                </a:cubicBezTo>
                <a:close/>
                <a:moveTo>
                  <a:pt x="6796353" y="670484"/>
                </a:moveTo>
                <a:cubicBezTo>
                  <a:pt x="6810290" y="670140"/>
                  <a:pt x="6822966" y="674592"/>
                  <a:pt x="6834382" y="683839"/>
                </a:cubicBezTo>
                <a:cubicBezTo>
                  <a:pt x="6845797" y="693087"/>
                  <a:pt x="6851848" y="709190"/>
                  <a:pt x="6852532" y="732149"/>
                </a:cubicBezTo>
                <a:cubicBezTo>
                  <a:pt x="6852503" y="737092"/>
                  <a:pt x="6852104" y="742750"/>
                  <a:pt x="6851334" y="749122"/>
                </a:cubicBezTo>
                <a:cubicBezTo>
                  <a:pt x="6850563" y="755494"/>
                  <a:pt x="6849593" y="761724"/>
                  <a:pt x="6848423" y="767810"/>
                </a:cubicBezTo>
                <a:lnTo>
                  <a:pt x="6823770" y="896741"/>
                </a:lnTo>
                <a:lnTo>
                  <a:pt x="6785838" y="896741"/>
                </a:lnTo>
                <a:lnTo>
                  <a:pt x="6810069" y="769182"/>
                </a:lnTo>
                <a:cubicBezTo>
                  <a:pt x="6811003" y="764772"/>
                  <a:pt x="6811765" y="760104"/>
                  <a:pt x="6812356" y="755180"/>
                </a:cubicBezTo>
                <a:cubicBezTo>
                  <a:pt x="6812946" y="750256"/>
                  <a:pt x="6813250" y="745474"/>
                  <a:pt x="6813270" y="740835"/>
                </a:cubicBezTo>
                <a:cubicBezTo>
                  <a:pt x="6813451" y="729415"/>
                  <a:pt x="6810917" y="720138"/>
                  <a:pt x="6805669" y="713003"/>
                </a:cubicBezTo>
                <a:cubicBezTo>
                  <a:pt x="6800420" y="705869"/>
                  <a:pt x="6791372" y="702192"/>
                  <a:pt x="6778523" y="701973"/>
                </a:cubicBezTo>
                <a:cubicBezTo>
                  <a:pt x="6769285" y="702036"/>
                  <a:pt x="6759515" y="705518"/>
                  <a:pt x="6749211" y="712421"/>
                </a:cubicBezTo>
                <a:cubicBezTo>
                  <a:pt x="6738907" y="719324"/>
                  <a:pt x="6729543" y="729276"/>
                  <a:pt x="6721119" y="742275"/>
                </a:cubicBezTo>
                <a:cubicBezTo>
                  <a:pt x="6712694" y="755274"/>
                  <a:pt x="6706683" y="770949"/>
                  <a:pt x="6703085" y="789299"/>
                </a:cubicBezTo>
                <a:lnTo>
                  <a:pt x="6682968" y="896741"/>
                </a:lnTo>
                <a:lnTo>
                  <a:pt x="6645021" y="896741"/>
                </a:lnTo>
                <a:lnTo>
                  <a:pt x="6674739" y="739962"/>
                </a:lnTo>
                <a:cubicBezTo>
                  <a:pt x="6677205" y="727620"/>
                  <a:pt x="6679244" y="716079"/>
                  <a:pt x="6680853" y="705338"/>
                </a:cubicBezTo>
                <a:cubicBezTo>
                  <a:pt x="6682463" y="694596"/>
                  <a:pt x="6683930" y="684655"/>
                  <a:pt x="6685254" y="675513"/>
                </a:cubicBezTo>
                <a:lnTo>
                  <a:pt x="6719086" y="675513"/>
                </a:lnTo>
                <a:lnTo>
                  <a:pt x="6713600" y="718890"/>
                </a:lnTo>
                <a:lnTo>
                  <a:pt x="6714515" y="718890"/>
                </a:lnTo>
                <a:cubicBezTo>
                  <a:pt x="6724497" y="703282"/>
                  <a:pt x="6736536" y="691332"/>
                  <a:pt x="6750633" y="683038"/>
                </a:cubicBezTo>
                <a:cubicBezTo>
                  <a:pt x="6764730" y="674744"/>
                  <a:pt x="6779971" y="670559"/>
                  <a:pt x="6796353" y="670484"/>
                </a:cubicBezTo>
                <a:close/>
                <a:moveTo>
                  <a:pt x="6294716" y="670484"/>
                </a:moveTo>
                <a:cubicBezTo>
                  <a:pt x="6305434" y="670531"/>
                  <a:pt x="6316072" y="671349"/>
                  <a:pt x="6326628" y="672938"/>
                </a:cubicBezTo>
                <a:cubicBezTo>
                  <a:pt x="6337185" y="674528"/>
                  <a:pt x="6346345" y="676605"/>
                  <a:pt x="6354108" y="679170"/>
                </a:cubicBezTo>
                <a:lnTo>
                  <a:pt x="6331705" y="794354"/>
                </a:lnTo>
                <a:cubicBezTo>
                  <a:pt x="6328047" y="813876"/>
                  <a:pt x="6325419" y="832654"/>
                  <a:pt x="6323819" y="850690"/>
                </a:cubicBezTo>
                <a:cubicBezTo>
                  <a:pt x="6322219" y="868725"/>
                  <a:pt x="6321647" y="884076"/>
                  <a:pt x="6322104" y="896741"/>
                </a:cubicBezTo>
                <a:lnTo>
                  <a:pt x="6286956" y="896741"/>
                </a:lnTo>
                <a:cubicBezTo>
                  <a:pt x="6286994" y="889986"/>
                  <a:pt x="6287489" y="881663"/>
                  <a:pt x="6288440" y="871772"/>
                </a:cubicBezTo>
                <a:cubicBezTo>
                  <a:pt x="6289391" y="861880"/>
                  <a:pt x="6290570" y="851169"/>
                  <a:pt x="6291978" y="839637"/>
                </a:cubicBezTo>
                <a:lnTo>
                  <a:pt x="6291064" y="839637"/>
                </a:lnTo>
                <a:cubicBezTo>
                  <a:pt x="6278851" y="862221"/>
                  <a:pt x="6265435" y="878290"/>
                  <a:pt x="6250817" y="887842"/>
                </a:cubicBezTo>
                <a:cubicBezTo>
                  <a:pt x="6236198" y="897395"/>
                  <a:pt x="6220951" y="902037"/>
                  <a:pt x="6205074" y="901770"/>
                </a:cubicBezTo>
                <a:cubicBezTo>
                  <a:pt x="6185429" y="901353"/>
                  <a:pt x="6169988" y="894428"/>
                  <a:pt x="6158750" y="880994"/>
                </a:cubicBezTo>
                <a:cubicBezTo>
                  <a:pt x="6147512" y="867560"/>
                  <a:pt x="6141784" y="850115"/>
                  <a:pt x="6141567" y="828661"/>
                </a:cubicBezTo>
                <a:cubicBezTo>
                  <a:pt x="6141671" y="802519"/>
                  <a:pt x="6147757" y="777466"/>
                  <a:pt x="6159826" y="753503"/>
                </a:cubicBezTo>
                <a:cubicBezTo>
                  <a:pt x="6171897" y="729539"/>
                  <a:pt x="6189328" y="709844"/>
                  <a:pt x="6212120" y="694418"/>
                </a:cubicBezTo>
                <a:cubicBezTo>
                  <a:pt x="6234913" y="678992"/>
                  <a:pt x="6262445" y="671014"/>
                  <a:pt x="6294716" y="670484"/>
                </a:cubicBezTo>
                <a:close/>
                <a:moveTo>
                  <a:pt x="5616035" y="670484"/>
                </a:moveTo>
                <a:cubicBezTo>
                  <a:pt x="5629103" y="670617"/>
                  <a:pt x="5641942" y="672176"/>
                  <a:pt x="5654554" y="675161"/>
                </a:cubicBezTo>
                <a:cubicBezTo>
                  <a:pt x="5667165" y="678146"/>
                  <a:pt x="5677947" y="681759"/>
                  <a:pt x="5686901" y="685999"/>
                </a:cubicBezTo>
                <a:lnTo>
                  <a:pt x="5653068" y="868904"/>
                </a:lnTo>
                <a:cubicBezTo>
                  <a:pt x="5648658" y="892176"/>
                  <a:pt x="5642961" y="912002"/>
                  <a:pt x="5635980" y="928380"/>
                </a:cubicBezTo>
                <a:cubicBezTo>
                  <a:pt x="5628998" y="944758"/>
                  <a:pt x="5619759" y="957849"/>
                  <a:pt x="5608262" y="967653"/>
                </a:cubicBezTo>
                <a:cubicBezTo>
                  <a:pt x="5597042" y="977065"/>
                  <a:pt x="5584621" y="983568"/>
                  <a:pt x="5571000" y="987161"/>
                </a:cubicBezTo>
                <a:cubicBezTo>
                  <a:pt x="5557379" y="990755"/>
                  <a:pt x="5544044" y="992467"/>
                  <a:pt x="5530996" y="992295"/>
                </a:cubicBezTo>
                <a:cubicBezTo>
                  <a:pt x="5517326" y="992219"/>
                  <a:pt x="5504688" y="990774"/>
                  <a:pt x="5493080" y="987960"/>
                </a:cubicBezTo>
                <a:cubicBezTo>
                  <a:pt x="5481472" y="985146"/>
                  <a:pt x="5472032" y="981419"/>
                  <a:pt x="5464758" y="976780"/>
                </a:cubicBezTo>
                <a:lnTo>
                  <a:pt x="5475732" y="947077"/>
                </a:lnTo>
                <a:cubicBezTo>
                  <a:pt x="5482503" y="951291"/>
                  <a:pt x="5490988" y="954761"/>
                  <a:pt x="5501187" y="957487"/>
                </a:cubicBezTo>
                <a:cubicBezTo>
                  <a:pt x="5511385" y="960214"/>
                  <a:pt x="5522389" y="961625"/>
                  <a:pt x="5534196" y="961720"/>
                </a:cubicBezTo>
                <a:cubicBezTo>
                  <a:pt x="5552884" y="962167"/>
                  <a:pt x="5569114" y="956468"/>
                  <a:pt x="5582888" y="944622"/>
                </a:cubicBezTo>
                <a:cubicBezTo>
                  <a:pt x="5596661" y="932776"/>
                  <a:pt x="5606948" y="912100"/>
                  <a:pt x="5613749" y="882594"/>
                </a:cubicBezTo>
                <a:lnTo>
                  <a:pt x="5621064" y="849700"/>
                </a:lnTo>
                <a:lnTo>
                  <a:pt x="5619692" y="849700"/>
                </a:lnTo>
                <a:cubicBezTo>
                  <a:pt x="5610005" y="865452"/>
                  <a:pt x="5598632" y="877233"/>
                  <a:pt x="5585574" y="885042"/>
                </a:cubicBezTo>
                <a:cubicBezTo>
                  <a:pt x="5572515" y="892851"/>
                  <a:pt x="5558285" y="896751"/>
                  <a:pt x="5542883" y="896741"/>
                </a:cubicBezTo>
                <a:cubicBezTo>
                  <a:pt x="5520693" y="896000"/>
                  <a:pt x="5503960" y="888122"/>
                  <a:pt x="5492685" y="873106"/>
                </a:cubicBezTo>
                <a:cubicBezTo>
                  <a:pt x="5481410" y="858090"/>
                  <a:pt x="5475759" y="840379"/>
                  <a:pt x="5475732" y="819972"/>
                </a:cubicBezTo>
                <a:cubicBezTo>
                  <a:pt x="5475736" y="794513"/>
                  <a:pt x="5481460" y="770482"/>
                  <a:pt x="5492904" y="747879"/>
                </a:cubicBezTo>
                <a:cubicBezTo>
                  <a:pt x="5504347" y="725276"/>
                  <a:pt x="5520565" y="706840"/>
                  <a:pt x="5541559" y="692572"/>
                </a:cubicBezTo>
                <a:cubicBezTo>
                  <a:pt x="5562554" y="678303"/>
                  <a:pt x="5587378" y="670940"/>
                  <a:pt x="5616035" y="670484"/>
                </a:cubicBezTo>
                <a:close/>
                <a:moveTo>
                  <a:pt x="5377128" y="670484"/>
                </a:moveTo>
                <a:cubicBezTo>
                  <a:pt x="5391065" y="670140"/>
                  <a:pt x="5403741" y="674592"/>
                  <a:pt x="5415156" y="683839"/>
                </a:cubicBezTo>
                <a:cubicBezTo>
                  <a:pt x="5426572" y="693087"/>
                  <a:pt x="5432623" y="709190"/>
                  <a:pt x="5433307" y="732149"/>
                </a:cubicBezTo>
                <a:cubicBezTo>
                  <a:pt x="5433278" y="737092"/>
                  <a:pt x="5432879" y="742750"/>
                  <a:pt x="5432109" y="749122"/>
                </a:cubicBezTo>
                <a:cubicBezTo>
                  <a:pt x="5431338" y="755494"/>
                  <a:pt x="5430368" y="761724"/>
                  <a:pt x="5429198" y="767810"/>
                </a:cubicBezTo>
                <a:lnTo>
                  <a:pt x="5404545" y="896741"/>
                </a:lnTo>
                <a:lnTo>
                  <a:pt x="5366613" y="896741"/>
                </a:lnTo>
                <a:lnTo>
                  <a:pt x="5390844" y="769182"/>
                </a:lnTo>
                <a:cubicBezTo>
                  <a:pt x="5391778" y="764772"/>
                  <a:pt x="5392540" y="760104"/>
                  <a:pt x="5393130" y="755180"/>
                </a:cubicBezTo>
                <a:cubicBezTo>
                  <a:pt x="5393721" y="750256"/>
                  <a:pt x="5394025" y="745474"/>
                  <a:pt x="5394045" y="740835"/>
                </a:cubicBezTo>
                <a:cubicBezTo>
                  <a:pt x="5394225" y="729415"/>
                  <a:pt x="5391692" y="720138"/>
                  <a:pt x="5386444" y="713003"/>
                </a:cubicBezTo>
                <a:cubicBezTo>
                  <a:pt x="5381195" y="705869"/>
                  <a:pt x="5372147" y="702192"/>
                  <a:pt x="5359297" y="701973"/>
                </a:cubicBezTo>
                <a:cubicBezTo>
                  <a:pt x="5350060" y="702036"/>
                  <a:pt x="5340290" y="705518"/>
                  <a:pt x="5329986" y="712421"/>
                </a:cubicBezTo>
                <a:cubicBezTo>
                  <a:pt x="5319682" y="719324"/>
                  <a:pt x="5310318" y="729276"/>
                  <a:pt x="5301893" y="742275"/>
                </a:cubicBezTo>
                <a:cubicBezTo>
                  <a:pt x="5293469" y="755274"/>
                  <a:pt x="5287458" y="770949"/>
                  <a:pt x="5283860" y="789299"/>
                </a:cubicBezTo>
                <a:lnTo>
                  <a:pt x="5263743" y="896741"/>
                </a:lnTo>
                <a:lnTo>
                  <a:pt x="5225795" y="896741"/>
                </a:lnTo>
                <a:lnTo>
                  <a:pt x="5255513" y="739962"/>
                </a:lnTo>
                <a:cubicBezTo>
                  <a:pt x="5257980" y="727620"/>
                  <a:pt x="5260019" y="716079"/>
                  <a:pt x="5261628" y="705338"/>
                </a:cubicBezTo>
                <a:cubicBezTo>
                  <a:pt x="5263238" y="694596"/>
                  <a:pt x="5264705" y="684655"/>
                  <a:pt x="5266029" y="675513"/>
                </a:cubicBezTo>
                <a:lnTo>
                  <a:pt x="5299861" y="675513"/>
                </a:lnTo>
                <a:lnTo>
                  <a:pt x="5294375" y="718890"/>
                </a:lnTo>
                <a:lnTo>
                  <a:pt x="5295290" y="718890"/>
                </a:lnTo>
                <a:cubicBezTo>
                  <a:pt x="5305272" y="703282"/>
                  <a:pt x="5317312" y="691332"/>
                  <a:pt x="5331408" y="683038"/>
                </a:cubicBezTo>
                <a:cubicBezTo>
                  <a:pt x="5345505" y="674744"/>
                  <a:pt x="5360746" y="670559"/>
                  <a:pt x="5377128" y="670484"/>
                </a:cubicBezTo>
                <a:close/>
                <a:moveTo>
                  <a:pt x="5113380" y="670484"/>
                </a:moveTo>
                <a:cubicBezTo>
                  <a:pt x="5133302" y="670751"/>
                  <a:pt x="5149640" y="675240"/>
                  <a:pt x="5162394" y="683950"/>
                </a:cubicBezTo>
                <a:cubicBezTo>
                  <a:pt x="5175146" y="692660"/>
                  <a:pt x="5184573" y="703987"/>
                  <a:pt x="5190670" y="717931"/>
                </a:cubicBezTo>
                <a:cubicBezTo>
                  <a:pt x="5196769" y="731875"/>
                  <a:pt x="5199797" y="746832"/>
                  <a:pt x="5199754" y="762802"/>
                </a:cubicBezTo>
                <a:cubicBezTo>
                  <a:pt x="5199614" y="785970"/>
                  <a:pt x="5194516" y="808076"/>
                  <a:pt x="5184459" y="829117"/>
                </a:cubicBezTo>
                <a:cubicBezTo>
                  <a:pt x="5174402" y="850159"/>
                  <a:pt x="5160229" y="867415"/>
                  <a:pt x="5141940" y="880884"/>
                </a:cubicBezTo>
                <a:cubicBezTo>
                  <a:pt x="5123650" y="894354"/>
                  <a:pt x="5102085" y="901316"/>
                  <a:pt x="5077245" y="901770"/>
                </a:cubicBezTo>
                <a:cubicBezTo>
                  <a:pt x="5049439" y="901096"/>
                  <a:pt x="5028127" y="892170"/>
                  <a:pt x="5013309" y="874991"/>
                </a:cubicBezTo>
                <a:cubicBezTo>
                  <a:pt x="4998491" y="857812"/>
                  <a:pt x="4991011" y="836423"/>
                  <a:pt x="4990871" y="810824"/>
                </a:cubicBezTo>
                <a:cubicBezTo>
                  <a:pt x="4991054" y="786198"/>
                  <a:pt x="4996321" y="763297"/>
                  <a:pt x="5006674" y="742120"/>
                </a:cubicBezTo>
                <a:cubicBezTo>
                  <a:pt x="5017027" y="720943"/>
                  <a:pt x="5031370" y="703806"/>
                  <a:pt x="5049702" y="690708"/>
                </a:cubicBezTo>
                <a:cubicBezTo>
                  <a:pt x="5068034" y="677611"/>
                  <a:pt x="5089260" y="670870"/>
                  <a:pt x="5113380" y="670484"/>
                </a:cubicBezTo>
                <a:close/>
                <a:moveTo>
                  <a:pt x="4377004" y="670484"/>
                </a:moveTo>
                <a:cubicBezTo>
                  <a:pt x="4390940" y="670140"/>
                  <a:pt x="4403616" y="674592"/>
                  <a:pt x="4415032" y="683839"/>
                </a:cubicBezTo>
                <a:cubicBezTo>
                  <a:pt x="4426448" y="693087"/>
                  <a:pt x="4432498" y="709190"/>
                  <a:pt x="4433182" y="732149"/>
                </a:cubicBezTo>
                <a:cubicBezTo>
                  <a:pt x="4433154" y="737092"/>
                  <a:pt x="4432754" y="742750"/>
                  <a:pt x="4431984" y="749122"/>
                </a:cubicBezTo>
                <a:cubicBezTo>
                  <a:pt x="4431214" y="755494"/>
                  <a:pt x="4430243" y="761724"/>
                  <a:pt x="4429074" y="767810"/>
                </a:cubicBezTo>
                <a:lnTo>
                  <a:pt x="4404420" y="896741"/>
                </a:lnTo>
                <a:lnTo>
                  <a:pt x="4366488" y="896741"/>
                </a:lnTo>
                <a:lnTo>
                  <a:pt x="4390720" y="769182"/>
                </a:lnTo>
                <a:cubicBezTo>
                  <a:pt x="4391654" y="764772"/>
                  <a:pt x="4392415" y="760104"/>
                  <a:pt x="4393006" y="755180"/>
                </a:cubicBezTo>
                <a:cubicBezTo>
                  <a:pt x="4393597" y="750256"/>
                  <a:pt x="4393901" y="745474"/>
                  <a:pt x="4393920" y="740835"/>
                </a:cubicBezTo>
                <a:cubicBezTo>
                  <a:pt x="4394101" y="729415"/>
                  <a:pt x="4391567" y="720138"/>
                  <a:pt x="4386320" y="713003"/>
                </a:cubicBezTo>
                <a:cubicBezTo>
                  <a:pt x="4381071" y="705869"/>
                  <a:pt x="4372022" y="702192"/>
                  <a:pt x="4359173" y="701973"/>
                </a:cubicBezTo>
                <a:cubicBezTo>
                  <a:pt x="4349936" y="702036"/>
                  <a:pt x="4340165" y="705518"/>
                  <a:pt x="4329861" y="712421"/>
                </a:cubicBezTo>
                <a:cubicBezTo>
                  <a:pt x="4319557" y="719324"/>
                  <a:pt x="4310193" y="729276"/>
                  <a:pt x="4301769" y="742275"/>
                </a:cubicBezTo>
                <a:cubicBezTo>
                  <a:pt x="4293345" y="755274"/>
                  <a:pt x="4287333" y="770949"/>
                  <a:pt x="4283735" y="789299"/>
                </a:cubicBezTo>
                <a:lnTo>
                  <a:pt x="4263618" y="896741"/>
                </a:lnTo>
                <a:lnTo>
                  <a:pt x="4225670" y="896741"/>
                </a:lnTo>
                <a:lnTo>
                  <a:pt x="4255389" y="739962"/>
                </a:lnTo>
                <a:cubicBezTo>
                  <a:pt x="4257856" y="727620"/>
                  <a:pt x="4259894" y="716079"/>
                  <a:pt x="4261504" y="705338"/>
                </a:cubicBezTo>
                <a:cubicBezTo>
                  <a:pt x="4263113" y="694596"/>
                  <a:pt x="4264580" y="684655"/>
                  <a:pt x="4265905" y="675513"/>
                </a:cubicBezTo>
                <a:lnTo>
                  <a:pt x="4299737" y="675513"/>
                </a:lnTo>
                <a:lnTo>
                  <a:pt x="4294250" y="718890"/>
                </a:lnTo>
                <a:lnTo>
                  <a:pt x="4295165" y="718890"/>
                </a:lnTo>
                <a:cubicBezTo>
                  <a:pt x="4305147" y="703282"/>
                  <a:pt x="4317187" y="691332"/>
                  <a:pt x="4331284" y="683038"/>
                </a:cubicBezTo>
                <a:cubicBezTo>
                  <a:pt x="4345380" y="674744"/>
                  <a:pt x="4360621" y="670559"/>
                  <a:pt x="4377004" y="670484"/>
                </a:cubicBezTo>
                <a:close/>
                <a:moveTo>
                  <a:pt x="3453078" y="670484"/>
                </a:moveTo>
                <a:cubicBezTo>
                  <a:pt x="3467015" y="670140"/>
                  <a:pt x="3479691" y="674592"/>
                  <a:pt x="3491107" y="683839"/>
                </a:cubicBezTo>
                <a:cubicBezTo>
                  <a:pt x="3502522" y="693087"/>
                  <a:pt x="3508573" y="709190"/>
                  <a:pt x="3509257" y="732149"/>
                </a:cubicBezTo>
                <a:cubicBezTo>
                  <a:pt x="3509228" y="737092"/>
                  <a:pt x="3508829" y="742750"/>
                  <a:pt x="3508059" y="749122"/>
                </a:cubicBezTo>
                <a:cubicBezTo>
                  <a:pt x="3507288" y="755494"/>
                  <a:pt x="3506318" y="761724"/>
                  <a:pt x="3505148" y="767810"/>
                </a:cubicBezTo>
                <a:lnTo>
                  <a:pt x="3480495" y="896741"/>
                </a:lnTo>
                <a:lnTo>
                  <a:pt x="3442563" y="896741"/>
                </a:lnTo>
                <a:lnTo>
                  <a:pt x="3466794" y="769182"/>
                </a:lnTo>
                <a:cubicBezTo>
                  <a:pt x="3467728" y="764772"/>
                  <a:pt x="3468490" y="760104"/>
                  <a:pt x="3469080" y="755180"/>
                </a:cubicBezTo>
                <a:cubicBezTo>
                  <a:pt x="3469672" y="750256"/>
                  <a:pt x="3469976" y="745474"/>
                  <a:pt x="3469995" y="740835"/>
                </a:cubicBezTo>
                <a:cubicBezTo>
                  <a:pt x="3470176" y="729415"/>
                  <a:pt x="3467642" y="720138"/>
                  <a:pt x="3462394" y="713003"/>
                </a:cubicBezTo>
                <a:cubicBezTo>
                  <a:pt x="3457146" y="705869"/>
                  <a:pt x="3448097" y="702192"/>
                  <a:pt x="3435248" y="701973"/>
                </a:cubicBezTo>
                <a:cubicBezTo>
                  <a:pt x="3426011" y="702036"/>
                  <a:pt x="3416241" y="705518"/>
                  <a:pt x="3405938" y="712421"/>
                </a:cubicBezTo>
                <a:cubicBezTo>
                  <a:pt x="3395633" y="719324"/>
                  <a:pt x="3386269" y="729276"/>
                  <a:pt x="3377845" y="742275"/>
                </a:cubicBezTo>
                <a:cubicBezTo>
                  <a:pt x="3369420" y="755274"/>
                  <a:pt x="3363409" y="770949"/>
                  <a:pt x="3359810" y="789299"/>
                </a:cubicBezTo>
                <a:lnTo>
                  <a:pt x="3339694" y="896741"/>
                </a:lnTo>
                <a:lnTo>
                  <a:pt x="3301746" y="896741"/>
                </a:lnTo>
                <a:lnTo>
                  <a:pt x="3331464" y="739962"/>
                </a:lnTo>
                <a:cubicBezTo>
                  <a:pt x="3333931" y="727620"/>
                  <a:pt x="3335969" y="716079"/>
                  <a:pt x="3337579" y="705338"/>
                </a:cubicBezTo>
                <a:cubicBezTo>
                  <a:pt x="3339189" y="694596"/>
                  <a:pt x="3340656" y="684655"/>
                  <a:pt x="3341980" y="675513"/>
                </a:cubicBezTo>
                <a:lnTo>
                  <a:pt x="3375813" y="675513"/>
                </a:lnTo>
                <a:lnTo>
                  <a:pt x="3370326" y="718890"/>
                </a:lnTo>
                <a:lnTo>
                  <a:pt x="3371240" y="718890"/>
                </a:lnTo>
                <a:cubicBezTo>
                  <a:pt x="3381223" y="703282"/>
                  <a:pt x="3393263" y="691332"/>
                  <a:pt x="3407360" y="683038"/>
                </a:cubicBezTo>
                <a:cubicBezTo>
                  <a:pt x="3421456" y="674744"/>
                  <a:pt x="3436696" y="670559"/>
                  <a:pt x="3453078" y="670484"/>
                </a:cubicBezTo>
                <a:close/>
                <a:moveTo>
                  <a:pt x="2557942" y="670484"/>
                </a:moveTo>
                <a:cubicBezTo>
                  <a:pt x="2579046" y="670872"/>
                  <a:pt x="2595116" y="676370"/>
                  <a:pt x="2606154" y="686978"/>
                </a:cubicBezTo>
                <a:cubicBezTo>
                  <a:pt x="2617192" y="697585"/>
                  <a:pt x="2622748" y="710973"/>
                  <a:pt x="2622823" y="727141"/>
                </a:cubicBezTo>
                <a:cubicBezTo>
                  <a:pt x="2622522" y="746339"/>
                  <a:pt x="2615864" y="761285"/>
                  <a:pt x="2602851" y="771978"/>
                </a:cubicBezTo>
                <a:cubicBezTo>
                  <a:pt x="2589839" y="782671"/>
                  <a:pt x="2572276" y="790061"/>
                  <a:pt x="2550166" y="794149"/>
                </a:cubicBezTo>
                <a:cubicBezTo>
                  <a:pt x="2528055" y="798237"/>
                  <a:pt x="2503204" y="799973"/>
                  <a:pt x="2475611" y="799357"/>
                </a:cubicBezTo>
                <a:cubicBezTo>
                  <a:pt x="2474689" y="804571"/>
                  <a:pt x="2474593" y="811301"/>
                  <a:pt x="2475326" y="819547"/>
                </a:cubicBezTo>
                <a:cubicBezTo>
                  <a:pt x="2476058" y="827793"/>
                  <a:pt x="2477675" y="835095"/>
                  <a:pt x="2480177" y="841453"/>
                </a:cubicBezTo>
                <a:cubicBezTo>
                  <a:pt x="2484608" y="851300"/>
                  <a:pt x="2491070" y="858716"/>
                  <a:pt x="2499561" y="863702"/>
                </a:cubicBezTo>
                <a:cubicBezTo>
                  <a:pt x="2508053" y="868687"/>
                  <a:pt x="2518059" y="871185"/>
                  <a:pt x="2529581" y="871195"/>
                </a:cubicBezTo>
                <a:cubicBezTo>
                  <a:pt x="2542609" y="871004"/>
                  <a:pt x="2554064" y="869326"/>
                  <a:pt x="2563946" y="866161"/>
                </a:cubicBezTo>
                <a:cubicBezTo>
                  <a:pt x="2573828" y="862997"/>
                  <a:pt x="2582194" y="859489"/>
                  <a:pt x="2589044" y="855637"/>
                </a:cubicBezTo>
                <a:lnTo>
                  <a:pt x="2594521" y="883972"/>
                </a:lnTo>
                <a:cubicBezTo>
                  <a:pt x="2586133" y="888887"/>
                  <a:pt x="2575597" y="892975"/>
                  <a:pt x="2562915" y="896236"/>
                </a:cubicBezTo>
                <a:cubicBezTo>
                  <a:pt x="2550232" y="899497"/>
                  <a:pt x="2536376" y="901189"/>
                  <a:pt x="2521347" y="901313"/>
                </a:cubicBezTo>
                <a:cubicBezTo>
                  <a:pt x="2492241" y="900677"/>
                  <a:pt x="2470910" y="892016"/>
                  <a:pt x="2457357" y="875329"/>
                </a:cubicBezTo>
                <a:cubicBezTo>
                  <a:pt x="2443803" y="858642"/>
                  <a:pt x="2437104" y="837741"/>
                  <a:pt x="2437257" y="812627"/>
                </a:cubicBezTo>
                <a:cubicBezTo>
                  <a:pt x="2437425" y="789866"/>
                  <a:pt x="2442569" y="767697"/>
                  <a:pt x="2452688" y="746119"/>
                </a:cubicBezTo>
                <a:cubicBezTo>
                  <a:pt x="2462806" y="724542"/>
                  <a:pt x="2476890" y="706671"/>
                  <a:pt x="2494937" y="692508"/>
                </a:cubicBezTo>
                <a:cubicBezTo>
                  <a:pt x="2512985" y="678344"/>
                  <a:pt x="2533986" y="671003"/>
                  <a:pt x="2557942" y="670484"/>
                </a:cubicBezTo>
                <a:close/>
                <a:moveTo>
                  <a:pt x="2101310" y="670484"/>
                </a:moveTo>
                <a:cubicBezTo>
                  <a:pt x="2116264" y="670636"/>
                  <a:pt x="2129790" y="672157"/>
                  <a:pt x="2141887" y="675047"/>
                </a:cubicBezTo>
                <a:cubicBezTo>
                  <a:pt x="2153984" y="677937"/>
                  <a:pt x="2164080" y="681284"/>
                  <a:pt x="2172176" y="685087"/>
                </a:cubicBezTo>
                <a:lnTo>
                  <a:pt x="2115026" y="987266"/>
                </a:lnTo>
                <a:lnTo>
                  <a:pt x="2077536" y="987266"/>
                </a:lnTo>
                <a:lnTo>
                  <a:pt x="2104053" y="856559"/>
                </a:lnTo>
                <a:lnTo>
                  <a:pt x="2103139" y="856559"/>
                </a:lnTo>
                <a:cubicBezTo>
                  <a:pt x="2093681" y="871235"/>
                  <a:pt x="2082080" y="882424"/>
                  <a:pt x="2068335" y="890129"/>
                </a:cubicBezTo>
                <a:cubicBezTo>
                  <a:pt x="2054590" y="897833"/>
                  <a:pt x="2040589" y="901713"/>
                  <a:pt x="2026330" y="901770"/>
                </a:cubicBezTo>
                <a:cubicBezTo>
                  <a:pt x="2004397" y="901134"/>
                  <a:pt x="1987951" y="893161"/>
                  <a:pt x="1976990" y="877850"/>
                </a:cubicBezTo>
                <a:cubicBezTo>
                  <a:pt x="1966029" y="862538"/>
                  <a:pt x="1960549" y="843703"/>
                  <a:pt x="1960550" y="821343"/>
                </a:cubicBezTo>
                <a:cubicBezTo>
                  <a:pt x="1960696" y="796300"/>
                  <a:pt x="1966494" y="772354"/>
                  <a:pt x="1977943" y="749505"/>
                </a:cubicBezTo>
                <a:cubicBezTo>
                  <a:pt x="1989392" y="726657"/>
                  <a:pt x="2005616" y="707899"/>
                  <a:pt x="2026616" y="693232"/>
                </a:cubicBezTo>
                <a:cubicBezTo>
                  <a:pt x="2047614" y="678565"/>
                  <a:pt x="2072514" y="670983"/>
                  <a:pt x="2101310" y="670484"/>
                </a:cubicBezTo>
                <a:close/>
                <a:moveTo>
                  <a:pt x="1700693" y="670484"/>
                </a:moveTo>
                <a:cubicBezTo>
                  <a:pt x="1721795" y="670872"/>
                  <a:pt x="1737866" y="676370"/>
                  <a:pt x="1748904" y="686978"/>
                </a:cubicBezTo>
                <a:cubicBezTo>
                  <a:pt x="1759942" y="697585"/>
                  <a:pt x="1765498" y="710973"/>
                  <a:pt x="1765573" y="727141"/>
                </a:cubicBezTo>
                <a:cubicBezTo>
                  <a:pt x="1765272" y="746339"/>
                  <a:pt x="1758615" y="761285"/>
                  <a:pt x="1745601" y="771978"/>
                </a:cubicBezTo>
                <a:cubicBezTo>
                  <a:pt x="1732588" y="782671"/>
                  <a:pt x="1715027" y="790061"/>
                  <a:pt x="1692915" y="794149"/>
                </a:cubicBezTo>
                <a:cubicBezTo>
                  <a:pt x="1670805" y="798237"/>
                  <a:pt x="1645954" y="799973"/>
                  <a:pt x="1618361" y="799357"/>
                </a:cubicBezTo>
                <a:cubicBezTo>
                  <a:pt x="1617438" y="804571"/>
                  <a:pt x="1617343" y="811301"/>
                  <a:pt x="1618076" y="819547"/>
                </a:cubicBezTo>
                <a:cubicBezTo>
                  <a:pt x="1618808" y="827793"/>
                  <a:pt x="1620425" y="835095"/>
                  <a:pt x="1622927" y="841453"/>
                </a:cubicBezTo>
                <a:cubicBezTo>
                  <a:pt x="1627358" y="851300"/>
                  <a:pt x="1633820" y="858716"/>
                  <a:pt x="1642311" y="863702"/>
                </a:cubicBezTo>
                <a:cubicBezTo>
                  <a:pt x="1650802" y="868687"/>
                  <a:pt x="1660809" y="871185"/>
                  <a:pt x="1672331" y="871195"/>
                </a:cubicBezTo>
                <a:cubicBezTo>
                  <a:pt x="1685358" y="871004"/>
                  <a:pt x="1696813" y="869326"/>
                  <a:pt x="1706696" y="866161"/>
                </a:cubicBezTo>
                <a:cubicBezTo>
                  <a:pt x="1716577" y="862997"/>
                  <a:pt x="1724944" y="859489"/>
                  <a:pt x="1731793" y="855637"/>
                </a:cubicBezTo>
                <a:lnTo>
                  <a:pt x="1737271" y="883972"/>
                </a:lnTo>
                <a:cubicBezTo>
                  <a:pt x="1728883" y="888887"/>
                  <a:pt x="1718348" y="892975"/>
                  <a:pt x="1705665" y="896236"/>
                </a:cubicBezTo>
                <a:cubicBezTo>
                  <a:pt x="1692982" y="899497"/>
                  <a:pt x="1679126" y="901189"/>
                  <a:pt x="1664096" y="901313"/>
                </a:cubicBezTo>
                <a:cubicBezTo>
                  <a:pt x="1634991" y="900677"/>
                  <a:pt x="1613660" y="892016"/>
                  <a:pt x="1600107" y="875329"/>
                </a:cubicBezTo>
                <a:cubicBezTo>
                  <a:pt x="1586554" y="858642"/>
                  <a:pt x="1579854" y="837741"/>
                  <a:pt x="1580007" y="812627"/>
                </a:cubicBezTo>
                <a:cubicBezTo>
                  <a:pt x="1580175" y="789866"/>
                  <a:pt x="1585319" y="767697"/>
                  <a:pt x="1595438" y="746119"/>
                </a:cubicBezTo>
                <a:cubicBezTo>
                  <a:pt x="1605557" y="724542"/>
                  <a:pt x="1619640" y="706671"/>
                  <a:pt x="1637687" y="692508"/>
                </a:cubicBezTo>
                <a:cubicBezTo>
                  <a:pt x="1655736" y="678344"/>
                  <a:pt x="1676737" y="671003"/>
                  <a:pt x="1700693" y="670484"/>
                </a:cubicBezTo>
                <a:close/>
                <a:moveTo>
                  <a:pt x="1196435" y="670484"/>
                </a:moveTo>
                <a:cubicBezTo>
                  <a:pt x="1209504" y="670617"/>
                  <a:pt x="1222343" y="672176"/>
                  <a:pt x="1234954" y="675161"/>
                </a:cubicBezTo>
                <a:cubicBezTo>
                  <a:pt x="1247565" y="678146"/>
                  <a:pt x="1258348" y="681759"/>
                  <a:pt x="1267301" y="685999"/>
                </a:cubicBezTo>
                <a:lnTo>
                  <a:pt x="1233469" y="868904"/>
                </a:lnTo>
                <a:cubicBezTo>
                  <a:pt x="1229059" y="892176"/>
                  <a:pt x="1223362" y="912002"/>
                  <a:pt x="1216380" y="928380"/>
                </a:cubicBezTo>
                <a:cubicBezTo>
                  <a:pt x="1209399" y="944758"/>
                  <a:pt x="1200160" y="957849"/>
                  <a:pt x="1188663" y="967653"/>
                </a:cubicBezTo>
                <a:cubicBezTo>
                  <a:pt x="1177442" y="977065"/>
                  <a:pt x="1165022" y="983568"/>
                  <a:pt x="1151401" y="987161"/>
                </a:cubicBezTo>
                <a:cubicBezTo>
                  <a:pt x="1137780" y="990755"/>
                  <a:pt x="1124445" y="992467"/>
                  <a:pt x="1111396" y="992295"/>
                </a:cubicBezTo>
                <a:cubicBezTo>
                  <a:pt x="1097727" y="992219"/>
                  <a:pt x="1085089" y="990774"/>
                  <a:pt x="1073481" y="987960"/>
                </a:cubicBezTo>
                <a:cubicBezTo>
                  <a:pt x="1061874" y="985146"/>
                  <a:pt x="1052433" y="981419"/>
                  <a:pt x="1045159" y="976780"/>
                </a:cubicBezTo>
                <a:lnTo>
                  <a:pt x="1056132" y="947077"/>
                </a:lnTo>
                <a:cubicBezTo>
                  <a:pt x="1062903" y="951291"/>
                  <a:pt x="1071389" y="954761"/>
                  <a:pt x="1081587" y="957487"/>
                </a:cubicBezTo>
                <a:cubicBezTo>
                  <a:pt x="1091786" y="960214"/>
                  <a:pt x="1102789" y="961625"/>
                  <a:pt x="1114596" y="961720"/>
                </a:cubicBezTo>
                <a:cubicBezTo>
                  <a:pt x="1133285" y="962167"/>
                  <a:pt x="1149515" y="956468"/>
                  <a:pt x="1163288" y="944622"/>
                </a:cubicBezTo>
                <a:cubicBezTo>
                  <a:pt x="1177061" y="932776"/>
                  <a:pt x="1187348" y="912100"/>
                  <a:pt x="1194149" y="882594"/>
                </a:cubicBezTo>
                <a:lnTo>
                  <a:pt x="1201464" y="849700"/>
                </a:lnTo>
                <a:lnTo>
                  <a:pt x="1200093" y="849700"/>
                </a:lnTo>
                <a:cubicBezTo>
                  <a:pt x="1190406" y="865452"/>
                  <a:pt x="1179033" y="877233"/>
                  <a:pt x="1165974" y="885042"/>
                </a:cubicBezTo>
                <a:cubicBezTo>
                  <a:pt x="1152915" y="892851"/>
                  <a:pt x="1138685" y="896751"/>
                  <a:pt x="1123283" y="896741"/>
                </a:cubicBezTo>
                <a:cubicBezTo>
                  <a:pt x="1101093" y="896000"/>
                  <a:pt x="1084361" y="888122"/>
                  <a:pt x="1073086" y="873106"/>
                </a:cubicBezTo>
                <a:cubicBezTo>
                  <a:pt x="1061811" y="858090"/>
                  <a:pt x="1056160" y="840379"/>
                  <a:pt x="1056132" y="819972"/>
                </a:cubicBezTo>
                <a:cubicBezTo>
                  <a:pt x="1056137" y="794513"/>
                  <a:pt x="1061861" y="770482"/>
                  <a:pt x="1073304" y="747879"/>
                </a:cubicBezTo>
                <a:cubicBezTo>
                  <a:pt x="1084748" y="725276"/>
                  <a:pt x="1100966" y="706840"/>
                  <a:pt x="1121960" y="692572"/>
                </a:cubicBezTo>
                <a:cubicBezTo>
                  <a:pt x="1142954" y="678303"/>
                  <a:pt x="1167779" y="670940"/>
                  <a:pt x="1196435" y="670484"/>
                </a:cubicBezTo>
                <a:close/>
                <a:moveTo>
                  <a:pt x="957529" y="670484"/>
                </a:moveTo>
                <a:cubicBezTo>
                  <a:pt x="971465" y="670140"/>
                  <a:pt x="984142" y="674592"/>
                  <a:pt x="995557" y="683839"/>
                </a:cubicBezTo>
                <a:cubicBezTo>
                  <a:pt x="1006973" y="693087"/>
                  <a:pt x="1013024" y="709190"/>
                  <a:pt x="1013707" y="732149"/>
                </a:cubicBezTo>
                <a:cubicBezTo>
                  <a:pt x="1013679" y="737092"/>
                  <a:pt x="1013280" y="742750"/>
                  <a:pt x="1012509" y="749122"/>
                </a:cubicBezTo>
                <a:cubicBezTo>
                  <a:pt x="1011739" y="755494"/>
                  <a:pt x="1010769" y="761724"/>
                  <a:pt x="1009599" y="767810"/>
                </a:cubicBezTo>
                <a:lnTo>
                  <a:pt x="984946" y="896741"/>
                </a:lnTo>
                <a:lnTo>
                  <a:pt x="947014" y="896741"/>
                </a:lnTo>
                <a:lnTo>
                  <a:pt x="971245" y="769182"/>
                </a:lnTo>
                <a:cubicBezTo>
                  <a:pt x="972179" y="764772"/>
                  <a:pt x="972941" y="760104"/>
                  <a:pt x="973531" y="755180"/>
                </a:cubicBezTo>
                <a:cubicBezTo>
                  <a:pt x="974122" y="750256"/>
                  <a:pt x="974426" y="745474"/>
                  <a:pt x="974446" y="740835"/>
                </a:cubicBezTo>
                <a:cubicBezTo>
                  <a:pt x="974627" y="729415"/>
                  <a:pt x="972093" y="720138"/>
                  <a:pt x="966845" y="713003"/>
                </a:cubicBezTo>
                <a:cubicBezTo>
                  <a:pt x="961597" y="705869"/>
                  <a:pt x="952548" y="702192"/>
                  <a:pt x="939698" y="701973"/>
                </a:cubicBezTo>
                <a:cubicBezTo>
                  <a:pt x="930461" y="702036"/>
                  <a:pt x="920691" y="705518"/>
                  <a:pt x="910387" y="712421"/>
                </a:cubicBezTo>
                <a:cubicBezTo>
                  <a:pt x="900083" y="719324"/>
                  <a:pt x="890719" y="729276"/>
                  <a:pt x="882294" y="742275"/>
                </a:cubicBezTo>
                <a:cubicBezTo>
                  <a:pt x="873870" y="755274"/>
                  <a:pt x="867859" y="770949"/>
                  <a:pt x="864260" y="789299"/>
                </a:cubicBezTo>
                <a:lnTo>
                  <a:pt x="844144" y="896741"/>
                </a:lnTo>
                <a:lnTo>
                  <a:pt x="806196" y="896741"/>
                </a:lnTo>
                <a:lnTo>
                  <a:pt x="835914" y="739962"/>
                </a:lnTo>
                <a:cubicBezTo>
                  <a:pt x="838381" y="727620"/>
                  <a:pt x="840419" y="716079"/>
                  <a:pt x="842029" y="705338"/>
                </a:cubicBezTo>
                <a:cubicBezTo>
                  <a:pt x="843639" y="694596"/>
                  <a:pt x="845106" y="684655"/>
                  <a:pt x="846430" y="675513"/>
                </a:cubicBezTo>
                <a:lnTo>
                  <a:pt x="880262" y="675513"/>
                </a:lnTo>
                <a:lnTo>
                  <a:pt x="874776" y="718890"/>
                </a:lnTo>
                <a:lnTo>
                  <a:pt x="875690" y="718890"/>
                </a:lnTo>
                <a:cubicBezTo>
                  <a:pt x="885672" y="703282"/>
                  <a:pt x="897712" y="691332"/>
                  <a:pt x="911809" y="683038"/>
                </a:cubicBezTo>
                <a:cubicBezTo>
                  <a:pt x="925906" y="674744"/>
                  <a:pt x="941146" y="670559"/>
                  <a:pt x="957529" y="670484"/>
                </a:cubicBezTo>
                <a:close/>
                <a:moveTo>
                  <a:pt x="722592" y="670484"/>
                </a:moveTo>
                <a:cubicBezTo>
                  <a:pt x="733310" y="670531"/>
                  <a:pt x="743947" y="671349"/>
                  <a:pt x="754504" y="672938"/>
                </a:cubicBezTo>
                <a:cubicBezTo>
                  <a:pt x="765061" y="674528"/>
                  <a:pt x="774220" y="676605"/>
                  <a:pt x="781983" y="679170"/>
                </a:cubicBezTo>
                <a:lnTo>
                  <a:pt x="759581" y="794354"/>
                </a:lnTo>
                <a:cubicBezTo>
                  <a:pt x="755923" y="813876"/>
                  <a:pt x="753294" y="832654"/>
                  <a:pt x="751695" y="850690"/>
                </a:cubicBezTo>
                <a:cubicBezTo>
                  <a:pt x="750095" y="868725"/>
                  <a:pt x="749523" y="884076"/>
                  <a:pt x="749979" y="896741"/>
                </a:cubicBezTo>
                <a:lnTo>
                  <a:pt x="714832" y="896741"/>
                </a:lnTo>
                <a:cubicBezTo>
                  <a:pt x="714870" y="889986"/>
                  <a:pt x="715365" y="881663"/>
                  <a:pt x="716316" y="871772"/>
                </a:cubicBezTo>
                <a:cubicBezTo>
                  <a:pt x="717267" y="861880"/>
                  <a:pt x="718446" y="851169"/>
                  <a:pt x="719853" y="839637"/>
                </a:cubicBezTo>
                <a:lnTo>
                  <a:pt x="718940" y="839637"/>
                </a:lnTo>
                <a:cubicBezTo>
                  <a:pt x="706727" y="862221"/>
                  <a:pt x="693311" y="878290"/>
                  <a:pt x="678692" y="887842"/>
                </a:cubicBezTo>
                <a:cubicBezTo>
                  <a:pt x="664074" y="897395"/>
                  <a:pt x="648827" y="902037"/>
                  <a:pt x="632949" y="901770"/>
                </a:cubicBezTo>
                <a:cubicBezTo>
                  <a:pt x="613305" y="901353"/>
                  <a:pt x="597864" y="894428"/>
                  <a:pt x="586626" y="880994"/>
                </a:cubicBezTo>
                <a:cubicBezTo>
                  <a:pt x="575388" y="867560"/>
                  <a:pt x="569660" y="850115"/>
                  <a:pt x="569443" y="828661"/>
                </a:cubicBezTo>
                <a:cubicBezTo>
                  <a:pt x="569546" y="802519"/>
                  <a:pt x="575633" y="777466"/>
                  <a:pt x="587703" y="753503"/>
                </a:cubicBezTo>
                <a:cubicBezTo>
                  <a:pt x="599772" y="729539"/>
                  <a:pt x="617204" y="709844"/>
                  <a:pt x="639996" y="694418"/>
                </a:cubicBezTo>
                <a:cubicBezTo>
                  <a:pt x="662788" y="678992"/>
                  <a:pt x="690320" y="671014"/>
                  <a:pt x="722592" y="670484"/>
                </a:cubicBezTo>
                <a:close/>
                <a:moveTo>
                  <a:pt x="2973426" y="638451"/>
                </a:moveTo>
                <a:cubicBezTo>
                  <a:pt x="2974776" y="642406"/>
                  <a:pt x="2975727" y="646618"/>
                  <a:pt x="2976279" y="651088"/>
                </a:cubicBezTo>
                <a:cubicBezTo>
                  <a:pt x="2976830" y="655558"/>
                  <a:pt x="2977096" y="659885"/>
                  <a:pt x="2977077" y="664069"/>
                </a:cubicBezTo>
                <a:cubicBezTo>
                  <a:pt x="2976955" y="679098"/>
                  <a:pt x="2972751" y="690750"/>
                  <a:pt x="2964462" y="699024"/>
                </a:cubicBezTo>
                <a:cubicBezTo>
                  <a:pt x="2956174" y="707298"/>
                  <a:pt x="2944536" y="711177"/>
                  <a:pt x="2929547" y="710660"/>
                </a:cubicBezTo>
                <a:cubicBezTo>
                  <a:pt x="2933875" y="717807"/>
                  <a:pt x="2937089" y="725811"/>
                  <a:pt x="2939191" y="734672"/>
                </a:cubicBezTo>
                <a:cubicBezTo>
                  <a:pt x="2941294" y="743534"/>
                  <a:pt x="2942339" y="752910"/>
                  <a:pt x="2942330" y="762802"/>
                </a:cubicBezTo>
                <a:cubicBezTo>
                  <a:pt x="2942189" y="785970"/>
                  <a:pt x="2937091" y="808076"/>
                  <a:pt x="2927035" y="829117"/>
                </a:cubicBezTo>
                <a:cubicBezTo>
                  <a:pt x="2916979" y="850159"/>
                  <a:pt x="2902805" y="867415"/>
                  <a:pt x="2884516" y="880884"/>
                </a:cubicBezTo>
                <a:cubicBezTo>
                  <a:pt x="2866226" y="894354"/>
                  <a:pt x="2844662" y="901316"/>
                  <a:pt x="2819821" y="901770"/>
                </a:cubicBezTo>
                <a:cubicBezTo>
                  <a:pt x="2792015" y="901096"/>
                  <a:pt x="2770703" y="892170"/>
                  <a:pt x="2755885" y="874991"/>
                </a:cubicBezTo>
                <a:cubicBezTo>
                  <a:pt x="2741067" y="857812"/>
                  <a:pt x="2733588" y="836423"/>
                  <a:pt x="2733447" y="810824"/>
                </a:cubicBezTo>
                <a:cubicBezTo>
                  <a:pt x="2733629" y="786198"/>
                  <a:pt x="2738897" y="763297"/>
                  <a:pt x="2749251" y="742120"/>
                </a:cubicBezTo>
                <a:cubicBezTo>
                  <a:pt x="2759603" y="720943"/>
                  <a:pt x="2773945" y="703806"/>
                  <a:pt x="2792278" y="690708"/>
                </a:cubicBezTo>
                <a:cubicBezTo>
                  <a:pt x="2810610" y="677611"/>
                  <a:pt x="2831836" y="670870"/>
                  <a:pt x="2855956" y="670484"/>
                </a:cubicBezTo>
                <a:cubicBezTo>
                  <a:pt x="2863027" y="670493"/>
                  <a:pt x="2869697" y="671159"/>
                  <a:pt x="2875967" y="672481"/>
                </a:cubicBezTo>
                <a:cubicBezTo>
                  <a:pt x="2882238" y="673804"/>
                  <a:pt x="2888222" y="675727"/>
                  <a:pt x="2893920" y="678250"/>
                </a:cubicBezTo>
                <a:cubicBezTo>
                  <a:pt x="2898656" y="680490"/>
                  <a:pt x="2903587" y="682758"/>
                  <a:pt x="2908716" y="685055"/>
                </a:cubicBezTo>
                <a:cubicBezTo>
                  <a:pt x="2913844" y="687352"/>
                  <a:pt x="2919571" y="688591"/>
                  <a:pt x="2925895" y="688772"/>
                </a:cubicBezTo>
                <a:cubicBezTo>
                  <a:pt x="2932784" y="688762"/>
                  <a:pt x="2938083" y="686837"/>
                  <a:pt x="2941792" y="682996"/>
                </a:cubicBezTo>
                <a:cubicBezTo>
                  <a:pt x="2945501" y="679155"/>
                  <a:pt x="2947376" y="673456"/>
                  <a:pt x="2947417" y="665898"/>
                </a:cubicBezTo>
                <a:cubicBezTo>
                  <a:pt x="2947417" y="662649"/>
                  <a:pt x="2947070" y="659084"/>
                  <a:pt x="2946376" y="655205"/>
                </a:cubicBezTo>
                <a:cubicBezTo>
                  <a:pt x="2945683" y="651326"/>
                  <a:pt x="2944642" y="647419"/>
                  <a:pt x="2943255" y="643483"/>
                </a:cubicBezTo>
                <a:close/>
                <a:moveTo>
                  <a:pt x="3153252" y="616077"/>
                </a:moveTo>
                <a:lnTo>
                  <a:pt x="3141822" y="675513"/>
                </a:lnTo>
                <a:lnTo>
                  <a:pt x="3194857" y="675513"/>
                </a:lnTo>
                <a:lnTo>
                  <a:pt x="3188913" y="705174"/>
                </a:lnTo>
                <a:lnTo>
                  <a:pt x="3135878" y="705174"/>
                </a:lnTo>
                <a:lnTo>
                  <a:pt x="3115304" y="812653"/>
                </a:lnTo>
                <a:cubicBezTo>
                  <a:pt x="3114133" y="818799"/>
                  <a:pt x="3113161" y="824802"/>
                  <a:pt x="3112389" y="830662"/>
                </a:cubicBezTo>
                <a:cubicBezTo>
                  <a:pt x="3111618" y="836522"/>
                  <a:pt x="3111218" y="842410"/>
                  <a:pt x="3111190" y="848327"/>
                </a:cubicBezTo>
                <a:cubicBezTo>
                  <a:pt x="3111151" y="855007"/>
                  <a:pt x="3112827" y="860171"/>
                  <a:pt x="3116218" y="863820"/>
                </a:cubicBezTo>
                <a:cubicBezTo>
                  <a:pt x="3119610" y="867470"/>
                  <a:pt x="3124943" y="869318"/>
                  <a:pt x="3132221" y="869366"/>
                </a:cubicBezTo>
                <a:cubicBezTo>
                  <a:pt x="3135449" y="869366"/>
                  <a:pt x="3138593" y="869251"/>
                  <a:pt x="3141650" y="869023"/>
                </a:cubicBezTo>
                <a:cubicBezTo>
                  <a:pt x="3144708" y="868794"/>
                  <a:pt x="3147507" y="868451"/>
                  <a:pt x="3150051" y="867994"/>
                </a:cubicBezTo>
                <a:lnTo>
                  <a:pt x="3148222" y="897662"/>
                </a:lnTo>
                <a:cubicBezTo>
                  <a:pt x="3144688" y="899031"/>
                  <a:pt x="3140326" y="900058"/>
                  <a:pt x="3135135" y="900743"/>
                </a:cubicBezTo>
                <a:cubicBezTo>
                  <a:pt x="3129944" y="901427"/>
                  <a:pt x="3124553" y="901770"/>
                  <a:pt x="3118962" y="901770"/>
                </a:cubicBezTo>
                <a:cubicBezTo>
                  <a:pt x="3102236" y="901380"/>
                  <a:pt x="3090248" y="897025"/>
                  <a:pt x="3083000" y="888703"/>
                </a:cubicBezTo>
                <a:cubicBezTo>
                  <a:pt x="3075752" y="880381"/>
                  <a:pt x="3072212" y="870429"/>
                  <a:pt x="3072384" y="858846"/>
                </a:cubicBezTo>
                <a:cubicBezTo>
                  <a:pt x="3072375" y="852510"/>
                  <a:pt x="3072736" y="845974"/>
                  <a:pt x="3073469" y="839237"/>
                </a:cubicBezTo>
                <a:cubicBezTo>
                  <a:pt x="3074200" y="832501"/>
                  <a:pt x="3075361" y="825164"/>
                  <a:pt x="3076950" y="817227"/>
                </a:cubicBezTo>
                <a:lnTo>
                  <a:pt x="3098864" y="705174"/>
                </a:lnTo>
                <a:lnTo>
                  <a:pt x="3066898" y="705174"/>
                </a:lnTo>
                <a:lnTo>
                  <a:pt x="3072841" y="675513"/>
                </a:lnTo>
                <a:lnTo>
                  <a:pt x="3104341" y="675513"/>
                </a:lnTo>
                <a:lnTo>
                  <a:pt x="3113932" y="625678"/>
                </a:lnTo>
                <a:close/>
                <a:moveTo>
                  <a:pt x="191544" y="615563"/>
                </a:moveTo>
                <a:cubicBezTo>
                  <a:pt x="177795" y="615648"/>
                  <a:pt x="165047" y="618335"/>
                  <a:pt x="153299" y="623622"/>
                </a:cubicBezTo>
                <a:cubicBezTo>
                  <a:pt x="141552" y="628909"/>
                  <a:pt x="130976" y="636283"/>
                  <a:pt x="121572" y="645744"/>
                </a:cubicBezTo>
                <a:cubicBezTo>
                  <a:pt x="111482" y="656044"/>
                  <a:pt x="102900" y="668470"/>
                  <a:pt x="95826" y="683022"/>
                </a:cubicBezTo>
                <a:cubicBezTo>
                  <a:pt x="88751" y="697574"/>
                  <a:pt x="83353" y="712812"/>
                  <a:pt x="79633" y="728736"/>
                </a:cubicBezTo>
                <a:cubicBezTo>
                  <a:pt x="75912" y="744660"/>
                  <a:pt x="74038" y="759830"/>
                  <a:pt x="74009" y="774246"/>
                </a:cubicBezTo>
                <a:cubicBezTo>
                  <a:pt x="73908" y="790836"/>
                  <a:pt x="76499" y="806385"/>
                  <a:pt x="81784" y="820891"/>
                </a:cubicBezTo>
                <a:cubicBezTo>
                  <a:pt x="87069" y="835398"/>
                  <a:pt x="95656" y="847186"/>
                  <a:pt x="107547" y="856256"/>
                </a:cubicBezTo>
                <a:cubicBezTo>
                  <a:pt x="119438" y="865326"/>
                  <a:pt x="135241" y="870001"/>
                  <a:pt x="154957" y="870280"/>
                </a:cubicBezTo>
                <a:cubicBezTo>
                  <a:pt x="169163" y="870166"/>
                  <a:pt x="182254" y="867422"/>
                  <a:pt x="194230" y="862049"/>
                </a:cubicBezTo>
                <a:cubicBezTo>
                  <a:pt x="206207" y="856675"/>
                  <a:pt x="216897" y="849358"/>
                  <a:pt x="226301" y="840098"/>
                </a:cubicBezTo>
                <a:cubicBezTo>
                  <a:pt x="236379" y="829786"/>
                  <a:pt x="244882" y="817281"/>
                  <a:pt x="251810" y="802582"/>
                </a:cubicBezTo>
                <a:cubicBezTo>
                  <a:pt x="258738" y="787883"/>
                  <a:pt x="263988" y="772499"/>
                  <a:pt x="267562" y="756428"/>
                </a:cubicBezTo>
                <a:cubicBezTo>
                  <a:pt x="271136" y="740358"/>
                  <a:pt x="272931" y="725109"/>
                  <a:pt x="272948" y="710681"/>
                </a:cubicBezTo>
                <a:cubicBezTo>
                  <a:pt x="273197" y="696837"/>
                  <a:pt x="271175" y="682656"/>
                  <a:pt x="266885" y="668135"/>
                </a:cubicBezTo>
                <a:cubicBezTo>
                  <a:pt x="262594" y="653614"/>
                  <a:pt x="254543" y="641329"/>
                  <a:pt x="242731" y="631280"/>
                </a:cubicBezTo>
                <a:cubicBezTo>
                  <a:pt x="230919" y="621231"/>
                  <a:pt x="213857" y="615992"/>
                  <a:pt x="191544" y="615563"/>
                </a:cubicBezTo>
                <a:close/>
                <a:moveTo>
                  <a:pt x="9852735" y="590017"/>
                </a:moveTo>
                <a:lnTo>
                  <a:pt x="9874166" y="590017"/>
                </a:lnTo>
                <a:cubicBezTo>
                  <a:pt x="9872438" y="604235"/>
                  <a:pt x="9868827" y="615082"/>
                  <a:pt x="9863332" y="622556"/>
                </a:cubicBezTo>
                <a:cubicBezTo>
                  <a:pt x="9857836" y="630030"/>
                  <a:pt x="9849883" y="633794"/>
                  <a:pt x="9839471" y="633851"/>
                </a:cubicBezTo>
                <a:cubicBezTo>
                  <a:pt x="9833982" y="633784"/>
                  <a:pt x="9828950" y="632891"/>
                  <a:pt x="9824379" y="631169"/>
                </a:cubicBezTo>
                <a:cubicBezTo>
                  <a:pt x="9819806" y="629448"/>
                  <a:pt x="9815693" y="627297"/>
                  <a:pt x="9812040" y="624716"/>
                </a:cubicBezTo>
                <a:cubicBezTo>
                  <a:pt x="9808866" y="622570"/>
                  <a:pt x="9805720" y="620682"/>
                  <a:pt x="9802604" y="619052"/>
                </a:cubicBezTo>
                <a:cubicBezTo>
                  <a:pt x="9799488" y="617421"/>
                  <a:pt x="9796229" y="616563"/>
                  <a:pt x="9792826" y="616477"/>
                </a:cubicBezTo>
                <a:cubicBezTo>
                  <a:pt x="9789015" y="616563"/>
                  <a:pt x="9786117" y="618451"/>
                  <a:pt x="9784136" y="622141"/>
                </a:cubicBezTo>
                <a:cubicBezTo>
                  <a:pt x="9782153" y="625831"/>
                  <a:pt x="9780628" y="630808"/>
                  <a:pt x="9779560" y="637073"/>
                </a:cubicBezTo>
                <a:lnTo>
                  <a:pt x="9757604" y="637073"/>
                </a:lnTo>
                <a:cubicBezTo>
                  <a:pt x="9759243" y="623564"/>
                  <a:pt x="9763056" y="612634"/>
                  <a:pt x="9769039" y="604283"/>
                </a:cubicBezTo>
                <a:cubicBezTo>
                  <a:pt x="9775025" y="595932"/>
                  <a:pt x="9782953" y="591634"/>
                  <a:pt x="9792826" y="591388"/>
                </a:cubicBezTo>
                <a:cubicBezTo>
                  <a:pt x="9798592" y="591464"/>
                  <a:pt x="9803529" y="592453"/>
                  <a:pt x="9807634" y="594356"/>
                </a:cubicBezTo>
                <a:cubicBezTo>
                  <a:pt x="9811740" y="596259"/>
                  <a:pt x="9816101" y="598623"/>
                  <a:pt x="9820717" y="601447"/>
                </a:cubicBezTo>
                <a:cubicBezTo>
                  <a:pt x="9824110" y="603571"/>
                  <a:pt x="9827274" y="605380"/>
                  <a:pt x="9830209" y="606876"/>
                </a:cubicBezTo>
                <a:cubicBezTo>
                  <a:pt x="9833143" y="608371"/>
                  <a:pt x="9836078" y="609152"/>
                  <a:pt x="9839014" y="609219"/>
                </a:cubicBezTo>
                <a:cubicBezTo>
                  <a:pt x="9842815" y="609362"/>
                  <a:pt x="9845731" y="608047"/>
                  <a:pt x="9847761" y="605276"/>
                </a:cubicBezTo>
                <a:cubicBezTo>
                  <a:pt x="9849791" y="602504"/>
                  <a:pt x="9851449" y="597417"/>
                  <a:pt x="9852735" y="590017"/>
                </a:cubicBezTo>
                <a:close/>
                <a:moveTo>
                  <a:pt x="4231538" y="590017"/>
                </a:moveTo>
                <a:lnTo>
                  <a:pt x="4252512" y="590017"/>
                </a:lnTo>
                <a:cubicBezTo>
                  <a:pt x="4250784" y="604235"/>
                  <a:pt x="4247173" y="615082"/>
                  <a:pt x="4241678" y="622556"/>
                </a:cubicBezTo>
                <a:cubicBezTo>
                  <a:pt x="4236184" y="630030"/>
                  <a:pt x="4228232" y="633794"/>
                  <a:pt x="4217822" y="633851"/>
                </a:cubicBezTo>
                <a:cubicBezTo>
                  <a:pt x="4212335" y="633784"/>
                  <a:pt x="4207306" y="632891"/>
                  <a:pt x="4202734" y="631169"/>
                </a:cubicBezTo>
                <a:cubicBezTo>
                  <a:pt x="4198162" y="629448"/>
                  <a:pt x="4194047" y="627296"/>
                  <a:pt x="4190390" y="624715"/>
                </a:cubicBezTo>
                <a:cubicBezTo>
                  <a:pt x="4187409" y="622570"/>
                  <a:pt x="4184342" y="620682"/>
                  <a:pt x="4181189" y="619051"/>
                </a:cubicBezTo>
                <a:cubicBezTo>
                  <a:pt x="4178036" y="617421"/>
                  <a:pt x="4174855" y="616563"/>
                  <a:pt x="4171645" y="616477"/>
                </a:cubicBezTo>
                <a:cubicBezTo>
                  <a:pt x="4167615" y="616563"/>
                  <a:pt x="4164587" y="618451"/>
                  <a:pt x="4162558" y="622141"/>
                </a:cubicBezTo>
                <a:cubicBezTo>
                  <a:pt x="4160529" y="625830"/>
                  <a:pt x="4158986" y="630807"/>
                  <a:pt x="4157929" y="637071"/>
                </a:cubicBezTo>
                <a:lnTo>
                  <a:pt x="4135983" y="637071"/>
                </a:lnTo>
                <a:cubicBezTo>
                  <a:pt x="4137622" y="623563"/>
                  <a:pt x="4141432" y="612634"/>
                  <a:pt x="4147413" y="604283"/>
                </a:cubicBezTo>
                <a:cubicBezTo>
                  <a:pt x="4153395" y="595932"/>
                  <a:pt x="4161320" y="591634"/>
                  <a:pt x="4171188" y="591388"/>
                </a:cubicBezTo>
                <a:cubicBezTo>
                  <a:pt x="4176950" y="591464"/>
                  <a:pt x="4181885" y="592453"/>
                  <a:pt x="4185989" y="594356"/>
                </a:cubicBezTo>
                <a:cubicBezTo>
                  <a:pt x="4190095" y="596259"/>
                  <a:pt x="4194457" y="598623"/>
                  <a:pt x="4199077" y="601447"/>
                </a:cubicBezTo>
                <a:cubicBezTo>
                  <a:pt x="4202487" y="603571"/>
                  <a:pt x="4205725" y="605380"/>
                  <a:pt x="4208792" y="606876"/>
                </a:cubicBezTo>
                <a:cubicBezTo>
                  <a:pt x="4211859" y="608371"/>
                  <a:pt x="4214870" y="609152"/>
                  <a:pt x="4217822" y="609219"/>
                </a:cubicBezTo>
                <a:cubicBezTo>
                  <a:pt x="4221394" y="609362"/>
                  <a:pt x="4224194" y="608047"/>
                  <a:pt x="4226223" y="605276"/>
                </a:cubicBezTo>
                <a:cubicBezTo>
                  <a:pt x="4228252" y="602504"/>
                  <a:pt x="4230024" y="597417"/>
                  <a:pt x="4231538" y="590017"/>
                </a:cubicBezTo>
                <a:close/>
                <a:moveTo>
                  <a:pt x="1693831" y="590017"/>
                </a:moveTo>
                <a:lnTo>
                  <a:pt x="1720820" y="590017"/>
                </a:lnTo>
                <a:lnTo>
                  <a:pt x="1749596" y="645281"/>
                </a:lnTo>
                <a:lnTo>
                  <a:pt x="1721735" y="645281"/>
                </a:lnTo>
                <a:lnTo>
                  <a:pt x="1705724" y="611940"/>
                </a:lnTo>
                <a:lnTo>
                  <a:pt x="1704809" y="611940"/>
                </a:lnTo>
                <a:lnTo>
                  <a:pt x="1679192" y="645281"/>
                </a:lnTo>
                <a:lnTo>
                  <a:pt x="1648086" y="645281"/>
                </a:lnTo>
                <a:close/>
                <a:moveTo>
                  <a:pt x="4857044" y="588645"/>
                </a:moveTo>
                <a:lnTo>
                  <a:pt x="4894979" y="588645"/>
                </a:lnTo>
                <a:lnTo>
                  <a:pt x="4842418" y="863879"/>
                </a:lnTo>
                <a:lnTo>
                  <a:pt x="4966734" y="863879"/>
                </a:lnTo>
                <a:lnTo>
                  <a:pt x="4960336" y="896741"/>
                </a:lnTo>
                <a:lnTo>
                  <a:pt x="4798542" y="896741"/>
                </a:lnTo>
                <a:close/>
                <a:moveTo>
                  <a:pt x="3898392" y="588645"/>
                </a:moveTo>
                <a:lnTo>
                  <a:pt x="3937245" y="588645"/>
                </a:lnTo>
                <a:lnTo>
                  <a:pt x="3959642" y="786155"/>
                </a:lnTo>
                <a:cubicBezTo>
                  <a:pt x="3961461" y="801595"/>
                  <a:pt x="3962851" y="814607"/>
                  <a:pt x="3963813" y="825189"/>
                </a:cubicBezTo>
                <a:cubicBezTo>
                  <a:pt x="3964775" y="835771"/>
                  <a:pt x="3965365" y="845925"/>
                  <a:pt x="3965585" y="855650"/>
                </a:cubicBezTo>
                <a:lnTo>
                  <a:pt x="3966956" y="855650"/>
                </a:lnTo>
                <a:cubicBezTo>
                  <a:pt x="3970708" y="846172"/>
                  <a:pt x="3975203" y="835409"/>
                  <a:pt x="3980440" y="823360"/>
                </a:cubicBezTo>
                <a:cubicBezTo>
                  <a:pt x="3985677" y="811311"/>
                  <a:pt x="3992458" y="797233"/>
                  <a:pt x="4000781" y="781126"/>
                </a:cubicBezTo>
                <a:lnTo>
                  <a:pt x="4098599" y="588645"/>
                </a:lnTo>
                <a:lnTo>
                  <a:pt x="4140651" y="588645"/>
                </a:lnTo>
                <a:lnTo>
                  <a:pt x="3978383" y="896741"/>
                </a:lnTo>
                <a:lnTo>
                  <a:pt x="3936788" y="896741"/>
                </a:lnTo>
                <a:close/>
                <a:moveTo>
                  <a:pt x="1437570" y="588645"/>
                </a:moveTo>
                <a:lnTo>
                  <a:pt x="1475504" y="588645"/>
                </a:lnTo>
                <a:lnTo>
                  <a:pt x="1422944" y="863879"/>
                </a:lnTo>
                <a:lnTo>
                  <a:pt x="1547260" y="863879"/>
                </a:lnTo>
                <a:lnTo>
                  <a:pt x="1540862" y="896741"/>
                </a:lnTo>
                <a:lnTo>
                  <a:pt x="1379068" y="896741"/>
                </a:lnTo>
                <a:close/>
                <a:moveTo>
                  <a:pt x="6074530" y="583616"/>
                </a:moveTo>
                <a:cubicBezTo>
                  <a:pt x="6091799" y="583844"/>
                  <a:pt x="6106181" y="585555"/>
                  <a:pt x="6117678" y="588750"/>
                </a:cubicBezTo>
                <a:cubicBezTo>
                  <a:pt x="6129175" y="591945"/>
                  <a:pt x="6137042" y="595254"/>
                  <a:pt x="6141281" y="598677"/>
                </a:cubicBezTo>
                <a:lnTo>
                  <a:pt x="6128936" y="629281"/>
                </a:lnTo>
                <a:cubicBezTo>
                  <a:pt x="6123116" y="625746"/>
                  <a:pt x="6114983" y="622755"/>
                  <a:pt x="6104534" y="620307"/>
                </a:cubicBezTo>
                <a:cubicBezTo>
                  <a:pt x="6094084" y="617858"/>
                  <a:pt x="6081950" y="616582"/>
                  <a:pt x="6068129" y="616477"/>
                </a:cubicBezTo>
                <a:cubicBezTo>
                  <a:pt x="6051936" y="616525"/>
                  <a:pt x="6036201" y="619516"/>
                  <a:pt x="6020923" y="625451"/>
                </a:cubicBezTo>
                <a:cubicBezTo>
                  <a:pt x="6005645" y="631387"/>
                  <a:pt x="5991967" y="639980"/>
                  <a:pt x="5979890" y="651232"/>
                </a:cubicBezTo>
                <a:cubicBezTo>
                  <a:pt x="5965325" y="664998"/>
                  <a:pt x="5953877" y="682052"/>
                  <a:pt x="5945542" y="702392"/>
                </a:cubicBezTo>
                <a:cubicBezTo>
                  <a:pt x="5937208" y="722733"/>
                  <a:pt x="5932960" y="744703"/>
                  <a:pt x="5932798" y="768302"/>
                </a:cubicBezTo>
                <a:cubicBezTo>
                  <a:pt x="5932417" y="796702"/>
                  <a:pt x="5939465" y="820387"/>
                  <a:pt x="5953944" y="839355"/>
                </a:cubicBezTo>
                <a:cubicBezTo>
                  <a:pt x="5968421" y="858324"/>
                  <a:pt x="5992615" y="868175"/>
                  <a:pt x="6026524" y="868909"/>
                </a:cubicBezTo>
                <a:cubicBezTo>
                  <a:pt x="6038411" y="868899"/>
                  <a:pt x="6050184" y="867775"/>
                  <a:pt x="6061842" y="865536"/>
                </a:cubicBezTo>
                <a:cubicBezTo>
                  <a:pt x="6073501" y="863297"/>
                  <a:pt x="6083674" y="860001"/>
                  <a:pt x="6092361" y="855647"/>
                </a:cubicBezTo>
                <a:lnTo>
                  <a:pt x="6097390" y="886708"/>
                </a:lnTo>
                <a:cubicBezTo>
                  <a:pt x="6088627" y="890711"/>
                  <a:pt x="6077463" y="894115"/>
                  <a:pt x="6063900" y="896920"/>
                </a:cubicBezTo>
                <a:cubicBezTo>
                  <a:pt x="6050336" y="899725"/>
                  <a:pt x="6034830" y="901189"/>
                  <a:pt x="6017380" y="901313"/>
                </a:cubicBezTo>
                <a:cubicBezTo>
                  <a:pt x="5978177" y="900915"/>
                  <a:pt x="5947669" y="889493"/>
                  <a:pt x="5925854" y="867047"/>
                </a:cubicBezTo>
                <a:cubicBezTo>
                  <a:pt x="5904039" y="844601"/>
                  <a:pt x="5892962" y="813515"/>
                  <a:pt x="5892621" y="773789"/>
                </a:cubicBezTo>
                <a:cubicBezTo>
                  <a:pt x="5892706" y="744388"/>
                  <a:pt x="5898357" y="716759"/>
                  <a:pt x="5909575" y="690903"/>
                </a:cubicBezTo>
                <a:cubicBezTo>
                  <a:pt x="5920793" y="665046"/>
                  <a:pt x="5937068" y="643133"/>
                  <a:pt x="5958401" y="625165"/>
                </a:cubicBezTo>
                <a:cubicBezTo>
                  <a:pt x="5974212" y="611646"/>
                  <a:pt x="5991853" y="601353"/>
                  <a:pt x="6011322" y="594286"/>
                </a:cubicBezTo>
                <a:cubicBezTo>
                  <a:pt x="6030791" y="587220"/>
                  <a:pt x="6051860" y="583663"/>
                  <a:pt x="6074530" y="583616"/>
                </a:cubicBezTo>
                <a:close/>
                <a:moveTo>
                  <a:pt x="196574" y="583616"/>
                </a:moveTo>
                <a:cubicBezTo>
                  <a:pt x="224351" y="583988"/>
                  <a:pt x="246781" y="590146"/>
                  <a:pt x="263863" y="602092"/>
                </a:cubicBezTo>
                <a:cubicBezTo>
                  <a:pt x="280946" y="614038"/>
                  <a:pt x="293380" y="629540"/>
                  <a:pt x="301165" y="648597"/>
                </a:cubicBezTo>
                <a:cubicBezTo>
                  <a:pt x="308950" y="667655"/>
                  <a:pt x="312784" y="688038"/>
                  <a:pt x="312668" y="709746"/>
                </a:cubicBezTo>
                <a:cubicBezTo>
                  <a:pt x="312621" y="735625"/>
                  <a:pt x="308035" y="761819"/>
                  <a:pt x="298911" y="788327"/>
                </a:cubicBezTo>
                <a:cubicBezTo>
                  <a:pt x="289788" y="814835"/>
                  <a:pt x="276407" y="837257"/>
                  <a:pt x="258771" y="855593"/>
                </a:cubicBezTo>
                <a:cubicBezTo>
                  <a:pt x="250368" y="863937"/>
                  <a:pt x="240993" y="871252"/>
                  <a:pt x="230646" y="877538"/>
                </a:cubicBezTo>
                <a:cubicBezTo>
                  <a:pt x="220298" y="883825"/>
                  <a:pt x="210009" y="888397"/>
                  <a:pt x="199776" y="891254"/>
                </a:cubicBezTo>
                <a:lnTo>
                  <a:pt x="199776" y="892626"/>
                </a:lnTo>
                <a:cubicBezTo>
                  <a:pt x="213363" y="895417"/>
                  <a:pt x="227120" y="898179"/>
                  <a:pt x="241048" y="900913"/>
                </a:cubicBezTo>
                <a:cubicBezTo>
                  <a:pt x="254976" y="903646"/>
                  <a:pt x="268501" y="906066"/>
                  <a:pt x="281623" y="908171"/>
                </a:cubicBezTo>
                <a:lnTo>
                  <a:pt x="267004" y="939717"/>
                </a:lnTo>
                <a:cubicBezTo>
                  <a:pt x="253318" y="936427"/>
                  <a:pt x="239327" y="932747"/>
                  <a:pt x="225031" y="928677"/>
                </a:cubicBezTo>
                <a:cubicBezTo>
                  <a:pt x="210735" y="924607"/>
                  <a:pt x="197760" y="920690"/>
                  <a:pt x="186107" y="916925"/>
                </a:cubicBezTo>
                <a:cubicBezTo>
                  <a:pt x="174453" y="913160"/>
                  <a:pt x="165747" y="910090"/>
                  <a:pt x="159988" y="907713"/>
                </a:cubicBezTo>
                <a:cubicBezTo>
                  <a:pt x="153080" y="905246"/>
                  <a:pt x="148145" y="903551"/>
                  <a:pt x="145182" y="902627"/>
                </a:cubicBezTo>
                <a:cubicBezTo>
                  <a:pt x="142218" y="901703"/>
                  <a:pt x="140141" y="901265"/>
                  <a:pt x="138950" y="901313"/>
                </a:cubicBezTo>
                <a:cubicBezTo>
                  <a:pt x="109179" y="899499"/>
                  <a:pt x="84475" y="887829"/>
                  <a:pt x="64840" y="866302"/>
                </a:cubicBezTo>
                <a:cubicBezTo>
                  <a:pt x="45204" y="844775"/>
                  <a:pt x="35021" y="814687"/>
                  <a:pt x="34290" y="776040"/>
                </a:cubicBezTo>
                <a:cubicBezTo>
                  <a:pt x="34384" y="749132"/>
                  <a:pt x="39332" y="722366"/>
                  <a:pt x="49131" y="695744"/>
                </a:cubicBezTo>
                <a:cubicBezTo>
                  <a:pt x="58931" y="669122"/>
                  <a:pt x="73017" y="646357"/>
                  <a:pt x="91388" y="627450"/>
                </a:cubicBezTo>
                <a:cubicBezTo>
                  <a:pt x="105146" y="613634"/>
                  <a:pt x="121191" y="602903"/>
                  <a:pt x="139522" y="595256"/>
                </a:cubicBezTo>
                <a:cubicBezTo>
                  <a:pt x="157854" y="587610"/>
                  <a:pt x="176871" y="583729"/>
                  <a:pt x="196574" y="583616"/>
                </a:cubicBezTo>
                <a:close/>
                <a:moveTo>
                  <a:pt x="8756504" y="583159"/>
                </a:moveTo>
                <a:lnTo>
                  <a:pt x="8783948" y="583159"/>
                </a:lnTo>
                <a:lnTo>
                  <a:pt x="8815020" y="648481"/>
                </a:lnTo>
                <a:lnTo>
                  <a:pt x="8786692" y="648481"/>
                </a:lnTo>
                <a:lnTo>
                  <a:pt x="8767024" y="606455"/>
                </a:lnTo>
                <a:lnTo>
                  <a:pt x="8766109" y="606455"/>
                </a:lnTo>
                <a:lnTo>
                  <a:pt x="8734091" y="648481"/>
                </a:lnTo>
                <a:lnTo>
                  <a:pt x="8703445" y="648481"/>
                </a:lnTo>
                <a:close/>
                <a:moveTo>
                  <a:pt x="8402847" y="583159"/>
                </a:moveTo>
                <a:lnTo>
                  <a:pt x="8445848" y="583159"/>
                </a:lnTo>
                <a:lnTo>
                  <a:pt x="8476002" y="648481"/>
                </a:lnTo>
                <a:lnTo>
                  <a:pt x="8448592" y="648481"/>
                </a:lnTo>
                <a:close/>
                <a:moveTo>
                  <a:pt x="7221748" y="583159"/>
                </a:moveTo>
                <a:lnTo>
                  <a:pt x="7264747" y="583159"/>
                </a:lnTo>
                <a:lnTo>
                  <a:pt x="7294902" y="648481"/>
                </a:lnTo>
                <a:lnTo>
                  <a:pt x="7267493" y="648481"/>
                </a:lnTo>
                <a:close/>
                <a:moveTo>
                  <a:pt x="6308410" y="583159"/>
                </a:moveTo>
                <a:lnTo>
                  <a:pt x="6354108" y="583159"/>
                </a:lnTo>
                <a:lnTo>
                  <a:pt x="6293347" y="648481"/>
                </a:lnTo>
                <a:lnTo>
                  <a:pt x="6263626" y="648481"/>
                </a:lnTo>
                <a:close/>
                <a:moveTo>
                  <a:pt x="2557485" y="583159"/>
                </a:moveTo>
                <a:lnTo>
                  <a:pt x="2584474" y="583159"/>
                </a:lnTo>
                <a:lnTo>
                  <a:pt x="2615976" y="648481"/>
                </a:lnTo>
                <a:lnTo>
                  <a:pt x="2587674" y="648481"/>
                </a:lnTo>
                <a:lnTo>
                  <a:pt x="2568006" y="606455"/>
                </a:lnTo>
                <a:lnTo>
                  <a:pt x="2567091" y="606455"/>
                </a:lnTo>
                <a:lnTo>
                  <a:pt x="2535070" y="648481"/>
                </a:lnTo>
                <a:lnTo>
                  <a:pt x="2504421" y="648481"/>
                </a:lnTo>
                <a:close/>
                <a:moveTo>
                  <a:pt x="10059542" y="572186"/>
                </a:moveTo>
                <a:lnTo>
                  <a:pt x="10097490" y="572186"/>
                </a:lnTo>
                <a:lnTo>
                  <a:pt x="10070058" y="714775"/>
                </a:lnTo>
                <a:lnTo>
                  <a:pt x="10070972" y="714775"/>
                </a:lnTo>
                <a:cubicBezTo>
                  <a:pt x="10080383" y="701139"/>
                  <a:pt x="10091736" y="690389"/>
                  <a:pt x="10105034" y="682523"/>
                </a:cubicBezTo>
                <a:cubicBezTo>
                  <a:pt x="10118330" y="674658"/>
                  <a:pt x="10133341" y="670645"/>
                  <a:pt x="10150068" y="670484"/>
                </a:cubicBezTo>
                <a:cubicBezTo>
                  <a:pt x="10163346" y="670216"/>
                  <a:pt x="10175622" y="674630"/>
                  <a:pt x="10186895" y="683725"/>
                </a:cubicBezTo>
                <a:cubicBezTo>
                  <a:pt x="10198169" y="692820"/>
                  <a:pt x="10204161" y="708199"/>
                  <a:pt x="10204874" y="729863"/>
                </a:cubicBezTo>
                <a:cubicBezTo>
                  <a:pt x="10204865" y="735911"/>
                  <a:pt x="10204541" y="742216"/>
                  <a:pt x="10203904" y="748779"/>
                </a:cubicBezTo>
                <a:cubicBezTo>
                  <a:pt x="10203267" y="755342"/>
                  <a:pt x="10202373" y="761533"/>
                  <a:pt x="10201222" y="767353"/>
                </a:cubicBezTo>
                <a:lnTo>
                  <a:pt x="10176570" y="896741"/>
                </a:lnTo>
                <a:lnTo>
                  <a:pt x="10138637" y="896741"/>
                </a:lnTo>
                <a:lnTo>
                  <a:pt x="10163327" y="769182"/>
                </a:lnTo>
                <a:cubicBezTo>
                  <a:pt x="10164040" y="765076"/>
                  <a:pt x="10164669" y="760485"/>
                  <a:pt x="10165212" y="755409"/>
                </a:cubicBezTo>
                <a:cubicBezTo>
                  <a:pt x="10165755" y="750332"/>
                  <a:pt x="10166042" y="744712"/>
                  <a:pt x="10166069" y="738549"/>
                </a:cubicBezTo>
                <a:cubicBezTo>
                  <a:pt x="10166183" y="728024"/>
                  <a:pt x="10163554" y="719357"/>
                  <a:pt x="10158183" y="712546"/>
                </a:cubicBezTo>
                <a:cubicBezTo>
                  <a:pt x="10152811" y="705736"/>
                  <a:pt x="10144009" y="702212"/>
                  <a:pt x="10131780" y="701973"/>
                </a:cubicBezTo>
                <a:cubicBezTo>
                  <a:pt x="10116406" y="702364"/>
                  <a:pt x="10101319" y="710155"/>
                  <a:pt x="10086517" y="725348"/>
                </a:cubicBezTo>
                <a:cubicBezTo>
                  <a:pt x="10071715" y="740540"/>
                  <a:pt x="10061656" y="760790"/>
                  <a:pt x="10056341" y="786098"/>
                </a:cubicBezTo>
                <a:lnTo>
                  <a:pt x="10035768" y="896741"/>
                </a:lnTo>
                <a:lnTo>
                  <a:pt x="9997820" y="896741"/>
                </a:lnTo>
                <a:close/>
                <a:moveTo>
                  <a:pt x="9633298" y="572186"/>
                </a:moveTo>
                <a:lnTo>
                  <a:pt x="9671246" y="572186"/>
                </a:lnTo>
                <a:lnTo>
                  <a:pt x="9662102" y="619735"/>
                </a:lnTo>
                <a:lnTo>
                  <a:pt x="9698678" y="619735"/>
                </a:lnTo>
                <a:lnTo>
                  <a:pt x="9694106" y="643909"/>
                </a:lnTo>
                <a:lnTo>
                  <a:pt x="9657530" y="643909"/>
                </a:lnTo>
                <a:lnTo>
                  <a:pt x="9622783" y="826789"/>
                </a:lnTo>
                <a:cubicBezTo>
                  <a:pt x="9620468" y="838362"/>
                  <a:pt x="9618468" y="850192"/>
                  <a:pt x="9616782" y="862279"/>
                </a:cubicBezTo>
                <a:cubicBezTo>
                  <a:pt x="9615096" y="874366"/>
                  <a:pt x="9613896" y="885853"/>
                  <a:pt x="9613182" y="896741"/>
                </a:cubicBezTo>
                <a:lnTo>
                  <a:pt x="9578434" y="896741"/>
                </a:lnTo>
                <a:lnTo>
                  <a:pt x="9584378" y="852901"/>
                </a:lnTo>
                <a:lnTo>
                  <a:pt x="9583464" y="852901"/>
                </a:lnTo>
                <a:cubicBezTo>
                  <a:pt x="9573320" y="868730"/>
                  <a:pt x="9561489" y="880816"/>
                  <a:pt x="9547973" y="889158"/>
                </a:cubicBezTo>
                <a:cubicBezTo>
                  <a:pt x="9534457" y="897500"/>
                  <a:pt x="9519770" y="901704"/>
                  <a:pt x="9503911" y="901770"/>
                </a:cubicBezTo>
                <a:cubicBezTo>
                  <a:pt x="9482358" y="901249"/>
                  <a:pt x="9465950" y="893504"/>
                  <a:pt x="9454684" y="878536"/>
                </a:cubicBezTo>
                <a:cubicBezTo>
                  <a:pt x="9443419" y="863568"/>
                  <a:pt x="9437749" y="844503"/>
                  <a:pt x="9437674" y="821343"/>
                </a:cubicBezTo>
                <a:cubicBezTo>
                  <a:pt x="9437913" y="794716"/>
                  <a:pt x="9443930" y="770025"/>
                  <a:pt x="9455727" y="747269"/>
                </a:cubicBezTo>
                <a:cubicBezTo>
                  <a:pt x="9467523" y="724514"/>
                  <a:pt x="9483663" y="706129"/>
                  <a:pt x="9504146" y="692114"/>
                </a:cubicBezTo>
                <a:cubicBezTo>
                  <a:pt x="9524629" y="678100"/>
                  <a:pt x="9548020" y="670889"/>
                  <a:pt x="9574319" y="670484"/>
                </a:cubicBezTo>
                <a:cubicBezTo>
                  <a:pt x="9581558" y="670522"/>
                  <a:pt x="9588683" y="671244"/>
                  <a:pt x="9595694" y="672651"/>
                </a:cubicBezTo>
                <a:cubicBezTo>
                  <a:pt x="9602704" y="674058"/>
                  <a:pt x="9608685" y="675922"/>
                  <a:pt x="9613639" y="678242"/>
                </a:cubicBezTo>
                <a:lnTo>
                  <a:pt x="9620040" y="643909"/>
                </a:lnTo>
                <a:lnTo>
                  <a:pt x="9530886" y="643909"/>
                </a:lnTo>
                <a:lnTo>
                  <a:pt x="9535458" y="619735"/>
                </a:lnTo>
                <a:lnTo>
                  <a:pt x="9624612" y="619735"/>
                </a:lnTo>
                <a:close/>
                <a:moveTo>
                  <a:pt x="7678291" y="572186"/>
                </a:moveTo>
                <a:lnTo>
                  <a:pt x="7716239" y="572186"/>
                </a:lnTo>
                <a:lnTo>
                  <a:pt x="7688807" y="714775"/>
                </a:lnTo>
                <a:lnTo>
                  <a:pt x="7689721" y="714775"/>
                </a:lnTo>
                <a:cubicBezTo>
                  <a:pt x="7699133" y="701139"/>
                  <a:pt x="7710487" y="690389"/>
                  <a:pt x="7723783" y="682523"/>
                </a:cubicBezTo>
                <a:cubicBezTo>
                  <a:pt x="7737081" y="674658"/>
                  <a:pt x="7752092" y="670645"/>
                  <a:pt x="7768817" y="670484"/>
                </a:cubicBezTo>
                <a:cubicBezTo>
                  <a:pt x="7782097" y="670216"/>
                  <a:pt x="7794373" y="674630"/>
                  <a:pt x="7805646" y="683725"/>
                </a:cubicBezTo>
                <a:cubicBezTo>
                  <a:pt x="7816919" y="692820"/>
                  <a:pt x="7822911" y="708199"/>
                  <a:pt x="7823624" y="729863"/>
                </a:cubicBezTo>
                <a:cubicBezTo>
                  <a:pt x="7823615" y="735911"/>
                  <a:pt x="7823292" y="742216"/>
                  <a:pt x="7822655" y="748779"/>
                </a:cubicBezTo>
                <a:cubicBezTo>
                  <a:pt x="7822017" y="755342"/>
                  <a:pt x="7821123" y="761533"/>
                  <a:pt x="7819973" y="767353"/>
                </a:cubicBezTo>
                <a:lnTo>
                  <a:pt x="7795320" y="896741"/>
                </a:lnTo>
                <a:lnTo>
                  <a:pt x="7757387" y="896741"/>
                </a:lnTo>
                <a:lnTo>
                  <a:pt x="7782076" y="769182"/>
                </a:lnTo>
                <a:cubicBezTo>
                  <a:pt x="7782791" y="765076"/>
                  <a:pt x="7783419" y="760485"/>
                  <a:pt x="7783962" y="755409"/>
                </a:cubicBezTo>
                <a:cubicBezTo>
                  <a:pt x="7784505" y="750332"/>
                  <a:pt x="7784791" y="744712"/>
                  <a:pt x="7784819" y="738549"/>
                </a:cubicBezTo>
                <a:cubicBezTo>
                  <a:pt x="7784933" y="728024"/>
                  <a:pt x="7782305" y="719357"/>
                  <a:pt x="7776933" y="712546"/>
                </a:cubicBezTo>
                <a:cubicBezTo>
                  <a:pt x="7771561" y="705736"/>
                  <a:pt x="7762759" y="702212"/>
                  <a:pt x="7750529" y="701973"/>
                </a:cubicBezTo>
                <a:cubicBezTo>
                  <a:pt x="7735156" y="702364"/>
                  <a:pt x="7720068" y="710155"/>
                  <a:pt x="7705267" y="725348"/>
                </a:cubicBezTo>
                <a:cubicBezTo>
                  <a:pt x="7690465" y="740540"/>
                  <a:pt x="7680406" y="760790"/>
                  <a:pt x="7675091" y="786098"/>
                </a:cubicBezTo>
                <a:lnTo>
                  <a:pt x="7654517" y="896741"/>
                </a:lnTo>
                <a:lnTo>
                  <a:pt x="7616570" y="896741"/>
                </a:lnTo>
                <a:close/>
                <a:moveTo>
                  <a:pt x="4535043" y="572186"/>
                </a:moveTo>
                <a:lnTo>
                  <a:pt x="4572990" y="572186"/>
                </a:lnTo>
                <a:lnTo>
                  <a:pt x="4545558" y="714775"/>
                </a:lnTo>
                <a:lnTo>
                  <a:pt x="4546473" y="714775"/>
                </a:lnTo>
                <a:cubicBezTo>
                  <a:pt x="4555883" y="701139"/>
                  <a:pt x="4567237" y="690389"/>
                  <a:pt x="4580534" y="682523"/>
                </a:cubicBezTo>
                <a:cubicBezTo>
                  <a:pt x="4593831" y="674658"/>
                  <a:pt x="4608842" y="670645"/>
                  <a:pt x="4625569" y="670484"/>
                </a:cubicBezTo>
                <a:cubicBezTo>
                  <a:pt x="4638847" y="670216"/>
                  <a:pt x="4651123" y="674630"/>
                  <a:pt x="4662396" y="683725"/>
                </a:cubicBezTo>
                <a:cubicBezTo>
                  <a:pt x="4673670" y="692820"/>
                  <a:pt x="4679662" y="708199"/>
                  <a:pt x="4680375" y="729863"/>
                </a:cubicBezTo>
                <a:cubicBezTo>
                  <a:pt x="4680366" y="735911"/>
                  <a:pt x="4680042" y="742216"/>
                  <a:pt x="4679405" y="748779"/>
                </a:cubicBezTo>
                <a:cubicBezTo>
                  <a:pt x="4678768" y="755342"/>
                  <a:pt x="4677874" y="761533"/>
                  <a:pt x="4676723" y="767353"/>
                </a:cubicBezTo>
                <a:lnTo>
                  <a:pt x="4652070" y="896741"/>
                </a:lnTo>
                <a:lnTo>
                  <a:pt x="4614138" y="896741"/>
                </a:lnTo>
                <a:lnTo>
                  <a:pt x="4638827" y="769182"/>
                </a:lnTo>
                <a:cubicBezTo>
                  <a:pt x="4639542" y="765076"/>
                  <a:pt x="4640170" y="760485"/>
                  <a:pt x="4640713" y="755409"/>
                </a:cubicBezTo>
                <a:cubicBezTo>
                  <a:pt x="4641256" y="750332"/>
                  <a:pt x="4641542" y="744712"/>
                  <a:pt x="4641571" y="738549"/>
                </a:cubicBezTo>
                <a:cubicBezTo>
                  <a:pt x="4641685" y="728024"/>
                  <a:pt x="4639056" y="719357"/>
                  <a:pt x="4633684" y="712546"/>
                </a:cubicBezTo>
                <a:cubicBezTo>
                  <a:pt x="4628311" y="705736"/>
                  <a:pt x="4619510" y="702212"/>
                  <a:pt x="4607280" y="701973"/>
                </a:cubicBezTo>
                <a:cubicBezTo>
                  <a:pt x="4591907" y="702364"/>
                  <a:pt x="4576820" y="710155"/>
                  <a:pt x="4562018" y="725348"/>
                </a:cubicBezTo>
                <a:cubicBezTo>
                  <a:pt x="4547216" y="740540"/>
                  <a:pt x="4537157" y="760790"/>
                  <a:pt x="4531842" y="786098"/>
                </a:cubicBezTo>
                <a:lnTo>
                  <a:pt x="4511268" y="896741"/>
                </a:lnTo>
                <a:lnTo>
                  <a:pt x="4473321" y="896741"/>
                </a:lnTo>
                <a:close/>
                <a:moveTo>
                  <a:pt x="3611117" y="572186"/>
                </a:moveTo>
                <a:lnTo>
                  <a:pt x="3649065" y="572186"/>
                </a:lnTo>
                <a:lnTo>
                  <a:pt x="3621633" y="714775"/>
                </a:lnTo>
                <a:lnTo>
                  <a:pt x="3622548" y="714775"/>
                </a:lnTo>
                <a:cubicBezTo>
                  <a:pt x="3631958" y="701139"/>
                  <a:pt x="3643312" y="690389"/>
                  <a:pt x="3656609" y="682523"/>
                </a:cubicBezTo>
                <a:cubicBezTo>
                  <a:pt x="3669906" y="674658"/>
                  <a:pt x="3684917" y="670645"/>
                  <a:pt x="3701643" y="670484"/>
                </a:cubicBezTo>
                <a:cubicBezTo>
                  <a:pt x="3714922" y="670216"/>
                  <a:pt x="3727198" y="674630"/>
                  <a:pt x="3738471" y="683725"/>
                </a:cubicBezTo>
                <a:cubicBezTo>
                  <a:pt x="3749744" y="692820"/>
                  <a:pt x="3755737" y="708199"/>
                  <a:pt x="3756450" y="729863"/>
                </a:cubicBezTo>
                <a:cubicBezTo>
                  <a:pt x="3756440" y="735911"/>
                  <a:pt x="3756117" y="742216"/>
                  <a:pt x="3755480" y="748779"/>
                </a:cubicBezTo>
                <a:cubicBezTo>
                  <a:pt x="3754843" y="755342"/>
                  <a:pt x="3753949" y="761533"/>
                  <a:pt x="3752798" y="767353"/>
                </a:cubicBezTo>
                <a:lnTo>
                  <a:pt x="3728146" y="896741"/>
                </a:lnTo>
                <a:lnTo>
                  <a:pt x="3690213" y="896741"/>
                </a:lnTo>
                <a:lnTo>
                  <a:pt x="3714902" y="769182"/>
                </a:lnTo>
                <a:cubicBezTo>
                  <a:pt x="3715616" y="765076"/>
                  <a:pt x="3716245" y="760485"/>
                  <a:pt x="3716788" y="755409"/>
                </a:cubicBezTo>
                <a:cubicBezTo>
                  <a:pt x="3717331" y="750332"/>
                  <a:pt x="3717616" y="744712"/>
                  <a:pt x="3717645" y="738549"/>
                </a:cubicBezTo>
                <a:cubicBezTo>
                  <a:pt x="3717760" y="728024"/>
                  <a:pt x="3715130" y="719357"/>
                  <a:pt x="3709758" y="712546"/>
                </a:cubicBezTo>
                <a:cubicBezTo>
                  <a:pt x="3704386" y="705736"/>
                  <a:pt x="3695585" y="702212"/>
                  <a:pt x="3683355" y="701973"/>
                </a:cubicBezTo>
                <a:cubicBezTo>
                  <a:pt x="3667982" y="702364"/>
                  <a:pt x="3652894" y="710155"/>
                  <a:pt x="3638092" y="725348"/>
                </a:cubicBezTo>
                <a:cubicBezTo>
                  <a:pt x="3623290" y="740540"/>
                  <a:pt x="3613232" y="760790"/>
                  <a:pt x="3607917" y="786098"/>
                </a:cubicBezTo>
                <a:lnTo>
                  <a:pt x="3587343" y="896741"/>
                </a:lnTo>
                <a:lnTo>
                  <a:pt x="3549396" y="896741"/>
                </a:lnTo>
                <a:close/>
                <a:moveTo>
                  <a:pt x="3276981" y="566699"/>
                </a:moveTo>
                <a:cubicBezTo>
                  <a:pt x="3287395" y="566917"/>
                  <a:pt x="3295668" y="569902"/>
                  <a:pt x="3301802" y="575652"/>
                </a:cubicBezTo>
                <a:cubicBezTo>
                  <a:pt x="3307934" y="581403"/>
                  <a:pt x="3311072" y="588612"/>
                  <a:pt x="3311214" y="597279"/>
                </a:cubicBezTo>
                <a:cubicBezTo>
                  <a:pt x="3310958" y="606525"/>
                  <a:pt x="3308479" y="614111"/>
                  <a:pt x="3303777" y="620036"/>
                </a:cubicBezTo>
                <a:cubicBezTo>
                  <a:pt x="3299075" y="625961"/>
                  <a:pt x="3293688" y="631479"/>
                  <a:pt x="3287615" y="636591"/>
                </a:cubicBezTo>
                <a:cubicBezTo>
                  <a:pt x="3281543" y="641703"/>
                  <a:pt x="3276321" y="647661"/>
                  <a:pt x="3271952" y="654468"/>
                </a:cubicBezTo>
                <a:lnTo>
                  <a:pt x="3250464" y="648062"/>
                </a:lnTo>
                <a:cubicBezTo>
                  <a:pt x="3253294" y="641660"/>
                  <a:pt x="3257132" y="636266"/>
                  <a:pt x="3261978" y="631880"/>
                </a:cubicBezTo>
                <a:cubicBezTo>
                  <a:pt x="3266824" y="627494"/>
                  <a:pt x="3271238" y="623185"/>
                  <a:pt x="3275220" y="618951"/>
                </a:cubicBezTo>
                <a:cubicBezTo>
                  <a:pt x="3279203" y="614718"/>
                  <a:pt x="3281313" y="609629"/>
                  <a:pt x="3281553" y="603684"/>
                </a:cubicBezTo>
                <a:cubicBezTo>
                  <a:pt x="3281458" y="599491"/>
                  <a:pt x="3280163" y="596097"/>
                  <a:pt x="3277667" y="593505"/>
                </a:cubicBezTo>
                <a:cubicBezTo>
                  <a:pt x="3275172" y="590913"/>
                  <a:pt x="3272047" y="589578"/>
                  <a:pt x="3268295" y="589502"/>
                </a:cubicBezTo>
                <a:cubicBezTo>
                  <a:pt x="3262818" y="589693"/>
                  <a:pt x="3257998" y="591485"/>
                  <a:pt x="3253836" y="594878"/>
                </a:cubicBezTo>
                <a:cubicBezTo>
                  <a:pt x="3249673" y="598271"/>
                  <a:pt x="3246110" y="602121"/>
                  <a:pt x="3243149" y="606429"/>
                </a:cubicBezTo>
                <a:lnTo>
                  <a:pt x="3228518" y="596822"/>
                </a:lnTo>
                <a:cubicBezTo>
                  <a:pt x="3233480" y="588374"/>
                  <a:pt x="3239900" y="581298"/>
                  <a:pt x="3247778" y="575595"/>
                </a:cubicBezTo>
                <a:cubicBezTo>
                  <a:pt x="3255655" y="569892"/>
                  <a:pt x="3265389" y="566927"/>
                  <a:pt x="3276981" y="566699"/>
                </a:cubicBezTo>
                <a:close/>
                <a:moveTo>
                  <a:pt x="2872891" y="566699"/>
                </a:moveTo>
                <a:cubicBezTo>
                  <a:pt x="2883286" y="566917"/>
                  <a:pt x="2891484" y="569902"/>
                  <a:pt x="2897484" y="575652"/>
                </a:cubicBezTo>
                <a:cubicBezTo>
                  <a:pt x="2903484" y="581403"/>
                  <a:pt x="2906545" y="588612"/>
                  <a:pt x="2906668" y="597279"/>
                </a:cubicBezTo>
                <a:cubicBezTo>
                  <a:pt x="2906421" y="606524"/>
                  <a:pt x="2903975" y="614109"/>
                  <a:pt x="2899332" y="620033"/>
                </a:cubicBezTo>
                <a:cubicBezTo>
                  <a:pt x="2894690" y="625958"/>
                  <a:pt x="2889336" y="631476"/>
                  <a:pt x="2883270" y="636587"/>
                </a:cubicBezTo>
                <a:cubicBezTo>
                  <a:pt x="2877206" y="641698"/>
                  <a:pt x="2871916" y="647656"/>
                  <a:pt x="2867401" y="654462"/>
                </a:cubicBezTo>
                <a:lnTo>
                  <a:pt x="2846358" y="648057"/>
                </a:lnTo>
                <a:cubicBezTo>
                  <a:pt x="2849041" y="641656"/>
                  <a:pt x="2852774" y="636262"/>
                  <a:pt x="2857557" y="631877"/>
                </a:cubicBezTo>
                <a:cubicBezTo>
                  <a:pt x="2862341" y="627491"/>
                  <a:pt x="2866718" y="623182"/>
                  <a:pt x="2870688" y="618949"/>
                </a:cubicBezTo>
                <a:cubicBezTo>
                  <a:pt x="2874658" y="614716"/>
                  <a:pt x="2876765" y="609627"/>
                  <a:pt x="2877008" y="603683"/>
                </a:cubicBezTo>
                <a:cubicBezTo>
                  <a:pt x="2876941" y="599490"/>
                  <a:pt x="2875702" y="596097"/>
                  <a:pt x="2873291" y="593505"/>
                </a:cubicBezTo>
                <a:cubicBezTo>
                  <a:pt x="2870880" y="590913"/>
                  <a:pt x="2867697" y="589578"/>
                  <a:pt x="2863741" y="589502"/>
                </a:cubicBezTo>
                <a:cubicBezTo>
                  <a:pt x="2858481" y="589693"/>
                  <a:pt x="2853792" y="591484"/>
                  <a:pt x="2849675" y="594877"/>
                </a:cubicBezTo>
                <a:cubicBezTo>
                  <a:pt x="2845558" y="598270"/>
                  <a:pt x="2842012" y="602120"/>
                  <a:pt x="2839039" y="606428"/>
                </a:cubicBezTo>
                <a:lnTo>
                  <a:pt x="2824401" y="596821"/>
                </a:lnTo>
                <a:cubicBezTo>
                  <a:pt x="2829366" y="588374"/>
                  <a:pt x="2835789" y="581298"/>
                  <a:pt x="2843671" y="575595"/>
                </a:cubicBezTo>
                <a:cubicBezTo>
                  <a:pt x="2851552" y="569892"/>
                  <a:pt x="2861292" y="566927"/>
                  <a:pt x="2872891" y="566699"/>
                </a:cubicBezTo>
                <a:close/>
                <a:moveTo>
                  <a:pt x="1749171" y="538353"/>
                </a:moveTo>
                <a:lnTo>
                  <a:pt x="1770602" y="538353"/>
                </a:lnTo>
                <a:cubicBezTo>
                  <a:pt x="1768979" y="552894"/>
                  <a:pt x="1765158" y="563549"/>
                  <a:pt x="1759140" y="570319"/>
                </a:cubicBezTo>
                <a:cubicBezTo>
                  <a:pt x="1753123" y="577089"/>
                  <a:pt x="1745073" y="580435"/>
                  <a:pt x="1734992" y="580358"/>
                </a:cubicBezTo>
                <a:cubicBezTo>
                  <a:pt x="1730284" y="580292"/>
                  <a:pt x="1725863" y="579398"/>
                  <a:pt x="1721728" y="577678"/>
                </a:cubicBezTo>
                <a:cubicBezTo>
                  <a:pt x="1717593" y="575958"/>
                  <a:pt x="1713174" y="573809"/>
                  <a:pt x="1708469" y="571231"/>
                </a:cubicBezTo>
                <a:cubicBezTo>
                  <a:pt x="1704228" y="568701"/>
                  <a:pt x="1700702" y="566773"/>
                  <a:pt x="1697891" y="565446"/>
                </a:cubicBezTo>
                <a:cubicBezTo>
                  <a:pt x="1695079" y="564120"/>
                  <a:pt x="1692354" y="563451"/>
                  <a:pt x="1689714" y="563442"/>
                </a:cubicBezTo>
                <a:cubicBezTo>
                  <a:pt x="1686064" y="563566"/>
                  <a:pt x="1683071" y="565380"/>
                  <a:pt x="1680736" y="568883"/>
                </a:cubicBezTo>
                <a:cubicBezTo>
                  <a:pt x="1678402" y="572386"/>
                  <a:pt x="1676667" y="576834"/>
                  <a:pt x="1675533" y="582227"/>
                </a:cubicBezTo>
                <a:lnTo>
                  <a:pt x="1653576" y="582227"/>
                </a:lnTo>
                <a:cubicBezTo>
                  <a:pt x="1655253" y="569245"/>
                  <a:pt x="1659217" y="558957"/>
                  <a:pt x="1665470" y="551366"/>
                </a:cubicBezTo>
                <a:cubicBezTo>
                  <a:pt x="1671721" y="543774"/>
                  <a:pt x="1679803" y="539894"/>
                  <a:pt x="1689714" y="539725"/>
                </a:cubicBezTo>
                <a:cubicBezTo>
                  <a:pt x="1694412" y="539772"/>
                  <a:pt x="1698853" y="540704"/>
                  <a:pt x="1703036" y="542521"/>
                </a:cubicBezTo>
                <a:cubicBezTo>
                  <a:pt x="1707218" y="544339"/>
                  <a:pt x="1711772" y="546759"/>
                  <a:pt x="1716696" y="549783"/>
                </a:cubicBezTo>
                <a:cubicBezTo>
                  <a:pt x="1720088" y="551688"/>
                  <a:pt x="1723252" y="553364"/>
                  <a:pt x="1726187" y="554812"/>
                </a:cubicBezTo>
                <a:cubicBezTo>
                  <a:pt x="1729122" y="556260"/>
                  <a:pt x="1732057" y="557022"/>
                  <a:pt x="1734992" y="557098"/>
                </a:cubicBezTo>
                <a:cubicBezTo>
                  <a:pt x="1738414" y="557203"/>
                  <a:pt x="1741291" y="555850"/>
                  <a:pt x="1743626" y="553040"/>
                </a:cubicBezTo>
                <a:cubicBezTo>
                  <a:pt x="1745960" y="550231"/>
                  <a:pt x="1747809" y="545335"/>
                  <a:pt x="1749171" y="538353"/>
                </a:cubicBezTo>
                <a:close/>
                <a:moveTo>
                  <a:pt x="9924943" y="390449"/>
                </a:moveTo>
                <a:cubicBezTo>
                  <a:pt x="9931470" y="390620"/>
                  <a:pt x="9936797" y="392903"/>
                  <a:pt x="9940925" y="397299"/>
                </a:cubicBezTo>
                <a:cubicBezTo>
                  <a:pt x="9945055" y="401694"/>
                  <a:pt x="9947185" y="407174"/>
                  <a:pt x="9947318" y="413738"/>
                </a:cubicBezTo>
                <a:cubicBezTo>
                  <a:pt x="9947214" y="420321"/>
                  <a:pt x="9945140" y="425877"/>
                  <a:pt x="9941097" y="430405"/>
                </a:cubicBezTo>
                <a:cubicBezTo>
                  <a:pt x="9937053" y="434934"/>
                  <a:pt x="9931670" y="437293"/>
                  <a:pt x="9924943" y="437483"/>
                </a:cubicBezTo>
                <a:cubicBezTo>
                  <a:pt x="9917980" y="437293"/>
                  <a:pt x="9912386" y="434934"/>
                  <a:pt x="9908162" y="430405"/>
                </a:cubicBezTo>
                <a:cubicBezTo>
                  <a:pt x="9903939" y="425877"/>
                  <a:pt x="9901769" y="420321"/>
                  <a:pt x="9901655" y="413738"/>
                </a:cubicBezTo>
                <a:cubicBezTo>
                  <a:pt x="9901826" y="407174"/>
                  <a:pt x="9904110" y="401694"/>
                  <a:pt x="9908505" y="397299"/>
                </a:cubicBezTo>
                <a:cubicBezTo>
                  <a:pt x="9912900" y="392903"/>
                  <a:pt x="9918380" y="390620"/>
                  <a:pt x="9924943" y="390449"/>
                </a:cubicBezTo>
                <a:close/>
                <a:moveTo>
                  <a:pt x="4990994" y="390449"/>
                </a:moveTo>
                <a:cubicBezTo>
                  <a:pt x="4997520" y="390620"/>
                  <a:pt x="5002847" y="392903"/>
                  <a:pt x="5006976" y="397299"/>
                </a:cubicBezTo>
                <a:cubicBezTo>
                  <a:pt x="5011105" y="401694"/>
                  <a:pt x="5013235" y="407174"/>
                  <a:pt x="5013368" y="413738"/>
                </a:cubicBezTo>
                <a:cubicBezTo>
                  <a:pt x="5013264" y="420321"/>
                  <a:pt x="5011190" y="425877"/>
                  <a:pt x="5007147" y="430405"/>
                </a:cubicBezTo>
                <a:cubicBezTo>
                  <a:pt x="5003104" y="434934"/>
                  <a:pt x="4997719" y="437293"/>
                  <a:pt x="4990994" y="437483"/>
                </a:cubicBezTo>
                <a:cubicBezTo>
                  <a:pt x="4984030" y="437293"/>
                  <a:pt x="4978436" y="434934"/>
                  <a:pt x="4974213" y="430405"/>
                </a:cubicBezTo>
                <a:cubicBezTo>
                  <a:pt x="4969989" y="425877"/>
                  <a:pt x="4967820" y="420321"/>
                  <a:pt x="4967706" y="413738"/>
                </a:cubicBezTo>
                <a:cubicBezTo>
                  <a:pt x="4967877" y="407174"/>
                  <a:pt x="4970160" y="401694"/>
                  <a:pt x="4974555" y="397299"/>
                </a:cubicBezTo>
                <a:cubicBezTo>
                  <a:pt x="4978950" y="392903"/>
                  <a:pt x="4984430" y="390620"/>
                  <a:pt x="4990994" y="390449"/>
                </a:cubicBezTo>
                <a:close/>
                <a:moveTo>
                  <a:pt x="2981220" y="390449"/>
                </a:moveTo>
                <a:cubicBezTo>
                  <a:pt x="2987546" y="390620"/>
                  <a:pt x="2992816" y="392903"/>
                  <a:pt x="2997031" y="397299"/>
                </a:cubicBezTo>
                <a:cubicBezTo>
                  <a:pt x="3001245" y="401694"/>
                  <a:pt x="3003433" y="407174"/>
                  <a:pt x="3003595" y="413738"/>
                </a:cubicBezTo>
                <a:cubicBezTo>
                  <a:pt x="3003471" y="420321"/>
                  <a:pt x="3001321" y="425877"/>
                  <a:pt x="2997145" y="430405"/>
                </a:cubicBezTo>
                <a:cubicBezTo>
                  <a:pt x="2992969" y="434934"/>
                  <a:pt x="2987508" y="437293"/>
                  <a:pt x="2980763" y="437483"/>
                </a:cubicBezTo>
                <a:cubicBezTo>
                  <a:pt x="2974000" y="437293"/>
                  <a:pt x="2968463" y="434934"/>
                  <a:pt x="2964153" y="430405"/>
                </a:cubicBezTo>
                <a:cubicBezTo>
                  <a:pt x="2959844" y="425877"/>
                  <a:pt x="2957617" y="420321"/>
                  <a:pt x="2957475" y="413738"/>
                </a:cubicBezTo>
                <a:cubicBezTo>
                  <a:pt x="2957637" y="407174"/>
                  <a:pt x="2959939" y="401694"/>
                  <a:pt x="2964381" y="397299"/>
                </a:cubicBezTo>
                <a:cubicBezTo>
                  <a:pt x="2968824" y="392903"/>
                  <a:pt x="2974436" y="390620"/>
                  <a:pt x="2981220" y="390449"/>
                </a:cubicBezTo>
                <a:close/>
                <a:moveTo>
                  <a:pt x="5761119" y="158134"/>
                </a:moveTo>
                <a:cubicBezTo>
                  <a:pt x="5742555" y="158507"/>
                  <a:pt x="5726293" y="164164"/>
                  <a:pt x="5712334" y="175107"/>
                </a:cubicBezTo>
                <a:cubicBezTo>
                  <a:pt x="5698376" y="186050"/>
                  <a:pt x="5687465" y="200041"/>
                  <a:pt x="5679602" y="217082"/>
                </a:cubicBezTo>
                <a:cubicBezTo>
                  <a:pt x="5671739" y="234123"/>
                  <a:pt x="5667670" y="251977"/>
                  <a:pt x="5667393" y="270644"/>
                </a:cubicBezTo>
                <a:cubicBezTo>
                  <a:pt x="5667050" y="283459"/>
                  <a:pt x="5669908" y="295332"/>
                  <a:pt x="5675966" y="306261"/>
                </a:cubicBezTo>
                <a:cubicBezTo>
                  <a:pt x="5682024" y="317190"/>
                  <a:pt x="5693339" y="323002"/>
                  <a:pt x="5709913" y="323698"/>
                </a:cubicBezTo>
                <a:cubicBezTo>
                  <a:pt x="5720888" y="323458"/>
                  <a:pt x="5731449" y="319364"/>
                  <a:pt x="5741595" y="311417"/>
                </a:cubicBezTo>
                <a:cubicBezTo>
                  <a:pt x="5751741" y="303469"/>
                  <a:pt x="5760540" y="293108"/>
                  <a:pt x="5767994" y="280333"/>
                </a:cubicBezTo>
                <a:cubicBezTo>
                  <a:pt x="5775448" y="267558"/>
                  <a:pt x="5780623" y="253809"/>
                  <a:pt x="5783522" y="239086"/>
                </a:cubicBezTo>
                <a:lnTo>
                  <a:pt x="5797695" y="165451"/>
                </a:lnTo>
                <a:cubicBezTo>
                  <a:pt x="5794171" y="163745"/>
                  <a:pt x="5789218" y="162126"/>
                  <a:pt x="5782836" y="160592"/>
                </a:cubicBezTo>
                <a:cubicBezTo>
                  <a:pt x="5776454" y="159058"/>
                  <a:pt x="5769215" y="158239"/>
                  <a:pt x="5761119" y="158134"/>
                </a:cubicBezTo>
                <a:close/>
                <a:moveTo>
                  <a:pt x="3522744" y="158134"/>
                </a:moveTo>
                <a:cubicBezTo>
                  <a:pt x="3504180" y="158507"/>
                  <a:pt x="3487918" y="164164"/>
                  <a:pt x="3473959" y="175107"/>
                </a:cubicBezTo>
                <a:cubicBezTo>
                  <a:pt x="3460001" y="186050"/>
                  <a:pt x="3449090" y="200041"/>
                  <a:pt x="3441227" y="217082"/>
                </a:cubicBezTo>
                <a:cubicBezTo>
                  <a:pt x="3433365" y="234123"/>
                  <a:pt x="3429295" y="251977"/>
                  <a:pt x="3429019" y="270644"/>
                </a:cubicBezTo>
                <a:cubicBezTo>
                  <a:pt x="3428676" y="283459"/>
                  <a:pt x="3431533" y="295332"/>
                  <a:pt x="3437591" y="306261"/>
                </a:cubicBezTo>
                <a:cubicBezTo>
                  <a:pt x="3443649" y="317190"/>
                  <a:pt x="3454965" y="323002"/>
                  <a:pt x="3471538" y="323698"/>
                </a:cubicBezTo>
                <a:cubicBezTo>
                  <a:pt x="3482514" y="323458"/>
                  <a:pt x="3493075" y="319364"/>
                  <a:pt x="3503220" y="311417"/>
                </a:cubicBezTo>
                <a:cubicBezTo>
                  <a:pt x="3513366" y="303469"/>
                  <a:pt x="3522166" y="293108"/>
                  <a:pt x="3529619" y="280333"/>
                </a:cubicBezTo>
                <a:cubicBezTo>
                  <a:pt x="3537073" y="267558"/>
                  <a:pt x="3542249" y="253809"/>
                  <a:pt x="3545148" y="239086"/>
                </a:cubicBezTo>
                <a:lnTo>
                  <a:pt x="3559320" y="165451"/>
                </a:lnTo>
                <a:cubicBezTo>
                  <a:pt x="3555796" y="163745"/>
                  <a:pt x="3550843" y="162126"/>
                  <a:pt x="3544461" y="160592"/>
                </a:cubicBezTo>
                <a:cubicBezTo>
                  <a:pt x="3538080" y="159058"/>
                  <a:pt x="3530841" y="158239"/>
                  <a:pt x="3522744" y="158134"/>
                </a:cubicBezTo>
                <a:close/>
                <a:moveTo>
                  <a:pt x="2798845" y="158134"/>
                </a:moveTo>
                <a:cubicBezTo>
                  <a:pt x="2780986" y="158464"/>
                  <a:pt x="2764990" y="164054"/>
                  <a:pt x="2750856" y="174904"/>
                </a:cubicBezTo>
                <a:cubicBezTo>
                  <a:pt x="2736722" y="185753"/>
                  <a:pt x="2725535" y="199880"/>
                  <a:pt x="2717294" y="217285"/>
                </a:cubicBezTo>
                <a:cubicBezTo>
                  <a:pt x="2709053" y="234690"/>
                  <a:pt x="2704843" y="253391"/>
                  <a:pt x="2704662" y="273387"/>
                </a:cubicBezTo>
                <a:cubicBezTo>
                  <a:pt x="2704367" y="287260"/>
                  <a:pt x="2707244" y="299647"/>
                  <a:pt x="2713292" y="310547"/>
                </a:cubicBezTo>
                <a:cubicBezTo>
                  <a:pt x="2719340" y="321447"/>
                  <a:pt x="2730332" y="327203"/>
                  <a:pt x="2746268" y="327812"/>
                </a:cubicBezTo>
                <a:cubicBezTo>
                  <a:pt x="2761555" y="327460"/>
                  <a:pt x="2776357" y="319818"/>
                  <a:pt x="2790673" y="304887"/>
                </a:cubicBezTo>
                <a:cubicBezTo>
                  <a:pt x="2804989" y="289957"/>
                  <a:pt x="2814876" y="269852"/>
                  <a:pt x="2820334" y="244574"/>
                </a:cubicBezTo>
                <a:lnTo>
                  <a:pt x="2835421" y="167281"/>
                </a:lnTo>
                <a:cubicBezTo>
                  <a:pt x="2831497" y="164699"/>
                  <a:pt x="2826430" y="162546"/>
                  <a:pt x="2820220" y="160821"/>
                </a:cubicBezTo>
                <a:cubicBezTo>
                  <a:pt x="2814009" y="159096"/>
                  <a:pt x="2806885" y="158201"/>
                  <a:pt x="2798845" y="158134"/>
                </a:cubicBezTo>
                <a:close/>
                <a:moveTo>
                  <a:pt x="1732045" y="158134"/>
                </a:moveTo>
                <a:cubicBezTo>
                  <a:pt x="1713481" y="158507"/>
                  <a:pt x="1697219" y="164164"/>
                  <a:pt x="1683260" y="175107"/>
                </a:cubicBezTo>
                <a:cubicBezTo>
                  <a:pt x="1669302" y="186050"/>
                  <a:pt x="1658391" y="200041"/>
                  <a:pt x="1650528" y="217082"/>
                </a:cubicBezTo>
                <a:cubicBezTo>
                  <a:pt x="1642665" y="234123"/>
                  <a:pt x="1638596" y="251977"/>
                  <a:pt x="1638319" y="270644"/>
                </a:cubicBezTo>
                <a:cubicBezTo>
                  <a:pt x="1637976" y="283459"/>
                  <a:pt x="1640834" y="295332"/>
                  <a:pt x="1646892" y="306261"/>
                </a:cubicBezTo>
                <a:cubicBezTo>
                  <a:pt x="1652949" y="317190"/>
                  <a:pt x="1664265" y="323002"/>
                  <a:pt x="1680838" y="323698"/>
                </a:cubicBezTo>
                <a:cubicBezTo>
                  <a:pt x="1691814" y="323458"/>
                  <a:pt x="1702376" y="319364"/>
                  <a:pt x="1712521" y="311417"/>
                </a:cubicBezTo>
                <a:cubicBezTo>
                  <a:pt x="1722666" y="303469"/>
                  <a:pt x="1731467" y="293108"/>
                  <a:pt x="1738920" y="280333"/>
                </a:cubicBezTo>
                <a:cubicBezTo>
                  <a:pt x="1746374" y="267558"/>
                  <a:pt x="1751550" y="253809"/>
                  <a:pt x="1754448" y="239086"/>
                </a:cubicBezTo>
                <a:lnTo>
                  <a:pt x="1768622" y="165451"/>
                </a:lnTo>
                <a:cubicBezTo>
                  <a:pt x="1765097" y="163745"/>
                  <a:pt x="1760144" y="162126"/>
                  <a:pt x="1753762" y="160592"/>
                </a:cubicBezTo>
                <a:cubicBezTo>
                  <a:pt x="1747380" y="159058"/>
                  <a:pt x="1740142" y="158239"/>
                  <a:pt x="1732045" y="158134"/>
                </a:cubicBezTo>
                <a:close/>
                <a:moveTo>
                  <a:pt x="9990350" y="157677"/>
                </a:moveTo>
                <a:cubicBezTo>
                  <a:pt x="9971067" y="158038"/>
                  <a:pt x="9953616" y="163972"/>
                  <a:pt x="9937995" y="175480"/>
                </a:cubicBezTo>
                <a:cubicBezTo>
                  <a:pt x="9922376" y="186987"/>
                  <a:pt x="9909906" y="201899"/>
                  <a:pt x="9900589" y="220216"/>
                </a:cubicBezTo>
                <a:cubicBezTo>
                  <a:pt x="9891272" y="238532"/>
                  <a:pt x="9886426" y="258086"/>
                  <a:pt x="9886053" y="278875"/>
                </a:cubicBezTo>
                <a:cubicBezTo>
                  <a:pt x="9885807" y="291720"/>
                  <a:pt x="9888479" y="302963"/>
                  <a:pt x="9894071" y="312605"/>
                </a:cubicBezTo>
                <a:cubicBezTo>
                  <a:pt x="9899661" y="322248"/>
                  <a:pt x="9909648" y="327317"/>
                  <a:pt x="9924031" y="327812"/>
                </a:cubicBezTo>
                <a:cubicBezTo>
                  <a:pt x="9940474" y="327327"/>
                  <a:pt x="9956382" y="318007"/>
                  <a:pt x="9971755" y="299854"/>
                </a:cubicBezTo>
                <a:cubicBezTo>
                  <a:pt x="9987128" y="281700"/>
                  <a:pt x="9997892" y="257625"/>
                  <a:pt x="10004049" y="227628"/>
                </a:cubicBezTo>
                <a:lnTo>
                  <a:pt x="10016831" y="160878"/>
                </a:lnTo>
                <a:cubicBezTo>
                  <a:pt x="10014129" y="160145"/>
                  <a:pt x="10010630" y="159440"/>
                  <a:pt x="10006330" y="158763"/>
                </a:cubicBezTo>
                <a:cubicBezTo>
                  <a:pt x="10002032" y="158086"/>
                  <a:pt x="9996705" y="157724"/>
                  <a:pt x="9990350" y="157677"/>
                </a:cubicBezTo>
                <a:close/>
                <a:moveTo>
                  <a:pt x="9190251" y="157677"/>
                </a:moveTo>
                <a:cubicBezTo>
                  <a:pt x="9170970" y="158038"/>
                  <a:pt x="9153520" y="163972"/>
                  <a:pt x="9137899" y="175480"/>
                </a:cubicBezTo>
                <a:cubicBezTo>
                  <a:pt x="9122278" y="186987"/>
                  <a:pt x="9109808" y="201899"/>
                  <a:pt x="9100490" y="220216"/>
                </a:cubicBezTo>
                <a:cubicBezTo>
                  <a:pt x="9091172" y="238532"/>
                  <a:pt x="9086327" y="258086"/>
                  <a:pt x="9085953" y="278875"/>
                </a:cubicBezTo>
                <a:cubicBezTo>
                  <a:pt x="9085706" y="291720"/>
                  <a:pt x="9088374" y="302963"/>
                  <a:pt x="9093959" y="312605"/>
                </a:cubicBezTo>
                <a:cubicBezTo>
                  <a:pt x="9099543" y="322248"/>
                  <a:pt x="9109531" y="327317"/>
                  <a:pt x="9123921" y="327812"/>
                </a:cubicBezTo>
                <a:cubicBezTo>
                  <a:pt x="9140381" y="327327"/>
                  <a:pt x="9156294" y="318007"/>
                  <a:pt x="9171663" y="299854"/>
                </a:cubicBezTo>
                <a:cubicBezTo>
                  <a:pt x="9187033" y="281700"/>
                  <a:pt x="9197795" y="257625"/>
                  <a:pt x="9203949" y="227628"/>
                </a:cubicBezTo>
                <a:lnTo>
                  <a:pt x="9216730" y="160878"/>
                </a:lnTo>
                <a:cubicBezTo>
                  <a:pt x="9214029" y="160145"/>
                  <a:pt x="9210529" y="159440"/>
                  <a:pt x="9206231" y="158763"/>
                </a:cubicBezTo>
                <a:cubicBezTo>
                  <a:pt x="9201932" y="158086"/>
                  <a:pt x="9196605" y="157724"/>
                  <a:pt x="9190251" y="157677"/>
                </a:cubicBezTo>
                <a:close/>
                <a:moveTo>
                  <a:pt x="7818651" y="157677"/>
                </a:moveTo>
                <a:cubicBezTo>
                  <a:pt x="7799371" y="158038"/>
                  <a:pt x="7781919" y="163972"/>
                  <a:pt x="7766299" y="175480"/>
                </a:cubicBezTo>
                <a:cubicBezTo>
                  <a:pt x="7750679" y="186987"/>
                  <a:pt x="7738209" y="201899"/>
                  <a:pt x="7728889" y="220216"/>
                </a:cubicBezTo>
                <a:cubicBezTo>
                  <a:pt x="7719571" y="238532"/>
                  <a:pt x="7714727" y="258086"/>
                  <a:pt x="7714353" y="278875"/>
                </a:cubicBezTo>
                <a:cubicBezTo>
                  <a:pt x="7714105" y="291720"/>
                  <a:pt x="7716774" y="302963"/>
                  <a:pt x="7722359" y="312605"/>
                </a:cubicBezTo>
                <a:cubicBezTo>
                  <a:pt x="7727943" y="322248"/>
                  <a:pt x="7737931" y="327317"/>
                  <a:pt x="7752321" y="327812"/>
                </a:cubicBezTo>
                <a:cubicBezTo>
                  <a:pt x="7768781" y="327327"/>
                  <a:pt x="7784695" y="318007"/>
                  <a:pt x="7800063" y="299854"/>
                </a:cubicBezTo>
                <a:cubicBezTo>
                  <a:pt x="7815433" y="281700"/>
                  <a:pt x="7826195" y="257625"/>
                  <a:pt x="7832349" y="227628"/>
                </a:cubicBezTo>
                <a:lnTo>
                  <a:pt x="7845131" y="160878"/>
                </a:lnTo>
                <a:cubicBezTo>
                  <a:pt x="7842429" y="160145"/>
                  <a:pt x="7838929" y="159440"/>
                  <a:pt x="7834631" y="158763"/>
                </a:cubicBezTo>
                <a:cubicBezTo>
                  <a:pt x="7830333" y="158086"/>
                  <a:pt x="7825005" y="157724"/>
                  <a:pt x="7818651" y="157677"/>
                </a:cubicBezTo>
                <a:close/>
                <a:moveTo>
                  <a:pt x="6361326" y="157677"/>
                </a:moveTo>
                <a:cubicBezTo>
                  <a:pt x="6342046" y="158038"/>
                  <a:pt x="6324595" y="163972"/>
                  <a:pt x="6308974" y="175480"/>
                </a:cubicBezTo>
                <a:cubicBezTo>
                  <a:pt x="6293353" y="186987"/>
                  <a:pt x="6280884" y="201899"/>
                  <a:pt x="6271565" y="220216"/>
                </a:cubicBezTo>
                <a:cubicBezTo>
                  <a:pt x="6262247" y="238532"/>
                  <a:pt x="6257401" y="258086"/>
                  <a:pt x="6257029" y="278875"/>
                </a:cubicBezTo>
                <a:cubicBezTo>
                  <a:pt x="6256781" y="291720"/>
                  <a:pt x="6259449" y="302963"/>
                  <a:pt x="6265034" y="312605"/>
                </a:cubicBezTo>
                <a:cubicBezTo>
                  <a:pt x="6270618" y="322248"/>
                  <a:pt x="6280606" y="327317"/>
                  <a:pt x="6294997" y="327812"/>
                </a:cubicBezTo>
                <a:cubicBezTo>
                  <a:pt x="6311456" y="327327"/>
                  <a:pt x="6327370" y="318007"/>
                  <a:pt x="6342739" y="299854"/>
                </a:cubicBezTo>
                <a:cubicBezTo>
                  <a:pt x="6358108" y="281700"/>
                  <a:pt x="6368870" y="257625"/>
                  <a:pt x="6375024" y="227628"/>
                </a:cubicBezTo>
                <a:lnTo>
                  <a:pt x="6387805" y="160878"/>
                </a:lnTo>
                <a:cubicBezTo>
                  <a:pt x="6385105" y="160145"/>
                  <a:pt x="6381605" y="159440"/>
                  <a:pt x="6377306" y="158763"/>
                </a:cubicBezTo>
                <a:cubicBezTo>
                  <a:pt x="6373008" y="158086"/>
                  <a:pt x="6367681" y="157724"/>
                  <a:pt x="6361326" y="157677"/>
                </a:cubicBezTo>
                <a:close/>
                <a:moveTo>
                  <a:pt x="5056400" y="157677"/>
                </a:moveTo>
                <a:cubicBezTo>
                  <a:pt x="5037118" y="158038"/>
                  <a:pt x="5019666" y="163972"/>
                  <a:pt x="5004046" y="175480"/>
                </a:cubicBezTo>
                <a:cubicBezTo>
                  <a:pt x="4988425" y="186987"/>
                  <a:pt x="4975957" y="201899"/>
                  <a:pt x="4966639" y="220216"/>
                </a:cubicBezTo>
                <a:cubicBezTo>
                  <a:pt x="4957322" y="238532"/>
                  <a:pt x="4952477" y="258086"/>
                  <a:pt x="4952104" y="278875"/>
                </a:cubicBezTo>
                <a:cubicBezTo>
                  <a:pt x="4951857" y="291720"/>
                  <a:pt x="4954530" y="302963"/>
                  <a:pt x="4960121" y="312605"/>
                </a:cubicBezTo>
                <a:cubicBezTo>
                  <a:pt x="4965712" y="322248"/>
                  <a:pt x="4975698" y="327317"/>
                  <a:pt x="4990080" y="327812"/>
                </a:cubicBezTo>
                <a:cubicBezTo>
                  <a:pt x="5006524" y="327327"/>
                  <a:pt x="5022432" y="318007"/>
                  <a:pt x="5037805" y="299854"/>
                </a:cubicBezTo>
                <a:cubicBezTo>
                  <a:pt x="5053178" y="281700"/>
                  <a:pt x="5063943" y="257625"/>
                  <a:pt x="5070099" y="227628"/>
                </a:cubicBezTo>
                <a:lnTo>
                  <a:pt x="5082881" y="160878"/>
                </a:lnTo>
                <a:cubicBezTo>
                  <a:pt x="5080180" y="160145"/>
                  <a:pt x="5076680" y="159440"/>
                  <a:pt x="5072381" y="158763"/>
                </a:cubicBezTo>
                <a:cubicBezTo>
                  <a:pt x="5068082" y="158086"/>
                  <a:pt x="5062755" y="157724"/>
                  <a:pt x="5056400" y="157677"/>
                </a:cubicBezTo>
                <a:close/>
                <a:moveTo>
                  <a:pt x="4199152" y="157677"/>
                </a:moveTo>
                <a:cubicBezTo>
                  <a:pt x="4179871" y="158038"/>
                  <a:pt x="4162420" y="163972"/>
                  <a:pt x="4146800" y="175480"/>
                </a:cubicBezTo>
                <a:cubicBezTo>
                  <a:pt x="4131179" y="186987"/>
                  <a:pt x="4118709" y="201899"/>
                  <a:pt x="4109391" y="220216"/>
                </a:cubicBezTo>
                <a:cubicBezTo>
                  <a:pt x="4100072" y="238532"/>
                  <a:pt x="4095227" y="258086"/>
                  <a:pt x="4094854" y="278875"/>
                </a:cubicBezTo>
                <a:cubicBezTo>
                  <a:pt x="4094606" y="291720"/>
                  <a:pt x="4097275" y="302963"/>
                  <a:pt x="4102859" y="312605"/>
                </a:cubicBezTo>
                <a:cubicBezTo>
                  <a:pt x="4108444" y="322248"/>
                  <a:pt x="4118432" y="327317"/>
                  <a:pt x="4132822" y="327812"/>
                </a:cubicBezTo>
                <a:cubicBezTo>
                  <a:pt x="4149281" y="327327"/>
                  <a:pt x="4165195" y="318007"/>
                  <a:pt x="4180564" y="299854"/>
                </a:cubicBezTo>
                <a:cubicBezTo>
                  <a:pt x="4195933" y="281700"/>
                  <a:pt x="4206695" y="257625"/>
                  <a:pt x="4212850" y="227628"/>
                </a:cubicBezTo>
                <a:lnTo>
                  <a:pt x="4225631" y="160878"/>
                </a:lnTo>
                <a:cubicBezTo>
                  <a:pt x="4222930" y="160145"/>
                  <a:pt x="4219431" y="159440"/>
                  <a:pt x="4215131" y="158763"/>
                </a:cubicBezTo>
                <a:cubicBezTo>
                  <a:pt x="4210833" y="158086"/>
                  <a:pt x="4205506" y="157724"/>
                  <a:pt x="4199152" y="157677"/>
                </a:cubicBezTo>
                <a:close/>
                <a:moveTo>
                  <a:pt x="3023290" y="157677"/>
                </a:moveTo>
                <a:cubicBezTo>
                  <a:pt x="3007328" y="158080"/>
                  <a:pt x="2993408" y="163727"/>
                  <a:pt x="2981531" y="174616"/>
                </a:cubicBezTo>
                <a:cubicBezTo>
                  <a:pt x="2969653" y="185505"/>
                  <a:pt x="2960442" y="199214"/>
                  <a:pt x="2953900" y="215744"/>
                </a:cubicBezTo>
                <a:cubicBezTo>
                  <a:pt x="2947358" y="232273"/>
                  <a:pt x="2944111" y="249201"/>
                  <a:pt x="2944159" y="266527"/>
                </a:cubicBezTo>
                <a:cubicBezTo>
                  <a:pt x="2944302" y="284926"/>
                  <a:pt x="2948933" y="299809"/>
                  <a:pt x="2958053" y="311176"/>
                </a:cubicBezTo>
                <a:cubicBezTo>
                  <a:pt x="2967172" y="322543"/>
                  <a:pt x="2979922" y="328393"/>
                  <a:pt x="2996302" y="328727"/>
                </a:cubicBezTo>
                <a:cubicBezTo>
                  <a:pt x="3011386" y="328334"/>
                  <a:pt x="3024825" y="322716"/>
                  <a:pt x="3036621" y="311872"/>
                </a:cubicBezTo>
                <a:cubicBezTo>
                  <a:pt x="3048418" y="301029"/>
                  <a:pt x="3057723" y="287314"/>
                  <a:pt x="3064540" y="270728"/>
                </a:cubicBezTo>
                <a:cubicBezTo>
                  <a:pt x="3071355" y="254141"/>
                  <a:pt x="3074834" y="237039"/>
                  <a:pt x="3074975" y="219419"/>
                </a:cubicBezTo>
                <a:cubicBezTo>
                  <a:pt x="3075074" y="210594"/>
                  <a:pt x="3073555" y="201464"/>
                  <a:pt x="3070418" y="192029"/>
                </a:cubicBezTo>
                <a:cubicBezTo>
                  <a:pt x="3067281" y="182594"/>
                  <a:pt x="3061934" y="174582"/>
                  <a:pt x="3054376" y="167993"/>
                </a:cubicBezTo>
                <a:cubicBezTo>
                  <a:pt x="3046817" y="161403"/>
                  <a:pt x="3036456" y="157965"/>
                  <a:pt x="3023290" y="157677"/>
                </a:cubicBezTo>
                <a:close/>
                <a:moveTo>
                  <a:pt x="2470840" y="157677"/>
                </a:moveTo>
                <a:cubicBezTo>
                  <a:pt x="2454878" y="158080"/>
                  <a:pt x="2440958" y="163727"/>
                  <a:pt x="2429080" y="174616"/>
                </a:cubicBezTo>
                <a:cubicBezTo>
                  <a:pt x="2417202" y="185505"/>
                  <a:pt x="2407992" y="199214"/>
                  <a:pt x="2401450" y="215744"/>
                </a:cubicBezTo>
                <a:cubicBezTo>
                  <a:pt x="2394908" y="232273"/>
                  <a:pt x="2391661" y="249201"/>
                  <a:pt x="2391709" y="266527"/>
                </a:cubicBezTo>
                <a:cubicBezTo>
                  <a:pt x="2391852" y="284926"/>
                  <a:pt x="2396483" y="299809"/>
                  <a:pt x="2405602" y="311176"/>
                </a:cubicBezTo>
                <a:cubicBezTo>
                  <a:pt x="2414722" y="322543"/>
                  <a:pt x="2427472" y="328393"/>
                  <a:pt x="2443852" y="328727"/>
                </a:cubicBezTo>
                <a:cubicBezTo>
                  <a:pt x="2458935" y="328334"/>
                  <a:pt x="2472375" y="322716"/>
                  <a:pt x="2484171" y="311872"/>
                </a:cubicBezTo>
                <a:cubicBezTo>
                  <a:pt x="2495968" y="301029"/>
                  <a:pt x="2505274" y="287314"/>
                  <a:pt x="2512090" y="270728"/>
                </a:cubicBezTo>
                <a:cubicBezTo>
                  <a:pt x="2518905" y="254141"/>
                  <a:pt x="2522384" y="237039"/>
                  <a:pt x="2522525" y="219419"/>
                </a:cubicBezTo>
                <a:cubicBezTo>
                  <a:pt x="2522624" y="210594"/>
                  <a:pt x="2521105" y="201464"/>
                  <a:pt x="2517968" y="192029"/>
                </a:cubicBezTo>
                <a:cubicBezTo>
                  <a:pt x="2514831" y="182594"/>
                  <a:pt x="2509484" y="174582"/>
                  <a:pt x="2501925" y="167993"/>
                </a:cubicBezTo>
                <a:cubicBezTo>
                  <a:pt x="2494367" y="161403"/>
                  <a:pt x="2484005" y="157965"/>
                  <a:pt x="2470840" y="157677"/>
                </a:cubicBezTo>
                <a:close/>
                <a:moveTo>
                  <a:pt x="2256052" y="157677"/>
                </a:moveTo>
                <a:cubicBezTo>
                  <a:pt x="2236772" y="158038"/>
                  <a:pt x="2219321" y="163972"/>
                  <a:pt x="2203700" y="175480"/>
                </a:cubicBezTo>
                <a:cubicBezTo>
                  <a:pt x="2188079" y="186987"/>
                  <a:pt x="2175609" y="201899"/>
                  <a:pt x="2166291" y="220216"/>
                </a:cubicBezTo>
                <a:cubicBezTo>
                  <a:pt x="2156973" y="238532"/>
                  <a:pt x="2152128" y="258086"/>
                  <a:pt x="2151755" y="278875"/>
                </a:cubicBezTo>
                <a:cubicBezTo>
                  <a:pt x="2151507" y="291720"/>
                  <a:pt x="2154175" y="302963"/>
                  <a:pt x="2159760" y="312605"/>
                </a:cubicBezTo>
                <a:cubicBezTo>
                  <a:pt x="2165345" y="322248"/>
                  <a:pt x="2175332" y="327317"/>
                  <a:pt x="2189723" y="327812"/>
                </a:cubicBezTo>
                <a:cubicBezTo>
                  <a:pt x="2206181" y="327327"/>
                  <a:pt x="2222096" y="318007"/>
                  <a:pt x="2237465" y="299854"/>
                </a:cubicBezTo>
                <a:cubicBezTo>
                  <a:pt x="2252834" y="281700"/>
                  <a:pt x="2263596" y="257625"/>
                  <a:pt x="2269751" y="227628"/>
                </a:cubicBezTo>
                <a:lnTo>
                  <a:pt x="2282532" y="160878"/>
                </a:lnTo>
                <a:cubicBezTo>
                  <a:pt x="2279831" y="160145"/>
                  <a:pt x="2276331" y="159440"/>
                  <a:pt x="2272032" y="158763"/>
                </a:cubicBezTo>
                <a:cubicBezTo>
                  <a:pt x="2267734" y="158086"/>
                  <a:pt x="2262407" y="157724"/>
                  <a:pt x="2256052" y="157677"/>
                </a:cubicBezTo>
                <a:close/>
                <a:moveTo>
                  <a:pt x="6800602" y="157220"/>
                </a:moveTo>
                <a:cubicBezTo>
                  <a:pt x="6782352" y="157963"/>
                  <a:pt x="6766932" y="165284"/>
                  <a:pt x="6754343" y="179183"/>
                </a:cubicBezTo>
                <a:cubicBezTo>
                  <a:pt x="6741754" y="193082"/>
                  <a:pt x="6733082" y="209097"/>
                  <a:pt x="6728326" y="227228"/>
                </a:cubicBezTo>
                <a:cubicBezTo>
                  <a:pt x="6758765" y="227838"/>
                  <a:pt x="6783887" y="225245"/>
                  <a:pt x="6803690" y="219449"/>
                </a:cubicBezTo>
                <a:cubicBezTo>
                  <a:pt x="6823493" y="213653"/>
                  <a:pt x="6833748" y="202367"/>
                  <a:pt x="6834453" y="185589"/>
                </a:cubicBezTo>
                <a:cubicBezTo>
                  <a:pt x="6834301" y="176399"/>
                  <a:pt x="6831175" y="169383"/>
                  <a:pt x="6825075" y="164541"/>
                </a:cubicBezTo>
                <a:cubicBezTo>
                  <a:pt x="6818976" y="159698"/>
                  <a:pt x="6810818" y="157258"/>
                  <a:pt x="6800602" y="157220"/>
                </a:cubicBezTo>
                <a:close/>
                <a:moveTo>
                  <a:pt x="8306790" y="132588"/>
                </a:moveTo>
                <a:lnTo>
                  <a:pt x="8344700" y="132588"/>
                </a:lnTo>
                <a:lnTo>
                  <a:pt x="8302218" y="353816"/>
                </a:lnTo>
                <a:lnTo>
                  <a:pt x="8264271" y="353816"/>
                </a:lnTo>
                <a:close/>
                <a:moveTo>
                  <a:pt x="7954365" y="132588"/>
                </a:moveTo>
                <a:lnTo>
                  <a:pt x="7992275" y="132588"/>
                </a:lnTo>
                <a:lnTo>
                  <a:pt x="7949793" y="353816"/>
                </a:lnTo>
                <a:lnTo>
                  <a:pt x="7911845" y="353816"/>
                </a:lnTo>
                <a:close/>
                <a:moveTo>
                  <a:pt x="6154140" y="132588"/>
                </a:moveTo>
                <a:lnTo>
                  <a:pt x="6192087" y="132588"/>
                </a:lnTo>
                <a:lnTo>
                  <a:pt x="6149568" y="353816"/>
                </a:lnTo>
                <a:lnTo>
                  <a:pt x="6111620" y="353816"/>
                </a:lnTo>
                <a:close/>
                <a:moveTo>
                  <a:pt x="5192115" y="132588"/>
                </a:moveTo>
                <a:lnTo>
                  <a:pt x="5230025" y="132588"/>
                </a:lnTo>
                <a:lnTo>
                  <a:pt x="5187543" y="353816"/>
                </a:lnTo>
                <a:lnTo>
                  <a:pt x="5149595" y="353816"/>
                </a:lnTo>
                <a:close/>
                <a:moveTo>
                  <a:pt x="1149359" y="132588"/>
                </a:moveTo>
                <a:lnTo>
                  <a:pt x="1187292" y="132588"/>
                </a:lnTo>
                <a:lnTo>
                  <a:pt x="1163974" y="256032"/>
                </a:lnTo>
                <a:cubicBezTo>
                  <a:pt x="1162603" y="262185"/>
                  <a:pt x="1161574" y="267938"/>
                  <a:pt x="1160888" y="273291"/>
                </a:cubicBezTo>
                <a:cubicBezTo>
                  <a:pt x="1160202" y="278644"/>
                  <a:pt x="1159859" y="283712"/>
                  <a:pt x="1159859" y="288493"/>
                </a:cubicBezTo>
                <a:cubicBezTo>
                  <a:pt x="1159716" y="300095"/>
                  <a:pt x="1162403" y="309353"/>
                  <a:pt x="1167917" y="316268"/>
                </a:cubicBezTo>
                <a:cubicBezTo>
                  <a:pt x="1173432" y="323183"/>
                  <a:pt x="1182634" y="326726"/>
                  <a:pt x="1195521" y="326898"/>
                </a:cubicBezTo>
                <a:cubicBezTo>
                  <a:pt x="1209942" y="326584"/>
                  <a:pt x="1224191" y="319211"/>
                  <a:pt x="1238269" y="304781"/>
                </a:cubicBezTo>
                <a:cubicBezTo>
                  <a:pt x="1252347" y="290350"/>
                  <a:pt x="1262024" y="270748"/>
                  <a:pt x="1267301" y="245974"/>
                </a:cubicBezTo>
                <a:lnTo>
                  <a:pt x="1288790" y="132588"/>
                </a:lnTo>
                <a:lnTo>
                  <a:pt x="1326737" y="132588"/>
                </a:lnTo>
                <a:lnTo>
                  <a:pt x="1297019" y="289367"/>
                </a:lnTo>
                <a:cubicBezTo>
                  <a:pt x="1292524" y="314050"/>
                  <a:pt x="1289171" y="335532"/>
                  <a:pt x="1286961" y="353816"/>
                </a:cubicBezTo>
                <a:lnTo>
                  <a:pt x="1252671" y="353816"/>
                </a:lnTo>
                <a:lnTo>
                  <a:pt x="1258614" y="312268"/>
                </a:lnTo>
                <a:lnTo>
                  <a:pt x="1257700" y="312268"/>
                </a:lnTo>
                <a:cubicBezTo>
                  <a:pt x="1247670" y="326799"/>
                  <a:pt x="1235840" y="338159"/>
                  <a:pt x="1222210" y="346348"/>
                </a:cubicBezTo>
                <a:cubicBezTo>
                  <a:pt x="1208580" y="354537"/>
                  <a:pt x="1194349" y="358703"/>
                  <a:pt x="1179519" y="358845"/>
                </a:cubicBezTo>
                <a:cubicBezTo>
                  <a:pt x="1164706" y="359321"/>
                  <a:pt x="1151496" y="354945"/>
                  <a:pt x="1139890" y="345717"/>
                </a:cubicBezTo>
                <a:cubicBezTo>
                  <a:pt x="1128284" y="336488"/>
                  <a:pt x="1122158" y="319547"/>
                  <a:pt x="1121512" y="294894"/>
                </a:cubicBezTo>
                <a:cubicBezTo>
                  <a:pt x="1121512" y="289665"/>
                  <a:pt x="1121854" y="284007"/>
                  <a:pt x="1122539" y="277920"/>
                </a:cubicBezTo>
                <a:cubicBezTo>
                  <a:pt x="1123223" y="271834"/>
                  <a:pt x="1124251" y="265147"/>
                  <a:pt x="1125620" y="257861"/>
                </a:cubicBezTo>
                <a:close/>
                <a:moveTo>
                  <a:pt x="10229849" y="127559"/>
                </a:moveTo>
                <a:cubicBezTo>
                  <a:pt x="10246674" y="127872"/>
                  <a:pt x="10259272" y="132608"/>
                  <a:pt x="10267643" y="141767"/>
                </a:cubicBezTo>
                <a:cubicBezTo>
                  <a:pt x="10276015" y="150927"/>
                  <a:pt x="10280618" y="162631"/>
                  <a:pt x="10281455" y="176879"/>
                </a:cubicBezTo>
                <a:cubicBezTo>
                  <a:pt x="10291368" y="160862"/>
                  <a:pt x="10303224" y="148702"/>
                  <a:pt x="10317024" y="140398"/>
                </a:cubicBezTo>
                <a:cubicBezTo>
                  <a:pt x="10330824" y="132095"/>
                  <a:pt x="10346112" y="127815"/>
                  <a:pt x="10362885" y="127559"/>
                </a:cubicBezTo>
                <a:cubicBezTo>
                  <a:pt x="10376311" y="127377"/>
                  <a:pt x="10388417" y="131848"/>
                  <a:pt x="10399206" y="140971"/>
                </a:cubicBezTo>
                <a:cubicBezTo>
                  <a:pt x="10409995" y="150094"/>
                  <a:pt x="10415703" y="164959"/>
                  <a:pt x="10416330" y="185566"/>
                </a:cubicBezTo>
                <a:cubicBezTo>
                  <a:pt x="10416319" y="190957"/>
                  <a:pt x="10415996" y="196977"/>
                  <a:pt x="10415359" y="203625"/>
                </a:cubicBezTo>
                <a:cubicBezTo>
                  <a:pt x="10414722" y="210274"/>
                  <a:pt x="10413829" y="216751"/>
                  <a:pt x="10412678" y="223056"/>
                </a:cubicBezTo>
                <a:lnTo>
                  <a:pt x="10388024" y="353816"/>
                </a:lnTo>
                <a:lnTo>
                  <a:pt x="10350991" y="353816"/>
                </a:lnTo>
                <a:lnTo>
                  <a:pt x="10374780" y="226257"/>
                </a:lnTo>
                <a:cubicBezTo>
                  <a:pt x="10375714" y="222028"/>
                  <a:pt x="10376476" y="217341"/>
                  <a:pt x="10377067" y="212198"/>
                </a:cubicBezTo>
                <a:cubicBezTo>
                  <a:pt x="10377658" y="207054"/>
                  <a:pt x="10377963" y="202139"/>
                  <a:pt x="10377982" y="197453"/>
                </a:cubicBezTo>
                <a:cubicBezTo>
                  <a:pt x="10378134" y="185652"/>
                  <a:pt x="10375657" y="176336"/>
                  <a:pt x="10370548" y="169507"/>
                </a:cubicBezTo>
                <a:cubicBezTo>
                  <a:pt x="10365440" y="162677"/>
                  <a:pt x="10356786" y="159191"/>
                  <a:pt x="10344586" y="159048"/>
                </a:cubicBezTo>
                <a:cubicBezTo>
                  <a:pt x="10330271" y="159353"/>
                  <a:pt x="10316472" y="166745"/>
                  <a:pt x="10303187" y="181223"/>
                </a:cubicBezTo>
                <a:cubicBezTo>
                  <a:pt x="10289903" y="195701"/>
                  <a:pt x="10280680" y="215436"/>
                  <a:pt x="10275522" y="240430"/>
                </a:cubicBezTo>
                <a:lnTo>
                  <a:pt x="10254066" y="353816"/>
                </a:lnTo>
                <a:lnTo>
                  <a:pt x="10217505" y="353816"/>
                </a:lnTo>
                <a:lnTo>
                  <a:pt x="10242194" y="223971"/>
                </a:lnTo>
                <a:cubicBezTo>
                  <a:pt x="10243108" y="219189"/>
                  <a:pt x="10243794" y="214579"/>
                  <a:pt x="10244251" y="210140"/>
                </a:cubicBezTo>
                <a:cubicBezTo>
                  <a:pt x="10244708" y="205702"/>
                  <a:pt x="10244937" y="201320"/>
                  <a:pt x="10244937" y="196996"/>
                </a:cubicBezTo>
                <a:cubicBezTo>
                  <a:pt x="10245308" y="187214"/>
                  <a:pt x="10243308" y="178546"/>
                  <a:pt x="10238936" y="170993"/>
                </a:cubicBezTo>
                <a:cubicBezTo>
                  <a:pt x="10234564" y="163439"/>
                  <a:pt x="10225591" y="159458"/>
                  <a:pt x="10212018" y="159048"/>
                </a:cubicBezTo>
                <a:cubicBezTo>
                  <a:pt x="10197407" y="159591"/>
                  <a:pt x="10183196" y="167649"/>
                  <a:pt x="10169384" y="183223"/>
                </a:cubicBezTo>
                <a:cubicBezTo>
                  <a:pt x="10155572" y="198796"/>
                  <a:pt x="10146162" y="218627"/>
                  <a:pt x="10141152" y="242716"/>
                </a:cubicBezTo>
                <a:lnTo>
                  <a:pt x="10120578" y="353816"/>
                </a:lnTo>
                <a:lnTo>
                  <a:pt x="10083545" y="353816"/>
                </a:lnTo>
                <a:lnTo>
                  <a:pt x="10113263" y="197037"/>
                </a:lnTo>
                <a:cubicBezTo>
                  <a:pt x="10117760" y="172354"/>
                  <a:pt x="10121112" y="150871"/>
                  <a:pt x="10123321" y="132588"/>
                </a:cubicBezTo>
                <a:lnTo>
                  <a:pt x="10156697" y="132588"/>
                </a:lnTo>
                <a:lnTo>
                  <a:pt x="10150753" y="174136"/>
                </a:lnTo>
                <a:lnTo>
                  <a:pt x="10152125" y="174136"/>
                </a:lnTo>
                <a:cubicBezTo>
                  <a:pt x="10162536" y="158806"/>
                  <a:pt x="10174404" y="147218"/>
                  <a:pt x="10187730" y="139371"/>
                </a:cubicBezTo>
                <a:cubicBezTo>
                  <a:pt x="10201056" y="131524"/>
                  <a:pt x="10215094" y="127587"/>
                  <a:pt x="10229849" y="127559"/>
                </a:cubicBezTo>
                <a:close/>
                <a:moveTo>
                  <a:pt x="9999941" y="127559"/>
                </a:moveTo>
                <a:cubicBezTo>
                  <a:pt x="10010659" y="127606"/>
                  <a:pt x="10021296" y="128424"/>
                  <a:pt x="10031853" y="130013"/>
                </a:cubicBezTo>
                <a:cubicBezTo>
                  <a:pt x="10042410" y="131603"/>
                  <a:pt x="10051569" y="133680"/>
                  <a:pt x="10059332" y="136245"/>
                </a:cubicBezTo>
                <a:lnTo>
                  <a:pt x="10036930" y="251429"/>
                </a:lnTo>
                <a:cubicBezTo>
                  <a:pt x="10033272" y="270951"/>
                  <a:pt x="10030644" y="289729"/>
                  <a:pt x="10029044" y="307765"/>
                </a:cubicBezTo>
                <a:cubicBezTo>
                  <a:pt x="10027443" y="325800"/>
                  <a:pt x="10026872" y="341151"/>
                  <a:pt x="10027328" y="353816"/>
                </a:cubicBezTo>
                <a:lnTo>
                  <a:pt x="9992181" y="353816"/>
                </a:lnTo>
                <a:cubicBezTo>
                  <a:pt x="9992220" y="347061"/>
                  <a:pt x="9992714" y="338738"/>
                  <a:pt x="9993665" y="328847"/>
                </a:cubicBezTo>
                <a:cubicBezTo>
                  <a:pt x="9994616" y="318955"/>
                  <a:pt x="9995795" y="308244"/>
                  <a:pt x="9997202" y="296712"/>
                </a:cubicBezTo>
                <a:lnTo>
                  <a:pt x="9996289" y="296712"/>
                </a:lnTo>
                <a:cubicBezTo>
                  <a:pt x="9984068" y="319296"/>
                  <a:pt x="9970648" y="335365"/>
                  <a:pt x="9956032" y="344917"/>
                </a:cubicBezTo>
                <a:cubicBezTo>
                  <a:pt x="9941416" y="354470"/>
                  <a:pt x="9926182" y="359112"/>
                  <a:pt x="9910332" y="358845"/>
                </a:cubicBezTo>
                <a:cubicBezTo>
                  <a:pt x="9890671" y="358428"/>
                  <a:pt x="9875220" y="351503"/>
                  <a:pt x="9863979" y="338069"/>
                </a:cubicBezTo>
                <a:cubicBezTo>
                  <a:pt x="9852737" y="324635"/>
                  <a:pt x="9847009" y="307190"/>
                  <a:pt x="9846791" y="285736"/>
                </a:cubicBezTo>
                <a:cubicBezTo>
                  <a:pt x="9846896" y="259594"/>
                  <a:pt x="9852986" y="234541"/>
                  <a:pt x="9865061" y="210578"/>
                </a:cubicBezTo>
                <a:cubicBezTo>
                  <a:pt x="9877137" y="186614"/>
                  <a:pt x="9894571" y="166919"/>
                  <a:pt x="9917365" y="151493"/>
                </a:cubicBezTo>
                <a:cubicBezTo>
                  <a:pt x="9940159" y="136067"/>
                  <a:pt x="9967683" y="128089"/>
                  <a:pt x="9999941" y="127559"/>
                </a:cubicBezTo>
                <a:close/>
                <a:moveTo>
                  <a:pt x="9199841" y="127559"/>
                </a:moveTo>
                <a:cubicBezTo>
                  <a:pt x="9210559" y="127606"/>
                  <a:pt x="9221196" y="128424"/>
                  <a:pt x="9231753" y="130013"/>
                </a:cubicBezTo>
                <a:cubicBezTo>
                  <a:pt x="9242310" y="131603"/>
                  <a:pt x="9251469" y="133680"/>
                  <a:pt x="9259232" y="136245"/>
                </a:cubicBezTo>
                <a:lnTo>
                  <a:pt x="9236829" y="251429"/>
                </a:lnTo>
                <a:cubicBezTo>
                  <a:pt x="9233172" y="270951"/>
                  <a:pt x="9230544" y="289729"/>
                  <a:pt x="9228943" y="307765"/>
                </a:cubicBezTo>
                <a:cubicBezTo>
                  <a:pt x="9227344" y="325800"/>
                  <a:pt x="9226772" y="341151"/>
                  <a:pt x="9227228" y="353816"/>
                </a:cubicBezTo>
                <a:lnTo>
                  <a:pt x="9192081" y="353816"/>
                </a:lnTo>
                <a:cubicBezTo>
                  <a:pt x="9192119" y="347061"/>
                  <a:pt x="9192614" y="338738"/>
                  <a:pt x="9193565" y="328847"/>
                </a:cubicBezTo>
                <a:cubicBezTo>
                  <a:pt x="9194516" y="318955"/>
                  <a:pt x="9195695" y="308244"/>
                  <a:pt x="9197102" y="296712"/>
                </a:cubicBezTo>
                <a:lnTo>
                  <a:pt x="9196190" y="296712"/>
                </a:lnTo>
                <a:cubicBezTo>
                  <a:pt x="9183975" y="319296"/>
                  <a:pt x="9170559" y="335365"/>
                  <a:pt x="9155942" y="344917"/>
                </a:cubicBezTo>
                <a:cubicBezTo>
                  <a:pt x="9141324" y="354470"/>
                  <a:pt x="9126075" y="359112"/>
                  <a:pt x="9110198" y="358845"/>
                </a:cubicBezTo>
                <a:cubicBezTo>
                  <a:pt x="9090554" y="358428"/>
                  <a:pt x="9075113" y="351503"/>
                  <a:pt x="9063874" y="338069"/>
                </a:cubicBezTo>
                <a:cubicBezTo>
                  <a:pt x="9052637" y="324635"/>
                  <a:pt x="9046909" y="307190"/>
                  <a:pt x="9046691" y="285736"/>
                </a:cubicBezTo>
                <a:cubicBezTo>
                  <a:pt x="9046795" y="259594"/>
                  <a:pt x="9052882" y="234541"/>
                  <a:pt x="9064952" y="210578"/>
                </a:cubicBezTo>
                <a:cubicBezTo>
                  <a:pt x="9077021" y="186614"/>
                  <a:pt x="9094453" y="166919"/>
                  <a:pt x="9117244" y="151493"/>
                </a:cubicBezTo>
                <a:cubicBezTo>
                  <a:pt x="9140037" y="136067"/>
                  <a:pt x="9167569" y="128089"/>
                  <a:pt x="9199841" y="127559"/>
                </a:cubicBezTo>
                <a:close/>
                <a:moveTo>
                  <a:pt x="8520378" y="127559"/>
                </a:moveTo>
                <a:cubicBezTo>
                  <a:pt x="8534315" y="127215"/>
                  <a:pt x="8546990" y="131667"/>
                  <a:pt x="8558406" y="140914"/>
                </a:cubicBezTo>
                <a:cubicBezTo>
                  <a:pt x="8569822" y="150162"/>
                  <a:pt x="8575872" y="166265"/>
                  <a:pt x="8576557" y="189224"/>
                </a:cubicBezTo>
                <a:cubicBezTo>
                  <a:pt x="8576528" y="194167"/>
                  <a:pt x="8576129" y="199825"/>
                  <a:pt x="8575358" y="206197"/>
                </a:cubicBezTo>
                <a:cubicBezTo>
                  <a:pt x="8574587" y="212569"/>
                  <a:pt x="8573618" y="218799"/>
                  <a:pt x="8572448" y="224885"/>
                </a:cubicBezTo>
                <a:lnTo>
                  <a:pt x="8547795" y="353816"/>
                </a:lnTo>
                <a:lnTo>
                  <a:pt x="8509862" y="353816"/>
                </a:lnTo>
                <a:lnTo>
                  <a:pt x="8534094" y="226257"/>
                </a:lnTo>
                <a:cubicBezTo>
                  <a:pt x="8535027" y="221847"/>
                  <a:pt x="8535790" y="217179"/>
                  <a:pt x="8536380" y="212255"/>
                </a:cubicBezTo>
                <a:cubicBezTo>
                  <a:pt x="8536971" y="207331"/>
                  <a:pt x="8537276" y="202549"/>
                  <a:pt x="8537294" y="197910"/>
                </a:cubicBezTo>
                <a:cubicBezTo>
                  <a:pt x="8537476" y="186490"/>
                  <a:pt x="8534942" y="177213"/>
                  <a:pt x="8529694" y="170078"/>
                </a:cubicBezTo>
                <a:cubicBezTo>
                  <a:pt x="8524446" y="162944"/>
                  <a:pt x="8515396" y="159267"/>
                  <a:pt x="8502547" y="159048"/>
                </a:cubicBezTo>
                <a:cubicBezTo>
                  <a:pt x="8493310" y="159110"/>
                  <a:pt x="8483540" y="162593"/>
                  <a:pt x="8473236" y="169496"/>
                </a:cubicBezTo>
                <a:cubicBezTo>
                  <a:pt x="8462932" y="176399"/>
                  <a:pt x="8453568" y="186351"/>
                  <a:pt x="8445144" y="199350"/>
                </a:cubicBezTo>
                <a:cubicBezTo>
                  <a:pt x="8436719" y="212349"/>
                  <a:pt x="8430708" y="228023"/>
                  <a:pt x="8427109" y="246374"/>
                </a:cubicBezTo>
                <a:lnTo>
                  <a:pt x="8406992" y="353816"/>
                </a:lnTo>
                <a:lnTo>
                  <a:pt x="8369045" y="353816"/>
                </a:lnTo>
                <a:lnTo>
                  <a:pt x="8398763" y="197037"/>
                </a:lnTo>
                <a:cubicBezTo>
                  <a:pt x="8401230" y="184695"/>
                  <a:pt x="8403268" y="173154"/>
                  <a:pt x="8404878" y="162413"/>
                </a:cubicBezTo>
                <a:cubicBezTo>
                  <a:pt x="8406488" y="151671"/>
                  <a:pt x="8407954" y="141730"/>
                  <a:pt x="8409278" y="132588"/>
                </a:cubicBezTo>
                <a:lnTo>
                  <a:pt x="8443111" y="132588"/>
                </a:lnTo>
                <a:lnTo>
                  <a:pt x="8437625" y="175965"/>
                </a:lnTo>
                <a:lnTo>
                  <a:pt x="8438539" y="175965"/>
                </a:lnTo>
                <a:cubicBezTo>
                  <a:pt x="8448522" y="160357"/>
                  <a:pt x="8460561" y="148407"/>
                  <a:pt x="8474658" y="140113"/>
                </a:cubicBezTo>
                <a:cubicBezTo>
                  <a:pt x="8488756" y="131819"/>
                  <a:pt x="8503995" y="127634"/>
                  <a:pt x="8520378" y="127559"/>
                </a:cubicBezTo>
                <a:close/>
                <a:moveTo>
                  <a:pt x="8193847" y="127559"/>
                </a:moveTo>
                <a:cubicBezTo>
                  <a:pt x="8204043" y="127673"/>
                  <a:pt x="8213215" y="128814"/>
                  <a:pt x="8221361" y="130981"/>
                </a:cubicBezTo>
                <a:cubicBezTo>
                  <a:pt x="8229507" y="133149"/>
                  <a:pt x="8235714" y="135658"/>
                  <a:pt x="8239981" y="138510"/>
                </a:cubicBezTo>
                <a:lnTo>
                  <a:pt x="8229466" y="167281"/>
                </a:lnTo>
                <a:cubicBezTo>
                  <a:pt x="8225496" y="164861"/>
                  <a:pt x="8220185" y="162612"/>
                  <a:pt x="8213537" y="160535"/>
                </a:cubicBezTo>
                <a:cubicBezTo>
                  <a:pt x="8206887" y="158458"/>
                  <a:pt x="8199411" y="157353"/>
                  <a:pt x="8191109" y="157220"/>
                </a:cubicBezTo>
                <a:cubicBezTo>
                  <a:pt x="8179459" y="157410"/>
                  <a:pt x="8170038" y="160573"/>
                  <a:pt x="8162845" y="166709"/>
                </a:cubicBezTo>
                <a:cubicBezTo>
                  <a:pt x="8155653" y="172845"/>
                  <a:pt x="8151951" y="180811"/>
                  <a:pt x="8151742" y="190606"/>
                </a:cubicBezTo>
                <a:cubicBezTo>
                  <a:pt x="8151771" y="198467"/>
                  <a:pt x="8154347" y="205270"/>
                  <a:pt x="8159471" y="211015"/>
                </a:cubicBezTo>
                <a:cubicBezTo>
                  <a:pt x="8164595" y="216761"/>
                  <a:pt x="8172095" y="222306"/>
                  <a:pt x="8181969" y="227651"/>
                </a:cubicBezTo>
                <a:cubicBezTo>
                  <a:pt x="8194491" y="234731"/>
                  <a:pt x="8204498" y="243097"/>
                  <a:pt x="8211993" y="252749"/>
                </a:cubicBezTo>
                <a:cubicBezTo>
                  <a:pt x="8219489" y="262401"/>
                  <a:pt x="8223332" y="273396"/>
                  <a:pt x="8223523" y="285735"/>
                </a:cubicBezTo>
                <a:cubicBezTo>
                  <a:pt x="8222915" y="309169"/>
                  <a:pt x="8214655" y="327108"/>
                  <a:pt x="8198743" y="339552"/>
                </a:cubicBezTo>
                <a:cubicBezTo>
                  <a:pt x="8182829" y="351997"/>
                  <a:pt x="8162901" y="358276"/>
                  <a:pt x="8138959" y="358388"/>
                </a:cubicBezTo>
                <a:cubicBezTo>
                  <a:pt x="8126917" y="358245"/>
                  <a:pt x="8116071" y="356705"/>
                  <a:pt x="8106415" y="353767"/>
                </a:cubicBezTo>
                <a:cubicBezTo>
                  <a:pt x="8096762" y="350830"/>
                  <a:pt x="8089334" y="347351"/>
                  <a:pt x="8084133" y="343329"/>
                </a:cubicBezTo>
                <a:lnTo>
                  <a:pt x="8094649" y="315463"/>
                </a:lnTo>
                <a:cubicBezTo>
                  <a:pt x="8100116" y="318836"/>
                  <a:pt x="8107123" y="321923"/>
                  <a:pt x="8115669" y="324725"/>
                </a:cubicBezTo>
                <a:cubicBezTo>
                  <a:pt x="8124215" y="327526"/>
                  <a:pt x="8133043" y="329012"/>
                  <a:pt x="8142155" y="329184"/>
                </a:cubicBezTo>
                <a:cubicBezTo>
                  <a:pt x="8155117" y="328908"/>
                  <a:pt x="8165337" y="325344"/>
                  <a:pt x="8172813" y="318493"/>
                </a:cubicBezTo>
                <a:cubicBezTo>
                  <a:pt x="8180291" y="311642"/>
                  <a:pt x="8184107" y="303162"/>
                  <a:pt x="8184260" y="293053"/>
                </a:cubicBezTo>
                <a:cubicBezTo>
                  <a:pt x="8184413" y="284554"/>
                  <a:pt x="8182161" y="277198"/>
                  <a:pt x="8177504" y="270986"/>
                </a:cubicBezTo>
                <a:cubicBezTo>
                  <a:pt x="8172848" y="264773"/>
                  <a:pt x="8164871" y="258561"/>
                  <a:pt x="8153573" y="252349"/>
                </a:cubicBezTo>
                <a:cubicBezTo>
                  <a:pt x="8140731" y="245202"/>
                  <a:pt x="8130915" y="236856"/>
                  <a:pt x="8124123" y="227308"/>
                </a:cubicBezTo>
                <a:cubicBezTo>
                  <a:pt x="8117333" y="217761"/>
                  <a:pt x="8113907" y="207356"/>
                  <a:pt x="8113851" y="196094"/>
                </a:cubicBezTo>
                <a:cubicBezTo>
                  <a:pt x="8114267" y="176231"/>
                  <a:pt x="8121765" y="159949"/>
                  <a:pt x="8136348" y="147248"/>
                </a:cubicBezTo>
                <a:cubicBezTo>
                  <a:pt x="8150929" y="134548"/>
                  <a:pt x="8170096" y="127985"/>
                  <a:pt x="8193847" y="127559"/>
                </a:cubicBezTo>
                <a:close/>
                <a:moveTo>
                  <a:pt x="7828241" y="127559"/>
                </a:moveTo>
                <a:cubicBezTo>
                  <a:pt x="7838959" y="127606"/>
                  <a:pt x="7849597" y="128424"/>
                  <a:pt x="7860153" y="130013"/>
                </a:cubicBezTo>
                <a:cubicBezTo>
                  <a:pt x="7870709" y="131603"/>
                  <a:pt x="7879869" y="133680"/>
                  <a:pt x="7887633" y="136245"/>
                </a:cubicBezTo>
                <a:lnTo>
                  <a:pt x="7865229" y="251429"/>
                </a:lnTo>
                <a:cubicBezTo>
                  <a:pt x="7861571" y="270951"/>
                  <a:pt x="7858944" y="289729"/>
                  <a:pt x="7857343" y="307765"/>
                </a:cubicBezTo>
                <a:cubicBezTo>
                  <a:pt x="7855743" y="325800"/>
                  <a:pt x="7855171" y="341151"/>
                  <a:pt x="7855628" y="353816"/>
                </a:cubicBezTo>
                <a:lnTo>
                  <a:pt x="7820481" y="353816"/>
                </a:lnTo>
                <a:cubicBezTo>
                  <a:pt x="7820519" y="347061"/>
                  <a:pt x="7821013" y="338738"/>
                  <a:pt x="7821965" y="328847"/>
                </a:cubicBezTo>
                <a:cubicBezTo>
                  <a:pt x="7822916" y="318955"/>
                  <a:pt x="7824095" y="308244"/>
                  <a:pt x="7825502" y="296712"/>
                </a:cubicBezTo>
                <a:lnTo>
                  <a:pt x="7824589" y="296712"/>
                </a:lnTo>
                <a:cubicBezTo>
                  <a:pt x="7812375" y="319296"/>
                  <a:pt x="7798959" y="335365"/>
                  <a:pt x="7784341" y="344917"/>
                </a:cubicBezTo>
                <a:cubicBezTo>
                  <a:pt x="7769724" y="354470"/>
                  <a:pt x="7754475" y="359112"/>
                  <a:pt x="7738599" y="358845"/>
                </a:cubicBezTo>
                <a:cubicBezTo>
                  <a:pt x="7718953" y="358428"/>
                  <a:pt x="7703513" y="351503"/>
                  <a:pt x="7692275" y="338069"/>
                </a:cubicBezTo>
                <a:cubicBezTo>
                  <a:pt x="7681037" y="324635"/>
                  <a:pt x="7675309" y="307190"/>
                  <a:pt x="7675091" y="285736"/>
                </a:cubicBezTo>
                <a:cubicBezTo>
                  <a:pt x="7675195" y="259594"/>
                  <a:pt x="7681282" y="234541"/>
                  <a:pt x="7693351" y="210578"/>
                </a:cubicBezTo>
                <a:cubicBezTo>
                  <a:pt x="7705421" y="186614"/>
                  <a:pt x="7722853" y="166919"/>
                  <a:pt x="7745645" y="151493"/>
                </a:cubicBezTo>
                <a:cubicBezTo>
                  <a:pt x="7768437" y="136067"/>
                  <a:pt x="7795969" y="128089"/>
                  <a:pt x="7828241" y="127559"/>
                </a:cubicBezTo>
                <a:close/>
                <a:moveTo>
                  <a:pt x="7044003" y="127559"/>
                </a:moveTo>
                <a:cubicBezTo>
                  <a:pt x="7057940" y="127215"/>
                  <a:pt x="7070616" y="131667"/>
                  <a:pt x="7082032" y="140914"/>
                </a:cubicBezTo>
                <a:cubicBezTo>
                  <a:pt x="7093447" y="150162"/>
                  <a:pt x="7099498" y="166265"/>
                  <a:pt x="7100182" y="189224"/>
                </a:cubicBezTo>
                <a:cubicBezTo>
                  <a:pt x="7100153" y="194167"/>
                  <a:pt x="7099754" y="199825"/>
                  <a:pt x="7098984" y="206197"/>
                </a:cubicBezTo>
                <a:cubicBezTo>
                  <a:pt x="7098213" y="212569"/>
                  <a:pt x="7097243" y="218799"/>
                  <a:pt x="7096073" y="224885"/>
                </a:cubicBezTo>
                <a:lnTo>
                  <a:pt x="7071420" y="353816"/>
                </a:lnTo>
                <a:lnTo>
                  <a:pt x="7033488" y="353816"/>
                </a:lnTo>
                <a:lnTo>
                  <a:pt x="7057719" y="226257"/>
                </a:lnTo>
                <a:cubicBezTo>
                  <a:pt x="7058653" y="221847"/>
                  <a:pt x="7059415" y="217179"/>
                  <a:pt x="7060005" y="212255"/>
                </a:cubicBezTo>
                <a:cubicBezTo>
                  <a:pt x="7060596" y="207331"/>
                  <a:pt x="7060901" y="202549"/>
                  <a:pt x="7060920" y="197910"/>
                </a:cubicBezTo>
                <a:cubicBezTo>
                  <a:pt x="7061101" y="186490"/>
                  <a:pt x="7058567" y="177213"/>
                  <a:pt x="7053319" y="170078"/>
                </a:cubicBezTo>
                <a:cubicBezTo>
                  <a:pt x="7048070" y="162944"/>
                  <a:pt x="7039022" y="159267"/>
                  <a:pt x="7026172" y="159048"/>
                </a:cubicBezTo>
                <a:cubicBezTo>
                  <a:pt x="7016936" y="159110"/>
                  <a:pt x="7007165" y="162593"/>
                  <a:pt x="6996861" y="169496"/>
                </a:cubicBezTo>
                <a:cubicBezTo>
                  <a:pt x="6986557" y="176399"/>
                  <a:pt x="6977193" y="186351"/>
                  <a:pt x="6968768" y="199350"/>
                </a:cubicBezTo>
                <a:cubicBezTo>
                  <a:pt x="6960344" y="212349"/>
                  <a:pt x="6954333" y="228023"/>
                  <a:pt x="6950735" y="246374"/>
                </a:cubicBezTo>
                <a:lnTo>
                  <a:pt x="6930618" y="353816"/>
                </a:lnTo>
                <a:lnTo>
                  <a:pt x="6892670" y="353816"/>
                </a:lnTo>
                <a:lnTo>
                  <a:pt x="6922388" y="197037"/>
                </a:lnTo>
                <a:cubicBezTo>
                  <a:pt x="6924855" y="184695"/>
                  <a:pt x="6926894" y="173154"/>
                  <a:pt x="6928503" y="162413"/>
                </a:cubicBezTo>
                <a:cubicBezTo>
                  <a:pt x="6930113" y="151671"/>
                  <a:pt x="6931580" y="141730"/>
                  <a:pt x="6932904" y="132588"/>
                </a:cubicBezTo>
                <a:lnTo>
                  <a:pt x="6966736" y="132588"/>
                </a:lnTo>
                <a:lnTo>
                  <a:pt x="6961250" y="175965"/>
                </a:lnTo>
                <a:lnTo>
                  <a:pt x="6962165" y="175965"/>
                </a:lnTo>
                <a:cubicBezTo>
                  <a:pt x="6972147" y="160357"/>
                  <a:pt x="6984187" y="148407"/>
                  <a:pt x="6998283" y="140113"/>
                </a:cubicBezTo>
                <a:cubicBezTo>
                  <a:pt x="7012381" y="131819"/>
                  <a:pt x="7027621" y="127634"/>
                  <a:pt x="7044003" y="127559"/>
                </a:cubicBezTo>
                <a:close/>
                <a:moveTo>
                  <a:pt x="6806092" y="127559"/>
                </a:moveTo>
                <a:cubicBezTo>
                  <a:pt x="6827194" y="127947"/>
                  <a:pt x="6843265" y="133445"/>
                  <a:pt x="6854303" y="144053"/>
                </a:cubicBezTo>
                <a:cubicBezTo>
                  <a:pt x="6865341" y="154660"/>
                  <a:pt x="6870897" y="168048"/>
                  <a:pt x="6870972" y="184216"/>
                </a:cubicBezTo>
                <a:cubicBezTo>
                  <a:pt x="6870671" y="203415"/>
                  <a:pt x="6864014" y="218360"/>
                  <a:pt x="6851000" y="229053"/>
                </a:cubicBezTo>
                <a:cubicBezTo>
                  <a:pt x="6837987" y="239746"/>
                  <a:pt x="6820425" y="247136"/>
                  <a:pt x="6798315" y="251224"/>
                </a:cubicBezTo>
                <a:cubicBezTo>
                  <a:pt x="6776204" y="255312"/>
                  <a:pt x="6751353" y="257048"/>
                  <a:pt x="6723760" y="256432"/>
                </a:cubicBezTo>
                <a:cubicBezTo>
                  <a:pt x="6722837" y="261646"/>
                  <a:pt x="6722742" y="268376"/>
                  <a:pt x="6723475" y="276622"/>
                </a:cubicBezTo>
                <a:cubicBezTo>
                  <a:pt x="6724207" y="284868"/>
                  <a:pt x="6725824" y="292170"/>
                  <a:pt x="6728326" y="298528"/>
                </a:cubicBezTo>
                <a:cubicBezTo>
                  <a:pt x="6732757" y="308375"/>
                  <a:pt x="6739219" y="315791"/>
                  <a:pt x="6747710" y="320777"/>
                </a:cubicBezTo>
                <a:cubicBezTo>
                  <a:pt x="6756201" y="325762"/>
                  <a:pt x="6766208" y="328260"/>
                  <a:pt x="6777730" y="328270"/>
                </a:cubicBezTo>
                <a:cubicBezTo>
                  <a:pt x="6790758" y="328079"/>
                  <a:pt x="6802212" y="326401"/>
                  <a:pt x="6812095" y="323236"/>
                </a:cubicBezTo>
                <a:cubicBezTo>
                  <a:pt x="6821977" y="320072"/>
                  <a:pt x="6830342" y="316564"/>
                  <a:pt x="6837192" y="312712"/>
                </a:cubicBezTo>
                <a:lnTo>
                  <a:pt x="6842670" y="341047"/>
                </a:lnTo>
                <a:cubicBezTo>
                  <a:pt x="6834282" y="345962"/>
                  <a:pt x="6823747" y="350050"/>
                  <a:pt x="6811064" y="353311"/>
                </a:cubicBezTo>
                <a:cubicBezTo>
                  <a:pt x="6798381" y="356572"/>
                  <a:pt x="6784525" y="358264"/>
                  <a:pt x="6769496" y="358388"/>
                </a:cubicBezTo>
                <a:cubicBezTo>
                  <a:pt x="6740389" y="357752"/>
                  <a:pt x="6719060" y="349091"/>
                  <a:pt x="6705506" y="332404"/>
                </a:cubicBezTo>
                <a:cubicBezTo>
                  <a:pt x="6691952" y="315717"/>
                  <a:pt x="6685252" y="294816"/>
                  <a:pt x="6685406" y="269701"/>
                </a:cubicBezTo>
                <a:cubicBezTo>
                  <a:pt x="6685575" y="246941"/>
                  <a:pt x="6690718" y="224772"/>
                  <a:pt x="6700836" y="203194"/>
                </a:cubicBezTo>
                <a:cubicBezTo>
                  <a:pt x="6710956" y="181617"/>
                  <a:pt x="6725039" y="163746"/>
                  <a:pt x="6743087" y="149583"/>
                </a:cubicBezTo>
                <a:cubicBezTo>
                  <a:pt x="6761134" y="135419"/>
                  <a:pt x="6782136" y="128078"/>
                  <a:pt x="6806092" y="127559"/>
                </a:cubicBezTo>
                <a:close/>
                <a:moveTo>
                  <a:pt x="6370916" y="127559"/>
                </a:moveTo>
                <a:cubicBezTo>
                  <a:pt x="6381634" y="127606"/>
                  <a:pt x="6392272" y="128424"/>
                  <a:pt x="6402828" y="130013"/>
                </a:cubicBezTo>
                <a:cubicBezTo>
                  <a:pt x="6413385" y="131603"/>
                  <a:pt x="6422544" y="133680"/>
                  <a:pt x="6430308" y="136245"/>
                </a:cubicBezTo>
                <a:lnTo>
                  <a:pt x="6407905" y="251429"/>
                </a:lnTo>
                <a:cubicBezTo>
                  <a:pt x="6404248" y="270951"/>
                  <a:pt x="6401619" y="289729"/>
                  <a:pt x="6400019" y="307765"/>
                </a:cubicBezTo>
                <a:cubicBezTo>
                  <a:pt x="6398419" y="325800"/>
                  <a:pt x="6397847" y="341151"/>
                  <a:pt x="6398304" y="353816"/>
                </a:cubicBezTo>
                <a:lnTo>
                  <a:pt x="6363156" y="353816"/>
                </a:lnTo>
                <a:cubicBezTo>
                  <a:pt x="6363194" y="347061"/>
                  <a:pt x="6363689" y="338738"/>
                  <a:pt x="6364639" y="328847"/>
                </a:cubicBezTo>
                <a:cubicBezTo>
                  <a:pt x="6365591" y="318955"/>
                  <a:pt x="6366770" y="308244"/>
                  <a:pt x="6368177" y="296712"/>
                </a:cubicBezTo>
                <a:lnTo>
                  <a:pt x="6367265" y="296712"/>
                </a:lnTo>
                <a:cubicBezTo>
                  <a:pt x="6355051" y="319296"/>
                  <a:pt x="6341635" y="335365"/>
                  <a:pt x="6327017" y="344917"/>
                </a:cubicBezTo>
                <a:cubicBezTo>
                  <a:pt x="6312398" y="354470"/>
                  <a:pt x="6297151" y="359112"/>
                  <a:pt x="6281274" y="358845"/>
                </a:cubicBezTo>
                <a:cubicBezTo>
                  <a:pt x="6261629" y="358428"/>
                  <a:pt x="6246188" y="351503"/>
                  <a:pt x="6234950" y="338069"/>
                </a:cubicBezTo>
                <a:cubicBezTo>
                  <a:pt x="6223712" y="324635"/>
                  <a:pt x="6217984" y="307190"/>
                  <a:pt x="6217767" y="285736"/>
                </a:cubicBezTo>
                <a:cubicBezTo>
                  <a:pt x="6217871" y="259594"/>
                  <a:pt x="6223957" y="234541"/>
                  <a:pt x="6236027" y="210578"/>
                </a:cubicBezTo>
                <a:cubicBezTo>
                  <a:pt x="6248097" y="186614"/>
                  <a:pt x="6265528" y="166919"/>
                  <a:pt x="6288320" y="151493"/>
                </a:cubicBezTo>
                <a:cubicBezTo>
                  <a:pt x="6311113" y="136067"/>
                  <a:pt x="6338645" y="128089"/>
                  <a:pt x="6370916" y="127559"/>
                </a:cubicBezTo>
                <a:close/>
                <a:moveTo>
                  <a:pt x="5768435" y="127559"/>
                </a:moveTo>
                <a:cubicBezTo>
                  <a:pt x="5781502" y="127692"/>
                  <a:pt x="5794342" y="129251"/>
                  <a:pt x="5806954" y="132236"/>
                </a:cubicBezTo>
                <a:cubicBezTo>
                  <a:pt x="5819565" y="135221"/>
                  <a:pt x="5830347" y="138834"/>
                  <a:pt x="5839301" y="143074"/>
                </a:cubicBezTo>
                <a:lnTo>
                  <a:pt x="5805468" y="325979"/>
                </a:lnTo>
                <a:cubicBezTo>
                  <a:pt x="5801058" y="349251"/>
                  <a:pt x="5795361" y="369077"/>
                  <a:pt x="5788380" y="385455"/>
                </a:cubicBezTo>
                <a:cubicBezTo>
                  <a:pt x="5781398" y="401833"/>
                  <a:pt x="5772159" y="414924"/>
                  <a:pt x="5760662" y="424728"/>
                </a:cubicBezTo>
                <a:cubicBezTo>
                  <a:pt x="5749442" y="434140"/>
                  <a:pt x="5737021" y="440643"/>
                  <a:pt x="5723400" y="444236"/>
                </a:cubicBezTo>
                <a:cubicBezTo>
                  <a:pt x="5709779" y="447830"/>
                  <a:pt x="5696445" y="449542"/>
                  <a:pt x="5683395" y="449370"/>
                </a:cubicBezTo>
                <a:cubicBezTo>
                  <a:pt x="5669727" y="449294"/>
                  <a:pt x="5657088" y="447849"/>
                  <a:pt x="5645480" y="445035"/>
                </a:cubicBezTo>
                <a:cubicBezTo>
                  <a:pt x="5633873" y="442221"/>
                  <a:pt x="5624432" y="438494"/>
                  <a:pt x="5617158" y="433855"/>
                </a:cubicBezTo>
                <a:lnTo>
                  <a:pt x="5628131" y="404152"/>
                </a:lnTo>
                <a:cubicBezTo>
                  <a:pt x="5634903" y="408366"/>
                  <a:pt x="5643388" y="411836"/>
                  <a:pt x="5653586" y="414562"/>
                </a:cubicBezTo>
                <a:cubicBezTo>
                  <a:pt x="5663786" y="417289"/>
                  <a:pt x="5674789" y="418700"/>
                  <a:pt x="5686595" y="418795"/>
                </a:cubicBezTo>
                <a:cubicBezTo>
                  <a:pt x="5705284" y="419242"/>
                  <a:pt x="5721514" y="413543"/>
                  <a:pt x="5735287" y="401697"/>
                </a:cubicBezTo>
                <a:cubicBezTo>
                  <a:pt x="5749061" y="389851"/>
                  <a:pt x="5759347" y="369175"/>
                  <a:pt x="5766149" y="339669"/>
                </a:cubicBezTo>
                <a:lnTo>
                  <a:pt x="5773463" y="306775"/>
                </a:lnTo>
                <a:lnTo>
                  <a:pt x="5772092" y="306775"/>
                </a:lnTo>
                <a:cubicBezTo>
                  <a:pt x="5762405" y="322527"/>
                  <a:pt x="5751032" y="334308"/>
                  <a:pt x="5737974" y="342117"/>
                </a:cubicBezTo>
                <a:cubicBezTo>
                  <a:pt x="5724915" y="349926"/>
                  <a:pt x="5710685" y="353826"/>
                  <a:pt x="5695283" y="353816"/>
                </a:cubicBezTo>
                <a:cubicBezTo>
                  <a:pt x="5673093" y="353075"/>
                  <a:pt x="5656360" y="345197"/>
                  <a:pt x="5645085" y="330181"/>
                </a:cubicBezTo>
                <a:cubicBezTo>
                  <a:pt x="5633810" y="315165"/>
                  <a:pt x="5628159" y="297454"/>
                  <a:pt x="5628131" y="277047"/>
                </a:cubicBezTo>
                <a:cubicBezTo>
                  <a:pt x="5628136" y="251588"/>
                  <a:pt x="5633860" y="227557"/>
                  <a:pt x="5645304" y="204954"/>
                </a:cubicBezTo>
                <a:cubicBezTo>
                  <a:pt x="5656747" y="182351"/>
                  <a:pt x="5672966" y="163915"/>
                  <a:pt x="5693959" y="149647"/>
                </a:cubicBezTo>
                <a:cubicBezTo>
                  <a:pt x="5714953" y="135378"/>
                  <a:pt x="5739778" y="128015"/>
                  <a:pt x="5768435" y="127559"/>
                </a:cubicBezTo>
                <a:close/>
                <a:moveTo>
                  <a:pt x="5065991" y="127559"/>
                </a:moveTo>
                <a:cubicBezTo>
                  <a:pt x="5076709" y="127606"/>
                  <a:pt x="5087347" y="128424"/>
                  <a:pt x="5097903" y="130013"/>
                </a:cubicBezTo>
                <a:cubicBezTo>
                  <a:pt x="5108460" y="131603"/>
                  <a:pt x="5117620" y="133680"/>
                  <a:pt x="5125383" y="136245"/>
                </a:cubicBezTo>
                <a:lnTo>
                  <a:pt x="5102980" y="251429"/>
                </a:lnTo>
                <a:cubicBezTo>
                  <a:pt x="5099322" y="270951"/>
                  <a:pt x="5096694" y="289729"/>
                  <a:pt x="5095094" y="307765"/>
                </a:cubicBezTo>
                <a:cubicBezTo>
                  <a:pt x="5093494" y="325800"/>
                  <a:pt x="5092922" y="341151"/>
                  <a:pt x="5093379" y="353816"/>
                </a:cubicBezTo>
                <a:lnTo>
                  <a:pt x="5058231" y="353816"/>
                </a:lnTo>
                <a:cubicBezTo>
                  <a:pt x="5058269" y="347061"/>
                  <a:pt x="5058764" y="338738"/>
                  <a:pt x="5059715" y="328847"/>
                </a:cubicBezTo>
                <a:cubicBezTo>
                  <a:pt x="5060666" y="318955"/>
                  <a:pt x="5061845" y="308244"/>
                  <a:pt x="5063253" y="296712"/>
                </a:cubicBezTo>
                <a:lnTo>
                  <a:pt x="5062339" y="296712"/>
                </a:lnTo>
                <a:cubicBezTo>
                  <a:pt x="5050117" y="319296"/>
                  <a:pt x="5036698" y="335365"/>
                  <a:pt x="5022082" y="344917"/>
                </a:cubicBezTo>
                <a:cubicBezTo>
                  <a:pt x="5007466" y="354470"/>
                  <a:pt x="4992232" y="359112"/>
                  <a:pt x="4976382" y="358845"/>
                </a:cubicBezTo>
                <a:cubicBezTo>
                  <a:pt x="4956721" y="358428"/>
                  <a:pt x="4941271" y="351503"/>
                  <a:pt x="4930029" y="338069"/>
                </a:cubicBezTo>
                <a:cubicBezTo>
                  <a:pt x="4918788" y="324635"/>
                  <a:pt x="4913059" y="307190"/>
                  <a:pt x="4912842" y="285736"/>
                </a:cubicBezTo>
                <a:cubicBezTo>
                  <a:pt x="4912946" y="259594"/>
                  <a:pt x="4919036" y="234541"/>
                  <a:pt x="4931112" y="210578"/>
                </a:cubicBezTo>
                <a:cubicBezTo>
                  <a:pt x="4943187" y="186614"/>
                  <a:pt x="4960622" y="166919"/>
                  <a:pt x="4983415" y="151493"/>
                </a:cubicBezTo>
                <a:cubicBezTo>
                  <a:pt x="5006208" y="136067"/>
                  <a:pt x="5033734" y="128089"/>
                  <a:pt x="5065991" y="127559"/>
                </a:cubicBezTo>
                <a:close/>
                <a:moveTo>
                  <a:pt x="4443679" y="127559"/>
                </a:moveTo>
                <a:cubicBezTo>
                  <a:pt x="4457615" y="127215"/>
                  <a:pt x="4470291" y="131667"/>
                  <a:pt x="4481707" y="140914"/>
                </a:cubicBezTo>
                <a:cubicBezTo>
                  <a:pt x="4493123" y="150162"/>
                  <a:pt x="4499173" y="166265"/>
                  <a:pt x="4499857" y="189224"/>
                </a:cubicBezTo>
                <a:cubicBezTo>
                  <a:pt x="4499829" y="194167"/>
                  <a:pt x="4499429" y="199825"/>
                  <a:pt x="4498659" y="206197"/>
                </a:cubicBezTo>
                <a:cubicBezTo>
                  <a:pt x="4497889" y="212569"/>
                  <a:pt x="4496919" y="218799"/>
                  <a:pt x="4495749" y="224885"/>
                </a:cubicBezTo>
                <a:lnTo>
                  <a:pt x="4471096" y="353816"/>
                </a:lnTo>
                <a:lnTo>
                  <a:pt x="4433163" y="353816"/>
                </a:lnTo>
                <a:lnTo>
                  <a:pt x="4457395" y="226257"/>
                </a:lnTo>
                <a:cubicBezTo>
                  <a:pt x="4458329" y="221847"/>
                  <a:pt x="4459090" y="217179"/>
                  <a:pt x="4459681" y="212255"/>
                </a:cubicBezTo>
                <a:cubicBezTo>
                  <a:pt x="4460271" y="207331"/>
                  <a:pt x="4460576" y="202549"/>
                  <a:pt x="4460595" y="197910"/>
                </a:cubicBezTo>
                <a:cubicBezTo>
                  <a:pt x="4460776" y="186490"/>
                  <a:pt x="4458242" y="177213"/>
                  <a:pt x="4452994" y="170078"/>
                </a:cubicBezTo>
                <a:cubicBezTo>
                  <a:pt x="4447746" y="162944"/>
                  <a:pt x="4438697" y="159267"/>
                  <a:pt x="4425848" y="159048"/>
                </a:cubicBezTo>
                <a:cubicBezTo>
                  <a:pt x="4416611" y="159110"/>
                  <a:pt x="4406840" y="162593"/>
                  <a:pt x="4396537" y="169496"/>
                </a:cubicBezTo>
                <a:cubicBezTo>
                  <a:pt x="4386233" y="176399"/>
                  <a:pt x="4376869" y="186351"/>
                  <a:pt x="4368444" y="199350"/>
                </a:cubicBezTo>
                <a:cubicBezTo>
                  <a:pt x="4360020" y="212349"/>
                  <a:pt x="4354009" y="228023"/>
                  <a:pt x="4350410" y="246374"/>
                </a:cubicBezTo>
                <a:lnTo>
                  <a:pt x="4330293" y="353816"/>
                </a:lnTo>
                <a:lnTo>
                  <a:pt x="4292346" y="353816"/>
                </a:lnTo>
                <a:lnTo>
                  <a:pt x="4322063" y="197037"/>
                </a:lnTo>
                <a:cubicBezTo>
                  <a:pt x="4324531" y="184695"/>
                  <a:pt x="4326569" y="173154"/>
                  <a:pt x="4328178" y="162413"/>
                </a:cubicBezTo>
                <a:cubicBezTo>
                  <a:pt x="4329789" y="151671"/>
                  <a:pt x="4331255" y="141730"/>
                  <a:pt x="4332579" y="132588"/>
                </a:cubicBezTo>
                <a:lnTo>
                  <a:pt x="4366412" y="132588"/>
                </a:lnTo>
                <a:lnTo>
                  <a:pt x="4360926" y="175965"/>
                </a:lnTo>
                <a:lnTo>
                  <a:pt x="4361840" y="175965"/>
                </a:lnTo>
                <a:cubicBezTo>
                  <a:pt x="4371822" y="160357"/>
                  <a:pt x="4383862" y="148407"/>
                  <a:pt x="4397959" y="140113"/>
                </a:cubicBezTo>
                <a:cubicBezTo>
                  <a:pt x="4412056" y="131819"/>
                  <a:pt x="4427296" y="127634"/>
                  <a:pt x="4443679" y="127559"/>
                </a:cubicBezTo>
                <a:close/>
                <a:moveTo>
                  <a:pt x="4208742" y="127559"/>
                </a:moveTo>
                <a:cubicBezTo>
                  <a:pt x="4219459" y="127606"/>
                  <a:pt x="4230097" y="128424"/>
                  <a:pt x="4240653" y="130013"/>
                </a:cubicBezTo>
                <a:cubicBezTo>
                  <a:pt x="4251210" y="131603"/>
                  <a:pt x="4260370" y="133680"/>
                  <a:pt x="4268133" y="136245"/>
                </a:cubicBezTo>
                <a:lnTo>
                  <a:pt x="4245730" y="251429"/>
                </a:lnTo>
                <a:cubicBezTo>
                  <a:pt x="4242073" y="270951"/>
                  <a:pt x="4239444" y="289729"/>
                  <a:pt x="4237844" y="307765"/>
                </a:cubicBezTo>
                <a:cubicBezTo>
                  <a:pt x="4236244" y="325800"/>
                  <a:pt x="4235673" y="341151"/>
                  <a:pt x="4236129" y="353816"/>
                </a:cubicBezTo>
                <a:lnTo>
                  <a:pt x="4200982" y="353816"/>
                </a:lnTo>
                <a:cubicBezTo>
                  <a:pt x="4201020" y="347061"/>
                  <a:pt x="4201515" y="338738"/>
                  <a:pt x="4202466" y="328847"/>
                </a:cubicBezTo>
                <a:cubicBezTo>
                  <a:pt x="4203416" y="318955"/>
                  <a:pt x="4204595" y="308244"/>
                  <a:pt x="4206003" y="296712"/>
                </a:cubicBezTo>
                <a:lnTo>
                  <a:pt x="4205090" y="296712"/>
                </a:lnTo>
                <a:cubicBezTo>
                  <a:pt x="4192876" y="319296"/>
                  <a:pt x="4179460" y="335365"/>
                  <a:pt x="4164842" y="344917"/>
                </a:cubicBezTo>
                <a:cubicBezTo>
                  <a:pt x="4150223" y="354470"/>
                  <a:pt x="4134976" y="359112"/>
                  <a:pt x="4119099" y="358845"/>
                </a:cubicBezTo>
                <a:cubicBezTo>
                  <a:pt x="4099454" y="358428"/>
                  <a:pt x="4084013" y="351503"/>
                  <a:pt x="4072776" y="338069"/>
                </a:cubicBezTo>
                <a:cubicBezTo>
                  <a:pt x="4061537" y="324635"/>
                  <a:pt x="4055810" y="307190"/>
                  <a:pt x="4055592" y="285736"/>
                </a:cubicBezTo>
                <a:cubicBezTo>
                  <a:pt x="4055696" y="259594"/>
                  <a:pt x="4061782" y="234541"/>
                  <a:pt x="4073852" y="210578"/>
                </a:cubicBezTo>
                <a:cubicBezTo>
                  <a:pt x="4085922" y="186614"/>
                  <a:pt x="4103353" y="166919"/>
                  <a:pt x="4126145" y="151493"/>
                </a:cubicBezTo>
                <a:cubicBezTo>
                  <a:pt x="4148938" y="136067"/>
                  <a:pt x="4176470" y="128089"/>
                  <a:pt x="4208742" y="127559"/>
                </a:cubicBezTo>
                <a:close/>
                <a:moveTo>
                  <a:pt x="4046163" y="127559"/>
                </a:moveTo>
                <a:cubicBezTo>
                  <a:pt x="4047829" y="127568"/>
                  <a:pt x="4049639" y="127663"/>
                  <a:pt x="4051592" y="127844"/>
                </a:cubicBezTo>
                <a:cubicBezTo>
                  <a:pt x="4053544" y="128025"/>
                  <a:pt x="4055240" y="128234"/>
                  <a:pt x="4056678" y="128472"/>
                </a:cubicBezTo>
                <a:lnTo>
                  <a:pt x="4049363" y="165906"/>
                </a:lnTo>
                <a:cubicBezTo>
                  <a:pt x="4048201" y="165668"/>
                  <a:pt x="4046753" y="165459"/>
                  <a:pt x="4045019" y="165278"/>
                </a:cubicBezTo>
                <a:cubicBezTo>
                  <a:pt x="4043285" y="165097"/>
                  <a:pt x="4041381" y="165001"/>
                  <a:pt x="4039304" y="164992"/>
                </a:cubicBezTo>
                <a:cubicBezTo>
                  <a:pt x="4022512" y="165573"/>
                  <a:pt x="4007636" y="174355"/>
                  <a:pt x="3994677" y="191338"/>
                </a:cubicBezTo>
                <a:cubicBezTo>
                  <a:pt x="3981719" y="208321"/>
                  <a:pt x="3972676" y="230019"/>
                  <a:pt x="3967551" y="256432"/>
                </a:cubicBezTo>
                <a:lnTo>
                  <a:pt x="3949293" y="353816"/>
                </a:lnTo>
                <a:lnTo>
                  <a:pt x="3911346" y="353816"/>
                </a:lnTo>
                <a:lnTo>
                  <a:pt x="3938320" y="211206"/>
                </a:lnTo>
                <a:cubicBezTo>
                  <a:pt x="3941054" y="196618"/>
                  <a:pt x="3943359" y="182486"/>
                  <a:pt x="3945236" y="168812"/>
                </a:cubicBezTo>
                <a:cubicBezTo>
                  <a:pt x="3947112" y="155137"/>
                  <a:pt x="3948617" y="143063"/>
                  <a:pt x="3949750" y="132588"/>
                </a:cubicBezTo>
                <a:lnTo>
                  <a:pt x="3983069" y="132588"/>
                </a:lnTo>
                <a:cubicBezTo>
                  <a:pt x="3982165" y="140331"/>
                  <a:pt x="3981234" y="148157"/>
                  <a:pt x="3980274" y="156065"/>
                </a:cubicBezTo>
                <a:cubicBezTo>
                  <a:pt x="3979313" y="163974"/>
                  <a:pt x="3978267" y="172131"/>
                  <a:pt x="3977135" y="180537"/>
                </a:cubicBezTo>
                <a:lnTo>
                  <a:pt x="3978505" y="180537"/>
                </a:lnTo>
                <a:cubicBezTo>
                  <a:pt x="3985664" y="165137"/>
                  <a:pt x="3994996" y="152539"/>
                  <a:pt x="4006501" y="142740"/>
                </a:cubicBezTo>
                <a:cubicBezTo>
                  <a:pt x="4018007" y="132942"/>
                  <a:pt x="4031227" y="127882"/>
                  <a:pt x="4046163" y="127559"/>
                </a:cubicBezTo>
                <a:close/>
                <a:moveTo>
                  <a:pt x="3530060" y="127559"/>
                </a:moveTo>
                <a:cubicBezTo>
                  <a:pt x="3543128" y="127692"/>
                  <a:pt x="3555968" y="129251"/>
                  <a:pt x="3568579" y="132236"/>
                </a:cubicBezTo>
                <a:cubicBezTo>
                  <a:pt x="3581190" y="135221"/>
                  <a:pt x="3591973" y="138834"/>
                  <a:pt x="3600925" y="143074"/>
                </a:cubicBezTo>
                <a:lnTo>
                  <a:pt x="3567093" y="325979"/>
                </a:lnTo>
                <a:cubicBezTo>
                  <a:pt x="3562683" y="349251"/>
                  <a:pt x="3556987" y="369077"/>
                  <a:pt x="3550005" y="385455"/>
                </a:cubicBezTo>
                <a:cubicBezTo>
                  <a:pt x="3543024" y="401833"/>
                  <a:pt x="3533784" y="414924"/>
                  <a:pt x="3522287" y="424728"/>
                </a:cubicBezTo>
                <a:cubicBezTo>
                  <a:pt x="3511067" y="434140"/>
                  <a:pt x="3498646" y="440643"/>
                  <a:pt x="3485026" y="444236"/>
                </a:cubicBezTo>
                <a:cubicBezTo>
                  <a:pt x="3471405" y="447830"/>
                  <a:pt x="3458070" y="449542"/>
                  <a:pt x="3445020" y="449370"/>
                </a:cubicBezTo>
                <a:cubicBezTo>
                  <a:pt x="3431352" y="449294"/>
                  <a:pt x="3418715" y="447849"/>
                  <a:pt x="3407106" y="445035"/>
                </a:cubicBezTo>
                <a:cubicBezTo>
                  <a:pt x="3395499" y="442221"/>
                  <a:pt x="3386058" y="438494"/>
                  <a:pt x="3378785" y="433855"/>
                </a:cubicBezTo>
                <a:lnTo>
                  <a:pt x="3389757" y="404152"/>
                </a:lnTo>
                <a:cubicBezTo>
                  <a:pt x="3396529" y="408366"/>
                  <a:pt x="3405013" y="411836"/>
                  <a:pt x="3415213" y="414562"/>
                </a:cubicBezTo>
                <a:cubicBezTo>
                  <a:pt x="3425411" y="417289"/>
                  <a:pt x="3436414" y="418700"/>
                  <a:pt x="3448221" y="418795"/>
                </a:cubicBezTo>
                <a:cubicBezTo>
                  <a:pt x="3466909" y="419242"/>
                  <a:pt x="3483140" y="413543"/>
                  <a:pt x="3496913" y="401697"/>
                </a:cubicBezTo>
                <a:cubicBezTo>
                  <a:pt x="3510686" y="389851"/>
                  <a:pt x="3520973" y="369175"/>
                  <a:pt x="3527774" y="339669"/>
                </a:cubicBezTo>
                <a:lnTo>
                  <a:pt x="3535089" y="306775"/>
                </a:lnTo>
                <a:lnTo>
                  <a:pt x="3533717" y="306775"/>
                </a:lnTo>
                <a:cubicBezTo>
                  <a:pt x="3524030" y="322527"/>
                  <a:pt x="3512658" y="334308"/>
                  <a:pt x="3499599" y="342117"/>
                </a:cubicBezTo>
                <a:cubicBezTo>
                  <a:pt x="3486540" y="349926"/>
                  <a:pt x="3472310" y="353826"/>
                  <a:pt x="3456908" y="353816"/>
                </a:cubicBezTo>
                <a:cubicBezTo>
                  <a:pt x="3434718" y="353075"/>
                  <a:pt x="3417986" y="345197"/>
                  <a:pt x="3406711" y="330181"/>
                </a:cubicBezTo>
                <a:cubicBezTo>
                  <a:pt x="3395436" y="315165"/>
                  <a:pt x="3389785" y="297454"/>
                  <a:pt x="3389757" y="277047"/>
                </a:cubicBezTo>
                <a:cubicBezTo>
                  <a:pt x="3389762" y="251588"/>
                  <a:pt x="3395487" y="227557"/>
                  <a:pt x="3406930" y="204954"/>
                </a:cubicBezTo>
                <a:cubicBezTo>
                  <a:pt x="3418373" y="182351"/>
                  <a:pt x="3434591" y="163915"/>
                  <a:pt x="3455585" y="149647"/>
                </a:cubicBezTo>
                <a:cubicBezTo>
                  <a:pt x="3476579" y="135378"/>
                  <a:pt x="3501403" y="128015"/>
                  <a:pt x="3530060" y="127559"/>
                </a:cubicBezTo>
                <a:close/>
                <a:moveTo>
                  <a:pt x="3291155" y="127559"/>
                </a:moveTo>
                <a:cubicBezTo>
                  <a:pt x="3305091" y="127215"/>
                  <a:pt x="3317767" y="131667"/>
                  <a:pt x="3329183" y="140914"/>
                </a:cubicBezTo>
                <a:cubicBezTo>
                  <a:pt x="3340599" y="150162"/>
                  <a:pt x="3346649" y="166265"/>
                  <a:pt x="3347333" y="189224"/>
                </a:cubicBezTo>
                <a:cubicBezTo>
                  <a:pt x="3347304" y="194167"/>
                  <a:pt x="3346905" y="199825"/>
                  <a:pt x="3346135" y="206197"/>
                </a:cubicBezTo>
                <a:cubicBezTo>
                  <a:pt x="3345364" y="212569"/>
                  <a:pt x="3344394" y="218799"/>
                  <a:pt x="3343224" y="224885"/>
                </a:cubicBezTo>
                <a:lnTo>
                  <a:pt x="3318572" y="353816"/>
                </a:lnTo>
                <a:lnTo>
                  <a:pt x="3280639" y="353816"/>
                </a:lnTo>
                <a:lnTo>
                  <a:pt x="3304870" y="226257"/>
                </a:lnTo>
                <a:cubicBezTo>
                  <a:pt x="3305804" y="221847"/>
                  <a:pt x="3306566" y="217179"/>
                  <a:pt x="3307156" y="212255"/>
                </a:cubicBezTo>
                <a:cubicBezTo>
                  <a:pt x="3307747" y="207331"/>
                  <a:pt x="3308052" y="202549"/>
                  <a:pt x="3308071" y="197910"/>
                </a:cubicBezTo>
                <a:cubicBezTo>
                  <a:pt x="3308252" y="186490"/>
                  <a:pt x="3305718" y="177213"/>
                  <a:pt x="3300470" y="170078"/>
                </a:cubicBezTo>
                <a:cubicBezTo>
                  <a:pt x="3295222" y="162944"/>
                  <a:pt x="3286173" y="159267"/>
                  <a:pt x="3273324" y="159048"/>
                </a:cubicBezTo>
                <a:cubicBezTo>
                  <a:pt x="3264087" y="159110"/>
                  <a:pt x="3254316" y="162593"/>
                  <a:pt x="3244012" y="169496"/>
                </a:cubicBezTo>
                <a:cubicBezTo>
                  <a:pt x="3233707" y="176399"/>
                  <a:pt x="3224344" y="186351"/>
                  <a:pt x="3215920" y="199350"/>
                </a:cubicBezTo>
                <a:cubicBezTo>
                  <a:pt x="3207496" y="212349"/>
                  <a:pt x="3201484" y="228023"/>
                  <a:pt x="3197886" y="246374"/>
                </a:cubicBezTo>
                <a:lnTo>
                  <a:pt x="3177769" y="353816"/>
                </a:lnTo>
                <a:lnTo>
                  <a:pt x="3139821" y="353816"/>
                </a:lnTo>
                <a:lnTo>
                  <a:pt x="3169539" y="197037"/>
                </a:lnTo>
                <a:cubicBezTo>
                  <a:pt x="3172006" y="184695"/>
                  <a:pt x="3174044" y="173154"/>
                  <a:pt x="3175655" y="162413"/>
                </a:cubicBezTo>
                <a:cubicBezTo>
                  <a:pt x="3177264" y="151671"/>
                  <a:pt x="3178731" y="141730"/>
                  <a:pt x="3180055" y="132588"/>
                </a:cubicBezTo>
                <a:lnTo>
                  <a:pt x="3213888" y="132588"/>
                </a:lnTo>
                <a:lnTo>
                  <a:pt x="3208402" y="175965"/>
                </a:lnTo>
                <a:lnTo>
                  <a:pt x="3209315" y="175965"/>
                </a:lnTo>
                <a:cubicBezTo>
                  <a:pt x="3219298" y="160357"/>
                  <a:pt x="3231337" y="148407"/>
                  <a:pt x="3245435" y="140113"/>
                </a:cubicBezTo>
                <a:cubicBezTo>
                  <a:pt x="3259531" y="131819"/>
                  <a:pt x="3274771" y="127634"/>
                  <a:pt x="3291155" y="127559"/>
                </a:cubicBezTo>
                <a:close/>
                <a:moveTo>
                  <a:pt x="3027406" y="127559"/>
                </a:moveTo>
                <a:cubicBezTo>
                  <a:pt x="3047328" y="127826"/>
                  <a:pt x="3063666" y="132315"/>
                  <a:pt x="3076419" y="141025"/>
                </a:cubicBezTo>
                <a:cubicBezTo>
                  <a:pt x="3089173" y="149735"/>
                  <a:pt x="3098598" y="161062"/>
                  <a:pt x="3104697" y="175006"/>
                </a:cubicBezTo>
                <a:cubicBezTo>
                  <a:pt x="3110795" y="188950"/>
                  <a:pt x="3113823" y="203907"/>
                  <a:pt x="3113780" y="219877"/>
                </a:cubicBezTo>
                <a:cubicBezTo>
                  <a:pt x="3113640" y="243046"/>
                  <a:pt x="3108541" y="265151"/>
                  <a:pt x="3098485" y="286192"/>
                </a:cubicBezTo>
                <a:cubicBezTo>
                  <a:pt x="3088428" y="307234"/>
                  <a:pt x="3074255" y="324490"/>
                  <a:pt x="3055966" y="337959"/>
                </a:cubicBezTo>
                <a:cubicBezTo>
                  <a:pt x="3037676" y="351429"/>
                  <a:pt x="3016111" y="358391"/>
                  <a:pt x="2991272" y="358845"/>
                </a:cubicBezTo>
                <a:cubicBezTo>
                  <a:pt x="2963465" y="358171"/>
                  <a:pt x="2942154" y="349245"/>
                  <a:pt x="2927336" y="332066"/>
                </a:cubicBezTo>
                <a:cubicBezTo>
                  <a:pt x="2912517" y="314887"/>
                  <a:pt x="2905037" y="293498"/>
                  <a:pt x="2904897" y="267899"/>
                </a:cubicBezTo>
                <a:cubicBezTo>
                  <a:pt x="2905079" y="243273"/>
                  <a:pt x="2910346" y="220372"/>
                  <a:pt x="2920700" y="199195"/>
                </a:cubicBezTo>
                <a:cubicBezTo>
                  <a:pt x="2931053" y="178018"/>
                  <a:pt x="2945395" y="160880"/>
                  <a:pt x="2963728" y="147783"/>
                </a:cubicBezTo>
                <a:cubicBezTo>
                  <a:pt x="2982060" y="134686"/>
                  <a:pt x="3003286" y="127945"/>
                  <a:pt x="3027406" y="127559"/>
                </a:cubicBezTo>
                <a:close/>
                <a:moveTo>
                  <a:pt x="2474956" y="127559"/>
                </a:moveTo>
                <a:cubicBezTo>
                  <a:pt x="2494878" y="127826"/>
                  <a:pt x="2511216" y="132315"/>
                  <a:pt x="2523969" y="141025"/>
                </a:cubicBezTo>
                <a:cubicBezTo>
                  <a:pt x="2536723" y="149735"/>
                  <a:pt x="2546148" y="161062"/>
                  <a:pt x="2552247" y="175006"/>
                </a:cubicBezTo>
                <a:cubicBezTo>
                  <a:pt x="2558345" y="188950"/>
                  <a:pt x="2561373" y="203907"/>
                  <a:pt x="2561330" y="219877"/>
                </a:cubicBezTo>
                <a:cubicBezTo>
                  <a:pt x="2561189" y="243046"/>
                  <a:pt x="2556091" y="265151"/>
                  <a:pt x="2546035" y="286192"/>
                </a:cubicBezTo>
                <a:cubicBezTo>
                  <a:pt x="2535978" y="307234"/>
                  <a:pt x="2521806" y="324490"/>
                  <a:pt x="2503516" y="337959"/>
                </a:cubicBezTo>
                <a:cubicBezTo>
                  <a:pt x="2485226" y="351429"/>
                  <a:pt x="2463661" y="358391"/>
                  <a:pt x="2438821" y="358845"/>
                </a:cubicBezTo>
                <a:cubicBezTo>
                  <a:pt x="2411015" y="358171"/>
                  <a:pt x="2389704" y="349245"/>
                  <a:pt x="2374885" y="332066"/>
                </a:cubicBezTo>
                <a:cubicBezTo>
                  <a:pt x="2360067" y="314887"/>
                  <a:pt x="2352588" y="293498"/>
                  <a:pt x="2352446" y="267899"/>
                </a:cubicBezTo>
                <a:cubicBezTo>
                  <a:pt x="2352629" y="243273"/>
                  <a:pt x="2357897" y="220372"/>
                  <a:pt x="2368250" y="199195"/>
                </a:cubicBezTo>
                <a:cubicBezTo>
                  <a:pt x="2378603" y="178018"/>
                  <a:pt x="2392945" y="160880"/>
                  <a:pt x="2411278" y="147783"/>
                </a:cubicBezTo>
                <a:cubicBezTo>
                  <a:pt x="2429610" y="134686"/>
                  <a:pt x="2450836" y="127945"/>
                  <a:pt x="2474956" y="127559"/>
                </a:cubicBezTo>
                <a:close/>
                <a:moveTo>
                  <a:pt x="2265642" y="127559"/>
                </a:moveTo>
                <a:cubicBezTo>
                  <a:pt x="2276360" y="127606"/>
                  <a:pt x="2286997" y="128424"/>
                  <a:pt x="2297554" y="130013"/>
                </a:cubicBezTo>
                <a:cubicBezTo>
                  <a:pt x="2308111" y="131603"/>
                  <a:pt x="2317270" y="133680"/>
                  <a:pt x="2325033" y="136245"/>
                </a:cubicBezTo>
                <a:lnTo>
                  <a:pt x="2302631" y="251429"/>
                </a:lnTo>
                <a:cubicBezTo>
                  <a:pt x="2298973" y="270951"/>
                  <a:pt x="2296344" y="289729"/>
                  <a:pt x="2294745" y="307765"/>
                </a:cubicBezTo>
                <a:cubicBezTo>
                  <a:pt x="2293145" y="325800"/>
                  <a:pt x="2292573" y="341151"/>
                  <a:pt x="2293030" y="353816"/>
                </a:cubicBezTo>
                <a:lnTo>
                  <a:pt x="2257883" y="353816"/>
                </a:lnTo>
                <a:cubicBezTo>
                  <a:pt x="2257921" y="347061"/>
                  <a:pt x="2258415" y="338738"/>
                  <a:pt x="2259366" y="328847"/>
                </a:cubicBezTo>
                <a:cubicBezTo>
                  <a:pt x="2260317" y="318955"/>
                  <a:pt x="2261496" y="308244"/>
                  <a:pt x="2262903" y="296712"/>
                </a:cubicBezTo>
                <a:lnTo>
                  <a:pt x="2261991" y="296712"/>
                </a:lnTo>
                <a:cubicBezTo>
                  <a:pt x="2249777" y="319296"/>
                  <a:pt x="2236361" y="335365"/>
                  <a:pt x="2221743" y="344917"/>
                </a:cubicBezTo>
                <a:cubicBezTo>
                  <a:pt x="2207125" y="354470"/>
                  <a:pt x="2191876" y="359112"/>
                  <a:pt x="2176000" y="358845"/>
                </a:cubicBezTo>
                <a:cubicBezTo>
                  <a:pt x="2156355" y="358428"/>
                  <a:pt x="2140914" y="351503"/>
                  <a:pt x="2129676" y="338069"/>
                </a:cubicBezTo>
                <a:cubicBezTo>
                  <a:pt x="2118438" y="324635"/>
                  <a:pt x="2112711" y="307190"/>
                  <a:pt x="2112493" y="285736"/>
                </a:cubicBezTo>
                <a:cubicBezTo>
                  <a:pt x="2112597" y="259594"/>
                  <a:pt x="2118683" y="234541"/>
                  <a:pt x="2130753" y="210578"/>
                </a:cubicBezTo>
                <a:cubicBezTo>
                  <a:pt x="2142823" y="186614"/>
                  <a:pt x="2160254" y="166919"/>
                  <a:pt x="2183046" y="151493"/>
                </a:cubicBezTo>
                <a:cubicBezTo>
                  <a:pt x="2205839" y="136067"/>
                  <a:pt x="2233370" y="128089"/>
                  <a:pt x="2265642" y="127559"/>
                </a:cubicBezTo>
                <a:close/>
                <a:moveTo>
                  <a:pt x="1739361" y="127559"/>
                </a:moveTo>
                <a:cubicBezTo>
                  <a:pt x="1752429" y="127692"/>
                  <a:pt x="1765269" y="129251"/>
                  <a:pt x="1777879" y="132236"/>
                </a:cubicBezTo>
                <a:cubicBezTo>
                  <a:pt x="1790491" y="135221"/>
                  <a:pt x="1801273" y="138834"/>
                  <a:pt x="1810226" y="143074"/>
                </a:cubicBezTo>
                <a:lnTo>
                  <a:pt x="1776394" y="325979"/>
                </a:lnTo>
                <a:cubicBezTo>
                  <a:pt x="1771983" y="349251"/>
                  <a:pt x="1766287" y="369077"/>
                  <a:pt x="1759306" y="385455"/>
                </a:cubicBezTo>
                <a:cubicBezTo>
                  <a:pt x="1752324" y="401833"/>
                  <a:pt x="1743085" y="414924"/>
                  <a:pt x="1731588" y="424728"/>
                </a:cubicBezTo>
                <a:cubicBezTo>
                  <a:pt x="1720368" y="434140"/>
                  <a:pt x="1707947" y="440643"/>
                  <a:pt x="1694326" y="444236"/>
                </a:cubicBezTo>
                <a:cubicBezTo>
                  <a:pt x="1680705" y="447830"/>
                  <a:pt x="1667371" y="449542"/>
                  <a:pt x="1654321" y="449370"/>
                </a:cubicBezTo>
                <a:cubicBezTo>
                  <a:pt x="1640653" y="449294"/>
                  <a:pt x="1628014" y="447849"/>
                  <a:pt x="1616407" y="445035"/>
                </a:cubicBezTo>
                <a:cubicBezTo>
                  <a:pt x="1604799" y="442221"/>
                  <a:pt x="1595359" y="438494"/>
                  <a:pt x="1588084" y="433855"/>
                </a:cubicBezTo>
                <a:lnTo>
                  <a:pt x="1599057" y="404152"/>
                </a:lnTo>
                <a:cubicBezTo>
                  <a:pt x="1605829" y="408366"/>
                  <a:pt x="1614314" y="411836"/>
                  <a:pt x="1624512" y="414562"/>
                </a:cubicBezTo>
                <a:cubicBezTo>
                  <a:pt x="1634712" y="417289"/>
                  <a:pt x="1645714" y="418700"/>
                  <a:pt x="1657522" y="418795"/>
                </a:cubicBezTo>
                <a:cubicBezTo>
                  <a:pt x="1676210" y="419242"/>
                  <a:pt x="1692440" y="413543"/>
                  <a:pt x="1706214" y="401697"/>
                </a:cubicBezTo>
                <a:cubicBezTo>
                  <a:pt x="1719987" y="389851"/>
                  <a:pt x="1730274" y="369175"/>
                  <a:pt x="1737075" y="339669"/>
                </a:cubicBezTo>
                <a:lnTo>
                  <a:pt x="1744390" y="306775"/>
                </a:lnTo>
                <a:lnTo>
                  <a:pt x="1743018" y="306775"/>
                </a:lnTo>
                <a:cubicBezTo>
                  <a:pt x="1733331" y="322527"/>
                  <a:pt x="1721958" y="334308"/>
                  <a:pt x="1708900" y="342117"/>
                </a:cubicBezTo>
                <a:cubicBezTo>
                  <a:pt x="1695841" y="349926"/>
                  <a:pt x="1681610" y="353826"/>
                  <a:pt x="1666208" y="353816"/>
                </a:cubicBezTo>
                <a:cubicBezTo>
                  <a:pt x="1644019" y="353075"/>
                  <a:pt x="1627287" y="345197"/>
                  <a:pt x="1616011" y="330181"/>
                </a:cubicBezTo>
                <a:cubicBezTo>
                  <a:pt x="1604736" y="315165"/>
                  <a:pt x="1599085" y="297454"/>
                  <a:pt x="1599057" y="277047"/>
                </a:cubicBezTo>
                <a:cubicBezTo>
                  <a:pt x="1599062" y="251588"/>
                  <a:pt x="1604786" y="227557"/>
                  <a:pt x="1616229" y="204954"/>
                </a:cubicBezTo>
                <a:cubicBezTo>
                  <a:pt x="1627673" y="182351"/>
                  <a:pt x="1643892" y="163915"/>
                  <a:pt x="1664885" y="149647"/>
                </a:cubicBezTo>
                <a:cubicBezTo>
                  <a:pt x="1685879" y="135378"/>
                  <a:pt x="1710704" y="128015"/>
                  <a:pt x="1739361" y="127559"/>
                </a:cubicBezTo>
                <a:close/>
                <a:moveTo>
                  <a:pt x="1500454" y="127559"/>
                </a:moveTo>
                <a:cubicBezTo>
                  <a:pt x="1514391" y="127215"/>
                  <a:pt x="1527066" y="131667"/>
                  <a:pt x="1538483" y="140914"/>
                </a:cubicBezTo>
                <a:cubicBezTo>
                  <a:pt x="1549898" y="150162"/>
                  <a:pt x="1555949" y="166265"/>
                  <a:pt x="1556633" y="189224"/>
                </a:cubicBezTo>
                <a:cubicBezTo>
                  <a:pt x="1556604" y="194167"/>
                  <a:pt x="1556205" y="199825"/>
                  <a:pt x="1555435" y="206197"/>
                </a:cubicBezTo>
                <a:cubicBezTo>
                  <a:pt x="1554664" y="212569"/>
                  <a:pt x="1553694" y="218799"/>
                  <a:pt x="1552524" y="224885"/>
                </a:cubicBezTo>
                <a:lnTo>
                  <a:pt x="1527871" y="353816"/>
                </a:lnTo>
                <a:lnTo>
                  <a:pt x="1489938" y="353816"/>
                </a:lnTo>
                <a:lnTo>
                  <a:pt x="1514171" y="226257"/>
                </a:lnTo>
                <a:cubicBezTo>
                  <a:pt x="1515104" y="221847"/>
                  <a:pt x="1515866" y="217179"/>
                  <a:pt x="1516456" y="212255"/>
                </a:cubicBezTo>
                <a:cubicBezTo>
                  <a:pt x="1517047" y="207331"/>
                  <a:pt x="1517351" y="202549"/>
                  <a:pt x="1517371" y="197910"/>
                </a:cubicBezTo>
                <a:cubicBezTo>
                  <a:pt x="1517552" y="186490"/>
                  <a:pt x="1515019" y="177213"/>
                  <a:pt x="1509770" y="170078"/>
                </a:cubicBezTo>
                <a:cubicBezTo>
                  <a:pt x="1504521" y="162944"/>
                  <a:pt x="1495473" y="159267"/>
                  <a:pt x="1482623" y="159048"/>
                </a:cubicBezTo>
                <a:cubicBezTo>
                  <a:pt x="1473386" y="159110"/>
                  <a:pt x="1463616" y="162593"/>
                  <a:pt x="1453312" y="169496"/>
                </a:cubicBezTo>
                <a:cubicBezTo>
                  <a:pt x="1443008" y="176399"/>
                  <a:pt x="1433644" y="186351"/>
                  <a:pt x="1425220" y="199350"/>
                </a:cubicBezTo>
                <a:cubicBezTo>
                  <a:pt x="1416795" y="212349"/>
                  <a:pt x="1410784" y="228023"/>
                  <a:pt x="1407186" y="246374"/>
                </a:cubicBezTo>
                <a:lnTo>
                  <a:pt x="1387069" y="353816"/>
                </a:lnTo>
                <a:lnTo>
                  <a:pt x="1349121" y="353816"/>
                </a:lnTo>
                <a:lnTo>
                  <a:pt x="1378839" y="197037"/>
                </a:lnTo>
                <a:cubicBezTo>
                  <a:pt x="1381306" y="184695"/>
                  <a:pt x="1383345" y="173154"/>
                  <a:pt x="1384954" y="162413"/>
                </a:cubicBezTo>
                <a:cubicBezTo>
                  <a:pt x="1386564" y="151671"/>
                  <a:pt x="1388031" y="141730"/>
                  <a:pt x="1389355" y="132588"/>
                </a:cubicBezTo>
                <a:lnTo>
                  <a:pt x="1423188" y="132588"/>
                </a:lnTo>
                <a:lnTo>
                  <a:pt x="1417701" y="175965"/>
                </a:lnTo>
                <a:lnTo>
                  <a:pt x="1418616" y="175965"/>
                </a:lnTo>
                <a:cubicBezTo>
                  <a:pt x="1428598" y="160357"/>
                  <a:pt x="1440638" y="148407"/>
                  <a:pt x="1454734" y="140113"/>
                </a:cubicBezTo>
                <a:cubicBezTo>
                  <a:pt x="1468831" y="131819"/>
                  <a:pt x="1484071" y="127634"/>
                  <a:pt x="1500454" y="127559"/>
                </a:cubicBezTo>
                <a:close/>
                <a:moveTo>
                  <a:pt x="433654" y="127559"/>
                </a:moveTo>
                <a:cubicBezTo>
                  <a:pt x="447590" y="127215"/>
                  <a:pt x="460266" y="131667"/>
                  <a:pt x="471682" y="140914"/>
                </a:cubicBezTo>
                <a:cubicBezTo>
                  <a:pt x="483098" y="150162"/>
                  <a:pt x="489148" y="166265"/>
                  <a:pt x="489833" y="189224"/>
                </a:cubicBezTo>
                <a:cubicBezTo>
                  <a:pt x="489804" y="194167"/>
                  <a:pt x="489405" y="199825"/>
                  <a:pt x="488634" y="206197"/>
                </a:cubicBezTo>
                <a:cubicBezTo>
                  <a:pt x="487864" y="212569"/>
                  <a:pt x="486894" y="218799"/>
                  <a:pt x="485724" y="224885"/>
                </a:cubicBezTo>
                <a:lnTo>
                  <a:pt x="461071" y="353816"/>
                </a:lnTo>
                <a:lnTo>
                  <a:pt x="423139" y="353816"/>
                </a:lnTo>
                <a:lnTo>
                  <a:pt x="447370" y="226257"/>
                </a:lnTo>
                <a:cubicBezTo>
                  <a:pt x="448304" y="221847"/>
                  <a:pt x="449066" y="217179"/>
                  <a:pt x="449656" y="212255"/>
                </a:cubicBezTo>
                <a:cubicBezTo>
                  <a:pt x="450247" y="207331"/>
                  <a:pt x="450552" y="202549"/>
                  <a:pt x="450571" y="197910"/>
                </a:cubicBezTo>
                <a:cubicBezTo>
                  <a:pt x="450751" y="186490"/>
                  <a:pt x="448218" y="177213"/>
                  <a:pt x="442970" y="170078"/>
                </a:cubicBezTo>
                <a:cubicBezTo>
                  <a:pt x="437721" y="162944"/>
                  <a:pt x="428673" y="159267"/>
                  <a:pt x="415824" y="159048"/>
                </a:cubicBezTo>
                <a:cubicBezTo>
                  <a:pt x="406586" y="159110"/>
                  <a:pt x="396816" y="162593"/>
                  <a:pt x="386512" y="169496"/>
                </a:cubicBezTo>
                <a:cubicBezTo>
                  <a:pt x="376208" y="176399"/>
                  <a:pt x="366844" y="186351"/>
                  <a:pt x="358419" y="199350"/>
                </a:cubicBezTo>
                <a:cubicBezTo>
                  <a:pt x="349995" y="212349"/>
                  <a:pt x="343984" y="228023"/>
                  <a:pt x="340385" y="246374"/>
                </a:cubicBezTo>
                <a:lnTo>
                  <a:pt x="320269" y="353816"/>
                </a:lnTo>
                <a:lnTo>
                  <a:pt x="282321" y="353816"/>
                </a:lnTo>
                <a:lnTo>
                  <a:pt x="312039" y="197037"/>
                </a:lnTo>
                <a:cubicBezTo>
                  <a:pt x="314506" y="184695"/>
                  <a:pt x="316544" y="173154"/>
                  <a:pt x="318154" y="162413"/>
                </a:cubicBezTo>
                <a:cubicBezTo>
                  <a:pt x="319764" y="151671"/>
                  <a:pt x="321231" y="141730"/>
                  <a:pt x="322554" y="132588"/>
                </a:cubicBezTo>
                <a:lnTo>
                  <a:pt x="356387" y="132588"/>
                </a:lnTo>
                <a:lnTo>
                  <a:pt x="350901" y="175965"/>
                </a:lnTo>
                <a:lnTo>
                  <a:pt x="351815" y="175965"/>
                </a:lnTo>
                <a:cubicBezTo>
                  <a:pt x="361798" y="160357"/>
                  <a:pt x="373837" y="148407"/>
                  <a:pt x="387934" y="140113"/>
                </a:cubicBezTo>
                <a:cubicBezTo>
                  <a:pt x="402031" y="131819"/>
                  <a:pt x="417271" y="127634"/>
                  <a:pt x="433654" y="127559"/>
                </a:cubicBezTo>
                <a:close/>
                <a:moveTo>
                  <a:pt x="174153" y="80410"/>
                </a:moveTo>
                <a:cubicBezTo>
                  <a:pt x="170078" y="89586"/>
                  <a:pt x="166002" y="98905"/>
                  <a:pt x="161926" y="108367"/>
                </a:cubicBezTo>
                <a:cubicBezTo>
                  <a:pt x="157850" y="117829"/>
                  <a:pt x="153546" y="127262"/>
                  <a:pt x="149013" y="136667"/>
                </a:cubicBezTo>
                <a:lnTo>
                  <a:pt x="102847" y="226314"/>
                </a:lnTo>
                <a:lnTo>
                  <a:pt x="192437" y="226314"/>
                </a:lnTo>
                <a:lnTo>
                  <a:pt x="180553" y="137125"/>
                </a:lnTo>
                <a:cubicBezTo>
                  <a:pt x="179610" y="128901"/>
                  <a:pt x="178638" y="119735"/>
                  <a:pt x="177639" y="109625"/>
                </a:cubicBezTo>
                <a:cubicBezTo>
                  <a:pt x="176639" y="99515"/>
                  <a:pt x="175782" y="89776"/>
                  <a:pt x="175068" y="80410"/>
                </a:cubicBezTo>
                <a:close/>
                <a:moveTo>
                  <a:pt x="9493528" y="74466"/>
                </a:moveTo>
                <a:cubicBezTo>
                  <a:pt x="9485966" y="74485"/>
                  <a:pt x="9479374" y="74791"/>
                  <a:pt x="9473755" y="75382"/>
                </a:cubicBezTo>
                <a:cubicBezTo>
                  <a:pt x="9468135" y="75973"/>
                  <a:pt x="9463601" y="76735"/>
                  <a:pt x="9460153" y="77669"/>
                </a:cubicBezTo>
                <a:lnTo>
                  <a:pt x="9437293" y="198423"/>
                </a:lnTo>
                <a:cubicBezTo>
                  <a:pt x="9442683" y="199557"/>
                  <a:pt x="9447789" y="200377"/>
                  <a:pt x="9452609" y="200882"/>
                </a:cubicBezTo>
                <a:cubicBezTo>
                  <a:pt x="9457428" y="201387"/>
                  <a:pt x="9462534" y="201635"/>
                  <a:pt x="9467925" y="201625"/>
                </a:cubicBezTo>
                <a:cubicBezTo>
                  <a:pt x="9494347" y="201177"/>
                  <a:pt x="9515341" y="193954"/>
                  <a:pt x="9530905" y="179956"/>
                </a:cubicBezTo>
                <a:cubicBezTo>
                  <a:pt x="9546468" y="165957"/>
                  <a:pt x="9554432" y="147871"/>
                  <a:pt x="9554793" y="125696"/>
                </a:cubicBezTo>
                <a:cubicBezTo>
                  <a:pt x="9554440" y="107553"/>
                  <a:pt x="9548631" y="94440"/>
                  <a:pt x="9537362" y="86359"/>
                </a:cubicBezTo>
                <a:cubicBezTo>
                  <a:pt x="9526094" y="78278"/>
                  <a:pt x="9511483" y="74314"/>
                  <a:pt x="9493528" y="74466"/>
                </a:cubicBezTo>
                <a:close/>
                <a:moveTo>
                  <a:pt x="4753813" y="74466"/>
                </a:moveTo>
                <a:cubicBezTo>
                  <a:pt x="4746659" y="74438"/>
                  <a:pt x="4739478" y="74609"/>
                  <a:pt x="4732268" y="74981"/>
                </a:cubicBezTo>
                <a:cubicBezTo>
                  <a:pt x="4725057" y="75352"/>
                  <a:pt x="4718218" y="76095"/>
                  <a:pt x="4711751" y="77210"/>
                </a:cubicBezTo>
                <a:lnTo>
                  <a:pt x="4692548" y="176936"/>
                </a:lnTo>
                <a:lnTo>
                  <a:pt x="4768443" y="176936"/>
                </a:lnTo>
                <a:lnTo>
                  <a:pt x="4762043" y="208883"/>
                </a:lnTo>
                <a:lnTo>
                  <a:pt x="4686147" y="208883"/>
                </a:lnTo>
                <a:lnTo>
                  <a:pt x="4664659" y="321868"/>
                </a:lnTo>
                <a:cubicBezTo>
                  <a:pt x="4671564" y="322763"/>
                  <a:pt x="4678556" y="323373"/>
                  <a:pt x="4685633" y="323697"/>
                </a:cubicBezTo>
                <a:cubicBezTo>
                  <a:pt x="4692710" y="324021"/>
                  <a:pt x="4699587" y="324174"/>
                  <a:pt x="4706264" y="324155"/>
                </a:cubicBezTo>
                <a:cubicBezTo>
                  <a:pt x="4727895" y="324069"/>
                  <a:pt x="4747841" y="320467"/>
                  <a:pt x="4766100" y="313348"/>
                </a:cubicBezTo>
                <a:cubicBezTo>
                  <a:pt x="4784360" y="306229"/>
                  <a:pt x="4800076" y="296109"/>
                  <a:pt x="4813249" y="282986"/>
                </a:cubicBezTo>
                <a:cubicBezTo>
                  <a:pt x="4827260" y="268490"/>
                  <a:pt x="4837985" y="251282"/>
                  <a:pt x="4845424" y="231363"/>
                </a:cubicBezTo>
                <a:cubicBezTo>
                  <a:pt x="4852863" y="211444"/>
                  <a:pt x="4856616" y="190709"/>
                  <a:pt x="4856683" y="169160"/>
                </a:cubicBezTo>
                <a:cubicBezTo>
                  <a:pt x="4857197" y="141598"/>
                  <a:pt x="4849653" y="119068"/>
                  <a:pt x="4834052" y="101570"/>
                </a:cubicBezTo>
                <a:cubicBezTo>
                  <a:pt x="4818450" y="84073"/>
                  <a:pt x="4791703" y="75038"/>
                  <a:pt x="4753813" y="74466"/>
                </a:cubicBezTo>
                <a:close/>
                <a:moveTo>
                  <a:pt x="6639401" y="73152"/>
                </a:moveTo>
                <a:lnTo>
                  <a:pt x="6627971" y="132588"/>
                </a:lnTo>
                <a:lnTo>
                  <a:pt x="6681006" y="132588"/>
                </a:lnTo>
                <a:lnTo>
                  <a:pt x="6675062" y="162249"/>
                </a:lnTo>
                <a:lnTo>
                  <a:pt x="6622027" y="162249"/>
                </a:lnTo>
                <a:lnTo>
                  <a:pt x="6601453" y="269728"/>
                </a:lnTo>
                <a:cubicBezTo>
                  <a:pt x="6600281" y="275874"/>
                  <a:pt x="6599309" y="281877"/>
                  <a:pt x="6598538" y="287737"/>
                </a:cubicBezTo>
                <a:cubicBezTo>
                  <a:pt x="6597767" y="293597"/>
                  <a:pt x="6597367" y="299485"/>
                  <a:pt x="6597338" y="305402"/>
                </a:cubicBezTo>
                <a:cubicBezTo>
                  <a:pt x="6597300" y="312081"/>
                  <a:pt x="6598976" y="317246"/>
                  <a:pt x="6602367" y="320895"/>
                </a:cubicBezTo>
                <a:cubicBezTo>
                  <a:pt x="6605758" y="324545"/>
                  <a:pt x="6611092" y="326393"/>
                  <a:pt x="6618369" y="326441"/>
                </a:cubicBezTo>
                <a:cubicBezTo>
                  <a:pt x="6621598" y="326441"/>
                  <a:pt x="6624742" y="326326"/>
                  <a:pt x="6627799" y="326098"/>
                </a:cubicBezTo>
                <a:cubicBezTo>
                  <a:pt x="6630856" y="325869"/>
                  <a:pt x="6633657" y="325526"/>
                  <a:pt x="6636200" y="325069"/>
                </a:cubicBezTo>
                <a:lnTo>
                  <a:pt x="6634371" y="354737"/>
                </a:lnTo>
                <a:cubicBezTo>
                  <a:pt x="6630837" y="356106"/>
                  <a:pt x="6626475" y="357133"/>
                  <a:pt x="6621284" y="357818"/>
                </a:cubicBezTo>
                <a:cubicBezTo>
                  <a:pt x="6616093" y="358502"/>
                  <a:pt x="6610702" y="358845"/>
                  <a:pt x="6605110" y="358845"/>
                </a:cubicBezTo>
                <a:cubicBezTo>
                  <a:pt x="6588385" y="358455"/>
                  <a:pt x="6576397" y="354100"/>
                  <a:pt x="6569149" y="345778"/>
                </a:cubicBezTo>
                <a:cubicBezTo>
                  <a:pt x="6561900" y="337456"/>
                  <a:pt x="6558362" y="327504"/>
                  <a:pt x="6558533" y="315921"/>
                </a:cubicBezTo>
                <a:cubicBezTo>
                  <a:pt x="6558524" y="309585"/>
                  <a:pt x="6558885" y="303049"/>
                  <a:pt x="6559617" y="296312"/>
                </a:cubicBezTo>
                <a:cubicBezTo>
                  <a:pt x="6560350" y="289576"/>
                  <a:pt x="6561511" y="282239"/>
                  <a:pt x="6563098" y="274302"/>
                </a:cubicBezTo>
                <a:lnTo>
                  <a:pt x="6585012" y="162249"/>
                </a:lnTo>
                <a:lnTo>
                  <a:pt x="6553047" y="162249"/>
                </a:lnTo>
                <a:lnTo>
                  <a:pt x="6558989" y="132588"/>
                </a:lnTo>
                <a:lnTo>
                  <a:pt x="6590490" y="132588"/>
                </a:lnTo>
                <a:lnTo>
                  <a:pt x="6600082" y="82753"/>
                </a:lnTo>
                <a:close/>
                <a:moveTo>
                  <a:pt x="6222263" y="47091"/>
                </a:moveTo>
                <a:lnTo>
                  <a:pt x="6243236" y="47091"/>
                </a:lnTo>
                <a:cubicBezTo>
                  <a:pt x="6241509" y="61310"/>
                  <a:pt x="6237898" y="72157"/>
                  <a:pt x="6232403" y="79631"/>
                </a:cubicBezTo>
                <a:cubicBezTo>
                  <a:pt x="6226909" y="87104"/>
                  <a:pt x="6218957" y="90869"/>
                  <a:pt x="6208547" y="90926"/>
                </a:cubicBezTo>
                <a:cubicBezTo>
                  <a:pt x="6203060" y="90859"/>
                  <a:pt x="6198031" y="89966"/>
                  <a:pt x="6193459" y="88244"/>
                </a:cubicBezTo>
                <a:cubicBezTo>
                  <a:pt x="6188887" y="86523"/>
                  <a:pt x="6184772" y="84371"/>
                  <a:pt x="6181115" y="81790"/>
                </a:cubicBezTo>
                <a:cubicBezTo>
                  <a:pt x="6178133" y="79645"/>
                  <a:pt x="6175066" y="77757"/>
                  <a:pt x="6171913" y="76126"/>
                </a:cubicBezTo>
                <a:cubicBezTo>
                  <a:pt x="6168761" y="74496"/>
                  <a:pt x="6165579" y="73638"/>
                  <a:pt x="6162369" y="73552"/>
                </a:cubicBezTo>
                <a:cubicBezTo>
                  <a:pt x="6158340" y="73638"/>
                  <a:pt x="6155312" y="75526"/>
                  <a:pt x="6153283" y="79215"/>
                </a:cubicBezTo>
                <a:cubicBezTo>
                  <a:pt x="6151254" y="82905"/>
                  <a:pt x="6149711" y="87882"/>
                  <a:pt x="6148653" y="94146"/>
                </a:cubicBezTo>
                <a:lnTo>
                  <a:pt x="6126708" y="94146"/>
                </a:lnTo>
                <a:cubicBezTo>
                  <a:pt x="6128346" y="80638"/>
                  <a:pt x="6132156" y="69709"/>
                  <a:pt x="6138138" y="61358"/>
                </a:cubicBezTo>
                <a:cubicBezTo>
                  <a:pt x="6144119" y="53007"/>
                  <a:pt x="6152044" y="48709"/>
                  <a:pt x="6161912" y="48463"/>
                </a:cubicBezTo>
                <a:cubicBezTo>
                  <a:pt x="6167675" y="48539"/>
                  <a:pt x="6172609" y="49528"/>
                  <a:pt x="6176714" y="51431"/>
                </a:cubicBezTo>
                <a:cubicBezTo>
                  <a:pt x="6180819" y="53334"/>
                  <a:pt x="6185182" y="55698"/>
                  <a:pt x="6189801" y="58522"/>
                </a:cubicBezTo>
                <a:cubicBezTo>
                  <a:pt x="6193211" y="60646"/>
                  <a:pt x="6196450" y="62455"/>
                  <a:pt x="6199517" y="63951"/>
                </a:cubicBezTo>
                <a:cubicBezTo>
                  <a:pt x="6202584" y="65446"/>
                  <a:pt x="6205594" y="66227"/>
                  <a:pt x="6208547" y="66294"/>
                </a:cubicBezTo>
                <a:cubicBezTo>
                  <a:pt x="6212119" y="66437"/>
                  <a:pt x="6214919" y="65122"/>
                  <a:pt x="6216948" y="62351"/>
                </a:cubicBezTo>
                <a:cubicBezTo>
                  <a:pt x="6218976" y="59579"/>
                  <a:pt x="6220748" y="54492"/>
                  <a:pt x="6222263" y="47091"/>
                </a:cubicBezTo>
                <a:close/>
                <a:moveTo>
                  <a:pt x="5399977" y="45720"/>
                </a:moveTo>
                <a:lnTo>
                  <a:pt x="5441574" y="45720"/>
                </a:lnTo>
                <a:lnTo>
                  <a:pt x="5512426" y="220370"/>
                </a:lnTo>
                <a:cubicBezTo>
                  <a:pt x="5518949" y="237496"/>
                  <a:pt x="5524301" y="252851"/>
                  <a:pt x="5528482" y="266433"/>
                </a:cubicBezTo>
                <a:cubicBezTo>
                  <a:pt x="5532662" y="280016"/>
                  <a:pt x="5536300" y="293313"/>
                  <a:pt x="5539395" y="306324"/>
                </a:cubicBezTo>
                <a:lnTo>
                  <a:pt x="5540310" y="305867"/>
                </a:lnTo>
                <a:cubicBezTo>
                  <a:pt x="5541157" y="292333"/>
                  <a:pt x="5542547" y="278138"/>
                  <a:pt x="5544481" y="263283"/>
                </a:cubicBezTo>
                <a:cubicBezTo>
                  <a:pt x="5546414" y="248427"/>
                  <a:pt x="5549290" y="230447"/>
                  <a:pt x="5553108" y="209340"/>
                </a:cubicBezTo>
                <a:lnTo>
                  <a:pt x="5584192" y="45720"/>
                </a:lnTo>
                <a:lnTo>
                  <a:pt x="5620302" y="45720"/>
                </a:lnTo>
                <a:lnTo>
                  <a:pt x="5561336" y="353816"/>
                </a:lnTo>
                <a:lnTo>
                  <a:pt x="5523854" y="353816"/>
                </a:lnTo>
                <a:lnTo>
                  <a:pt x="5453915" y="179622"/>
                </a:lnTo>
                <a:cubicBezTo>
                  <a:pt x="5446545" y="161125"/>
                  <a:pt x="5440717" y="145199"/>
                  <a:pt x="5436432" y="131845"/>
                </a:cubicBezTo>
                <a:cubicBezTo>
                  <a:pt x="5432146" y="118491"/>
                  <a:pt x="5428375" y="104851"/>
                  <a:pt x="5425118" y="90926"/>
                </a:cubicBezTo>
                <a:lnTo>
                  <a:pt x="5423746" y="91383"/>
                </a:lnTo>
                <a:cubicBezTo>
                  <a:pt x="5422166" y="105584"/>
                  <a:pt x="5420070" y="120844"/>
                  <a:pt x="5417461" y="137164"/>
                </a:cubicBezTo>
                <a:cubicBezTo>
                  <a:pt x="5414852" y="153483"/>
                  <a:pt x="5411614" y="172065"/>
                  <a:pt x="5407748" y="192911"/>
                </a:cubicBezTo>
                <a:lnTo>
                  <a:pt x="5377121" y="353816"/>
                </a:lnTo>
                <a:lnTo>
                  <a:pt x="5341467" y="353816"/>
                </a:lnTo>
                <a:close/>
                <a:moveTo>
                  <a:pt x="3734636" y="45720"/>
                </a:moveTo>
                <a:lnTo>
                  <a:pt x="3953122" y="45720"/>
                </a:lnTo>
                <a:lnTo>
                  <a:pt x="3946722" y="78581"/>
                </a:lnTo>
                <a:lnTo>
                  <a:pt x="3856220" y="78581"/>
                </a:lnTo>
                <a:lnTo>
                  <a:pt x="3804112" y="353816"/>
                </a:lnTo>
                <a:lnTo>
                  <a:pt x="3766175" y="353816"/>
                </a:lnTo>
                <a:lnTo>
                  <a:pt x="3818282" y="78581"/>
                </a:lnTo>
                <a:lnTo>
                  <a:pt x="3728237" y="78581"/>
                </a:lnTo>
                <a:close/>
                <a:moveTo>
                  <a:pt x="1970970" y="45720"/>
                </a:moveTo>
                <a:lnTo>
                  <a:pt x="2008905" y="45720"/>
                </a:lnTo>
                <a:lnTo>
                  <a:pt x="1956344" y="320954"/>
                </a:lnTo>
                <a:lnTo>
                  <a:pt x="2080660" y="320954"/>
                </a:lnTo>
                <a:lnTo>
                  <a:pt x="2074263" y="353816"/>
                </a:lnTo>
                <a:lnTo>
                  <a:pt x="1912468" y="353816"/>
                </a:lnTo>
                <a:close/>
                <a:moveTo>
                  <a:pt x="159526" y="45720"/>
                </a:moveTo>
                <a:lnTo>
                  <a:pt x="204322" y="45720"/>
                </a:lnTo>
                <a:lnTo>
                  <a:pt x="246831" y="353816"/>
                </a:lnTo>
                <a:lnTo>
                  <a:pt x="207978" y="353816"/>
                </a:lnTo>
                <a:lnTo>
                  <a:pt x="195637" y="256432"/>
                </a:lnTo>
                <a:lnTo>
                  <a:pt x="89134" y="256432"/>
                </a:lnTo>
                <a:lnTo>
                  <a:pt x="40224" y="353816"/>
                </a:lnTo>
                <a:lnTo>
                  <a:pt x="0" y="353816"/>
                </a:lnTo>
                <a:close/>
                <a:moveTo>
                  <a:pt x="8338764" y="45263"/>
                </a:moveTo>
                <a:cubicBezTo>
                  <a:pt x="8345689" y="45396"/>
                  <a:pt x="8351131" y="47641"/>
                  <a:pt x="8355089" y="51999"/>
                </a:cubicBezTo>
                <a:cubicBezTo>
                  <a:pt x="8359047" y="56356"/>
                  <a:pt x="8361063" y="62026"/>
                  <a:pt x="8361139" y="69010"/>
                </a:cubicBezTo>
                <a:cubicBezTo>
                  <a:pt x="8360787" y="76668"/>
                  <a:pt x="8358294" y="82814"/>
                  <a:pt x="8353662" y="87448"/>
                </a:cubicBezTo>
                <a:cubicBezTo>
                  <a:pt x="8349028" y="92081"/>
                  <a:pt x="8342997" y="94459"/>
                  <a:pt x="8335567" y="94583"/>
                </a:cubicBezTo>
                <a:cubicBezTo>
                  <a:pt x="8328859" y="94450"/>
                  <a:pt x="8323551" y="92205"/>
                  <a:pt x="8319641" y="87847"/>
                </a:cubicBezTo>
                <a:cubicBezTo>
                  <a:pt x="8315731" y="83490"/>
                  <a:pt x="8313734" y="77820"/>
                  <a:pt x="8313648" y="70836"/>
                </a:cubicBezTo>
                <a:cubicBezTo>
                  <a:pt x="8313838" y="63377"/>
                  <a:pt x="8316311" y="57288"/>
                  <a:pt x="8321069" y="52569"/>
                </a:cubicBezTo>
                <a:cubicBezTo>
                  <a:pt x="8325825" y="47851"/>
                  <a:pt x="8331723" y="45415"/>
                  <a:pt x="8338764" y="45263"/>
                </a:cubicBezTo>
                <a:close/>
                <a:moveTo>
                  <a:pt x="7986338" y="45263"/>
                </a:moveTo>
                <a:cubicBezTo>
                  <a:pt x="7993264" y="45396"/>
                  <a:pt x="7998706" y="47641"/>
                  <a:pt x="8002663" y="51999"/>
                </a:cubicBezTo>
                <a:cubicBezTo>
                  <a:pt x="8006621" y="56356"/>
                  <a:pt x="8008639" y="62026"/>
                  <a:pt x="8008715" y="69010"/>
                </a:cubicBezTo>
                <a:cubicBezTo>
                  <a:pt x="8008362" y="76668"/>
                  <a:pt x="8005869" y="82814"/>
                  <a:pt x="8001237" y="87448"/>
                </a:cubicBezTo>
                <a:cubicBezTo>
                  <a:pt x="7996603" y="92081"/>
                  <a:pt x="7990572" y="94459"/>
                  <a:pt x="7983141" y="94583"/>
                </a:cubicBezTo>
                <a:cubicBezTo>
                  <a:pt x="7976435" y="94450"/>
                  <a:pt x="7971127" y="92205"/>
                  <a:pt x="7967217" y="87847"/>
                </a:cubicBezTo>
                <a:cubicBezTo>
                  <a:pt x="7963305" y="83490"/>
                  <a:pt x="7961308" y="77820"/>
                  <a:pt x="7961223" y="70836"/>
                </a:cubicBezTo>
                <a:cubicBezTo>
                  <a:pt x="7961413" y="63377"/>
                  <a:pt x="7963887" y="57288"/>
                  <a:pt x="7968643" y="52569"/>
                </a:cubicBezTo>
                <a:cubicBezTo>
                  <a:pt x="7973400" y="47851"/>
                  <a:pt x="7979298" y="45415"/>
                  <a:pt x="7986338" y="45263"/>
                </a:cubicBezTo>
                <a:close/>
                <a:moveTo>
                  <a:pt x="5224088" y="45263"/>
                </a:moveTo>
                <a:cubicBezTo>
                  <a:pt x="5231014" y="45396"/>
                  <a:pt x="5236456" y="47641"/>
                  <a:pt x="5240413" y="51999"/>
                </a:cubicBezTo>
                <a:cubicBezTo>
                  <a:pt x="5244372" y="56356"/>
                  <a:pt x="5246389" y="62026"/>
                  <a:pt x="5246464" y="69010"/>
                </a:cubicBezTo>
                <a:cubicBezTo>
                  <a:pt x="5246112" y="76668"/>
                  <a:pt x="5243620" y="82814"/>
                  <a:pt x="5238987" y="87448"/>
                </a:cubicBezTo>
                <a:cubicBezTo>
                  <a:pt x="5234353" y="92081"/>
                  <a:pt x="5228322" y="94459"/>
                  <a:pt x="5220892" y="94583"/>
                </a:cubicBezTo>
                <a:cubicBezTo>
                  <a:pt x="5214185" y="94450"/>
                  <a:pt x="5208876" y="92205"/>
                  <a:pt x="5204966" y="87847"/>
                </a:cubicBezTo>
                <a:cubicBezTo>
                  <a:pt x="5201056" y="83490"/>
                  <a:pt x="5199058" y="77820"/>
                  <a:pt x="5198973" y="70836"/>
                </a:cubicBezTo>
                <a:cubicBezTo>
                  <a:pt x="5199163" y="63377"/>
                  <a:pt x="5201637" y="57288"/>
                  <a:pt x="5206393" y="52569"/>
                </a:cubicBezTo>
                <a:cubicBezTo>
                  <a:pt x="5211150" y="47851"/>
                  <a:pt x="5217048" y="45415"/>
                  <a:pt x="5224088" y="45263"/>
                </a:cubicBezTo>
                <a:close/>
                <a:moveTo>
                  <a:pt x="9495357" y="43434"/>
                </a:moveTo>
                <a:cubicBezTo>
                  <a:pt x="9510417" y="43396"/>
                  <a:pt x="9524531" y="45297"/>
                  <a:pt x="9537703" y="49138"/>
                </a:cubicBezTo>
                <a:cubicBezTo>
                  <a:pt x="9550873" y="52979"/>
                  <a:pt x="9561896" y="58988"/>
                  <a:pt x="9570771" y="67165"/>
                </a:cubicBezTo>
                <a:cubicBezTo>
                  <a:pt x="9578094" y="73970"/>
                  <a:pt x="9583649" y="81951"/>
                  <a:pt x="9587434" y="91107"/>
                </a:cubicBezTo>
                <a:cubicBezTo>
                  <a:pt x="9591220" y="100263"/>
                  <a:pt x="9593122" y="110878"/>
                  <a:pt x="9593141" y="122952"/>
                </a:cubicBezTo>
                <a:cubicBezTo>
                  <a:pt x="9592855" y="140457"/>
                  <a:pt x="9589203" y="156104"/>
                  <a:pt x="9582184" y="169892"/>
                </a:cubicBezTo>
                <a:cubicBezTo>
                  <a:pt x="9575165" y="183681"/>
                  <a:pt x="9566491" y="194867"/>
                  <a:pt x="9556163" y="203450"/>
                </a:cubicBezTo>
                <a:cubicBezTo>
                  <a:pt x="9544048" y="213452"/>
                  <a:pt x="9529875" y="220830"/>
                  <a:pt x="9513645" y="225584"/>
                </a:cubicBezTo>
                <a:cubicBezTo>
                  <a:pt x="9497414" y="230338"/>
                  <a:pt x="9480498" y="232696"/>
                  <a:pt x="9462896" y="232658"/>
                </a:cubicBezTo>
                <a:cubicBezTo>
                  <a:pt x="9451466" y="232582"/>
                  <a:pt x="9440950" y="231821"/>
                  <a:pt x="9431349" y="230376"/>
                </a:cubicBezTo>
                <a:lnTo>
                  <a:pt x="9408032" y="353816"/>
                </a:lnTo>
                <a:lnTo>
                  <a:pt x="9370542" y="353816"/>
                </a:lnTo>
                <a:lnTo>
                  <a:pt x="9428606" y="50279"/>
                </a:lnTo>
                <a:cubicBezTo>
                  <a:pt x="9437417" y="48197"/>
                  <a:pt x="9447570" y="46543"/>
                  <a:pt x="9459067" y="45316"/>
                </a:cubicBezTo>
                <a:cubicBezTo>
                  <a:pt x="9470564" y="44090"/>
                  <a:pt x="9482660" y="43462"/>
                  <a:pt x="9495357" y="43434"/>
                </a:cubicBezTo>
                <a:close/>
                <a:moveTo>
                  <a:pt x="4756556" y="43434"/>
                </a:moveTo>
                <a:cubicBezTo>
                  <a:pt x="4781407" y="43471"/>
                  <a:pt x="4803371" y="46933"/>
                  <a:pt x="4822448" y="53819"/>
                </a:cubicBezTo>
                <a:cubicBezTo>
                  <a:pt x="4841524" y="60705"/>
                  <a:pt x="4856741" y="70789"/>
                  <a:pt x="4868097" y="84072"/>
                </a:cubicBezTo>
                <a:cubicBezTo>
                  <a:pt x="4876705" y="92564"/>
                  <a:pt x="4883686" y="103829"/>
                  <a:pt x="4889041" y="117867"/>
                </a:cubicBezTo>
                <a:cubicBezTo>
                  <a:pt x="4894396" y="131905"/>
                  <a:pt x="4897155" y="148545"/>
                  <a:pt x="4897316" y="167787"/>
                </a:cubicBezTo>
                <a:cubicBezTo>
                  <a:pt x="4897184" y="195703"/>
                  <a:pt x="4891628" y="222460"/>
                  <a:pt x="4880648" y="248059"/>
                </a:cubicBezTo>
                <a:cubicBezTo>
                  <a:pt x="4869668" y="273658"/>
                  <a:pt x="4854060" y="295059"/>
                  <a:pt x="4833823" y="312262"/>
                </a:cubicBezTo>
                <a:cubicBezTo>
                  <a:pt x="4816468" y="326641"/>
                  <a:pt x="4796313" y="337392"/>
                  <a:pt x="4773358" y="344516"/>
                </a:cubicBezTo>
                <a:cubicBezTo>
                  <a:pt x="4750403" y="351640"/>
                  <a:pt x="4724533" y="355197"/>
                  <a:pt x="4695748" y="355187"/>
                </a:cubicBezTo>
                <a:cubicBezTo>
                  <a:pt x="4681899" y="355187"/>
                  <a:pt x="4668564" y="354845"/>
                  <a:pt x="4655744" y="354160"/>
                </a:cubicBezTo>
                <a:cubicBezTo>
                  <a:pt x="4642923" y="353476"/>
                  <a:pt x="4631417" y="352449"/>
                  <a:pt x="4621225" y="351080"/>
                </a:cubicBezTo>
                <a:lnTo>
                  <a:pt x="4648200" y="208883"/>
                </a:lnTo>
                <a:lnTo>
                  <a:pt x="4609795" y="208883"/>
                </a:lnTo>
                <a:lnTo>
                  <a:pt x="4616653" y="176936"/>
                </a:lnTo>
                <a:lnTo>
                  <a:pt x="4654601" y="176936"/>
                </a:lnTo>
                <a:lnTo>
                  <a:pt x="4678375" y="49823"/>
                </a:lnTo>
                <a:cubicBezTo>
                  <a:pt x="4691205" y="47760"/>
                  <a:pt x="4704178" y="46181"/>
                  <a:pt x="4717294" y="45088"/>
                </a:cubicBezTo>
                <a:cubicBezTo>
                  <a:pt x="4730410" y="43995"/>
                  <a:pt x="4743497" y="43443"/>
                  <a:pt x="4756556" y="43434"/>
                </a:cubicBezTo>
                <a:close/>
                <a:moveTo>
                  <a:pt x="9136272" y="40234"/>
                </a:moveTo>
                <a:lnTo>
                  <a:pt x="9179272" y="40234"/>
                </a:lnTo>
                <a:lnTo>
                  <a:pt x="9209427" y="105556"/>
                </a:lnTo>
                <a:lnTo>
                  <a:pt x="9182017" y="105556"/>
                </a:lnTo>
                <a:close/>
                <a:moveTo>
                  <a:pt x="6805634" y="40234"/>
                </a:moveTo>
                <a:lnTo>
                  <a:pt x="6832623" y="40234"/>
                </a:lnTo>
                <a:lnTo>
                  <a:pt x="6864125" y="105556"/>
                </a:lnTo>
                <a:lnTo>
                  <a:pt x="6835823" y="105556"/>
                </a:lnTo>
                <a:lnTo>
                  <a:pt x="6816155" y="63530"/>
                </a:lnTo>
                <a:lnTo>
                  <a:pt x="6815240" y="63530"/>
                </a:lnTo>
                <a:lnTo>
                  <a:pt x="6783219" y="105556"/>
                </a:lnTo>
                <a:lnTo>
                  <a:pt x="6752570" y="105556"/>
                </a:lnTo>
                <a:close/>
                <a:moveTo>
                  <a:pt x="3031980" y="40234"/>
                </a:moveTo>
                <a:lnTo>
                  <a:pt x="3059424" y="40234"/>
                </a:lnTo>
                <a:lnTo>
                  <a:pt x="3090497" y="105556"/>
                </a:lnTo>
                <a:lnTo>
                  <a:pt x="3062169" y="105556"/>
                </a:lnTo>
                <a:lnTo>
                  <a:pt x="3042501" y="63530"/>
                </a:lnTo>
                <a:lnTo>
                  <a:pt x="3041585" y="63530"/>
                </a:lnTo>
                <a:lnTo>
                  <a:pt x="3009567" y="105556"/>
                </a:lnTo>
                <a:lnTo>
                  <a:pt x="2978921" y="105556"/>
                </a:lnTo>
                <a:close/>
                <a:moveTo>
                  <a:pt x="1187292" y="40234"/>
                </a:moveTo>
                <a:lnTo>
                  <a:pt x="1230268" y="40234"/>
                </a:lnTo>
                <a:lnTo>
                  <a:pt x="1260443" y="105556"/>
                </a:lnTo>
                <a:lnTo>
                  <a:pt x="1233469" y="105556"/>
                </a:lnTo>
                <a:close/>
                <a:moveTo>
                  <a:pt x="4184971" y="37033"/>
                </a:moveTo>
                <a:lnTo>
                  <a:pt x="4214219" y="37033"/>
                </a:lnTo>
                <a:lnTo>
                  <a:pt x="4242987" y="102356"/>
                </a:lnTo>
                <a:lnTo>
                  <a:pt x="4214219" y="102356"/>
                </a:lnTo>
                <a:lnTo>
                  <a:pt x="4197321" y="59416"/>
                </a:lnTo>
                <a:lnTo>
                  <a:pt x="4195950" y="59416"/>
                </a:lnTo>
                <a:lnTo>
                  <a:pt x="4167130" y="102356"/>
                </a:lnTo>
                <a:lnTo>
                  <a:pt x="4136024" y="102356"/>
                </a:lnTo>
                <a:close/>
                <a:moveTo>
                  <a:pt x="9659492" y="29261"/>
                </a:moveTo>
                <a:lnTo>
                  <a:pt x="9697440" y="29261"/>
                </a:lnTo>
                <a:lnTo>
                  <a:pt x="9670008" y="171850"/>
                </a:lnTo>
                <a:lnTo>
                  <a:pt x="9670922" y="171850"/>
                </a:lnTo>
                <a:cubicBezTo>
                  <a:pt x="9680333" y="158214"/>
                  <a:pt x="9691687" y="147464"/>
                  <a:pt x="9704984" y="139598"/>
                </a:cubicBezTo>
                <a:cubicBezTo>
                  <a:pt x="9718280" y="131733"/>
                  <a:pt x="9733291" y="127720"/>
                  <a:pt x="9750018" y="127559"/>
                </a:cubicBezTo>
                <a:cubicBezTo>
                  <a:pt x="9763297" y="127291"/>
                  <a:pt x="9775572" y="131705"/>
                  <a:pt x="9786845" y="140800"/>
                </a:cubicBezTo>
                <a:cubicBezTo>
                  <a:pt x="9798119" y="149895"/>
                  <a:pt x="9804111" y="165274"/>
                  <a:pt x="9804824" y="186938"/>
                </a:cubicBezTo>
                <a:cubicBezTo>
                  <a:pt x="9804815" y="192986"/>
                  <a:pt x="9804491" y="199292"/>
                  <a:pt x="9803854" y="205854"/>
                </a:cubicBezTo>
                <a:cubicBezTo>
                  <a:pt x="9803217" y="212417"/>
                  <a:pt x="9802323" y="218608"/>
                  <a:pt x="9801172" y="224428"/>
                </a:cubicBezTo>
                <a:lnTo>
                  <a:pt x="9776520" y="353816"/>
                </a:lnTo>
                <a:lnTo>
                  <a:pt x="9738587" y="353816"/>
                </a:lnTo>
                <a:lnTo>
                  <a:pt x="9763277" y="226257"/>
                </a:lnTo>
                <a:cubicBezTo>
                  <a:pt x="9763990" y="222152"/>
                  <a:pt x="9764619" y="217560"/>
                  <a:pt x="9765162" y="212484"/>
                </a:cubicBezTo>
                <a:cubicBezTo>
                  <a:pt x="9765705" y="207407"/>
                  <a:pt x="9765992" y="201787"/>
                  <a:pt x="9766019" y="195624"/>
                </a:cubicBezTo>
                <a:cubicBezTo>
                  <a:pt x="9766133" y="185099"/>
                  <a:pt x="9763506" y="176431"/>
                  <a:pt x="9758133" y="169621"/>
                </a:cubicBezTo>
                <a:cubicBezTo>
                  <a:pt x="9752761" y="162811"/>
                  <a:pt x="9743960" y="159287"/>
                  <a:pt x="9731730" y="159048"/>
                </a:cubicBezTo>
                <a:cubicBezTo>
                  <a:pt x="9716356" y="159439"/>
                  <a:pt x="9701269" y="167230"/>
                  <a:pt x="9686467" y="182423"/>
                </a:cubicBezTo>
                <a:cubicBezTo>
                  <a:pt x="9671665" y="197615"/>
                  <a:pt x="9661607" y="217865"/>
                  <a:pt x="9656292" y="243173"/>
                </a:cubicBezTo>
                <a:lnTo>
                  <a:pt x="9635717" y="353816"/>
                </a:lnTo>
                <a:lnTo>
                  <a:pt x="9597770" y="353816"/>
                </a:lnTo>
                <a:close/>
                <a:moveTo>
                  <a:pt x="9002689" y="29261"/>
                </a:moveTo>
                <a:lnTo>
                  <a:pt x="9040615" y="29261"/>
                </a:lnTo>
                <a:lnTo>
                  <a:pt x="8978471" y="353816"/>
                </a:lnTo>
                <a:lnTo>
                  <a:pt x="8941002" y="353816"/>
                </a:lnTo>
                <a:close/>
                <a:moveTo>
                  <a:pt x="8678417" y="29261"/>
                </a:moveTo>
                <a:lnTo>
                  <a:pt x="8716364" y="29261"/>
                </a:lnTo>
                <a:lnTo>
                  <a:pt x="8688932" y="171850"/>
                </a:lnTo>
                <a:lnTo>
                  <a:pt x="8689847" y="171850"/>
                </a:lnTo>
                <a:cubicBezTo>
                  <a:pt x="8699258" y="158214"/>
                  <a:pt x="8710612" y="147464"/>
                  <a:pt x="8723908" y="139598"/>
                </a:cubicBezTo>
                <a:cubicBezTo>
                  <a:pt x="8737205" y="131733"/>
                  <a:pt x="8752217" y="127720"/>
                  <a:pt x="8768942" y="127559"/>
                </a:cubicBezTo>
                <a:cubicBezTo>
                  <a:pt x="8782221" y="127291"/>
                  <a:pt x="8794498" y="131705"/>
                  <a:pt x="8805771" y="140800"/>
                </a:cubicBezTo>
                <a:cubicBezTo>
                  <a:pt x="8817044" y="149895"/>
                  <a:pt x="8823036" y="165274"/>
                  <a:pt x="8823749" y="186938"/>
                </a:cubicBezTo>
                <a:cubicBezTo>
                  <a:pt x="8823740" y="192986"/>
                  <a:pt x="8823417" y="199292"/>
                  <a:pt x="8822779" y="205854"/>
                </a:cubicBezTo>
                <a:cubicBezTo>
                  <a:pt x="8822143" y="212417"/>
                  <a:pt x="8821248" y="218608"/>
                  <a:pt x="8820097" y="224428"/>
                </a:cubicBezTo>
                <a:lnTo>
                  <a:pt x="8795445" y="353816"/>
                </a:lnTo>
                <a:lnTo>
                  <a:pt x="8757512" y="353816"/>
                </a:lnTo>
                <a:lnTo>
                  <a:pt x="8782201" y="226257"/>
                </a:lnTo>
                <a:cubicBezTo>
                  <a:pt x="8782915" y="222152"/>
                  <a:pt x="8783544" y="217560"/>
                  <a:pt x="8784087" y="212484"/>
                </a:cubicBezTo>
                <a:cubicBezTo>
                  <a:pt x="8784630" y="207407"/>
                  <a:pt x="8784916" y="201787"/>
                  <a:pt x="8784944" y="195624"/>
                </a:cubicBezTo>
                <a:cubicBezTo>
                  <a:pt x="8785058" y="185099"/>
                  <a:pt x="8782429" y="176431"/>
                  <a:pt x="8777058" y="169621"/>
                </a:cubicBezTo>
                <a:cubicBezTo>
                  <a:pt x="8771685" y="162811"/>
                  <a:pt x="8762884" y="159287"/>
                  <a:pt x="8750654" y="159048"/>
                </a:cubicBezTo>
                <a:cubicBezTo>
                  <a:pt x="8735281" y="159439"/>
                  <a:pt x="8720193" y="167230"/>
                  <a:pt x="8705392" y="182423"/>
                </a:cubicBezTo>
                <a:cubicBezTo>
                  <a:pt x="8690590" y="197615"/>
                  <a:pt x="8680531" y="217865"/>
                  <a:pt x="8675216" y="243173"/>
                </a:cubicBezTo>
                <a:lnTo>
                  <a:pt x="8654642" y="353816"/>
                </a:lnTo>
                <a:lnTo>
                  <a:pt x="8616695" y="353816"/>
                </a:lnTo>
                <a:close/>
                <a:moveTo>
                  <a:pt x="7487792" y="29261"/>
                </a:moveTo>
                <a:lnTo>
                  <a:pt x="7525740" y="29261"/>
                </a:lnTo>
                <a:lnTo>
                  <a:pt x="7498308" y="171850"/>
                </a:lnTo>
                <a:lnTo>
                  <a:pt x="7499222" y="171850"/>
                </a:lnTo>
                <a:cubicBezTo>
                  <a:pt x="7508633" y="158214"/>
                  <a:pt x="7519986" y="147464"/>
                  <a:pt x="7533284" y="139598"/>
                </a:cubicBezTo>
                <a:cubicBezTo>
                  <a:pt x="7546581" y="131733"/>
                  <a:pt x="7561591" y="127720"/>
                  <a:pt x="7578318" y="127559"/>
                </a:cubicBezTo>
                <a:cubicBezTo>
                  <a:pt x="7591597" y="127291"/>
                  <a:pt x="7603873" y="131705"/>
                  <a:pt x="7615145" y="140800"/>
                </a:cubicBezTo>
                <a:cubicBezTo>
                  <a:pt x="7626419" y="149895"/>
                  <a:pt x="7632412" y="165274"/>
                  <a:pt x="7633125" y="186938"/>
                </a:cubicBezTo>
                <a:cubicBezTo>
                  <a:pt x="7633115" y="192986"/>
                  <a:pt x="7632791" y="199292"/>
                  <a:pt x="7632155" y="205854"/>
                </a:cubicBezTo>
                <a:cubicBezTo>
                  <a:pt x="7631517" y="212417"/>
                  <a:pt x="7630623" y="218608"/>
                  <a:pt x="7629472" y="224428"/>
                </a:cubicBezTo>
                <a:lnTo>
                  <a:pt x="7604820" y="353816"/>
                </a:lnTo>
                <a:lnTo>
                  <a:pt x="7566888" y="353816"/>
                </a:lnTo>
                <a:lnTo>
                  <a:pt x="7591577" y="226257"/>
                </a:lnTo>
                <a:cubicBezTo>
                  <a:pt x="7592291" y="222152"/>
                  <a:pt x="7592920" y="217560"/>
                  <a:pt x="7593463" y="212484"/>
                </a:cubicBezTo>
                <a:cubicBezTo>
                  <a:pt x="7594006" y="207407"/>
                  <a:pt x="7594291" y="201787"/>
                  <a:pt x="7594320" y="195624"/>
                </a:cubicBezTo>
                <a:cubicBezTo>
                  <a:pt x="7594434" y="185099"/>
                  <a:pt x="7591805" y="176431"/>
                  <a:pt x="7586433" y="169621"/>
                </a:cubicBezTo>
                <a:cubicBezTo>
                  <a:pt x="7581061" y="162811"/>
                  <a:pt x="7572260" y="159287"/>
                  <a:pt x="7560030" y="159048"/>
                </a:cubicBezTo>
                <a:cubicBezTo>
                  <a:pt x="7544656" y="159439"/>
                  <a:pt x="7529569" y="167230"/>
                  <a:pt x="7514767" y="182423"/>
                </a:cubicBezTo>
                <a:cubicBezTo>
                  <a:pt x="7499965" y="197615"/>
                  <a:pt x="7489907" y="217865"/>
                  <a:pt x="7484592" y="243173"/>
                </a:cubicBezTo>
                <a:lnTo>
                  <a:pt x="7464018" y="353816"/>
                </a:lnTo>
                <a:lnTo>
                  <a:pt x="7426070" y="353816"/>
                </a:lnTo>
                <a:close/>
                <a:moveTo>
                  <a:pt x="7278226" y="29261"/>
                </a:moveTo>
                <a:lnTo>
                  <a:pt x="7316163" y="29261"/>
                </a:lnTo>
                <a:lnTo>
                  <a:pt x="7277312" y="232689"/>
                </a:lnTo>
                <a:lnTo>
                  <a:pt x="7278226" y="232689"/>
                </a:lnTo>
                <a:cubicBezTo>
                  <a:pt x="7281739" y="228756"/>
                  <a:pt x="7285339" y="224852"/>
                  <a:pt x="7289024" y="220976"/>
                </a:cubicBezTo>
                <a:cubicBezTo>
                  <a:pt x="7292709" y="217101"/>
                  <a:pt x="7295966" y="213539"/>
                  <a:pt x="7298794" y="210292"/>
                </a:cubicBezTo>
                <a:lnTo>
                  <a:pt x="7376953" y="132588"/>
                </a:lnTo>
                <a:lnTo>
                  <a:pt x="7423575" y="132588"/>
                </a:lnTo>
                <a:lnTo>
                  <a:pt x="7327132" y="223547"/>
                </a:lnTo>
                <a:lnTo>
                  <a:pt x="7393408" y="353816"/>
                </a:lnTo>
                <a:lnTo>
                  <a:pt x="7351357" y="353816"/>
                </a:lnTo>
                <a:lnTo>
                  <a:pt x="7298337" y="244573"/>
                </a:lnTo>
                <a:lnTo>
                  <a:pt x="7270455" y="269713"/>
                </a:lnTo>
                <a:lnTo>
                  <a:pt x="7254458" y="353816"/>
                </a:lnTo>
                <a:lnTo>
                  <a:pt x="7216978" y="353816"/>
                </a:lnTo>
                <a:close/>
                <a:moveTo>
                  <a:pt x="5925692" y="29261"/>
                </a:moveTo>
                <a:lnTo>
                  <a:pt x="5963640" y="29261"/>
                </a:lnTo>
                <a:lnTo>
                  <a:pt x="5936207" y="171850"/>
                </a:lnTo>
                <a:lnTo>
                  <a:pt x="5937122" y="171850"/>
                </a:lnTo>
                <a:cubicBezTo>
                  <a:pt x="5946533" y="158214"/>
                  <a:pt x="5957886" y="147464"/>
                  <a:pt x="5971183" y="139598"/>
                </a:cubicBezTo>
                <a:cubicBezTo>
                  <a:pt x="5984481" y="131733"/>
                  <a:pt x="5999492" y="127720"/>
                  <a:pt x="6016218" y="127559"/>
                </a:cubicBezTo>
                <a:cubicBezTo>
                  <a:pt x="6029497" y="127291"/>
                  <a:pt x="6041773" y="131705"/>
                  <a:pt x="6053046" y="140800"/>
                </a:cubicBezTo>
                <a:cubicBezTo>
                  <a:pt x="6064319" y="149895"/>
                  <a:pt x="6070312" y="165274"/>
                  <a:pt x="6071024" y="186938"/>
                </a:cubicBezTo>
                <a:cubicBezTo>
                  <a:pt x="6071015" y="192986"/>
                  <a:pt x="6070692" y="199292"/>
                  <a:pt x="6070055" y="205854"/>
                </a:cubicBezTo>
                <a:cubicBezTo>
                  <a:pt x="6069417" y="212417"/>
                  <a:pt x="6068523" y="218608"/>
                  <a:pt x="6067373" y="224428"/>
                </a:cubicBezTo>
                <a:lnTo>
                  <a:pt x="6042720" y="353816"/>
                </a:lnTo>
                <a:lnTo>
                  <a:pt x="6004788" y="353816"/>
                </a:lnTo>
                <a:lnTo>
                  <a:pt x="6029476" y="226257"/>
                </a:lnTo>
                <a:cubicBezTo>
                  <a:pt x="6030191" y="222152"/>
                  <a:pt x="6030820" y="217560"/>
                  <a:pt x="6031362" y="212484"/>
                </a:cubicBezTo>
                <a:cubicBezTo>
                  <a:pt x="6031905" y="207407"/>
                  <a:pt x="6032191" y="201787"/>
                  <a:pt x="6032220" y="195624"/>
                </a:cubicBezTo>
                <a:cubicBezTo>
                  <a:pt x="6032334" y="185099"/>
                  <a:pt x="6029705" y="176431"/>
                  <a:pt x="6024333" y="169621"/>
                </a:cubicBezTo>
                <a:cubicBezTo>
                  <a:pt x="6018961" y="162811"/>
                  <a:pt x="6010160" y="159287"/>
                  <a:pt x="5997930" y="159048"/>
                </a:cubicBezTo>
                <a:cubicBezTo>
                  <a:pt x="5982556" y="159439"/>
                  <a:pt x="5967469" y="167230"/>
                  <a:pt x="5952667" y="182423"/>
                </a:cubicBezTo>
                <a:cubicBezTo>
                  <a:pt x="5937865" y="197615"/>
                  <a:pt x="5927807" y="217865"/>
                  <a:pt x="5922491" y="243173"/>
                </a:cubicBezTo>
                <a:lnTo>
                  <a:pt x="5901918" y="353816"/>
                </a:lnTo>
                <a:lnTo>
                  <a:pt x="5863970" y="353816"/>
                </a:lnTo>
                <a:close/>
                <a:moveTo>
                  <a:pt x="2861024" y="29261"/>
                </a:moveTo>
                <a:lnTo>
                  <a:pt x="2898972" y="29261"/>
                </a:lnTo>
                <a:lnTo>
                  <a:pt x="2889828" y="76810"/>
                </a:lnTo>
                <a:lnTo>
                  <a:pt x="2926404" y="76810"/>
                </a:lnTo>
                <a:lnTo>
                  <a:pt x="2921832" y="100984"/>
                </a:lnTo>
                <a:lnTo>
                  <a:pt x="2885256" y="100984"/>
                </a:lnTo>
                <a:lnTo>
                  <a:pt x="2850509" y="283864"/>
                </a:lnTo>
                <a:cubicBezTo>
                  <a:pt x="2848194" y="295437"/>
                  <a:pt x="2846194" y="307267"/>
                  <a:pt x="2844508" y="319354"/>
                </a:cubicBezTo>
                <a:cubicBezTo>
                  <a:pt x="2842822" y="331441"/>
                  <a:pt x="2841622" y="342928"/>
                  <a:pt x="2840908" y="353816"/>
                </a:cubicBezTo>
                <a:lnTo>
                  <a:pt x="2806160" y="353816"/>
                </a:lnTo>
                <a:lnTo>
                  <a:pt x="2812104" y="309976"/>
                </a:lnTo>
                <a:lnTo>
                  <a:pt x="2811190" y="309976"/>
                </a:lnTo>
                <a:cubicBezTo>
                  <a:pt x="2801045" y="325805"/>
                  <a:pt x="2789215" y="337891"/>
                  <a:pt x="2775700" y="346233"/>
                </a:cubicBezTo>
                <a:cubicBezTo>
                  <a:pt x="2762184" y="354575"/>
                  <a:pt x="2747496" y="358779"/>
                  <a:pt x="2731637" y="358845"/>
                </a:cubicBezTo>
                <a:cubicBezTo>
                  <a:pt x="2710085" y="358324"/>
                  <a:pt x="2693676" y="350579"/>
                  <a:pt x="2682411" y="335611"/>
                </a:cubicBezTo>
                <a:cubicBezTo>
                  <a:pt x="2671145" y="320643"/>
                  <a:pt x="2665475" y="301578"/>
                  <a:pt x="2665400" y="278418"/>
                </a:cubicBezTo>
                <a:cubicBezTo>
                  <a:pt x="2665640" y="251791"/>
                  <a:pt x="2671657" y="227100"/>
                  <a:pt x="2683453" y="204344"/>
                </a:cubicBezTo>
                <a:cubicBezTo>
                  <a:pt x="2695250" y="181589"/>
                  <a:pt x="2711388" y="163204"/>
                  <a:pt x="2731872" y="149189"/>
                </a:cubicBezTo>
                <a:cubicBezTo>
                  <a:pt x="2752354" y="135175"/>
                  <a:pt x="2775746" y="127964"/>
                  <a:pt x="2802046" y="127559"/>
                </a:cubicBezTo>
                <a:cubicBezTo>
                  <a:pt x="2809285" y="127597"/>
                  <a:pt x="2816410" y="128319"/>
                  <a:pt x="2823420" y="129726"/>
                </a:cubicBezTo>
                <a:cubicBezTo>
                  <a:pt x="2830430" y="131133"/>
                  <a:pt x="2836412" y="132997"/>
                  <a:pt x="2841365" y="135317"/>
                </a:cubicBezTo>
                <a:lnTo>
                  <a:pt x="2847766" y="100984"/>
                </a:lnTo>
                <a:lnTo>
                  <a:pt x="2758612" y="100984"/>
                </a:lnTo>
                <a:lnTo>
                  <a:pt x="2763184" y="76810"/>
                </a:lnTo>
                <a:lnTo>
                  <a:pt x="2852337" y="76810"/>
                </a:lnTo>
                <a:close/>
                <a:moveTo>
                  <a:pt x="925068" y="29261"/>
                </a:moveTo>
                <a:lnTo>
                  <a:pt x="963016" y="29261"/>
                </a:lnTo>
                <a:lnTo>
                  <a:pt x="935583" y="171850"/>
                </a:lnTo>
                <a:lnTo>
                  <a:pt x="936498" y="171850"/>
                </a:lnTo>
                <a:cubicBezTo>
                  <a:pt x="945909" y="158214"/>
                  <a:pt x="957263" y="147464"/>
                  <a:pt x="970559" y="139598"/>
                </a:cubicBezTo>
                <a:cubicBezTo>
                  <a:pt x="983856" y="131733"/>
                  <a:pt x="998868" y="127720"/>
                  <a:pt x="1015594" y="127559"/>
                </a:cubicBezTo>
                <a:cubicBezTo>
                  <a:pt x="1028873" y="127291"/>
                  <a:pt x="1041149" y="131705"/>
                  <a:pt x="1052422" y="140800"/>
                </a:cubicBezTo>
                <a:cubicBezTo>
                  <a:pt x="1063695" y="149895"/>
                  <a:pt x="1069688" y="165274"/>
                  <a:pt x="1070400" y="186938"/>
                </a:cubicBezTo>
                <a:cubicBezTo>
                  <a:pt x="1070391" y="192986"/>
                  <a:pt x="1070067" y="199292"/>
                  <a:pt x="1069430" y="205854"/>
                </a:cubicBezTo>
                <a:cubicBezTo>
                  <a:pt x="1068793" y="212417"/>
                  <a:pt x="1067899" y="218608"/>
                  <a:pt x="1066748" y="224428"/>
                </a:cubicBezTo>
                <a:lnTo>
                  <a:pt x="1042096" y="353816"/>
                </a:lnTo>
                <a:lnTo>
                  <a:pt x="1004164" y="353816"/>
                </a:lnTo>
                <a:lnTo>
                  <a:pt x="1028852" y="226257"/>
                </a:lnTo>
                <a:cubicBezTo>
                  <a:pt x="1029567" y="222152"/>
                  <a:pt x="1030196" y="217560"/>
                  <a:pt x="1030738" y="212484"/>
                </a:cubicBezTo>
                <a:cubicBezTo>
                  <a:pt x="1031281" y="207407"/>
                  <a:pt x="1031567" y="201787"/>
                  <a:pt x="1031595" y="195624"/>
                </a:cubicBezTo>
                <a:cubicBezTo>
                  <a:pt x="1031710" y="185099"/>
                  <a:pt x="1029081" y="176431"/>
                  <a:pt x="1023709" y="169621"/>
                </a:cubicBezTo>
                <a:cubicBezTo>
                  <a:pt x="1018337" y="162811"/>
                  <a:pt x="1009536" y="159287"/>
                  <a:pt x="997306" y="159048"/>
                </a:cubicBezTo>
                <a:cubicBezTo>
                  <a:pt x="981932" y="159439"/>
                  <a:pt x="966845" y="167230"/>
                  <a:pt x="952043" y="182423"/>
                </a:cubicBezTo>
                <a:cubicBezTo>
                  <a:pt x="937241" y="197615"/>
                  <a:pt x="927183" y="217865"/>
                  <a:pt x="921868" y="243173"/>
                </a:cubicBezTo>
                <a:lnTo>
                  <a:pt x="901293" y="353816"/>
                </a:lnTo>
                <a:lnTo>
                  <a:pt x="863346" y="353816"/>
                </a:lnTo>
                <a:close/>
                <a:moveTo>
                  <a:pt x="591693" y="29261"/>
                </a:moveTo>
                <a:lnTo>
                  <a:pt x="629641" y="29261"/>
                </a:lnTo>
                <a:lnTo>
                  <a:pt x="602209" y="171850"/>
                </a:lnTo>
                <a:lnTo>
                  <a:pt x="603123" y="171850"/>
                </a:lnTo>
                <a:cubicBezTo>
                  <a:pt x="612534" y="158214"/>
                  <a:pt x="623888" y="147464"/>
                  <a:pt x="637184" y="139598"/>
                </a:cubicBezTo>
                <a:cubicBezTo>
                  <a:pt x="650481" y="131733"/>
                  <a:pt x="665493" y="127720"/>
                  <a:pt x="682219" y="127559"/>
                </a:cubicBezTo>
                <a:cubicBezTo>
                  <a:pt x="695498" y="127291"/>
                  <a:pt x="707774" y="131705"/>
                  <a:pt x="719047" y="140800"/>
                </a:cubicBezTo>
                <a:cubicBezTo>
                  <a:pt x="730320" y="149895"/>
                  <a:pt x="736313" y="165274"/>
                  <a:pt x="737026" y="186938"/>
                </a:cubicBezTo>
                <a:cubicBezTo>
                  <a:pt x="737016" y="192986"/>
                  <a:pt x="736693" y="199292"/>
                  <a:pt x="736056" y="205854"/>
                </a:cubicBezTo>
                <a:cubicBezTo>
                  <a:pt x="735418" y="212417"/>
                  <a:pt x="734524" y="218608"/>
                  <a:pt x="733373" y="224428"/>
                </a:cubicBezTo>
                <a:lnTo>
                  <a:pt x="708721" y="353816"/>
                </a:lnTo>
                <a:lnTo>
                  <a:pt x="670789" y="353816"/>
                </a:lnTo>
                <a:lnTo>
                  <a:pt x="695477" y="226257"/>
                </a:lnTo>
                <a:cubicBezTo>
                  <a:pt x="696192" y="222152"/>
                  <a:pt x="696820" y="217560"/>
                  <a:pt x="697363" y="212484"/>
                </a:cubicBezTo>
                <a:cubicBezTo>
                  <a:pt x="697906" y="207407"/>
                  <a:pt x="698192" y="201787"/>
                  <a:pt x="698221" y="195624"/>
                </a:cubicBezTo>
                <a:cubicBezTo>
                  <a:pt x="698335" y="185099"/>
                  <a:pt x="695706" y="176431"/>
                  <a:pt x="690334" y="169621"/>
                </a:cubicBezTo>
                <a:cubicBezTo>
                  <a:pt x="684962" y="162811"/>
                  <a:pt x="676161" y="159287"/>
                  <a:pt x="663931" y="159048"/>
                </a:cubicBezTo>
                <a:cubicBezTo>
                  <a:pt x="648557" y="159439"/>
                  <a:pt x="633470" y="167230"/>
                  <a:pt x="618668" y="182423"/>
                </a:cubicBezTo>
                <a:cubicBezTo>
                  <a:pt x="603866" y="197615"/>
                  <a:pt x="593808" y="217865"/>
                  <a:pt x="588492" y="243173"/>
                </a:cubicBezTo>
                <a:lnTo>
                  <a:pt x="567919" y="353816"/>
                </a:lnTo>
                <a:lnTo>
                  <a:pt x="529971" y="353816"/>
                </a:lnTo>
                <a:close/>
                <a:moveTo>
                  <a:pt x="4216501" y="0"/>
                </a:moveTo>
                <a:lnTo>
                  <a:pt x="4250759" y="0"/>
                </a:lnTo>
                <a:lnTo>
                  <a:pt x="4281392" y="59379"/>
                </a:lnTo>
                <a:lnTo>
                  <a:pt x="4260361" y="593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2369" y="1059924"/>
            <a:ext cx="10273435" cy="993724"/>
          </a:xfrm>
          <a:custGeom>
            <a:avLst/>
            <a:gdLst/>
            <a:ahLst/>
            <a:cxnLst/>
            <a:rect l="l" t="t" r="r" b="b"/>
            <a:pathLst>
              <a:path w="10273435" h="993724">
                <a:moveTo>
                  <a:pt x="3814267" y="846048"/>
                </a:moveTo>
                <a:cubicBezTo>
                  <a:pt x="3822497" y="846048"/>
                  <a:pt x="3829050" y="848715"/>
                  <a:pt x="3833927" y="854049"/>
                </a:cubicBezTo>
                <a:cubicBezTo>
                  <a:pt x="3838803" y="859383"/>
                  <a:pt x="3841242" y="866318"/>
                  <a:pt x="3841242" y="874852"/>
                </a:cubicBezTo>
                <a:cubicBezTo>
                  <a:pt x="3841242" y="883082"/>
                  <a:pt x="3838727" y="889863"/>
                  <a:pt x="3833698" y="895197"/>
                </a:cubicBezTo>
                <a:cubicBezTo>
                  <a:pt x="3828669" y="900531"/>
                  <a:pt x="3822040" y="903198"/>
                  <a:pt x="3813810" y="903198"/>
                </a:cubicBezTo>
                <a:cubicBezTo>
                  <a:pt x="3806190" y="903198"/>
                  <a:pt x="3799865" y="900455"/>
                  <a:pt x="3794836" y="894969"/>
                </a:cubicBezTo>
                <a:cubicBezTo>
                  <a:pt x="3789807" y="889482"/>
                  <a:pt x="3787292" y="882777"/>
                  <a:pt x="3787292" y="874852"/>
                </a:cubicBezTo>
                <a:cubicBezTo>
                  <a:pt x="3787292" y="866318"/>
                  <a:pt x="3789807" y="859383"/>
                  <a:pt x="3794836" y="854049"/>
                </a:cubicBezTo>
                <a:cubicBezTo>
                  <a:pt x="3799865" y="848715"/>
                  <a:pt x="3806342" y="846048"/>
                  <a:pt x="3814267" y="846048"/>
                </a:cubicBezTo>
                <a:close/>
                <a:moveTo>
                  <a:pt x="830504" y="732663"/>
                </a:moveTo>
                <a:cubicBezTo>
                  <a:pt x="818312" y="732663"/>
                  <a:pt x="806958" y="736016"/>
                  <a:pt x="796442" y="742721"/>
                </a:cubicBezTo>
                <a:cubicBezTo>
                  <a:pt x="785927" y="749427"/>
                  <a:pt x="777926" y="758266"/>
                  <a:pt x="772439" y="769239"/>
                </a:cubicBezTo>
                <a:cubicBezTo>
                  <a:pt x="769696" y="774725"/>
                  <a:pt x="768325" y="780516"/>
                  <a:pt x="768325" y="786612"/>
                </a:cubicBezTo>
                <a:cubicBezTo>
                  <a:pt x="768629" y="811911"/>
                  <a:pt x="774497" y="832485"/>
                  <a:pt x="785927" y="848334"/>
                </a:cubicBezTo>
                <a:cubicBezTo>
                  <a:pt x="797357" y="864184"/>
                  <a:pt x="813435" y="872109"/>
                  <a:pt x="834161" y="872109"/>
                </a:cubicBezTo>
                <a:cubicBezTo>
                  <a:pt x="851230" y="872109"/>
                  <a:pt x="865099" y="865555"/>
                  <a:pt x="875767" y="852449"/>
                </a:cubicBezTo>
                <a:cubicBezTo>
                  <a:pt x="886435" y="839343"/>
                  <a:pt x="891768" y="822122"/>
                  <a:pt x="891768" y="800785"/>
                </a:cubicBezTo>
                <a:cubicBezTo>
                  <a:pt x="891768" y="779754"/>
                  <a:pt x="886206" y="763143"/>
                  <a:pt x="875081" y="750951"/>
                </a:cubicBezTo>
                <a:cubicBezTo>
                  <a:pt x="863956" y="738759"/>
                  <a:pt x="849097" y="732663"/>
                  <a:pt x="830504" y="732663"/>
                </a:cubicBezTo>
                <a:close/>
                <a:moveTo>
                  <a:pt x="2551862" y="703859"/>
                </a:moveTo>
                <a:cubicBezTo>
                  <a:pt x="2531440" y="703859"/>
                  <a:pt x="2515286" y="711860"/>
                  <a:pt x="2503399" y="727862"/>
                </a:cubicBezTo>
                <a:cubicBezTo>
                  <a:pt x="2491512" y="743864"/>
                  <a:pt x="2485568" y="764209"/>
                  <a:pt x="2485568" y="788898"/>
                </a:cubicBezTo>
                <a:cubicBezTo>
                  <a:pt x="2485568" y="812368"/>
                  <a:pt x="2491283" y="831875"/>
                  <a:pt x="2502713" y="847420"/>
                </a:cubicBezTo>
                <a:cubicBezTo>
                  <a:pt x="2514143" y="862965"/>
                  <a:pt x="2530221" y="870737"/>
                  <a:pt x="2550948" y="870737"/>
                </a:cubicBezTo>
                <a:cubicBezTo>
                  <a:pt x="2564663" y="870737"/>
                  <a:pt x="2577008" y="866394"/>
                  <a:pt x="2587981" y="857707"/>
                </a:cubicBezTo>
                <a:cubicBezTo>
                  <a:pt x="2598953" y="849020"/>
                  <a:pt x="2606269" y="837361"/>
                  <a:pt x="2609926" y="822731"/>
                </a:cubicBezTo>
                <a:cubicBezTo>
                  <a:pt x="2611145" y="817854"/>
                  <a:pt x="2611755" y="812063"/>
                  <a:pt x="2611755" y="805357"/>
                </a:cubicBezTo>
                <a:lnTo>
                  <a:pt x="2611755" y="766953"/>
                </a:lnTo>
                <a:cubicBezTo>
                  <a:pt x="2611755" y="760247"/>
                  <a:pt x="2611145" y="754608"/>
                  <a:pt x="2609926" y="750036"/>
                </a:cubicBezTo>
                <a:cubicBezTo>
                  <a:pt x="2606878" y="736930"/>
                  <a:pt x="2600096" y="725957"/>
                  <a:pt x="2589581" y="717118"/>
                </a:cubicBezTo>
                <a:cubicBezTo>
                  <a:pt x="2579065" y="708279"/>
                  <a:pt x="2566493" y="703859"/>
                  <a:pt x="2551862" y="703859"/>
                </a:cubicBezTo>
                <a:close/>
                <a:moveTo>
                  <a:pt x="3494379" y="703402"/>
                </a:moveTo>
                <a:cubicBezTo>
                  <a:pt x="3474872" y="703402"/>
                  <a:pt x="3459022" y="711022"/>
                  <a:pt x="3446830" y="726262"/>
                </a:cubicBezTo>
                <a:cubicBezTo>
                  <a:pt x="3434639" y="741502"/>
                  <a:pt x="3428543" y="761771"/>
                  <a:pt x="3428543" y="787070"/>
                </a:cubicBezTo>
                <a:cubicBezTo>
                  <a:pt x="3428543" y="809930"/>
                  <a:pt x="3434258" y="828903"/>
                  <a:pt x="3445688" y="843991"/>
                </a:cubicBezTo>
                <a:cubicBezTo>
                  <a:pt x="3457118" y="859078"/>
                  <a:pt x="3473196" y="866622"/>
                  <a:pt x="3493922" y="866622"/>
                </a:cubicBezTo>
                <a:cubicBezTo>
                  <a:pt x="3506724" y="866622"/>
                  <a:pt x="3518230" y="862965"/>
                  <a:pt x="3528441" y="855649"/>
                </a:cubicBezTo>
                <a:cubicBezTo>
                  <a:pt x="3538652" y="848334"/>
                  <a:pt x="3545738" y="838276"/>
                  <a:pt x="3549701" y="825474"/>
                </a:cubicBezTo>
                <a:cubicBezTo>
                  <a:pt x="3551834" y="819074"/>
                  <a:pt x="3552901" y="811911"/>
                  <a:pt x="3552901" y="803986"/>
                </a:cubicBezTo>
                <a:lnTo>
                  <a:pt x="3552901" y="764209"/>
                </a:lnTo>
                <a:cubicBezTo>
                  <a:pt x="3552901" y="756590"/>
                  <a:pt x="3552139" y="750646"/>
                  <a:pt x="3550615" y="746379"/>
                </a:cubicBezTo>
                <a:cubicBezTo>
                  <a:pt x="3546653" y="733882"/>
                  <a:pt x="3539871" y="723595"/>
                  <a:pt x="3530270" y="715518"/>
                </a:cubicBezTo>
                <a:cubicBezTo>
                  <a:pt x="3520668" y="707441"/>
                  <a:pt x="3508705" y="703402"/>
                  <a:pt x="3494379" y="703402"/>
                </a:cubicBezTo>
                <a:close/>
                <a:moveTo>
                  <a:pt x="1420215" y="702487"/>
                </a:moveTo>
                <a:cubicBezTo>
                  <a:pt x="1398270" y="702487"/>
                  <a:pt x="1381506" y="710946"/>
                  <a:pt x="1369924" y="727862"/>
                </a:cubicBezTo>
                <a:cubicBezTo>
                  <a:pt x="1358341" y="744778"/>
                  <a:pt x="1352550" y="764819"/>
                  <a:pt x="1352550" y="787984"/>
                </a:cubicBezTo>
                <a:cubicBezTo>
                  <a:pt x="1352550" y="812368"/>
                  <a:pt x="1358799" y="832637"/>
                  <a:pt x="1371295" y="848791"/>
                </a:cubicBezTo>
                <a:cubicBezTo>
                  <a:pt x="1383792" y="864946"/>
                  <a:pt x="1399794" y="873023"/>
                  <a:pt x="1419301" y="873023"/>
                </a:cubicBezTo>
                <a:cubicBezTo>
                  <a:pt x="1438504" y="873023"/>
                  <a:pt x="1454506" y="864870"/>
                  <a:pt x="1467308" y="848563"/>
                </a:cubicBezTo>
                <a:cubicBezTo>
                  <a:pt x="1480109" y="832256"/>
                  <a:pt x="1486509" y="811758"/>
                  <a:pt x="1486509" y="787070"/>
                </a:cubicBezTo>
                <a:cubicBezTo>
                  <a:pt x="1486509" y="765429"/>
                  <a:pt x="1480947" y="745922"/>
                  <a:pt x="1469822" y="728548"/>
                </a:cubicBezTo>
                <a:cubicBezTo>
                  <a:pt x="1458697" y="711174"/>
                  <a:pt x="1442162" y="702487"/>
                  <a:pt x="1420215" y="702487"/>
                </a:cubicBezTo>
                <a:close/>
                <a:moveTo>
                  <a:pt x="2907411" y="701116"/>
                </a:moveTo>
                <a:cubicBezTo>
                  <a:pt x="2888818" y="701116"/>
                  <a:pt x="2874340" y="707745"/>
                  <a:pt x="2863977" y="721004"/>
                </a:cubicBezTo>
                <a:cubicBezTo>
                  <a:pt x="2853614" y="734263"/>
                  <a:pt x="2847517" y="749274"/>
                  <a:pt x="2845689" y="766038"/>
                </a:cubicBezTo>
                <a:lnTo>
                  <a:pt x="2963189" y="766038"/>
                </a:lnTo>
                <a:cubicBezTo>
                  <a:pt x="2963494" y="749884"/>
                  <a:pt x="2959303" y="735025"/>
                  <a:pt x="2950616" y="721461"/>
                </a:cubicBezTo>
                <a:cubicBezTo>
                  <a:pt x="2941929" y="707898"/>
                  <a:pt x="2927528" y="701116"/>
                  <a:pt x="2907411" y="701116"/>
                </a:cubicBezTo>
                <a:close/>
                <a:moveTo>
                  <a:pt x="1964436" y="701116"/>
                </a:moveTo>
                <a:cubicBezTo>
                  <a:pt x="1945843" y="701116"/>
                  <a:pt x="1931365" y="707745"/>
                  <a:pt x="1921002" y="721004"/>
                </a:cubicBezTo>
                <a:cubicBezTo>
                  <a:pt x="1910639" y="734263"/>
                  <a:pt x="1904543" y="749274"/>
                  <a:pt x="1902714" y="766038"/>
                </a:cubicBezTo>
                <a:lnTo>
                  <a:pt x="2020214" y="766038"/>
                </a:lnTo>
                <a:cubicBezTo>
                  <a:pt x="2020519" y="749884"/>
                  <a:pt x="2016328" y="735025"/>
                  <a:pt x="2007641" y="721461"/>
                </a:cubicBezTo>
                <a:cubicBezTo>
                  <a:pt x="1998955" y="707898"/>
                  <a:pt x="1984553" y="701116"/>
                  <a:pt x="1964436" y="701116"/>
                </a:cubicBezTo>
                <a:close/>
                <a:moveTo>
                  <a:pt x="3661029" y="676884"/>
                </a:moveTo>
                <a:lnTo>
                  <a:pt x="3701262" y="676884"/>
                </a:lnTo>
                <a:lnTo>
                  <a:pt x="3701262" y="898169"/>
                </a:lnTo>
                <a:lnTo>
                  <a:pt x="3661029" y="898169"/>
                </a:lnTo>
                <a:close/>
                <a:moveTo>
                  <a:pt x="3050057" y="676884"/>
                </a:moveTo>
                <a:lnTo>
                  <a:pt x="3090291" y="676884"/>
                </a:lnTo>
                <a:lnTo>
                  <a:pt x="3090291" y="798957"/>
                </a:lnTo>
                <a:cubicBezTo>
                  <a:pt x="3090291" y="846201"/>
                  <a:pt x="3106750" y="869823"/>
                  <a:pt x="3139668" y="869823"/>
                </a:cubicBezTo>
                <a:cubicBezTo>
                  <a:pt x="3152165" y="869823"/>
                  <a:pt x="3163138" y="866165"/>
                  <a:pt x="3172587" y="858850"/>
                </a:cubicBezTo>
                <a:cubicBezTo>
                  <a:pt x="3182036" y="851535"/>
                  <a:pt x="3188741" y="842848"/>
                  <a:pt x="3192704" y="832789"/>
                </a:cubicBezTo>
                <a:cubicBezTo>
                  <a:pt x="3195142" y="826998"/>
                  <a:pt x="3196361" y="820140"/>
                  <a:pt x="3196361" y="812216"/>
                </a:cubicBezTo>
                <a:lnTo>
                  <a:pt x="3196361" y="676884"/>
                </a:lnTo>
                <a:lnTo>
                  <a:pt x="3236595" y="676884"/>
                </a:lnTo>
                <a:lnTo>
                  <a:pt x="3236595" y="837361"/>
                </a:lnTo>
                <a:cubicBezTo>
                  <a:pt x="3236595" y="862355"/>
                  <a:pt x="3237204" y="882624"/>
                  <a:pt x="3238423" y="898169"/>
                </a:cubicBezTo>
                <a:lnTo>
                  <a:pt x="3202762" y="898169"/>
                </a:lnTo>
                <a:lnTo>
                  <a:pt x="3200476" y="862050"/>
                </a:lnTo>
                <a:lnTo>
                  <a:pt x="3199562" y="862050"/>
                </a:lnTo>
                <a:cubicBezTo>
                  <a:pt x="3193466" y="873023"/>
                  <a:pt x="3184169" y="882624"/>
                  <a:pt x="3171672" y="890854"/>
                </a:cubicBezTo>
                <a:cubicBezTo>
                  <a:pt x="3159176" y="899084"/>
                  <a:pt x="3144088" y="903198"/>
                  <a:pt x="3126410" y="903198"/>
                </a:cubicBezTo>
                <a:cubicBezTo>
                  <a:pt x="3116961" y="903198"/>
                  <a:pt x="3108045" y="901674"/>
                  <a:pt x="3099663" y="898626"/>
                </a:cubicBezTo>
                <a:cubicBezTo>
                  <a:pt x="3091282" y="895578"/>
                  <a:pt x="3083204" y="890625"/>
                  <a:pt x="3075432" y="883767"/>
                </a:cubicBezTo>
                <a:cubicBezTo>
                  <a:pt x="3067659" y="876909"/>
                  <a:pt x="3061487" y="866851"/>
                  <a:pt x="3056915" y="853592"/>
                </a:cubicBezTo>
                <a:cubicBezTo>
                  <a:pt x="3052343" y="840333"/>
                  <a:pt x="3050057" y="824560"/>
                  <a:pt x="3050057" y="806272"/>
                </a:cubicBezTo>
                <a:close/>
                <a:moveTo>
                  <a:pt x="2718054" y="676884"/>
                </a:moveTo>
                <a:lnTo>
                  <a:pt x="2758287" y="676884"/>
                </a:lnTo>
                <a:lnTo>
                  <a:pt x="2758287" y="898169"/>
                </a:lnTo>
                <a:lnTo>
                  <a:pt x="2718054" y="898169"/>
                </a:lnTo>
                <a:close/>
                <a:moveTo>
                  <a:pt x="1575054" y="676884"/>
                </a:moveTo>
                <a:lnTo>
                  <a:pt x="1615288" y="676884"/>
                </a:lnTo>
                <a:lnTo>
                  <a:pt x="1615288" y="898169"/>
                </a:lnTo>
                <a:lnTo>
                  <a:pt x="1575054" y="898169"/>
                </a:lnTo>
                <a:close/>
                <a:moveTo>
                  <a:pt x="3487979" y="672312"/>
                </a:moveTo>
                <a:cubicBezTo>
                  <a:pt x="3519983" y="672312"/>
                  <a:pt x="3542995" y="684961"/>
                  <a:pt x="3557016" y="710260"/>
                </a:cubicBezTo>
                <a:lnTo>
                  <a:pt x="3557930" y="710260"/>
                </a:lnTo>
                <a:lnTo>
                  <a:pt x="3559302" y="676884"/>
                </a:lnTo>
                <a:lnTo>
                  <a:pt x="3594963" y="676884"/>
                </a:lnTo>
                <a:cubicBezTo>
                  <a:pt x="3593744" y="690600"/>
                  <a:pt x="3593135" y="710717"/>
                  <a:pt x="3593135" y="737235"/>
                </a:cubicBezTo>
                <a:lnTo>
                  <a:pt x="3593135" y="865708"/>
                </a:lnTo>
                <a:cubicBezTo>
                  <a:pt x="3593135" y="913561"/>
                  <a:pt x="3582619" y="947394"/>
                  <a:pt x="3561588" y="967206"/>
                </a:cubicBezTo>
                <a:cubicBezTo>
                  <a:pt x="3541776" y="984885"/>
                  <a:pt x="3514801" y="993724"/>
                  <a:pt x="3480663" y="993724"/>
                </a:cubicBezTo>
                <a:cubicBezTo>
                  <a:pt x="3449879" y="993724"/>
                  <a:pt x="3425342" y="987628"/>
                  <a:pt x="3407054" y="975436"/>
                </a:cubicBezTo>
                <a:lnTo>
                  <a:pt x="3417113" y="944346"/>
                </a:lnTo>
                <a:cubicBezTo>
                  <a:pt x="3435096" y="956233"/>
                  <a:pt x="3456737" y="962177"/>
                  <a:pt x="3482035" y="962177"/>
                </a:cubicBezTo>
                <a:cubicBezTo>
                  <a:pt x="3503980" y="962177"/>
                  <a:pt x="3521354" y="955929"/>
                  <a:pt x="3534156" y="943432"/>
                </a:cubicBezTo>
                <a:cubicBezTo>
                  <a:pt x="3546958" y="930935"/>
                  <a:pt x="3553358" y="911276"/>
                  <a:pt x="3553358" y="884453"/>
                </a:cubicBezTo>
                <a:lnTo>
                  <a:pt x="3553358" y="860222"/>
                </a:lnTo>
                <a:lnTo>
                  <a:pt x="3552444" y="860222"/>
                </a:lnTo>
                <a:cubicBezTo>
                  <a:pt x="3546043" y="871194"/>
                  <a:pt x="3536823" y="880110"/>
                  <a:pt x="3524783" y="886968"/>
                </a:cubicBezTo>
                <a:cubicBezTo>
                  <a:pt x="3512744" y="893826"/>
                  <a:pt x="3498494" y="897255"/>
                  <a:pt x="3482035" y="897255"/>
                </a:cubicBezTo>
                <a:cubicBezTo>
                  <a:pt x="3454908" y="897255"/>
                  <a:pt x="3432429" y="886968"/>
                  <a:pt x="3414598" y="866394"/>
                </a:cubicBezTo>
                <a:cubicBezTo>
                  <a:pt x="3396767" y="845820"/>
                  <a:pt x="3387852" y="820140"/>
                  <a:pt x="3387852" y="789355"/>
                </a:cubicBezTo>
                <a:cubicBezTo>
                  <a:pt x="3387852" y="753694"/>
                  <a:pt x="3397758" y="725271"/>
                  <a:pt x="3417570" y="704088"/>
                </a:cubicBezTo>
                <a:cubicBezTo>
                  <a:pt x="3437382" y="682904"/>
                  <a:pt x="3460851" y="672312"/>
                  <a:pt x="3487979" y="672312"/>
                </a:cubicBezTo>
                <a:close/>
                <a:moveTo>
                  <a:pt x="2910611" y="672312"/>
                </a:moveTo>
                <a:cubicBezTo>
                  <a:pt x="2927680" y="672312"/>
                  <a:pt x="2942539" y="675741"/>
                  <a:pt x="2955188" y="682599"/>
                </a:cubicBezTo>
                <a:cubicBezTo>
                  <a:pt x="2967837" y="689457"/>
                  <a:pt x="2977362" y="698373"/>
                  <a:pt x="2983763" y="709345"/>
                </a:cubicBezTo>
                <a:cubicBezTo>
                  <a:pt x="2990164" y="720318"/>
                  <a:pt x="2994812" y="731367"/>
                  <a:pt x="2997708" y="742493"/>
                </a:cubicBezTo>
                <a:cubicBezTo>
                  <a:pt x="3000603" y="753618"/>
                  <a:pt x="3002051" y="764819"/>
                  <a:pt x="3002051" y="776097"/>
                </a:cubicBezTo>
                <a:cubicBezTo>
                  <a:pt x="3002051" y="784631"/>
                  <a:pt x="3001442" y="790880"/>
                  <a:pt x="3000222" y="794842"/>
                </a:cubicBezTo>
                <a:lnTo>
                  <a:pt x="2845231" y="794842"/>
                </a:lnTo>
                <a:cubicBezTo>
                  <a:pt x="2845536" y="820750"/>
                  <a:pt x="2852775" y="840028"/>
                  <a:pt x="2866948" y="852678"/>
                </a:cubicBezTo>
                <a:cubicBezTo>
                  <a:pt x="2881122" y="865327"/>
                  <a:pt x="2899181" y="871651"/>
                  <a:pt x="2921127" y="871651"/>
                </a:cubicBezTo>
                <a:cubicBezTo>
                  <a:pt x="2944596" y="871651"/>
                  <a:pt x="2965018" y="867841"/>
                  <a:pt x="2982391" y="860222"/>
                </a:cubicBezTo>
                <a:lnTo>
                  <a:pt x="2989707" y="889025"/>
                </a:lnTo>
                <a:cubicBezTo>
                  <a:pt x="2968675" y="898474"/>
                  <a:pt x="2943987" y="903198"/>
                  <a:pt x="2915640" y="903198"/>
                </a:cubicBezTo>
                <a:cubicBezTo>
                  <a:pt x="2882112" y="903198"/>
                  <a:pt x="2855595" y="892987"/>
                  <a:pt x="2836088" y="872566"/>
                </a:cubicBezTo>
                <a:cubicBezTo>
                  <a:pt x="2816580" y="852144"/>
                  <a:pt x="2806827" y="825017"/>
                  <a:pt x="2806827" y="791184"/>
                </a:cubicBezTo>
                <a:cubicBezTo>
                  <a:pt x="2806827" y="757047"/>
                  <a:pt x="2816276" y="728700"/>
                  <a:pt x="2835173" y="706145"/>
                </a:cubicBezTo>
                <a:cubicBezTo>
                  <a:pt x="2854071" y="683590"/>
                  <a:pt x="2879217" y="672312"/>
                  <a:pt x="2910611" y="672312"/>
                </a:cubicBezTo>
                <a:close/>
                <a:moveTo>
                  <a:pt x="2218639" y="672312"/>
                </a:moveTo>
                <a:cubicBezTo>
                  <a:pt x="2227174" y="672312"/>
                  <a:pt x="2235632" y="673760"/>
                  <a:pt x="2244014" y="676656"/>
                </a:cubicBezTo>
                <a:cubicBezTo>
                  <a:pt x="2252396" y="679551"/>
                  <a:pt x="2260702" y="684276"/>
                  <a:pt x="2268931" y="690829"/>
                </a:cubicBezTo>
                <a:cubicBezTo>
                  <a:pt x="2277161" y="697382"/>
                  <a:pt x="2283867" y="707136"/>
                  <a:pt x="2289048" y="720090"/>
                </a:cubicBezTo>
                <a:cubicBezTo>
                  <a:pt x="2294230" y="733044"/>
                  <a:pt x="2296820" y="748512"/>
                  <a:pt x="2296820" y="766495"/>
                </a:cubicBezTo>
                <a:lnTo>
                  <a:pt x="2296820" y="898169"/>
                </a:lnTo>
                <a:lnTo>
                  <a:pt x="2256587" y="898169"/>
                </a:lnTo>
                <a:lnTo>
                  <a:pt x="2256587" y="770610"/>
                </a:lnTo>
                <a:cubicBezTo>
                  <a:pt x="2256587" y="751103"/>
                  <a:pt x="2252472" y="735330"/>
                  <a:pt x="2244242" y="723290"/>
                </a:cubicBezTo>
                <a:cubicBezTo>
                  <a:pt x="2236013" y="711251"/>
                  <a:pt x="2223059" y="705231"/>
                  <a:pt x="2205380" y="705231"/>
                </a:cubicBezTo>
                <a:cubicBezTo>
                  <a:pt x="2192884" y="705231"/>
                  <a:pt x="2181759" y="709193"/>
                  <a:pt x="2172005" y="717118"/>
                </a:cubicBezTo>
                <a:cubicBezTo>
                  <a:pt x="2162251" y="725043"/>
                  <a:pt x="2155394" y="734796"/>
                  <a:pt x="2151431" y="746379"/>
                </a:cubicBezTo>
                <a:cubicBezTo>
                  <a:pt x="2149602" y="751255"/>
                  <a:pt x="2148688" y="757504"/>
                  <a:pt x="2148688" y="765124"/>
                </a:cubicBezTo>
                <a:lnTo>
                  <a:pt x="2148688" y="898169"/>
                </a:lnTo>
                <a:lnTo>
                  <a:pt x="2108454" y="898169"/>
                </a:lnTo>
                <a:lnTo>
                  <a:pt x="2108454" y="736778"/>
                </a:lnTo>
                <a:cubicBezTo>
                  <a:pt x="2108454" y="713003"/>
                  <a:pt x="2107845" y="693039"/>
                  <a:pt x="2106625" y="676884"/>
                </a:cubicBezTo>
                <a:lnTo>
                  <a:pt x="2142287" y="676884"/>
                </a:lnTo>
                <a:lnTo>
                  <a:pt x="2144573" y="713460"/>
                </a:lnTo>
                <a:lnTo>
                  <a:pt x="2145487" y="713460"/>
                </a:lnTo>
                <a:cubicBezTo>
                  <a:pt x="2151583" y="701878"/>
                  <a:pt x="2161032" y="692124"/>
                  <a:pt x="2173834" y="684199"/>
                </a:cubicBezTo>
                <a:cubicBezTo>
                  <a:pt x="2186635" y="676275"/>
                  <a:pt x="2201571" y="672312"/>
                  <a:pt x="2218639" y="672312"/>
                </a:cubicBezTo>
                <a:close/>
                <a:moveTo>
                  <a:pt x="1967636" y="672312"/>
                </a:moveTo>
                <a:cubicBezTo>
                  <a:pt x="1984705" y="672312"/>
                  <a:pt x="1999565" y="675741"/>
                  <a:pt x="2012213" y="682599"/>
                </a:cubicBezTo>
                <a:cubicBezTo>
                  <a:pt x="2024863" y="689457"/>
                  <a:pt x="2034388" y="698373"/>
                  <a:pt x="2040789" y="709345"/>
                </a:cubicBezTo>
                <a:cubicBezTo>
                  <a:pt x="2047189" y="720318"/>
                  <a:pt x="2051838" y="731367"/>
                  <a:pt x="2054733" y="742493"/>
                </a:cubicBezTo>
                <a:cubicBezTo>
                  <a:pt x="2057629" y="753618"/>
                  <a:pt x="2059076" y="764819"/>
                  <a:pt x="2059076" y="776097"/>
                </a:cubicBezTo>
                <a:cubicBezTo>
                  <a:pt x="2059076" y="784022"/>
                  <a:pt x="2058619" y="790270"/>
                  <a:pt x="2057705" y="794842"/>
                </a:cubicBezTo>
                <a:lnTo>
                  <a:pt x="1902257" y="794842"/>
                </a:lnTo>
                <a:cubicBezTo>
                  <a:pt x="1902562" y="820750"/>
                  <a:pt x="1909801" y="840028"/>
                  <a:pt x="1923974" y="852678"/>
                </a:cubicBezTo>
                <a:cubicBezTo>
                  <a:pt x="1938147" y="865327"/>
                  <a:pt x="1956206" y="871651"/>
                  <a:pt x="1978152" y="871651"/>
                </a:cubicBezTo>
                <a:cubicBezTo>
                  <a:pt x="2001622" y="871651"/>
                  <a:pt x="2022043" y="867841"/>
                  <a:pt x="2039417" y="860222"/>
                </a:cubicBezTo>
                <a:lnTo>
                  <a:pt x="2046732" y="889025"/>
                </a:lnTo>
                <a:cubicBezTo>
                  <a:pt x="2025701" y="898474"/>
                  <a:pt x="2001012" y="903198"/>
                  <a:pt x="1972665" y="903198"/>
                </a:cubicBezTo>
                <a:cubicBezTo>
                  <a:pt x="1939138" y="903198"/>
                  <a:pt x="1912620" y="892987"/>
                  <a:pt x="1893113" y="872566"/>
                </a:cubicBezTo>
                <a:cubicBezTo>
                  <a:pt x="1873606" y="852144"/>
                  <a:pt x="1863852" y="825017"/>
                  <a:pt x="1863852" y="791184"/>
                </a:cubicBezTo>
                <a:cubicBezTo>
                  <a:pt x="1863852" y="757047"/>
                  <a:pt x="1873301" y="728700"/>
                  <a:pt x="1892199" y="706145"/>
                </a:cubicBezTo>
                <a:cubicBezTo>
                  <a:pt x="1911096" y="683590"/>
                  <a:pt x="1936242" y="672312"/>
                  <a:pt x="1967636" y="672312"/>
                </a:cubicBezTo>
                <a:close/>
                <a:moveTo>
                  <a:pt x="1421130" y="672312"/>
                </a:moveTo>
                <a:cubicBezTo>
                  <a:pt x="1452829" y="672312"/>
                  <a:pt x="1478509" y="682828"/>
                  <a:pt x="1498169" y="703859"/>
                </a:cubicBezTo>
                <a:cubicBezTo>
                  <a:pt x="1517828" y="724890"/>
                  <a:pt x="1527658" y="752170"/>
                  <a:pt x="1527658" y="785698"/>
                </a:cubicBezTo>
                <a:cubicBezTo>
                  <a:pt x="1527658" y="823798"/>
                  <a:pt x="1516685" y="852906"/>
                  <a:pt x="1494739" y="873023"/>
                </a:cubicBezTo>
                <a:cubicBezTo>
                  <a:pt x="1472793" y="893140"/>
                  <a:pt x="1447038" y="903198"/>
                  <a:pt x="1417473" y="903198"/>
                </a:cubicBezTo>
                <a:cubicBezTo>
                  <a:pt x="1386992" y="903198"/>
                  <a:pt x="1361694" y="892759"/>
                  <a:pt x="1341577" y="871880"/>
                </a:cubicBezTo>
                <a:cubicBezTo>
                  <a:pt x="1321460" y="851001"/>
                  <a:pt x="1311402" y="823493"/>
                  <a:pt x="1311402" y="789355"/>
                </a:cubicBezTo>
                <a:cubicBezTo>
                  <a:pt x="1311402" y="753694"/>
                  <a:pt x="1321841" y="725271"/>
                  <a:pt x="1342720" y="704088"/>
                </a:cubicBezTo>
                <a:cubicBezTo>
                  <a:pt x="1363599" y="682904"/>
                  <a:pt x="1389736" y="672312"/>
                  <a:pt x="1421130" y="672312"/>
                </a:cubicBezTo>
                <a:close/>
                <a:moveTo>
                  <a:pt x="1180415" y="672312"/>
                </a:moveTo>
                <a:cubicBezTo>
                  <a:pt x="1188949" y="672312"/>
                  <a:pt x="1197407" y="673760"/>
                  <a:pt x="1205789" y="676656"/>
                </a:cubicBezTo>
                <a:cubicBezTo>
                  <a:pt x="1214171" y="679551"/>
                  <a:pt x="1222476" y="684276"/>
                  <a:pt x="1230706" y="690829"/>
                </a:cubicBezTo>
                <a:cubicBezTo>
                  <a:pt x="1238936" y="697382"/>
                  <a:pt x="1245641" y="707136"/>
                  <a:pt x="1250823" y="720090"/>
                </a:cubicBezTo>
                <a:cubicBezTo>
                  <a:pt x="1256005" y="733044"/>
                  <a:pt x="1258595" y="748512"/>
                  <a:pt x="1258595" y="766495"/>
                </a:cubicBezTo>
                <a:lnTo>
                  <a:pt x="1258595" y="898169"/>
                </a:lnTo>
                <a:lnTo>
                  <a:pt x="1218362" y="898169"/>
                </a:lnTo>
                <a:lnTo>
                  <a:pt x="1218362" y="770610"/>
                </a:lnTo>
                <a:cubicBezTo>
                  <a:pt x="1218362" y="751103"/>
                  <a:pt x="1214247" y="735330"/>
                  <a:pt x="1206017" y="723290"/>
                </a:cubicBezTo>
                <a:cubicBezTo>
                  <a:pt x="1197788" y="711251"/>
                  <a:pt x="1184834" y="705231"/>
                  <a:pt x="1167155" y="705231"/>
                </a:cubicBezTo>
                <a:cubicBezTo>
                  <a:pt x="1154659" y="705231"/>
                  <a:pt x="1143534" y="709193"/>
                  <a:pt x="1133780" y="717118"/>
                </a:cubicBezTo>
                <a:cubicBezTo>
                  <a:pt x="1124027" y="725043"/>
                  <a:pt x="1117169" y="734796"/>
                  <a:pt x="1113206" y="746379"/>
                </a:cubicBezTo>
                <a:cubicBezTo>
                  <a:pt x="1111377" y="751255"/>
                  <a:pt x="1110463" y="757504"/>
                  <a:pt x="1110463" y="765124"/>
                </a:cubicBezTo>
                <a:lnTo>
                  <a:pt x="1110463" y="898169"/>
                </a:lnTo>
                <a:lnTo>
                  <a:pt x="1070229" y="898169"/>
                </a:lnTo>
                <a:lnTo>
                  <a:pt x="1070229" y="736778"/>
                </a:lnTo>
                <a:cubicBezTo>
                  <a:pt x="1070229" y="713003"/>
                  <a:pt x="1069620" y="693039"/>
                  <a:pt x="1068400" y="676884"/>
                </a:cubicBezTo>
                <a:lnTo>
                  <a:pt x="1104062" y="676884"/>
                </a:lnTo>
                <a:lnTo>
                  <a:pt x="1106348" y="713460"/>
                </a:lnTo>
                <a:lnTo>
                  <a:pt x="1107262" y="713460"/>
                </a:lnTo>
                <a:cubicBezTo>
                  <a:pt x="1113359" y="701878"/>
                  <a:pt x="1122807" y="692124"/>
                  <a:pt x="1135609" y="684199"/>
                </a:cubicBezTo>
                <a:cubicBezTo>
                  <a:pt x="1148410" y="676275"/>
                  <a:pt x="1163345" y="672312"/>
                  <a:pt x="1180415" y="672312"/>
                </a:cubicBezTo>
                <a:close/>
                <a:moveTo>
                  <a:pt x="619811" y="639851"/>
                </a:moveTo>
                <a:cubicBezTo>
                  <a:pt x="611886" y="654786"/>
                  <a:pt x="603657" y="669417"/>
                  <a:pt x="595122" y="683742"/>
                </a:cubicBezTo>
                <a:lnTo>
                  <a:pt x="522427" y="784783"/>
                </a:lnTo>
                <a:lnTo>
                  <a:pt x="522427" y="785698"/>
                </a:lnTo>
                <a:lnTo>
                  <a:pt x="619811" y="785698"/>
                </a:lnTo>
                <a:lnTo>
                  <a:pt x="619811" y="686485"/>
                </a:lnTo>
                <a:cubicBezTo>
                  <a:pt x="619811" y="670941"/>
                  <a:pt x="620268" y="655396"/>
                  <a:pt x="621183" y="639851"/>
                </a:cubicBezTo>
                <a:close/>
                <a:moveTo>
                  <a:pt x="353339" y="626592"/>
                </a:moveTo>
                <a:cubicBezTo>
                  <a:pt x="336271" y="626592"/>
                  <a:pt x="322326" y="633374"/>
                  <a:pt x="311506" y="646938"/>
                </a:cubicBezTo>
                <a:cubicBezTo>
                  <a:pt x="300685" y="660501"/>
                  <a:pt x="295275" y="677951"/>
                  <a:pt x="295275" y="699287"/>
                </a:cubicBezTo>
                <a:cubicBezTo>
                  <a:pt x="295275" y="717880"/>
                  <a:pt x="300457" y="733044"/>
                  <a:pt x="310820" y="744778"/>
                </a:cubicBezTo>
                <a:cubicBezTo>
                  <a:pt x="321183" y="756513"/>
                  <a:pt x="335051" y="762381"/>
                  <a:pt x="352425" y="762381"/>
                </a:cubicBezTo>
                <a:cubicBezTo>
                  <a:pt x="365531" y="762381"/>
                  <a:pt x="377190" y="759561"/>
                  <a:pt x="387401" y="753922"/>
                </a:cubicBezTo>
                <a:cubicBezTo>
                  <a:pt x="397612" y="748284"/>
                  <a:pt x="405460" y="740740"/>
                  <a:pt x="410947" y="731291"/>
                </a:cubicBezTo>
                <a:cubicBezTo>
                  <a:pt x="413385" y="727024"/>
                  <a:pt x="414604" y="721995"/>
                  <a:pt x="414604" y="716203"/>
                </a:cubicBezTo>
                <a:cubicBezTo>
                  <a:pt x="414604" y="689381"/>
                  <a:pt x="409499" y="667740"/>
                  <a:pt x="399288" y="651281"/>
                </a:cubicBezTo>
                <a:cubicBezTo>
                  <a:pt x="389077" y="634822"/>
                  <a:pt x="373761" y="626592"/>
                  <a:pt x="353339" y="626592"/>
                </a:cubicBezTo>
                <a:close/>
                <a:moveTo>
                  <a:pt x="614324" y="600989"/>
                </a:moveTo>
                <a:lnTo>
                  <a:pt x="657759" y="600989"/>
                </a:lnTo>
                <a:lnTo>
                  <a:pt x="657759" y="785698"/>
                </a:lnTo>
                <a:lnTo>
                  <a:pt x="699364" y="785698"/>
                </a:lnTo>
                <a:lnTo>
                  <a:pt x="699364" y="816787"/>
                </a:lnTo>
                <a:lnTo>
                  <a:pt x="657759" y="816787"/>
                </a:lnTo>
                <a:lnTo>
                  <a:pt x="657759" y="898169"/>
                </a:lnTo>
                <a:lnTo>
                  <a:pt x="619811" y="898169"/>
                </a:lnTo>
                <a:lnTo>
                  <a:pt x="619811" y="816787"/>
                </a:lnTo>
                <a:lnTo>
                  <a:pt x="481736" y="816787"/>
                </a:lnTo>
                <a:lnTo>
                  <a:pt x="481736" y="790727"/>
                </a:lnTo>
                <a:close/>
                <a:moveTo>
                  <a:pt x="111100" y="600989"/>
                </a:moveTo>
                <a:lnTo>
                  <a:pt x="145390" y="600989"/>
                </a:lnTo>
                <a:lnTo>
                  <a:pt x="145390" y="898169"/>
                </a:lnTo>
                <a:lnTo>
                  <a:pt x="106528" y="898169"/>
                </a:lnTo>
                <a:lnTo>
                  <a:pt x="106528" y="638480"/>
                </a:lnTo>
                <a:lnTo>
                  <a:pt x="105613" y="638480"/>
                </a:lnTo>
                <a:lnTo>
                  <a:pt x="53950" y="666369"/>
                </a:lnTo>
                <a:lnTo>
                  <a:pt x="46177" y="635736"/>
                </a:lnTo>
                <a:close/>
                <a:moveTo>
                  <a:pt x="903199" y="596417"/>
                </a:moveTo>
                <a:lnTo>
                  <a:pt x="903199" y="629335"/>
                </a:lnTo>
                <a:cubicBezTo>
                  <a:pt x="895274" y="629031"/>
                  <a:pt x="885216" y="629793"/>
                  <a:pt x="873023" y="631622"/>
                </a:cubicBezTo>
                <a:cubicBezTo>
                  <a:pt x="842849" y="636498"/>
                  <a:pt x="818998" y="648614"/>
                  <a:pt x="801472" y="667969"/>
                </a:cubicBezTo>
                <a:cubicBezTo>
                  <a:pt x="783946" y="687324"/>
                  <a:pt x="773354" y="710260"/>
                  <a:pt x="769696" y="736778"/>
                </a:cubicBezTo>
                <a:lnTo>
                  <a:pt x="770611" y="736778"/>
                </a:lnTo>
                <a:cubicBezTo>
                  <a:pt x="787679" y="713613"/>
                  <a:pt x="811759" y="702030"/>
                  <a:pt x="842849" y="702030"/>
                </a:cubicBezTo>
                <a:cubicBezTo>
                  <a:pt x="869366" y="702030"/>
                  <a:pt x="890930" y="710870"/>
                  <a:pt x="907542" y="728548"/>
                </a:cubicBezTo>
                <a:cubicBezTo>
                  <a:pt x="924154" y="746226"/>
                  <a:pt x="932459" y="769391"/>
                  <a:pt x="932459" y="798042"/>
                </a:cubicBezTo>
                <a:cubicBezTo>
                  <a:pt x="932459" y="826693"/>
                  <a:pt x="923392" y="851382"/>
                  <a:pt x="905256" y="872109"/>
                </a:cubicBezTo>
                <a:cubicBezTo>
                  <a:pt x="887120" y="892835"/>
                  <a:pt x="863117" y="903198"/>
                  <a:pt x="833247" y="903198"/>
                </a:cubicBezTo>
                <a:cubicBezTo>
                  <a:pt x="801548" y="903198"/>
                  <a:pt x="776173" y="891692"/>
                  <a:pt x="757123" y="868680"/>
                </a:cubicBezTo>
                <a:cubicBezTo>
                  <a:pt x="738073" y="845667"/>
                  <a:pt x="728548" y="814959"/>
                  <a:pt x="728548" y="776554"/>
                </a:cubicBezTo>
                <a:cubicBezTo>
                  <a:pt x="728548" y="720166"/>
                  <a:pt x="745312" y="675513"/>
                  <a:pt x="778840" y="642594"/>
                </a:cubicBezTo>
                <a:cubicBezTo>
                  <a:pt x="803834" y="617905"/>
                  <a:pt x="835533" y="603275"/>
                  <a:pt x="873938" y="598703"/>
                </a:cubicBezTo>
                <a:cubicBezTo>
                  <a:pt x="883996" y="597179"/>
                  <a:pt x="893750" y="596417"/>
                  <a:pt x="903199" y="596417"/>
                </a:cubicBezTo>
                <a:close/>
                <a:moveTo>
                  <a:pt x="356997" y="595960"/>
                </a:moveTo>
                <a:cubicBezTo>
                  <a:pt x="387172" y="595960"/>
                  <a:pt x="411099" y="607314"/>
                  <a:pt x="428777" y="630021"/>
                </a:cubicBezTo>
                <a:cubicBezTo>
                  <a:pt x="446456" y="652729"/>
                  <a:pt x="455295" y="683285"/>
                  <a:pt x="455295" y="721690"/>
                </a:cubicBezTo>
                <a:cubicBezTo>
                  <a:pt x="455295" y="781431"/>
                  <a:pt x="438226" y="827760"/>
                  <a:pt x="404089" y="860679"/>
                </a:cubicBezTo>
                <a:cubicBezTo>
                  <a:pt x="380924" y="883234"/>
                  <a:pt x="352120" y="896493"/>
                  <a:pt x="317678" y="900455"/>
                </a:cubicBezTo>
                <a:cubicBezTo>
                  <a:pt x="304572" y="902589"/>
                  <a:pt x="292227" y="903351"/>
                  <a:pt x="280645" y="902741"/>
                </a:cubicBezTo>
                <a:lnTo>
                  <a:pt x="280645" y="869823"/>
                </a:lnTo>
                <a:cubicBezTo>
                  <a:pt x="286741" y="870432"/>
                  <a:pt x="297561" y="869975"/>
                  <a:pt x="313106" y="868451"/>
                </a:cubicBezTo>
                <a:cubicBezTo>
                  <a:pt x="338404" y="865098"/>
                  <a:pt x="359131" y="855497"/>
                  <a:pt x="375285" y="839647"/>
                </a:cubicBezTo>
                <a:cubicBezTo>
                  <a:pt x="396316" y="820750"/>
                  <a:pt x="409423" y="794537"/>
                  <a:pt x="414604" y="761009"/>
                </a:cubicBezTo>
                <a:lnTo>
                  <a:pt x="413233" y="761009"/>
                </a:lnTo>
                <a:cubicBezTo>
                  <a:pt x="396164" y="782040"/>
                  <a:pt x="372694" y="792556"/>
                  <a:pt x="342824" y="792556"/>
                </a:cubicBezTo>
                <a:cubicBezTo>
                  <a:pt x="316916" y="792556"/>
                  <a:pt x="295885" y="783869"/>
                  <a:pt x="279730" y="766495"/>
                </a:cubicBezTo>
                <a:cubicBezTo>
                  <a:pt x="263576" y="749122"/>
                  <a:pt x="255499" y="727481"/>
                  <a:pt x="255499" y="701573"/>
                </a:cubicBezTo>
                <a:cubicBezTo>
                  <a:pt x="255499" y="672617"/>
                  <a:pt x="265024" y="647776"/>
                  <a:pt x="284074" y="627049"/>
                </a:cubicBezTo>
                <a:cubicBezTo>
                  <a:pt x="303124" y="606323"/>
                  <a:pt x="327431" y="595960"/>
                  <a:pt x="356997" y="595960"/>
                </a:cubicBezTo>
                <a:close/>
                <a:moveTo>
                  <a:pt x="2738171" y="589559"/>
                </a:moveTo>
                <a:cubicBezTo>
                  <a:pt x="2745486" y="589559"/>
                  <a:pt x="2751429" y="591921"/>
                  <a:pt x="2756001" y="596646"/>
                </a:cubicBezTo>
                <a:cubicBezTo>
                  <a:pt x="2760573" y="601370"/>
                  <a:pt x="2762859" y="607390"/>
                  <a:pt x="2762859" y="614705"/>
                </a:cubicBezTo>
                <a:cubicBezTo>
                  <a:pt x="2762859" y="621716"/>
                  <a:pt x="2760573" y="627583"/>
                  <a:pt x="2756001" y="632307"/>
                </a:cubicBezTo>
                <a:cubicBezTo>
                  <a:pt x="2751429" y="637032"/>
                  <a:pt x="2745181" y="639394"/>
                  <a:pt x="2737256" y="639394"/>
                </a:cubicBezTo>
                <a:cubicBezTo>
                  <a:pt x="2729941" y="639394"/>
                  <a:pt x="2724073" y="637032"/>
                  <a:pt x="2719654" y="632307"/>
                </a:cubicBezTo>
                <a:cubicBezTo>
                  <a:pt x="2715234" y="627583"/>
                  <a:pt x="2713025" y="621716"/>
                  <a:pt x="2713025" y="614705"/>
                </a:cubicBezTo>
                <a:cubicBezTo>
                  <a:pt x="2713025" y="607695"/>
                  <a:pt x="2715387" y="601751"/>
                  <a:pt x="2720111" y="596874"/>
                </a:cubicBezTo>
                <a:cubicBezTo>
                  <a:pt x="2724836" y="591997"/>
                  <a:pt x="2730855" y="589559"/>
                  <a:pt x="2738171" y="589559"/>
                </a:cubicBezTo>
                <a:close/>
                <a:moveTo>
                  <a:pt x="1595171" y="589559"/>
                </a:moveTo>
                <a:cubicBezTo>
                  <a:pt x="1602486" y="589559"/>
                  <a:pt x="1608430" y="591921"/>
                  <a:pt x="1613002" y="596646"/>
                </a:cubicBezTo>
                <a:cubicBezTo>
                  <a:pt x="1617573" y="601370"/>
                  <a:pt x="1619860" y="607390"/>
                  <a:pt x="1619860" y="614705"/>
                </a:cubicBezTo>
                <a:cubicBezTo>
                  <a:pt x="1619860" y="621716"/>
                  <a:pt x="1617573" y="627583"/>
                  <a:pt x="1613002" y="632307"/>
                </a:cubicBezTo>
                <a:cubicBezTo>
                  <a:pt x="1608430" y="637032"/>
                  <a:pt x="1602182" y="639394"/>
                  <a:pt x="1594257" y="639394"/>
                </a:cubicBezTo>
                <a:cubicBezTo>
                  <a:pt x="1586941" y="639394"/>
                  <a:pt x="1581074" y="637032"/>
                  <a:pt x="1576655" y="632307"/>
                </a:cubicBezTo>
                <a:cubicBezTo>
                  <a:pt x="1572235" y="627583"/>
                  <a:pt x="1570025" y="621716"/>
                  <a:pt x="1570025" y="614705"/>
                </a:cubicBezTo>
                <a:cubicBezTo>
                  <a:pt x="1570025" y="607695"/>
                  <a:pt x="1572387" y="601751"/>
                  <a:pt x="1577112" y="596874"/>
                </a:cubicBezTo>
                <a:cubicBezTo>
                  <a:pt x="1581836" y="591997"/>
                  <a:pt x="1587856" y="589559"/>
                  <a:pt x="1595171" y="589559"/>
                </a:cubicBezTo>
                <a:close/>
                <a:moveTo>
                  <a:pt x="3821125" y="584530"/>
                </a:moveTo>
                <a:cubicBezTo>
                  <a:pt x="3845814" y="584530"/>
                  <a:pt x="3864711" y="591007"/>
                  <a:pt x="3877818" y="603961"/>
                </a:cubicBezTo>
                <a:cubicBezTo>
                  <a:pt x="3890924" y="616915"/>
                  <a:pt x="3897477" y="632841"/>
                  <a:pt x="3897477" y="651738"/>
                </a:cubicBezTo>
                <a:cubicBezTo>
                  <a:pt x="3897477" y="665759"/>
                  <a:pt x="3894277" y="678561"/>
                  <a:pt x="3887876" y="690143"/>
                </a:cubicBezTo>
                <a:cubicBezTo>
                  <a:pt x="3881475" y="701726"/>
                  <a:pt x="3871569" y="715441"/>
                  <a:pt x="3858158" y="731291"/>
                </a:cubicBezTo>
                <a:cubicBezTo>
                  <a:pt x="3839565" y="753541"/>
                  <a:pt x="3830879" y="776097"/>
                  <a:pt x="3832098" y="798957"/>
                </a:cubicBezTo>
                <a:lnTo>
                  <a:pt x="3833012" y="810387"/>
                </a:lnTo>
                <a:lnTo>
                  <a:pt x="3796893" y="810387"/>
                </a:lnTo>
                <a:lnTo>
                  <a:pt x="3795979" y="798499"/>
                </a:lnTo>
                <a:cubicBezTo>
                  <a:pt x="3792931" y="771982"/>
                  <a:pt x="3802380" y="745617"/>
                  <a:pt x="3824325" y="719404"/>
                </a:cubicBezTo>
                <a:cubicBezTo>
                  <a:pt x="3845661" y="694410"/>
                  <a:pt x="3856330" y="673532"/>
                  <a:pt x="3856330" y="656768"/>
                </a:cubicBezTo>
                <a:cubicBezTo>
                  <a:pt x="3856330" y="644880"/>
                  <a:pt x="3852596" y="635431"/>
                  <a:pt x="3845128" y="628421"/>
                </a:cubicBezTo>
                <a:cubicBezTo>
                  <a:pt x="3837660" y="621411"/>
                  <a:pt x="3826916" y="617753"/>
                  <a:pt x="3812896" y="617448"/>
                </a:cubicBezTo>
                <a:cubicBezTo>
                  <a:pt x="3794608" y="617448"/>
                  <a:pt x="3779215" y="622173"/>
                  <a:pt x="3766718" y="631622"/>
                </a:cubicBezTo>
                <a:lnTo>
                  <a:pt x="3755746" y="602818"/>
                </a:lnTo>
                <a:cubicBezTo>
                  <a:pt x="3773119" y="590626"/>
                  <a:pt x="3794912" y="584530"/>
                  <a:pt x="3821125" y="584530"/>
                </a:cubicBezTo>
                <a:close/>
                <a:moveTo>
                  <a:pt x="3615309" y="581330"/>
                </a:moveTo>
                <a:lnTo>
                  <a:pt x="3659200" y="581330"/>
                </a:lnTo>
                <a:lnTo>
                  <a:pt x="3699434" y="646709"/>
                </a:lnTo>
                <a:lnTo>
                  <a:pt x="3671087" y="646709"/>
                </a:lnTo>
                <a:close/>
                <a:moveTo>
                  <a:pt x="2895066" y="581330"/>
                </a:moveTo>
                <a:lnTo>
                  <a:pt x="2924327" y="581330"/>
                </a:lnTo>
                <a:lnTo>
                  <a:pt x="2964104" y="646709"/>
                </a:lnTo>
                <a:lnTo>
                  <a:pt x="2933471" y="646709"/>
                </a:lnTo>
                <a:lnTo>
                  <a:pt x="2910154" y="603732"/>
                </a:lnTo>
                <a:lnTo>
                  <a:pt x="2909239" y="603732"/>
                </a:lnTo>
                <a:lnTo>
                  <a:pt x="2885922" y="646709"/>
                </a:lnTo>
                <a:lnTo>
                  <a:pt x="2856204" y="646709"/>
                </a:lnTo>
                <a:close/>
                <a:moveTo>
                  <a:pt x="1952092" y="581330"/>
                </a:moveTo>
                <a:lnTo>
                  <a:pt x="1979981" y="581330"/>
                </a:lnTo>
                <a:lnTo>
                  <a:pt x="2023872" y="646709"/>
                </a:lnTo>
                <a:lnTo>
                  <a:pt x="1993240" y="646709"/>
                </a:lnTo>
                <a:lnTo>
                  <a:pt x="1966722" y="603732"/>
                </a:lnTo>
                <a:lnTo>
                  <a:pt x="1965808" y="603732"/>
                </a:lnTo>
                <a:lnTo>
                  <a:pt x="1939290" y="646709"/>
                </a:lnTo>
                <a:lnTo>
                  <a:pt x="1909115" y="646709"/>
                </a:lnTo>
                <a:close/>
                <a:moveTo>
                  <a:pt x="1435304" y="581330"/>
                </a:moveTo>
                <a:lnTo>
                  <a:pt x="1479652" y="581330"/>
                </a:lnTo>
                <a:lnTo>
                  <a:pt x="1423873" y="646709"/>
                </a:lnTo>
                <a:lnTo>
                  <a:pt x="1395527" y="646709"/>
                </a:lnTo>
                <a:close/>
                <a:moveTo>
                  <a:pt x="2611755" y="573557"/>
                </a:moveTo>
                <a:lnTo>
                  <a:pt x="2651531" y="573557"/>
                </a:lnTo>
                <a:lnTo>
                  <a:pt x="2651531" y="620649"/>
                </a:lnTo>
                <a:lnTo>
                  <a:pt x="2687193" y="620649"/>
                </a:lnTo>
                <a:lnTo>
                  <a:pt x="2687193" y="645795"/>
                </a:lnTo>
                <a:lnTo>
                  <a:pt x="2651531" y="645795"/>
                </a:lnTo>
                <a:lnTo>
                  <a:pt x="2651531" y="841019"/>
                </a:lnTo>
                <a:cubicBezTo>
                  <a:pt x="2651531" y="859002"/>
                  <a:pt x="2652141" y="878052"/>
                  <a:pt x="2653360" y="898169"/>
                </a:cubicBezTo>
                <a:lnTo>
                  <a:pt x="2617699" y="898169"/>
                </a:lnTo>
                <a:lnTo>
                  <a:pt x="2615870" y="859764"/>
                </a:lnTo>
                <a:lnTo>
                  <a:pt x="2614498" y="859764"/>
                </a:lnTo>
                <a:cubicBezTo>
                  <a:pt x="2608402" y="872566"/>
                  <a:pt x="2598801" y="883005"/>
                  <a:pt x="2585695" y="891082"/>
                </a:cubicBezTo>
                <a:cubicBezTo>
                  <a:pt x="2572588" y="899160"/>
                  <a:pt x="2557348" y="903198"/>
                  <a:pt x="2539975" y="903198"/>
                </a:cubicBezTo>
                <a:cubicBezTo>
                  <a:pt x="2512847" y="903198"/>
                  <a:pt x="2490216" y="892759"/>
                  <a:pt x="2472081" y="871880"/>
                </a:cubicBezTo>
                <a:cubicBezTo>
                  <a:pt x="2453945" y="851001"/>
                  <a:pt x="2444877" y="823950"/>
                  <a:pt x="2444877" y="790727"/>
                </a:cubicBezTo>
                <a:cubicBezTo>
                  <a:pt x="2444572" y="755066"/>
                  <a:pt x="2454097" y="726414"/>
                  <a:pt x="2473452" y="704774"/>
                </a:cubicBezTo>
                <a:cubicBezTo>
                  <a:pt x="2492807" y="683133"/>
                  <a:pt x="2516353" y="672312"/>
                  <a:pt x="2544089" y="672312"/>
                </a:cubicBezTo>
                <a:cubicBezTo>
                  <a:pt x="2560244" y="672312"/>
                  <a:pt x="2574036" y="675513"/>
                  <a:pt x="2585466" y="681914"/>
                </a:cubicBezTo>
                <a:cubicBezTo>
                  <a:pt x="2596896" y="688314"/>
                  <a:pt x="2605354" y="696239"/>
                  <a:pt x="2610841" y="705688"/>
                </a:cubicBezTo>
                <a:lnTo>
                  <a:pt x="2611755" y="705688"/>
                </a:lnTo>
                <a:lnTo>
                  <a:pt x="2611755" y="645795"/>
                </a:lnTo>
                <a:lnTo>
                  <a:pt x="2521687" y="645795"/>
                </a:lnTo>
                <a:lnTo>
                  <a:pt x="2521687" y="620649"/>
                </a:lnTo>
                <a:lnTo>
                  <a:pt x="2611755" y="620649"/>
                </a:lnTo>
                <a:close/>
                <a:moveTo>
                  <a:pt x="1775079" y="573557"/>
                </a:moveTo>
                <a:lnTo>
                  <a:pt x="1815313" y="573557"/>
                </a:lnTo>
                <a:lnTo>
                  <a:pt x="1815313" y="898169"/>
                </a:lnTo>
                <a:lnTo>
                  <a:pt x="1775079" y="898169"/>
                </a:lnTo>
                <a:close/>
                <a:moveTo>
                  <a:pt x="2927985" y="544296"/>
                </a:moveTo>
                <a:lnTo>
                  <a:pt x="2964561" y="544296"/>
                </a:lnTo>
                <a:lnTo>
                  <a:pt x="2993364" y="604189"/>
                </a:lnTo>
                <a:lnTo>
                  <a:pt x="2970504" y="604189"/>
                </a:lnTo>
                <a:close/>
                <a:moveTo>
                  <a:pt x="6386246" y="391820"/>
                </a:moveTo>
                <a:cubicBezTo>
                  <a:pt x="6392646" y="391820"/>
                  <a:pt x="6397980" y="394106"/>
                  <a:pt x="6402248" y="398678"/>
                </a:cubicBezTo>
                <a:cubicBezTo>
                  <a:pt x="6406515" y="403250"/>
                  <a:pt x="6408648" y="408889"/>
                  <a:pt x="6408648" y="415595"/>
                </a:cubicBezTo>
                <a:cubicBezTo>
                  <a:pt x="6408648" y="421995"/>
                  <a:pt x="6406515" y="427482"/>
                  <a:pt x="6402248" y="432054"/>
                </a:cubicBezTo>
                <a:cubicBezTo>
                  <a:pt x="6397980" y="436626"/>
                  <a:pt x="6392494" y="438912"/>
                  <a:pt x="6385788" y="438912"/>
                </a:cubicBezTo>
                <a:cubicBezTo>
                  <a:pt x="6379387" y="438912"/>
                  <a:pt x="6373977" y="436626"/>
                  <a:pt x="6369558" y="432054"/>
                </a:cubicBezTo>
                <a:cubicBezTo>
                  <a:pt x="6365138" y="427482"/>
                  <a:pt x="6362929" y="421995"/>
                  <a:pt x="6362929" y="415595"/>
                </a:cubicBezTo>
                <a:cubicBezTo>
                  <a:pt x="6362929" y="408889"/>
                  <a:pt x="6365214" y="403250"/>
                  <a:pt x="6369786" y="398678"/>
                </a:cubicBezTo>
                <a:cubicBezTo>
                  <a:pt x="6374359" y="394106"/>
                  <a:pt x="6379845" y="391820"/>
                  <a:pt x="6386246" y="391820"/>
                </a:cubicBezTo>
                <a:close/>
                <a:moveTo>
                  <a:pt x="2366239" y="391820"/>
                </a:moveTo>
                <a:cubicBezTo>
                  <a:pt x="2372640" y="391820"/>
                  <a:pt x="2377973" y="394106"/>
                  <a:pt x="2382241" y="398678"/>
                </a:cubicBezTo>
                <a:cubicBezTo>
                  <a:pt x="2386508" y="403250"/>
                  <a:pt x="2388642" y="408889"/>
                  <a:pt x="2388642" y="415595"/>
                </a:cubicBezTo>
                <a:cubicBezTo>
                  <a:pt x="2388642" y="421995"/>
                  <a:pt x="2386508" y="427482"/>
                  <a:pt x="2382241" y="432054"/>
                </a:cubicBezTo>
                <a:cubicBezTo>
                  <a:pt x="2377973" y="436626"/>
                  <a:pt x="2372488" y="438912"/>
                  <a:pt x="2365782" y="438912"/>
                </a:cubicBezTo>
                <a:cubicBezTo>
                  <a:pt x="2359381" y="438912"/>
                  <a:pt x="2353971" y="436626"/>
                  <a:pt x="2349551" y="432054"/>
                </a:cubicBezTo>
                <a:cubicBezTo>
                  <a:pt x="2345131" y="427482"/>
                  <a:pt x="2342922" y="421995"/>
                  <a:pt x="2342922" y="415595"/>
                </a:cubicBezTo>
                <a:cubicBezTo>
                  <a:pt x="2342922" y="408889"/>
                  <a:pt x="2345208" y="403250"/>
                  <a:pt x="2349779" y="398678"/>
                </a:cubicBezTo>
                <a:cubicBezTo>
                  <a:pt x="2354352" y="394106"/>
                  <a:pt x="2359838" y="391820"/>
                  <a:pt x="2366239" y="391820"/>
                </a:cubicBezTo>
                <a:close/>
                <a:moveTo>
                  <a:pt x="474879" y="391820"/>
                </a:moveTo>
                <a:cubicBezTo>
                  <a:pt x="481279" y="391820"/>
                  <a:pt x="486613" y="394106"/>
                  <a:pt x="490881" y="398678"/>
                </a:cubicBezTo>
                <a:cubicBezTo>
                  <a:pt x="495148" y="403250"/>
                  <a:pt x="497282" y="408889"/>
                  <a:pt x="497282" y="415595"/>
                </a:cubicBezTo>
                <a:cubicBezTo>
                  <a:pt x="497282" y="421995"/>
                  <a:pt x="495148" y="427482"/>
                  <a:pt x="490881" y="432054"/>
                </a:cubicBezTo>
                <a:cubicBezTo>
                  <a:pt x="486613" y="436626"/>
                  <a:pt x="481127" y="438912"/>
                  <a:pt x="474421" y="438912"/>
                </a:cubicBezTo>
                <a:cubicBezTo>
                  <a:pt x="468020" y="438912"/>
                  <a:pt x="462610" y="436626"/>
                  <a:pt x="458191" y="432054"/>
                </a:cubicBezTo>
                <a:cubicBezTo>
                  <a:pt x="453771" y="427482"/>
                  <a:pt x="451561" y="421995"/>
                  <a:pt x="451561" y="415595"/>
                </a:cubicBezTo>
                <a:cubicBezTo>
                  <a:pt x="451561" y="409194"/>
                  <a:pt x="453847" y="403631"/>
                  <a:pt x="458420" y="398907"/>
                </a:cubicBezTo>
                <a:cubicBezTo>
                  <a:pt x="462991" y="394182"/>
                  <a:pt x="468478" y="391820"/>
                  <a:pt x="474879" y="391820"/>
                </a:cubicBezTo>
                <a:close/>
                <a:moveTo>
                  <a:pt x="9854565" y="242316"/>
                </a:moveTo>
                <a:cubicBezTo>
                  <a:pt x="9792080" y="241096"/>
                  <a:pt x="9760838" y="257708"/>
                  <a:pt x="9760838" y="292150"/>
                </a:cubicBezTo>
                <a:cubicBezTo>
                  <a:pt x="9760838" y="304647"/>
                  <a:pt x="9764420" y="314172"/>
                  <a:pt x="9771582" y="320725"/>
                </a:cubicBezTo>
                <a:cubicBezTo>
                  <a:pt x="9778746" y="327279"/>
                  <a:pt x="9787660" y="330555"/>
                  <a:pt x="9798328" y="330555"/>
                </a:cubicBezTo>
                <a:cubicBezTo>
                  <a:pt x="9812045" y="330555"/>
                  <a:pt x="9823627" y="326974"/>
                  <a:pt x="9833075" y="319811"/>
                </a:cubicBezTo>
                <a:cubicBezTo>
                  <a:pt x="9842525" y="312648"/>
                  <a:pt x="9849078" y="303885"/>
                  <a:pt x="9852736" y="293522"/>
                </a:cubicBezTo>
                <a:cubicBezTo>
                  <a:pt x="9853955" y="289560"/>
                  <a:pt x="9854565" y="285292"/>
                  <a:pt x="9854565" y="280720"/>
                </a:cubicBezTo>
                <a:close/>
                <a:moveTo>
                  <a:pt x="9025889" y="242316"/>
                </a:moveTo>
                <a:cubicBezTo>
                  <a:pt x="8963406" y="241096"/>
                  <a:pt x="8932163" y="257708"/>
                  <a:pt x="8932163" y="292150"/>
                </a:cubicBezTo>
                <a:cubicBezTo>
                  <a:pt x="8932163" y="304647"/>
                  <a:pt x="8935745" y="314172"/>
                  <a:pt x="8942907" y="320725"/>
                </a:cubicBezTo>
                <a:cubicBezTo>
                  <a:pt x="8950071" y="327279"/>
                  <a:pt x="8958986" y="330555"/>
                  <a:pt x="8969653" y="330555"/>
                </a:cubicBezTo>
                <a:cubicBezTo>
                  <a:pt x="8983369" y="330555"/>
                  <a:pt x="8994952" y="326974"/>
                  <a:pt x="9004401" y="319811"/>
                </a:cubicBezTo>
                <a:cubicBezTo>
                  <a:pt x="9013850" y="312648"/>
                  <a:pt x="9020403" y="303885"/>
                  <a:pt x="9024060" y="293522"/>
                </a:cubicBezTo>
                <a:cubicBezTo>
                  <a:pt x="9025280" y="289560"/>
                  <a:pt x="9025889" y="285292"/>
                  <a:pt x="9025889" y="280720"/>
                </a:cubicBezTo>
                <a:close/>
                <a:moveTo>
                  <a:pt x="3653790" y="242316"/>
                </a:moveTo>
                <a:cubicBezTo>
                  <a:pt x="3591306" y="241096"/>
                  <a:pt x="3560064" y="257708"/>
                  <a:pt x="3560064" y="292150"/>
                </a:cubicBezTo>
                <a:cubicBezTo>
                  <a:pt x="3560064" y="304647"/>
                  <a:pt x="3563645" y="314172"/>
                  <a:pt x="3570808" y="320725"/>
                </a:cubicBezTo>
                <a:cubicBezTo>
                  <a:pt x="3577971" y="327279"/>
                  <a:pt x="3586886" y="330555"/>
                  <a:pt x="3597554" y="330555"/>
                </a:cubicBezTo>
                <a:cubicBezTo>
                  <a:pt x="3611270" y="330555"/>
                  <a:pt x="3622853" y="326974"/>
                  <a:pt x="3632302" y="319811"/>
                </a:cubicBezTo>
                <a:cubicBezTo>
                  <a:pt x="3641750" y="312648"/>
                  <a:pt x="3648304" y="303885"/>
                  <a:pt x="3651961" y="293522"/>
                </a:cubicBezTo>
                <a:cubicBezTo>
                  <a:pt x="3653180" y="289560"/>
                  <a:pt x="3653790" y="285292"/>
                  <a:pt x="3653790" y="280720"/>
                </a:cubicBezTo>
                <a:close/>
                <a:moveTo>
                  <a:pt x="2406015" y="242316"/>
                </a:moveTo>
                <a:cubicBezTo>
                  <a:pt x="2343531" y="241096"/>
                  <a:pt x="2312289" y="257708"/>
                  <a:pt x="2312289" y="292150"/>
                </a:cubicBezTo>
                <a:cubicBezTo>
                  <a:pt x="2312289" y="304647"/>
                  <a:pt x="2315871" y="314172"/>
                  <a:pt x="2323034" y="320725"/>
                </a:cubicBezTo>
                <a:cubicBezTo>
                  <a:pt x="2330196" y="327279"/>
                  <a:pt x="2339112" y="330555"/>
                  <a:pt x="2349779" y="330555"/>
                </a:cubicBezTo>
                <a:cubicBezTo>
                  <a:pt x="2363495" y="330555"/>
                  <a:pt x="2375078" y="326974"/>
                  <a:pt x="2384527" y="319811"/>
                </a:cubicBezTo>
                <a:cubicBezTo>
                  <a:pt x="2393976" y="312648"/>
                  <a:pt x="2400529" y="303885"/>
                  <a:pt x="2404187" y="293522"/>
                </a:cubicBezTo>
                <a:cubicBezTo>
                  <a:pt x="2405406" y="289560"/>
                  <a:pt x="2406015" y="285292"/>
                  <a:pt x="2406015" y="280720"/>
                </a:cubicBezTo>
                <a:close/>
                <a:moveTo>
                  <a:pt x="5000244" y="161391"/>
                </a:moveTo>
                <a:cubicBezTo>
                  <a:pt x="4979822" y="161391"/>
                  <a:pt x="4963591" y="169240"/>
                  <a:pt x="4951552" y="184937"/>
                </a:cubicBezTo>
                <a:cubicBezTo>
                  <a:pt x="4939512" y="200634"/>
                  <a:pt x="4933492" y="220980"/>
                  <a:pt x="4933492" y="245973"/>
                </a:cubicBezTo>
                <a:cubicBezTo>
                  <a:pt x="4933492" y="269443"/>
                  <a:pt x="4939131" y="289026"/>
                  <a:pt x="4950409" y="304723"/>
                </a:cubicBezTo>
                <a:cubicBezTo>
                  <a:pt x="4961686" y="320421"/>
                  <a:pt x="4977841" y="328269"/>
                  <a:pt x="4998872" y="328269"/>
                </a:cubicBezTo>
                <a:cubicBezTo>
                  <a:pt x="5011978" y="328269"/>
                  <a:pt x="5023713" y="324459"/>
                  <a:pt x="5034076" y="316839"/>
                </a:cubicBezTo>
                <a:cubicBezTo>
                  <a:pt x="5044439" y="309219"/>
                  <a:pt x="5051907" y="298551"/>
                  <a:pt x="5056479" y="284835"/>
                </a:cubicBezTo>
                <a:cubicBezTo>
                  <a:pt x="5058613" y="277825"/>
                  <a:pt x="5059680" y="271272"/>
                  <a:pt x="5059680" y="265176"/>
                </a:cubicBezTo>
                <a:lnTo>
                  <a:pt x="5059680" y="223570"/>
                </a:lnTo>
                <a:cubicBezTo>
                  <a:pt x="5059680" y="217170"/>
                  <a:pt x="5059070" y="211683"/>
                  <a:pt x="5057851" y="207111"/>
                </a:cubicBezTo>
                <a:cubicBezTo>
                  <a:pt x="5054498" y="194005"/>
                  <a:pt x="5047640" y="183108"/>
                  <a:pt x="5037277" y="174421"/>
                </a:cubicBezTo>
                <a:cubicBezTo>
                  <a:pt x="5026914" y="165735"/>
                  <a:pt x="5014569" y="161391"/>
                  <a:pt x="5000244" y="161391"/>
                </a:cubicBezTo>
                <a:close/>
                <a:moveTo>
                  <a:pt x="6199937" y="160934"/>
                </a:moveTo>
                <a:cubicBezTo>
                  <a:pt x="6179515" y="160934"/>
                  <a:pt x="6163360" y="168935"/>
                  <a:pt x="6151473" y="184937"/>
                </a:cubicBezTo>
                <a:cubicBezTo>
                  <a:pt x="6139586" y="200939"/>
                  <a:pt x="6133642" y="221284"/>
                  <a:pt x="6133642" y="245973"/>
                </a:cubicBezTo>
                <a:cubicBezTo>
                  <a:pt x="6133642" y="269443"/>
                  <a:pt x="6139358" y="288950"/>
                  <a:pt x="6150787" y="304495"/>
                </a:cubicBezTo>
                <a:cubicBezTo>
                  <a:pt x="6162217" y="320040"/>
                  <a:pt x="6178296" y="327812"/>
                  <a:pt x="6199022" y="327812"/>
                </a:cubicBezTo>
                <a:cubicBezTo>
                  <a:pt x="6212738" y="327812"/>
                  <a:pt x="6225083" y="323469"/>
                  <a:pt x="6236055" y="314782"/>
                </a:cubicBezTo>
                <a:cubicBezTo>
                  <a:pt x="6247028" y="306095"/>
                  <a:pt x="6254343" y="294436"/>
                  <a:pt x="6258001" y="279806"/>
                </a:cubicBezTo>
                <a:cubicBezTo>
                  <a:pt x="6259220" y="274929"/>
                  <a:pt x="6259830" y="269138"/>
                  <a:pt x="6259830" y="262432"/>
                </a:cubicBezTo>
                <a:lnTo>
                  <a:pt x="6259830" y="224028"/>
                </a:lnTo>
                <a:cubicBezTo>
                  <a:pt x="6259830" y="217322"/>
                  <a:pt x="6259220" y="211683"/>
                  <a:pt x="6258001" y="207111"/>
                </a:cubicBezTo>
                <a:cubicBezTo>
                  <a:pt x="6254953" y="194005"/>
                  <a:pt x="6248171" y="183032"/>
                  <a:pt x="6237655" y="174193"/>
                </a:cubicBezTo>
                <a:cubicBezTo>
                  <a:pt x="6227140" y="165354"/>
                  <a:pt x="6214567" y="160934"/>
                  <a:pt x="6199937" y="160934"/>
                </a:cubicBezTo>
                <a:close/>
                <a:moveTo>
                  <a:pt x="4103979" y="160477"/>
                </a:moveTo>
                <a:cubicBezTo>
                  <a:pt x="4084473" y="160477"/>
                  <a:pt x="4068623" y="168097"/>
                  <a:pt x="4056430" y="183337"/>
                </a:cubicBezTo>
                <a:cubicBezTo>
                  <a:pt x="4044239" y="198577"/>
                  <a:pt x="4038142" y="218846"/>
                  <a:pt x="4038142" y="244144"/>
                </a:cubicBezTo>
                <a:cubicBezTo>
                  <a:pt x="4038142" y="267004"/>
                  <a:pt x="4043858" y="285978"/>
                  <a:pt x="4055288" y="301066"/>
                </a:cubicBezTo>
                <a:cubicBezTo>
                  <a:pt x="4066717" y="316153"/>
                  <a:pt x="4082796" y="323697"/>
                  <a:pt x="4103523" y="323697"/>
                </a:cubicBezTo>
                <a:cubicBezTo>
                  <a:pt x="4116324" y="323697"/>
                  <a:pt x="4127830" y="320040"/>
                  <a:pt x="4138041" y="312724"/>
                </a:cubicBezTo>
                <a:cubicBezTo>
                  <a:pt x="4148252" y="305409"/>
                  <a:pt x="4155339" y="295351"/>
                  <a:pt x="4159301" y="282549"/>
                </a:cubicBezTo>
                <a:cubicBezTo>
                  <a:pt x="4161434" y="276148"/>
                  <a:pt x="4162501" y="268986"/>
                  <a:pt x="4162501" y="261061"/>
                </a:cubicBezTo>
                <a:lnTo>
                  <a:pt x="4162501" y="221284"/>
                </a:lnTo>
                <a:cubicBezTo>
                  <a:pt x="4162501" y="213664"/>
                  <a:pt x="4161739" y="207721"/>
                  <a:pt x="4160215" y="203454"/>
                </a:cubicBezTo>
                <a:cubicBezTo>
                  <a:pt x="4156253" y="190957"/>
                  <a:pt x="4149471" y="180670"/>
                  <a:pt x="4139869" y="172593"/>
                </a:cubicBezTo>
                <a:cubicBezTo>
                  <a:pt x="4130269" y="164515"/>
                  <a:pt x="4118306" y="160477"/>
                  <a:pt x="4103979" y="160477"/>
                </a:cubicBezTo>
                <a:close/>
                <a:moveTo>
                  <a:pt x="1522705" y="160477"/>
                </a:moveTo>
                <a:cubicBezTo>
                  <a:pt x="1503198" y="160477"/>
                  <a:pt x="1487348" y="168097"/>
                  <a:pt x="1475156" y="183337"/>
                </a:cubicBezTo>
                <a:cubicBezTo>
                  <a:pt x="1462964" y="198577"/>
                  <a:pt x="1456868" y="218846"/>
                  <a:pt x="1456868" y="244144"/>
                </a:cubicBezTo>
                <a:cubicBezTo>
                  <a:pt x="1456868" y="267004"/>
                  <a:pt x="1462583" y="285978"/>
                  <a:pt x="1474013" y="301066"/>
                </a:cubicBezTo>
                <a:cubicBezTo>
                  <a:pt x="1485443" y="316153"/>
                  <a:pt x="1501521" y="323697"/>
                  <a:pt x="1522248" y="323697"/>
                </a:cubicBezTo>
                <a:cubicBezTo>
                  <a:pt x="1535049" y="323697"/>
                  <a:pt x="1546556" y="320040"/>
                  <a:pt x="1556766" y="312724"/>
                </a:cubicBezTo>
                <a:cubicBezTo>
                  <a:pt x="1566977" y="305409"/>
                  <a:pt x="1574063" y="295351"/>
                  <a:pt x="1578026" y="282549"/>
                </a:cubicBezTo>
                <a:cubicBezTo>
                  <a:pt x="1580160" y="276148"/>
                  <a:pt x="1581226" y="268986"/>
                  <a:pt x="1581226" y="261061"/>
                </a:cubicBezTo>
                <a:lnTo>
                  <a:pt x="1581226" y="221284"/>
                </a:lnTo>
                <a:cubicBezTo>
                  <a:pt x="1581226" y="213664"/>
                  <a:pt x="1580464" y="207721"/>
                  <a:pt x="1578941" y="203454"/>
                </a:cubicBezTo>
                <a:cubicBezTo>
                  <a:pt x="1574978" y="190957"/>
                  <a:pt x="1568196" y="180670"/>
                  <a:pt x="1558595" y="172593"/>
                </a:cubicBezTo>
                <a:cubicBezTo>
                  <a:pt x="1548994" y="164515"/>
                  <a:pt x="1537031" y="160477"/>
                  <a:pt x="1522705" y="160477"/>
                </a:cubicBezTo>
                <a:close/>
                <a:moveTo>
                  <a:pt x="9221190" y="159562"/>
                </a:moveTo>
                <a:cubicBezTo>
                  <a:pt x="9199245" y="159562"/>
                  <a:pt x="9182480" y="168021"/>
                  <a:pt x="9170898" y="184937"/>
                </a:cubicBezTo>
                <a:cubicBezTo>
                  <a:pt x="9159316" y="201854"/>
                  <a:pt x="9153525" y="221894"/>
                  <a:pt x="9153525" y="245059"/>
                </a:cubicBezTo>
                <a:cubicBezTo>
                  <a:pt x="9153525" y="269443"/>
                  <a:pt x="9159773" y="289712"/>
                  <a:pt x="9172270" y="305866"/>
                </a:cubicBezTo>
                <a:cubicBezTo>
                  <a:pt x="9184766" y="322021"/>
                  <a:pt x="9200768" y="330098"/>
                  <a:pt x="9220276" y="330098"/>
                </a:cubicBezTo>
                <a:cubicBezTo>
                  <a:pt x="9239478" y="330098"/>
                  <a:pt x="9255480" y="321945"/>
                  <a:pt x="9268282" y="305638"/>
                </a:cubicBezTo>
                <a:cubicBezTo>
                  <a:pt x="9281083" y="289331"/>
                  <a:pt x="9287484" y="268833"/>
                  <a:pt x="9287484" y="244144"/>
                </a:cubicBezTo>
                <a:cubicBezTo>
                  <a:pt x="9287484" y="222504"/>
                  <a:pt x="9281921" y="202996"/>
                  <a:pt x="9270797" y="185623"/>
                </a:cubicBezTo>
                <a:cubicBezTo>
                  <a:pt x="9259671" y="168249"/>
                  <a:pt x="9243136" y="159562"/>
                  <a:pt x="9221190" y="159562"/>
                </a:cubicBezTo>
                <a:close/>
                <a:moveTo>
                  <a:pt x="8221066" y="159562"/>
                </a:moveTo>
                <a:cubicBezTo>
                  <a:pt x="8199120" y="159562"/>
                  <a:pt x="8182355" y="168021"/>
                  <a:pt x="8170773" y="184937"/>
                </a:cubicBezTo>
                <a:cubicBezTo>
                  <a:pt x="8159190" y="201854"/>
                  <a:pt x="8153400" y="221894"/>
                  <a:pt x="8153400" y="245059"/>
                </a:cubicBezTo>
                <a:cubicBezTo>
                  <a:pt x="8153400" y="269443"/>
                  <a:pt x="8159648" y="289712"/>
                  <a:pt x="8172145" y="305866"/>
                </a:cubicBezTo>
                <a:cubicBezTo>
                  <a:pt x="8184641" y="322021"/>
                  <a:pt x="8200643" y="330098"/>
                  <a:pt x="8220151" y="330098"/>
                </a:cubicBezTo>
                <a:cubicBezTo>
                  <a:pt x="8239354" y="330098"/>
                  <a:pt x="8255355" y="321945"/>
                  <a:pt x="8268156" y="305638"/>
                </a:cubicBezTo>
                <a:cubicBezTo>
                  <a:pt x="8280958" y="289331"/>
                  <a:pt x="8287512" y="268681"/>
                  <a:pt x="8287816" y="243687"/>
                </a:cubicBezTo>
                <a:cubicBezTo>
                  <a:pt x="8287816" y="233934"/>
                  <a:pt x="8286520" y="224256"/>
                  <a:pt x="8283930" y="214655"/>
                </a:cubicBezTo>
                <a:cubicBezTo>
                  <a:pt x="8281339" y="205054"/>
                  <a:pt x="8277530" y="195986"/>
                  <a:pt x="8272500" y="187452"/>
                </a:cubicBezTo>
                <a:cubicBezTo>
                  <a:pt x="8267472" y="178917"/>
                  <a:pt x="8260536" y="172135"/>
                  <a:pt x="8251698" y="167106"/>
                </a:cubicBezTo>
                <a:cubicBezTo>
                  <a:pt x="8242858" y="162077"/>
                  <a:pt x="8232648" y="159562"/>
                  <a:pt x="8221066" y="159562"/>
                </a:cubicBezTo>
                <a:close/>
                <a:moveTo>
                  <a:pt x="1020166" y="159562"/>
                </a:moveTo>
                <a:cubicBezTo>
                  <a:pt x="998220" y="159562"/>
                  <a:pt x="981456" y="168021"/>
                  <a:pt x="969874" y="184937"/>
                </a:cubicBezTo>
                <a:cubicBezTo>
                  <a:pt x="958292" y="201854"/>
                  <a:pt x="952500" y="221894"/>
                  <a:pt x="952500" y="245059"/>
                </a:cubicBezTo>
                <a:cubicBezTo>
                  <a:pt x="952500" y="269443"/>
                  <a:pt x="958749" y="289712"/>
                  <a:pt x="971246" y="305866"/>
                </a:cubicBezTo>
                <a:cubicBezTo>
                  <a:pt x="983743" y="322021"/>
                  <a:pt x="999744" y="330098"/>
                  <a:pt x="1019251" y="330098"/>
                </a:cubicBezTo>
                <a:cubicBezTo>
                  <a:pt x="1038454" y="330098"/>
                  <a:pt x="1054456" y="321945"/>
                  <a:pt x="1067257" y="305638"/>
                </a:cubicBezTo>
                <a:cubicBezTo>
                  <a:pt x="1080059" y="289331"/>
                  <a:pt x="1086460" y="268833"/>
                  <a:pt x="1086460" y="244144"/>
                </a:cubicBezTo>
                <a:cubicBezTo>
                  <a:pt x="1086460" y="222504"/>
                  <a:pt x="1080897" y="202996"/>
                  <a:pt x="1069772" y="185623"/>
                </a:cubicBezTo>
                <a:cubicBezTo>
                  <a:pt x="1058647" y="168249"/>
                  <a:pt x="1042111" y="159562"/>
                  <a:pt x="1020166" y="159562"/>
                </a:cubicBezTo>
                <a:close/>
                <a:moveTo>
                  <a:pt x="7384160" y="158191"/>
                </a:moveTo>
                <a:cubicBezTo>
                  <a:pt x="7365568" y="158191"/>
                  <a:pt x="7351090" y="164820"/>
                  <a:pt x="7340726" y="178079"/>
                </a:cubicBezTo>
                <a:cubicBezTo>
                  <a:pt x="7330364" y="191338"/>
                  <a:pt x="7324267" y="206349"/>
                  <a:pt x="7322438" y="223113"/>
                </a:cubicBezTo>
                <a:lnTo>
                  <a:pt x="7439938" y="223113"/>
                </a:lnTo>
                <a:cubicBezTo>
                  <a:pt x="7440244" y="206959"/>
                  <a:pt x="7436052" y="192100"/>
                  <a:pt x="7427366" y="178536"/>
                </a:cubicBezTo>
                <a:cubicBezTo>
                  <a:pt x="7418679" y="164973"/>
                  <a:pt x="7404277" y="158191"/>
                  <a:pt x="7384160" y="158191"/>
                </a:cubicBezTo>
                <a:close/>
                <a:moveTo>
                  <a:pt x="5717285" y="158191"/>
                </a:moveTo>
                <a:cubicBezTo>
                  <a:pt x="5698693" y="158191"/>
                  <a:pt x="5684215" y="164820"/>
                  <a:pt x="5673851" y="178079"/>
                </a:cubicBezTo>
                <a:cubicBezTo>
                  <a:pt x="5663488" y="191338"/>
                  <a:pt x="5657392" y="206349"/>
                  <a:pt x="5655564" y="223113"/>
                </a:cubicBezTo>
                <a:lnTo>
                  <a:pt x="5773064" y="223113"/>
                </a:lnTo>
                <a:cubicBezTo>
                  <a:pt x="5773369" y="206959"/>
                  <a:pt x="5769178" y="192100"/>
                  <a:pt x="5760491" y="178536"/>
                </a:cubicBezTo>
                <a:cubicBezTo>
                  <a:pt x="5751804" y="164973"/>
                  <a:pt x="5737402" y="158191"/>
                  <a:pt x="5717285" y="158191"/>
                </a:cubicBezTo>
                <a:close/>
                <a:moveTo>
                  <a:pt x="4669536" y="158191"/>
                </a:moveTo>
                <a:cubicBezTo>
                  <a:pt x="4650943" y="158191"/>
                  <a:pt x="4636465" y="164820"/>
                  <a:pt x="4626102" y="178079"/>
                </a:cubicBezTo>
                <a:cubicBezTo>
                  <a:pt x="4615739" y="191338"/>
                  <a:pt x="4609642" y="206349"/>
                  <a:pt x="4607814" y="223113"/>
                </a:cubicBezTo>
                <a:lnTo>
                  <a:pt x="4725315" y="223113"/>
                </a:lnTo>
                <a:cubicBezTo>
                  <a:pt x="4725619" y="206959"/>
                  <a:pt x="4721428" y="192100"/>
                  <a:pt x="4712741" y="178536"/>
                </a:cubicBezTo>
                <a:cubicBezTo>
                  <a:pt x="4704055" y="164973"/>
                  <a:pt x="4689653" y="158191"/>
                  <a:pt x="4669536" y="158191"/>
                </a:cubicBezTo>
                <a:close/>
                <a:moveTo>
                  <a:pt x="478536" y="158191"/>
                </a:moveTo>
                <a:cubicBezTo>
                  <a:pt x="459943" y="158191"/>
                  <a:pt x="445466" y="164820"/>
                  <a:pt x="435102" y="178079"/>
                </a:cubicBezTo>
                <a:cubicBezTo>
                  <a:pt x="424739" y="191338"/>
                  <a:pt x="418643" y="206349"/>
                  <a:pt x="416814" y="223113"/>
                </a:cubicBezTo>
                <a:lnTo>
                  <a:pt x="534315" y="223113"/>
                </a:lnTo>
                <a:cubicBezTo>
                  <a:pt x="534619" y="206959"/>
                  <a:pt x="530428" y="192100"/>
                  <a:pt x="521742" y="178536"/>
                </a:cubicBezTo>
                <a:cubicBezTo>
                  <a:pt x="513055" y="164973"/>
                  <a:pt x="498653" y="158191"/>
                  <a:pt x="478536" y="158191"/>
                </a:cubicBezTo>
                <a:close/>
                <a:moveTo>
                  <a:pt x="8662797" y="133959"/>
                </a:moveTo>
                <a:lnTo>
                  <a:pt x="8705773" y="133959"/>
                </a:lnTo>
                <a:lnTo>
                  <a:pt x="8749207" y="257860"/>
                </a:lnTo>
                <a:cubicBezTo>
                  <a:pt x="8757132" y="280111"/>
                  <a:pt x="8763076" y="299161"/>
                  <a:pt x="8767038" y="315010"/>
                </a:cubicBezTo>
                <a:lnTo>
                  <a:pt x="8768409" y="315010"/>
                </a:lnTo>
                <a:cubicBezTo>
                  <a:pt x="8772067" y="301904"/>
                  <a:pt x="8778315" y="282854"/>
                  <a:pt x="8787155" y="257860"/>
                </a:cubicBezTo>
                <a:lnTo>
                  <a:pt x="8830132" y="133959"/>
                </a:lnTo>
                <a:lnTo>
                  <a:pt x="8872194" y="133959"/>
                </a:lnTo>
                <a:lnTo>
                  <a:pt x="8785326" y="355244"/>
                </a:lnTo>
                <a:lnTo>
                  <a:pt x="8746921" y="355244"/>
                </a:lnTo>
                <a:close/>
                <a:moveTo>
                  <a:pt x="7053072" y="133959"/>
                </a:moveTo>
                <a:lnTo>
                  <a:pt x="7096048" y="133959"/>
                </a:lnTo>
                <a:lnTo>
                  <a:pt x="7139482" y="257860"/>
                </a:lnTo>
                <a:cubicBezTo>
                  <a:pt x="7147407" y="280111"/>
                  <a:pt x="7153350" y="299161"/>
                  <a:pt x="7157313" y="315010"/>
                </a:cubicBezTo>
                <a:lnTo>
                  <a:pt x="7158685" y="315010"/>
                </a:lnTo>
                <a:cubicBezTo>
                  <a:pt x="7162342" y="301904"/>
                  <a:pt x="7168590" y="282854"/>
                  <a:pt x="7177430" y="257860"/>
                </a:cubicBezTo>
                <a:lnTo>
                  <a:pt x="7220406" y="133959"/>
                </a:lnTo>
                <a:lnTo>
                  <a:pt x="7262470" y="133959"/>
                </a:lnTo>
                <a:lnTo>
                  <a:pt x="7175602" y="355244"/>
                </a:lnTo>
                <a:lnTo>
                  <a:pt x="7137196" y="355244"/>
                </a:lnTo>
                <a:close/>
                <a:moveTo>
                  <a:pt x="6366129" y="133959"/>
                </a:moveTo>
                <a:lnTo>
                  <a:pt x="6406362" y="133959"/>
                </a:lnTo>
                <a:lnTo>
                  <a:pt x="6406362" y="355244"/>
                </a:lnTo>
                <a:lnTo>
                  <a:pt x="6366129" y="355244"/>
                </a:lnTo>
                <a:close/>
                <a:moveTo>
                  <a:pt x="5384368" y="133959"/>
                </a:moveTo>
                <a:lnTo>
                  <a:pt x="5428259" y="133959"/>
                </a:lnTo>
                <a:lnTo>
                  <a:pt x="5476265" y="264718"/>
                </a:lnTo>
                <a:cubicBezTo>
                  <a:pt x="5481751" y="279044"/>
                  <a:pt x="5486629" y="294132"/>
                  <a:pt x="5490895" y="309981"/>
                </a:cubicBezTo>
                <a:lnTo>
                  <a:pt x="5491810" y="309981"/>
                </a:lnTo>
                <a:cubicBezTo>
                  <a:pt x="5492115" y="309067"/>
                  <a:pt x="5494020" y="302742"/>
                  <a:pt x="5497525" y="291007"/>
                </a:cubicBezTo>
                <a:cubicBezTo>
                  <a:pt x="5501030" y="279273"/>
                  <a:pt x="5503850" y="270205"/>
                  <a:pt x="5505983" y="263804"/>
                </a:cubicBezTo>
                <a:lnTo>
                  <a:pt x="5549874" y="133959"/>
                </a:lnTo>
                <a:lnTo>
                  <a:pt x="5592394" y="133959"/>
                </a:lnTo>
                <a:lnTo>
                  <a:pt x="5532043" y="291693"/>
                </a:lnTo>
                <a:cubicBezTo>
                  <a:pt x="5517109" y="330708"/>
                  <a:pt x="5504078" y="360578"/>
                  <a:pt x="5492953" y="381304"/>
                </a:cubicBezTo>
                <a:cubicBezTo>
                  <a:pt x="5481828" y="402031"/>
                  <a:pt x="5469560" y="418338"/>
                  <a:pt x="5456148" y="430225"/>
                </a:cubicBezTo>
                <a:cubicBezTo>
                  <a:pt x="5439384" y="444246"/>
                  <a:pt x="5422925" y="452780"/>
                  <a:pt x="5406771" y="455828"/>
                </a:cubicBezTo>
                <a:lnTo>
                  <a:pt x="5396712" y="422452"/>
                </a:lnTo>
                <a:cubicBezTo>
                  <a:pt x="5409513" y="418490"/>
                  <a:pt x="5421249" y="411937"/>
                  <a:pt x="5431917" y="402793"/>
                </a:cubicBezTo>
                <a:cubicBezTo>
                  <a:pt x="5445633" y="392125"/>
                  <a:pt x="5456910" y="377190"/>
                  <a:pt x="5465750" y="357987"/>
                </a:cubicBezTo>
                <a:cubicBezTo>
                  <a:pt x="5467883" y="353110"/>
                  <a:pt x="5468950" y="349910"/>
                  <a:pt x="5468950" y="348386"/>
                </a:cubicBezTo>
                <a:cubicBezTo>
                  <a:pt x="5468950" y="345948"/>
                  <a:pt x="5467883" y="342442"/>
                  <a:pt x="5465750" y="337870"/>
                </a:cubicBezTo>
                <a:close/>
                <a:moveTo>
                  <a:pt x="5164607" y="133959"/>
                </a:moveTo>
                <a:lnTo>
                  <a:pt x="5204841" y="133959"/>
                </a:lnTo>
                <a:lnTo>
                  <a:pt x="5204841" y="256032"/>
                </a:lnTo>
                <a:cubicBezTo>
                  <a:pt x="5204841" y="303276"/>
                  <a:pt x="5221300" y="326898"/>
                  <a:pt x="5254218" y="326898"/>
                </a:cubicBezTo>
                <a:cubicBezTo>
                  <a:pt x="5266715" y="326898"/>
                  <a:pt x="5277688" y="323240"/>
                  <a:pt x="5287137" y="315925"/>
                </a:cubicBezTo>
                <a:cubicBezTo>
                  <a:pt x="5296585" y="308610"/>
                  <a:pt x="5303291" y="299923"/>
                  <a:pt x="5307253" y="289864"/>
                </a:cubicBezTo>
                <a:cubicBezTo>
                  <a:pt x="5309692" y="284073"/>
                  <a:pt x="5310911" y="277215"/>
                  <a:pt x="5310911" y="269290"/>
                </a:cubicBezTo>
                <a:lnTo>
                  <a:pt x="5310911" y="133959"/>
                </a:lnTo>
                <a:lnTo>
                  <a:pt x="5351145" y="133959"/>
                </a:lnTo>
                <a:lnTo>
                  <a:pt x="5351145" y="294436"/>
                </a:lnTo>
                <a:cubicBezTo>
                  <a:pt x="5351145" y="319430"/>
                  <a:pt x="5351754" y="339699"/>
                  <a:pt x="5352973" y="355244"/>
                </a:cubicBezTo>
                <a:lnTo>
                  <a:pt x="5317312" y="355244"/>
                </a:lnTo>
                <a:lnTo>
                  <a:pt x="5315026" y="319125"/>
                </a:lnTo>
                <a:lnTo>
                  <a:pt x="5314112" y="319125"/>
                </a:lnTo>
                <a:cubicBezTo>
                  <a:pt x="5308015" y="330098"/>
                  <a:pt x="5298719" y="339699"/>
                  <a:pt x="5286222" y="347929"/>
                </a:cubicBezTo>
                <a:cubicBezTo>
                  <a:pt x="5273725" y="356158"/>
                  <a:pt x="5258638" y="360273"/>
                  <a:pt x="5240960" y="360273"/>
                </a:cubicBezTo>
                <a:cubicBezTo>
                  <a:pt x="5231510" y="360273"/>
                  <a:pt x="5222595" y="358749"/>
                  <a:pt x="5214213" y="355701"/>
                </a:cubicBezTo>
                <a:cubicBezTo>
                  <a:pt x="5205831" y="352653"/>
                  <a:pt x="5197754" y="347700"/>
                  <a:pt x="5189981" y="340842"/>
                </a:cubicBezTo>
                <a:cubicBezTo>
                  <a:pt x="5182209" y="333984"/>
                  <a:pt x="5176037" y="323926"/>
                  <a:pt x="5171465" y="310667"/>
                </a:cubicBezTo>
                <a:cubicBezTo>
                  <a:pt x="5166893" y="297408"/>
                  <a:pt x="5164607" y="281635"/>
                  <a:pt x="5164607" y="263347"/>
                </a:cubicBezTo>
                <a:close/>
                <a:moveTo>
                  <a:pt x="3288182" y="133959"/>
                </a:moveTo>
                <a:lnTo>
                  <a:pt x="3328416" y="133959"/>
                </a:lnTo>
                <a:lnTo>
                  <a:pt x="3328416" y="256032"/>
                </a:lnTo>
                <a:cubicBezTo>
                  <a:pt x="3328416" y="303276"/>
                  <a:pt x="3344875" y="326898"/>
                  <a:pt x="3377794" y="326898"/>
                </a:cubicBezTo>
                <a:cubicBezTo>
                  <a:pt x="3390291" y="326898"/>
                  <a:pt x="3401263" y="323240"/>
                  <a:pt x="3410712" y="315925"/>
                </a:cubicBezTo>
                <a:cubicBezTo>
                  <a:pt x="3420161" y="308610"/>
                  <a:pt x="3426867" y="299923"/>
                  <a:pt x="3430829" y="289864"/>
                </a:cubicBezTo>
                <a:cubicBezTo>
                  <a:pt x="3433267" y="284073"/>
                  <a:pt x="3434486" y="277215"/>
                  <a:pt x="3434486" y="269290"/>
                </a:cubicBezTo>
                <a:lnTo>
                  <a:pt x="3434486" y="133959"/>
                </a:lnTo>
                <a:lnTo>
                  <a:pt x="3474720" y="133959"/>
                </a:lnTo>
                <a:lnTo>
                  <a:pt x="3474720" y="294436"/>
                </a:lnTo>
                <a:cubicBezTo>
                  <a:pt x="3474720" y="319430"/>
                  <a:pt x="3475330" y="339699"/>
                  <a:pt x="3476548" y="355244"/>
                </a:cubicBezTo>
                <a:lnTo>
                  <a:pt x="3440887" y="355244"/>
                </a:lnTo>
                <a:lnTo>
                  <a:pt x="3438601" y="319125"/>
                </a:lnTo>
                <a:lnTo>
                  <a:pt x="3437687" y="319125"/>
                </a:lnTo>
                <a:cubicBezTo>
                  <a:pt x="3431590" y="330098"/>
                  <a:pt x="3422294" y="339699"/>
                  <a:pt x="3409797" y="347929"/>
                </a:cubicBezTo>
                <a:cubicBezTo>
                  <a:pt x="3397300" y="356158"/>
                  <a:pt x="3382213" y="360273"/>
                  <a:pt x="3364535" y="360273"/>
                </a:cubicBezTo>
                <a:cubicBezTo>
                  <a:pt x="3355086" y="360273"/>
                  <a:pt x="3346170" y="358749"/>
                  <a:pt x="3337788" y="355701"/>
                </a:cubicBezTo>
                <a:cubicBezTo>
                  <a:pt x="3329407" y="352653"/>
                  <a:pt x="3321329" y="347700"/>
                  <a:pt x="3313557" y="340842"/>
                </a:cubicBezTo>
                <a:cubicBezTo>
                  <a:pt x="3305784" y="333984"/>
                  <a:pt x="3299612" y="323926"/>
                  <a:pt x="3295040" y="310667"/>
                </a:cubicBezTo>
                <a:cubicBezTo>
                  <a:pt x="3290469" y="297408"/>
                  <a:pt x="3288182" y="281635"/>
                  <a:pt x="3288182" y="263347"/>
                </a:cubicBezTo>
                <a:close/>
                <a:moveTo>
                  <a:pt x="289179" y="133959"/>
                </a:moveTo>
                <a:lnTo>
                  <a:pt x="329413" y="133959"/>
                </a:lnTo>
                <a:lnTo>
                  <a:pt x="329413" y="355244"/>
                </a:lnTo>
                <a:lnTo>
                  <a:pt x="289179" y="355244"/>
                </a:lnTo>
                <a:close/>
                <a:moveTo>
                  <a:pt x="10063581" y="129387"/>
                </a:moveTo>
                <a:cubicBezTo>
                  <a:pt x="10078211" y="129387"/>
                  <a:pt x="10091013" y="133426"/>
                  <a:pt x="10101985" y="141503"/>
                </a:cubicBezTo>
                <a:cubicBezTo>
                  <a:pt x="10112959" y="149580"/>
                  <a:pt x="10120883" y="160324"/>
                  <a:pt x="10125761" y="173736"/>
                </a:cubicBezTo>
                <a:lnTo>
                  <a:pt x="10126675" y="173736"/>
                </a:lnTo>
                <a:cubicBezTo>
                  <a:pt x="10132466" y="162763"/>
                  <a:pt x="10140848" y="153162"/>
                  <a:pt x="10151821" y="144932"/>
                </a:cubicBezTo>
                <a:cubicBezTo>
                  <a:pt x="10165537" y="134569"/>
                  <a:pt x="10181691" y="129387"/>
                  <a:pt x="10200284" y="129387"/>
                </a:cubicBezTo>
                <a:cubicBezTo>
                  <a:pt x="10208514" y="129387"/>
                  <a:pt x="10216590" y="130835"/>
                  <a:pt x="10224515" y="133731"/>
                </a:cubicBezTo>
                <a:cubicBezTo>
                  <a:pt x="10232440" y="136626"/>
                  <a:pt x="10240212" y="141427"/>
                  <a:pt x="10247832" y="148132"/>
                </a:cubicBezTo>
                <a:cubicBezTo>
                  <a:pt x="10255453" y="154838"/>
                  <a:pt x="10261625" y="164820"/>
                  <a:pt x="10266350" y="178079"/>
                </a:cubicBezTo>
                <a:cubicBezTo>
                  <a:pt x="10271073" y="191338"/>
                  <a:pt x="10273435" y="207111"/>
                  <a:pt x="10273435" y="225399"/>
                </a:cubicBezTo>
                <a:lnTo>
                  <a:pt x="10273435" y="355244"/>
                </a:lnTo>
                <a:lnTo>
                  <a:pt x="10234117" y="355244"/>
                </a:lnTo>
                <a:lnTo>
                  <a:pt x="10234117" y="230428"/>
                </a:lnTo>
                <a:cubicBezTo>
                  <a:pt x="10234117" y="208788"/>
                  <a:pt x="10230078" y="192024"/>
                  <a:pt x="10222001" y="180136"/>
                </a:cubicBezTo>
                <a:cubicBezTo>
                  <a:pt x="10213923" y="168249"/>
                  <a:pt x="10201960" y="162306"/>
                  <a:pt x="10186111" y="162306"/>
                </a:cubicBezTo>
                <a:cubicBezTo>
                  <a:pt x="10175138" y="162306"/>
                  <a:pt x="10165384" y="165735"/>
                  <a:pt x="10156850" y="172593"/>
                </a:cubicBezTo>
                <a:cubicBezTo>
                  <a:pt x="10148315" y="179451"/>
                  <a:pt x="10142067" y="188061"/>
                  <a:pt x="10138105" y="198424"/>
                </a:cubicBezTo>
                <a:cubicBezTo>
                  <a:pt x="10135971" y="205435"/>
                  <a:pt x="10134904" y="212140"/>
                  <a:pt x="10134904" y="218541"/>
                </a:cubicBezTo>
                <a:lnTo>
                  <a:pt x="10134904" y="355244"/>
                </a:lnTo>
                <a:lnTo>
                  <a:pt x="10095585" y="355244"/>
                </a:lnTo>
                <a:lnTo>
                  <a:pt x="10095585" y="222656"/>
                </a:lnTo>
                <a:cubicBezTo>
                  <a:pt x="10095585" y="204368"/>
                  <a:pt x="10091622" y="189738"/>
                  <a:pt x="10083698" y="178765"/>
                </a:cubicBezTo>
                <a:cubicBezTo>
                  <a:pt x="10075773" y="167792"/>
                  <a:pt x="10064342" y="162306"/>
                  <a:pt x="10049408" y="162306"/>
                </a:cubicBezTo>
                <a:cubicBezTo>
                  <a:pt x="10037825" y="162306"/>
                  <a:pt x="10027462" y="166268"/>
                  <a:pt x="10018319" y="174193"/>
                </a:cubicBezTo>
                <a:cubicBezTo>
                  <a:pt x="10009175" y="182118"/>
                  <a:pt x="10002925" y="191566"/>
                  <a:pt x="9999573" y="202539"/>
                </a:cubicBezTo>
                <a:cubicBezTo>
                  <a:pt x="9997440" y="207721"/>
                  <a:pt x="9996373" y="214274"/>
                  <a:pt x="9996373" y="222199"/>
                </a:cubicBezTo>
                <a:lnTo>
                  <a:pt x="9996373" y="355244"/>
                </a:lnTo>
                <a:lnTo>
                  <a:pt x="9957054" y="355244"/>
                </a:lnTo>
                <a:lnTo>
                  <a:pt x="9957054" y="193852"/>
                </a:lnTo>
                <a:cubicBezTo>
                  <a:pt x="9957054" y="178308"/>
                  <a:pt x="9956443" y="158343"/>
                  <a:pt x="9955225" y="133959"/>
                </a:cubicBezTo>
                <a:lnTo>
                  <a:pt x="9990430" y="133959"/>
                </a:lnTo>
                <a:lnTo>
                  <a:pt x="9992258" y="170078"/>
                </a:lnTo>
                <a:lnTo>
                  <a:pt x="9993629" y="170078"/>
                </a:lnTo>
                <a:cubicBezTo>
                  <a:pt x="10009480" y="142951"/>
                  <a:pt x="10032797" y="129387"/>
                  <a:pt x="10063581" y="129387"/>
                </a:cubicBezTo>
                <a:close/>
                <a:moveTo>
                  <a:pt x="9809301" y="129387"/>
                </a:moveTo>
                <a:cubicBezTo>
                  <a:pt x="9840086" y="129387"/>
                  <a:pt x="9861804" y="137922"/>
                  <a:pt x="9874452" y="154990"/>
                </a:cubicBezTo>
                <a:cubicBezTo>
                  <a:pt x="9887102" y="172059"/>
                  <a:pt x="9893426" y="193548"/>
                  <a:pt x="9893426" y="219456"/>
                </a:cubicBezTo>
                <a:lnTo>
                  <a:pt x="9893426" y="302209"/>
                </a:lnTo>
                <a:cubicBezTo>
                  <a:pt x="9893426" y="323545"/>
                  <a:pt x="9894494" y="341223"/>
                  <a:pt x="9896626" y="355244"/>
                </a:cubicBezTo>
                <a:lnTo>
                  <a:pt x="9860507" y="355244"/>
                </a:lnTo>
                <a:lnTo>
                  <a:pt x="9857307" y="327355"/>
                </a:lnTo>
                <a:lnTo>
                  <a:pt x="9855935" y="327355"/>
                </a:lnTo>
                <a:cubicBezTo>
                  <a:pt x="9849230" y="336804"/>
                  <a:pt x="9840011" y="344652"/>
                  <a:pt x="9828275" y="350901"/>
                </a:cubicBezTo>
                <a:cubicBezTo>
                  <a:pt x="9816540" y="357149"/>
                  <a:pt x="9803206" y="360273"/>
                  <a:pt x="9788270" y="360273"/>
                </a:cubicBezTo>
                <a:cubicBezTo>
                  <a:pt x="9766934" y="360273"/>
                  <a:pt x="9750323" y="354025"/>
                  <a:pt x="9738436" y="341528"/>
                </a:cubicBezTo>
                <a:cubicBezTo>
                  <a:pt x="9726548" y="329031"/>
                  <a:pt x="9720605" y="314096"/>
                  <a:pt x="9720605" y="296722"/>
                </a:cubicBezTo>
                <a:cubicBezTo>
                  <a:pt x="9720605" y="269900"/>
                  <a:pt x="9732112" y="249402"/>
                  <a:pt x="9755123" y="235229"/>
                </a:cubicBezTo>
                <a:cubicBezTo>
                  <a:pt x="9778135" y="221056"/>
                  <a:pt x="9810979" y="214122"/>
                  <a:pt x="9853649" y="214426"/>
                </a:cubicBezTo>
                <a:lnTo>
                  <a:pt x="9853649" y="209854"/>
                </a:lnTo>
                <a:cubicBezTo>
                  <a:pt x="9853649" y="204368"/>
                  <a:pt x="9853117" y="199110"/>
                  <a:pt x="9852050" y="194081"/>
                </a:cubicBezTo>
                <a:cubicBezTo>
                  <a:pt x="9850983" y="189052"/>
                  <a:pt x="9848849" y="183642"/>
                  <a:pt x="9845649" y="177850"/>
                </a:cubicBezTo>
                <a:cubicBezTo>
                  <a:pt x="9842448" y="172059"/>
                  <a:pt x="9837267" y="167487"/>
                  <a:pt x="9830104" y="164134"/>
                </a:cubicBezTo>
                <a:cubicBezTo>
                  <a:pt x="9822941" y="160782"/>
                  <a:pt x="9814026" y="159105"/>
                  <a:pt x="9803357" y="159105"/>
                </a:cubicBezTo>
                <a:cubicBezTo>
                  <a:pt x="9780803" y="159105"/>
                  <a:pt x="9761448" y="164592"/>
                  <a:pt x="9745293" y="175564"/>
                </a:cubicBezTo>
                <a:lnTo>
                  <a:pt x="9736150" y="148590"/>
                </a:lnTo>
                <a:cubicBezTo>
                  <a:pt x="9756572" y="135788"/>
                  <a:pt x="9780955" y="129387"/>
                  <a:pt x="9809301" y="129387"/>
                </a:cubicBezTo>
                <a:close/>
                <a:moveTo>
                  <a:pt x="9590988" y="129387"/>
                </a:moveTo>
                <a:cubicBezTo>
                  <a:pt x="9599523" y="129387"/>
                  <a:pt x="9607981" y="130835"/>
                  <a:pt x="9616363" y="133731"/>
                </a:cubicBezTo>
                <a:cubicBezTo>
                  <a:pt x="9624745" y="136626"/>
                  <a:pt x="9633051" y="141351"/>
                  <a:pt x="9641280" y="147904"/>
                </a:cubicBezTo>
                <a:cubicBezTo>
                  <a:pt x="9649510" y="154457"/>
                  <a:pt x="9656216" y="164211"/>
                  <a:pt x="9661397" y="177165"/>
                </a:cubicBezTo>
                <a:cubicBezTo>
                  <a:pt x="9666580" y="190119"/>
                  <a:pt x="9669170" y="205587"/>
                  <a:pt x="9669170" y="223570"/>
                </a:cubicBezTo>
                <a:lnTo>
                  <a:pt x="9669170" y="355244"/>
                </a:lnTo>
                <a:lnTo>
                  <a:pt x="9628936" y="355244"/>
                </a:lnTo>
                <a:lnTo>
                  <a:pt x="9628936" y="227685"/>
                </a:lnTo>
                <a:cubicBezTo>
                  <a:pt x="9628936" y="208178"/>
                  <a:pt x="9624821" y="192405"/>
                  <a:pt x="9616591" y="180365"/>
                </a:cubicBezTo>
                <a:cubicBezTo>
                  <a:pt x="9608362" y="168325"/>
                  <a:pt x="9595408" y="162306"/>
                  <a:pt x="9577730" y="162306"/>
                </a:cubicBezTo>
                <a:cubicBezTo>
                  <a:pt x="9565233" y="162306"/>
                  <a:pt x="9554108" y="166268"/>
                  <a:pt x="9544354" y="174193"/>
                </a:cubicBezTo>
                <a:cubicBezTo>
                  <a:pt x="9534601" y="182118"/>
                  <a:pt x="9527743" y="191871"/>
                  <a:pt x="9523780" y="203454"/>
                </a:cubicBezTo>
                <a:cubicBezTo>
                  <a:pt x="9521951" y="208330"/>
                  <a:pt x="9521037" y="214579"/>
                  <a:pt x="9521037" y="222199"/>
                </a:cubicBezTo>
                <a:lnTo>
                  <a:pt x="9521037" y="355244"/>
                </a:lnTo>
                <a:lnTo>
                  <a:pt x="9480803" y="355244"/>
                </a:lnTo>
                <a:lnTo>
                  <a:pt x="9480803" y="193852"/>
                </a:lnTo>
                <a:cubicBezTo>
                  <a:pt x="9480803" y="170078"/>
                  <a:pt x="9480194" y="150114"/>
                  <a:pt x="9478974" y="133959"/>
                </a:cubicBezTo>
                <a:lnTo>
                  <a:pt x="9514636" y="133959"/>
                </a:lnTo>
                <a:lnTo>
                  <a:pt x="9516922" y="170535"/>
                </a:lnTo>
                <a:lnTo>
                  <a:pt x="9517836" y="170535"/>
                </a:lnTo>
                <a:cubicBezTo>
                  <a:pt x="9523932" y="158953"/>
                  <a:pt x="9533381" y="149199"/>
                  <a:pt x="9546183" y="141274"/>
                </a:cubicBezTo>
                <a:cubicBezTo>
                  <a:pt x="9558984" y="133350"/>
                  <a:pt x="9573920" y="129387"/>
                  <a:pt x="9590988" y="129387"/>
                </a:cubicBezTo>
                <a:close/>
                <a:moveTo>
                  <a:pt x="9222105" y="129387"/>
                </a:moveTo>
                <a:cubicBezTo>
                  <a:pt x="9253804" y="129387"/>
                  <a:pt x="9279483" y="139903"/>
                  <a:pt x="9299143" y="160934"/>
                </a:cubicBezTo>
                <a:cubicBezTo>
                  <a:pt x="9318802" y="181965"/>
                  <a:pt x="9328632" y="209245"/>
                  <a:pt x="9328632" y="242773"/>
                </a:cubicBezTo>
                <a:cubicBezTo>
                  <a:pt x="9328632" y="280873"/>
                  <a:pt x="9317660" y="309981"/>
                  <a:pt x="9295714" y="330098"/>
                </a:cubicBezTo>
                <a:cubicBezTo>
                  <a:pt x="9273768" y="350215"/>
                  <a:pt x="9248013" y="360273"/>
                  <a:pt x="9218447" y="360273"/>
                </a:cubicBezTo>
                <a:cubicBezTo>
                  <a:pt x="9187966" y="360273"/>
                  <a:pt x="9162668" y="349834"/>
                  <a:pt x="9142552" y="328955"/>
                </a:cubicBezTo>
                <a:cubicBezTo>
                  <a:pt x="9122435" y="308076"/>
                  <a:pt x="9112377" y="280568"/>
                  <a:pt x="9112377" y="246430"/>
                </a:cubicBezTo>
                <a:cubicBezTo>
                  <a:pt x="9112377" y="210769"/>
                  <a:pt x="9122816" y="182346"/>
                  <a:pt x="9143695" y="161163"/>
                </a:cubicBezTo>
                <a:cubicBezTo>
                  <a:pt x="9164574" y="139979"/>
                  <a:pt x="9190710" y="129387"/>
                  <a:pt x="9222105" y="129387"/>
                </a:cubicBezTo>
                <a:close/>
                <a:moveTo>
                  <a:pt x="8980626" y="129387"/>
                </a:moveTo>
                <a:cubicBezTo>
                  <a:pt x="9011411" y="129387"/>
                  <a:pt x="9033129" y="137922"/>
                  <a:pt x="9045777" y="154990"/>
                </a:cubicBezTo>
                <a:cubicBezTo>
                  <a:pt x="9058427" y="172059"/>
                  <a:pt x="9064751" y="193548"/>
                  <a:pt x="9064751" y="219456"/>
                </a:cubicBezTo>
                <a:lnTo>
                  <a:pt x="9064751" y="302209"/>
                </a:lnTo>
                <a:cubicBezTo>
                  <a:pt x="9064751" y="323545"/>
                  <a:pt x="9065818" y="341223"/>
                  <a:pt x="9067952" y="355244"/>
                </a:cubicBezTo>
                <a:lnTo>
                  <a:pt x="9031833" y="355244"/>
                </a:lnTo>
                <a:lnTo>
                  <a:pt x="9028632" y="327355"/>
                </a:lnTo>
                <a:lnTo>
                  <a:pt x="9027260" y="327355"/>
                </a:lnTo>
                <a:cubicBezTo>
                  <a:pt x="9020556" y="336804"/>
                  <a:pt x="9011335" y="344652"/>
                  <a:pt x="8999600" y="350901"/>
                </a:cubicBezTo>
                <a:cubicBezTo>
                  <a:pt x="8987866" y="357149"/>
                  <a:pt x="8974531" y="360273"/>
                  <a:pt x="8959595" y="360273"/>
                </a:cubicBezTo>
                <a:cubicBezTo>
                  <a:pt x="8938259" y="360273"/>
                  <a:pt x="8921648" y="354025"/>
                  <a:pt x="8909760" y="341528"/>
                </a:cubicBezTo>
                <a:cubicBezTo>
                  <a:pt x="8897873" y="329031"/>
                  <a:pt x="8891930" y="314096"/>
                  <a:pt x="8891930" y="296722"/>
                </a:cubicBezTo>
                <a:cubicBezTo>
                  <a:pt x="8891930" y="269900"/>
                  <a:pt x="8903437" y="249402"/>
                  <a:pt x="8926448" y="235229"/>
                </a:cubicBezTo>
                <a:cubicBezTo>
                  <a:pt x="8949460" y="221056"/>
                  <a:pt x="8982303" y="214122"/>
                  <a:pt x="9024974" y="214426"/>
                </a:cubicBezTo>
                <a:lnTo>
                  <a:pt x="9024974" y="209854"/>
                </a:lnTo>
                <a:cubicBezTo>
                  <a:pt x="9024974" y="204368"/>
                  <a:pt x="9024441" y="199110"/>
                  <a:pt x="9023375" y="194081"/>
                </a:cubicBezTo>
                <a:cubicBezTo>
                  <a:pt x="9022308" y="189052"/>
                  <a:pt x="9020174" y="183642"/>
                  <a:pt x="9016974" y="177850"/>
                </a:cubicBezTo>
                <a:cubicBezTo>
                  <a:pt x="9013773" y="172059"/>
                  <a:pt x="9008592" y="167487"/>
                  <a:pt x="9001429" y="164134"/>
                </a:cubicBezTo>
                <a:cubicBezTo>
                  <a:pt x="8994266" y="160782"/>
                  <a:pt x="8985351" y="159105"/>
                  <a:pt x="8974683" y="159105"/>
                </a:cubicBezTo>
                <a:cubicBezTo>
                  <a:pt x="8952128" y="159105"/>
                  <a:pt x="8932773" y="164592"/>
                  <a:pt x="8916618" y="175564"/>
                </a:cubicBezTo>
                <a:lnTo>
                  <a:pt x="8907474" y="148590"/>
                </a:lnTo>
                <a:cubicBezTo>
                  <a:pt x="8927897" y="135788"/>
                  <a:pt x="8952280" y="129387"/>
                  <a:pt x="8980626" y="129387"/>
                </a:cubicBezTo>
                <a:close/>
                <a:moveTo>
                  <a:pt x="8488299" y="129387"/>
                </a:moveTo>
                <a:cubicBezTo>
                  <a:pt x="8510854" y="129387"/>
                  <a:pt x="8529447" y="133350"/>
                  <a:pt x="8544077" y="141274"/>
                </a:cubicBezTo>
                <a:lnTo>
                  <a:pt x="8534933" y="171907"/>
                </a:lnTo>
                <a:cubicBezTo>
                  <a:pt x="8521521" y="164896"/>
                  <a:pt x="8505977" y="161391"/>
                  <a:pt x="8488299" y="161391"/>
                </a:cubicBezTo>
                <a:cubicBezTo>
                  <a:pt x="8463915" y="161391"/>
                  <a:pt x="8444788" y="169392"/>
                  <a:pt x="8430920" y="185394"/>
                </a:cubicBezTo>
                <a:cubicBezTo>
                  <a:pt x="8417051" y="201396"/>
                  <a:pt x="8410117" y="221284"/>
                  <a:pt x="8410117" y="245059"/>
                </a:cubicBezTo>
                <a:cubicBezTo>
                  <a:pt x="8410117" y="270357"/>
                  <a:pt x="8417356" y="290474"/>
                  <a:pt x="8431835" y="305409"/>
                </a:cubicBezTo>
                <a:cubicBezTo>
                  <a:pt x="8446312" y="320344"/>
                  <a:pt x="8464676" y="327812"/>
                  <a:pt x="8486927" y="327812"/>
                </a:cubicBezTo>
                <a:cubicBezTo>
                  <a:pt x="8503995" y="327812"/>
                  <a:pt x="8520455" y="324307"/>
                  <a:pt x="8536305" y="317296"/>
                </a:cubicBezTo>
                <a:lnTo>
                  <a:pt x="8543163" y="347472"/>
                </a:lnTo>
                <a:cubicBezTo>
                  <a:pt x="8525179" y="356006"/>
                  <a:pt x="8503995" y="360273"/>
                  <a:pt x="8479612" y="360273"/>
                </a:cubicBezTo>
                <a:cubicBezTo>
                  <a:pt x="8446388" y="360273"/>
                  <a:pt x="8419718" y="349910"/>
                  <a:pt x="8399602" y="329184"/>
                </a:cubicBezTo>
                <a:cubicBezTo>
                  <a:pt x="8379485" y="308457"/>
                  <a:pt x="8369427" y="281178"/>
                  <a:pt x="8369427" y="247345"/>
                </a:cubicBezTo>
                <a:cubicBezTo>
                  <a:pt x="8369427" y="212902"/>
                  <a:pt x="8380323" y="184632"/>
                  <a:pt x="8402117" y="162534"/>
                </a:cubicBezTo>
                <a:cubicBezTo>
                  <a:pt x="8423909" y="140436"/>
                  <a:pt x="8452637" y="129387"/>
                  <a:pt x="8488299" y="129387"/>
                </a:cubicBezTo>
                <a:close/>
                <a:moveTo>
                  <a:pt x="7733613" y="129387"/>
                </a:moveTo>
                <a:cubicBezTo>
                  <a:pt x="7742148" y="129387"/>
                  <a:pt x="7750606" y="130835"/>
                  <a:pt x="7758988" y="133731"/>
                </a:cubicBezTo>
                <a:cubicBezTo>
                  <a:pt x="7767370" y="136626"/>
                  <a:pt x="7775676" y="141351"/>
                  <a:pt x="7783906" y="147904"/>
                </a:cubicBezTo>
                <a:cubicBezTo>
                  <a:pt x="7792134" y="154457"/>
                  <a:pt x="7798841" y="164211"/>
                  <a:pt x="7804022" y="177165"/>
                </a:cubicBezTo>
                <a:cubicBezTo>
                  <a:pt x="7809204" y="190119"/>
                  <a:pt x="7811794" y="205587"/>
                  <a:pt x="7811794" y="223570"/>
                </a:cubicBezTo>
                <a:lnTo>
                  <a:pt x="7811794" y="355244"/>
                </a:lnTo>
                <a:lnTo>
                  <a:pt x="7771561" y="355244"/>
                </a:lnTo>
                <a:lnTo>
                  <a:pt x="7771561" y="227685"/>
                </a:lnTo>
                <a:cubicBezTo>
                  <a:pt x="7771561" y="208178"/>
                  <a:pt x="7767446" y="192405"/>
                  <a:pt x="7759216" y="180365"/>
                </a:cubicBezTo>
                <a:cubicBezTo>
                  <a:pt x="7750987" y="168325"/>
                  <a:pt x="7738034" y="162306"/>
                  <a:pt x="7720354" y="162306"/>
                </a:cubicBezTo>
                <a:cubicBezTo>
                  <a:pt x="7707858" y="162306"/>
                  <a:pt x="7696733" y="166268"/>
                  <a:pt x="7686979" y="174193"/>
                </a:cubicBezTo>
                <a:cubicBezTo>
                  <a:pt x="7677226" y="182118"/>
                  <a:pt x="7670368" y="191871"/>
                  <a:pt x="7666405" y="203454"/>
                </a:cubicBezTo>
                <a:cubicBezTo>
                  <a:pt x="7664576" y="208330"/>
                  <a:pt x="7663662" y="214579"/>
                  <a:pt x="7663662" y="222199"/>
                </a:cubicBezTo>
                <a:lnTo>
                  <a:pt x="7663662" y="355244"/>
                </a:lnTo>
                <a:lnTo>
                  <a:pt x="7623428" y="355244"/>
                </a:lnTo>
                <a:lnTo>
                  <a:pt x="7623428" y="193852"/>
                </a:lnTo>
                <a:cubicBezTo>
                  <a:pt x="7623428" y="170078"/>
                  <a:pt x="7622819" y="150114"/>
                  <a:pt x="7621599" y="133959"/>
                </a:cubicBezTo>
                <a:lnTo>
                  <a:pt x="7657261" y="133959"/>
                </a:lnTo>
                <a:lnTo>
                  <a:pt x="7659547" y="170535"/>
                </a:lnTo>
                <a:lnTo>
                  <a:pt x="7660462" y="170535"/>
                </a:lnTo>
                <a:cubicBezTo>
                  <a:pt x="7666558" y="158953"/>
                  <a:pt x="7676006" y="149199"/>
                  <a:pt x="7688808" y="141274"/>
                </a:cubicBezTo>
                <a:cubicBezTo>
                  <a:pt x="7701610" y="133350"/>
                  <a:pt x="7716545" y="129387"/>
                  <a:pt x="7733613" y="129387"/>
                </a:cubicBezTo>
                <a:close/>
                <a:moveTo>
                  <a:pt x="7387360" y="129387"/>
                </a:moveTo>
                <a:cubicBezTo>
                  <a:pt x="7404430" y="129387"/>
                  <a:pt x="7419289" y="132816"/>
                  <a:pt x="7431938" y="139674"/>
                </a:cubicBezTo>
                <a:cubicBezTo>
                  <a:pt x="7444587" y="146532"/>
                  <a:pt x="7454112" y="155448"/>
                  <a:pt x="7460512" y="166420"/>
                </a:cubicBezTo>
                <a:cubicBezTo>
                  <a:pt x="7466913" y="177393"/>
                  <a:pt x="7471562" y="188442"/>
                  <a:pt x="7474458" y="199567"/>
                </a:cubicBezTo>
                <a:cubicBezTo>
                  <a:pt x="7477354" y="210693"/>
                  <a:pt x="7478801" y="221894"/>
                  <a:pt x="7478801" y="233172"/>
                </a:cubicBezTo>
                <a:cubicBezTo>
                  <a:pt x="7478801" y="241706"/>
                  <a:pt x="7478191" y="247954"/>
                  <a:pt x="7476972" y="251917"/>
                </a:cubicBezTo>
                <a:lnTo>
                  <a:pt x="7321981" y="251917"/>
                </a:lnTo>
                <a:cubicBezTo>
                  <a:pt x="7322286" y="277825"/>
                  <a:pt x="7329525" y="297103"/>
                  <a:pt x="7343698" y="309753"/>
                </a:cubicBezTo>
                <a:cubicBezTo>
                  <a:pt x="7357871" y="322402"/>
                  <a:pt x="7375930" y="328726"/>
                  <a:pt x="7397876" y="328726"/>
                </a:cubicBezTo>
                <a:cubicBezTo>
                  <a:pt x="7421346" y="328726"/>
                  <a:pt x="7441768" y="324916"/>
                  <a:pt x="7459141" y="317296"/>
                </a:cubicBezTo>
                <a:lnTo>
                  <a:pt x="7466456" y="346100"/>
                </a:lnTo>
                <a:cubicBezTo>
                  <a:pt x="7445425" y="355549"/>
                  <a:pt x="7420736" y="360273"/>
                  <a:pt x="7392390" y="360273"/>
                </a:cubicBezTo>
                <a:cubicBezTo>
                  <a:pt x="7358862" y="360273"/>
                  <a:pt x="7332344" y="350062"/>
                  <a:pt x="7312837" y="329641"/>
                </a:cubicBezTo>
                <a:cubicBezTo>
                  <a:pt x="7293330" y="309219"/>
                  <a:pt x="7283576" y="282092"/>
                  <a:pt x="7283576" y="248259"/>
                </a:cubicBezTo>
                <a:cubicBezTo>
                  <a:pt x="7283576" y="214122"/>
                  <a:pt x="7293025" y="185775"/>
                  <a:pt x="7311922" y="163220"/>
                </a:cubicBezTo>
                <a:cubicBezTo>
                  <a:pt x="7330820" y="140665"/>
                  <a:pt x="7355966" y="129387"/>
                  <a:pt x="7387360" y="129387"/>
                </a:cubicBezTo>
                <a:close/>
                <a:moveTo>
                  <a:pt x="6581088" y="129387"/>
                </a:moveTo>
                <a:cubicBezTo>
                  <a:pt x="6589623" y="129387"/>
                  <a:pt x="6598082" y="130835"/>
                  <a:pt x="6606463" y="133731"/>
                </a:cubicBezTo>
                <a:cubicBezTo>
                  <a:pt x="6614846" y="136626"/>
                  <a:pt x="6623151" y="141351"/>
                  <a:pt x="6631381" y="147904"/>
                </a:cubicBezTo>
                <a:cubicBezTo>
                  <a:pt x="6639610" y="154457"/>
                  <a:pt x="6646316" y="164211"/>
                  <a:pt x="6651498" y="177165"/>
                </a:cubicBezTo>
                <a:cubicBezTo>
                  <a:pt x="6656679" y="190119"/>
                  <a:pt x="6659270" y="205587"/>
                  <a:pt x="6659270" y="223570"/>
                </a:cubicBezTo>
                <a:lnTo>
                  <a:pt x="6659270" y="355244"/>
                </a:lnTo>
                <a:lnTo>
                  <a:pt x="6619036" y="355244"/>
                </a:lnTo>
                <a:lnTo>
                  <a:pt x="6619036" y="227685"/>
                </a:lnTo>
                <a:cubicBezTo>
                  <a:pt x="6619036" y="208178"/>
                  <a:pt x="6614921" y="192405"/>
                  <a:pt x="6606692" y="180365"/>
                </a:cubicBezTo>
                <a:cubicBezTo>
                  <a:pt x="6598462" y="168325"/>
                  <a:pt x="6585509" y="162306"/>
                  <a:pt x="6567830" y="162306"/>
                </a:cubicBezTo>
                <a:cubicBezTo>
                  <a:pt x="6555333" y="162306"/>
                  <a:pt x="6544208" y="166268"/>
                  <a:pt x="6534454" y="174193"/>
                </a:cubicBezTo>
                <a:cubicBezTo>
                  <a:pt x="6524701" y="182118"/>
                  <a:pt x="6517843" y="191871"/>
                  <a:pt x="6513880" y="203454"/>
                </a:cubicBezTo>
                <a:cubicBezTo>
                  <a:pt x="6512051" y="208330"/>
                  <a:pt x="6511137" y="214579"/>
                  <a:pt x="6511137" y="222199"/>
                </a:cubicBezTo>
                <a:lnTo>
                  <a:pt x="6511137" y="355244"/>
                </a:lnTo>
                <a:lnTo>
                  <a:pt x="6470903" y="355244"/>
                </a:lnTo>
                <a:lnTo>
                  <a:pt x="6470903" y="193852"/>
                </a:lnTo>
                <a:cubicBezTo>
                  <a:pt x="6470903" y="170078"/>
                  <a:pt x="6470294" y="150114"/>
                  <a:pt x="6469075" y="133959"/>
                </a:cubicBezTo>
                <a:lnTo>
                  <a:pt x="6504736" y="133959"/>
                </a:lnTo>
                <a:lnTo>
                  <a:pt x="6507022" y="170535"/>
                </a:lnTo>
                <a:lnTo>
                  <a:pt x="6507937" y="170535"/>
                </a:lnTo>
                <a:cubicBezTo>
                  <a:pt x="6514033" y="158953"/>
                  <a:pt x="6523481" y="149199"/>
                  <a:pt x="6536283" y="141274"/>
                </a:cubicBezTo>
                <a:cubicBezTo>
                  <a:pt x="6549085" y="133350"/>
                  <a:pt x="6564020" y="129387"/>
                  <a:pt x="6581088" y="129387"/>
                </a:cubicBezTo>
                <a:close/>
                <a:moveTo>
                  <a:pt x="5720486" y="129387"/>
                </a:moveTo>
                <a:cubicBezTo>
                  <a:pt x="5737554" y="129387"/>
                  <a:pt x="5752413" y="132816"/>
                  <a:pt x="5765063" y="139674"/>
                </a:cubicBezTo>
                <a:cubicBezTo>
                  <a:pt x="5777712" y="146532"/>
                  <a:pt x="5787237" y="155448"/>
                  <a:pt x="5793638" y="166420"/>
                </a:cubicBezTo>
                <a:cubicBezTo>
                  <a:pt x="5800039" y="177393"/>
                  <a:pt x="5804687" y="188442"/>
                  <a:pt x="5807583" y="199567"/>
                </a:cubicBezTo>
                <a:cubicBezTo>
                  <a:pt x="5810478" y="210693"/>
                  <a:pt x="5811926" y="221894"/>
                  <a:pt x="5811926" y="233172"/>
                </a:cubicBezTo>
                <a:cubicBezTo>
                  <a:pt x="5811926" y="241096"/>
                  <a:pt x="5811469" y="247345"/>
                  <a:pt x="5810555" y="251917"/>
                </a:cubicBezTo>
                <a:lnTo>
                  <a:pt x="5655107" y="251917"/>
                </a:lnTo>
                <a:cubicBezTo>
                  <a:pt x="5655411" y="277825"/>
                  <a:pt x="5662650" y="297103"/>
                  <a:pt x="5676823" y="309753"/>
                </a:cubicBezTo>
                <a:cubicBezTo>
                  <a:pt x="5690997" y="322402"/>
                  <a:pt x="5709056" y="328726"/>
                  <a:pt x="5731001" y="328726"/>
                </a:cubicBezTo>
                <a:cubicBezTo>
                  <a:pt x="5754471" y="328726"/>
                  <a:pt x="5774893" y="324916"/>
                  <a:pt x="5792266" y="317296"/>
                </a:cubicBezTo>
                <a:lnTo>
                  <a:pt x="5799581" y="346100"/>
                </a:lnTo>
                <a:cubicBezTo>
                  <a:pt x="5778550" y="355549"/>
                  <a:pt x="5753862" y="360273"/>
                  <a:pt x="5725515" y="360273"/>
                </a:cubicBezTo>
                <a:cubicBezTo>
                  <a:pt x="5691987" y="360273"/>
                  <a:pt x="5665470" y="350062"/>
                  <a:pt x="5645962" y="329641"/>
                </a:cubicBezTo>
                <a:cubicBezTo>
                  <a:pt x="5626455" y="309219"/>
                  <a:pt x="5616701" y="282092"/>
                  <a:pt x="5616701" y="248259"/>
                </a:cubicBezTo>
                <a:cubicBezTo>
                  <a:pt x="5616701" y="214122"/>
                  <a:pt x="5626151" y="185775"/>
                  <a:pt x="5645048" y="163220"/>
                </a:cubicBezTo>
                <a:cubicBezTo>
                  <a:pt x="5663946" y="140665"/>
                  <a:pt x="5689092" y="129387"/>
                  <a:pt x="5720486" y="129387"/>
                </a:cubicBezTo>
                <a:close/>
                <a:moveTo>
                  <a:pt x="4992928" y="129387"/>
                </a:moveTo>
                <a:cubicBezTo>
                  <a:pt x="5009083" y="129387"/>
                  <a:pt x="5023027" y="132892"/>
                  <a:pt x="5034762" y="139903"/>
                </a:cubicBezTo>
                <a:cubicBezTo>
                  <a:pt x="5046497" y="146913"/>
                  <a:pt x="5055260" y="156057"/>
                  <a:pt x="5061052" y="167335"/>
                </a:cubicBezTo>
                <a:lnTo>
                  <a:pt x="5061966" y="167335"/>
                </a:lnTo>
                <a:lnTo>
                  <a:pt x="5063337" y="133959"/>
                </a:lnTo>
                <a:lnTo>
                  <a:pt x="5101285" y="133959"/>
                </a:lnTo>
                <a:cubicBezTo>
                  <a:pt x="5100065" y="158343"/>
                  <a:pt x="5099456" y="178612"/>
                  <a:pt x="5099456" y="194767"/>
                </a:cubicBezTo>
                <a:lnTo>
                  <a:pt x="5099456" y="445770"/>
                </a:lnTo>
                <a:lnTo>
                  <a:pt x="5059680" y="445770"/>
                </a:lnTo>
                <a:lnTo>
                  <a:pt x="5059680" y="321411"/>
                </a:lnTo>
                <a:lnTo>
                  <a:pt x="5058765" y="321411"/>
                </a:lnTo>
                <a:cubicBezTo>
                  <a:pt x="5043830" y="347319"/>
                  <a:pt x="5019751" y="360273"/>
                  <a:pt x="4986528" y="360273"/>
                </a:cubicBezTo>
                <a:cubicBezTo>
                  <a:pt x="4960010" y="360273"/>
                  <a:pt x="4937760" y="349910"/>
                  <a:pt x="4919776" y="329184"/>
                </a:cubicBezTo>
                <a:cubicBezTo>
                  <a:pt x="4901793" y="308457"/>
                  <a:pt x="4892802" y="281635"/>
                  <a:pt x="4892802" y="248716"/>
                </a:cubicBezTo>
                <a:cubicBezTo>
                  <a:pt x="4892802" y="210007"/>
                  <a:pt x="4902936" y="180441"/>
                  <a:pt x="4923205" y="160020"/>
                </a:cubicBezTo>
                <a:cubicBezTo>
                  <a:pt x="4943474" y="139598"/>
                  <a:pt x="4966715" y="129387"/>
                  <a:pt x="4992928" y="129387"/>
                </a:cubicBezTo>
                <a:close/>
                <a:moveTo>
                  <a:pt x="4672736" y="129387"/>
                </a:moveTo>
                <a:cubicBezTo>
                  <a:pt x="4689805" y="129387"/>
                  <a:pt x="4704664" y="132816"/>
                  <a:pt x="4717314" y="139674"/>
                </a:cubicBezTo>
                <a:cubicBezTo>
                  <a:pt x="4729963" y="146532"/>
                  <a:pt x="4739488" y="155448"/>
                  <a:pt x="4745888" y="166420"/>
                </a:cubicBezTo>
                <a:cubicBezTo>
                  <a:pt x="4752289" y="177393"/>
                  <a:pt x="4756937" y="188442"/>
                  <a:pt x="4759833" y="199567"/>
                </a:cubicBezTo>
                <a:cubicBezTo>
                  <a:pt x="4762729" y="210693"/>
                  <a:pt x="4764176" y="221894"/>
                  <a:pt x="4764176" y="233172"/>
                </a:cubicBezTo>
                <a:cubicBezTo>
                  <a:pt x="4764176" y="241096"/>
                  <a:pt x="4763719" y="247345"/>
                  <a:pt x="4762805" y="251917"/>
                </a:cubicBezTo>
                <a:lnTo>
                  <a:pt x="4607357" y="251917"/>
                </a:lnTo>
                <a:cubicBezTo>
                  <a:pt x="4607662" y="277825"/>
                  <a:pt x="4614901" y="297103"/>
                  <a:pt x="4629074" y="309753"/>
                </a:cubicBezTo>
                <a:cubicBezTo>
                  <a:pt x="4643247" y="322402"/>
                  <a:pt x="4661306" y="328726"/>
                  <a:pt x="4683252" y="328726"/>
                </a:cubicBezTo>
                <a:cubicBezTo>
                  <a:pt x="4706722" y="328726"/>
                  <a:pt x="4727143" y="324916"/>
                  <a:pt x="4744517" y="317296"/>
                </a:cubicBezTo>
                <a:lnTo>
                  <a:pt x="4751832" y="346100"/>
                </a:lnTo>
                <a:cubicBezTo>
                  <a:pt x="4730801" y="355549"/>
                  <a:pt x="4706112" y="360273"/>
                  <a:pt x="4677765" y="360273"/>
                </a:cubicBezTo>
                <a:cubicBezTo>
                  <a:pt x="4644238" y="360273"/>
                  <a:pt x="4617720" y="350062"/>
                  <a:pt x="4598213" y="329641"/>
                </a:cubicBezTo>
                <a:cubicBezTo>
                  <a:pt x="4578706" y="309219"/>
                  <a:pt x="4568952" y="282092"/>
                  <a:pt x="4568952" y="248259"/>
                </a:cubicBezTo>
                <a:cubicBezTo>
                  <a:pt x="4568952" y="214122"/>
                  <a:pt x="4578401" y="185775"/>
                  <a:pt x="4597298" y="163220"/>
                </a:cubicBezTo>
                <a:cubicBezTo>
                  <a:pt x="4616196" y="140665"/>
                  <a:pt x="4641342" y="129387"/>
                  <a:pt x="4672736" y="129387"/>
                </a:cubicBezTo>
                <a:close/>
                <a:moveTo>
                  <a:pt x="4097579" y="129387"/>
                </a:moveTo>
                <a:cubicBezTo>
                  <a:pt x="4129583" y="129387"/>
                  <a:pt x="4152596" y="142036"/>
                  <a:pt x="4166616" y="167335"/>
                </a:cubicBezTo>
                <a:lnTo>
                  <a:pt x="4167530" y="167335"/>
                </a:lnTo>
                <a:lnTo>
                  <a:pt x="4168902" y="133959"/>
                </a:lnTo>
                <a:lnTo>
                  <a:pt x="4204563" y="133959"/>
                </a:lnTo>
                <a:cubicBezTo>
                  <a:pt x="4203345" y="147675"/>
                  <a:pt x="4202735" y="167792"/>
                  <a:pt x="4202735" y="194310"/>
                </a:cubicBezTo>
                <a:lnTo>
                  <a:pt x="4202735" y="322783"/>
                </a:lnTo>
                <a:cubicBezTo>
                  <a:pt x="4202735" y="370636"/>
                  <a:pt x="4192219" y="404469"/>
                  <a:pt x="4171188" y="424281"/>
                </a:cubicBezTo>
                <a:cubicBezTo>
                  <a:pt x="4151376" y="441960"/>
                  <a:pt x="4124401" y="450799"/>
                  <a:pt x="4090264" y="450799"/>
                </a:cubicBezTo>
                <a:cubicBezTo>
                  <a:pt x="4059479" y="450799"/>
                  <a:pt x="4034942" y="444703"/>
                  <a:pt x="4016654" y="432511"/>
                </a:cubicBezTo>
                <a:lnTo>
                  <a:pt x="4026713" y="401421"/>
                </a:lnTo>
                <a:cubicBezTo>
                  <a:pt x="4044696" y="413308"/>
                  <a:pt x="4066337" y="419252"/>
                  <a:pt x="4091635" y="419252"/>
                </a:cubicBezTo>
                <a:cubicBezTo>
                  <a:pt x="4113581" y="419252"/>
                  <a:pt x="4130954" y="413004"/>
                  <a:pt x="4143756" y="400507"/>
                </a:cubicBezTo>
                <a:cubicBezTo>
                  <a:pt x="4156557" y="388010"/>
                  <a:pt x="4162958" y="368350"/>
                  <a:pt x="4162958" y="341528"/>
                </a:cubicBezTo>
                <a:lnTo>
                  <a:pt x="4162958" y="317296"/>
                </a:lnTo>
                <a:lnTo>
                  <a:pt x="4162044" y="317296"/>
                </a:lnTo>
                <a:cubicBezTo>
                  <a:pt x="4155643" y="328269"/>
                  <a:pt x="4146423" y="337185"/>
                  <a:pt x="4134383" y="344043"/>
                </a:cubicBezTo>
                <a:cubicBezTo>
                  <a:pt x="4122344" y="350901"/>
                  <a:pt x="4108094" y="354330"/>
                  <a:pt x="4091635" y="354330"/>
                </a:cubicBezTo>
                <a:cubicBezTo>
                  <a:pt x="4064508" y="354330"/>
                  <a:pt x="4042029" y="344043"/>
                  <a:pt x="4024198" y="323469"/>
                </a:cubicBezTo>
                <a:cubicBezTo>
                  <a:pt x="4006367" y="302895"/>
                  <a:pt x="3997452" y="277215"/>
                  <a:pt x="3997452" y="246430"/>
                </a:cubicBezTo>
                <a:cubicBezTo>
                  <a:pt x="3997452" y="210769"/>
                  <a:pt x="4007358" y="182346"/>
                  <a:pt x="4027170" y="161163"/>
                </a:cubicBezTo>
                <a:cubicBezTo>
                  <a:pt x="4046982" y="139979"/>
                  <a:pt x="4070451" y="129387"/>
                  <a:pt x="4097579" y="129387"/>
                </a:cubicBezTo>
                <a:close/>
                <a:moveTo>
                  <a:pt x="3866464" y="129387"/>
                </a:moveTo>
                <a:cubicBezTo>
                  <a:pt x="3874999" y="129387"/>
                  <a:pt x="3883456" y="130835"/>
                  <a:pt x="3891839" y="133731"/>
                </a:cubicBezTo>
                <a:cubicBezTo>
                  <a:pt x="3900221" y="136626"/>
                  <a:pt x="3908526" y="141351"/>
                  <a:pt x="3916756" y="147904"/>
                </a:cubicBezTo>
                <a:cubicBezTo>
                  <a:pt x="3924986" y="154457"/>
                  <a:pt x="3931691" y="164211"/>
                  <a:pt x="3936873" y="177165"/>
                </a:cubicBezTo>
                <a:cubicBezTo>
                  <a:pt x="3942055" y="190119"/>
                  <a:pt x="3944645" y="205587"/>
                  <a:pt x="3944645" y="223570"/>
                </a:cubicBezTo>
                <a:lnTo>
                  <a:pt x="3944645" y="355244"/>
                </a:lnTo>
                <a:lnTo>
                  <a:pt x="3904412" y="355244"/>
                </a:lnTo>
                <a:lnTo>
                  <a:pt x="3904412" y="227685"/>
                </a:lnTo>
                <a:cubicBezTo>
                  <a:pt x="3904412" y="208178"/>
                  <a:pt x="3900297" y="192405"/>
                  <a:pt x="3892067" y="180365"/>
                </a:cubicBezTo>
                <a:cubicBezTo>
                  <a:pt x="3883838" y="168325"/>
                  <a:pt x="3870884" y="162306"/>
                  <a:pt x="3853205" y="162306"/>
                </a:cubicBezTo>
                <a:cubicBezTo>
                  <a:pt x="3840709" y="162306"/>
                  <a:pt x="3829583" y="166268"/>
                  <a:pt x="3819830" y="174193"/>
                </a:cubicBezTo>
                <a:cubicBezTo>
                  <a:pt x="3810076" y="182118"/>
                  <a:pt x="3803218" y="191871"/>
                  <a:pt x="3799256" y="203454"/>
                </a:cubicBezTo>
                <a:cubicBezTo>
                  <a:pt x="3797427" y="208330"/>
                  <a:pt x="3796513" y="214579"/>
                  <a:pt x="3796513" y="222199"/>
                </a:cubicBezTo>
                <a:lnTo>
                  <a:pt x="3796513" y="355244"/>
                </a:lnTo>
                <a:lnTo>
                  <a:pt x="3756279" y="355244"/>
                </a:lnTo>
                <a:lnTo>
                  <a:pt x="3756279" y="193852"/>
                </a:lnTo>
                <a:cubicBezTo>
                  <a:pt x="3756279" y="170078"/>
                  <a:pt x="3755669" y="150114"/>
                  <a:pt x="3754450" y="133959"/>
                </a:cubicBezTo>
                <a:lnTo>
                  <a:pt x="3790111" y="133959"/>
                </a:lnTo>
                <a:lnTo>
                  <a:pt x="3792397" y="170535"/>
                </a:lnTo>
                <a:lnTo>
                  <a:pt x="3793312" y="170535"/>
                </a:lnTo>
                <a:cubicBezTo>
                  <a:pt x="3799408" y="158953"/>
                  <a:pt x="3808857" y="149199"/>
                  <a:pt x="3821658" y="141274"/>
                </a:cubicBezTo>
                <a:cubicBezTo>
                  <a:pt x="3834460" y="133350"/>
                  <a:pt x="3849395" y="129387"/>
                  <a:pt x="3866464" y="129387"/>
                </a:cubicBezTo>
                <a:close/>
                <a:moveTo>
                  <a:pt x="3608527" y="129387"/>
                </a:moveTo>
                <a:cubicBezTo>
                  <a:pt x="3639312" y="129387"/>
                  <a:pt x="3661029" y="137922"/>
                  <a:pt x="3673678" y="154990"/>
                </a:cubicBezTo>
                <a:cubicBezTo>
                  <a:pt x="3686328" y="172059"/>
                  <a:pt x="3692652" y="193548"/>
                  <a:pt x="3692652" y="219456"/>
                </a:cubicBezTo>
                <a:lnTo>
                  <a:pt x="3692652" y="302209"/>
                </a:lnTo>
                <a:cubicBezTo>
                  <a:pt x="3692652" y="323545"/>
                  <a:pt x="3693719" y="341223"/>
                  <a:pt x="3695853" y="355244"/>
                </a:cubicBezTo>
                <a:lnTo>
                  <a:pt x="3659733" y="355244"/>
                </a:lnTo>
                <a:lnTo>
                  <a:pt x="3656533" y="327355"/>
                </a:lnTo>
                <a:lnTo>
                  <a:pt x="3655161" y="327355"/>
                </a:lnTo>
                <a:cubicBezTo>
                  <a:pt x="3648456" y="336804"/>
                  <a:pt x="3639236" y="344652"/>
                  <a:pt x="3627501" y="350901"/>
                </a:cubicBezTo>
                <a:cubicBezTo>
                  <a:pt x="3615766" y="357149"/>
                  <a:pt x="3602431" y="360273"/>
                  <a:pt x="3587496" y="360273"/>
                </a:cubicBezTo>
                <a:cubicBezTo>
                  <a:pt x="3566160" y="360273"/>
                  <a:pt x="3549548" y="354025"/>
                  <a:pt x="3537661" y="341528"/>
                </a:cubicBezTo>
                <a:cubicBezTo>
                  <a:pt x="3525774" y="329031"/>
                  <a:pt x="3519830" y="314096"/>
                  <a:pt x="3519830" y="296722"/>
                </a:cubicBezTo>
                <a:cubicBezTo>
                  <a:pt x="3519830" y="269900"/>
                  <a:pt x="3531337" y="249402"/>
                  <a:pt x="3554349" y="235229"/>
                </a:cubicBezTo>
                <a:cubicBezTo>
                  <a:pt x="3577361" y="221056"/>
                  <a:pt x="3610203" y="214122"/>
                  <a:pt x="3652875" y="214426"/>
                </a:cubicBezTo>
                <a:lnTo>
                  <a:pt x="3652875" y="209854"/>
                </a:lnTo>
                <a:cubicBezTo>
                  <a:pt x="3652875" y="204368"/>
                  <a:pt x="3652342" y="199110"/>
                  <a:pt x="3651275" y="194081"/>
                </a:cubicBezTo>
                <a:cubicBezTo>
                  <a:pt x="3650208" y="189052"/>
                  <a:pt x="3648075" y="183642"/>
                  <a:pt x="3644875" y="177850"/>
                </a:cubicBezTo>
                <a:cubicBezTo>
                  <a:pt x="3641674" y="172059"/>
                  <a:pt x="3636493" y="167487"/>
                  <a:pt x="3629330" y="164134"/>
                </a:cubicBezTo>
                <a:cubicBezTo>
                  <a:pt x="3622167" y="160782"/>
                  <a:pt x="3613252" y="159105"/>
                  <a:pt x="3602583" y="159105"/>
                </a:cubicBezTo>
                <a:cubicBezTo>
                  <a:pt x="3580028" y="159105"/>
                  <a:pt x="3560673" y="164592"/>
                  <a:pt x="3544519" y="175564"/>
                </a:cubicBezTo>
                <a:lnTo>
                  <a:pt x="3535375" y="148590"/>
                </a:lnTo>
                <a:cubicBezTo>
                  <a:pt x="3555797" y="135788"/>
                  <a:pt x="3580181" y="129387"/>
                  <a:pt x="3608527" y="129387"/>
                </a:cubicBezTo>
                <a:close/>
                <a:moveTo>
                  <a:pt x="2615032" y="129387"/>
                </a:moveTo>
                <a:cubicBezTo>
                  <a:pt x="2629662" y="129387"/>
                  <a:pt x="2642464" y="133426"/>
                  <a:pt x="2653436" y="141503"/>
                </a:cubicBezTo>
                <a:cubicBezTo>
                  <a:pt x="2664409" y="149580"/>
                  <a:pt x="2672334" y="160324"/>
                  <a:pt x="2677211" y="173736"/>
                </a:cubicBezTo>
                <a:lnTo>
                  <a:pt x="2678125" y="173736"/>
                </a:lnTo>
                <a:cubicBezTo>
                  <a:pt x="2683916" y="162763"/>
                  <a:pt x="2692298" y="153162"/>
                  <a:pt x="2703271" y="144932"/>
                </a:cubicBezTo>
                <a:cubicBezTo>
                  <a:pt x="2716987" y="134569"/>
                  <a:pt x="2733142" y="129387"/>
                  <a:pt x="2751734" y="129387"/>
                </a:cubicBezTo>
                <a:cubicBezTo>
                  <a:pt x="2759964" y="129387"/>
                  <a:pt x="2768041" y="130835"/>
                  <a:pt x="2775966" y="133731"/>
                </a:cubicBezTo>
                <a:cubicBezTo>
                  <a:pt x="2783891" y="136626"/>
                  <a:pt x="2791663" y="141427"/>
                  <a:pt x="2799283" y="148132"/>
                </a:cubicBezTo>
                <a:cubicBezTo>
                  <a:pt x="2806903" y="154838"/>
                  <a:pt x="2813076" y="164820"/>
                  <a:pt x="2817799" y="178079"/>
                </a:cubicBezTo>
                <a:cubicBezTo>
                  <a:pt x="2822524" y="191338"/>
                  <a:pt x="2824886" y="207111"/>
                  <a:pt x="2824886" y="225399"/>
                </a:cubicBezTo>
                <a:lnTo>
                  <a:pt x="2824886" y="355244"/>
                </a:lnTo>
                <a:lnTo>
                  <a:pt x="2785567" y="355244"/>
                </a:lnTo>
                <a:lnTo>
                  <a:pt x="2785567" y="230428"/>
                </a:lnTo>
                <a:cubicBezTo>
                  <a:pt x="2785567" y="208788"/>
                  <a:pt x="2781529" y="192024"/>
                  <a:pt x="2773452" y="180136"/>
                </a:cubicBezTo>
                <a:cubicBezTo>
                  <a:pt x="2765374" y="168249"/>
                  <a:pt x="2753411" y="162306"/>
                  <a:pt x="2737561" y="162306"/>
                </a:cubicBezTo>
                <a:cubicBezTo>
                  <a:pt x="2726588" y="162306"/>
                  <a:pt x="2716835" y="165735"/>
                  <a:pt x="2708300" y="172593"/>
                </a:cubicBezTo>
                <a:cubicBezTo>
                  <a:pt x="2699766" y="179451"/>
                  <a:pt x="2693518" y="188061"/>
                  <a:pt x="2689555" y="198424"/>
                </a:cubicBezTo>
                <a:cubicBezTo>
                  <a:pt x="2687421" y="205435"/>
                  <a:pt x="2686355" y="212140"/>
                  <a:pt x="2686355" y="218541"/>
                </a:cubicBezTo>
                <a:lnTo>
                  <a:pt x="2686355" y="355244"/>
                </a:lnTo>
                <a:lnTo>
                  <a:pt x="2647036" y="355244"/>
                </a:lnTo>
                <a:lnTo>
                  <a:pt x="2647036" y="222656"/>
                </a:lnTo>
                <a:cubicBezTo>
                  <a:pt x="2647036" y="204368"/>
                  <a:pt x="2643073" y="189738"/>
                  <a:pt x="2635149" y="178765"/>
                </a:cubicBezTo>
                <a:cubicBezTo>
                  <a:pt x="2627224" y="167792"/>
                  <a:pt x="2615794" y="162306"/>
                  <a:pt x="2600858" y="162306"/>
                </a:cubicBezTo>
                <a:cubicBezTo>
                  <a:pt x="2589276" y="162306"/>
                  <a:pt x="2578913" y="166268"/>
                  <a:pt x="2569769" y="174193"/>
                </a:cubicBezTo>
                <a:cubicBezTo>
                  <a:pt x="2560625" y="182118"/>
                  <a:pt x="2554377" y="191566"/>
                  <a:pt x="2551024" y="202539"/>
                </a:cubicBezTo>
                <a:cubicBezTo>
                  <a:pt x="2548890" y="207721"/>
                  <a:pt x="2547823" y="214274"/>
                  <a:pt x="2547823" y="222199"/>
                </a:cubicBezTo>
                <a:lnTo>
                  <a:pt x="2547823" y="355244"/>
                </a:lnTo>
                <a:lnTo>
                  <a:pt x="2508504" y="355244"/>
                </a:lnTo>
                <a:lnTo>
                  <a:pt x="2508504" y="193852"/>
                </a:lnTo>
                <a:cubicBezTo>
                  <a:pt x="2508504" y="178308"/>
                  <a:pt x="2507894" y="158343"/>
                  <a:pt x="2506676" y="133959"/>
                </a:cubicBezTo>
                <a:lnTo>
                  <a:pt x="2541880" y="133959"/>
                </a:lnTo>
                <a:lnTo>
                  <a:pt x="2543709" y="170078"/>
                </a:lnTo>
                <a:lnTo>
                  <a:pt x="2545080" y="170078"/>
                </a:lnTo>
                <a:cubicBezTo>
                  <a:pt x="2560930" y="142951"/>
                  <a:pt x="2584247" y="129387"/>
                  <a:pt x="2615032" y="129387"/>
                </a:cubicBezTo>
                <a:close/>
                <a:moveTo>
                  <a:pt x="2360752" y="129387"/>
                </a:moveTo>
                <a:cubicBezTo>
                  <a:pt x="2391537" y="129387"/>
                  <a:pt x="2413255" y="137922"/>
                  <a:pt x="2425903" y="154990"/>
                </a:cubicBezTo>
                <a:cubicBezTo>
                  <a:pt x="2438553" y="172059"/>
                  <a:pt x="2444877" y="193548"/>
                  <a:pt x="2444877" y="219456"/>
                </a:cubicBezTo>
                <a:lnTo>
                  <a:pt x="2444877" y="302209"/>
                </a:lnTo>
                <a:cubicBezTo>
                  <a:pt x="2444877" y="323545"/>
                  <a:pt x="2445944" y="341223"/>
                  <a:pt x="2448078" y="355244"/>
                </a:cubicBezTo>
                <a:lnTo>
                  <a:pt x="2411959" y="355244"/>
                </a:lnTo>
                <a:lnTo>
                  <a:pt x="2408759" y="327355"/>
                </a:lnTo>
                <a:lnTo>
                  <a:pt x="2407387" y="327355"/>
                </a:lnTo>
                <a:cubicBezTo>
                  <a:pt x="2400681" y="336804"/>
                  <a:pt x="2391461" y="344652"/>
                  <a:pt x="2379726" y="350901"/>
                </a:cubicBezTo>
                <a:cubicBezTo>
                  <a:pt x="2367992" y="357149"/>
                  <a:pt x="2354656" y="360273"/>
                  <a:pt x="2339721" y="360273"/>
                </a:cubicBezTo>
                <a:cubicBezTo>
                  <a:pt x="2318385" y="360273"/>
                  <a:pt x="2301774" y="354025"/>
                  <a:pt x="2289887" y="341528"/>
                </a:cubicBezTo>
                <a:cubicBezTo>
                  <a:pt x="2277999" y="329031"/>
                  <a:pt x="2272055" y="314096"/>
                  <a:pt x="2272055" y="296722"/>
                </a:cubicBezTo>
                <a:cubicBezTo>
                  <a:pt x="2272055" y="269900"/>
                  <a:pt x="2283562" y="249402"/>
                  <a:pt x="2306574" y="235229"/>
                </a:cubicBezTo>
                <a:cubicBezTo>
                  <a:pt x="2329587" y="221056"/>
                  <a:pt x="2362429" y="214122"/>
                  <a:pt x="2405100" y="214426"/>
                </a:cubicBezTo>
                <a:lnTo>
                  <a:pt x="2405100" y="209854"/>
                </a:lnTo>
                <a:cubicBezTo>
                  <a:pt x="2405100" y="204368"/>
                  <a:pt x="2404568" y="199110"/>
                  <a:pt x="2403501" y="194081"/>
                </a:cubicBezTo>
                <a:cubicBezTo>
                  <a:pt x="2402434" y="189052"/>
                  <a:pt x="2400300" y="183642"/>
                  <a:pt x="2397100" y="177850"/>
                </a:cubicBezTo>
                <a:cubicBezTo>
                  <a:pt x="2393900" y="172059"/>
                  <a:pt x="2388718" y="167487"/>
                  <a:pt x="2381555" y="164134"/>
                </a:cubicBezTo>
                <a:cubicBezTo>
                  <a:pt x="2374392" y="160782"/>
                  <a:pt x="2365477" y="159105"/>
                  <a:pt x="2354808" y="159105"/>
                </a:cubicBezTo>
                <a:cubicBezTo>
                  <a:pt x="2332253" y="159105"/>
                  <a:pt x="2312899" y="164592"/>
                  <a:pt x="2296745" y="175564"/>
                </a:cubicBezTo>
                <a:lnTo>
                  <a:pt x="2287601" y="148590"/>
                </a:lnTo>
                <a:cubicBezTo>
                  <a:pt x="2308022" y="135788"/>
                  <a:pt x="2332406" y="129387"/>
                  <a:pt x="2360752" y="129387"/>
                </a:cubicBezTo>
                <a:close/>
                <a:moveTo>
                  <a:pt x="1516304" y="129387"/>
                </a:moveTo>
                <a:cubicBezTo>
                  <a:pt x="1548308" y="129387"/>
                  <a:pt x="1571321" y="142036"/>
                  <a:pt x="1585341" y="167335"/>
                </a:cubicBezTo>
                <a:lnTo>
                  <a:pt x="1586255" y="167335"/>
                </a:lnTo>
                <a:lnTo>
                  <a:pt x="1587627" y="133959"/>
                </a:lnTo>
                <a:lnTo>
                  <a:pt x="1623289" y="133959"/>
                </a:lnTo>
                <a:cubicBezTo>
                  <a:pt x="1622070" y="147675"/>
                  <a:pt x="1621460" y="167792"/>
                  <a:pt x="1621460" y="194310"/>
                </a:cubicBezTo>
                <a:lnTo>
                  <a:pt x="1621460" y="322783"/>
                </a:lnTo>
                <a:cubicBezTo>
                  <a:pt x="1621460" y="370636"/>
                  <a:pt x="1610944" y="404469"/>
                  <a:pt x="1589913" y="424281"/>
                </a:cubicBezTo>
                <a:cubicBezTo>
                  <a:pt x="1570102" y="441960"/>
                  <a:pt x="1543126" y="450799"/>
                  <a:pt x="1508989" y="450799"/>
                </a:cubicBezTo>
                <a:cubicBezTo>
                  <a:pt x="1478204" y="450799"/>
                  <a:pt x="1453667" y="444703"/>
                  <a:pt x="1435379" y="432511"/>
                </a:cubicBezTo>
                <a:lnTo>
                  <a:pt x="1445438" y="401421"/>
                </a:lnTo>
                <a:cubicBezTo>
                  <a:pt x="1463421" y="413308"/>
                  <a:pt x="1485062" y="419252"/>
                  <a:pt x="1510360" y="419252"/>
                </a:cubicBezTo>
                <a:cubicBezTo>
                  <a:pt x="1532306" y="419252"/>
                  <a:pt x="1549680" y="413004"/>
                  <a:pt x="1562482" y="400507"/>
                </a:cubicBezTo>
                <a:cubicBezTo>
                  <a:pt x="1575283" y="388010"/>
                  <a:pt x="1581684" y="368350"/>
                  <a:pt x="1581684" y="341528"/>
                </a:cubicBezTo>
                <a:lnTo>
                  <a:pt x="1581684" y="317296"/>
                </a:lnTo>
                <a:lnTo>
                  <a:pt x="1580770" y="317296"/>
                </a:lnTo>
                <a:cubicBezTo>
                  <a:pt x="1574369" y="328269"/>
                  <a:pt x="1565148" y="337185"/>
                  <a:pt x="1553109" y="344043"/>
                </a:cubicBezTo>
                <a:cubicBezTo>
                  <a:pt x="1541069" y="350901"/>
                  <a:pt x="1526820" y="354330"/>
                  <a:pt x="1510360" y="354330"/>
                </a:cubicBezTo>
                <a:cubicBezTo>
                  <a:pt x="1483233" y="354330"/>
                  <a:pt x="1460754" y="344043"/>
                  <a:pt x="1442924" y="323469"/>
                </a:cubicBezTo>
                <a:cubicBezTo>
                  <a:pt x="1425093" y="302895"/>
                  <a:pt x="1416178" y="277215"/>
                  <a:pt x="1416178" y="246430"/>
                </a:cubicBezTo>
                <a:cubicBezTo>
                  <a:pt x="1416178" y="210769"/>
                  <a:pt x="1426083" y="182346"/>
                  <a:pt x="1445895" y="161163"/>
                </a:cubicBezTo>
                <a:cubicBezTo>
                  <a:pt x="1465708" y="139979"/>
                  <a:pt x="1489177" y="129387"/>
                  <a:pt x="1516304" y="129387"/>
                </a:cubicBezTo>
                <a:close/>
                <a:moveTo>
                  <a:pt x="1285189" y="129387"/>
                </a:moveTo>
                <a:cubicBezTo>
                  <a:pt x="1293724" y="129387"/>
                  <a:pt x="1302182" y="130835"/>
                  <a:pt x="1310564" y="133731"/>
                </a:cubicBezTo>
                <a:cubicBezTo>
                  <a:pt x="1318946" y="136626"/>
                  <a:pt x="1327252" y="141351"/>
                  <a:pt x="1335481" y="147904"/>
                </a:cubicBezTo>
                <a:cubicBezTo>
                  <a:pt x="1343711" y="154457"/>
                  <a:pt x="1350416" y="164211"/>
                  <a:pt x="1355598" y="177165"/>
                </a:cubicBezTo>
                <a:cubicBezTo>
                  <a:pt x="1360780" y="190119"/>
                  <a:pt x="1363371" y="205587"/>
                  <a:pt x="1363371" y="223570"/>
                </a:cubicBezTo>
                <a:lnTo>
                  <a:pt x="1363371" y="355244"/>
                </a:lnTo>
                <a:lnTo>
                  <a:pt x="1323137" y="355244"/>
                </a:lnTo>
                <a:lnTo>
                  <a:pt x="1323137" y="227685"/>
                </a:lnTo>
                <a:cubicBezTo>
                  <a:pt x="1323137" y="208178"/>
                  <a:pt x="1319022" y="192405"/>
                  <a:pt x="1310792" y="180365"/>
                </a:cubicBezTo>
                <a:cubicBezTo>
                  <a:pt x="1302563" y="168325"/>
                  <a:pt x="1289609" y="162306"/>
                  <a:pt x="1271930" y="162306"/>
                </a:cubicBezTo>
                <a:cubicBezTo>
                  <a:pt x="1259434" y="162306"/>
                  <a:pt x="1248309" y="166268"/>
                  <a:pt x="1238555" y="174193"/>
                </a:cubicBezTo>
                <a:cubicBezTo>
                  <a:pt x="1228801" y="182118"/>
                  <a:pt x="1221943" y="191871"/>
                  <a:pt x="1217981" y="203454"/>
                </a:cubicBezTo>
                <a:cubicBezTo>
                  <a:pt x="1216152" y="208330"/>
                  <a:pt x="1215238" y="214579"/>
                  <a:pt x="1215238" y="222199"/>
                </a:cubicBezTo>
                <a:lnTo>
                  <a:pt x="1215238" y="355244"/>
                </a:lnTo>
                <a:lnTo>
                  <a:pt x="1175004" y="355244"/>
                </a:lnTo>
                <a:lnTo>
                  <a:pt x="1175004" y="193852"/>
                </a:lnTo>
                <a:cubicBezTo>
                  <a:pt x="1175004" y="170078"/>
                  <a:pt x="1174395" y="150114"/>
                  <a:pt x="1173175" y="133959"/>
                </a:cubicBezTo>
                <a:lnTo>
                  <a:pt x="1208837" y="133959"/>
                </a:lnTo>
                <a:lnTo>
                  <a:pt x="1211123" y="170535"/>
                </a:lnTo>
                <a:lnTo>
                  <a:pt x="1212037" y="170535"/>
                </a:lnTo>
                <a:cubicBezTo>
                  <a:pt x="1218133" y="158953"/>
                  <a:pt x="1227583" y="149199"/>
                  <a:pt x="1240384" y="141274"/>
                </a:cubicBezTo>
                <a:cubicBezTo>
                  <a:pt x="1253185" y="133350"/>
                  <a:pt x="1268121" y="129387"/>
                  <a:pt x="1285189" y="129387"/>
                </a:cubicBezTo>
                <a:close/>
                <a:moveTo>
                  <a:pt x="1021080" y="129387"/>
                </a:moveTo>
                <a:cubicBezTo>
                  <a:pt x="1052779" y="129387"/>
                  <a:pt x="1078459" y="139903"/>
                  <a:pt x="1098119" y="160934"/>
                </a:cubicBezTo>
                <a:cubicBezTo>
                  <a:pt x="1117778" y="181965"/>
                  <a:pt x="1127608" y="209245"/>
                  <a:pt x="1127608" y="242773"/>
                </a:cubicBezTo>
                <a:cubicBezTo>
                  <a:pt x="1127608" y="280873"/>
                  <a:pt x="1116635" y="309981"/>
                  <a:pt x="1094689" y="330098"/>
                </a:cubicBezTo>
                <a:cubicBezTo>
                  <a:pt x="1072744" y="350215"/>
                  <a:pt x="1046989" y="360273"/>
                  <a:pt x="1017423" y="360273"/>
                </a:cubicBezTo>
                <a:cubicBezTo>
                  <a:pt x="986943" y="360273"/>
                  <a:pt x="961644" y="349834"/>
                  <a:pt x="941528" y="328955"/>
                </a:cubicBezTo>
                <a:cubicBezTo>
                  <a:pt x="921411" y="308076"/>
                  <a:pt x="911353" y="280568"/>
                  <a:pt x="911353" y="246430"/>
                </a:cubicBezTo>
                <a:cubicBezTo>
                  <a:pt x="911353" y="210769"/>
                  <a:pt x="921792" y="182346"/>
                  <a:pt x="942670" y="161163"/>
                </a:cubicBezTo>
                <a:cubicBezTo>
                  <a:pt x="963549" y="139979"/>
                  <a:pt x="989686" y="129387"/>
                  <a:pt x="1021080" y="129387"/>
                </a:cubicBezTo>
                <a:close/>
                <a:moveTo>
                  <a:pt x="725424" y="129387"/>
                </a:moveTo>
                <a:cubicBezTo>
                  <a:pt x="747980" y="129387"/>
                  <a:pt x="766572" y="133350"/>
                  <a:pt x="781203" y="141274"/>
                </a:cubicBezTo>
                <a:lnTo>
                  <a:pt x="772058" y="171907"/>
                </a:lnTo>
                <a:cubicBezTo>
                  <a:pt x="758647" y="164896"/>
                  <a:pt x="743103" y="161391"/>
                  <a:pt x="725424" y="161391"/>
                </a:cubicBezTo>
                <a:cubicBezTo>
                  <a:pt x="701040" y="161391"/>
                  <a:pt x="681914" y="169392"/>
                  <a:pt x="668045" y="185394"/>
                </a:cubicBezTo>
                <a:cubicBezTo>
                  <a:pt x="654177" y="201396"/>
                  <a:pt x="647243" y="221284"/>
                  <a:pt x="647243" y="245059"/>
                </a:cubicBezTo>
                <a:cubicBezTo>
                  <a:pt x="647243" y="270357"/>
                  <a:pt x="654482" y="290474"/>
                  <a:pt x="668960" y="305409"/>
                </a:cubicBezTo>
                <a:cubicBezTo>
                  <a:pt x="683438" y="320344"/>
                  <a:pt x="701802" y="327812"/>
                  <a:pt x="724053" y="327812"/>
                </a:cubicBezTo>
                <a:cubicBezTo>
                  <a:pt x="741121" y="327812"/>
                  <a:pt x="757581" y="324307"/>
                  <a:pt x="773430" y="317296"/>
                </a:cubicBezTo>
                <a:lnTo>
                  <a:pt x="780288" y="347472"/>
                </a:lnTo>
                <a:cubicBezTo>
                  <a:pt x="762305" y="356006"/>
                  <a:pt x="741121" y="360273"/>
                  <a:pt x="716738" y="360273"/>
                </a:cubicBezTo>
                <a:cubicBezTo>
                  <a:pt x="683514" y="360273"/>
                  <a:pt x="656844" y="349910"/>
                  <a:pt x="636728" y="329184"/>
                </a:cubicBezTo>
                <a:cubicBezTo>
                  <a:pt x="616611" y="308457"/>
                  <a:pt x="606552" y="281178"/>
                  <a:pt x="606552" y="247345"/>
                </a:cubicBezTo>
                <a:cubicBezTo>
                  <a:pt x="606552" y="212902"/>
                  <a:pt x="617449" y="184632"/>
                  <a:pt x="639242" y="162534"/>
                </a:cubicBezTo>
                <a:cubicBezTo>
                  <a:pt x="661035" y="140436"/>
                  <a:pt x="689762" y="129387"/>
                  <a:pt x="725424" y="129387"/>
                </a:cubicBezTo>
                <a:close/>
                <a:moveTo>
                  <a:pt x="481736" y="129387"/>
                </a:moveTo>
                <a:cubicBezTo>
                  <a:pt x="498805" y="129387"/>
                  <a:pt x="513664" y="132816"/>
                  <a:pt x="526313" y="139674"/>
                </a:cubicBezTo>
                <a:cubicBezTo>
                  <a:pt x="538963" y="146532"/>
                  <a:pt x="548488" y="155448"/>
                  <a:pt x="554889" y="166420"/>
                </a:cubicBezTo>
                <a:cubicBezTo>
                  <a:pt x="561289" y="177393"/>
                  <a:pt x="565938" y="188442"/>
                  <a:pt x="568833" y="199567"/>
                </a:cubicBezTo>
                <a:cubicBezTo>
                  <a:pt x="571729" y="210693"/>
                  <a:pt x="573176" y="221894"/>
                  <a:pt x="573176" y="233172"/>
                </a:cubicBezTo>
                <a:cubicBezTo>
                  <a:pt x="573176" y="241096"/>
                  <a:pt x="572719" y="247345"/>
                  <a:pt x="571805" y="251917"/>
                </a:cubicBezTo>
                <a:lnTo>
                  <a:pt x="416357" y="251917"/>
                </a:lnTo>
                <a:cubicBezTo>
                  <a:pt x="416662" y="277825"/>
                  <a:pt x="423901" y="297103"/>
                  <a:pt x="438074" y="309753"/>
                </a:cubicBezTo>
                <a:cubicBezTo>
                  <a:pt x="452247" y="322402"/>
                  <a:pt x="470307" y="328726"/>
                  <a:pt x="492252" y="328726"/>
                </a:cubicBezTo>
                <a:cubicBezTo>
                  <a:pt x="515722" y="328726"/>
                  <a:pt x="536143" y="324916"/>
                  <a:pt x="553517" y="317296"/>
                </a:cubicBezTo>
                <a:lnTo>
                  <a:pt x="560832" y="346100"/>
                </a:lnTo>
                <a:cubicBezTo>
                  <a:pt x="539801" y="355549"/>
                  <a:pt x="515112" y="360273"/>
                  <a:pt x="486766" y="360273"/>
                </a:cubicBezTo>
                <a:cubicBezTo>
                  <a:pt x="453238" y="360273"/>
                  <a:pt x="426720" y="350062"/>
                  <a:pt x="407213" y="329641"/>
                </a:cubicBezTo>
                <a:cubicBezTo>
                  <a:pt x="387706" y="309219"/>
                  <a:pt x="377952" y="282092"/>
                  <a:pt x="377952" y="248259"/>
                </a:cubicBezTo>
                <a:cubicBezTo>
                  <a:pt x="377952" y="214122"/>
                  <a:pt x="387401" y="185775"/>
                  <a:pt x="406299" y="163220"/>
                </a:cubicBezTo>
                <a:cubicBezTo>
                  <a:pt x="425196" y="140665"/>
                  <a:pt x="450342" y="129387"/>
                  <a:pt x="481736" y="129387"/>
                </a:cubicBezTo>
                <a:close/>
                <a:moveTo>
                  <a:pt x="8340394" y="96926"/>
                </a:moveTo>
                <a:cubicBezTo>
                  <a:pt x="8345575" y="107289"/>
                  <a:pt x="8348167" y="118414"/>
                  <a:pt x="8348167" y="130302"/>
                </a:cubicBezTo>
                <a:cubicBezTo>
                  <a:pt x="8348167" y="142798"/>
                  <a:pt x="8344509" y="152628"/>
                  <a:pt x="8337194" y="159791"/>
                </a:cubicBezTo>
                <a:cubicBezTo>
                  <a:pt x="8329879" y="166954"/>
                  <a:pt x="8319363" y="170230"/>
                  <a:pt x="8305647" y="169621"/>
                </a:cubicBezTo>
                <a:cubicBezTo>
                  <a:pt x="8320887" y="189128"/>
                  <a:pt x="8328507" y="213512"/>
                  <a:pt x="8328507" y="242773"/>
                </a:cubicBezTo>
                <a:cubicBezTo>
                  <a:pt x="8328507" y="280873"/>
                  <a:pt x="8317535" y="309981"/>
                  <a:pt x="8295589" y="330098"/>
                </a:cubicBezTo>
                <a:cubicBezTo>
                  <a:pt x="8273643" y="350215"/>
                  <a:pt x="8247888" y="360273"/>
                  <a:pt x="8218322" y="360273"/>
                </a:cubicBezTo>
                <a:cubicBezTo>
                  <a:pt x="8187842" y="360273"/>
                  <a:pt x="8162544" y="349834"/>
                  <a:pt x="8142426" y="328955"/>
                </a:cubicBezTo>
                <a:cubicBezTo>
                  <a:pt x="8122310" y="308076"/>
                  <a:pt x="8112252" y="280568"/>
                  <a:pt x="8112252" y="246430"/>
                </a:cubicBezTo>
                <a:cubicBezTo>
                  <a:pt x="8112252" y="210769"/>
                  <a:pt x="8122690" y="182346"/>
                  <a:pt x="8143570" y="161163"/>
                </a:cubicBezTo>
                <a:cubicBezTo>
                  <a:pt x="8164448" y="139979"/>
                  <a:pt x="8190584" y="129387"/>
                  <a:pt x="8221980" y="129387"/>
                </a:cubicBezTo>
                <a:cubicBezTo>
                  <a:pt x="8233867" y="129387"/>
                  <a:pt x="8246516" y="131368"/>
                  <a:pt x="8259927" y="135331"/>
                </a:cubicBezTo>
                <a:cubicBezTo>
                  <a:pt x="8262365" y="135940"/>
                  <a:pt x="8266100" y="137388"/>
                  <a:pt x="8271128" y="139674"/>
                </a:cubicBezTo>
                <a:cubicBezTo>
                  <a:pt x="8276158" y="141960"/>
                  <a:pt x="8280958" y="143789"/>
                  <a:pt x="8285530" y="145161"/>
                </a:cubicBezTo>
                <a:cubicBezTo>
                  <a:pt x="8290102" y="146532"/>
                  <a:pt x="8294522" y="147218"/>
                  <a:pt x="8298789" y="147218"/>
                </a:cubicBezTo>
                <a:cubicBezTo>
                  <a:pt x="8310676" y="147218"/>
                  <a:pt x="8316925" y="141122"/>
                  <a:pt x="8317535" y="128930"/>
                </a:cubicBezTo>
                <a:cubicBezTo>
                  <a:pt x="8317535" y="120396"/>
                  <a:pt x="8314943" y="111404"/>
                  <a:pt x="8309762" y="101955"/>
                </a:cubicBezTo>
                <a:close/>
                <a:moveTo>
                  <a:pt x="8101431" y="84124"/>
                </a:moveTo>
                <a:cubicBezTo>
                  <a:pt x="8106917" y="94488"/>
                  <a:pt x="8109660" y="105460"/>
                  <a:pt x="8109660" y="117043"/>
                </a:cubicBezTo>
                <a:cubicBezTo>
                  <a:pt x="8109660" y="128320"/>
                  <a:pt x="8106002" y="137464"/>
                  <a:pt x="8098688" y="144475"/>
                </a:cubicBezTo>
                <a:cubicBezTo>
                  <a:pt x="8091372" y="151485"/>
                  <a:pt x="8082076" y="155295"/>
                  <a:pt x="8070798" y="155905"/>
                </a:cubicBezTo>
                <a:lnTo>
                  <a:pt x="8065769" y="155905"/>
                </a:lnTo>
                <a:lnTo>
                  <a:pt x="8065769" y="294894"/>
                </a:lnTo>
                <a:cubicBezTo>
                  <a:pt x="8065769" y="319582"/>
                  <a:pt x="8066379" y="339699"/>
                  <a:pt x="8067598" y="355244"/>
                </a:cubicBezTo>
                <a:lnTo>
                  <a:pt x="8031936" y="355244"/>
                </a:lnTo>
                <a:lnTo>
                  <a:pt x="8029650" y="319125"/>
                </a:lnTo>
                <a:lnTo>
                  <a:pt x="8028736" y="319125"/>
                </a:lnTo>
                <a:cubicBezTo>
                  <a:pt x="8022640" y="330098"/>
                  <a:pt x="8013344" y="339699"/>
                  <a:pt x="8000847" y="347929"/>
                </a:cubicBezTo>
                <a:cubicBezTo>
                  <a:pt x="7988350" y="356158"/>
                  <a:pt x="7973263" y="360273"/>
                  <a:pt x="7955584" y="360273"/>
                </a:cubicBezTo>
                <a:cubicBezTo>
                  <a:pt x="7946135" y="360273"/>
                  <a:pt x="7937220" y="358749"/>
                  <a:pt x="7928838" y="355701"/>
                </a:cubicBezTo>
                <a:cubicBezTo>
                  <a:pt x="7920456" y="352653"/>
                  <a:pt x="7912378" y="347700"/>
                  <a:pt x="7904606" y="340842"/>
                </a:cubicBezTo>
                <a:cubicBezTo>
                  <a:pt x="7896834" y="333984"/>
                  <a:pt x="7890662" y="323926"/>
                  <a:pt x="7886090" y="310667"/>
                </a:cubicBezTo>
                <a:cubicBezTo>
                  <a:pt x="7881518" y="297408"/>
                  <a:pt x="7879232" y="281635"/>
                  <a:pt x="7879232" y="263347"/>
                </a:cubicBezTo>
                <a:lnTo>
                  <a:pt x="7879232" y="133959"/>
                </a:lnTo>
                <a:lnTo>
                  <a:pt x="7919465" y="133959"/>
                </a:lnTo>
                <a:lnTo>
                  <a:pt x="7919465" y="256489"/>
                </a:lnTo>
                <a:cubicBezTo>
                  <a:pt x="7919465" y="303428"/>
                  <a:pt x="7935924" y="326898"/>
                  <a:pt x="7968842" y="326898"/>
                </a:cubicBezTo>
                <a:cubicBezTo>
                  <a:pt x="7981340" y="326898"/>
                  <a:pt x="7992312" y="323240"/>
                  <a:pt x="8001762" y="315925"/>
                </a:cubicBezTo>
                <a:cubicBezTo>
                  <a:pt x="8011210" y="308610"/>
                  <a:pt x="8017916" y="299923"/>
                  <a:pt x="8021878" y="289864"/>
                </a:cubicBezTo>
                <a:cubicBezTo>
                  <a:pt x="8024316" y="284073"/>
                  <a:pt x="8025536" y="277215"/>
                  <a:pt x="8025536" y="269290"/>
                </a:cubicBezTo>
                <a:lnTo>
                  <a:pt x="8025536" y="133959"/>
                </a:lnTo>
                <a:lnTo>
                  <a:pt x="8057540" y="133959"/>
                </a:lnTo>
                <a:cubicBezTo>
                  <a:pt x="8071865" y="133959"/>
                  <a:pt x="8079028" y="127863"/>
                  <a:pt x="8079028" y="115671"/>
                </a:cubicBezTo>
                <a:cubicBezTo>
                  <a:pt x="8079028" y="107137"/>
                  <a:pt x="8076284" y="98450"/>
                  <a:pt x="8070798" y="89611"/>
                </a:cubicBezTo>
                <a:close/>
                <a:moveTo>
                  <a:pt x="5909767" y="80924"/>
                </a:moveTo>
                <a:lnTo>
                  <a:pt x="5909767" y="133959"/>
                </a:lnTo>
                <a:lnTo>
                  <a:pt x="5967374" y="133959"/>
                </a:lnTo>
                <a:lnTo>
                  <a:pt x="5967374" y="164592"/>
                </a:lnTo>
                <a:lnTo>
                  <a:pt x="5909767" y="164592"/>
                </a:lnTo>
                <a:lnTo>
                  <a:pt x="5909767" y="283921"/>
                </a:lnTo>
                <a:cubicBezTo>
                  <a:pt x="5909767" y="312572"/>
                  <a:pt x="5919825" y="326898"/>
                  <a:pt x="5939942" y="326898"/>
                </a:cubicBezTo>
                <a:cubicBezTo>
                  <a:pt x="5949391" y="326898"/>
                  <a:pt x="5957163" y="325983"/>
                  <a:pt x="5963259" y="324154"/>
                </a:cubicBezTo>
                <a:lnTo>
                  <a:pt x="5965088" y="354787"/>
                </a:lnTo>
                <a:cubicBezTo>
                  <a:pt x="5954725" y="358444"/>
                  <a:pt x="5942837" y="360273"/>
                  <a:pt x="5929426" y="360273"/>
                </a:cubicBezTo>
                <a:cubicBezTo>
                  <a:pt x="5910833" y="360273"/>
                  <a:pt x="5896356" y="354634"/>
                  <a:pt x="5885992" y="343357"/>
                </a:cubicBezTo>
                <a:cubicBezTo>
                  <a:pt x="5875629" y="331774"/>
                  <a:pt x="5870448" y="312420"/>
                  <a:pt x="5870448" y="285292"/>
                </a:cubicBezTo>
                <a:lnTo>
                  <a:pt x="5870448" y="164592"/>
                </a:lnTo>
                <a:lnTo>
                  <a:pt x="5836158" y="164592"/>
                </a:lnTo>
                <a:lnTo>
                  <a:pt x="5836158" y="133959"/>
                </a:lnTo>
                <a:lnTo>
                  <a:pt x="5870448" y="133959"/>
                </a:lnTo>
                <a:lnTo>
                  <a:pt x="5870448" y="92811"/>
                </a:lnTo>
                <a:close/>
                <a:moveTo>
                  <a:pt x="1863242" y="76352"/>
                </a:moveTo>
                <a:cubicBezTo>
                  <a:pt x="1846174" y="76352"/>
                  <a:pt x="1833677" y="77419"/>
                  <a:pt x="1825752" y="79552"/>
                </a:cubicBezTo>
                <a:lnTo>
                  <a:pt x="1825752" y="199339"/>
                </a:lnTo>
                <a:cubicBezTo>
                  <a:pt x="1833982" y="201472"/>
                  <a:pt x="1844955" y="202539"/>
                  <a:pt x="1858671" y="202539"/>
                </a:cubicBezTo>
                <a:cubicBezTo>
                  <a:pt x="1882750" y="202539"/>
                  <a:pt x="1901648" y="196824"/>
                  <a:pt x="1915364" y="185394"/>
                </a:cubicBezTo>
                <a:cubicBezTo>
                  <a:pt x="1929079" y="173964"/>
                  <a:pt x="1935937" y="157886"/>
                  <a:pt x="1935937" y="137160"/>
                </a:cubicBezTo>
                <a:cubicBezTo>
                  <a:pt x="1935937" y="117043"/>
                  <a:pt x="1929460" y="101879"/>
                  <a:pt x="1916506" y="91668"/>
                </a:cubicBezTo>
                <a:cubicBezTo>
                  <a:pt x="1903553" y="81457"/>
                  <a:pt x="1885798" y="76352"/>
                  <a:pt x="1863242" y="76352"/>
                </a:cubicBezTo>
                <a:close/>
                <a:moveTo>
                  <a:pt x="3100502" y="74066"/>
                </a:moveTo>
                <a:cubicBezTo>
                  <a:pt x="3079166" y="74066"/>
                  <a:pt x="3060726" y="80238"/>
                  <a:pt x="3045181" y="92583"/>
                </a:cubicBezTo>
                <a:cubicBezTo>
                  <a:pt x="3029636" y="104927"/>
                  <a:pt x="3018282" y="120700"/>
                  <a:pt x="3011119" y="139903"/>
                </a:cubicBezTo>
                <a:cubicBezTo>
                  <a:pt x="3003957" y="159105"/>
                  <a:pt x="3000375" y="180136"/>
                  <a:pt x="3000375" y="202996"/>
                </a:cubicBezTo>
                <a:cubicBezTo>
                  <a:pt x="3000375" y="237744"/>
                  <a:pt x="3009290" y="267233"/>
                  <a:pt x="3027121" y="291465"/>
                </a:cubicBezTo>
                <a:cubicBezTo>
                  <a:pt x="3044952" y="315696"/>
                  <a:pt x="3068955" y="327812"/>
                  <a:pt x="3099130" y="327812"/>
                </a:cubicBezTo>
                <a:cubicBezTo>
                  <a:pt x="3129610" y="327812"/>
                  <a:pt x="3153689" y="315620"/>
                  <a:pt x="3171368" y="291236"/>
                </a:cubicBezTo>
                <a:cubicBezTo>
                  <a:pt x="3189046" y="266852"/>
                  <a:pt x="3197886" y="236372"/>
                  <a:pt x="3197886" y="199796"/>
                </a:cubicBezTo>
                <a:cubicBezTo>
                  <a:pt x="3197886" y="165963"/>
                  <a:pt x="3189351" y="136550"/>
                  <a:pt x="3172282" y="111556"/>
                </a:cubicBezTo>
                <a:cubicBezTo>
                  <a:pt x="3155213" y="86563"/>
                  <a:pt x="3131287" y="74066"/>
                  <a:pt x="3100502" y="74066"/>
                </a:cubicBezTo>
                <a:close/>
                <a:moveTo>
                  <a:pt x="4655820" y="50292"/>
                </a:moveTo>
                <a:lnTo>
                  <a:pt x="4685081" y="50292"/>
                </a:lnTo>
                <a:lnTo>
                  <a:pt x="4726686" y="103784"/>
                </a:lnTo>
                <a:lnTo>
                  <a:pt x="4695139" y="103784"/>
                </a:lnTo>
                <a:lnTo>
                  <a:pt x="4670908" y="70408"/>
                </a:lnTo>
                <a:lnTo>
                  <a:pt x="4669993" y="70408"/>
                </a:lnTo>
                <a:lnTo>
                  <a:pt x="4645304" y="103784"/>
                </a:lnTo>
                <a:lnTo>
                  <a:pt x="4614672" y="103784"/>
                </a:lnTo>
                <a:close/>
                <a:moveTo>
                  <a:pt x="4366794" y="47091"/>
                </a:moveTo>
                <a:lnTo>
                  <a:pt x="4407027" y="47091"/>
                </a:lnTo>
                <a:lnTo>
                  <a:pt x="4407027" y="321868"/>
                </a:lnTo>
                <a:lnTo>
                  <a:pt x="4538701" y="321868"/>
                </a:lnTo>
                <a:lnTo>
                  <a:pt x="4538701" y="355244"/>
                </a:lnTo>
                <a:lnTo>
                  <a:pt x="4366794" y="355244"/>
                </a:lnTo>
                <a:close/>
                <a:moveTo>
                  <a:pt x="0" y="47091"/>
                </a:moveTo>
                <a:lnTo>
                  <a:pt x="43434" y="47091"/>
                </a:lnTo>
                <a:lnTo>
                  <a:pt x="91440" y="198882"/>
                </a:lnTo>
                <a:cubicBezTo>
                  <a:pt x="107290" y="250698"/>
                  <a:pt x="118263" y="289102"/>
                  <a:pt x="124358" y="314096"/>
                </a:cubicBezTo>
                <a:lnTo>
                  <a:pt x="125273" y="314096"/>
                </a:lnTo>
                <a:cubicBezTo>
                  <a:pt x="133198" y="282092"/>
                  <a:pt x="144932" y="243840"/>
                  <a:pt x="160477" y="199339"/>
                </a:cubicBezTo>
                <a:lnTo>
                  <a:pt x="212598" y="47091"/>
                </a:lnTo>
                <a:lnTo>
                  <a:pt x="255118" y="47091"/>
                </a:lnTo>
                <a:lnTo>
                  <a:pt x="144932" y="355244"/>
                </a:lnTo>
                <a:lnTo>
                  <a:pt x="101041" y="355244"/>
                </a:lnTo>
                <a:close/>
                <a:moveTo>
                  <a:pt x="6386246" y="46634"/>
                </a:moveTo>
                <a:cubicBezTo>
                  <a:pt x="6393561" y="46634"/>
                  <a:pt x="6399504" y="48996"/>
                  <a:pt x="6404077" y="53721"/>
                </a:cubicBezTo>
                <a:cubicBezTo>
                  <a:pt x="6408648" y="58445"/>
                  <a:pt x="6410934" y="64465"/>
                  <a:pt x="6410934" y="71780"/>
                </a:cubicBezTo>
                <a:cubicBezTo>
                  <a:pt x="6410934" y="78790"/>
                  <a:pt x="6408648" y="84658"/>
                  <a:pt x="6404077" y="89382"/>
                </a:cubicBezTo>
                <a:cubicBezTo>
                  <a:pt x="6399504" y="94107"/>
                  <a:pt x="6393256" y="96469"/>
                  <a:pt x="6385331" y="96469"/>
                </a:cubicBezTo>
                <a:cubicBezTo>
                  <a:pt x="6378016" y="96469"/>
                  <a:pt x="6372148" y="94107"/>
                  <a:pt x="6367729" y="89382"/>
                </a:cubicBezTo>
                <a:cubicBezTo>
                  <a:pt x="6363309" y="84658"/>
                  <a:pt x="6361100" y="78790"/>
                  <a:pt x="6361100" y="71780"/>
                </a:cubicBezTo>
                <a:cubicBezTo>
                  <a:pt x="6361100" y="64770"/>
                  <a:pt x="6363462" y="58826"/>
                  <a:pt x="6368186" y="53949"/>
                </a:cubicBezTo>
                <a:cubicBezTo>
                  <a:pt x="6372910" y="49072"/>
                  <a:pt x="6378930" y="46634"/>
                  <a:pt x="6386246" y="46634"/>
                </a:cubicBezTo>
                <a:close/>
                <a:moveTo>
                  <a:pt x="309296" y="46634"/>
                </a:moveTo>
                <a:cubicBezTo>
                  <a:pt x="316611" y="46634"/>
                  <a:pt x="322555" y="48996"/>
                  <a:pt x="327127" y="53721"/>
                </a:cubicBezTo>
                <a:cubicBezTo>
                  <a:pt x="331699" y="58445"/>
                  <a:pt x="333985" y="64465"/>
                  <a:pt x="333985" y="71780"/>
                </a:cubicBezTo>
                <a:cubicBezTo>
                  <a:pt x="333985" y="78790"/>
                  <a:pt x="331699" y="84658"/>
                  <a:pt x="327127" y="89382"/>
                </a:cubicBezTo>
                <a:cubicBezTo>
                  <a:pt x="322555" y="94107"/>
                  <a:pt x="316306" y="96469"/>
                  <a:pt x="308381" y="96469"/>
                </a:cubicBezTo>
                <a:cubicBezTo>
                  <a:pt x="301066" y="96469"/>
                  <a:pt x="295199" y="94107"/>
                  <a:pt x="290779" y="89382"/>
                </a:cubicBezTo>
                <a:cubicBezTo>
                  <a:pt x="286360" y="84658"/>
                  <a:pt x="284150" y="78790"/>
                  <a:pt x="284150" y="71780"/>
                </a:cubicBezTo>
                <a:cubicBezTo>
                  <a:pt x="284150" y="64770"/>
                  <a:pt x="286512" y="58826"/>
                  <a:pt x="291237" y="53949"/>
                </a:cubicBezTo>
                <a:cubicBezTo>
                  <a:pt x="295961" y="49072"/>
                  <a:pt x="301981" y="46634"/>
                  <a:pt x="309296" y="46634"/>
                </a:cubicBezTo>
                <a:close/>
                <a:moveTo>
                  <a:pt x="1862329" y="44805"/>
                </a:moveTo>
                <a:cubicBezTo>
                  <a:pt x="1901038" y="44805"/>
                  <a:pt x="1929842" y="53340"/>
                  <a:pt x="1948739" y="70408"/>
                </a:cubicBezTo>
                <a:cubicBezTo>
                  <a:pt x="1966722" y="86258"/>
                  <a:pt x="1975714" y="107746"/>
                  <a:pt x="1975714" y="134874"/>
                </a:cubicBezTo>
                <a:cubicBezTo>
                  <a:pt x="1975714" y="162306"/>
                  <a:pt x="1967789" y="184251"/>
                  <a:pt x="1951939" y="200710"/>
                </a:cubicBezTo>
                <a:cubicBezTo>
                  <a:pt x="1930299" y="223266"/>
                  <a:pt x="1898905" y="234543"/>
                  <a:pt x="1857756" y="234543"/>
                </a:cubicBezTo>
                <a:cubicBezTo>
                  <a:pt x="1843735" y="234543"/>
                  <a:pt x="1833067" y="233629"/>
                  <a:pt x="1825752" y="231800"/>
                </a:cubicBezTo>
                <a:lnTo>
                  <a:pt x="1825752" y="355244"/>
                </a:lnTo>
                <a:lnTo>
                  <a:pt x="1785976" y="355244"/>
                </a:lnTo>
                <a:lnTo>
                  <a:pt x="1785976" y="50749"/>
                </a:lnTo>
                <a:cubicBezTo>
                  <a:pt x="1809750" y="46786"/>
                  <a:pt x="1835201" y="44805"/>
                  <a:pt x="1862329" y="44805"/>
                </a:cubicBezTo>
                <a:close/>
                <a:moveTo>
                  <a:pt x="9758095" y="43434"/>
                </a:moveTo>
                <a:lnTo>
                  <a:pt x="9781869" y="43434"/>
                </a:lnTo>
                <a:cubicBezTo>
                  <a:pt x="9783393" y="52882"/>
                  <a:pt x="9786976" y="60502"/>
                  <a:pt x="9792614" y="66294"/>
                </a:cubicBezTo>
                <a:cubicBezTo>
                  <a:pt x="9798253" y="72085"/>
                  <a:pt x="9805492" y="74980"/>
                  <a:pt x="9814331" y="74980"/>
                </a:cubicBezTo>
                <a:cubicBezTo>
                  <a:pt x="9824694" y="74980"/>
                  <a:pt x="9832618" y="71932"/>
                  <a:pt x="9838105" y="65836"/>
                </a:cubicBezTo>
                <a:cubicBezTo>
                  <a:pt x="9843591" y="59740"/>
                  <a:pt x="9846792" y="52273"/>
                  <a:pt x="9847706" y="43434"/>
                </a:cubicBezTo>
                <a:lnTo>
                  <a:pt x="9871481" y="43434"/>
                </a:lnTo>
                <a:cubicBezTo>
                  <a:pt x="9871481" y="60502"/>
                  <a:pt x="9866300" y="74295"/>
                  <a:pt x="9855935" y="84810"/>
                </a:cubicBezTo>
                <a:cubicBezTo>
                  <a:pt x="9845573" y="95326"/>
                  <a:pt x="9831857" y="100584"/>
                  <a:pt x="9814788" y="100584"/>
                </a:cubicBezTo>
                <a:cubicBezTo>
                  <a:pt x="9795890" y="100584"/>
                  <a:pt x="9781718" y="95021"/>
                  <a:pt x="9772268" y="83896"/>
                </a:cubicBezTo>
                <a:cubicBezTo>
                  <a:pt x="9762820" y="72771"/>
                  <a:pt x="9758095" y="59283"/>
                  <a:pt x="9758095" y="43434"/>
                </a:cubicBezTo>
                <a:close/>
                <a:moveTo>
                  <a:pt x="3101416" y="41605"/>
                </a:moveTo>
                <a:cubicBezTo>
                  <a:pt x="3143174" y="41605"/>
                  <a:pt x="3176702" y="56083"/>
                  <a:pt x="3202000" y="85039"/>
                </a:cubicBezTo>
                <a:cubicBezTo>
                  <a:pt x="3227299" y="113995"/>
                  <a:pt x="3239948" y="151485"/>
                  <a:pt x="3239948" y="197510"/>
                </a:cubicBezTo>
                <a:cubicBezTo>
                  <a:pt x="3239948" y="235915"/>
                  <a:pt x="3232023" y="267843"/>
                  <a:pt x="3216173" y="293293"/>
                </a:cubicBezTo>
                <a:cubicBezTo>
                  <a:pt x="3200324" y="318744"/>
                  <a:pt x="3178988" y="336194"/>
                  <a:pt x="3152165" y="345643"/>
                </a:cubicBezTo>
                <a:lnTo>
                  <a:pt x="3152165" y="347472"/>
                </a:lnTo>
                <a:cubicBezTo>
                  <a:pt x="3185084" y="355701"/>
                  <a:pt x="3215107" y="362254"/>
                  <a:pt x="3242234" y="367131"/>
                </a:cubicBezTo>
                <a:lnTo>
                  <a:pt x="3230804" y="400507"/>
                </a:lnTo>
                <a:cubicBezTo>
                  <a:pt x="3189046" y="389534"/>
                  <a:pt x="3149727" y="377647"/>
                  <a:pt x="3112846" y="364845"/>
                </a:cubicBezTo>
                <a:cubicBezTo>
                  <a:pt x="3103702" y="361797"/>
                  <a:pt x="3097454" y="360273"/>
                  <a:pt x="3094101" y="360273"/>
                </a:cubicBezTo>
                <a:cubicBezTo>
                  <a:pt x="3055392" y="358749"/>
                  <a:pt x="3023082" y="344271"/>
                  <a:pt x="2997175" y="316839"/>
                </a:cubicBezTo>
                <a:cubicBezTo>
                  <a:pt x="2971267" y="289407"/>
                  <a:pt x="2958313" y="251764"/>
                  <a:pt x="2958313" y="203911"/>
                </a:cubicBezTo>
                <a:cubicBezTo>
                  <a:pt x="2958313" y="155143"/>
                  <a:pt x="2971647" y="115900"/>
                  <a:pt x="2998318" y="86182"/>
                </a:cubicBezTo>
                <a:cubicBezTo>
                  <a:pt x="3024988" y="56464"/>
                  <a:pt x="3059354" y="41605"/>
                  <a:pt x="3101416" y="41605"/>
                </a:cubicBezTo>
                <a:close/>
                <a:moveTo>
                  <a:pt x="8919362" y="38404"/>
                </a:moveTo>
                <a:lnTo>
                  <a:pt x="8963253" y="38404"/>
                </a:lnTo>
                <a:lnTo>
                  <a:pt x="9003486" y="103784"/>
                </a:lnTo>
                <a:lnTo>
                  <a:pt x="8975140" y="103784"/>
                </a:lnTo>
                <a:close/>
                <a:moveTo>
                  <a:pt x="8240724" y="38404"/>
                </a:moveTo>
                <a:lnTo>
                  <a:pt x="8284616" y="38404"/>
                </a:lnTo>
                <a:lnTo>
                  <a:pt x="8228838" y="103784"/>
                </a:lnTo>
                <a:lnTo>
                  <a:pt x="8200491" y="103784"/>
                </a:lnTo>
                <a:close/>
                <a:moveTo>
                  <a:pt x="7371816" y="38404"/>
                </a:moveTo>
                <a:lnTo>
                  <a:pt x="7401076" y="38404"/>
                </a:lnTo>
                <a:lnTo>
                  <a:pt x="7440853" y="103784"/>
                </a:lnTo>
                <a:lnTo>
                  <a:pt x="7410220" y="103784"/>
                </a:lnTo>
                <a:lnTo>
                  <a:pt x="7386904" y="60807"/>
                </a:lnTo>
                <a:lnTo>
                  <a:pt x="7385989" y="60807"/>
                </a:lnTo>
                <a:lnTo>
                  <a:pt x="7362672" y="103784"/>
                </a:lnTo>
                <a:lnTo>
                  <a:pt x="7332954" y="103784"/>
                </a:lnTo>
                <a:close/>
                <a:moveTo>
                  <a:pt x="5706313" y="38404"/>
                </a:moveTo>
                <a:lnTo>
                  <a:pt x="5736031" y="38404"/>
                </a:lnTo>
                <a:lnTo>
                  <a:pt x="5775350" y="103784"/>
                </a:lnTo>
                <a:lnTo>
                  <a:pt x="5744717" y="103784"/>
                </a:lnTo>
                <a:lnTo>
                  <a:pt x="5721400" y="60807"/>
                </a:lnTo>
                <a:lnTo>
                  <a:pt x="5720486" y="60807"/>
                </a:lnTo>
                <a:lnTo>
                  <a:pt x="5697169" y="103784"/>
                </a:lnTo>
                <a:lnTo>
                  <a:pt x="5667908" y="103784"/>
                </a:lnTo>
                <a:close/>
                <a:moveTo>
                  <a:pt x="1005078" y="38404"/>
                </a:moveTo>
                <a:lnTo>
                  <a:pt x="1032968" y="38404"/>
                </a:lnTo>
                <a:lnTo>
                  <a:pt x="1076859" y="103784"/>
                </a:lnTo>
                <a:lnTo>
                  <a:pt x="1046226" y="103784"/>
                </a:lnTo>
                <a:lnTo>
                  <a:pt x="1019251" y="60807"/>
                </a:lnTo>
                <a:lnTo>
                  <a:pt x="1018337" y="60807"/>
                </a:lnTo>
                <a:lnTo>
                  <a:pt x="992277" y="103784"/>
                </a:lnTo>
                <a:lnTo>
                  <a:pt x="962101" y="103784"/>
                </a:lnTo>
                <a:close/>
                <a:moveTo>
                  <a:pt x="460705" y="38404"/>
                </a:moveTo>
                <a:lnTo>
                  <a:pt x="488594" y="38404"/>
                </a:lnTo>
                <a:lnTo>
                  <a:pt x="532486" y="103784"/>
                </a:lnTo>
                <a:lnTo>
                  <a:pt x="501853" y="103784"/>
                </a:lnTo>
                <a:lnTo>
                  <a:pt x="475336" y="60807"/>
                </a:lnTo>
                <a:lnTo>
                  <a:pt x="474421" y="60807"/>
                </a:lnTo>
                <a:lnTo>
                  <a:pt x="447904" y="103784"/>
                </a:lnTo>
                <a:lnTo>
                  <a:pt x="417729" y="103784"/>
                </a:lnTo>
                <a:close/>
                <a:moveTo>
                  <a:pt x="6728078" y="30632"/>
                </a:moveTo>
                <a:lnTo>
                  <a:pt x="6768312" y="30632"/>
                </a:lnTo>
                <a:lnTo>
                  <a:pt x="6768312" y="169164"/>
                </a:lnTo>
                <a:lnTo>
                  <a:pt x="6769226" y="169164"/>
                </a:lnTo>
                <a:cubicBezTo>
                  <a:pt x="6776237" y="156667"/>
                  <a:pt x="6785838" y="147066"/>
                  <a:pt x="6798030" y="140360"/>
                </a:cubicBezTo>
                <a:cubicBezTo>
                  <a:pt x="6810831" y="133045"/>
                  <a:pt x="6824547" y="129387"/>
                  <a:pt x="6839178" y="129387"/>
                </a:cubicBezTo>
                <a:cubicBezTo>
                  <a:pt x="6845579" y="129387"/>
                  <a:pt x="6852056" y="130225"/>
                  <a:pt x="6858609" y="131902"/>
                </a:cubicBezTo>
                <a:cubicBezTo>
                  <a:pt x="6865162" y="133578"/>
                  <a:pt x="6872020" y="136550"/>
                  <a:pt x="6879183" y="140817"/>
                </a:cubicBezTo>
                <a:cubicBezTo>
                  <a:pt x="6886346" y="145084"/>
                  <a:pt x="6892594" y="150647"/>
                  <a:pt x="6897928" y="157505"/>
                </a:cubicBezTo>
                <a:cubicBezTo>
                  <a:pt x="6903262" y="164363"/>
                  <a:pt x="6907682" y="173431"/>
                  <a:pt x="6911186" y="184708"/>
                </a:cubicBezTo>
                <a:cubicBezTo>
                  <a:pt x="6914692" y="195986"/>
                  <a:pt x="6916444" y="208940"/>
                  <a:pt x="6916444" y="223570"/>
                </a:cubicBezTo>
                <a:lnTo>
                  <a:pt x="6916444" y="355244"/>
                </a:lnTo>
                <a:lnTo>
                  <a:pt x="6876211" y="355244"/>
                </a:lnTo>
                <a:lnTo>
                  <a:pt x="6876211" y="228142"/>
                </a:lnTo>
                <a:cubicBezTo>
                  <a:pt x="6876211" y="208635"/>
                  <a:pt x="6872096" y="192862"/>
                  <a:pt x="6863867" y="180822"/>
                </a:cubicBezTo>
                <a:cubicBezTo>
                  <a:pt x="6855637" y="168783"/>
                  <a:pt x="6842684" y="162763"/>
                  <a:pt x="6825005" y="162763"/>
                </a:cubicBezTo>
                <a:cubicBezTo>
                  <a:pt x="6812508" y="162763"/>
                  <a:pt x="6801383" y="166573"/>
                  <a:pt x="6791629" y="174193"/>
                </a:cubicBezTo>
                <a:cubicBezTo>
                  <a:pt x="6781876" y="181813"/>
                  <a:pt x="6775018" y="191262"/>
                  <a:pt x="6771055" y="202539"/>
                </a:cubicBezTo>
                <a:cubicBezTo>
                  <a:pt x="6769226" y="207416"/>
                  <a:pt x="6768312" y="213817"/>
                  <a:pt x="6768312" y="221742"/>
                </a:cubicBezTo>
                <a:lnTo>
                  <a:pt x="6768312" y="355244"/>
                </a:lnTo>
                <a:lnTo>
                  <a:pt x="6728078" y="355244"/>
                </a:lnTo>
                <a:close/>
                <a:moveTo>
                  <a:pt x="6259830" y="30632"/>
                </a:moveTo>
                <a:lnTo>
                  <a:pt x="6299606" y="30632"/>
                </a:lnTo>
                <a:lnTo>
                  <a:pt x="6299606" y="77724"/>
                </a:lnTo>
                <a:lnTo>
                  <a:pt x="6335268" y="77724"/>
                </a:lnTo>
                <a:lnTo>
                  <a:pt x="6335268" y="102870"/>
                </a:lnTo>
                <a:lnTo>
                  <a:pt x="6299606" y="102870"/>
                </a:lnTo>
                <a:lnTo>
                  <a:pt x="6299606" y="298094"/>
                </a:lnTo>
                <a:cubicBezTo>
                  <a:pt x="6299606" y="316077"/>
                  <a:pt x="6300215" y="335127"/>
                  <a:pt x="6301435" y="355244"/>
                </a:cubicBezTo>
                <a:lnTo>
                  <a:pt x="6265773" y="355244"/>
                </a:lnTo>
                <a:lnTo>
                  <a:pt x="6263944" y="316839"/>
                </a:lnTo>
                <a:lnTo>
                  <a:pt x="6262573" y="316839"/>
                </a:lnTo>
                <a:cubicBezTo>
                  <a:pt x="6256477" y="329641"/>
                  <a:pt x="6246876" y="340080"/>
                  <a:pt x="6233770" y="348157"/>
                </a:cubicBezTo>
                <a:cubicBezTo>
                  <a:pt x="6220663" y="356235"/>
                  <a:pt x="6205423" y="360273"/>
                  <a:pt x="6188050" y="360273"/>
                </a:cubicBezTo>
                <a:cubicBezTo>
                  <a:pt x="6160922" y="360273"/>
                  <a:pt x="6138290" y="349834"/>
                  <a:pt x="6120155" y="328955"/>
                </a:cubicBezTo>
                <a:cubicBezTo>
                  <a:pt x="6102019" y="308076"/>
                  <a:pt x="6092952" y="281025"/>
                  <a:pt x="6092952" y="247802"/>
                </a:cubicBezTo>
                <a:cubicBezTo>
                  <a:pt x="6092647" y="212140"/>
                  <a:pt x="6102172" y="183489"/>
                  <a:pt x="6121527" y="161848"/>
                </a:cubicBezTo>
                <a:cubicBezTo>
                  <a:pt x="6140882" y="140208"/>
                  <a:pt x="6164427" y="129387"/>
                  <a:pt x="6192164" y="129387"/>
                </a:cubicBezTo>
                <a:cubicBezTo>
                  <a:pt x="6208318" y="129387"/>
                  <a:pt x="6222111" y="132588"/>
                  <a:pt x="6233541" y="138988"/>
                </a:cubicBezTo>
                <a:cubicBezTo>
                  <a:pt x="6244971" y="145389"/>
                  <a:pt x="6253429" y="153314"/>
                  <a:pt x="6258915" y="162763"/>
                </a:cubicBezTo>
                <a:lnTo>
                  <a:pt x="6259830" y="162763"/>
                </a:lnTo>
                <a:lnTo>
                  <a:pt x="6259830" y="102870"/>
                </a:lnTo>
                <a:lnTo>
                  <a:pt x="6169761" y="102870"/>
                </a:lnTo>
                <a:lnTo>
                  <a:pt x="6169761" y="77724"/>
                </a:lnTo>
                <a:lnTo>
                  <a:pt x="6259830" y="77724"/>
                </a:lnTo>
                <a:close/>
                <a:moveTo>
                  <a:pt x="2032254" y="30632"/>
                </a:moveTo>
                <a:lnTo>
                  <a:pt x="2072488" y="30632"/>
                </a:lnTo>
                <a:lnTo>
                  <a:pt x="2072488" y="169164"/>
                </a:lnTo>
                <a:lnTo>
                  <a:pt x="2073402" y="169164"/>
                </a:lnTo>
                <a:cubicBezTo>
                  <a:pt x="2080413" y="156667"/>
                  <a:pt x="2090014" y="147066"/>
                  <a:pt x="2102206" y="140360"/>
                </a:cubicBezTo>
                <a:cubicBezTo>
                  <a:pt x="2115008" y="133045"/>
                  <a:pt x="2128724" y="129387"/>
                  <a:pt x="2143354" y="129387"/>
                </a:cubicBezTo>
                <a:cubicBezTo>
                  <a:pt x="2149755" y="129387"/>
                  <a:pt x="2156232" y="130225"/>
                  <a:pt x="2162785" y="131902"/>
                </a:cubicBezTo>
                <a:cubicBezTo>
                  <a:pt x="2169338" y="133578"/>
                  <a:pt x="2176196" y="136550"/>
                  <a:pt x="2183358" y="140817"/>
                </a:cubicBezTo>
                <a:cubicBezTo>
                  <a:pt x="2190522" y="145084"/>
                  <a:pt x="2196770" y="150647"/>
                  <a:pt x="2202104" y="157505"/>
                </a:cubicBezTo>
                <a:cubicBezTo>
                  <a:pt x="2207438" y="164363"/>
                  <a:pt x="2211858" y="173431"/>
                  <a:pt x="2215363" y="184708"/>
                </a:cubicBezTo>
                <a:cubicBezTo>
                  <a:pt x="2218868" y="195986"/>
                  <a:pt x="2220621" y="208940"/>
                  <a:pt x="2220621" y="223570"/>
                </a:cubicBezTo>
                <a:lnTo>
                  <a:pt x="2220621" y="355244"/>
                </a:lnTo>
                <a:lnTo>
                  <a:pt x="2180387" y="355244"/>
                </a:lnTo>
                <a:lnTo>
                  <a:pt x="2180387" y="228142"/>
                </a:lnTo>
                <a:cubicBezTo>
                  <a:pt x="2180387" y="208635"/>
                  <a:pt x="2176272" y="192862"/>
                  <a:pt x="2168043" y="180822"/>
                </a:cubicBezTo>
                <a:cubicBezTo>
                  <a:pt x="2159813" y="168783"/>
                  <a:pt x="2146859" y="162763"/>
                  <a:pt x="2129181" y="162763"/>
                </a:cubicBezTo>
                <a:cubicBezTo>
                  <a:pt x="2116683" y="162763"/>
                  <a:pt x="2105559" y="166573"/>
                  <a:pt x="2095805" y="174193"/>
                </a:cubicBezTo>
                <a:cubicBezTo>
                  <a:pt x="2086052" y="181813"/>
                  <a:pt x="2079194" y="191262"/>
                  <a:pt x="2075231" y="202539"/>
                </a:cubicBezTo>
                <a:cubicBezTo>
                  <a:pt x="2073402" y="207416"/>
                  <a:pt x="2072488" y="213817"/>
                  <a:pt x="2072488" y="221742"/>
                </a:cubicBezTo>
                <a:lnTo>
                  <a:pt x="2072488" y="355244"/>
                </a:lnTo>
                <a:lnTo>
                  <a:pt x="2032254" y="355244"/>
                </a:lnTo>
                <a:close/>
                <a:moveTo>
                  <a:pt x="7404734" y="1371"/>
                </a:moveTo>
                <a:lnTo>
                  <a:pt x="7441310" y="1371"/>
                </a:lnTo>
                <a:lnTo>
                  <a:pt x="7470114" y="61264"/>
                </a:lnTo>
                <a:lnTo>
                  <a:pt x="7447254" y="61264"/>
                </a:lnTo>
                <a:close/>
                <a:moveTo>
                  <a:pt x="5794095" y="1371"/>
                </a:moveTo>
                <a:lnTo>
                  <a:pt x="5831128" y="1371"/>
                </a:lnTo>
                <a:lnTo>
                  <a:pt x="5785865" y="61264"/>
                </a:lnTo>
                <a:lnTo>
                  <a:pt x="5762548" y="61264"/>
                </a:lnTo>
                <a:close/>
                <a:moveTo>
                  <a:pt x="4706569" y="0"/>
                </a:moveTo>
                <a:lnTo>
                  <a:pt x="4728058" y="0"/>
                </a:lnTo>
                <a:cubicBezTo>
                  <a:pt x="4728667" y="29260"/>
                  <a:pt x="4718304" y="43891"/>
                  <a:pt x="4696968" y="43891"/>
                </a:cubicBezTo>
                <a:cubicBezTo>
                  <a:pt x="4690567" y="43891"/>
                  <a:pt x="4681271" y="40690"/>
                  <a:pt x="4669079" y="34290"/>
                </a:cubicBezTo>
                <a:cubicBezTo>
                  <a:pt x="4659325" y="29413"/>
                  <a:pt x="4652772" y="26974"/>
                  <a:pt x="4649419" y="26974"/>
                </a:cubicBezTo>
                <a:cubicBezTo>
                  <a:pt x="4642409" y="26974"/>
                  <a:pt x="4638446" y="32918"/>
                  <a:pt x="4637532" y="44805"/>
                </a:cubicBezTo>
                <a:lnTo>
                  <a:pt x="4615586" y="44805"/>
                </a:lnTo>
                <a:cubicBezTo>
                  <a:pt x="4615282" y="31699"/>
                  <a:pt x="4617948" y="21183"/>
                  <a:pt x="4623587" y="13258"/>
                </a:cubicBezTo>
                <a:cubicBezTo>
                  <a:pt x="4629226" y="5334"/>
                  <a:pt x="4636923" y="1371"/>
                  <a:pt x="4646676" y="1371"/>
                </a:cubicBezTo>
                <a:cubicBezTo>
                  <a:pt x="4652163" y="1371"/>
                  <a:pt x="4661611" y="4724"/>
                  <a:pt x="4675022" y="11430"/>
                </a:cubicBezTo>
                <a:cubicBezTo>
                  <a:pt x="4684776" y="16306"/>
                  <a:pt x="4691177" y="18745"/>
                  <a:pt x="4694225" y="18745"/>
                </a:cubicBezTo>
                <a:cubicBezTo>
                  <a:pt x="4701540" y="18745"/>
                  <a:pt x="4705655" y="12496"/>
                  <a:pt x="4706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een numbers with black contours for printing – TEMPLATES-FOR-PRINT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5738" r="5717" b="6998"/>
          <a:stretch/>
        </p:blipFill>
        <p:spPr bwMode="auto">
          <a:xfrm>
            <a:off x="669702" y="931298"/>
            <a:ext cx="759854" cy="106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775503" y="2493943"/>
            <a:ext cx="10634754" cy="1863992"/>
          </a:xfrm>
          <a:custGeom>
            <a:avLst/>
            <a:gdLst/>
            <a:ahLst/>
            <a:cxnLst/>
            <a:rect l="l" t="t" r="r" b="b"/>
            <a:pathLst>
              <a:path w="10634754" h="1863992">
                <a:moveTo>
                  <a:pt x="9101453" y="1811198"/>
                </a:moveTo>
                <a:cubicBezTo>
                  <a:pt x="9107299" y="1811351"/>
                  <a:pt x="9112072" y="1813397"/>
                  <a:pt x="9115771" y="1817334"/>
                </a:cubicBezTo>
                <a:cubicBezTo>
                  <a:pt x="9119469" y="1821271"/>
                  <a:pt x="9121379" y="1826180"/>
                  <a:pt x="9121498" y="1832061"/>
                </a:cubicBezTo>
                <a:cubicBezTo>
                  <a:pt x="9121404" y="1837958"/>
                  <a:pt x="9119546" y="1842936"/>
                  <a:pt x="9115924" y="1846992"/>
                </a:cubicBezTo>
                <a:cubicBezTo>
                  <a:pt x="9112303" y="1851049"/>
                  <a:pt x="9107478" y="1853162"/>
                  <a:pt x="9101453" y="1853333"/>
                </a:cubicBezTo>
                <a:cubicBezTo>
                  <a:pt x="9095215" y="1853162"/>
                  <a:pt x="9090205" y="1851049"/>
                  <a:pt x="9086421" y="1846992"/>
                </a:cubicBezTo>
                <a:cubicBezTo>
                  <a:pt x="9082637" y="1842936"/>
                  <a:pt x="9080694" y="1837958"/>
                  <a:pt x="9080592" y="1832061"/>
                </a:cubicBezTo>
                <a:cubicBezTo>
                  <a:pt x="9080720" y="1826180"/>
                  <a:pt x="9082714" y="1821271"/>
                  <a:pt x="9086575" y="1817334"/>
                </a:cubicBezTo>
                <a:cubicBezTo>
                  <a:pt x="9090435" y="1813397"/>
                  <a:pt x="9095395" y="1811351"/>
                  <a:pt x="9101453" y="1811198"/>
                </a:cubicBezTo>
                <a:close/>
                <a:moveTo>
                  <a:pt x="2697273" y="1811198"/>
                </a:moveTo>
                <a:cubicBezTo>
                  <a:pt x="2702940" y="1811351"/>
                  <a:pt x="2707661" y="1813397"/>
                  <a:pt x="2711437" y="1817334"/>
                </a:cubicBezTo>
                <a:cubicBezTo>
                  <a:pt x="2715213" y="1821271"/>
                  <a:pt x="2717173" y="1826180"/>
                  <a:pt x="2717318" y="1832061"/>
                </a:cubicBezTo>
                <a:cubicBezTo>
                  <a:pt x="2717207" y="1837958"/>
                  <a:pt x="2715280" y="1842936"/>
                  <a:pt x="2711539" y="1846992"/>
                </a:cubicBezTo>
                <a:cubicBezTo>
                  <a:pt x="2707799" y="1851049"/>
                  <a:pt x="2702906" y="1853162"/>
                  <a:pt x="2696864" y="1853333"/>
                </a:cubicBezTo>
                <a:cubicBezTo>
                  <a:pt x="2690805" y="1853162"/>
                  <a:pt x="2685845" y="1851049"/>
                  <a:pt x="2681984" y="1846992"/>
                </a:cubicBezTo>
                <a:cubicBezTo>
                  <a:pt x="2678124" y="1842936"/>
                  <a:pt x="2676130" y="1837958"/>
                  <a:pt x="2676002" y="1832061"/>
                </a:cubicBezTo>
                <a:cubicBezTo>
                  <a:pt x="2676147" y="1826180"/>
                  <a:pt x="2678209" y="1821271"/>
                  <a:pt x="2682189" y="1817334"/>
                </a:cubicBezTo>
                <a:cubicBezTo>
                  <a:pt x="2686169" y="1813397"/>
                  <a:pt x="2691197" y="1811351"/>
                  <a:pt x="2697273" y="1811198"/>
                </a:cubicBezTo>
                <a:close/>
                <a:moveTo>
                  <a:pt x="10611841" y="1731331"/>
                </a:moveTo>
                <a:cubicBezTo>
                  <a:pt x="10618883" y="1731459"/>
                  <a:pt x="10624439" y="1733760"/>
                  <a:pt x="10628514" y="1738235"/>
                </a:cubicBezTo>
                <a:cubicBezTo>
                  <a:pt x="10632589" y="1742711"/>
                  <a:pt x="10634669" y="1748592"/>
                  <a:pt x="10634754" y="1755881"/>
                </a:cubicBezTo>
                <a:cubicBezTo>
                  <a:pt x="10634634" y="1763450"/>
                  <a:pt x="10632213" y="1769792"/>
                  <a:pt x="10627492" y="1774907"/>
                </a:cubicBezTo>
                <a:cubicBezTo>
                  <a:pt x="10622769" y="1780022"/>
                  <a:pt x="10616461" y="1782681"/>
                  <a:pt x="10608568" y="1782886"/>
                </a:cubicBezTo>
                <a:cubicBezTo>
                  <a:pt x="10601723" y="1782724"/>
                  <a:pt x="10596285" y="1780388"/>
                  <a:pt x="10592254" y="1775879"/>
                </a:cubicBezTo>
                <a:cubicBezTo>
                  <a:pt x="10588222" y="1771370"/>
                  <a:pt x="10586159" y="1765658"/>
                  <a:pt x="10586065" y="1758745"/>
                </a:cubicBezTo>
                <a:cubicBezTo>
                  <a:pt x="10586193" y="1750979"/>
                  <a:pt x="10588597" y="1744518"/>
                  <a:pt x="10593277" y="1739361"/>
                </a:cubicBezTo>
                <a:cubicBezTo>
                  <a:pt x="10597956" y="1734203"/>
                  <a:pt x="10604144" y="1731527"/>
                  <a:pt x="10611841" y="1731331"/>
                </a:cubicBezTo>
                <a:close/>
                <a:moveTo>
                  <a:pt x="3068113" y="1726825"/>
                </a:moveTo>
                <a:cubicBezTo>
                  <a:pt x="3063068" y="1738652"/>
                  <a:pt x="3057241" y="1750978"/>
                  <a:pt x="3050634" y="1763805"/>
                </a:cubicBezTo>
                <a:cubicBezTo>
                  <a:pt x="3044027" y="1776632"/>
                  <a:pt x="3037443" y="1788595"/>
                  <a:pt x="3030881" y="1799693"/>
                </a:cubicBezTo>
                <a:cubicBezTo>
                  <a:pt x="3024320" y="1810792"/>
                  <a:pt x="3018584" y="1819661"/>
                  <a:pt x="3013675" y="1826302"/>
                </a:cubicBezTo>
                <a:lnTo>
                  <a:pt x="2987478" y="1828758"/>
                </a:lnTo>
                <a:cubicBezTo>
                  <a:pt x="2991802" y="1820500"/>
                  <a:pt x="2996480" y="1810680"/>
                  <a:pt x="3001516" y="1799299"/>
                </a:cubicBezTo>
                <a:cubicBezTo>
                  <a:pt x="3006552" y="1787917"/>
                  <a:pt x="3011383" y="1776218"/>
                  <a:pt x="3016009" y="1764199"/>
                </a:cubicBezTo>
                <a:cubicBezTo>
                  <a:pt x="3020636" y="1752181"/>
                  <a:pt x="3024496" y="1741088"/>
                  <a:pt x="3027591" y="1730919"/>
                </a:cubicBezTo>
                <a:close/>
                <a:moveTo>
                  <a:pt x="8250243" y="1603902"/>
                </a:moveTo>
                <a:cubicBezTo>
                  <a:pt x="8235047" y="1604192"/>
                  <a:pt x="8220979" y="1611191"/>
                  <a:pt x="8208037" y="1624899"/>
                </a:cubicBezTo>
                <a:cubicBezTo>
                  <a:pt x="8195095" y="1638608"/>
                  <a:pt x="8185945" y="1657284"/>
                  <a:pt x="8180583" y="1680928"/>
                </a:cubicBezTo>
                <a:lnTo>
                  <a:pt x="8176075" y="1701823"/>
                </a:lnTo>
                <a:cubicBezTo>
                  <a:pt x="8175231" y="1705092"/>
                  <a:pt x="8174565" y="1708797"/>
                  <a:pt x="8174079" y="1712936"/>
                </a:cubicBezTo>
                <a:cubicBezTo>
                  <a:pt x="8173593" y="1717076"/>
                  <a:pt x="8173439" y="1721703"/>
                  <a:pt x="8173617" y="1726815"/>
                </a:cubicBezTo>
                <a:cubicBezTo>
                  <a:pt x="8173617" y="1736290"/>
                  <a:pt x="8176281" y="1743562"/>
                  <a:pt x="8181609" y="1748633"/>
                </a:cubicBezTo>
                <a:cubicBezTo>
                  <a:pt x="8186934" y="1753703"/>
                  <a:pt x="8194925" y="1756264"/>
                  <a:pt x="8205579" y="1756315"/>
                </a:cubicBezTo>
                <a:cubicBezTo>
                  <a:pt x="8222719" y="1755832"/>
                  <a:pt x="8237425" y="1750015"/>
                  <a:pt x="8249696" y="1738864"/>
                </a:cubicBezTo>
                <a:cubicBezTo>
                  <a:pt x="8261965" y="1727713"/>
                  <a:pt x="8271391" y="1714127"/>
                  <a:pt x="8277969" y="1698105"/>
                </a:cubicBezTo>
                <a:cubicBezTo>
                  <a:pt x="8284548" y="1682083"/>
                  <a:pt x="8287872" y="1666525"/>
                  <a:pt x="8287940" y="1651428"/>
                </a:cubicBezTo>
                <a:cubicBezTo>
                  <a:pt x="8288059" y="1638693"/>
                  <a:pt x="8285157" y="1627699"/>
                  <a:pt x="8279233" y="1618447"/>
                </a:cubicBezTo>
                <a:cubicBezTo>
                  <a:pt x="8273308" y="1609194"/>
                  <a:pt x="8263645" y="1604345"/>
                  <a:pt x="8250243" y="1603902"/>
                </a:cubicBezTo>
                <a:close/>
                <a:moveTo>
                  <a:pt x="5468550" y="1603902"/>
                </a:moveTo>
                <a:cubicBezTo>
                  <a:pt x="5454607" y="1604029"/>
                  <a:pt x="5440818" y="1611456"/>
                  <a:pt x="5427183" y="1626183"/>
                </a:cubicBezTo>
                <a:cubicBezTo>
                  <a:pt x="5413547" y="1640909"/>
                  <a:pt x="5403854" y="1662169"/>
                  <a:pt x="5398103" y="1689964"/>
                </a:cubicBezTo>
                <a:lnTo>
                  <a:pt x="5388273" y="1745252"/>
                </a:lnTo>
                <a:cubicBezTo>
                  <a:pt x="5392608" y="1748761"/>
                  <a:pt x="5397967" y="1751475"/>
                  <a:pt x="5404349" y="1753396"/>
                </a:cubicBezTo>
                <a:cubicBezTo>
                  <a:pt x="5410732" y="1755316"/>
                  <a:pt x="5417934" y="1756289"/>
                  <a:pt x="5425954" y="1756315"/>
                </a:cubicBezTo>
                <a:cubicBezTo>
                  <a:pt x="5440747" y="1755963"/>
                  <a:pt x="5454212" y="1750612"/>
                  <a:pt x="5466350" y="1740260"/>
                </a:cubicBezTo>
                <a:cubicBezTo>
                  <a:pt x="5478489" y="1729908"/>
                  <a:pt x="5488192" y="1716666"/>
                  <a:pt x="5495460" y="1700533"/>
                </a:cubicBezTo>
                <a:cubicBezTo>
                  <a:pt x="5502729" y="1684400"/>
                  <a:pt x="5506456" y="1667486"/>
                  <a:pt x="5506640" y="1649790"/>
                </a:cubicBezTo>
                <a:cubicBezTo>
                  <a:pt x="5506845" y="1638736"/>
                  <a:pt x="5504081" y="1628476"/>
                  <a:pt x="5498347" y="1619010"/>
                </a:cubicBezTo>
                <a:cubicBezTo>
                  <a:pt x="5492613" y="1609544"/>
                  <a:pt x="5482680" y="1604508"/>
                  <a:pt x="5468550" y="1603902"/>
                </a:cubicBezTo>
                <a:close/>
                <a:moveTo>
                  <a:pt x="115893" y="1603902"/>
                </a:moveTo>
                <a:cubicBezTo>
                  <a:pt x="100697" y="1604192"/>
                  <a:pt x="86629" y="1611191"/>
                  <a:pt x="73688" y="1624899"/>
                </a:cubicBezTo>
                <a:cubicBezTo>
                  <a:pt x="60746" y="1638608"/>
                  <a:pt x="51595" y="1657284"/>
                  <a:pt x="46234" y="1680928"/>
                </a:cubicBezTo>
                <a:lnTo>
                  <a:pt x="41727" y="1701823"/>
                </a:lnTo>
                <a:cubicBezTo>
                  <a:pt x="40882" y="1705092"/>
                  <a:pt x="40216" y="1708797"/>
                  <a:pt x="39730" y="1712936"/>
                </a:cubicBezTo>
                <a:cubicBezTo>
                  <a:pt x="39243" y="1717076"/>
                  <a:pt x="39090" y="1721703"/>
                  <a:pt x="39268" y="1726815"/>
                </a:cubicBezTo>
                <a:cubicBezTo>
                  <a:pt x="39268" y="1736290"/>
                  <a:pt x="41932" y="1743562"/>
                  <a:pt x="47258" y="1748633"/>
                </a:cubicBezTo>
                <a:cubicBezTo>
                  <a:pt x="52585" y="1753703"/>
                  <a:pt x="60575" y="1756264"/>
                  <a:pt x="71229" y="1756315"/>
                </a:cubicBezTo>
                <a:cubicBezTo>
                  <a:pt x="88371" y="1755832"/>
                  <a:pt x="103077" y="1750015"/>
                  <a:pt x="115346" y="1738864"/>
                </a:cubicBezTo>
                <a:cubicBezTo>
                  <a:pt x="127617" y="1727713"/>
                  <a:pt x="137041" y="1714127"/>
                  <a:pt x="143620" y="1698105"/>
                </a:cubicBezTo>
                <a:cubicBezTo>
                  <a:pt x="150199" y="1682083"/>
                  <a:pt x="153522" y="1666525"/>
                  <a:pt x="153591" y="1651428"/>
                </a:cubicBezTo>
                <a:cubicBezTo>
                  <a:pt x="153710" y="1638693"/>
                  <a:pt x="150808" y="1627699"/>
                  <a:pt x="144883" y="1618447"/>
                </a:cubicBezTo>
                <a:cubicBezTo>
                  <a:pt x="138959" y="1609194"/>
                  <a:pt x="129295" y="1604345"/>
                  <a:pt x="115893" y="1603902"/>
                </a:cubicBezTo>
                <a:close/>
                <a:moveTo>
                  <a:pt x="9890556" y="1603082"/>
                </a:moveTo>
                <a:cubicBezTo>
                  <a:pt x="9875343" y="1603338"/>
                  <a:pt x="9861443" y="1608199"/>
                  <a:pt x="9848855" y="1617665"/>
                </a:cubicBezTo>
                <a:cubicBezTo>
                  <a:pt x="9836267" y="1627132"/>
                  <a:pt x="9826159" y="1639671"/>
                  <a:pt x="9818532" y="1655283"/>
                </a:cubicBezTo>
                <a:cubicBezTo>
                  <a:pt x="9810904" y="1670895"/>
                  <a:pt x="9806924" y="1688047"/>
                  <a:pt x="9806593" y="1706740"/>
                </a:cubicBezTo>
                <a:cubicBezTo>
                  <a:pt x="9806721" y="1722198"/>
                  <a:pt x="9809844" y="1734097"/>
                  <a:pt x="9815962" y="1742436"/>
                </a:cubicBezTo>
                <a:cubicBezTo>
                  <a:pt x="9822080" y="1750775"/>
                  <a:pt x="9830425" y="1754992"/>
                  <a:pt x="9840998" y="1755086"/>
                </a:cubicBezTo>
                <a:cubicBezTo>
                  <a:pt x="9857389" y="1754429"/>
                  <a:pt x="9872013" y="1746730"/>
                  <a:pt x="9884873" y="1731988"/>
                </a:cubicBezTo>
                <a:cubicBezTo>
                  <a:pt x="9897733" y="1717247"/>
                  <a:pt x="9906316" y="1699408"/>
                  <a:pt x="9910625" y="1678470"/>
                </a:cubicBezTo>
                <a:lnTo>
                  <a:pt x="9923731" y="1610048"/>
                </a:lnTo>
                <a:cubicBezTo>
                  <a:pt x="9920429" y="1608144"/>
                  <a:pt x="9915974" y="1606523"/>
                  <a:pt x="9910369" y="1605182"/>
                </a:cubicBezTo>
                <a:cubicBezTo>
                  <a:pt x="9904762" y="1603842"/>
                  <a:pt x="9898158" y="1603142"/>
                  <a:pt x="9890556" y="1603082"/>
                </a:cubicBezTo>
                <a:close/>
                <a:moveTo>
                  <a:pt x="6357191" y="1603082"/>
                </a:moveTo>
                <a:cubicBezTo>
                  <a:pt x="6340560" y="1603416"/>
                  <a:pt x="6325992" y="1608485"/>
                  <a:pt x="6313488" y="1618287"/>
                </a:cubicBezTo>
                <a:cubicBezTo>
                  <a:pt x="6300983" y="1628090"/>
                  <a:pt x="6291209" y="1640624"/>
                  <a:pt x="6284165" y="1655890"/>
                </a:cubicBezTo>
                <a:cubicBezTo>
                  <a:pt x="6277121" y="1671156"/>
                  <a:pt x="6273476" y="1687150"/>
                  <a:pt x="6273228" y="1703872"/>
                </a:cubicBezTo>
                <a:cubicBezTo>
                  <a:pt x="6272921" y="1715353"/>
                  <a:pt x="6275481" y="1725989"/>
                  <a:pt x="6280908" y="1735779"/>
                </a:cubicBezTo>
                <a:cubicBezTo>
                  <a:pt x="6286335" y="1745570"/>
                  <a:pt x="6296471" y="1750777"/>
                  <a:pt x="6311319" y="1751400"/>
                </a:cubicBezTo>
                <a:cubicBezTo>
                  <a:pt x="6321151" y="1751185"/>
                  <a:pt x="6330612" y="1747518"/>
                  <a:pt x="6339701" y="1740398"/>
                </a:cubicBezTo>
                <a:cubicBezTo>
                  <a:pt x="6348790" y="1733279"/>
                  <a:pt x="6356673" y="1723997"/>
                  <a:pt x="6363349" y="1712552"/>
                </a:cubicBezTo>
                <a:cubicBezTo>
                  <a:pt x="6370027" y="1701108"/>
                  <a:pt x="6374664" y="1688791"/>
                  <a:pt x="6377260" y="1675602"/>
                </a:cubicBezTo>
                <a:lnTo>
                  <a:pt x="6389957" y="1609637"/>
                </a:lnTo>
                <a:cubicBezTo>
                  <a:pt x="6386799" y="1608109"/>
                  <a:pt x="6382363" y="1606658"/>
                  <a:pt x="6376645" y="1605284"/>
                </a:cubicBezTo>
                <a:cubicBezTo>
                  <a:pt x="6370928" y="1603910"/>
                  <a:pt x="6364444" y="1603176"/>
                  <a:pt x="6357191" y="1603082"/>
                </a:cubicBezTo>
                <a:close/>
                <a:moveTo>
                  <a:pt x="5042741" y="1603082"/>
                </a:moveTo>
                <a:cubicBezTo>
                  <a:pt x="5026110" y="1603416"/>
                  <a:pt x="5011542" y="1608485"/>
                  <a:pt x="4999038" y="1618287"/>
                </a:cubicBezTo>
                <a:cubicBezTo>
                  <a:pt x="4986533" y="1628090"/>
                  <a:pt x="4976759" y="1640624"/>
                  <a:pt x="4969715" y="1655890"/>
                </a:cubicBezTo>
                <a:cubicBezTo>
                  <a:pt x="4962671" y="1671156"/>
                  <a:pt x="4959026" y="1687150"/>
                  <a:pt x="4958778" y="1703872"/>
                </a:cubicBezTo>
                <a:cubicBezTo>
                  <a:pt x="4958471" y="1715353"/>
                  <a:pt x="4961031" y="1725989"/>
                  <a:pt x="4966458" y="1735779"/>
                </a:cubicBezTo>
                <a:cubicBezTo>
                  <a:pt x="4971884" y="1745570"/>
                  <a:pt x="4982021" y="1750777"/>
                  <a:pt x="4996869" y="1751400"/>
                </a:cubicBezTo>
                <a:cubicBezTo>
                  <a:pt x="5006701" y="1751185"/>
                  <a:pt x="5016161" y="1747518"/>
                  <a:pt x="5025250" y="1740398"/>
                </a:cubicBezTo>
                <a:cubicBezTo>
                  <a:pt x="5034339" y="1733279"/>
                  <a:pt x="5042222" y="1723997"/>
                  <a:pt x="5048900" y="1712552"/>
                </a:cubicBezTo>
                <a:cubicBezTo>
                  <a:pt x="5055577" y="1701108"/>
                  <a:pt x="5060213" y="1688791"/>
                  <a:pt x="5062810" y="1675602"/>
                </a:cubicBezTo>
                <a:lnTo>
                  <a:pt x="5075507" y="1609637"/>
                </a:lnTo>
                <a:cubicBezTo>
                  <a:pt x="5072349" y="1608109"/>
                  <a:pt x="5067913" y="1606658"/>
                  <a:pt x="5062195" y="1605284"/>
                </a:cubicBezTo>
                <a:cubicBezTo>
                  <a:pt x="5056479" y="1603910"/>
                  <a:pt x="5049993" y="1603176"/>
                  <a:pt x="5042741" y="1603082"/>
                </a:cubicBezTo>
                <a:close/>
                <a:moveTo>
                  <a:pt x="3709241" y="1603082"/>
                </a:moveTo>
                <a:cubicBezTo>
                  <a:pt x="3692610" y="1603416"/>
                  <a:pt x="3678042" y="1608485"/>
                  <a:pt x="3665538" y="1618287"/>
                </a:cubicBezTo>
                <a:cubicBezTo>
                  <a:pt x="3653033" y="1628090"/>
                  <a:pt x="3643259" y="1640624"/>
                  <a:pt x="3636215" y="1655890"/>
                </a:cubicBezTo>
                <a:cubicBezTo>
                  <a:pt x="3629172" y="1671156"/>
                  <a:pt x="3625526" y="1687150"/>
                  <a:pt x="3625278" y="1703872"/>
                </a:cubicBezTo>
                <a:cubicBezTo>
                  <a:pt x="3624971" y="1715353"/>
                  <a:pt x="3627531" y="1725989"/>
                  <a:pt x="3632958" y="1735779"/>
                </a:cubicBezTo>
                <a:cubicBezTo>
                  <a:pt x="3638385" y="1745570"/>
                  <a:pt x="3648521" y="1750777"/>
                  <a:pt x="3663368" y="1751400"/>
                </a:cubicBezTo>
                <a:cubicBezTo>
                  <a:pt x="3673201" y="1751185"/>
                  <a:pt x="3682661" y="1747518"/>
                  <a:pt x="3691751" y="1740398"/>
                </a:cubicBezTo>
                <a:cubicBezTo>
                  <a:pt x="3700840" y="1733279"/>
                  <a:pt x="3708723" y="1723997"/>
                  <a:pt x="3715400" y="1712552"/>
                </a:cubicBezTo>
                <a:cubicBezTo>
                  <a:pt x="3722077" y="1701108"/>
                  <a:pt x="3726714" y="1688791"/>
                  <a:pt x="3729310" y="1675602"/>
                </a:cubicBezTo>
                <a:lnTo>
                  <a:pt x="3742007" y="1609637"/>
                </a:lnTo>
                <a:cubicBezTo>
                  <a:pt x="3738850" y="1608109"/>
                  <a:pt x="3734413" y="1606658"/>
                  <a:pt x="3728696" y="1605284"/>
                </a:cubicBezTo>
                <a:cubicBezTo>
                  <a:pt x="3722979" y="1603910"/>
                  <a:pt x="3716494" y="1603176"/>
                  <a:pt x="3709241" y="1603082"/>
                </a:cubicBezTo>
                <a:close/>
                <a:moveTo>
                  <a:pt x="708457" y="1603082"/>
                </a:moveTo>
                <a:cubicBezTo>
                  <a:pt x="693244" y="1603338"/>
                  <a:pt x="679344" y="1608199"/>
                  <a:pt x="666756" y="1617665"/>
                </a:cubicBezTo>
                <a:cubicBezTo>
                  <a:pt x="654168" y="1627132"/>
                  <a:pt x="644060" y="1639671"/>
                  <a:pt x="636432" y="1655283"/>
                </a:cubicBezTo>
                <a:cubicBezTo>
                  <a:pt x="628804" y="1670895"/>
                  <a:pt x="624825" y="1688047"/>
                  <a:pt x="624494" y="1706740"/>
                </a:cubicBezTo>
                <a:cubicBezTo>
                  <a:pt x="624622" y="1722198"/>
                  <a:pt x="627745" y="1734097"/>
                  <a:pt x="633863" y="1742436"/>
                </a:cubicBezTo>
                <a:cubicBezTo>
                  <a:pt x="639981" y="1750775"/>
                  <a:pt x="648326" y="1754992"/>
                  <a:pt x="658898" y="1755086"/>
                </a:cubicBezTo>
                <a:cubicBezTo>
                  <a:pt x="675290" y="1754429"/>
                  <a:pt x="689915" y="1746730"/>
                  <a:pt x="702774" y="1731988"/>
                </a:cubicBezTo>
                <a:cubicBezTo>
                  <a:pt x="715633" y="1717247"/>
                  <a:pt x="724217" y="1699408"/>
                  <a:pt x="728526" y="1678470"/>
                </a:cubicBezTo>
                <a:lnTo>
                  <a:pt x="741632" y="1610048"/>
                </a:lnTo>
                <a:cubicBezTo>
                  <a:pt x="738330" y="1608144"/>
                  <a:pt x="733876" y="1606523"/>
                  <a:pt x="728270" y="1605182"/>
                </a:cubicBezTo>
                <a:cubicBezTo>
                  <a:pt x="722664" y="1603842"/>
                  <a:pt x="716059" y="1603142"/>
                  <a:pt x="708457" y="1603082"/>
                </a:cubicBezTo>
                <a:close/>
                <a:moveTo>
                  <a:pt x="10316859" y="1602673"/>
                </a:moveTo>
                <a:cubicBezTo>
                  <a:pt x="10302561" y="1603035"/>
                  <a:pt x="10290091" y="1608093"/>
                  <a:pt x="10279450" y="1617847"/>
                </a:cubicBezTo>
                <a:cubicBezTo>
                  <a:pt x="10268810" y="1627602"/>
                  <a:pt x="10260559" y="1639883"/>
                  <a:pt x="10254698" y="1654691"/>
                </a:cubicBezTo>
                <a:cubicBezTo>
                  <a:pt x="10248838" y="1669499"/>
                  <a:pt x="10245929" y="1684663"/>
                  <a:pt x="10245972" y="1700184"/>
                </a:cubicBezTo>
                <a:cubicBezTo>
                  <a:pt x="10246100" y="1716667"/>
                  <a:pt x="10250248" y="1729999"/>
                  <a:pt x="10258419" y="1740182"/>
                </a:cubicBezTo>
                <a:cubicBezTo>
                  <a:pt x="10266587" y="1750365"/>
                  <a:pt x="10278009" y="1755606"/>
                  <a:pt x="10292684" y="1755905"/>
                </a:cubicBezTo>
                <a:cubicBezTo>
                  <a:pt x="10306196" y="1755554"/>
                  <a:pt x="10318235" y="1750521"/>
                  <a:pt x="10328804" y="1740806"/>
                </a:cubicBezTo>
                <a:cubicBezTo>
                  <a:pt x="10339371" y="1731092"/>
                  <a:pt x="10347707" y="1718806"/>
                  <a:pt x="10353813" y="1703948"/>
                </a:cubicBezTo>
                <a:cubicBezTo>
                  <a:pt x="10359919" y="1689089"/>
                  <a:pt x="10363034" y="1673768"/>
                  <a:pt x="10363161" y="1657984"/>
                </a:cubicBezTo>
                <a:cubicBezTo>
                  <a:pt x="10363251" y="1650078"/>
                  <a:pt x="10361889" y="1641899"/>
                  <a:pt x="10359079" y="1633447"/>
                </a:cubicBezTo>
                <a:cubicBezTo>
                  <a:pt x="10356269" y="1624995"/>
                  <a:pt x="10351479" y="1617817"/>
                  <a:pt x="10344708" y="1611914"/>
                </a:cubicBezTo>
                <a:cubicBezTo>
                  <a:pt x="10337936" y="1606011"/>
                  <a:pt x="10328654" y="1602931"/>
                  <a:pt x="10316859" y="1602673"/>
                </a:cubicBezTo>
                <a:close/>
                <a:moveTo>
                  <a:pt x="9592959" y="1602673"/>
                </a:moveTo>
                <a:cubicBezTo>
                  <a:pt x="9578661" y="1603035"/>
                  <a:pt x="9566192" y="1608093"/>
                  <a:pt x="9555551" y="1617847"/>
                </a:cubicBezTo>
                <a:cubicBezTo>
                  <a:pt x="9544910" y="1627602"/>
                  <a:pt x="9536659" y="1639883"/>
                  <a:pt x="9530799" y="1654691"/>
                </a:cubicBezTo>
                <a:cubicBezTo>
                  <a:pt x="9524938" y="1669499"/>
                  <a:pt x="9522029" y="1684663"/>
                  <a:pt x="9522072" y="1700184"/>
                </a:cubicBezTo>
                <a:cubicBezTo>
                  <a:pt x="9522200" y="1716667"/>
                  <a:pt x="9526348" y="1729999"/>
                  <a:pt x="9534518" y="1740182"/>
                </a:cubicBezTo>
                <a:cubicBezTo>
                  <a:pt x="9542687" y="1750365"/>
                  <a:pt x="9554110" y="1755606"/>
                  <a:pt x="9568784" y="1755905"/>
                </a:cubicBezTo>
                <a:cubicBezTo>
                  <a:pt x="9582295" y="1755554"/>
                  <a:pt x="9594335" y="1750521"/>
                  <a:pt x="9604903" y="1740806"/>
                </a:cubicBezTo>
                <a:cubicBezTo>
                  <a:pt x="9615471" y="1731092"/>
                  <a:pt x="9623807" y="1718806"/>
                  <a:pt x="9629913" y="1703948"/>
                </a:cubicBezTo>
                <a:cubicBezTo>
                  <a:pt x="9636018" y="1689089"/>
                  <a:pt x="9639135" y="1673768"/>
                  <a:pt x="9639262" y="1657984"/>
                </a:cubicBezTo>
                <a:cubicBezTo>
                  <a:pt x="9639350" y="1650078"/>
                  <a:pt x="9637989" y="1641899"/>
                  <a:pt x="9635179" y="1633447"/>
                </a:cubicBezTo>
                <a:cubicBezTo>
                  <a:pt x="9632369" y="1624995"/>
                  <a:pt x="9627579" y="1617817"/>
                  <a:pt x="9620808" y="1611914"/>
                </a:cubicBezTo>
                <a:cubicBezTo>
                  <a:pt x="9614037" y="1606011"/>
                  <a:pt x="9604754" y="1602931"/>
                  <a:pt x="9592959" y="1602673"/>
                </a:cubicBezTo>
                <a:close/>
                <a:moveTo>
                  <a:pt x="8669034" y="1602673"/>
                </a:moveTo>
                <a:cubicBezTo>
                  <a:pt x="8654736" y="1603035"/>
                  <a:pt x="8642266" y="1608093"/>
                  <a:pt x="8631626" y="1617847"/>
                </a:cubicBezTo>
                <a:cubicBezTo>
                  <a:pt x="8620984" y="1627602"/>
                  <a:pt x="8612734" y="1639883"/>
                  <a:pt x="8606874" y="1654691"/>
                </a:cubicBezTo>
                <a:cubicBezTo>
                  <a:pt x="8601013" y="1669499"/>
                  <a:pt x="8598104" y="1684663"/>
                  <a:pt x="8598147" y="1700184"/>
                </a:cubicBezTo>
                <a:cubicBezTo>
                  <a:pt x="8598275" y="1716667"/>
                  <a:pt x="8602423" y="1729999"/>
                  <a:pt x="8610593" y="1740182"/>
                </a:cubicBezTo>
                <a:cubicBezTo>
                  <a:pt x="8618762" y="1750365"/>
                  <a:pt x="8630185" y="1755606"/>
                  <a:pt x="8644859" y="1755905"/>
                </a:cubicBezTo>
                <a:cubicBezTo>
                  <a:pt x="8658371" y="1755554"/>
                  <a:pt x="8670410" y="1750521"/>
                  <a:pt x="8680978" y="1740806"/>
                </a:cubicBezTo>
                <a:cubicBezTo>
                  <a:pt x="8691546" y="1731092"/>
                  <a:pt x="8699882" y="1718806"/>
                  <a:pt x="8705988" y="1703948"/>
                </a:cubicBezTo>
                <a:cubicBezTo>
                  <a:pt x="8712094" y="1689089"/>
                  <a:pt x="8715210" y="1673768"/>
                  <a:pt x="8715336" y="1657984"/>
                </a:cubicBezTo>
                <a:cubicBezTo>
                  <a:pt x="8715425" y="1650078"/>
                  <a:pt x="8714064" y="1641899"/>
                  <a:pt x="8711254" y="1633447"/>
                </a:cubicBezTo>
                <a:cubicBezTo>
                  <a:pt x="8708444" y="1624995"/>
                  <a:pt x="8703654" y="1617817"/>
                  <a:pt x="8696883" y="1611914"/>
                </a:cubicBezTo>
                <a:cubicBezTo>
                  <a:pt x="8690112" y="1606011"/>
                  <a:pt x="8680829" y="1602931"/>
                  <a:pt x="8669034" y="1602673"/>
                </a:cubicBezTo>
                <a:close/>
                <a:moveTo>
                  <a:pt x="8480391" y="1602673"/>
                </a:moveTo>
                <a:cubicBezTo>
                  <a:pt x="8463120" y="1602997"/>
                  <a:pt x="8447486" y="1608313"/>
                  <a:pt x="8433493" y="1618621"/>
                </a:cubicBezTo>
                <a:cubicBezTo>
                  <a:pt x="8419499" y="1628930"/>
                  <a:pt x="8408329" y="1642289"/>
                  <a:pt x="8399981" y="1658697"/>
                </a:cubicBezTo>
                <a:cubicBezTo>
                  <a:pt x="8391633" y="1675106"/>
                  <a:pt x="8387292" y="1692622"/>
                  <a:pt x="8386959" y="1711247"/>
                </a:cubicBezTo>
                <a:cubicBezTo>
                  <a:pt x="8386736" y="1722753"/>
                  <a:pt x="8389126" y="1732825"/>
                  <a:pt x="8394130" y="1741463"/>
                </a:cubicBezTo>
                <a:cubicBezTo>
                  <a:pt x="8399132" y="1750101"/>
                  <a:pt x="8408080" y="1754642"/>
                  <a:pt x="8420971" y="1755086"/>
                </a:cubicBezTo>
                <a:cubicBezTo>
                  <a:pt x="8435716" y="1754651"/>
                  <a:pt x="8449972" y="1746302"/>
                  <a:pt x="8463740" y="1730040"/>
                </a:cubicBezTo>
                <a:cubicBezTo>
                  <a:pt x="8477508" y="1713777"/>
                  <a:pt x="8487149" y="1692210"/>
                  <a:pt x="8492663" y="1665338"/>
                </a:cubicBezTo>
                <a:lnTo>
                  <a:pt x="8504112" y="1605541"/>
                </a:lnTo>
                <a:cubicBezTo>
                  <a:pt x="8501693" y="1604884"/>
                  <a:pt x="8498558" y="1604252"/>
                  <a:pt x="8494707" y="1603646"/>
                </a:cubicBezTo>
                <a:cubicBezTo>
                  <a:pt x="8490856" y="1603040"/>
                  <a:pt x="8486084" y="1602716"/>
                  <a:pt x="8480391" y="1602673"/>
                </a:cubicBezTo>
                <a:close/>
                <a:moveTo>
                  <a:pt x="7954659" y="1602673"/>
                </a:moveTo>
                <a:cubicBezTo>
                  <a:pt x="7940361" y="1603035"/>
                  <a:pt x="7927892" y="1608093"/>
                  <a:pt x="7917251" y="1617847"/>
                </a:cubicBezTo>
                <a:cubicBezTo>
                  <a:pt x="7906610" y="1627602"/>
                  <a:pt x="7898359" y="1639883"/>
                  <a:pt x="7892499" y="1654691"/>
                </a:cubicBezTo>
                <a:cubicBezTo>
                  <a:pt x="7886638" y="1669499"/>
                  <a:pt x="7883729" y="1684663"/>
                  <a:pt x="7883772" y="1700184"/>
                </a:cubicBezTo>
                <a:cubicBezTo>
                  <a:pt x="7883899" y="1716667"/>
                  <a:pt x="7888049" y="1729999"/>
                  <a:pt x="7896218" y="1740182"/>
                </a:cubicBezTo>
                <a:cubicBezTo>
                  <a:pt x="7904387" y="1750365"/>
                  <a:pt x="7915810" y="1755606"/>
                  <a:pt x="7930484" y="1755905"/>
                </a:cubicBezTo>
                <a:cubicBezTo>
                  <a:pt x="7943995" y="1755554"/>
                  <a:pt x="7956035" y="1750521"/>
                  <a:pt x="7966603" y="1740806"/>
                </a:cubicBezTo>
                <a:cubicBezTo>
                  <a:pt x="7977171" y="1731092"/>
                  <a:pt x="7985507" y="1718806"/>
                  <a:pt x="7991613" y="1703948"/>
                </a:cubicBezTo>
                <a:cubicBezTo>
                  <a:pt x="7997719" y="1689089"/>
                  <a:pt x="8000835" y="1673768"/>
                  <a:pt x="8000961" y="1657984"/>
                </a:cubicBezTo>
                <a:cubicBezTo>
                  <a:pt x="8001050" y="1650078"/>
                  <a:pt x="7999689" y="1641899"/>
                  <a:pt x="7996879" y="1633447"/>
                </a:cubicBezTo>
                <a:cubicBezTo>
                  <a:pt x="7994069" y="1624995"/>
                  <a:pt x="7989279" y="1617817"/>
                  <a:pt x="7982507" y="1611914"/>
                </a:cubicBezTo>
                <a:cubicBezTo>
                  <a:pt x="7975737" y="1606011"/>
                  <a:pt x="7966454" y="1602931"/>
                  <a:pt x="7954659" y="1602673"/>
                </a:cubicBezTo>
                <a:close/>
                <a:moveTo>
                  <a:pt x="7766017" y="1602673"/>
                </a:moveTo>
                <a:cubicBezTo>
                  <a:pt x="7748744" y="1602997"/>
                  <a:pt x="7733111" y="1608313"/>
                  <a:pt x="7719118" y="1618621"/>
                </a:cubicBezTo>
                <a:cubicBezTo>
                  <a:pt x="7705125" y="1628930"/>
                  <a:pt x="7693953" y="1642289"/>
                  <a:pt x="7685605" y="1658697"/>
                </a:cubicBezTo>
                <a:cubicBezTo>
                  <a:pt x="7677258" y="1675106"/>
                  <a:pt x="7672918" y="1692622"/>
                  <a:pt x="7672583" y="1711247"/>
                </a:cubicBezTo>
                <a:cubicBezTo>
                  <a:pt x="7672361" y="1722753"/>
                  <a:pt x="7674752" y="1732825"/>
                  <a:pt x="7679755" y="1741463"/>
                </a:cubicBezTo>
                <a:cubicBezTo>
                  <a:pt x="7684758" y="1750101"/>
                  <a:pt x="7693705" y="1754642"/>
                  <a:pt x="7706597" y="1755086"/>
                </a:cubicBezTo>
                <a:cubicBezTo>
                  <a:pt x="7721341" y="1754651"/>
                  <a:pt x="7735597" y="1746302"/>
                  <a:pt x="7749365" y="1730040"/>
                </a:cubicBezTo>
                <a:cubicBezTo>
                  <a:pt x="7763134" y="1713777"/>
                  <a:pt x="7772775" y="1692210"/>
                  <a:pt x="7778288" y="1665338"/>
                </a:cubicBezTo>
                <a:lnTo>
                  <a:pt x="7789737" y="1605541"/>
                </a:lnTo>
                <a:cubicBezTo>
                  <a:pt x="7787318" y="1604884"/>
                  <a:pt x="7784183" y="1604252"/>
                  <a:pt x="7780331" y="1603646"/>
                </a:cubicBezTo>
                <a:cubicBezTo>
                  <a:pt x="7776481" y="1603040"/>
                  <a:pt x="7771709" y="1602716"/>
                  <a:pt x="7766017" y="1602673"/>
                </a:cubicBezTo>
                <a:close/>
                <a:moveTo>
                  <a:pt x="5916310" y="1602673"/>
                </a:moveTo>
                <a:cubicBezTo>
                  <a:pt x="5902012" y="1603035"/>
                  <a:pt x="5889542" y="1608093"/>
                  <a:pt x="5878901" y="1617847"/>
                </a:cubicBezTo>
                <a:cubicBezTo>
                  <a:pt x="5868260" y="1627602"/>
                  <a:pt x="5860010" y="1639883"/>
                  <a:pt x="5854149" y="1654691"/>
                </a:cubicBezTo>
                <a:cubicBezTo>
                  <a:pt x="5848288" y="1669499"/>
                  <a:pt x="5845380" y="1684663"/>
                  <a:pt x="5845422" y="1700184"/>
                </a:cubicBezTo>
                <a:cubicBezTo>
                  <a:pt x="5845550" y="1716667"/>
                  <a:pt x="5849699" y="1729999"/>
                  <a:pt x="5857868" y="1740182"/>
                </a:cubicBezTo>
                <a:cubicBezTo>
                  <a:pt x="5866038" y="1750365"/>
                  <a:pt x="5877460" y="1755606"/>
                  <a:pt x="5892134" y="1755905"/>
                </a:cubicBezTo>
                <a:cubicBezTo>
                  <a:pt x="5905646" y="1755554"/>
                  <a:pt x="5917686" y="1750521"/>
                  <a:pt x="5928254" y="1740806"/>
                </a:cubicBezTo>
                <a:cubicBezTo>
                  <a:pt x="5938821" y="1731092"/>
                  <a:pt x="5947158" y="1718806"/>
                  <a:pt x="5953263" y="1703948"/>
                </a:cubicBezTo>
                <a:cubicBezTo>
                  <a:pt x="5959369" y="1689089"/>
                  <a:pt x="5962485" y="1673768"/>
                  <a:pt x="5962612" y="1657984"/>
                </a:cubicBezTo>
                <a:cubicBezTo>
                  <a:pt x="5962700" y="1650078"/>
                  <a:pt x="5961339" y="1641899"/>
                  <a:pt x="5958529" y="1633447"/>
                </a:cubicBezTo>
                <a:cubicBezTo>
                  <a:pt x="5955719" y="1624995"/>
                  <a:pt x="5950929" y="1617817"/>
                  <a:pt x="5944158" y="1611914"/>
                </a:cubicBezTo>
                <a:cubicBezTo>
                  <a:pt x="5937387" y="1606011"/>
                  <a:pt x="5928104" y="1602931"/>
                  <a:pt x="5916310" y="1602673"/>
                </a:cubicBezTo>
                <a:close/>
                <a:moveTo>
                  <a:pt x="5249560" y="1602673"/>
                </a:moveTo>
                <a:cubicBezTo>
                  <a:pt x="5235262" y="1603035"/>
                  <a:pt x="5222792" y="1608093"/>
                  <a:pt x="5212151" y="1617847"/>
                </a:cubicBezTo>
                <a:cubicBezTo>
                  <a:pt x="5201510" y="1627602"/>
                  <a:pt x="5193259" y="1639883"/>
                  <a:pt x="5187399" y="1654691"/>
                </a:cubicBezTo>
                <a:cubicBezTo>
                  <a:pt x="5181538" y="1669499"/>
                  <a:pt x="5178629" y="1684663"/>
                  <a:pt x="5178672" y="1700184"/>
                </a:cubicBezTo>
                <a:cubicBezTo>
                  <a:pt x="5178800" y="1716667"/>
                  <a:pt x="5182949" y="1729999"/>
                  <a:pt x="5191118" y="1740182"/>
                </a:cubicBezTo>
                <a:cubicBezTo>
                  <a:pt x="5199288" y="1750365"/>
                  <a:pt x="5210710" y="1755606"/>
                  <a:pt x="5225384" y="1755905"/>
                </a:cubicBezTo>
                <a:cubicBezTo>
                  <a:pt x="5238896" y="1755554"/>
                  <a:pt x="5250936" y="1750521"/>
                  <a:pt x="5261504" y="1740806"/>
                </a:cubicBezTo>
                <a:cubicBezTo>
                  <a:pt x="5272071" y="1731092"/>
                  <a:pt x="5280408" y="1718806"/>
                  <a:pt x="5286514" y="1703948"/>
                </a:cubicBezTo>
                <a:cubicBezTo>
                  <a:pt x="5292619" y="1689089"/>
                  <a:pt x="5295735" y="1673768"/>
                  <a:pt x="5295861" y="1657984"/>
                </a:cubicBezTo>
                <a:cubicBezTo>
                  <a:pt x="5295950" y="1650078"/>
                  <a:pt x="5294589" y="1641899"/>
                  <a:pt x="5291780" y="1633447"/>
                </a:cubicBezTo>
                <a:cubicBezTo>
                  <a:pt x="5288969" y="1624995"/>
                  <a:pt x="5284179" y="1617817"/>
                  <a:pt x="5277408" y="1611914"/>
                </a:cubicBezTo>
                <a:cubicBezTo>
                  <a:pt x="5270637" y="1606011"/>
                  <a:pt x="5261354" y="1602931"/>
                  <a:pt x="5249560" y="1602673"/>
                </a:cubicBezTo>
                <a:close/>
                <a:moveTo>
                  <a:pt x="4544710" y="1602673"/>
                </a:moveTo>
                <a:cubicBezTo>
                  <a:pt x="4530412" y="1603035"/>
                  <a:pt x="4517942" y="1608093"/>
                  <a:pt x="4507301" y="1617847"/>
                </a:cubicBezTo>
                <a:cubicBezTo>
                  <a:pt x="4496661" y="1627602"/>
                  <a:pt x="4488410" y="1639883"/>
                  <a:pt x="4482549" y="1654691"/>
                </a:cubicBezTo>
                <a:cubicBezTo>
                  <a:pt x="4476688" y="1669499"/>
                  <a:pt x="4473780" y="1684663"/>
                  <a:pt x="4473822" y="1700184"/>
                </a:cubicBezTo>
                <a:cubicBezTo>
                  <a:pt x="4473951" y="1716667"/>
                  <a:pt x="4478099" y="1729999"/>
                  <a:pt x="4486269" y="1740182"/>
                </a:cubicBezTo>
                <a:cubicBezTo>
                  <a:pt x="4494439" y="1750365"/>
                  <a:pt x="4505860" y="1755606"/>
                  <a:pt x="4520535" y="1755905"/>
                </a:cubicBezTo>
                <a:cubicBezTo>
                  <a:pt x="4534047" y="1755554"/>
                  <a:pt x="4546087" y="1750521"/>
                  <a:pt x="4556654" y="1740806"/>
                </a:cubicBezTo>
                <a:cubicBezTo>
                  <a:pt x="4567222" y="1731092"/>
                  <a:pt x="4575558" y="1718806"/>
                  <a:pt x="4581664" y="1703948"/>
                </a:cubicBezTo>
                <a:cubicBezTo>
                  <a:pt x="4587769" y="1689089"/>
                  <a:pt x="4590886" y="1673768"/>
                  <a:pt x="4591012" y="1657984"/>
                </a:cubicBezTo>
                <a:cubicBezTo>
                  <a:pt x="4591101" y="1650078"/>
                  <a:pt x="4589740" y="1641899"/>
                  <a:pt x="4586930" y="1633447"/>
                </a:cubicBezTo>
                <a:cubicBezTo>
                  <a:pt x="4584120" y="1624995"/>
                  <a:pt x="4579330" y="1617817"/>
                  <a:pt x="4572558" y="1611914"/>
                </a:cubicBezTo>
                <a:cubicBezTo>
                  <a:pt x="4565787" y="1606011"/>
                  <a:pt x="4556504" y="1602931"/>
                  <a:pt x="4544710" y="1602673"/>
                </a:cubicBezTo>
                <a:close/>
                <a:moveTo>
                  <a:pt x="3268361" y="1602673"/>
                </a:moveTo>
                <a:cubicBezTo>
                  <a:pt x="3254062" y="1603035"/>
                  <a:pt x="3241593" y="1608093"/>
                  <a:pt x="3230951" y="1617847"/>
                </a:cubicBezTo>
                <a:cubicBezTo>
                  <a:pt x="3220311" y="1627602"/>
                  <a:pt x="3212060" y="1639883"/>
                  <a:pt x="3206199" y="1654691"/>
                </a:cubicBezTo>
                <a:cubicBezTo>
                  <a:pt x="3200339" y="1669499"/>
                  <a:pt x="3197430" y="1684663"/>
                  <a:pt x="3197473" y="1700184"/>
                </a:cubicBezTo>
                <a:cubicBezTo>
                  <a:pt x="3197601" y="1716667"/>
                  <a:pt x="3201750" y="1729999"/>
                  <a:pt x="3209919" y="1740182"/>
                </a:cubicBezTo>
                <a:cubicBezTo>
                  <a:pt x="3218089" y="1750365"/>
                  <a:pt x="3229511" y="1755606"/>
                  <a:pt x="3244185" y="1755905"/>
                </a:cubicBezTo>
                <a:cubicBezTo>
                  <a:pt x="3257697" y="1755554"/>
                  <a:pt x="3269736" y="1750521"/>
                  <a:pt x="3280304" y="1740806"/>
                </a:cubicBezTo>
                <a:cubicBezTo>
                  <a:pt x="3290872" y="1731092"/>
                  <a:pt x="3299209" y="1718806"/>
                  <a:pt x="3305314" y="1703948"/>
                </a:cubicBezTo>
                <a:cubicBezTo>
                  <a:pt x="3311420" y="1689089"/>
                  <a:pt x="3314536" y="1673768"/>
                  <a:pt x="3314663" y="1657984"/>
                </a:cubicBezTo>
                <a:cubicBezTo>
                  <a:pt x="3314751" y="1650078"/>
                  <a:pt x="3313390" y="1641899"/>
                  <a:pt x="3310580" y="1633447"/>
                </a:cubicBezTo>
                <a:cubicBezTo>
                  <a:pt x="3307770" y="1624995"/>
                  <a:pt x="3302980" y="1617817"/>
                  <a:pt x="3296209" y="1611914"/>
                </a:cubicBezTo>
                <a:cubicBezTo>
                  <a:pt x="3289438" y="1606011"/>
                  <a:pt x="3280155" y="1602931"/>
                  <a:pt x="3268361" y="1602673"/>
                </a:cubicBezTo>
                <a:close/>
                <a:moveTo>
                  <a:pt x="2734961" y="1602673"/>
                </a:moveTo>
                <a:cubicBezTo>
                  <a:pt x="2720662" y="1603035"/>
                  <a:pt x="2708192" y="1608093"/>
                  <a:pt x="2697551" y="1617847"/>
                </a:cubicBezTo>
                <a:cubicBezTo>
                  <a:pt x="2686911" y="1627602"/>
                  <a:pt x="2678660" y="1639883"/>
                  <a:pt x="2672799" y="1654691"/>
                </a:cubicBezTo>
                <a:cubicBezTo>
                  <a:pt x="2666939" y="1669499"/>
                  <a:pt x="2664030" y="1684663"/>
                  <a:pt x="2664072" y="1700184"/>
                </a:cubicBezTo>
                <a:cubicBezTo>
                  <a:pt x="2664201" y="1716667"/>
                  <a:pt x="2668350" y="1729999"/>
                  <a:pt x="2676519" y="1740182"/>
                </a:cubicBezTo>
                <a:cubicBezTo>
                  <a:pt x="2684689" y="1750365"/>
                  <a:pt x="2696111" y="1755606"/>
                  <a:pt x="2710785" y="1755905"/>
                </a:cubicBezTo>
                <a:cubicBezTo>
                  <a:pt x="2724297" y="1755554"/>
                  <a:pt x="2736336" y="1750521"/>
                  <a:pt x="2746904" y="1740806"/>
                </a:cubicBezTo>
                <a:cubicBezTo>
                  <a:pt x="2757471" y="1731092"/>
                  <a:pt x="2765808" y="1718806"/>
                  <a:pt x="2771914" y="1703948"/>
                </a:cubicBezTo>
                <a:cubicBezTo>
                  <a:pt x="2778020" y="1689089"/>
                  <a:pt x="2781136" y="1673768"/>
                  <a:pt x="2781263" y="1657984"/>
                </a:cubicBezTo>
                <a:cubicBezTo>
                  <a:pt x="2781351" y="1650078"/>
                  <a:pt x="2779990" y="1641899"/>
                  <a:pt x="2777180" y="1633447"/>
                </a:cubicBezTo>
                <a:cubicBezTo>
                  <a:pt x="2774370" y="1624995"/>
                  <a:pt x="2769580" y="1617817"/>
                  <a:pt x="2762809" y="1611914"/>
                </a:cubicBezTo>
                <a:cubicBezTo>
                  <a:pt x="2756038" y="1606011"/>
                  <a:pt x="2746755" y="1602931"/>
                  <a:pt x="2734961" y="1602673"/>
                </a:cubicBezTo>
                <a:close/>
                <a:moveTo>
                  <a:pt x="1822417" y="1602673"/>
                </a:moveTo>
                <a:cubicBezTo>
                  <a:pt x="1805145" y="1602997"/>
                  <a:pt x="1789513" y="1608313"/>
                  <a:pt x="1775519" y="1618621"/>
                </a:cubicBezTo>
                <a:cubicBezTo>
                  <a:pt x="1761525" y="1628930"/>
                  <a:pt x="1750355" y="1642289"/>
                  <a:pt x="1742007" y="1658697"/>
                </a:cubicBezTo>
                <a:cubicBezTo>
                  <a:pt x="1733659" y="1675106"/>
                  <a:pt x="1729318" y="1692622"/>
                  <a:pt x="1728984" y="1711247"/>
                </a:cubicBezTo>
                <a:cubicBezTo>
                  <a:pt x="1728762" y="1722753"/>
                  <a:pt x="1731153" y="1732825"/>
                  <a:pt x="1736156" y="1741463"/>
                </a:cubicBezTo>
                <a:cubicBezTo>
                  <a:pt x="1741159" y="1750101"/>
                  <a:pt x="1750106" y="1754642"/>
                  <a:pt x="1762997" y="1755086"/>
                </a:cubicBezTo>
                <a:cubicBezTo>
                  <a:pt x="1777742" y="1754651"/>
                  <a:pt x="1791998" y="1746302"/>
                  <a:pt x="1805766" y="1730040"/>
                </a:cubicBezTo>
                <a:cubicBezTo>
                  <a:pt x="1819534" y="1713777"/>
                  <a:pt x="1829175" y="1692210"/>
                  <a:pt x="1834689" y="1665338"/>
                </a:cubicBezTo>
                <a:lnTo>
                  <a:pt x="1846139" y="1605541"/>
                </a:lnTo>
                <a:cubicBezTo>
                  <a:pt x="1843719" y="1604884"/>
                  <a:pt x="1840584" y="1604252"/>
                  <a:pt x="1836733" y="1603646"/>
                </a:cubicBezTo>
                <a:cubicBezTo>
                  <a:pt x="1832882" y="1603040"/>
                  <a:pt x="1828110" y="1602716"/>
                  <a:pt x="1822417" y="1602673"/>
                </a:cubicBezTo>
                <a:close/>
                <a:moveTo>
                  <a:pt x="1155667" y="1602673"/>
                </a:moveTo>
                <a:cubicBezTo>
                  <a:pt x="1138395" y="1602997"/>
                  <a:pt x="1122762" y="1608313"/>
                  <a:pt x="1108769" y="1618621"/>
                </a:cubicBezTo>
                <a:cubicBezTo>
                  <a:pt x="1094775" y="1628930"/>
                  <a:pt x="1083604" y="1642289"/>
                  <a:pt x="1075257" y="1658697"/>
                </a:cubicBezTo>
                <a:cubicBezTo>
                  <a:pt x="1066909" y="1675106"/>
                  <a:pt x="1062568" y="1692622"/>
                  <a:pt x="1062234" y="1711247"/>
                </a:cubicBezTo>
                <a:cubicBezTo>
                  <a:pt x="1062012" y="1722753"/>
                  <a:pt x="1064403" y="1732825"/>
                  <a:pt x="1069405" y="1741463"/>
                </a:cubicBezTo>
                <a:cubicBezTo>
                  <a:pt x="1074409" y="1750101"/>
                  <a:pt x="1083356" y="1754642"/>
                  <a:pt x="1096247" y="1755086"/>
                </a:cubicBezTo>
                <a:cubicBezTo>
                  <a:pt x="1110992" y="1754651"/>
                  <a:pt x="1125248" y="1746302"/>
                  <a:pt x="1139016" y="1730040"/>
                </a:cubicBezTo>
                <a:cubicBezTo>
                  <a:pt x="1152784" y="1713777"/>
                  <a:pt x="1162425" y="1692210"/>
                  <a:pt x="1167939" y="1665338"/>
                </a:cubicBezTo>
                <a:lnTo>
                  <a:pt x="1179388" y="1605541"/>
                </a:lnTo>
                <a:cubicBezTo>
                  <a:pt x="1176969" y="1604884"/>
                  <a:pt x="1173834" y="1604252"/>
                  <a:pt x="1169983" y="1603646"/>
                </a:cubicBezTo>
                <a:cubicBezTo>
                  <a:pt x="1166132" y="1603040"/>
                  <a:pt x="1161360" y="1602716"/>
                  <a:pt x="1155667" y="1602673"/>
                </a:cubicBezTo>
                <a:close/>
                <a:moveTo>
                  <a:pt x="325135" y="1602673"/>
                </a:moveTo>
                <a:cubicBezTo>
                  <a:pt x="310837" y="1603035"/>
                  <a:pt x="298367" y="1608093"/>
                  <a:pt x="287726" y="1617847"/>
                </a:cubicBezTo>
                <a:cubicBezTo>
                  <a:pt x="277085" y="1627602"/>
                  <a:pt x="268835" y="1639883"/>
                  <a:pt x="262974" y="1654691"/>
                </a:cubicBezTo>
                <a:cubicBezTo>
                  <a:pt x="257114" y="1669499"/>
                  <a:pt x="254205" y="1684663"/>
                  <a:pt x="254248" y="1700184"/>
                </a:cubicBezTo>
                <a:cubicBezTo>
                  <a:pt x="254375" y="1716667"/>
                  <a:pt x="258524" y="1729999"/>
                  <a:pt x="266694" y="1740182"/>
                </a:cubicBezTo>
                <a:cubicBezTo>
                  <a:pt x="274863" y="1750365"/>
                  <a:pt x="286285" y="1755606"/>
                  <a:pt x="300960" y="1755905"/>
                </a:cubicBezTo>
                <a:cubicBezTo>
                  <a:pt x="314472" y="1755554"/>
                  <a:pt x="326511" y="1750521"/>
                  <a:pt x="337079" y="1740806"/>
                </a:cubicBezTo>
                <a:cubicBezTo>
                  <a:pt x="347646" y="1731092"/>
                  <a:pt x="355983" y="1718806"/>
                  <a:pt x="362089" y="1703948"/>
                </a:cubicBezTo>
                <a:cubicBezTo>
                  <a:pt x="368195" y="1689089"/>
                  <a:pt x="371311" y="1673768"/>
                  <a:pt x="371437" y="1657984"/>
                </a:cubicBezTo>
                <a:cubicBezTo>
                  <a:pt x="371526" y="1650078"/>
                  <a:pt x="370165" y="1641899"/>
                  <a:pt x="367355" y="1633447"/>
                </a:cubicBezTo>
                <a:cubicBezTo>
                  <a:pt x="364545" y="1624995"/>
                  <a:pt x="359754" y="1617817"/>
                  <a:pt x="352983" y="1611914"/>
                </a:cubicBezTo>
                <a:cubicBezTo>
                  <a:pt x="346212" y="1606011"/>
                  <a:pt x="336930" y="1602931"/>
                  <a:pt x="325135" y="1602673"/>
                </a:cubicBezTo>
                <a:close/>
                <a:moveTo>
                  <a:pt x="9141601" y="1602263"/>
                </a:moveTo>
                <a:cubicBezTo>
                  <a:pt x="9125253" y="1602929"/>
                  <a:pt x="9111439" y="1609488"/>
                  <a:pt x="9100161" y="1621939"/>
                </a:cubicBezTo>
                <a:cubicBezTo>
                  <a:pt x="9088883" y="1634390"/>
                  <a:pt x="9081114" y="1648737"/>
                  <a:pt x="9076854" y="1664980"/>
                </a:cubicBezTo>
                <a:cubicBezTo>
                  <a:pt x="9104122" y="1665526"/>
                  <a:pt x="9126627" y="1663203"/>
                  <a:pt x="9144368" y="1658011"/>
                </a:cubicBezTo>
                <a:cubicBezTo>
                  <a:pt x="9162109" y="1652819"/>
                  <a:pt x="9171295" y="1642708"/>
                  <a:pt x="9171927" y="1627677"/>
                </a:cubicBezTo>
                <a:cubicBezTo>
                  <a:pt x="9171790" y="1619445"/>
                  <a:pt x="9168990" y="1613160"/>
                  <a:pt x="9163526" y="1608822"/>
                </a:cubicBezTo>
                <a:cubicBezTo>
                  <a:pt x="9158062" y="1604484"/>
                  <a:pt x="9150754" y="1602297"/>
                  <a:pt x="9141601" y="1602263"/>
                </a:cubicBezTo>
                <a:close/>
                <a:moveTo>
                  <a:pt x="10023225" y="1580198"/>
                </a:moveTo>
                <a:lnTo>
                  <a:pt x="10057205" y="1580198"/>
                </a:lnTo>
                <a:lnTo>
                  <a:pt x="10036317" y="1690783"/>
                </a:lnTo>
                <a:cubicBezTo>
                  <a:pt x="10035088" y="1696295"/>
                  <a:pt x="10034167" y="1701449"/>
                  <a:pt x="10033552" y="1706244"/>
                </a:cubicBezTo>
                <a:cubicBezTo>
                  <a:pt x="10032938" y="1711040"/>
                  <a:pt x="10032631" y="1715579"/>
                  <a:pt x="10032631" y="1719863"/>
                </a:cubicBezTo>
                <a:cubicBezTo>
                  <a:pt x="10032503" y="1730256"/>
                  <a:pt x="10034909" y="1738549"/>
                  <a:pt x="10039849" y="1744744"/>
                </a:cubicBezTo>
                <a:cubicBezTo>
                  <a:pt x="10044790" y="1750939"/>
                  <a:pt x="10053034" y="1754113"/>
                  <a:pt x="10064578" y="1754267"/>
                </a:cubicBezTo>
                <a:cubicBezTo>
                  <a:pt x="10077496" y="1753985"/>
                  <a:pt x="10090262" y="1747381"/>
                  <a:pt x="10102874" y="1734454"/>
                </a:cubicBezTo>
                <a:cubicBezTo>
                  <a:pt x="10115484" y="1721526"/>
                  <a:pt x="10124154" y="1703966"/>
                  <a:pt x="10128881" y="1681772"/>
                </a:cubicBezTo>
                <a:lnTo>
                  <a:pt x="10148131" y="1580198"/>
                </a:lnTo>
                <a:lnTo>
                  <a:pt x="10182126" y="1580198"/>
                </a:lnTo>
                <a:lnTo>
                  <a:pt x="10155504" y="1720645"/>
                </a:lnTo>
                <a:cubicBezTo>
                  <a:pt x="10151476" y="1742757"/>
                  <a:pt x="10148472" y="1762002"/>
                  <a:pt x="10146493" y="1778381"/>
                </a:cubicBezTo>
                <a:lnTo>
                  <a:pt x="10115775" y="1778381"/>
                </a:lnTo>
                <a:lnTo>
                  <a:pt x="10121099" y="1741161"/>
                </a:lnTo>
                <a:lnTo>
                  <a:pt x="10120281" y="1741161"/>
                </a:lnTo>
                <a:cubicBezTo>
                  <a:pt x="10111295" y="1754178"/>
                  <a:pt x="10100697" y="1764355"/>
                  <a:pt x="10088487" y="1771691"/>
                </a:cubicBezTo>
                <a:cubicBezTo>
                  <a:pt x="10076276" y="1779027"/>
                  <a:pt x="10063528" y="1782759"/>
                  <a:pt x="10050243" y="1782886"/>
                </a:cubicBezTo>
                <a:cubicBezTo>
                  <a:pt x="10036973" y="1783313"/>
                  <a:pt x="10025139" y="1779393"/>
                  <a:pt x="10014742" y="1771125"/>
                </a:cubicBezTo>
                <a:cubicBezTo>
                  <a:pt x="10004345" y="1762858"/>
                  <a:pt x="9998857" y="1747682"/>
                  <a:pt x="9998278" y="1725597"/>
                </a:cubicBezTo>
                <a:cubicBezTo>
                  <a:pt x="9998278" y="1720912"/>
                  <a:pt x="9998585" y="1715844"/>
                  <a:pt x="9999198" y="1710391"/>
                </a:cubicBezTo>
                <a:cubicBezTo>
                  <a:pt x="9999811" y="1704939"/>
                  <a:pt x="10000731" y="1698949"/>
                  <a:pt x="10001959" y="1692421"/>
                </a:cubicBezTo>
                <a:close/>
                <a:moveTo>
                  <a:pt x="8855278" y="1580198"/>
                </a:moveTo>
                <a:lnTo>
                  <a:pt x="8890082" y="1580198"/>
                </a:lnTo>
                <a:lnTo>
                  <a:pt x="8907279" y="1693240"/>
                </a:lnTo>
                <a:cubicBezTo>
                  <a:pt x="8908737" y="1704435"/>
                  <a:pt x="8910017" y="1713992"/>
                  <a:pt x="8911117" y="1721910"/>
                </a:cubicBezTo>
                <a:cubicBezTo>
                  <a:pt x="8912218" y="1729829"/>
                  <a:pt x="8912985" y="1736519"/>
                  <a:pt x="8913420" y="1741980"/>
                </a:cubicBezTo>
                <a:lnTo>
                  <a:pt x="8914649" y="1741980"/>
                </a:lnTo>
                <a:cubicBezTo>
                  <a:pt x="8916594" y="1736801"/>
                  <a:pt x="8919153" y="1730571"/>
                  <a:pt x="8922326" y="1723289"/>
                </a:cubicBezTo>
                <a:cubicBezTo>
                  <a:pt x="8925499" y="1716007"/>
                  <a:pt x="8929901" y="1706800"/>
                  <a:pt x="8935531" y="1695668"/>
                </a:cubicBezTo>
                <a:lnTo>
                  <a:pt x="8996131" y="1580198"/>
                </a:lnTo>
                <a:lnTo>
                  <a:pt x="9033391" y="1580198"/>
                </a:lnTo>
                <a:lnTo>
                  <a:pt x="8923248" y="1778381"/>
                </a:lnTo>
                <a:lnTo>
                  <a:pt x="8889672" y="1778381"/>
                </a:lnTo>
                <a:close/>
                <a:moveTo>
                  <a:pt x="7464628" y="1580198"/>
                </a:moveTo>
                <a:lnTo>
                  <a:pt x="7499432" y="1580198"/>
                </a:lnTo>
                <a:lnTo>
                  <a:pt x="7516629" y="1693240"/>
                </a:lnTo>
                <a:cubicBezTo>
                  <a:pt x="7518087" y="1704435"/>
                  <a:pt x="7519367" y="1713992"/>
                  <a:pt x="7520468" y="1721910"/>
                </a:cubicBezTo>
                <a:cubicBezTo>
                  <a:pt x="7521568" y="1729829"/>
                  <a:pt x="7522336" y="1736519"/>
                  <a:pt x="7522771" y="1741980"/>
                </a:cubicBezTo>
                <a:lnTo>
                  <a:pt x="7523999" y="1741980"/>
                </a:lnTo>
                <a:cubicBezTo>
                  <a:pt x="7525944" y="1736801"/>
                  <a:pt x="7528504" y="1730571"/>
                  <a:pt x="7531676" y="1723289"/>
                </a:cubicBezTo>
                <a:cubicBezTo>
                  <a:pt x="7534849" y="1716007"/>
                  <a:pt x="7539252" y="1706800"/>
                  <a:pt x="7544882" y="1695668"/>
                </a:cubicBezTo>
                <a:lnTo>
                  <a:pt x="7605481" y="1580198"/>
                </a:lnTo>
                <a:lnTo>
                  <a:pt x="7642741" y="1580198"/>
                </a:lnTo>
                <a:lnTo>
                  <a:pt x="7532598" y="1778381"/>
                </a:lnTo>
                <a:lnTo>
                  <a:pt x="7499022" y="1778381"/>
                </a:lnTo>
                <a:close/>
                <a:moveTo>
                  <a:pt x="6893198" y="1580198"/>
                </a:moveTo>
                <a:lnTo>
                  <a:pt x="6927168" y="1580198"/>
                </a:lnTo>
                <a:lnTo>
                  <a:pt x="6889104" y="1778381"/>
                </a:lnTo>
                <a:lnTo>
                  <a:pt x="6855133" y="1778381"/>
                </a:lnTo>
                <a:close/>
                <a:moveTo>
                  <a:pt x="4251075" y="1580198"/>
                </a:moveTo>
                <a:lnTo>
                  <a:pt x="4285056" y="1580198"/>
                </a:lnTo>
                <a:lnTo>
                  <a:pt x="4264168" y="1690783"/>
                </a:lnTo>
                <a:cubicBezTo>
                  <a:pt x="4262939" y="1696295"/>
                  <a:pt x="4262017" y="1701449"/>
                  <a:pt x="4261403" y="1706244"/>
                </a:cubicBezTo>
                <a:cubicBezTo>
                  <a:pt x="4260788" y="1711040"/>
                  <a:pt x="4260481" y="1715579"/>
                  <a:pt x="4260481" y="1719863"/>
                </a:cubicBezTo>
                <a:cubicBezTo>
                  <a:pt x="4260353" y="1730256"/>
                  <a:pt x="4262760" y="1738549"/>
                  <a:pt x="4267700" y="1744744"/>
                </a:cubicBezTo>
                <a:cubicBezTo>
                  <a:pt x="4272641" y="1750939"/>
                  <a:pt x="4280884" y="1754113"/>
                  <a:pt x="4292428" y="1754267"/>
                </a:cubicBezTo>
                <a:cubicBezTo>
                  <a:pt x="4305347" y="1753985"/>
                  <a:pt x="4318112" y="1747381"/>
                  <a:pt x="4330723" y="1734454"/>
                </a:cubicBezTo>
                <a:cubicBezTo>
                  <a:pt x="4343335" y="1721526"/>
                  <a:pt x="4352005" y="1703966"/>
                  <a:pt x="4356732" y="1681772"/>
                </a:cubicBezTo>
                <a:lnTo>
                  <a:pt x="4375981" y="1580198"/>
                </a:lnTo>
                <a:lnTo>
                  <a:pt x="4409976" y="1580198"/>
                </a:lnTo>
                <a:lnTo>
                  <a:pt x="4383354" y="1720645"/>
                </a:lnTo>
                <a:cubicBezTo>
                  <a:pt x="4379326" y="1742757"/>
                  <a:pt x="4376323" y="1762002"/>
                  <a:pt x="4374343" y="1778381"/>
                </a:cubicBezTo>
                <a:lnTo>
                  <a:pt x="4343625" y="1778381"/>
                </a:lnTo>
                <a:lnTo>
                  <a:pt x="4348950" y="1741161"/>
                </a:lnTo>
                <a:lnTo>
                  <a:pt x="4348130" y="1741161"/>
                </a:lnTo>
                <a:cubicBezTo>
                  <a:pt x="4339145" y="1754178"/>
                  <a:pt x="4328548" y="1764355"/>
                  <a:pt x="4316337" y="1771691"/>
                </a:cubicBezTo>
                <a:cubicBezTo>
                  <a:pt x="4304127" y="1779027"/>
                  <a:pt x="4291379" y="1782759"/>
                  <a:pt x="4278093" y="1782886"/>
                </a:cubicBezTo>
                <a:cubicBezTo>
                  <a:pt x="4264823" y="1783313"/>
                  <a:pt x="4252990" y="1779393"/>
                  <a:pt x="4242593" y="1771125"/>
                </a:cubicBezTo>
                <a:cubicBezTo>
                  <a:pt x="4232195" y="1762858"/>
                  <a:pt x="4226707" y="1747682"/>
                  <a:pt x="4226128" y="1725597"/>
                </a:cubicBezTo>
                <a:cubicBezTo>
                  <a:pt x="4226128" y="1720912"/>
                  <a:pt x="4226435" y="1715844"/>
                  <a:pt x="4227048" y="1710391"/>
                </a:cubicBezTo>
                <a:cubicBezTo>
                  <a:pt x="4227662" y="1704939"/>
                  <a:pt x="4228582" y="1698949"/>
                  <a:pt x="4229809" y="1692421"/>
                </a:cubicBezTo>
                <a:close/>
                <a:moveTo>
                  <a:pt x="1535458" y="1580198"/>
                </a:moveTo>
                <a:lnTo>
                  <a:pt x="1572312" y="1580198"/>
                </a:lnTo>
                <a:lnTo>
                  <a:pt x="1591557" y="1623601"/>
                </a:lnTo>
                <a:cubicBezTo>
                  <a:pt x="1594201" y="1629906"/>
                  <a:pt x="1596590" y="1635621"/>
                  <a:pt x="1598722" y="1640748"/>
                </a:cubicBezTo>
                <a:cubicBezTo>
                  <a:pt x="1600855" y="1645875"/>
                  <a:pt x="1602834" y="1650669"/>
                  <a:pt x="1604660" y="1655130"/>
                </a:cubicBezTo>
                <a:lnTo>
                  <a:pt x="1605888" y="1655130"/>
                </a:lnTo>
                <a:cubicBezTo>
                  <a:pt x="1609582" y="1649816"/>
                  <a:pt x="1612943" y="1644988"/>
                  <a:pt x="1615971" y="1640646"/>
                </a:cubicBezTo>
                <a:cubicBezTo>
                  <a:pt x="1619000" y="1636303"/>
                  <a:pt x="1622873" y="1631168"/>
                  <a:pt x="1627590" y="1625239"/>
                </a:cubicBezTo>
                <a:lnTo>
                  <a:pt x="1664033" y="1580198"/>
                </a:lnTo>
                <a:lnTo>
                  <a:pt x="1703343" y="1580198"/>
                </a:lnTo>
                <a:lnTo>
                  <a:pt x="1619810" y="1676832"/>
                </a:lnTo>
                <a:lnTo>
                  <a:pt x="1666491" y="1778381"/>
                </a:lnTo>
                <a:lnTo>
                  <a:pt x="1629638" y="1778381"/>
                </a:lnTo>
                <a:lnTo>
                  <a:pt x="1609573" y="1733748"/>
                </a:lnTo>
                <a:cubicBezTo>
                  <a:pt x="1606417" y="1726626"/>
                  <a:pt x="1603824" y="1720500"/>
                  <a:pt x="1601794" y="1715374"/>
                </a:cubicBezTo>
                <a:cubicBezTo>
                  <a:pt x="1599763" y="1710247"/>
                  <a:pt x="1597579" y="1704634"/>
                  <a:pt x="1595242" y="1698534"/>
                </a:cubicBezTo>
                <a:lnTo>
                  <a:pt x="1594423" y="1698534"/>
                </a:lnTo>
                <a:cubicBezTo>
                  <a:pt x="1591420" y="1703175"/>
                  <a:pt x="1588315" y="1707918"/>
                  <a:pt x="1585107" y="1712763"/>
                </a:cubicBezTo>
                <a:cubicBezTo>
                  <a:pt x="1581900" y="1717609"/>
                  <a:pt x="1578181" y="1722966"/>
                  <a:pt x="1573949" y="1728835"/>
                </a:cubicBezTo>
                <a:lnTo>
                  <a:pt x="1533821" y="1778381"/>
                </a:lnTo>
                <a:lnTo>
                  <a:pt x="1494511" y="1778381"/>
                </a:lnTo>
                <a:lnTo>
                  <a:pt x="1581320" y="1676423"/>
                </a:lnTo>
                <a:close/>
                <a:moveTo>
                  <a:pt x="841125" y="1580198"/>
                </a:moveTo>
                <a:lnTo>
                  <a:pt x="875106" y="1580198"/>
                </a:lnTo>
                <a:lnTo>
                  <a:pt x="854218" y="1690783"/>
                </a:lnTo>
                <a:cubicBezTo>
                  <a:pt x="852989" y="1696295"/>
                  <a:pt x="852067" y="1701449"/>
                  <a:pt x="851453" y="1706244"/>
                </a:cubicBezTo>
                <a:cubicBezTo>
                  <a:pt x="850839" y="1711040"/>
                  <a:pt x="850531" y="1715579"/>
                  <a:pt x="850531" y="1719863"/>
                </a:cubicBezTo>
                <a:cubicBezTo>
                  <a:pt x="850403" y="1730256"/>
                  <a:pt x="852810" y="1738549"/>
                  <a:pt x="857750" y="1744744"/>
                </a:cubicBezTo>
                <a:cubicBezTo>
                  <a:pt x="862691" y="1750939"/>
                  <a:pt x="870933" y="1754113"/>
                  <a:pt x="882478" y="1754267"/>
                </a:cubicBezTo>
                <a:cubicBezTo>
                  <a:pt x="895397" y="1753985"/>
                  <a:pt x="908162" y="1747381"/>
                  <a:pt x="920774" y="1734454"/>
                </a:cubicBezTo>
                <a:cubicBezTo>
                  <a:pt x="933385" y="1721526"/>
                  <a:pt x="942054" y="1703966"/>
                  <a:pt x="946782" y="1681772"/>
                </a:cubicBezTo>
                <a:lnTo>
                  <a:pt x="966032" y="1580198"/>
                </a:lnTo>
                <a:lnTo>
                  <a:pt x="1000026" y="1580198"/>
                </a:lnTo>
                <a:lnTo>
                  <a:pt x="973404" y="1720645"/>
                </a:lnTo>
                <a:cubicBezTo>
                  <a:pt x="969376" y="1742757"/>
                  <a:pt x="966373" y="1762002"/>
                  <a:pt x="964393" y="1778381"/>
                </a:cubicBezTo>
                <a:lnTo>
                  <a:pt x="933675" y="1778381"/>
                </a:lnTo>
                <a:lnTo>
                  <a:pt x="939000" y="1741161"/>
                </a:lnTo>
                <a:lnTo>
                  <a:pt x="938181" y="1741161"/>
                </a:lnTo>
                <a:cubicBezTo>
                  <a:pt x="929195" y="1754178"/>
                  <a:pt x="918598" y="1764355"/>
                  <a:pt x="906387" y="1771691"/>
                </a:cubicBezTo>
                <a:cubicBezTo>
                  <a:pt x="894177" y="1779027"/>
                  <a:pt x="881429" y="1782759"/>
                  <a:pt x="868143" y="1782886"/>
                </a:cubicBezTo>
                <a:cubicBezTo>
                  <a:pt x="854873" y="1783313"/>
                  <a:pt x="843040" y="1779393"/>
                  <a:pt x="832642" y="1771125"/>
                </a:cubicBezTo>
                <a:cubicBezTo>
                  <a:pt x="822245" y="1762858"/>
                  <a:pt x="816757" y="1747682"/>
                  <a:pt x="816178" y="1725597"/>
                </a:cubicBezTo>
                <a:cubicBezTo>
                  <a:pt x="816178" y="1720912"/>
                  <a:pt x="816485" y="1715844"/>
                  <a:pt x="817099" y="1710391"/>
                </a:cubicBezTo>
                <a:cubicBezTo>
                  <a:pt x="817712" y="1704939"/>
                  <a:pt x="818632" y="1698949"/>
                  <a:pt x="819859" y="1692421"/>
                </a:cubicBezTo>
                <a:close/>
                <a:moveTo>
                  <a:pt x="473374" y="1580198"/>
                </a:moveTo>
                <a:lnTo>
                  <a:pt x="507335" y="1580198"/>
                </a:lnTo>
                <a:lnTo>
                  <a:pt x="469278" y="1778381"/>
                </a:lnTo>
                <a:lnTo>
                  <a:pt x="435283" y="1778381"/>
                </a:lnTo>
                <a:close/>
                <a:moveTo>
                  <a:pt x="10541533" y="1576102"/>
                </a:moveTo>
                <a:cubicBezTo>
                  <a:pt x="10550936" y="1576255"/>
                  <a:pt x="10559367" y="1577278"/>
                  <a:pt x="10566824" y="1579170"/>
                </a:cubicBezTo>
                <a:cubicBezTo>
                  <a:pt x="10574281" y="1581062"/>
                  <a:pt x="10579640" y="1582907"/>
                  <a:pt x="10582900" y="1584703"/>
                </a:cubicBezTo>
                <a:lnTo>
                  <a:pt x="10573070" y="1611687"/>
                </a:lnTo>
                <a:cubicBezTo>
                  <a:pt x="10569187" y="1609766"/>
                  <a:pt x="10564460" y="1608076"/>
                  <a:pt x="10558889" y="1606616"/>
                </a:cubicBezTo>
                <a:cubicBezTo>
                  <a:pt x="10553316" y="1605156"/>
                  <a:pt x="10546849" y="1604388"/>
                  <a:pt x="10539485" y="1604311"/>
                </a:cubicBezTo>
                <a:cubicBezTo>
                  <a:pt x="10522201" y="1604650"/>
                  <a:pt x="10507300" y="1609617"/>
                  <a:pt x="10494781" y="1619213"/>
                </a:cubicBezTo>
                <a:cubicBezTo>
                  <a:pt x="10482261" y="1628808"/>
                  <a:pt x="10472608" y="1640999"/>
                  <a:pt x="10465821" y="1655784"/>
                </a:cubicBezTo>
                <a:cubicBezTo>
                  <a:pt x="10459037" y="1670569"/>
                  <a:pt x="10455603" y="1685915"/>
                  <a:pt x="10455522" y="1701824"/>
                </a:cubicBezTo>
                <a:cubicBezTo>
                  <a:pt x="10455547" y="1718007"/>
                  <a:pt x="10459695" y="1730811"/>
                  <a:pt x="10467963" y="1740234"/>
                </a:cubicBezTo>
                <a:cubicBezTo>
                  <a:pt x="10476231" y="1749658"/>
                  <a:pt x="10488467" y="1754472"/>
                  <a:pt x="10504671" y="1754676"/>
                </a:cubicBezTo>
                <a:cubicBezTo>
                  <a:pt x="10514723" y="1754523"/>
                  <a:pt x="10523597" y="1753294"/>
                  <a:pt x="10531294" y="1750989"/>
                </a:cubicBezTo>
                <a:cubicBezTo>
                  <a:pt x="10538990" y="1748684"/>
                  <a:pt x="10545406" y="1746226"/>
                  <a:pt x="10550544" y="1743614"/>
                </a:cubicBezTo>
                <a:lnTo>
                  <a:pt x="10553820" y="1770620"/>
                </a:lnTo>
                <a:cubicBezTo>
                  <a:pt x="10548615" y="1773261"/>
                  <a:pt x="10541106" y="1775850"/>
                  <a:pt x="10531294" y="1778388"/>
                </a:cubicBezTo>
                <a:cubicBezTo>
                  <a:pt x="10521481" y="1780926"/>
                  <a:pt x="10509875" y="1782289"/>
                  <a:pt x="10496480" y="1782476"/>
                </a:cubicBezTo>
                <a:cubicBezTo>
                  <a:pt x="10470915" y="1781924"/>
                  <a:pt x="10451829" y="1774440"/>
                  <a:pt x="10439222" y="1760024"/>
                </a:cubicBezTo>
                <a:cubicBezTo>
                  <a:pt x="10426613" y="1745607"/>
                  <a:pt x="10420323" y="1727573"/>
                  <a:pt x="10420350" y="1705921"/>
                </a:cubicBezTo>
                <a:cubicBezTo>
                  <a:pt x="10420526" y="1683036"/>
                  <a:pt x="10425719" y="1661802"/>
                  <a:pt x="10435930" y="1642218"/>
                </a:cubicBezTo>
                <a:cubicBezTo>
                  <a:pt x="10446141" y="1622635"/>
                  <a:pt x="10460311" y="1606808"/>
                  <a:pt x="10478440" y="1594736"/>
                </a:cubicBezTo>
                <a:cubicBezTo>
                  <a:pt x="10496570" y="1582664"/>
                  <a:pt x="10517601" y="1576453"/>
                  <a:pt x="10541533" y="1576102"/>
                </a:cubicBezTo>
                <a:close/>
                <a:moveTo>
                  <a:pt x="5759982" y="1576102"/>
                </a:moveTo>
                <a:cubicBezTo>
                  <a:pt x="5769386" y="1576255"/>
                  <a:pt x="5777816" y="1577278"/>
                  <a:pt x="5785274" y="1579170"/>
                </a:cubicBezTo>
                <a:cubicBezTo>
                  <a:pt x="5792732" y="1581062"/>
                  <a:pt x="5798090" y="1582907"/>
                  <a:pt x="5801350" y="1584703"/>
                </a:cubicBezTo>
                <a:lnTo>
                  <a:pt x="5791520" y="1611687"/>
                </a:lnTo>
                <a:cubicBezTo>
                  <a:pt x="5787638" y="1609766"/>
                  <a:pt x="5782910" y="1608076"/>
                  <a:pt x="5777338" y="1606616"/>
                </a:cubicBezTo>
                <a:cubicBezTo>
                  <a:pt x="5771767" y="1605156"/>
                  <a:pt x="5765298" y="1604388"/>
                  <a:pt x="5757935" y="1604311"/>
                </a:cubicBezTo>
                <a:cubicBezTo>
                  <a:pt x="5740652" y="1604650"/>
                  <a:pt x="5725750" y="1609617"/>
                  <a:pt x="5713231" y="1619213"/>
                </a:cubicBezTo>
                <a:cubicBezTo>
                  <a:pt x="5700711" y="1628808"/>
                  <a:pt x="5691058" y="1640999"/>
                  <a:pt x="5684272" y="1655784"/>
                </a:cubicBezTo>
                <a:cubicBezTo>
                  <a:pt x="5677486" y="1670569"/>
                  <a:pt x="5674053" y="1685915"/>
                  <a:pt x="5673972" y="1701824"/>
                </a:cubicBezTo>
                <a:cubicBezTo>
                  <a:pt x="5673998" y="1718007"/>
                  <a:pt x="5678144" y="1730811"/>
                  <a:pt x="5686413" y="1740234"/>
                </a:cubicBezTo>
                <a:cubicBezTo>
                  <a:pt x="5694681" y="1749658"/>
                  <a:pt x="5706917" y="1754472"/>
                  <a:pt x="5723121" y="1754676"/>
                </a:cubicBezTo>
                <a:cubicBezTo>
                  <a:pt x="5733172" y="1754523"/>
                  <a:pt x="5742047" y="1753294"/>
                  <a:pt x="5749743" y="1750989"/>
                </a:cubicBezTo>
                <a:cubicBezTo>
                  <a:pt x="5757440" y="1748684"/>
                  <a:pt x="5763857" y="1746226"/>
                  <a:pt x="5768993" y="1743614"/>
                </a:cubicBezTo>
                <a:lnTo>
                  <a:pt x="5772270" y="1770620"/>
                </a:lnTo>
                <a:cubicBezTo>
                  <a:pt x="5767065" y="1773261"/>
                  <a:pt x="5759556" y="1775850"/>
                  <a:pt x="5749743" y="1778388"/>
                </a:cubicBezTo>
                <a:cubicBezTo>
                  <a:pt x="5739931" y="1780926"/>
                  <a:pt x="5728326" y="1782289"/>
                  <a:pt x="5714929" y="1782476"/>
                </a:cubicBezTo>
                <a:cubicBezTo>
                  <a:pt x="5689365" y="1781924"/>
                  <a:pt x="5670279" y="1774440"/>
                  <a:pt x="5657672" y="1760024"/>
                </a:cubicBezTo>
                <a:cubicBezTo>
                  <a:pt x="5645063" y="1745607"/>
                  <a:pt x="5638773" y="1727573"/>
                  <a:pt x="5638800" y="1705921"/>
                </a:cubicBezTo>
                <a:cubicBezTo>
                  <a:pt x="5638976" y="1683036"/>
                  <a:pt x="5644170" y="1661802"/>
                  <a:pt x="5654381" y="1642218"/>
                </a:cubicBezTo>
                <a:cubicBezTo>
                  <a:pt x="5664592" y="1622635"/>
                  <a:pt x="5678762" y="1606808"/>
                  <a:pt x="5696891" y="1594736"/>
                </a:cubicBezTo>
                <a:cubicBezTo>
                  <a:pt x="5715021" y="1582664"/>
                  <a:pt x="5736051" y="1576453"/>
                  <a:pt x="5759982" y="1576102"/>
                </a:cubicBezTo>
                <a:close/>
                <a:moveTo>
                  <a:pt x="2969158" y="1576102"/>
                </a:moveTo>
                <a:cubicBezTo>
                  <a:pt x="2978562" y="1576255"/>
                  <a:pt x="2986992" y="1577278"/>
                  <a:pt x="2994450" y="1579170"/>
                </a:cubicBezTo>
                <a:cubicBezTo>
                  <a:pt x="3001907" y="1581062"/>
                  <a:pt x="3007266" y="1582907"/>
                  <a:pt x="3010525" y="1584703"/>
                </a:cubicBezTo>
                <a:lnTo>
                  <a:pt x="3000696" y="1611687"/>
                </a:lnTo>
                <a:cubicBezTo>
                  <a:pt x="2996813" y="1609766"/>
                  <a:pt x="2992086" y="1608076"/>
                  <a:pt x="2986514" y="1606616"/>
                </a:cubicBezTo>
                <a:cubicBezTo>
                  <a:pt x="2980942" y="1605156"/>
                  <a:pt x="2974474" y="1604388"/>
                  <a:pt x="2967110" y="1604311"/>
                </a:cubicBezTo>
                <a:cubicBezTo>
                  <a:pt x="2949827" y="1604650"/>
                  <a:pt x="2934926" y="1609617"/>
                  <a:pt x="2922406" y="1619213"/>
                </a:cubicBezTo>
                <a:cubicBezTo>
                  <a:pt x="2909887" y="1628808"/>
                  <a:pt x="2900234" y="1640999"/>
                  <a:pt x="2893448" y="1655784"/>
                </a:cubicBezTo>
                <a:cubicBezTo>
                  <a:pt x="2886662" y="1670569"/>
                  <a:pt x="2883229" y="1685915"/>
                  <a:pt x="2883148" y="1701824"/>
                </a:cubicBezTo>
                <a:cubicBezTo>
                  <a:pt x="2883173" y="1718007"/>
                  <a:pt x="2887320" y="1730811"/>
                  <a:pt x="2895589" y="1740234"/>
                </a:cubicBezTo>
                <a:cubicBezTo>
                  <a:pt x="2903856" y="1749658"/>
                  <a:pt x="2916093" y="1754472"/>
                  <a:pt x="2932296" y="1754676"/>
                </a:cubicBezTo>
                <a:cubicBezTo>
                  <a:pt x="2942348" y="1754523"/>
                  <a:pt x="2951222" y="1753294"/>
                  <a:pt x="2958919" y="1750989"/>
                </a:cubicBezTo>
                <a:cubicBezTo>
                  <a:pt x="2966616" y="1748684"/>
                  <a:pt x="2973032" y="1746226"/>
                  <a:pt x="2978169" y="1743614"/>
                </a:cubicBezTo>
                <a:lnTo>
                  <a:pt x="2981445" y="1770620"/>
                </a:lnTo>
                <a:cubicBezTo>
                  <a:pt x="2976241" y="1773261"/>
                  <a:pt x="2968732" y="1775850"/>
                  <a:pt x="2958919" y="1778388"/>
                </a:cubicBezTo>
                <a:cubicBezTo>
                  <a:pt x="2949106" y="1780926"/>
                  <a:pt x="2937502" y="1782289"/>
                  <a:pt x="2924105" y="1782476"/>
                </a:cubicBezTo>
                <a:cubicBezTo>
                  <a:pt x="2898541" y="1781924"/>
                  <a:pt x="2879455" y="1774440"/>
                  <a:pt x="2866847" y="1760024"/>
                </a:cubicBezTo>
                <a:cubicBezTo>
                  <a:pt x="2854239" y="1745607"/>
                  <a:pt x="2847949" y="1727573"/>
                  <a:pt x="2847975" y="1705921"/>
                </a:cubicBezTo>
                <a:cubicBezTo>
                  <a:pt x="2848152" y="1683036"/>
                  <a:pt x="2853346" y="1661802"/>
                  <a:pt x="2863556" y="1642218"/>
                </a:cubicBezTo>
                <a:cubicBezTo>
                  <a:pt x="2873767" y="1622635"/>
                  <a:pt x="2887937" y="1606808"/>
                  <a:pt x="2906067" y="1594736"/>
                </a:cubicBezTo>
                <a:cubicBezTo>
                  <a:pt x="2924196" y="1582664"/>
                  <a:pt x="2945227" y="1576453"/>
                  <a:pt x="2969158" y="1576102"/>
                </a:cubicBezTo>
                <a:close/>
                <a:moveTo>
                  <a:pt x="10320547" y="1575692"/>
                </a:moveTo>
                <a:cubicBezTo>
                  <a:pt x="10338395" y="1575932"/>
                  <a:pt x="10353030" y="1579953"/>
                  <a:pt x="10364455" y="1587755"/>
                </a:cubicBezTo>
                <a:cubicBezTo>
                  <a:pt x="10375880" y="1595558"/>
                  <a:pt x="10384324" y="1605705"/>
                  <a:pt x="10389787" y="1618197"/>
                </a:cubicBezTo>
                <a:cubicBezTo>
                  <a:pt x="10395250" y="1630688"/>
                  <a:pt x="10397963" y="1644087"/>
                  <a:pt x="10397924" y="1658394"/>
                </a:cubicBezTo>
                <a:cubicBezTo>
                  <a:pt x="10397799" y="1679149"/>
                  <a:pt x="10393231" y="1698952"/>
                  <a:pt x="10384223" y="1717801"/>
                </a:cubicBezTo>
                <a:cubicBezTo>
                  <a:pt x="10375214" y="1736651"/>
                  <a:pt x="10362517" y="1752109"/>
                  <a:pt x="10346132" y="1764176"/>
                </a:cubicBezTo>
                <a:cubicBezTo>
                  <a:pt x="10329747" y="1776243"/>
                  <a:pt x="10310429" y="1782480"/>
                  <a:pt x="10288176" y="1782886"/>
                </a:cubicBezTo>
                <a:cubicBezTo>
                  <a:pt x="10263267" y="1782282"/>
                  <a:pt x="10244175" y="1774286"/>
                  <a:pt x="10230901" y="1758897"/>
                </a:cubicBezTo>
                <a:cubicBezTo>
                  <a:pt x="10217626" y="1743507"/>
                  <a:pt x="10210926" y="1724346"/>
                  <a:pt x="10210800" y="1701413"/>
                </a:cubicBezTo>
                <a:cubicBezTo>
                  <a:pt x="10210963" y="1679353"/>
                  <a:pt x="10215682" y="1658837"/>
                  <a:pt x="10224957" y="1639866"/>
                </a:cubicBezTo>
                <a:cubicBezTo>
                  <a:pt x="10234232" y="1620895"/>
                  <a:pt x="10247080" y="1605543"/>
                  <a:pt x="10263502" y="1593810"/>
                </a:cubicBezTo>
                <a:cubicBezTo>
                  <a:pt x="10279924" y="1582077"/>
                  <a:pt x="10298939" y="1576038"/>
                  <a:pt x="10320547" y="1575692"/>
                </a:cubicBezTo>
                <a:close/>
                <a:moveTo>
                  <a:pt x="9897519" y="1575692"/>
                </a:moveTo>
                <a:cubicBezTo>
                  <a:pt x="9910915" y="1575828"/>
                  <a:pt x="9923031" y="1577191"/>
                  <a:pt x="9933869" y="1579780"/>
                </a:cubicBezTo>
                <a:cubicBezTo>
                  <a:pt x="9944705" y="1582369"/>
                  <a:pt x="9953750" y="1585367"/>
                  <a:pt x="9961003" y="1588774"/>
                </a:cubicBezTo>
                <a:lnTo>
                  <a:pt x="9909806" y="1859476"/>
                </a:lnTo>
                <a:lnTo>
                  <a:pt x="9876221" y="1859476"/>
                </a:lnTo>
                <a:lnTo>
                  <a:pt x="9899975" y="1742385"/>
                </a:lnTo>
                <a:lnTo>
                  <a:pt x="9899157" y="1742385"/>
                </a:lnTo>
                <a:cubicBezTo>
                  <a:pt x="9890684" y="1755531"/>
                  <a:pt x="9880291" y="1765556"/>
                  <a:pt x="9867977" y="1772457"/>
                </a:cubicBezTo>
                <a:cubicBezTo>
                  <a:pt x="9855665" y="1779359"/>
                  <a:pt x="9843122" y="1782835"/>
                  <a:pt x="9830348" y="1782886"/>
                </a:cubicBezTo>
                <a:cubicBezTo>
                  <a:pt x="9810701" y="1782317"/>
                  <a:pt x="9795967" y="1775174"/>
                  <a:pt x="9786149" y="1761458"/>
                </a:cubicBezTo>
                <a:cubicBezTo>
                  <a:pt x="9776330" y="1747741"/>
                  <a:pt x="9771419" y="1730868"/>
                  <a:pt x="9771421" y="1710837"/>
                </a:cubicBezTo>
                <a:cubicBezTo>
                  <a:pt x="9771552" y="1688402"/>
                  <a:pt x="9776745" y="1666951"/>
                  <a:pt x="9787001" y="1646482"/>
                </a:cubicBezTo>
                <a:cubicBezTo>
                  <a:pt x="9797258" y="1626014"/>
                  <a:pt x="9811792" y="1609210"/>
                  <a:pt x="9830604" y="1596071"/>
                </a:cubicBezTo>
                <a:cubicBezTo>
                  <a:pt x="9849417" y="1582932"/>
                  <a:pt x="9871721" y="1576139"/>
                  <a:pt x="9897519" y="1575692"/>
                </a:cubicBezTo>
                <a:close/>
                <a:moveTo>
                  <a:pt x="9596647" y="1575692"/>
                </a:moveTo>
                <a:cubicBezTo>
                  <a:pt x="9614494" y="1575932"/>
                  <a:pt x="9629130" y="1579953"/>
                  <a:pt x="9640555" y="1587755"/>
                </a:cubicBezTo>
                <a:cubicBezTo>
                  <a:pt x="9651980" y="1595558"/>
                  <a:pt x="9660425" y="1605705"/>
                  <a:pt x="9665887" y="1618197"/>
                </a:cubicBezTo>
                <a:cubicBezTo>
                  <a:pt x="9671350" y="1630688"/>
                  <a:pt x="9674063" y="1644087"/>
                  <a:pt x="9674024" y="1658394"/>
                </a:cubicBezTo>
                <a:cubicBezTo>
                  <a:pt x="9673899" y="1679149"/>
                  <a:pt x="9669331" y="1698952"/>
                  <a:pt x="9660323" y="1717801"/>
                </a:cubicBezTo>
                <a:cubicBezTo>
                  <a:pt x="9651314" y="1736651"/>
                  <a:pt x="9638617" y="1752109"/>
                  <a:pt x="9622232" y="1764176"/>
                </a:cubicBezTo>
                <a:cubicBezTo>
                  <a:pt x="9605847" y="1776243"/>
                  <a:pt x="9586529" y="1782480"/>
                  <a:pt x="9564277" y="1782886"/>
                </a:cubicBezTo>
                <a:cubicBezTo>
                  <a:pt x="9539368" y="1782282"/>
                  <a:pt x="9520275" y="1774286"/>
                  <a:pt x="9507001" y="1758897"/>
                </a:cubicBezTo>
                <a:cubicBezTo>
                  <a:pt x="9493726" y="1743507"/>
                  <a:pt x="9487026" y="1724346"/>
                  <a:pt x="9486900" y="1701413"/>
                </a:cubicBezTo>
                <a:cubicBezTo>
                  <a:pt x="9487063" y="1679353"/>
                  <a:pt x="9491782" y="1658837"/>
                  <a:pt x="9501056" y="1639866"/>
                </a:cubicBezTo>
                <a:cubicBezTo>
                  <a:pt x="9510331" y="1620895"/>
                  <a:pt x="9523180" y="1605543"/>
                  <a:pt x="9539602" y="1593810"/>
                </a:cubicBezTo>
                <a:cubicBezTo>
                  <a:pt x="9556025" y="1582077"/>
                  <a:pt x="9575040" y="1576038"/>
                  <a:pt x="9596647" y="1575692"/>
                </a:cubicBezTo>
                <a:close/>
                <a:moveTo>
                  <a:pt x="9146519" y="1575692"/>
                </a:moveTo>
                <a:cubicBezTo>
                  <a:pt x="9165424" y="1576040"/>
                  <a:pt x="9179821" y="1580965"/>
                  <a:pt x="9189709" y="1590468"/>
                </a:cubicBezTo>
                <a:cubicBezTo>
                  <a:pt x="9199597" y="1599970"/>
                  <a:pt x="9204574" y="1611964"/>
                  <a:pt x="9204642" y="1626448"/>
                </a:cubicBezTo>
                <a:cubicBezTo>
                  <a:pt x="9204372" y="1643646"/>
                  <a:pt x="9198408" y="1657035"/>
                  <a:pt x="9186750" y="1666614"/>
                </a:cubicBezTo>
                <a:cubicBezTo>
                  <a:pt x="9175092" y="1676193"/>
                  <a:pt x="9159360" y="1682814"/>
                  <a:pt x="9139552" y="1686476"/>
                </a:cubicBezTo>
                <a:cubicBezTo>
                  <a:pt x="9119745" y="1690138"/>
                  <a:pt x="9097483" y="1691693"/>
                  <a:pt x="9072764" y="1691141"/>
                </a:cubicBezTo>
                <a:cubicBezTo>
                  <a:pt x="9071938" y="1695812"/>
                  <a:pt x="9071852" y="1701841"/>
                  <a:pt x="9072508" y="1709228"/>
                </a:cubicBezTo>
                <a:cubicBezTo>
                  <a:pt x="9073164" y="1716615"/>
                  <a:pt x="9074613" y="1723156"/>
                  <a:pt x="9076854" y="1728852"/>
                </a:cubicBezTo>
                <a:cubicBezTo>
                  <a:pt x="9080824" y="1737674"/>
                  <a:pt x="9086612" y="1744317"/>
                  <a:pt x="9094219" y="1748783"/>
                </a:cubicBezTo>
                <a:cubicBezTo>
                  <a:pt x="9101827" y="1753250"/>
                  <a:pt x="9110790" y="1755487"/>
                  <a:pt x="9121111" y="1755496"/>
                </a:cubicBezTo>
                <a:cubicBezTo>
                  <a:pt x="9132783" y="1755325"/>
                  <a:pt x="9143044" y="1753822"/>
                  <a:pt x="9151897" y="1750987"/>
                </a:cubicBezTo>
                <a:cubicBezTo>
                  <a:pt x="9160750" y="1748152"/>
                  <a:pt x="9168245" y="1745009"/>
                  <a:pt x="9174380" y="1741559"/>
                </a:cubicBezTo>
                <a:lnTo>
                  <a:pt x="9179288" y="1766942"/>
                </a:lnTo>
                <a:cubicBezTo>
                  <a:pt x="9171773" y="1771345"/>
                  <a:pt x="9162336" y="1775007"/>
                  <a:pt x="9150974" y="1777928"/>
                </a:cubicBezTo>
                <a:cubicBezTo>
                  <a:pt x="9139612" y="1780850"/>
                  <a:pt x="9127199" y="1782366"/>
                  <a:pt x="9113736" y="1782476"/>
                </a:cubicBezTo>
                <a:cubicBezTo>
                  <a:pt x="9087661" y="1781907"/>
                  <a:pt x="9068553" y="1774148"/>
                  <a:pt x="9056411" y="1759200"/>
                </a:cubicBezTo>
                <a:cubicBezTo>
                  <a:pt x="9044270" y="1744251"/>
                  <a:pt x="9038268" y="1725527"/>
                  <a:pt x="9038405" y="1703028"/>
                </a:cubicBezTo>
                <a:cubicBezTo>
                  <a:pt x="9038557" y="1682639"/>
                  <a:pt x="9043164" y="1662779"/>
                  <a:pt x="9052228" y="1643449"/>
                </a:cubicBezTo>
                <a:cubicBezTo>
                  <a:pt x="9061294" y="1624119"/>
                  <a:pt x="9073910" y="1608110"/>
                  <a:pt x="9090077" y="1595422"/>
                </a:cubicBezTo>
                <a:cubicBezTo>
                  <a:pt x="9106245" y="1582734"/>
                  <a:pt x="9125059" y="1576157"/>
                  <a:pt x="9146519" y="1575692"/>
                </a:cubicBezTo>
                <a:close/>
                <a:moveTo>
                  <a:pt x="8672722" y="1575692"/>
                </a:moveTo>
                <a:cubicBezTo>
                  <a:pt x="8690570" y="1575932"/>
                  <a:pt x="8705206" y="1579953"/>
                  <a:pt x="8716631" y="1587755"/>
                </a:cubicBezTo>
                <a:cubicBezTo>
                  <a:pt x="8728055" y="1595558"/>
                  <a:pt x="8736499" y="1605705"/>
                  <a:pt x="8741962" y="1618197"/>
                </a:cubicBezTo>
                <a:cubicBezTo>
                  <a:pt x="8747425" y="1630688"/>
                  <a:pt x="8750138" y="1644087"/>
                  <a:pt x="8750099" y="1658394"/>
                </a:cubicBezTo>
                <a:cubicBezTo>
                  <a:pt x="8749974" y="1679149"/>
                  <a:pt x="8745406" y="1698952"/>
                  <a:pt x="8736398" y="1717801"/>
                </a:cubicBezTo>
                <a:cubicBezTo>
                  <a:pt x="8727388" y="1736651"/>
                  <a:pt x="8714691" y="1752109"/>
                  <a:pt x="8698307" y="1764176"/>
                </a:cubicBezTo>
                <a:cubicBezTo>
                  <a:pt x="8681922" y="1776243"/>
                  <a:pt x="8662604" y="1782480"/>
                  <a:pt x="8640351" y="1782886"/>
                </a:cubicBezTo>
                <a:cubicBezTo>
                  <a:pt x="8615442" y="1782282"/>
                  <a:pt x="8596350" y="1774286"/>
                  <a:pt x="8583076" y="1758897"/>
                </a:cubicBezTo>
                <a:cubicBezTo>
                  <a:pt x="8569801" y="1743507"/>
                  <a:pt x="8563101" y="1724346"/>
                  <a:pt x="8562975" y="1701413"/>
                </a:cubicBezTo>
                <a:cubicBezTo>
                  <a:pt x="8563138" y="1679353"/>
                  <a:pt x="8567857" y="1658837"/>
                  <a:pt x="8577132" y="1639866"/>
                </a:cubicBezTo>
                <a:cubicBezTo>
                  <a:pt x="8586407" y="1620895"/>
                  <a:pt x="8599255" y="1605543"/>
                  <a:pt x="8615678" y="1593810"/>
                </a:cubicBezTo>
                <a:cubicBezTo>
                  <a:pt x="8632100" y="1582077"/>
                  <a:pt x="8651114" y="1576038"/>
                  <a:pt x="8672722" y="1575692"/>
                </a:cubicBezTo>
                <a:close/>
                <a:moveTo>
                  <a:pt x="8488983" y="1575692"/>
                </a:moveTo>
                <a:cubicBezTo>
                  <a:pt x="8498584" y="1575734"/>
                  <a:pt x="8508113" y="1576468"/>
                  <a:pt x="8517570" y="1577891"/>
                </a:cubicBezTo>
                <a:cubicBezTo>
                  <a:pt x="8527027" y="1579315"/>
                  <a:pt x="8535233" y="1581176"/>
                  <a:pt x="8542187" y="1583473"/>
                </a:cubicBezTo>
                <a:lnTo>
                  <a:pt x="8522118" y="1686660"/>
                </a:lnTo>
                <a:cubicBezTo>
                  <a:pt x="8518842" y="1704147"/>
                  <a:pt x="8516487" y="1720970"/>
                  <a:pt x="8515054" y="1737127"/>
                </a:cubicBezTo>
                <a:cubicBezTo>
                  <a:pt x="8513621" y="1753284"/>
                  <a:pt x="8513108" y="1767035"/>
                  <a:pt x="8513518" y="1778381"/>
                </a:cubicBezTo>
                <a:lnTo>
                  <a:pt x="8482031" y="1778381"/>
                </a:lnTo>
                <a:cubicBezTo>
                  <a:pt x="8482065" y="1772330"/>
                  <a:pt x="8482508" y="1764874"/>
                  <a:pt x="8483360" y="1756013"/>
                </a:cubicBezTo>
                <a:cubicBezTo>
                  <a:pt x="8484212" y="1747152"/>
                  <a:pt x="8485268" y="1737556"/>
                  <a:pt x="8486529" y="1727226"/>
                </a:cubicBezTo>
                <a:lnTo>
                  <a:pt x="8485711" y="1727226"/>
                </a:lnTo>
                <a:cubicBezTo>
                  <a:pt x="8474770" y="1747457"/>
                  <a:pt x="8462752" y="1761852"/>
                  <a:pt x="8449656" y="1770409"/>
                </a:cubicBezTo>
                <a:cubicBezTo>
                  <a:pt x="8436561" y="1778967"/>
                  <a:pt x="8422901" y="1783126"/>
                  <a:pt x="8408678" y="1782886"/>
                </a:cubicBezTo>
                <a:cubicBezTo>
                  <a:pt x="8391079" y="1782513"/>
                  <a:pt x="8377246" y="1776309"/>
                  <a:pt x="8367179" y="1764274"/>
                </a:cubicBezTo>
                <a:cubicBezTo>
                  <a:pt x="8357113" y="1752239"/>
                  <a:pt x="8351981" y="1736612"/>
                  <a:pt x="8351786" y="1717392"/>
                </a:cubicBezTo>
                <a:cubicBezTo>
                  <a:pt x="8351879" y="1693974"/>
                  <a:pt x="8357332" y="1671531"/>
                  <a:pt x="8368144" y="1650063"/>
                </a:cubicBezTo>
                <a:cubicBezTo>
                  <a:pt x="8378957" y="1628596"/>
                  <a:pt x="8394572" y="1610953"/>
                  <a:pt x="8414990" y="1597133"/>
                </a:cubicBezTo>
                <a:cubicBezTo>
                  <a:pt x="8435408" y="1583314"/>
                  <a:pt x="8460073" y="1576167"/>
                  <a:pt x="8488983" y="1575692"/>
                </a:cubicBezTo>
                <a:close/>
                <a:moveTo>
                  <a:pt x="7958347" y="1575692"/>
                </a:moveTo>
                <a:cubicBezTo>
                  <a:pt x="7976194" y="1575932"/>
                  <a:pt x="7990831" y="1579953"/>
                  <a:pt x="8002255" y="1587755"/>
                </a:cubicBezTo>
                <a:cubicBezTo>
                  <a:pt x="8013680" y="1595558"/>
                  <a:pt x="8022125" y="1605705"/>
                  <a:pt x="8027587" y="1618197"/>
                </a:cubicBezTo>
                <a:cubicBezTo>
                  <a:pt x="8033050" y="1630688"/>
                  <a:pt x="8035763" y="1644087"/>
                  <a:pt x="8035724" y="1658394"/>
                </a:cubicBezTo>
                <a:cubicBezTo>
                  <a:pt x="8035599" y="1679149"/>
                  <a:pt x="8031031" y="1698952"/>
                  <a:pt x="8022023" y="1717801"/>
                </a:cubicBezTo>
                <a:cubicBezTo>
                  <a:pt x="8013013" y="1736651"/>
                  <a:pt x="8000317" y="1752109"/>
                  <a:pt x="7983932" y="1764176"/>
                </a:cubicBezTo>
                <a:cubicBezTo>
                  <a:pt x="7967547" y="1776243"/>
                  <a:pt x="7948229" y="1782480"/>
                  <a:pt x="7925977" y="1782886"/>
                </a:cubicBezTo>
                <a:cubicBezTo>
                  <a:pt x="7901068" y="1782282"/>
                  <a:pt x="7881975" y="1774286"/>
                  <a:pt x="7868701" y="1758897"/>
                </a:cubicBezTo>
                <a:cubicBezTo>
                  <a:pt x="7855427" y="1743507"/>
                  <a:pt x="7848727" y="1724346"/>
                  <a:pt x="7848599" y="1701413"/>
                </a:cubicBezTo>
                <a:cubicBezTo>
                  <a:pt x="7848763" y="1679353"/>
                  <a:pt x="7853483" y="1658837"/>
                  <a:pt x="7862756" y="1639866"/>
                </a:cubicBezTo>
                <a:cubicBezTo>
                  <a:pt x="7872031" y="1620895"/>
                  <a:pt x="7884880" y="1605543"/>
                  <a:pt x="7901302" y="1593810"/>
                </a:cubicBezTo>
                <a:cubicBezTo>
                  <a:pt x="7917725" y="1582077"/>
                  <a:pt x="7936740" y="1576038"/>
                  <a:pt x="7958347" y="1575692"/>
                </a:cubicBezTo>
                <a:close/>
                <a:moveTo>
                  <a:pt x="7774607" y="1575692"/>
                </a:moveTo>
                <a:cubicBezTo>
                  <a:pt x="7784209" y="1575734"/>
                  <a:pt x="7793739" y="1576468"/>
                  <a:pt x="7803195" y="1577891"/>
                </a:cubicBezTo>
                <a:cubicBezTo>
                  <a:pt x="7812653" y="1579315"/>
                  <a:pt x="7820858" y="1581176"/>
                  <a:pt x="7827812" y="1583473"/>
                </a:cubicBezTo>
                <a:lnTo>
                  <a:pt x="7807743" y="1686660"/>
                </a:lnTo>
                <a:cubicBezTo>
                  <a:pt x="7804466" y="1704147"/>
                  <a:pt x="7802112" y="1720970"/>
                  <a:pt x="7800679" y="1737127"/>
                </a:cubicBezTo>
                <a:cubicBezTo>
                  <a:pt x="7799245" y="1753284"/>
                  <a:pt x="7798733" y="1767035"/>
                  <a:pt x="7799142" y="1778381"/>
                </a:cubicBezTo>
                <a:lnTo>
                  <a:pt x="7767655" y="1778381"/>
                </a:lnTo>
                <a:cubicBezTo>
                  <a:pt x="7767690" y="1772330"/>
                  <a:pt x="7768133" y="1764874"/>
                  <a:pt x="7768985" y="1756013"/>
                </a:cubicBezTo>
                <a:cubicBezTo>
                  <a:pt x="7769837" y="1747152"/>
                  <a:pt x="7770893" y="1737556"/>
                  <a:pt x="7772153" y="1727226"/>
                </a:cubicBezTo>
                <a:lnTo>
                  <a:pt x="7771336" y="1727226"/>
                </a:lnTo>
                <a:cubicBezTo>
                  <a:pt x="7760395" y="1747457"/>
                  <a:pt x="7748376" y="1761852"/>
                  <a:pt x="7735281" y="1770409"/>
                </a:cubicBezTo>
                <a:cubicBezTo>
                  <a:pt x="7722185" y="1778967"/>
                  <a:pt x="7708525" y="1783126"/>
                  <a:pt x="7694303" y="1782886"/>
                </a:cubicBezTo>
                <a:cubicBezTo>
                  <a:pt x="7676705" y="1782513"/>
                  <a:pt x="7662872" y="1776309"/>
                  <a:pt x="7652805" y="1764274"/>
                </a:cubicBezTo>
                <a:cubicBezTo>
                  <a:pt x="7642737" y="1752239"/>
                  <a:pt x="7637606" y="1736612"/>
                  <a:pt x="7637411" y="1717392"/>
                </a:cubicBezTo>
                <a:cubicBezTo>
                  <a:pt x="7637503" y="1693974"/>
                  <a:pt x="7642957" y="1671531"/>
                  <a:pt x="7653769" y="1650063"/>
                </a:cubicBezTo>
                <a:cubicBezTo>
                  <a:pt x="7664581" y="1628596"/>
                  <a:pt x="7680197" y="1610953"/>
                  <a:pt x="7700615" y="1597133"/>
                </a:cubicBezTo>
                <a:cubicBezTo>
                  <a:pt x="7721033" y="1583314"/>
                  <a:pt x="7745697" y="1576167"/>
                  <a:pt x="7774607" y="1575692"/>
                </a:cubicBezTo>
                <a:close/>
                <a:moveTo>
                  <a:pt x="7085952" y="1575692"/>
                </a:moveTo>
                <a:cubicBezTo>
                  <a:pt x="7098437" y="1575384"/>
                  <a:pt x="7109792" y="1579373"/>
                  <a:pt x="7120019" y="1587657"/>
                </a:cubicBezTo>
                <a:cubicBezTo>
                  <a:pt x="7130245" y="1595941"/>
                  <a:pt x="7135666" y="1610366"/>
                  <a:pt x="7136279" y="1630934"/>
                </a:cubicBezTo>
                <a:cubicBezTo>
                  <a:pt x="7136253" y="1635362"/>
                  <a:pt x="7135896" y="1640431"/>
                  <a:pt x="7135205" y="1646139"/>
                </a:cubicBezTo>
                <a:cubicBezTo>
                  <a:pt x="7134515" y="1651848"/>
                  <a:pt x="7133646" y="1657428"/>
                  <a:pt x="7132598" y="1662880"/>
                </a:cubicBezTo>
                <a:lnTo>
                  <a:pt x="7110513" y="1778381"/>
                </a:lnTo>
                <a:lnTo>
                  <a:pt x="7076532" y="1778381"/>
                </a:lnTo>
                <a:lnTo>
                  <a:pt x="7098239" y="1664109"/>
                </a:lnTo>
                <a:cubicBezTo>
                  <a:pt x="7099075" y="1660158"/>
                  <a:pt x="7099758" y="1655977"/>
                  <a:pt x="7100287" y="1651566"/>
                </a:cubicBezTo>
                <a:cubicBezTo>
                  <a:pt x="7100816" y="1647154"/>
                  <a:pt x="7101090" y="1642871"/>
                  <a:pt x="7101106" y="1638715"/>
                </a:cubicBezTo>
                <a:cubicBezTo>
                  <a:pt x="7101269" y="1628485"/>
                  <a:pt x="7098998" y="1620174"/>
                  <a:pt x="7094297" y="1613783"/>
                </a:cubicBezTo>
                <a:cubicBezTo>
                  <a:pt x="7089596" y="1607392"/>
                  <a:pt x="7081489" y="1604098"/>
                  <a:pt x="7069979" y="1603902"/>
                </a:cubicBezTo>
                <a:cubicBezTo>
                  <a:pt x="7061704" y="1603957"/>
                  <a:pt x="7052951" y="1607077"/>
                  <a:pt x="7043720" y="1613261"/>
                </a:cubicBezTo>
                <a:cubicBezTo>
                  <a:pt x="7034490" y="1619445"/>
                  <a:pt x="7026101" y="1628360"/>
                  <a:pt x="7018555" y="1640005"/>
                </a:cubicBezTo>
                <a:cubicBezTo>
                  <a:pt x="7011008" y="1651650"/>
                  <a:pt x="7005623" y="1665692"/>
                  <a:pt x="7002399" y="1682130"/>
                </a:cubicBezTo>
                <a:lnTo>
                  <a:pt x="6984378" y="1778381"/>
                </a:lnTo>
                <a:lnTo>
                  <a:pt x="6950383" y="1778381"/>
                </a:lnTo>
                <a:lnTo>
                  <a:pt x="6977005" y="1637933"/>
                </a:lnTo>
                <a:cubicBezTo>
                  <a:pt x="6979216" y="1626877"/>
                  <a:pt x="6981041" y="1616538"/>
                  <a:pt x="6982483" y="1606916"/>
                </a:cubicBezTo>
                <a:cubicBezTo>
                  <a:pt x="6983925" y="1597293"/>
                  <a:pt x="6985239" y="1588387"/>
                  <a:pt x="6986425" y="1580198"/>
                </a:cubicBezTo>
                <a:lnTo>
                  <a:pt x="7016734" y="1580198"/>
                </a:lnTo>
                <a:lnTo>
                  <a:pt x="7011819" y="1619056"/>
                </a:lnTo>
                <a:lnTo>
                  <a:pt x="7012638" y="1619056"/>
                </a:lnTo>
                <a:cubicBezTo>
                  <a:pt x="7021580" y="1605074"/>
                  <a:pt x="7032366" y="1594368"/>
                  <a:pt x="7044995" y="1586939"/>
                </a:cubicBezTo>
                <a:cubicBezTo>
                  <a:pt x="7057624" y="1579508"/>
                  <a:pt x="7071275" y="1575760"/>
                  <a:pt x="7085952" y="1575692"/>
                </a:cubicBezTo>
                <a:close/>
                <a:moveTo>
                  <a:pt x="6652822" y="1575692"/>
                </a:moveTo>
                <a:cubicBezTo>
                  <a:pt x="6667895" y="1575973"/>
                  <a:pt x="6679180" y="1580216"/>
                  <a:pt x="6686679" y="1588421"/>
                </a:cubicBezTo>
                <a:cubicBezTo>
                  <a:pt x="6694179" y="1596626"/>
                  <a:pt x="6698304" y="1607111"/>
                  <a:pt x="6699052" y="1619875"/>
                </a:cubicBezTo>
                <a:cubicBezTo>
                  <a:pt x="6707932" y="1605527"/>
                  <a:pt x="6718553" y="1594633"/>
                  <a:pt x="6730916" y="1587194"/>
                </a:cubicBezTo>
                <a:cubicBezTo>
                  <a:pt x="6743278" y="1579756"/>
                  <a:pt x="6756974" y="1575922"/>
                  <a:pt x="6772000" y="1575692"/>
                </a:cubicBezTo>
                <a:cubicBezTo>
                  <a:pt x="6784028" y="1575530"/>
                  <a:pt x="6794873" y="1579534"/>
                  <a:pt x="6804537" y="1587707"/>
                </a:cubicBezTo>
                <a:cubicBezTo>
                  <a:pt x="6814202" y="1595880"/>
                  <a:pt x="6819316" y="1609196"/>
                  <a:pt x="6819877" y="1627657"/>
                </a:cubicBezTo>
                <a:cubicBezTo>
                  <a:pt x="6819868" y="1632487"/>
                  <a:pt x="6819579" y="1637879"/>
                  <a:pt x="6819009" y="1643835"/>
                </a:cubicBezTo>
                <a:cubicBezTo>
                  <a:pt x="6818437" y="1649791"/>
                  <a:pt x="6817637" y="1655593"/>
                  <a:pt x="6816605" y="1661242"/>
                </a:cubicBezTo>
                <a:lnTo>
                  <a:pt x="6794521" y="1778381"/>
                </a:lnTo>
                <a:lnTo>
                  <a:pt x="6761345" y="1778381"/>
                </a:lnTo>
                <a:lnTo>
                  <a:pt x="6782656" y="1664109"/>
                </a:lnTo>
                <a:cubicBezTo>
                  <a:pt x="6783492" y="1660321"/>
                  <a:pt x="6784175" y="1656122"/>
                  <a:pt x="6784705" y="1651515"/>
                </a:cubicBezTo>
                <a:cubicBezTo>
                  <a:pt x="6785234" y="1646907"/>
                  <a:pt x="6785507" y="1642504"/>
                  <a:pt x="6785524" y="1638306"/>
                </a:cubicBezTo>
                <a:cubicBezTo>
                  <a:pt x="6785661" y="1627734"/>
                  <a:pt x="6783441" y="1619389"/>
                  <a:pt x="6778864" y="1613271"/>
                </a:cubicBezTo>
                <a:cubicBezTo>
                  <a:pt x="6774289" y="1607153"/>
                  <a:pt x="6766536" y="1604030"/>
                  <a:pt x="6755607" y="1603902"/>
                </a:cubicBezTo>
                <a:cubicBezTo>
                  <a:pt x="6742784" y="1604175"/>
                  <a:pt x="6730421" y="1610796"/>
                  <a:pt x="6718520" y="1623766"/>
                </a:cubicBezTo>
                <a:cubicBezTo>
                  <a:pt x="6706620" y="1636736"/>
                  <a:pt x="6698358" y="1654416"/>
                  <a:pt x="6693737" y="1676806"/>
                </a:cubicBezTo>
                <a:lnTo>
                  <a:pt x="6674516" y="1778381"/>
                </a:lnTo>
                <a:lnTo>
                  <a:pt x="6641763" y="1778381"/>
                </a:lnTo>
                <a:lnTo>
                  <a:pt x="6663880" y="1662061"/>
                </a:lnTo>
                <a:cubicBezTo>
                  <a:pt x="6664699" y="1657778"/>
                  <a:pt x="6665314" y="1653648"/>
                  <a:pt x="6665723" y="1649672"/>
                </a:cubicBezTo>
                <a:cubicBezTo>
                  <a:pt x="6666133" y="1645695"/>
                  <a:pt x="6666338" y="1641770"/>
                  <a:pt x="6666338" y="1637896"/>
                </a:cubicBezTo>
                <a:cubicBezTo>
                  <a:pt x="6666670" y="1629133"/>
                  <a:pt x="6664878" y="1621368"/>
                  <a:pt x="6660962" y="1614602"/>
                </a:cubicBezTo>
                <a:cubicBezTo>
                  <a:pt x="6657045" y="1607835"/>
                  <a:pt x="6649007" y="1604269"/>
                  <a:pt x="6636848" y="1603902"/>
                </a:cubicBezTo>
                <a:cubicBezTo>
                  <a:pt x="6623759" y="1604388"/>
                  <a:pt x="6611028" y="1611607"/>
                  <a:pt x="6598655" y="1625558"/>
                </a:cubicBezTo>
                <a:cubicBezTo>
                  <a:pt x="6586283" y="1639509"/>
                  <a:pt x="6577852" y="1657274"/>
                  <a:pt x="6573364" y="1678854"/>
                </a:cubicBezTo>
                <a:lnTo>
                  <a:pt x="6554933" y="1778381"/>
                </a:lnTo>
                <a:lnTo>
                  <a:pt x="6521758" y="1778381"/>
                </a:lnTo>
                <a:lnTo>
                  <a:pt x="6548380" y="1637933"/>
                </a:lnTo>
                <a:cubicBezTo>
                  <a:pt x="6552407" y="1615822"/>
                  <a:pt x="6555411" y="1596576"/>
                  <a:pt x="6557391" y="1580198"/>
                </a:cubicBezTo>
                <a:lnTo>
                  <a:pt x="6587290" y="1580198"/>
                </a:lnTo>
                <a:lnTo>
                  <a:pt x="6581965" y="1617418"/>
                </a:lnTo>
                <a:lnTo>
                  <a:pt x="6583194" y="1617418"/>
                </a:lnTo>
                <a:cubicBezTo>
                  <a:pt x="6592520" y="1603684"/>
                  <a:pt x="6603153" y="1593303"/>
                  <a:pt x="6615090" y="1586274"/>
                </a:cubicBezTo>
                <a:cubicBezTo>
                  <a:pt x="6627027" y="1579244"/>
                  <a:pt x="6639604" y="1575717"/>
                  <a:pt x="6652822" y="1575692"/>
                </a:cubicBezTo>
                <a:close/>
                <a:moveTo>
                  <a:pt x="6363744" y="1575692"/>
                </a:moveTo>
                <a:cubicBezTo>
                  <a:pt x="6375451" y="1575811"/>
                  <a:pt x="6386953" y="1577208"/>
                  <a:pt x="6398251" y="1579882"/>
                </a:cubicBezTo>
                <a:cubicBezTo>
                  <a:pt x="6409548" y="1582557"/>
                  <a:pt x="6419207" y="1585793"/>
                  <a:pt x="6427228" y="1589592"/>
                </a:cubicBezTo>
                <a:lnTo>
                  <a:pt x="6396920" y="1753444"/>
                </a:lnTo>
                <a:cubicBezTo>
                  <a:pt x="6392969" y="1774292"/>
                  <a:pt x="6387866" y="1792052"/>
                  <a:pt x="6381612" y="1806724"/>
                </a:cubicBezTo>
                <a:cubicBezTo>
                  <a:pt x="6375357" y="1821396"/>
                  <a:pt x="6367080" y="1833124"/>
                  <a:pt x="6356782" y="1841906"/>
                </a:cubicBezTo>
                <a:cubicBezTo>
                  <a:pt x="6346730" y="1850338"/>
                  <a:pt x="6335603" y="1856163"/>
                  <a:pt x="6323401" y="1859383"/>
                </a:cubicBezTo>
                <a:cubicBezTo>
                  <a:pt x="6311199" y="1862602"/>
                  <a:pt x="6299253" y="1864135"/>
                  <a:pt x="6287563" y="1863982"/>
                </a:cubicBezTo>
                <a:cubicBezTo>
                  <a:pt x="6275318" y="1863914"/>
                  <a:pt x="6263996" y="1862619"/>
                  <a:pt x="6253598" y="1860098"/>
                </a:cubicBezTo>
                <a:cubicBezTo>
                  <a:pt x="6243199" y="1857577"/>
                  <a:pt x="6234742" y="1854238"/>
                  <a:pt x="6228226" y="1850082"/>
                </a:cubicBezTo>
                <a:lnTo>
                  <a:pt x="6238056" y="1823473"/>
                </a:lnTo>
                <a:cubicBezTo>
                  <a:pt x="6244122" y="1827248"/>
                  <a:pt x="6251723" y="1830357"/>
                  <a:pt x="6260859" y="1832800"/>
                </a:cubicBezTo>
                <a:cubicBezTo>
                  <a:pt x="6269996" y="1835242"/>
                  <a:pt x="6279853" y="1836506"/>
                  <a:pt x="6290430" y="1836591"/>
                </a:cubicBezTo>
                <a:cubicBezTo>
                  <a:pt x="6307172" y="1836992"/>
                  <a:pt x="6321712" y="1831886"/>
                  <a:pt x="6334050" y="1821275"/>
                </a:cubicBezTo>
                <a:cubicBezTo>
                  <a:pt x="6346389" y="1810663"/>
                  <a:pt x="6355604" y="1792140"/>
                  <a:pt x="6361696" y="1765708"/>
                </a:cubicBezTo>
                <a:lnTo>
                  <a:pt x="6368249" y="1736240"/>
                </a:lnTo>
                <a:lnTo>
                  <a:pt x="6367020" y="1736240"/>
                </a:lnTo>
                <a:cubicBezTo>
                  <a:pt x="6358343" y="1750352"/>
                  <a:pt x="6348155" y="1760905"/>
                  <a:pt x="6336456" y="1767901"/>
                </a:cubicBezTo>
                <a:cubicBezTo>
                  <a:pt x="6324758" y="1774897"/>
                  <a:pt x="6312010" y="1778390"/>
                  <a:pt x="6298212" y="1778381"/>
                </a:cubicBezTo>
                <a:cubicBezTo>
                  <a:pt x="6278333" y="1777717"/>
                  <a:pt x="6263344" y="1770660"/>
                  <a:pt x="6253244" y="1757208"/>
                </a:cubicBezTo>
                <a:cubicBezTo>
                  <a:pt x="6243143" y="1743756"/>
                  <a:pt x="6238081" y="1727890"/>
                  <a:pt x="6238056" y="1709609"/>
                </a:cubicBezTo>
                <a:cubicBezTo>
                  <a:pt x="6238060" y="1686802"/>
                  <a:pt x="6243188" y="1665274"/>
                  <a:pt x="6253439" y="1645026"/>
                </a:cubicBezTo>
                <a:cubicBezTo>
                  <a:pt x="6263691" y="1624777"/>
                  <a:pt x="6278219" y="1608262"/>
                  <a:pt x="6297027" y="1595479"/>
                </a:cubicBezTo>
                <a:cubicBezTo>
                  <a:pt x="6315834" y="1582697"/>
                  <a:pt x="6338073" y="1576101"/>
                  <a:pt x="6363744" y="1575692"/>
                </a:cubicBezTo>
                <a:close/>
                <a:moveTo>
                  <a:pt x="6152502" y="1575692"/>
                </a:moveTo>
                <a:cubicBezTo>
                  <a:pt x="6164987" y="1575384"/>
                  <a:pt x="6176342" y="1579373"/>
                  <a:pt x="6186569" y="1587657"/>
                </a:cubicBezTo>
                <a:cubicBezTo>
                  <a:pt x="6196795" y="1595941"/>
                  <a:pt x="6202215" y="1610366"/>
                  <a:pt x="6202829" y="1630934"/>
                </a:cubicBezTo>
                <a:cubicBezTo>
                  <a:pt x="6202803" y="1635362"/>
                  <a:pt x="6202445" y="1640431"/>
                  <a:pt x="6201755" y="1646139"/>
                </a:cubicBezTo>
                <a:cubicBezTo>
                  <a:pt x="6201065" y="1651848"/>
                  <a:pt x="6200196" y="1657428"/>
                  <a:pt x="6199148" y="1662880"/>
                </a:cubicBezTo>
                <a:lnTo>
                  <a:pt x="6177063" y="1778381"/>
                </a:lnTo>
                <a:lnTo>
                  <a:pt x="6143082" y="1778381"/>
                </a:lnTo>
                <a:lnTo>
                  <a:pt x="6164789" y="1664109"/>
                </a:lnTo>
                <a:cubicBezTo>
                  <a:pt x="6165625" y="1660158"/>
                  <a:pt x="6166308" y="1655977"/>
                  <a:pt x="6166837" y="1651566"/>
                </a:cubicBezTo>
                <a:cubicBezTo>
                  <a:pt x="6167366" y="1647154"/>
                  <a:pt x="6167639" y="1642871"/>
                  <a:pt x="6167656" y="1638715"/>
                </a:cubicBezTo>
                <a:cubicBezTo>
                  <a:pt x="6167819" y="1628485"/>
                  <a:pt x="6165548" y="1620174"/>
                  <a:pt x="6160848" y="1613783"/>
                </a:cubicBezTo>
                <a:cubicBezTo>
                  <a:pt x="6156146" y="1607392"/>
                  <a:pt x="6148039" y="1604098"/>
                  <a:pt x="6136529" y="1603902"/>
                </a:cubicBezTo>
                <a:cubicBezTo>
                  <a:pt x="6128254" y="1603957"/>
                  <a:pt x="6119501" y="1607077"/>
                  <a:pt x="6110270" y="1613261"/>
                </a:cubicBezTo>
                <a:cubicBezTo>
                  <a:pt x="6101040" y="1619445"/>
                  <a:pt x="6092651" y="1628360"/>
                  <a:pt x="6085105" y="1640005"/>
                </a:cubicBezTo>
                <a:cubicBezTo>
                  <a:pt x="6077557" y="1651650"/>
                  <a:pt x="6072172" y="1665692"/>
                  <a:pt x="6068949" y="1682130"/>
                </a:cubicBezTo>
                <a:lnTo>
                  <a:pt x="6050928" y="1778381"/>
                </a:lnTo>
                <a:lnTo>
                  <a:pt x="6016933" y="1778381"/>
                </a:lnTo>
                <a:lnTo>
                  <a:pt x="6043555" y="1637933"/>
                </a:lnTo>
                <a:cubicBezTo>
                  <a:pt x="6045765" y="1626877"/>
                  <a:pt x="6047591" y="1616538"/>
                  <a:pt x="6049033" y="1606916"/>
                </a:cubicBezTo>
                <a:cubicBezTo>
                  <a:pt x="6050475" y="1597293"/>
                  <a:pt x="6051789" y="1588387"/>
                  <a:pt x="6052976" y="1580198"/>
                </a:cubicBezTo>
                <a:lnTo>
                  <a:pt x="6083284" y="1580198"/>
                </a:lnTo>
                <a:lnTo>
                  <a:pt x="6078369" y="1619056"/>
                </a:lnTo>
                <a:lnTo>
                  <a:pt x="6079188" y="1619056"/>
                </a:lnTo>
                <a:cubicBezTo>
                  <a:pt x="6088130" y="1605074"/>
                  <a:pt x="6098916" y="1594368"/>
                  <a:pt x="6111545" y="1586939"/>
                </a:cubicBezTo>
                <a:cubicBezTo>
                  <a:pt x="6124173" y="1579508"/>
                  <a:pt x="6137826" y="1575760"/>
                  <a:pt x="6152502" y="1575692"/>
                </a:cubicBezTo>
                <a:close/>
                <a:moveTo>
                  <a:pt x="5919998" y="1575692"/>
                </a:moveTo>
                <a:cubicBezTo>
                  <a:pt x="5937845" y="1575932"/>
                  <a:pt x="5952481" y="1579953"/>
                  <a:pt x="5963906" y="1587755"/>
                </a:cubicBezTo>
                <a:cubicBezTo>
                  <a:pt x="5975330" y="1595558"/>
                  <a:pt x="5983775" y="1605705"/>
                  <a:pt x="5989237" y="1618197"/>
                </a:cubicBezTo>
                <a:cubicBezTo>
                  <a:pt x="5994700" y="1630688"/>
                  <a:pt x="5997413" y="1644087"/>
                  <a:pt x="5997374" y="1658394"/>
                </a:cubicBezTo>
                <a:cubicBezTo>
                  <a:pt x="5997249" y="1679149"/>
                  <a:pt x="5992682" y="1698952"/>
                  <a:pt x="5983672" y="1717801"/>
                </a:cubicBezTo>
                <a:cubicBezTo>
                  <a:pt x="5974664" y="1736651"/>
                  <a:pt x="5961967" y="1752109"/>
                  <a:pt x="5945582" y="1764176"/>
                </a:cubicBezTo>
                <a:cubicBezTo>
                  <a:pt x="5929198" y="1776243"/>
                  <a:pt x="5909879" y="1782480"/>
                  <a:pt x="5887627" y="1782886"/>
                </a:cubicBezTo>
                <a:cubicBezTo>
                  <a:pt x="5862717" y="1782282"/>
                  <a:pt x="5843626" y="1774286"/>
                  <a:pt x="5830351" y="1758897"/>
                </a:cubicBezTo>
                <a:cubicBezTo>
                  <a:pt x="5817076" y="1743507"/>
                  <a:pt x="5810376" y="1724346"/>
                  <a:pt x="5810250" y="1701413"/>
                </a:cubicBezTo>
                <a:cubicBezTo>
                  <a:pt x="5810414" y="1679353"/>
                  <a:pt x="5815133" y="1658837"/>
                  <a:pt x="5824407" y="1639866"/>
                </a:cubicBezTo>
                <a:cubicBezTo>
                  <a:pt x="5833681" y="1620895"/>
                  <a:pt x="5846530" y="1605543"/>
                  <a:pt x="5862953" y="1593810"/>
                </a:cubicBezTo>
                <a:cubicBezTo>
                  <a:pt x="5879375" y="1582077"/>
                  <a:pt x="5898390" y="1576038"/>
                  <a:pt x="5919998" y="1575692"/>
                </a:cubicBezTo>
                <a:close/>
                <a:moveTo>
                  <a:pt x="5480837" y="1575692"/>
                </a:moveTo>
                <a:cubicBezTo>
                  <a:pt x="5495121" y="1575901"/>
                  <a:pt x="5506758" y="1579391"/>
                  <a:pt x="5515748" y="1586162"/>
                </a:cubicBezTo>
                <a:cubicBezTo>
                  <a:pt x="5524738" y="1592933"/>
                  <a:pt x="5531341" y="1601729"/>
                  <a:pt x="5535555" y="1612552"/>
                </a:cubicBezTo>
                <a:cubicBezTo>
                  <a:pt x="5539770" y="1623374"/>
                  <a:pt x="5541856" y="1634967"/>
                  <a:pt x="5541813" y="1647331"/>
                </a:cubicBezTo>
                <a:cubicBezTo>
                  <a:pt x="5541603" y="1670932"/>
                  <a:pt x="5536475" y="1692965"/>
                  <a:pt x="5526429" y="1713431"/>
                </a:cubicBezTo>
                <a:cubicBezTo>
                  <a:pt x="5516382" y="1733897"/>
                  <a:pt x="5502672" y="1750493"/>
                  <a:pt x="5485299" y="1763220"/>
                </a:cubicBezTo>
                <a:cubicBezTo>
                  <a:pt x="5467925" y="1775947"/>
                  <a:pt x="5448144" y="1782502"/>
                  <a:pt x="5425954" y="1782886"/>
                </a:cubicBezTo>
                <a:cubicBezTo>
                  <a:pt x="5415331" y="1782792"/>
                  <a:pt x="5406474" y="1781855"/>
                  <a:pt x="5399383" y="1780075"/>
                </a:cubicBezTo>
                <a:cubicBezTo>
                  <a:pt x="5392292" y="1778296"/>
                  <a:pt x="5386814" y="1776235"/>
                  <a:pt x="5382949" y="1773893"/>
                </a:cubicBezTo>
                <a:lnTo>
                  <a:pt x="5382129" y="1773893"/>
                </a:lnTo>
                <a:lnTo>
                  <a:pt x="5366156" y="1859476"/>
                </a:lnTo>
                <a:lnTo>
                  <a:pt x="5332571" y="1859476"/>
                </a:lnTo>
                <a:lnTo>
                  <a:pt x="5372300" y="1650644"/>
                </a:lnTo>
                <a:cubicBezTo>
                  <a:pt x="5374373" y="1638570"/>
                  <a:pt x="5376370" y="1626369"/>
                  <a:pt x="5378290" y="1614039"/>
                </a:cubicBezTo>
                <a:cubicBezTo>
                  <a:pt x="5380210" y="1601709"/>
                  <a:pt x="5381899" y="1590428"/>
                  <a:pt x="5383358" y="1580198"/>
                </a:cubicBezTo>
                <a:lnTo>
                  <a:pt x="5414486" y="1580198"/>
                </a:lnTo>
                <a:lnTo>
                  <a:pt x="5408752" y="1617422"/>
                </a:lnTo>
                <a:lnTo>
                  <a:pt x="5409571" y="1617422"/>
                </a:lnTo>
                <a:cubicBezTo>
                  <a:pt x="5418735" y="1604402"/>
                  <a:pt x="5429487" y="1594224"/>
                  <a:pt x="5441825" y="1586888"/>
                </a:cubicBezTo>
                <a:cubicBezTo>
                  <a:pt x="5454163" y="1579551"/>
                  <a:pt x="5467168" y="1575819"/>
                  <a:pt x="5480837" y="1575692"/>
                </a:cubicBezTo>
                <a:close/>
                <a:moveTo>
                  <a:pt x="5253248" y="1575692"/>
                </a:moveTo>
                <a:cubicBezTo>
                  <a:pt x="5271095" y="1575932"/>
                  <a:pt x="5285731" y="1579953"/>
                  <a:pt x="5297156" y="1587755"/>
                </a:cubicBezTo>
                <a:cubicBezTo>
                  <a:pt x="5308580" y="1595558"/>
                  <a:pt x="5317025" y="1605705"/>
                  <a:pt x="5322487" y="1618197"/>
                </a:cubicBezTo>
                <a:cubicBezTo>
                  <a:pt x="5327951" y="1630688"/>
                  <a:pt x="5330663" y="1644087"/>
                  <a:pt x="5330624" y="1658394"/>
                </a:cubicBezTo>
                <a:cubicBezTo>
                  <a:pt x="5330499" y="1679149"/>
                  <a:pt x="5325932" y="1698952"/>
                  <a:pt x="5316922" y="1717801"/>
                </a:cubicBezTo>
                <a:cubicBezTo>
                  <a:pt x="5307914" y="1736651"/>
                  <a:pt x="5295217" y="1752109"/>
                  <a:pt x="5278832" y="1764176"/>
                </a:cubicBezTo>
                <a:cubicBezTo>
                  <a:pt x="5262448" y="1776243"/>
                  <a:pt x="5243129" y="1782480"/>
                  <a:pt x="5220877" y="1782886"/>
                </a:cubicBezTo>
                <a:cubicBezTo>
                  <a:pt x="5195967" y="1782282"/>
                  <a:pt x="5176876" y="1774286"/>
                  <a:pt x="5163601" y="1758897"/>
                </a:cubicBezTo>
                <a:cubicBezTo>
                  <a:pt x="5150326" y="1743507"/>
                  <a:pt x="5143626" y="1724346"/>
                  <a:pt x="5143500" y="1701413"/>
                </a:cubicBezTo>
                <a:cubicBezTo>
                  <a:pt x="5143663" y="1679353"/>
                  <a:pt x="5148382" y="1658837"/>
                  <a:pt x="5157657" y="1639866"/>
                </a:cubicBezTo>
                <a:cubicBezTo>
                  <a:pt x="5166931" y="1620895"/>
                  <a:pt x="5179780" y="1605543"/>
                  <a:pt x="5196202" y="1593810"/>
                </a:cubicBezTo>
                <a:cubicBezTo>
                  <a:pt x="5212625" y="1582077"/>
                  <a:pt x="5231640" y="1576038"/>
                  <a:pt x="5253248" y="1575692"/>
                </a:cubicBezTo>
                <a:close/>
                <a:moveTo>
                  <a:pt x="5049294" y="1575692"/>
                </a:moveTo>
                <a:cubicBezTo>
                  <a:pt x="5061001" y="1575811"/>
                  <a:pt x="5072504" y="1577208"/>
                  <a:pt x="5083801" y="1579882"/>
                </a:cubicBezTo>
                <a:cubicBezTo>
                  <a:pt x="5095098" y="1582557"/>
                  <a:pt x="5104757" y="1585793"/>
                  <a:pt x="5112778" y="1589592"/>
                </a:cubicBezTo>
                <a:lnTo>
                  <a:pt x="5082470" y="1753444"/>
                </a:lnTo>
                <a:cubicBezTo>
                  <a:pt x="5078519" y="1774292"/>
                  <a:pt x="5073416" y="1792052"/>
                  <a:pt x="5067161" y="1806724"/>
                </a:cubicBezTo>
                <a:cubicBezTo>
                  <a:pt x="5060907" y="1821396"/>
                  <a:pt x="5052630" y="1833124"/>
                  <a:pt x="5042331" y="1841906"/>
                </a:cubicBezTo>
                <a:cubicBezTo>
                  <a:pt x="5032279" y="1850338"/>
                  <a:pt x="5021153" y="1856163"/>
                  <a:pt x="5008951" y="1859383"/>
                </a:cubicBezTo>
                <a:cubicBezTo>
                  <a:pt x="4996749" y="1862602"/>
                  <a:pt x="4984803" y="1864135"/>
                  <a:pt x="4973113" y="1863982"/>
                </a:cubicBezTo>
                <a:cubicBezTo>
                  <a:pt x="4960868" y="1863914"/>
                  <a:pt x="4949546" y="1862619"/>
                  <a:pt x="4939148" y="1860098"/>
                </a:cubicBezTo>
                <a:cubicBezTo>
                  <a:pt x="4928750" y="1857577"/>
                  <a:pt x="4920292" y="1854238"/>
                  <a:pt x="4913776" y="1850082"/>
                </a:cubicBezTo>
                <a:lnTo>
                  <a:pt x="4923606" y="1823473"/>
                </a:lnTo>
                <a:cubicBezTo>
                  <a:pt x="4929672" y="1827248"/>
                  <a:pt x="4937273" y="1830357"/>
                  <a:pt x="4946409" y="1832800"/>
                </a:cubicBezTo>
                <a:cubicBezTo>
                  <a:pt x="4955546" y="1835242"/>
                  <a:pt x="4965403" y="1836506"/>
                  <a:pt x="4975980" y="1836591"/>
                </a:cubicBezTo>
                <a:cubicBezTo>
                  <a:pt x="4992721" y="1836992"/>
                  <a:pt x="5007262" y="1831886"/>
                  <a:pt x="5019600" y="1821275"/>
                </a:cubicBezTo>
                <a:cubicBezTo>
                  <a:pt x="5031938" y="1810663"/>
                  <a:pt x="5041154" y="1792140"/>
                  <a:pt x="5047246" y="1765708"/>
                </a:cubicBezTo>
                <a:lnTo>
                  <a:pt x="5053799" y="1736240"/>
                </a:lnTo>
                <a:lnTo>
                  <a:pt x="5052570" y="1736240"/>
                </a:lnTo>
                <a:cubicBezTo>
                  <a:pt x="5043892" y="1750352"/>
                  <a:pt x="5033705" y="1760905"/>
                  <a:pt x="5022006" y="1767901"/>
                </a:cubicBezTo>
                <a:cubicBezTo>
                  <a:pt x="5010307" y="1774897"/>
                  <a:pt x="4997559" y="1778390"/>
                  <a:pt x="4983762" y="1778381"/>
                </a:cubicBezTo>
                <a:cubicBezTo>
                  <a:pt x="4963883" y="1777717"/>
                  <a:pt x="4948894" y="1770660"/>
                  <a:pt x="4938794" y="1757208"/>
                </a:cubicBezTo>
                <a:cubicBezTo>
                  <a:pt x="4928693" y="1743756"/>
                  <a:pt x="4923631" y="1727890"/>
                  <a:pt x="4923606" y="1709609"/>
                </a:cubicBezTo>
                <a:cubicBezTo>
                  <a:pt x="4923610" y="1686802"/>
                  <a:pt x="4928738" y="1665274"/>
                  <a:pt x="4938990" y="1645026"/>
                </a:cubicBezTo>
                <a:cubicBezTo>
                  <a:pt x="4949241" y="1624777"/>
                  <a:pt x="4963770" y="1608262"/>
                  <a:pt x="4982577" y="1595479"/>
                </a:cubicBezTo>
                <a:cubicBezTo>
                  <a:pt x="5001383" y="1582697"/>
                  <a:pt x="5023623" y="1576101"/>
                  <a:pt x="5049294" y="1575692"/>
                </a:cubicBezTo>
                <a:close/>
                <a:moveTo>
                  <a:pt x="4780902" y="1575692"/>
                </a:moveTo>
                <a:cubicBezTo>
                  <a:pt x="4793386" y="1575384"/>
                  <a:pt x="4804743" y="1579373"/>
                  <a:pt x="4814969" y="1587657"/>
                </a:cubicBezTo>
                <a:cubicBezTo>
                  <a:pt x="4825196" y="1595941"/>
                  <a:pt x="4830616" y="1610366"/>
                  <a:pt x="4831229" y="1630934"/>
                </a:cubicBezTo>
                <a:cubicBezTo>
                  <a:pt x="4831203" y="1635362"/>
                  <a:pt x="4830846" y="1640431"/>
                  <a:pt x="4830155" y="1646139"/>
                </a:cubicBezTo>
                <a:cubicBezTo>
                  <a:pt x="4829465" y="1651848"/>
                  <a:pt x="4828596" y="1657428"/>
                  <a:pt x="4827548" y="1662880"/>
                </a:cubicBezTo>
                <a:lnTo>
                  <a:pt x="4805463" y="1778381"/>
                </a:lnTo>
                <a:lnTo>
                  <a:pt x="4771482" y="1778381"/>
                </a:lnTo>
                <a:lnTo>
                  <a:pt x="4793189" y="1664109"/>
                </a:lnTo>
                <a:cubicBezTo>
                  <a:pt x="4794026" y="1660158"/>
                  <a:pt x="4794708" y="1655977"/>
                  <a:pt x="4795237" y="1651566"/>
                </a:cubicBezTo>
                <a:cubicBezTo>
                  <a:pt x="4795767" y="1647154"/>
                  <a:pt x="4796040" y="1642871"/>
                  <a:pt x="4796056" y="1638715"/>
                </a:cubicBezTo>
                <a:cubicBezTo>
                  <a:pt x="4796219" y="1628485"/>
                  <a:pt x="4793949" y="1620174"/>
                  <a:pt x="4789248" y="1613783"/>
                </a:cubicBezTo>
                <a:cubicBezTo>
                  <a:pt x="4784546" y="1607392"/>
                  <a:pt x="4776440" y="1604098"/>
                  <a:pt x="4764929" y="1603902"/>
                </a:cubicBezTo>
                <a:cubicBezTo>
                  <a:pt x="4756654" y="1603957"/>
                  <a:pt x="4747901" y="1607077"/>
                  <a:pt x="4738671" y="1613261"/>
                </a:cubicBezTo>
                <a:cubicBezTo>
                  <a:pt x="4729440" y="1619445"/>
                  <a:pt x="4721052" y="1628360"/>
                  <a:pt x="4713504" y="1640005"/>
                </a:cubicBezTo>
                <a:cubicBezTo>
                  <a:pt x="4705958" y="1651650"/>
                  <a:pt x="4700573" y="1665692"/>
                  <a:pt x="4697349" y="1682130"/>
                </a:cubicBezTo>
                <a:lnTo>
                  <a:pt x="4679328" y="1778381"/>
                </a:lnTo>
                <a:lnTo>
                  <a:pt x="4645333" y="1778381"/>
                </a:lnTo>
                <a:lnTo>
                  <a:pt x="4671956" y="1637933"/>
                </a:lnTo>
                <a:cubicBezTo>
                  <a:pt x="4674166" y="1626877"/>
                  <a:pt x="4675992" y="1616538"/>
                  <a:pt x="4677433" y="1606916"/>
                </a:cubicBezTo>
                <a:cubicBezTo>
                  <a:pt x="4678876" y="1597293"/>
                  <a:pt x="4680190" y="1588387"/>
                  <a:pt x="4681376" y="1580198"/>
                </a:cubicBezTo>
                <a:lnTo>
                  <a:pt x="4711684" y="1580198"/>
                </a:lnTo>
                <a:lnTo>
                  <a:pt x="4706769" y="1619056"/>
                </a:lnTo>
                <a:lnTo>
                  <a:pt x="4707588" y="1619056"/>
                </a:lnTo>
                <a:cubicBezTo>
                  <a:pt x="4716531" y="1605074"/>
                  <a:pt x="4727316" y="1594368"/>
                  <a:pt x="4739945" y="1586939"/>
                </a:cubicBezTo>
                <a:cubicBezTo>
                  <a:pt x="4752574" y="1579508"/>
                  <a:pt x="4766226" y="1575760"/>
                  <a:pt x="4780902" y="1575692"/>
                </a:cubicBezTo>
                <a:close/>
                <a:moveTo>
                  <a:pt x="4548398" y="1575692"/>
                </a:moveTo>
                <a:cubicBezTo>
                  <a:pt x="4566245" y="1575932"/>
                  <a:pt x="4580881" y="1579953"/>
                  <a:pt x="4592306" y="1587755"/>
                </a:cubicBezTo>
                <a:cubicBezTo>
                  <a:pt x="4603731" y="1595558"/>
                  <a:pt x="4612175" y="1605705"/>
                  <a:pt x="4617638" y="1618197"/>
                </a:cubicBezTo>
                <a:cubicBezTo>
                  <a:pt x="4623101" y="1630688"/>
                  <a:pt x="4625813" y="1644087"/>
                  <a:pt x="4625774" y="1658394"/>
                </a:cubicBezTo>
                <a:cubicBezTo>
                  <a:pt x="4625649" y="1679149"/>
                  <a:pt x="4621082" y="1698952"/>
                  <a:pt x="4612073" y="1717801"/>
                </a:cubicBezTo>
                <a:cubicBezTo>
                  <a:pt x="4603064" y="1736651"/>
                  <a:pt x="4590367" y="1752109"/>
                  <a:pt x="4573983" y="1764176"/>
                </a:cubicBezTo>
                <a:cubicBezTo>
                  <a:pt x="4557599" y="1776243"/>
                  <a:pt x="4538280" y="1782480"/>
                  <a:pt x="4516028" y="1782886"/>
                </a:cubicBezTo>
                <a:cubicBezTo>
                  <a:pt x="4491118" y="1782282"/>
                  <a:pt x="4472026" y="1774286"/>
                  <a:pt x="4458751" y="1758897"/>
                </a:cubicBezTo>
                <a:cubicBezTo>
                  <a:pt x="4445477" y="1743507"/>
                  <a:pt x="4438777" y="1724346"/>
                  <a:pt x="4438650" y="1701413"/>
                </a:cubicBezTo>
                <a:cubicBezTo>
                  <a:pt x="4438814" y="1679353"/>
                  <a:pt x="4443533" y="1658837"/>
                  <a:pt x="4452807" y="1639866"/>
                </a:cubicBezTo>
                <a:cubicBezTo>
                  <a:pt x="4462082" y="1620895"/>
                  <a:pt x="4474931" y="1605543"/>
                  <a:pt x="4491353" y="1593810"/>
                </a:cubicBezTo>
                <a:cubicBezTo>
                  <a:pt x="4507775" y="1582077"/>
                  <a:pt x="4526791" y="1576038"/>
                  <a:pt x="4548398" y="1575692"/>
                </a:cubicBezTo>
                <a:close/>
                <a:moveTo>
                  <a:pt x="4014397" y="1575692"/>
                </a:moveTo>
                <a:cubicBezTo>
                  <a:pt x="4029470" y="1575973"/>
                  <a:pt x="4040756" y="1580216"/>
                  <a:pt x="4048255" y="1588421"/>
                </a:cubicBezTo>
                <a:cubicBezTo>
                  <a:pt x="4055754" y="1596626"/>
                  <a:pt x="4059879" y="1607111"/>
                  <a:pt x="4060628" y="1619875"/>
                </a:cubicBezTo>
                <a:cubicBezTo>
                  <a:pt x="4069507" y="1605527"/>
                  <a:pt x="4080128" y="1594633"/>
                  <a:pt x="4092491" y="1587194"/>
                </a:cubicBezTo>
                <a:cubicBezTo>
                  <a:pt x="4104854" y="1579756"/>
                  <a:pt x="4118549" y="1575922"/>
                  <a:pt x="4133576" y="1575692"/>
                </a:cubicBezTo>
                <a:cubicBezTo>
                  <a:pt x="4145603" y="1575530"/>
                  <a:pt x="4156448" y="1579534"/>
                  <a:pt x="4166113" y="1587707"/>
                </a:cubicBezTo>
                <a:cubicBezTo>
                  <a:pt x="4175777" y="1595880"/>
                  <a:pt x="4180891" y="1609196"/>
                  <a:pt x="4181452" y="1627657"/>
                </a:cubicBezTo>
                <a:cubicBezTo>
                  <a:pt x="4181444" y="1632487"/>
                  <a:pt x="4181154" y="1637879"/>
                  <a:pt x="4180583" y="1643835"/>
                </a:cubicBezTo>
                <a:cubicBezTo>
                  <a:pt x="4180012" y="1649791"/>
                  <a:pt x="4179212" y="1655593"/>
                  <a:pt x="4178181" y="1661242"/>
                </a:cubicBezTo>
                <a:lnTo>
                  <a:pt x="4156096" y="1778381"/>
                </a:lnTo>
                <a:lnTo>
                  <a:pt x="4122921" y="1778381"/>
                </a:lnTo>
                <a:lnTo>
                  <a:pt x="4144231" y="1664109"/>
                </a:lnTo>
                <a:cubicBezTo>
                  <a:pt x="4145067" y="1660321"/>
                  <a:pt x="4145751" y="1656122"/>
                  <a:pt x="4146280" y="1651515"/>
                </a:cubicBezTo>
                <a:cubicBezTo>
                  <a:pt x="4146809" y="1646907"/>
                  <a:pt x="4147082" y="1642504"/>
                  <a:pt x="4147099" y="1638306"/>
                </a:cubicBezTo>
                <a:cubicBezTo>
                  <a:pt x="4147236" y="1627734"/>
                  <a:pt x="4145016" y="1619389"/>
                  <a:pt x="4140440" y="1613271"/>
                </a:cubicBezTo>
                <a:cubicBezTo>
                  <a:pt x="4135864" y="1607153"/>
                  <a:pt x="4128111" y="1604030"/>
                  <a:pt x="4117183" y="1603902"/>
                </a:cubicBezTo>
                <a:cubicBezTo>
                  <a:pt x="4104359" y="1604175"/>
                  <a:pt x="4091996" y="1610796"/>
                  <a:pt x="4080096" y="1623766"/>
                </a:cubicBezTo>
                <a:cubicBezTo>
                  <a:pt x="4068195" y="1636736"/>
                  <a:pt x="4059934" y="1654416"/>
                  <a:pt x="4055312" y="1676806"/>
                </a:cubicBezTo>
                <a:lnTo>
                  <a:pt x="4036092" y="1778381"/>
                </a:lnTo>
                <a:lnTo>
                  <a:pt x="4003339" y="1778381"/>
                </a:lnTo>
                <a:lnTo>
                  <a:pt x="4025455" y="1662061"/>
                </a:lnTo>
                <a:cubicBezTo>
                  <a:pt x="4026275" y="1657778"/>
                  <a:pt x="4026889" y="1653648"/>
                  <a:pt x="4027299" y="1649672"/>
                </a:cubicBezTo>
                <a:cubicBezTo>
                  <a:pt x="4027708" y="1645695"/>
                  <a:pt x="4027913" y="1641770"/>
                  <a:pt x="4027913" y="1637896"/>
                </a:cubicBezTo>
                <a:cubicBezTo>
                  <a:pt x="4028246" y="1629133"/>
                  <a:pt x="4026454" y="1621368"/>
                  <a:pt x="4022537" y="1614602"/>
                </a:cubicBezTo>
                <a:cubicBezTo>
                  <a:pt x="4018621" y="1607835"/>
                  <a:pt x="4010583" y="1604269"/>
                  <a:pt x="3998424" y="1603902"/>
                </a:cubicBezTo>
                <a:cubicBezTo>
                  <a:pt x="3985334" y="1604388"/>
                  <a:pt x="3972603" y="1611607"/>
                  <a:pt x="3960231" y="1625558"/>
                </a:cubicBezTo>
                <a:cubicBezTo>
                  <a:pt x="3947858" y="1639509"/>
                  <a:pt x="3939427" y="1657274"/>
                  <a:pt x="3934940" y="1678854"/>
                </a:cubicBezTo>
                <a:lnTo>
                  <a:pt x="3916509" y="1778381"/>
                </a:lnTo>
                <a:lnTo>
                  <a:pt x="3883333" y="1778381"/>
                </a:lnTo>
                <a:lnTo>
                  <a:pt x="3909955" y="1637933"/>
                </a:lnTo>
                <a:cubicBezTo>
                  <a:pt x="3913983" y="1615822"/>
                  <a:pt x="3916987" y="1596576"/>
                  <a:pt x="3918966" y="1580198"/>
                </a:cubicBezTo>
                <a:lnTo>
                  <a:pt x="3948865" y="1580198"/>
                </a:lnTo>
                <a:lnTo>
                  <a:pt x="3943541" y="1617418"/>
                </a:lnTo>
                <a:lnTo>
                  <a:pt x="3944769" y="1617418"/>
                </a:lnTo>
                <a:cubicBezTo>
                  <a:pt x="3954095" y="1603684"/>
                  <a:pt x="3964728" y="1593303"/>
                  <a:pt x="3976665" y="1586274"/>
                </a:cubicBezTo>
                <a:cubicBezTo>
                  <a:pt x="3988602" y="1579244"/>
                  <a:pt x="4001180" y="1575717"/>
                  <a:pt x="4014397" y="1575692"/>
                </a:cubicBezTo>
                <a:close/>
                <a:moveTo>
                  <a:pt x="3715794" y="1575692"/>
                </a:moveTo>
                <a:cubicBezTo>
                  <a:pt x="3727501" y="1575811"/>
                  <a:pt x="3739003" y="1577208"/>
                  <a:pt x="3750301" y="1579882"/>
                </a:cubicBezTo>
                <a:cubicBezTo>
                  <a:pt x="3761599" y="1582557"/>
                  <a:pt x="3771258" y="1585793"/>
                  <a:pt x="3779278" y="1589592"/>
                </a:cubicBezTo>
                <a:lnTo>
                  <a:pt x="3748969" y="1753444"/>
                </a:lnTo>
                <a:cubicBezTo>
                  <a:pt x="3745019" y="1774292"/>
                  <a:pt x="3739916" y="1792052"/>
                  <a:pt x="3733662" y="1806724"/>
                </a:cubicBezTo>
                <a:cubicBezTo>
                  <a:pt x="3727408" y="1821396"/>
                  <a:pt x="3719130" y="1833124"/>
                  <a:pt x="3708831" y="1841906"/>
                </a:cubicBezTo>
                <a:cubicBezTo>
                  <a:pt x="3698780" y="1850338"/>
                  <a:pt x="3687653" y="1856163"/>
                  <a:pt x="3675451" y="1859383"/>
                </a:cubicBezTo>
                <a:cubicBezTo>
                  <a:pt x="3663249" y="1862602"/>
                  <a:pt x="3651303" y="1864135"/>
                  <a:pt x="3639613" y="1863982"/>
                </a:cubicBezTo>
                <a:cubicBezTo>
                  <a:pt x="3627368" y="1863914"/>
                  <a:pt x="3616046" y="1862619"/>
                  <a:pt x="3605648" y="1860098"/>
                </a:cubicBezTo>
                <a:cubicBezTo>
                  <a:pt x="3595250" y="1857577"/>
                  <a:pt x="3586792" y="1854238"/>
                  <a:pt x="3580276" y="1850082"/>
                </a:cubicBezTo>
                <a:lnTo>
                  <a:pt x="3590106" y="1823473"/>
                </a:lnTo>
                <a:cubicBezTo>
                  <a:pt x="3596172" y="1827248"/>
                  <a:pt x="3603773" y="1830357"/>
                  <a:pt x="3612909" y="1832800"/>
                </a:cubicBezTo>
                <a:cubicBezTo>
                  <a:pt x="3622046" y="1835242"/>
                  <a:pt x="3631903" y="1836506"/>
                  <a:pt x="3642480" y="1836591"/>
                </a:cubicBezTo>
                <a:cubicBezTo>
                  <a:pt x="3659221" y="1836992"/>
                  <a:pt x="3673761" y="1831886"/>
                  <a:pt x="3686100" y="1821275"/>
                </a:cubicBezTo>
                <a:cubicBezTo>
                  <a:pt x="3698438" y="1810663"/>
                  <a:pt x="3707654" y="1792140"/>
                  <a:pt x="3713746" y="1765708"/>
                </a:cubicBezTo>
                <a:lnTo>
                  <a:pt x="3720300" y="1736240"/>
                </a:lnTo>
                <a:lnTo>
                  <a:pt x="3719071" y="1736240"/>
                </a:lnTo>
                <a:cubicBezTo>
                  <a:pt x="3710393" y="1750352"/>
                  <a:pt x="3700204" y="1760905"/>
                  <a:pt x="3688506" y="1767901"/>
                </a:cubicBezTo>
                <a:cubicBezTo>
                  <a:pt x="3676808" y="1774897"/>
                  <a:pt x="3664059" y="1778390"/>
                  <a:pt x="3650262" y="1778381"/>
                </a:cubicBezTo>
                <a:cubicBezTo>
                  <a:pt x="3630384" y="1777717"/>
                  <a:pt x="3615394" y="1770660"/>
                  <a:pt x="3605294" y="1757208"/>
                </a:cubicBezTo>
                <a:cubicBezTo>
                  <a:pt x="3595194" y="1743756"/>
                  <a:pt x="3590131" y="1727890"/>
                  <a:pt x="3590106" y="1709609"/>
                </a:cubicBezTo>
                <a:cubicBezTo>
                  <a:pt x="3590111" y="1686802"/>
                  <a:pt x="3595238" y="1665274"/>
                  <a:pt x="3605489" y="1645026"/>
                </a:cubicBezTo>
                <a:cubicBezTo>
                  <a:pt x="3615741" y="1624777"/>
                  <a:pt x="3630270" y="1608262"/>
                  <a:pt x="3649077" y="1595479"/>
                </a:cubicBezTo>
                <a:cubicBezTo>
                  <a:pt x="3667884" y="1582697"/>
                  <a:pt x="3690123" y="1576101"/>
                  <a:pt x="3715794" y="1575692"/>
                </a:cubicBezTo>
                <a:close/>
                <a:moveTo>
                  <a:pt x="3504552" y="1575692"/>
                </a:moveTo>
                <a:cubicBezTo>
                  <a:pt x="3517037" y="1575384"/>
                  <a:pt x="3528392" y="1579373"/>
                  <a:pt x="3538619" y="1587657"/>
                </a:cubicBezTo>
                <a:cubicBezTo>
                  <a:pt x="3548846" y="1595941"/>
                  <a:pt x="3554266" y="1610366"/>
                  <a:pt x="3554879" y="1630934"/>
                </a:cubicBezTo>
                <a:cubicBezTo>
                  <a:pt x="3554854" y="1635362"/>
                  <a:pt x="3554496" y="1640431"/>
                  <a:pt x="3553805" y="1646139"/>
                </a:cubicBezTo>
                <a:cubicBezTo>
                  <a:pt x="3553115" y="1651848"/>
                  <a:pt x="3552246" y="1657428"/>
                  <a:pt x="3551198" y="1662880"/>
                </a:cubicBezTo>
                <a:lnTo>
                  <a:pt x="3529113" y="1778381"/>
                </a:lnTo>
                <a:lnTo>
                  <a:pt x="3495132" y="1778381"/>
                </a:lnTo>
                <a:lnTo>
                  <a:pt x="3516840" y="1664109"/>
                </a:lnTo>
                <a:cubicBezTo>
                  <a:pt x="3517676" y="1660158"/>
                  <a:pt x="3518358" y="1655977"/>
                  <a:pt x="3518887" y="1651566"/>
                </a:cubicBezTo>
                <a:cubicBezTo>
                  <a:pt x="3519416" y="1647154"/>
                  <a:pt x="3519689" y="1642871"/>
                  <a:pt x="3519707" y="1638715"/>
                </a:cubicBezTo>
                <a:cubicBezTo>
                  <a:pt x="3519869" y="1628485"/>
                  <a:pt x="3517599" y="1620174"/>
                  <a:pt x="3512898" y="1613783"/>
                </a:cubicBezTo>
                <a:cubicBezTo>
                  <a:pt x="3508196" y="1607392"/>
                  <a:pt x="3500089" y="1604098"/>
                  <a:pt x="3488579" y="1603902"/>
                </a:cubicBezTo>
                <a:cubicBezTo>
                  <a:pt x="3480304" y="1603957"/>
                  <a:pt x="3471551" y="1607077"/>
                  <a:pt x="3462321" y="1613261"/>
                </a:cubicBezTo>
                <a:cubicBezTo>
                  <a:pt x="3453090" y="1619445"/>
                  <a:pt x="3444701" y="1628360"/>
                  <a:pt x="3437154" y="1640005"/>
                </a:cubicBezTo>
                <a:cubicBezTo>
                  <a:pt x="3429608" y="1651650"/>
                  <a:pt x="3424223" y="1665692"/>
                  <a:pt x="3420999" y="1682130"/>
                </a:cubicBezTo>
                <a:lnTo>
                  <a:pt x="3402978" y="1778381"/>
                </a:lnTo>
                <a:lnTo>
                  <a:pt x="3368984" y="1778381"/>
                </a:lnTo>
                <a:lnTo>
                  <a:pt x="3395606" y="1637933"/>
                </a:lnTo>
                <a:cubicBezTo>
                  <a:pt x="3397816" y="1626877"/>
                  <a:pt x="3399642" y="1616538"/>
                  <a:pt x="3401084" y="1606916"/>
                </a:cubicBezTo>
                <a:cubicBezTo>
                  <a:pt x="3402526" y="1597293"/>
                  <a:pt x="3403840" y="1588387"/>
                  <a:pt x="3405026" y="1580198"/>
                </a:cubicBezTo>
                <a:lnTo>
                  <a:pt x="3435334" y="1580198"/>
                </a:lnTo>
                <a:lnTo>
                  <a:pt x="3430420" y="1619056"/>
                </a:lnTo>
                <a:lnTo>
                  <a:pt x="3431238" y="1619056"/>
                </a:lnTo>
                <a:cubicBezTo>
                  <a:pt x="3440181" y="1605074"/>
                  <a:pt x="3450966" y="1594368"/>
                  <a:pt x="3463595" y="1586939"/>
                </a:cubicBezTo>
                <a:cubicBezTo>
                  <a:pt x="3476223" y="1579508"/>
                  <a:pt x="3489876" y="1575760"/>
                  <a:pt x="3504552" y="1575692"/>
                </a:cubicBezTo>
                <a:close/>
                <a:moveTo>
                  <a:pt x="3272048" y="1575692"/>
                </a:moveTo>
                <a:cubicBezTo>
                  <a:pt x="3289895" y="1575932"/>
                  <a:pt x="3304531" y="1579953"/>
                  <a:pt x="3315956" y="1587755"/>
                </a:cubicBezTo>
                <a:cubicBezTo>
                  <a:pt x="3327381" y="1595558"/>
                  <a:pt x="3335825" y="1605705"/>
                  <a:pt x="3341288" y="1618197"/>
                </a:cubicBezTo>
                <a:cubicBezTo>
                  <a:pt x="3346751" y="1630688"/>
                  <a:pt x="3349463" y="1644087"/>
                  <a:pt x="3349425" y="1658394"/>
                </a:cubicBezTo>
                <a:cubicBezTo>
                  <a:pt x="3349299" y="1679149"/>
                  <a:pt x="3344733" y="1698952"/>
                  <a:pt x="3335724" y="1717801"/>
                </a:cubicBezTo>
                <a:cubicBezTo>
                  <a:pt x="3326715" y="1736651"/>
                  <a:pt x="3314018" y="1752109"/>
                  <a:pt x="3297633" y="1764176"/>
                </a:cubicBezTo>
                <a:cubicBezTo>
                  <a:pt x="3281248" y="1776243"/>
                  <a:pt x="3261930" y="1782480"/>
                  <a:pt x="3239677" y="1782886"/>
                </a:cubicBezTo>
                <a:cubicBezTo>
                  <a:pt x="3214768" y="1782282"/>
                  <a:pt x="3195676" y="1774286"/>
                  <a:pt x="3182402" y="1758897"/>
                </a:cubicBezTo>
                <a:cubicBezTo>
                  <a:pt x="3169127" y="1743507"/>
                  <a:pt x="3162427" y="1724346"/>
                  <a:pt x="3162301" y="1701413"/>
                </a:cubicBezTo>
                <a:cubicBezTo>
                  <a:pt x="3162464" y="1679353"/>
                  <a:pt x="3167183" y="1658837"/>
                  <a:pt x="3176457" y="1639866"/>
                </a:cubicBezTo>
                <a:cubicBezTo>
                  <a:pt x="3185732" y="1620895"/>
                  <a:pt x="3198581" y="1605543"/>
                  <a:pt x="3215003" y="1593810"/>
                </a:cubicBezTo>
                <a:cubicBezTo>
                  <a:pt x="3231426" y="1582077"/>
                  <a:pt x="3250441" y="1576038"/>
                  <a:pt x="3272048" y="1575692"/>
                </a:cubicBezTo>
                <a:close/>
                <a:moveTo>
                  <a:pt x="2033198" y="1575692"/>
                </a:moveTo>
                <a:cubicBezTo>
                  <a:pt x="2048270" y="1575973"/>
                  <a:pt x="2059555" y="1580216"/>
                  <a:pt x="2067055" y="1588421"/>
                </a:cubicBezTo>
                <a:cubicBezTo>
                  <a:pt x="2074555" y="1596626"/>
                  <a:pt x="2078679" y="1607111"/>
                  <a:pt x="2079428" y="1619875"/>
                </a:cubicBezTo>
                <a:cubicBezTo>
                  <a:pt x="2088308" y="1605527"/>
                  <a:pt x="2098929" y="1594633"/>
                  <a:pt x="2111291" y="1587194"/>
                </a:cubicBezTo>
                <a:cubicBezTo>
                  <a:pt x="2123655" y="1579756"/>
                  <a:pt x="2137349" y="1575922"/>
                  <a:pt x="2152376" y="1575692"/>
                </a:cubicBezTo>
                <a:cubicBezTo>
                  <a:pt x="2164403" y="1575530"/>
                  <a:pt x="2175248" y="1579534"/>
                  <a:pt x="2184913" y="1587707"/>
                </a:cubicBezTo>
                <a:cubicBezTo>
                  <a:pt x="2194578" y="1595880"/>
                  <a:pt x="2199691" y="1609196"/>
                  <a:pt x="2200253" y="1627657"/>
                </a:cubicBezTo>
                <a:cubicBezTo>
                  <a:pt x="2200244" y="1632487"/>
                  <a:pt x="2199954" y="1637879"/>
                  <a:pt x="2199384" y="1643835"/>
                </a:cubicBezTo>
                <a:cubicBezTo>
                  <a:pt x="2198813" y="1649791"/>
                  <a:pt x="2198012" y="1655593"/>
                  <a:pt x="2196981" y="1661242"/>
                </a:cubicBezTo>
                <a:lnTo>
                  <a:pt x="2174897" y="1778381"/>
                </a:lnTo>
                <a:lnTo>
                  <a:pt x="2141721" y="1778381"/>
                </a:lnTo>
                <a:lnTo>
                  <a:pt x="2163031" y="1664109"/>
                </a:lnTo>
                <a:cubicBezTo>
                  <a:pt x="2163868" y="1660321"/>
                  <a:pt x="2164551" y="1656122"/>
                  <a:pt x="2165080" y="1651515"/>
                </a:cubicBezTo>
                <a:cubicBezTo>
                  <a:pt x="2165610" y="1646907"/>
                  <a:pt x="2165883" y="1642504"/>
                  <a:pt x="2165900" y="1638306"/>
                </a:cubicBezTo>
                <a:cubicBezTo>
                  <a:pt x="2166037" y="1627734"/>
                  <a:pt x="2163817" y="1619389"/>
                  <a:pt x="2159240" y="1613271"/>
                </a:cubicBezTo>
                <a:cubicBezTo>
                  <a:pt x="2154664" y="1607153"/>
                  <a:pt x="2146911" y="1604030"/>
                  <a:pt x="2135983" y="1603902"/>
                </a:cubicBezTo>
                <a:cubicBezTo>
                  <a:pt x="2123159" y="1604175"/>
                  <a:pt x="2110797" y="1610796"/>
                  <a:pt x="2098896" y="1623766"/>
                </a:cubicBezTo>
                <a:cubicBezTo>
                  <a:pt x="2086995" y="1636736"/>
                  <a:pt x="2078734" y="1654416"/>
                  <a:pt x="2074112" y="1676806"/>
                </a:cubicBezTo>
                <a:lnTo>
                  <a:pt x="2054892" y="1778381"/>
                </a:lnTo>
                <a:lnTo>
                  <a:pt x="2022139" y="1778381"/>
                </a:lnTo>
                <a:lnTo>
                  <a:pt x="2044256" y="1662061"/>
                </a:lnTo>
                <a:cubicBezTo>
                  <a:pt x="2045075" y="1657778"/>
                  <a:pt x="2045689" y="1653648"/>
                  <a:pt x="2046099" y="1649672"/>
                </a:cubicBezTo>
                <a:cubicBezTo>
                  <a:pt x="2046508" y="1645695"/>
                  <a:pt x="2046713" y="1641770"/>
                  <a:pt x="2046713" y="1637896"/>
                </a:cubicBezTo>
                <a:cubicBezTo>
                  <a:pt x="2047046" y="1629133"/>
                  <a:pt x="2045254" y="1621368"/>
                  <a:pt x="2041338" y="1614602"/>
                </a:cubicBezTo>
                <a:cubicBezTo>
                  <a:pt x="2037421" y="1607835"/>
                  <a:pt x="2029383" y="1604269"/>
                  <a:pt x="2017224" y="1603902"/>
                </a:cubicBezTo>
                <a:cubicBezTo>
                  <a:pt x="2004135" y="1604388"/>
                  <a:pt x="1991404" y="1611607"/>
                  <a:pt x="1979031" y="1625558"/>
                </a:cubicBezTo>
                <a:cubicBezTo>
                  <a:pt x="1966659" y="1639509"/>
                  <a:pt x="1958228" y="1657274"/>
                  <a:pt x="1953740" y="1678854"/>
                </a:cubicBezTo>
                <a:lnTo>
                  <a:pt x="1935309" y="1778381"/>
                </a:lnTo>
                <a:lnTo>
                  <a:pt x="1902133" y="1778381"/>
                </a:lnTo>
                <a:lnTo>
                  <a:pt x="1928756" y="1637933"/>
                </a:lnTo>
                <a:cubicBezTo>
                  <a:pt x="1932784" y="1615822"/>
                  <a:pt x="1935787" y="1596576"/>
                  <a:pt x="1937766" y="1580198"/>
                </a:cubicBezTo>
                <a:lnTo>
                  <a:pt x="1967666" y="1580198"/>
                </a:lnTo>
                <a:lnTo>
                  <a:pt x="1962341" y="1617418"/>
                </a:lnTo>
                <a:lnTo>
                  <a:pt x="1963569" y="1617418"/>
                </a:lnTo>
                <a:cubicBezTo>
                  <a:pt x="1972896" y="1603684"/>
                  <a:pt x="1983528" y="1593303"/>
                  <a:pt x="1995465" y="1586274"/>
                </a:cubicBezTo>
                <a:cubicBezTo>
                  <a:pt x="2007403" y="1579244"/>
                  <a:pt x="2019980" y="1575717"/>
                  <a:pt x="2033198" y="1575692"/>
                </a:cubicBezTo>
                <a:close/>
                <a:moveTo>
                  <a:pt x="1831009" y="1575692"/>
                </a:moveTo>
                <a:cubicBezTo>
                  <a:pt x="1840610" y="1575734"/>
                  <a:pt x="1850140" y="1576468"/>
                  <a:pt x="1859596" y="1577891"/>
                </a:cubicBezTo>
                <a:cubicBezTo>
                  <a:pt x="1869053" y="1579315"/>
                  <a:pt x="1877259" y="1581176"/>
                  <a:pt x="1884213" y="1583473"/>
                </a:cubicBezTo>
                <a:lnTo>
                  <a:pt x="1864144" y="1686660"/>
                </a:lnTo>
                <a:cubicBezTo>
                  <a:pt x="1860868" y="1704147"/>
                  <a:pt x="1858513" y="1720970"/>
                  <a:pt x="1857080" y="1737127"/>
                </a:cubicBezTo>
                <a:cubicBezTo>
                  <a:pt x="1855647" y="1753284"/>
                  <a:pt x="1855134" y="1767035"/>
                  <a:pt x="1855543" y="1778381"/>
                </a:cubicBezTo>
                <a:lnTo>
                  <a:pt x="1824057" y="1778381"/>
                </a:lnTo>
                <a:cubicBezTo>
                  <a:pt x="1824091" y="1772330"/>
                  <a:pt x="1824534" y="1764874"/>
                  <a:pt x="1825386" y="1756013"/>
                </a:cubicBezTo>
                <a:cubicBezTo>
                  <a:pt x="1826238" y="1747152"/>
                  <a:pt x="1827294" y="1737556"/>
                  <a:pt x="1828555" y="1727226"/>
                </a:cubicBezTo>
                <a:lnTo>
                  <a:pt x="1827737" y="1727226"/>
                </a:lnTo>
                <a:cubicBezTo>
                  <a:pt x="1816796" y="1747457"/>
                  <a:pt x="1804778" y="1761852"/>
                  <a:pt x="1791682" y="1770409"/>
                </a:cubicBezTo>
                <a:cubicBezTo>
                  <a:pt x="1778587" y="1778967"/>
                  <a:pt x="1764927" y="1783126"/>
                  <a:pt x="1750704" y="1782886"/>
                </a:cubicBezTo>
                <a:cubicBezTo>
                  <a:pt x="1733105" y="1782513"/>
                  <a:pt x="1719273" y="1776309"/>
                  <a:pt x="1709205" y="1764274"/>
                </a:cubicBezTo>
                <a:cubicBezTo>
                  <a:pt x="1699138" y="1752239"/>
                  <a:pt x="1694007" y="1736612"/>
                  <a:pt x="1693812" y="1717392"/>
                </a:cubicBezTo>
                <a:cubicBezTo>
                  <a:pt x="1693905" y="1693974"/>
                  <a:pt x="1699357" y="1671531"/>
                  <a:pt x="1710170" y="1650063"/>
                </a:cubicBezTo>
                <a:cubicBezTo>
                  <a:pt x="1720983" y="1628596"/>
                  <a:pt x="1736598" y="1610953"/>
                  <a:pt x="1757016" y="1597133"/>
                </a:cubicBezTo>
                <a:cubicBezTo>
                  <a:pt x="1777434" y="1583314"/>
                  <a:pt x="1802098" y="1576167"/>
                  <a:pt x="1831009" y="1575692"/>
                </a:cubicBezTo>
                <a:close/>
                <a:moveTo>
                  <a:pt x="1370953" y="1575692"/>
                </a:moveTo>
                <a:cubicBezTo>
                  <a:pt x="1383437" y="1575384"/>
                  <a:pt x="1394793" y="1579373"/>
                  <a:pt x="1405020" y="1587657"/>
                </a:cubicBezTo>
                <a:cubicBezTo>
                  <a:pt x="1415247" y="1595941"/>
                  <a:pt x="1420666" y="1610366"/>
                  <a:pt x="1421279" y="1630934"/>
                </a:cubicBezTo>
                <a:cubicBezTo>
                  <a:pt x="1421254" y="1635362"/>
                  <a:pt x="1420896" y="1640431"/>
                  <a:pt x="1420206" y="1646139"/>
                </a:cubicBezTo>
                <a:cubicBezTo>
                  <a:pt x="1419516" y="1651848"/>
                  <a:pt x="1418647" y="1657428"/>
                  <a:pt x="1417599" y="1662880"/>
                </a:cubicBezTo>
                <a:lnTo>
                  <a:pt x="1395514" y="1778381"/>
                </a:lnTo>
                <a:lnTo>
                  <a:pt x="1361533" y="1778381"/>
                </a:lnTo>
                <a:lnTo>
                  <a:pt x="1383240" y="1664109"/>
                </a:lnTo>
                <a:cubicBezTo>
                  <a:pt x="1384076" y="1660158"/>
                  <a:pt x="1384759" y="1655977"/>
                  <a:pt x="1385288" y="1651566"/>
                </a:cubicBezTo>
                <a:cubicBezTo>
                  <a:pt x="1385817" y="1647154"/>
                  <a:pt x="1386090" y="1642871"/>
                  <a:pt x="1386107" y="1638715"/>
                </a:cubicBezTo>
                <a:cubicBezTo>
                  <a:pt x="1386269" y="1628485"/>
                  <a:pt x="1383999" y="1620174"/>
                  <a:pt x="1379297" y="1613783"/>
                </a:cubicBezTo>
                <a:cubicBezTo>
                  <a:pt x="1374596" y="1607392"/>
                  <a:pt x="1366490" y="1604098"/>
                  <a:pt x="1354979" y="1603902"/>
                </a:cubicBezTo>
                <a:cubicBezTo>
                  <a:pt x="1346704" y="1603957"/>
                  <a:pt x="1337951" y="1607077"/>
                  <a:pt x="1328721" y="1613261"/>
                </a:cubicBezTo>
                <a:cubicBezTo>
                  <a:pt x="1319490" y="1619445"/>
                  <a:pt x="1311101" y="1628360"/>
                  <a:pt x="1303555" y="1640005"/>
                </a:cubicBezTo>
                <a:cubicBezTo>
                  <a:pt x="1296008" y="1651650"/>
                  <a:pt x="1290623" y="1665692"/>
                  <a:pt x="1287399" y="1682130"/>
                </a:cubicBezTo>
                <a:lnTo>
                  <a:pt x="1269378" y="1778381"/>
                </a:lnTo>
                <a:lnTo>
                  <a:pt x="1235383" y="1778381"/>
                </a:lnTo>
                <a:lnTo>
                  <a:pt x="1262006" y="1637933"/>
                </a:lnTo>
                <a:cubicBezTo>
                  <a:pt x="1264216" y="1626877"/>
                  <a:pt x="1266042" y="1616538"/>
                  <a:pt x="1267484" y="1606916"/>
                </a:cubicBezTo>
                <a:cubicBezTo>
                  <a:pt x="1268926" y="1597293"/>
                  <a:pt x="1270240" y="1588387"/>
                  <a:pt x="1271426" y="1580198"/>
                </a:cubicBezTo>
                <a:lnTo>
                  <a:pt x="1301734" y="1580198"/>
                </a:lnTo>
                <a:lnTo>
                  <a:pt x="1296820" y="1619056"/>
                </a:lnTo>
                <a:lnTo>
                  <a:pt x="1297639" y="1619056"/>
                </a:lnTo>
                <a:cubicBezTo>
                  <a:pt x="1306581" y="1605074"/>
                  <a:pt x="1317367" y="1594368"/>
                  <a:pt x="1329995" y="1586939"/>
                </a:cubicBezTo>
                <a:cubicBezTo>
                  <a:pt x="1342624" y="1579508"/>
                  <a:pt x="1356276" y="1575760"/>
                  <a:pt x="1370953" y="1575692"/>
                </a:cubicBezTo>
                <a:close/>
                <a:moveTo>
                  <a:pt x="1164258" y="1575692"/>
                </a:moveTo>
                <a:cubicBezTo>
                  <a:pt x="1173860" y="1575734"/>
                  <a:pt x="1183389" y="1576468"/>
                  <a:pt x="1192846" y="1577891"/>
                </a:cubicBezTo>
                <a:cubicBezTo>
                  <a:pt x="1202303" y="1579315"/>
                  <a:pt x="1210509" y="1581176"/>
                  <a:pt x="1217463" y="1583473"/>
                </a:cubicBezTo>
                <a:lnTo>
                  <a:pt x="1197394" y="1686660"/>
                </a:lnTo>
                <a:cubicBezTo>
                  <a:pt x="1194118" y="1704147"/>
                  <a:pt x="1191763" y="1720970"/>
                  <a:pt x="1190329" y="1737127"/>
                </a:cubicBezTo>
                <a:cubicBezTo>
                  <a:pt x="1188896" y="1753284"/>
                  <a:pt x="1188384" y="1767035"/>
                  <a:pt x="1188793" y="1778381"/>
                </a:cubicBezTo>
                <a:lnTo>
                  <a:pt x="1157307" y="1778381"/>
                </a:lnTo>
                <a:cubicBezTo>
                  <a:pt x="1157341" y="1772330"/>
                  <a:pt x="1157784" y="1764874"/>
                  <a:pt x="1158636" y="1756013"/>
                </a:cubicBezTo>
                <a:cubicBezTo>
                  <a:pt x="1159488" y="1747152"/>
                  <a:pt x="1160544" y="1737556"/>
                  <a:pt x="1161805" y="1727226"/>
                </a:cubicBezTo>
                <a:lnTo>
                  <a:pt x="1160987" y="1727226"/>
                </a:lnTo>
                <a:cubicBezTo>
                  <a:pt x="1150046" y="1747457"/>
                  <a:pt x="1138027" y="1761852"/>
                  <a:pt x="1124932" y="1770409"/>
                </a:cubicBezTo>
                <a:cubicBezTo>
                  <a:pt x="1111836" y="1778967"/>
                  <a:pt x="1098177" y="1783126"/>
                  <a:pt x="1083953" y="1782886"/>
                </a:cubicBezTo>
                <a:cubicBezTo>
                  <a:pt x="1066355" y="1782513"/>
                  <a:pt x="1052522" y="1776309"/>
                  <a:pt x="1042455" y="1764274"/>
                </a:cubicBezTo>
                <a:cubicBezTo>
                  <a:pt x="1032388" y="1752239"/>
                  <a:pt x="1027257" y="1736612"/>
                  <a:pt x="1027062" y="1717392"/>
                </a:cubicBezTo>
                <a:cubicBezTo>
                  <a:pt x="1027155" y="1693974"/>
                  <a:pt x="1032607" y="1671531"/>
                  <a:pt x="1043420" y="1650063"/>
                </a:cubicBezTo>
                <a:cubicBezTo>
                  <a:pt x="1054232" y="1628596"/>
                  <a:pt x="1069848" y="1610953"/>
                  <a:pt x="1090266" y="1597133"/>
                </a:cubicBezTo>
                <a:cubicBezTo>
                  <a:pt x="1110684" y="1583314"/>
                  <a:pt x="1135348" y="1576167"/>
                  <a:pt x="1164258" y="1575692"/>
                </a:cubicBezTo>
                <a:close/>
                <a:moveTo>
                  <a:pt x="715419" y="1575692"/>
                </a:moveTo>
                <a:cubicBezTo>
                  <a:pt x="728816" y="1575828"/>
                  <a:pt x="740933" y="1577191"/>
                  <a:pt x="751769" y="1579780"/>
                </a:cubicBezTo>
                <a:cubicBezTo>
                  <a:pt x="762606" y="1582369"/>
                  <a:pt x="771651" y="1585367"/>
                  <a:pt x="778903" y="1588774"/>
                </a:cubicBezTo>
                <a:lnTo>
                  <a:pt x="727707" y="1859476"/>
                </a:lnTo>
                <a:lnTo>
                  <a:pt x="694121" y="1859476"/>
                </a:lnTo>
                <a:lnTo>
                  <a:pt x="717877" y="1742385"/>
                </a:lnTo>
                <a:lnTo>
                  <a:pt x="717058" y="1742385"/>
                </a:lnTo>
                <a:cubicBezTo>
                  <a:pt x="708585" y="1755531"/>
                  <a:pt x="698192" y="1765556"/>
                  <a:pt x="685879" y="1772457"/>
                </a:cubicBezTo>
                <a:cubicBezTo>
                  <a:pt x="673566" y="1779359"/>
                  <a:pt x="661023" y="1782835"/>
                  <a:pt x="648249" y="1782886"/>
                </a:cubicBezTo>
                <a:cubicBezTo>
                  <a:pt x="628602" y="1782317"/>
                  <a:pt x="613868" y="1775174"/>
                  <a:pt x="604049" y="1761458"/>
                </a:cubicBezTo>
                <a:cubicBezTo>
                  <a:pt x="594230" y="1747741"/>
                  <a:pt x="589321" y="1730868"/>
                  <a:pt x="589322" y="1710837"/>
                </a:cubicBezTo>
                <a:cubicBezTo>
                  <a:pt x="589452" y="1688402"/>
                  <a:pt x="594646" y="1666951"/>
                  <a:pt x="604902" y="1646482"/>
                </a:cubicBezTo>
                <a:cubicBezTo>
                  <a:pt x="615159" y="1626014"/>
                  <a:pt x="629693" y="1609210"/>
                  <a:pt x="648505" y="1596071"/>
                </a:cubicBezTo>
                <a:cubicBezTo>
                  <a:pt x="667317" y="1582932"/>
                  <a:pt x="689622" y="1576139"/>
                  <a:pt x="715419" y="1575692"/>
                </a:cubicBezTo>
                <a:close/>
                <a:moveTo>
                  <a:pt x="2843882" y="1547022"/>
                </a:moveTo>
                <a:cubicBezTo>
                  <a:pt x="2845092" y="1550563"/>
                  <a:pt x="2845943" y="1554335"/>
                  <a:pt x="2846437" y="1558336"/>
                </a:cubicBezTo>
                <a:cubicBezTo>
                  <a:pt x="2846931" y="1562338"/>
                  <a:pt x="2847169" y="1566212"/>
                  <a:pt x="2847153" y="1569958"/>
                </a:cubicBezTo>
                <a:cubicBezTo>
                  <a:pt x="2847044" y="1583416"/>
                  <a:pt x="2843277" y="1593850"/>
                  <a:pt x="2835852" y="1601261"/>
                </a:cubicBezTo>
                <a:cubicBezTo>
                  <a:pt x="2828428" y="1608672"/>
                  <a:pt x="2818001" y="1612146"/>
                  <a:pt x="2804574" y="1611684"/>
                </a:cubicBezTo>
                <a:cubicBezTo>
                  <a:pt x="2808451" y="1618086"/>
                  <a:pt x="2811331" y="1625256"/>
                  <a:pt x="2813213" y="1633194"/>
                </a:cubicBezTo>
                <a:cubicBezTo>
                  <a:pt x="2815097" y="1641133"/>
                  <a:pt x="2816033" y="1649533"/>
                  <a:pt x="2816025" y="1658394"/>
                </a:cubicBezTo>
                <a:cubicBezTo>
                  <a:pt x="2815899" y="1679149"/>
                  <a:pt x="2811332" y="1698952"/>
                  <a:pt x="2802323" y="1717801"/>
                </a:cubicBezTo>
                <a:cubicBezTo>
                  <a:pt x="2793314" y="1736651"/>
                  <a:pt x="2780618" y="1752109"/>
                  <a:pt x="2764233" y="1764176"/>
                </a:cubicBezTo>
                <a:cubicBezTo>
                  <a:pt x="2747848" y="1776243"/>
                  <a:pt x="2728530" y="1782480"/>
                  <a:pt x="2706278" y="1782886"/>
                </a:cubicBezTo>
                <a:cubicBezTo>
                  <a:pt x="2681368" y="1782282"/>
                  <a:pt x="2662276" y="1774286"/>
                  <a:pt x="2649002" y="1758897"/>
                </a:cubicBezTo>
                <a:cubicBezTo>
                  <a:pt x="2635727" y="1743507"/>
                  <a:pt x="2629027" y="1724346"/>
                  <a:pt x="2628900" y="1701413"/>
                </a:cubicBezTo>
                <a:cubicBezTo>
                  <a:pt x="2629064" y="1679353"/>
                  <a:pt x="2633783" y="1658837"/>
                  <a:pt x="2643058" y="1639866"/>
                </a:cubicBezTo>
                <a:cubicBezTo>
                  <a:pt x="2652332" y="1620895"/>
                  <a:pt x="2665181" y="1605543"/>
                  <a:pt x="2681603" y="1593810"/>
                </a:cubicBezTo>
                <a:cubicBezTo>
                  <a:pt x="2698026" y="1582077"/>
                  <a:pt x="2717040" y="1576038"/>
                  <a:pt x="2738648" y="1575692"/>
                </a:cubicBezTo>
                <a:cubicBezTo>
                  <a:pt x="2744983" y="1575700"/>
                  <a:pt x="2750958" y="1576297"/>
                  <a:pt x="2756575" y="1577482"/>
                </a:cubicBezTo>
                <a:cubicBezTo>
                  <a:pt x="2762192" y="1578668"/>
                  <a:pt x="2767553" y="1580392"/>
                  <a:pt x="2772658" y="1582655"/>
                </a:cubicBezTo>
                <a:cubicBezTo>
                  <a:pt x="2776900" y="1584660"/>
                  <a:pt x="2781318" y="1586691"/>
                  <a:pt x="2785912" y="1588747"/>
                </a:cubicBezTo>
                <a:cubicBezTo>
                  <a:pt x="2790507" y="1590804"/>
                  <a:pt x="2795637" y="1591913"/>
                  <a:pt x="2801302" y="1592075"/>
                </a:cubicBezTo>
                <a:cubicBezTo>
                  <a:pt x="2807473" y="1592067"/>
                  <a:pt x="2812220" y="1590343"/>
                  <a:pt x="2815543" y="1586904"/>
                </a:cubicBezTo>
                <a:cubicBezTo>
                  <a:pt x="2818866" y="1583465"/>
                  <a:pt x="2820545" y="1578363"/>
                  <a:pt x="2820582" y="1571596"/>
                </a:cubicBezTo>
                <a:cubicBezTo>
                  <a:pt x="2820582" y="1568687"/>
                  <a:pt x="2820271" y="1565496"/>
                  <a:pt x="2819650" y="1562023"/>
                </a:cubicBezTo>
                <a:cubicBezTo>
                  <a:pt x="2819028" y="1558550"/>
                  <a:pt x="2818096" y="1555051"/>
                  <a:pt x="2816854" y="1551527"/>
                </a:cubicBezTo>
                <a:close/>
                <a:moveTo>
                  <a:pt x="434057" y="1546996"/>
                </a:moveTo>
                <a:cubicBezTo>
                  <a:pt x="435266" y="1550539"/>
                  <a:pt x="436118" y="1554313"/>
                  <a:pt x="436612" y="1558317"/>
                </a:cubicBezTo>
                <a:cubicBezTo>
                  <a:pt x="437106" y="1562321"/>
                  <a:pt x="437344" y="1566197"/>
                  <a:pt x="437328" y="1569945"/>
                </a:cubicBezTo>
                <a:cubicBezTo>
                  <a:pt x="437218" y="1583409"/>
                  <a:pt x="433451" y="1593847"/>
                  <a:pt x="426027" y="1601259"/>
                </a:cubicBezTo>
                <a:cubicBezTo>
                  <a:pt x="418602" y="1608672"/>
                  <a:pt x="408176" y="1612146"/>
                  <a:pt x="394749" y="1611684"/>
                </a:cubicBezTo>
                <a:cubicBezTo>
                  <a:pt x="398625" y="1618086"/>
                  <a:pt x="401505" y="1625256"/>
                  <a:pt x="403388" y="1633194"/>
                </a:cubicBezTo>
                <a:cubicBezTo>
                  <a:pt x="405271" y="1641133"/>
                  <a:pt x="406208" y="1649533"/>
                  <a:pt x="406200" y="1658394"/>
                </a:cubicBezTo>
                <a:cubicBezTo>
                  <a:pt x="406074" y="1679149"/>
                  <a:pt x="401507" y="1698952"/>
                  <a:pt x="392498" y="1717801"/>
                </a:cubicBezTo>
                <a:cubicBezTo>
                  <a:pt x="383489" y="1736651"/>
                  <a:pt x="370792" y="1752109"/>
                  <a:pt x="354408" y="1764176"/>
                </a:cubicBezTo>
                <a:cubicBezTo>
                  <a:pt x="338024" y="1776243"/>
                  <a:pt x="318705" y="1782480"/>
                  <a:pt x="296453" y="1782886"/>
                </a:cubicBezTo>
                <a:cubicBezTo>
                  <a:pt x="271543" y="1782282"/>
                  <a:pt x="252451" y="1774286"/>
                  <a:pt x="239177" y="1758897"/>
                </a:cubicBezTo>
                <a:cubicBezTo>
                  <a:pt x="225902" y="1743507"/>
                  <a:pt x="219201" y="1724346"/>
                  <a:pt x="219075" y="1701413"/>
                </a:cubicBezTo>
                <a:cubicBezTo>
                  <a:pt x="219239" y="1679353"/>
                  <a:pt x="223958" y="1658837"/>
                  <a:pt x="233232" y="1639866"/>
                </a:cubicBezTo>
                <a:cubicBezTo>
                  <a:pt x="242507" y="1620895"/>
                  <a:pt x="255356" y="1605543"/>
                  <a:pt x="271778" y="1593810"/>
                </a:cubicBezTo>
                <a:cubicBezTo>
                  <a:pt x="288201" y="1582077"/>
                  <a:pt x="307216" y="1576038"/>
                  <a:pt x="328823" y="1575692"/>
                </a:cubicBezTo>
                <a:cubicBezTo>
                  <a:pt x="335157" y="1575701"/>
                  <a:pt x="341133" y="1576297"/>
                  <a:pt x="346750" y="1577482"/>
                </a:cubicBezTo>
                <a:cubicBezTo>
                  <a:pt x="352367" y="1578666"/>
                  <a:pt x="357728" y="1580389"/>
                  <a:pt x="362833" y="1582649"/>
                </a:cubicBezTo>
                <a:cubicBezTo>
                  <a:pt x="367075" y="1584656"/>
                  <a:pt x="371493" y="1586688"/>
                  <a:pt x="376087" y="1588745"/>
                </a:cubicBezTo>
                <a:cubicBezTo>
                  <a:pt x="380681" y="1590803"/>
                  <a:pt x="385811" y="1591913"/>
                  <a:pt x="391477" y="1592075"/>
                </a:cubicBezTo>
                <a:cubicBezTo>
                  <a:pt x="397648" y="1592067"/>
                  <a:pt x="402395" y="1590342"/>
                  <a:pt x="405718" y="1586901"/>
                </a:cubicBezTo>
                <a:cubicBezTo>
                  <a:pt x="409040" y="1583461"/>
                  <a:pt x="410720" y="1578355"/>
                  <a:pt x="410756" y="1571585"/>
                </a:cubicBezTo>
                <a:cubicBezTo>
                  <a:pt x="410756" y="1568673"/>
                  <a:pt x="410446" y="1565480"/>
                  <a:pt x="409824" y="1562005"/>
                </a:cubicBezTo>
                <a:cubicBezTo>
                  <a:pt x="409203" y="1558530"/>
                  <a:pt x="408271" y="1555030"/>
                  <a:pt x="407028" y="1551504"/>
                </a:cubicBezTo>
                <a:close/>
                <a:moveTo>
                  <a:pt x="2641600" y="1535963"/>
                </a:moveTo>
                <a:cubicBezTo>
                  <a:pt x="2642452" y="1538677"/>
                  <a:pt x="2643201" y="1541749"/>
                  <a:pt x="2643849" y="1545179"/>
                </a:cubicBezTo>
                <a:cubicBezTo>
                  <a:pt x="2644495" y="1548609"/>
                  <a:pt x="2644836" y="1552090"/>
                  <a:pt x="2644870" y="1555623"/>
                </a:cubicBezTo>
                <a:cubicBezTo>
                  <a:pt x="2644905" y="1569139"/>
                  <a:pt x="2640951" y="1579991"/>
                  <a:pt x="2633010" y="1588181"/>
                </a:cubicBezTo>
                <a:cubicBezTo>
                  <a:pt x="2625067" y="1596372"/>
                  <a:pt x="2612926" y="1600671"/>
                  <a:pt x="2596585" y="1601081"/>
                </a:cubicBezTo>
                <a:lnTo>
                  <a:pt x="2573641" y="1720645"/>
                </a:lnTo>
                <a:cubicBezTo>
                  <a:pt x="2571602" y="1731701"/>
                  <a:pt x="2569843" y="1742040"/>
                  <a:pt x="2568367" y="1751663"/>
                </a:cubicBezTo>
                <a:cubicBezTo>
                  <a:pt x="2566891" y="1761285"/>
                  <a:pt x="2565644" y="1770191"/>
                  <a:pt x="2564628" y="1778381"/>
                </a:cubicBezTo>
                <a:lnTo>
                  <a:pt x="2533901" y="1778381"/>
                </a:lnTo>
                <a:lnTo>
                  <a:pt x="2539227" y="1741161"/>
                </a:lnTo>
                <a:lnTo>
                  <a:pt x="2538407" y="1741161"/>
                </a:lnTo>
                <a:cubicBezTo>
                  <a:pt x="2529420" y="1754178"/>
                  <a:pt x="2518819" y="1764355"/>
                  <a:pt x="2506605" y="1771691"/>
                </a:cubicBezTo>
                <a:cubicBezTo>
                  <a:pt x="2494390" y="1779027"/>
                  <a:pt x="2481638" y="1782759"/>
                  <a:pt x="2468349" y="1782886"/>
                </a:cubicBezTo>
                <a:cubicBezTo>
                  <a:pt x="2455077" y="1783313"/>
                  <a:pt x="2443241" y="1779393"/>
                  <a:pt x="2432843" y="1771125"/>
                </a:cubicBezTo>
                <a:cubicBezTo>
                  <a:pt x="2422445" y="1762858"/>
                  <a:pt x="2416957" y="1747682"/>
                  <a:pt x="2416379" y="1725597"/>
                </a:cubicBezTo>
                <a:cubicBezTo>
                  <a:pt x="2416379" y="1720912"/>
                  <a:pt x="2416685" y="1715844"/>
                  <a:pt x="2417299" y="1710391"/>
                </a:cubicBezTo>
                <a:cubicBezTo>
                  <a:pt x="2417912" y="1704939"/>
                  <a:pt x="2418832" y="1698949"/>
                  <a:pt x="2420059" y="1692421"/>
                </a:cubicBezTo>
                <a:lnTo>
                  <a:pt x="2441326" y="1580198"/>
                </a:lnTo>
                <a:lnTo>
                  <a:pt x="2475314" y="1580198"/>
                </a:lnTo>
                <a:lnTo>
                  <a:pt x="2454419" y="1690783"/>
                </a:lnTo>
                <a:cubicBezTo>
                  <a:pt x="2453190" y="1696295"/>
                  <a:pt x="2452268" y="1701449"/>
                  <a:pt x="2451654" y="1706244"/>
                </a:cubicBezTo>
                <a:cubicBezTo>
                  <a:pt x="2451039" y="1711040"/>
                  <a:pt x="2450732" y="1715579"/>
                  <a:pt x="2450732" y="1719863"/>
                </a:cubicBezTo>
                <a:cubicBezTo>
                  <a:pt x="2450604" y="1730256"/>
                  <a:pt x="2453011" y="1738549"/>
                  <a:pt x="2457952" y="1744744"/>
                </a:cubicBezTo>
                <a:cubicBezTo>
                  <a:pt x="2462895" y="1750939"/>
                  <a:pt x="2471140" y="1754113"/>
                  <a:pt x="2482688" y="1754267"/>
                </a:cubicBezTo>
                <a:cubicBezTo>
                  <a:pt x="2495611" y="1753985"/>
                  <a:pt x="2508380" y="1747381"/>
                  <a:pt x="2520996" y="1734454"/>
                </a:cubicBezTo>
                <a:cubicBezTo>
                  <a:pt x="2533611" y="1721526"/>
                  <a:pt x="2542283" y="1703966"/>
                  <a:pt x="2547011" y="1681772"/>
                </a:cubicBezTo>
                <a:lnTo>
                  <a:pt x="2566267" y="1580198"/>
                </a:lnTo>
                <a:lnTo>
                  <a:pt x="2594127" y="1580198"/>
                </a:lnTo>
                <a:cubicBezTo>
                  <a:pt x="2602500" y="1580172"/>
                  <a:pt x="2608696" y="1578278"/>
                  <a:pt x="2612717" y="1574515"/>
                </a:cubicBezTo>
                <a:cubicBezTo>
                  <a:pt x="2616737" y="1570752"/>
                  <a:pt x="2618734" y="1565274"/>
                  <a:pt x="2618709" y="1558080"/>
                </a:cubicBezTo>
                <a:cubicBezTo>
                  <a:pt x="2618683" y="1554992"/>
                  <a:pt x="2618325" y="1551954"/>
                  <a:pt x="2617633" y="1548967"/>
                </a:cubicBezTo>
                <a:cubicBezTo>
                  <a:pt x="2616942" y="1545981"/>
                  <a:pt x="2616071" y="1543148"/>
                  <a:pt x="2615021" y="1540469"/>
                </a:cubicBezTo>
                <a:close/>
                <a:moveTo>
                  <a:pt x="9314419" y="1502378"/>
                </a:moveTo>
                <a:lnTo>
                  <a:pt x="9510146" y="1502378"/>
                </a:lnTo>
                <a:lnTo>
                  <a:pt x="9504413" y="1531816"/>
                </a:lnTo>
                <a:lnTo>
                  <a:pt x="9423338" y="1531816"/>
                </a:lnTo>
                <a:lnTo>
                  <a:pt x="9376659" y="1778381"/>
                </a:lnTo>
                <a:lnTo>
                  <a:pt x="9342672" y="1778381"/>
                </a:lnTo>
                <a:lnTo>
                  <a:pt x="9389352" y="1531816"/>
                </a:lnTo>
                <a:lnTo>
                  <a:pt x="9308687" y="1531816"/>
                </a:lnTo>
                <a:close/>
                <a:moveTo>
                  <a:pt x="502017" y="1501969"/>
                </a:moveTo>
                <a:cubicBezTo>
                  <a:pt x="508221" y="1502088"/>
                  <a:pt x="513096" y="1504099"/>
                  <a:pt x="516642" y="1508003"/>
                </a:cubicBezTo>
                <a:cubicBezTo>
                  <a:pt x="520187" y="1511906"/>
                  <a:pt x="521994" y="1516986"/>
                  <a:pt x="522062" y="1523242"/>
                </a:cubicBezTo>
                <a:cubicBezTo>
                  <a:pt x="521747" y="1530103"/>
                  <a:pt x="519514" y="1535609"/>
                  <a:pt x="515363" y="1539759"/>
                </a:cubicBezTo>
                <a:cubicBezTo>
                  <a:pt x="511213" y="1543910"/>
                  <a:pt x="505809" y="1546041"/>
                  <a:pt x="499153" y="1546151"/>
                </a:cubicBezTo>
                <a:cubicBezTo>
                  <a:pt x="493145" y="1546032"/>
                  <a:pt x="488389" y="1544021"/>
                  <a:pt x="484886" y="1540117"/>
                </a:cubicBezTo>
                <a:cubicBezTo>
                  <a:pt x="481384" y="1536214"/>
                  <a:pt x="479594" y="1531134"/>
                  <a:pt x="479517" y="1524878"/>
                </a:cubicBezTo>
                <a:cubicBezTo>
                  <a:pt x="479688" y="1518196"/>
                  <a:pt x="481904" y="1512742"/>
                  <a:pt x="486165" y="1508514"/>
                </a:cubicBezTo>
                <a:cubicBezTo>
                  <a:pt x="490426" y="1504287"/>
                  <a:pt x="495710" y="1502105"/>
                  <a:pt x="502017" y="1501969"/>
                </a:cubicBezTo>
                <a:close/>
                <a:moveTo>
                  <a:pt x="9139553" y="1497463"/>
                </a:moveTo>
                <a:lnTo>
                  <a:pt x="9163730" y="1497463"/>
                </a:lnTo>
                <a:lnTo>
                  <a:pt x="9191965" y="1555981"/>
                </a:lnTo>
                <a:lnTo>
                  <a:pt x="9166599" y="1555981"/>
                </a:lnTo>
                <a:lnTo>
                  <a:pt x="9148978" y="1518333"/>
                </a:lnTo>
                <a:lnTo>
                  <a:pt x="9148159" y="1518333"/>
                </a:lnTo>
                <a:lnTo>
                  <a:pt x="9119473" y="1555981"/>
                </a:lnTo>
                <a:lnTo>
                  <a:pt x="9092017" y="1555981"/>
                </a:lnTo>
                <a:close/>
                <a:moveTo>
                  <a:pt x="7717661" y="1497463"/>
                </a:moveTo>
                <a:lnTo>
                  <a:pt x="7756181" y="1497463"/>
                </a:lnTo>
                <a:lnTo>
                  <a:pt x="7783195" y="1555981"/>
                </a:lnTo>
                <a:lnTo>
                  <a:pt x="7758641" y="1555981"/>
                </a:lnTo>
                <a:close/>
                <a:moveTo>
                  <a:pt x="6864138" y="1497463"/>
                </a:moveTo>
                <a:lnTo>
                  <a:pt x="6902610" y="1497463"/>
                </a:lnTo>
                <a:lnTo>
                  <a:pt x="6929624" y="1555981"/>
                </a:lnTo>
                <a:lnTo>
                  <a:pt x="6905476" y="1555981"/>
                </a:lnTo>
                <a:close/>
                <a:moveTo>
                  <a:pt x="5924095" y="1497463"/>
                </a:moveTo>
                <a:lnTo>
                  <a:pt x="5948681" y="1497463"/>
                </a:lnTo>
                <a:lnTo>
                  <a:pt x="5976517" y="1555981"/>
                </a:lnTo>
                <a:lnTo>
                  <a:pt x="5951139" y="1555981"/>
                </a:lnTo>
                <a:lnTo>
                  <a:pt x="5933520" y="1518333"/>
                </a:lnTo>
                <a:lnTo>
                  <a:pt x="5932700" y="1518333"/>
                </a:lnTo>
                <a:lnTo>
                  <a:pt x="5904017" y="1555981"/>
                </a:lnTo>
                <a:lnTo>
                  <a:pt x="5876563" y="1555981"/>
                </a:lnTo>
                <a:close/>
                <a:moveTo>
                  <a:pt x="5279062" y="1497463"/>
                </a:moveTo>
                <a:lnTo>
                  <a:pt x="5319991" y="1497463"/>
                </a:lnTo>
                <a:lnTo>
                  <a:pt x="5265541" y="1555981"/>
                </a:lnTo>
                <a:lnTo>
                  <a:pt x="5238906" y="1555981"/>
                </a:lnTo>
                <a:close/>
                <a:moveTo>
                  <a:pt x="3276146" y="1497463"/>
                </a:moveTo>
                <a:lnTo>
                  <a:pt x="3300732" y="1497463"/>
                </a:lnTo>
                <a:lnTo>
                  <a:pt x="3328567" y="1555981"/>
                </a:lnTo>
                <a:lnTo>
                  <a:pt x="3303190" y="1555981"/>
                </a:lnTo>
                <a:lnTo>
                  <a:pt x="3285570" y="1518333"/>
                </a:lnTo>
                <a:lnTo>
                  <a:pt x="3284751" y="1518333"/>
                </a:lnTo>
                <a:lnTo>
                  <a:pt x="3256068" y="1555981"/>
                </a:lnTo>
                <a:lnTo>
                  <a:pt x="3228614" y="1555981"/>
                </a:lnTo>
                <a:close/>
                <a:moveTo>
                  <a:pt x="1815861" y="1497463"/>
                </a:moveTo>
                <a:lnTo>
                  <a:pt x="1840413" y="1497463"/>
                </a:lnTo>
                <a:lnTo>
                  <a:pt x="1868649" y="1555981"/>
                </a:lnTo>
                <a:lnTo>
                  <a:pt x="1843276" y="1555981"/>
                </a:lnTo>
                <a:lnTo>
                  <a:pt x="1825692" y="1518333"/>
                </a:lnTo>
                <a:lnTo>
                  <a:pt x="1824875" y="1518333"/>
                </a:lnTo>
                <a:lnTo>
                  <a:pt x="1796190" y="1555981"/>
                </a:lnTo>
                <a:lnTo>
                  <a:pt x="1768735" y="1555981"/>
                </a:lnTo>
                <a:close/>
                <a:moveTo>
                  <a:pt x="1149111" y="1497463"/>
                </a:moveTo>
                <a:lnTo>
                  <a:pt x="1173663" y="1497463"/>
                </a:lnTo>
                <a:lnTo>
                  <a:pt x="1201899" y="1555981"/>
                </a:lnTo>
                <a:lnTo>
                  <a:pt x="1176526" y="1555981"/>
                </a:lnTo>
                <a:lnTo>
                  <a:pt x="1158942" y="1518333"/>
                </a:lnTo>
                <a:lnTo>
                  <a:pt x="1158125" y="1518333"/>
                </a:lnTo>
                <a:lnTo>
                  <a:pt x="1129440" y="1555981"/>
                </a:lnTo>
                <a:lnTo>
                  <a:pt x="1101984" y="1555981"/>
                </a:lnTo>
                <a:close/>
                <a:moveTo>
                  <a:pt x="10319728" y="1494596"/>
                </a:moveTo>
                <a:lnTo>
                  <a:pt x="10345952" y="1494596"/>
                </a:lnTo>
                <a:lnTo>
                  <a:pt x="10371750" y="1553146"/>
                </a:lnTo>
                <a:lnTo>
                  <a:pt x="10345952" y="1553146"/>
                </a:lnTo>
                <a:lnTo>
                  <a:pt x="10330791" y="1514616"/>
                </a:lnTo>
                <a:lnTo>
                  <a:pt x="10329972" y="1514616"/>
                </a:lnTo>
                <a:lnTo>
                  <a:pt x="10303747" y="1553146"/>
                </a:lnTo>
                <a:lnTo>
                  <a:pt x="10276294" y="1553146"/>
                </a:lnTo>
                <a:close/>
                <a:moveTo>
                  <a:pt x="9593778" y="1494596"/>
                </a:moveTo>
                <a:lnTo>
                  <a:pt x="9620004" y="1494596"/>
                </a:lnTo>
                <a:lnTo>
                  <a:pt x="9645805" y="1553114"/>
                </a:lnTo>
                <a:lnTo>
                  <a:pt x="9620004" y="1553114"/>
                </a:lnTo>
                <a:lnTo>
                  <a:pt x="9604843" y="1514648"/>
                </a:lnTo>
                <a:lnTo>
                  <a:pt x="9603613" y="1514648"/>
                </a:lnTo>
                <a:lnTo>
                  <a:pt x="9577799" y="1553114"/>
                </a:lnTo>
                <a:lnTo>
                  <a:pt x="9549935" y="1553114"/>
                </a:lnTo>
                <a:close/>
                <a:moveTo>
                  <a:pt x="4547579" y="1494596"/>
                </a:moveTo>
                <a:lnTo>
                  <a:pt x="4573803" y="1494596"/>
                </a:lnTo>
                <a:lnTo>
                  <a:pt x="4599601" y="1553146"/>
                </a:lnTo>
                <a:lnTo>
                  <a:pt x="4573803" y="1553146"/>
                </a:lnTo>
                <a:lnTo>
                  <a:pt x="4558642" y="1514616"/>
                </a:lnTo>
                <a:lnTo>
                  <a:pt x="4557822" y="1514616"/>
                </a:lnTo>
                <a:lnTo>
                  <a:pt x="4531598" y="1553146"/>
                </a:lnTo>
                <a:lnTo>
                  <a:pt x="4504144" y="1553146"/>
                </a:lnTo>
                <a:close/>
                <a:moveTo>
                  <a:pt x="8185090" y="1487634"/>
                </a:moveTo>
                <a:lnTo>
                  <a:pt x="8219100" y="1487634"/>
                </a:lnTo>
                <a:lnTo>
                  <a:pt x="8192876" y="1616193"/>
                </a:lnTo>
                <a:lnTo>
                  <a:pt x="8193695" y="1616193"/>
                </a:lnTo>
                <a:cubicBezTo>
                  <a:pt x="8202642" y="1602868"/>
                  <a:pt x="8213125" y="1592793"/>
                  <a:pt x="8225145" y="1585967"/>
                </a:cubicBezTo>
                <a:cubicBezTo>
                  <a:pt x="8237164" y="1579142"/>
                  <a:pt x="8249901" y="1575717"/>
                  <a:pt x="8263355" y="1575692"/>
                </a:cubicBezTo>
                <a:cubicBezTo>
                  <a:pt x="8277754" y="1575919"/>
                  <a:pt x="8289349" y="1579465"/>
                  <a:pt x="8298135" y="1586329"/>
                </a:cubicBezTo>
                <a:cubicBezTo>
                  <a:pt x="8306923" y="1593193"/>
                  <a:pt x="8313298" y="1602015"/>
                  <a:pt x="8317264" y="1612795"/>
                </a:cubicBezTo>
                <a:cubicBezTo>
                  <a:pt x="8321228" y="1623574"/>
                  <a:pt x="8323179" y="1634950"/>
                  <a:pt x="8323112" y="1646922"/>
                </a:cubicBezTo>
                <a:cubicBezTo>
                  <a:pt x="8323062" y="1667690"/>
                  <a:pt x="8318298" y="1688423"/>
                  <a:pt x="8308819" y="1709121"/>
                </a:cubicBezTo>
                <a:cubicBezTo>
                  <a:pt x="8299338" y="1729820"/>
                  <a:pt x="8285443" y="1747150"/>
                  <a:pt x="8267131" y="1761111"/>
                </a:cubicBezTo>
                <a:cubicBezTo>
                  <a:pt x="8248819" y="1775072"/>
                  <a:pt x="8226389" y="1782330"/>
                  <a:pt x="8199842" y="1782886"/>
                </a:cubicBezTo>
                <a:cubicBezTo>
                  <a:pt x="8182071" y="1783057"/>
                  <a:pt x="8167554" y="1779138"/>
                  <a:pt x="8156293" y="1771126"/>
                </a:cubicBezTo>
                <a:cubicBezTo>
                  <a:pt x="8145033" y="1763115"/>
                  <a:pt x="8139220" y="1749984"/>
                  <a:pt x="8138855" y="1731732"/>
                </a:cubicBezTo>
                <a:cubicBezTo>
                  <a:pt x="8138889" y="1726918"/>
                  <a:pt x="8139230" y="1721796"/>
                  <a:pt x="8139877" y="1716368"/>
                </a:cubicBezTo>
                <a:cubicBezTo>
                  <a:pt x="8140525" y="1710939"/>
                  <a:pt x="8141275" y="1705818"/>
                  <a:pt x="8142127" y="1701004"/>
                </a:cubicBezTo>
                <a:close/>
                <a:moveTo>
                  <a:pt x="7224750" y="1487634"/>
                </a:moveTo>
                <a:lnTo>
                  <a:pt x="7258744" y="1487634"/>
                </a:lnTo>
                <a:lnTo>
                  <a:pt x="7234170" y="1615370"/>
                </a:lnTo>
                <a:lnTo>
                  <a:pt x="7234990" y="1615370"/>
                </a:lnTo>
                <a:cubicBezTo>
                  <a:pt x="7243420" y="1603154"/>
                  <a:pt x="7253591" y="1593524"/>
                  <a:pt x="7265503" y="1586478"/>
                </a:cubicBezTo>
                <a:cubicBezTo>
                  <a:pt x="7277415" y="1579432"/>
                  <a:pt x="7290863" y="1575836"/>
                  <a:pt x="7305846" y="1575692"/>
                </a:cubicBezTo>
                <a:cubicBezTo>
                  <a:pt x="7317742" y="1575453"/>
                  <a:pt x="7328740" y="1579407"/>
                  <a:pt x="7338838" y="1587554"/>
                </a:cubicBezTo>
                <a:cubicBezTo>
                  <a:pt x="7348937" y="1595701"/>
                  <a:pt x="7354306" y="1609479"/>
                  <a:pt x="7354944" y="1628886"/>
                </a:cubicBezTo>
                <a:cubicBezTo>
                  <a:pt x="7354936" y="1634304"/>
                  <a:pt x="7354646" y="1639953"/>
                  <a:pt x="7354075" y="1645832"/>
                </a:cubicBezTo>
                <a:cubicBezTo>
                  <a:pt x="7353504" y="1651711"/>
                  <a:pt x="7352704" y="1657257"/>
                  <a:pt x="7351673" y="1662471"/>
                </a:cubicBezTo>
                <a:lnTo>
                  <a:pt x="7329587" y="1778381"/>
                </a:lnTo>
                <a:lnTo>
                  <a:pt x="7295606" y="1778381"/>
                </a:lnTo>
                <a:lnTo>
                  <a:pt x="7317723" y="1664109"/>
                </a:lnTo>
                <a:cubicBezTo>
                  <a:pt x="7318364" y="1660432"/>
                  <a:pt x="7318927" y="1656319"/>
                  <a:pt x="7319413" y="1651771"/>
                </a:cubicBezTo>
                <a:cubicBezTo>
                  <a:pt x="7319899" y="1647223"/>
                  <a:pt x="7320155" y="1642188"/>
                  <a:pt x="7320181" y="1636668"/>
                </a:cubicBezTo>
                <a:cubicBezTo>
                  <a:pt x="7320283" y="1627239"/>
                  <a:pt x="7317928" y="1619474"/>
                  <a:pt x="7313116" y="1613373"/>
                </a:cubicBezTo>
                <a:cubicBezTo>
                  <a:pt x="7308303" y="1607272"/>
                  <a:pt x="7300419" y="1604115"/>
                  <a:pt x="7289463" y="1603902"/>
                </a:cubicBezTo>
                <a:cubicBezTo>
                  <a:pt x="7275691" y="1604251"/>
                  <a:pt x="7262175" y="1611231"/>
                  <a:pt x="7248915" y="1624841"/>
                </a:cubicBezTo>
                <a:cubicBezTo>
                  <a:pt x="7235655" y="1638451"/>
                  <a:pt x="7226644" y="1656592"/>
                  <a:pt x="7221883" y="1679263"/>
                </a:cubicBezTo>
                <a:lnTo>
                  <a:pt x="7203452" y="1778381"/>
                </a:lnTo>
                <a:lnTo>
                  <a:pt x="7169458" y="1778381"/>
                </a:lnTo>
                <a:close/>
                <a:moveTo>
                  <a:pt x="2367379" y="1487634"/>
                </a:moveTo>
                <a:lnTo>
                  <a:pt x="2401354" y="1487634"/>
                </a:lnTo>
                <a:lnTo>
                  <a:pt x="2345683" y="1778381"/>
                </a:lnTo>
                <a:lnTo>
                  <a:pt x="2312118" y="1778381"/>
                </a:lnTo>
                <a:close/>
                <a:moveTo>
                  <a:pt x="50741" y="1487634"/>
                </a:moveTo>
                <a:lnTo>
                  <a:pt x="84751" y="1487634"/>
                </a:lnTo>
                <a:lnTo>
                  <a:pt x="58527" y="1616193"/>
                </a:lnTo>
                <a:lnTo>
                  <a:pt x="59346" y="1616193"/>
                </a:lnTo>
                <a:cubicBezTo>
                  <a:pt x="68293" y="1602868"/>
                  <a:pt x="78776" y="1592793"/>
                  <a:pt x="90795" y="1585967"/>
                </a:cubicBezTo>
                <a:cubicBezTo>
                  <a:pt x="102814" y="1579142"/>
                  <a:pt x="115551" y="1575717"/>
                  <a:pt x="129005" y="1575692"/>
                </a:cubicBezTo>
                <a:cubicBezTo>
                  <a:pt x="143405" y="1575919"/>
                  <a:pt x="154999" y="1579465"/>
                  <a:pt x="163786" y="1586329"/>
                </a:cubicBezTo>
                <a:cubicBezTo>
                  <a:pt x="172574" y="1593193"/>
                  <a:pt x="178950" y="1602015"/>
                  <a:pt x="182914" y="1612795"/>
                </a:cubicBezTo>
                <a:cubicBezTo>
                  <a:pt x="186880" y="1623574"/>
                  <a:pt x="188829" y="1634950"/>
                  <a:pt x="188763" y="1646922"/>
                </a:cubicBezTo>
                <a:cubicBezTo>
                  <a:pt x="188713" y="1667690"/>
                  <a:pt x="183949" y="1688423"/>
                  <a:pt x="174469" y="1709121"/>
                </a:cubicBezTo>
                <a:cubicBezTo>
                  <a:pt x="164990" y="1729820"/>
                  <a:pt x="151094" y="1747150"/>
                  <a:pt x="132782" y="1761111"/>
                </a:cubicBezTo>
                <a:cubicBezTo>
                  <a:pt x="114470" y="1775072"/>
                  <a:pt x="92040" y="1782330"/>
                  <a:pt x="65493" y="1782886"/>
                </a:cubicBezTo>
                <a:cubicBezTo>
                  <a:pt x="47721" y="1783057"/>
                  <a:pt x="33205" y="1779138"/>
                  <a:pt x="21944" y="1771126"/>
                </a:cubicBezTo>
                <a:cubicBezTo>
                  <a:pt x="10684" y="1763115"/>
                  <a:pt x="4871" y="1749984"/>
                  <a:pt x="4506" y="1731732"/>
                </a:cubicBezTo>
                <a:cubicBezTo>
                  <a:pt x="4540" y="1726918"/>
                  <a:pt x="4880" y="1721796"/>
                  <a:pt x="5528" y="1716368"/>
                </a:cubicBezTo>
                <a:cubicBezTo>
                  <a:pt x="6176" y="1710939"/>
                  <a:pt x="6925" y="1705818"/>
                  <a:pt x="7777" y="1701004"/>
                </a:cubicBezTo>
                <a:close/>
                <a:moveTo>
                  <a:pt x="8483258" y="1482719"/>
                </a:moveTo>
                <a:cubicBezTo>
                  <a:pt x="8492588" y="1482914"/>
                  <a:pt x="8500000" y="1485587"/>
                  <a:pt x="8505494" y="1490739"/>
                </a:cubicBezTo>
                <a:cubicBezTo>
                  <a:pt x="8510988" y="1495891"/>
                  <a:pt x="8513799" y="1502349"/>
                  <a:pt x="8513927" y="1510114"/>
                </a:cubicBezTo>
                <a:cubicBezTo>
                  <a:pt x="8513700" y="1518397"/>
                  <a:pt x="8511474" y="1525193"/>
                  <a:pt x="8507249" y="1530501"/>
                </a:cubicBezTo>
                <a:cubicBezTo>
                  <a:pt x="8503024" y="1535809"/>
                  <a:pt x="8498162" y="1540753"/>
                  <a:pt x="8492664" y="1545332"/>
                </a:cubicBezTo>
                <a:cubicBezTo>
                  <a:pt x="8487164" y="1549911"/>
                  <a:pt x="8482390" y="1555250"/>
                  <a:pt x="8478341" y="1561347"/>
                </a:cubicBezTo>
                <a:lnTo>
                  <a:pt x="8459491" y="1555609"/>
                </a:lnTo>
                <a:cubicBezTo>
                  <a:pt x="8462023" y="1549873"/>
                  <a:pt x="8465428" y="1545041"/>
                  <a:pt x="8469705" y="1541112"/>
                </a:cubicBezTo>
                <a:cubicBezTo>
                  <a:pt x="8473982" y="1537183"/>
                  <a:pt x="8477872" y="1533322"/>
                  <a:pt x="8481376" y="1529530"/>
                </a:cubicBezTo>
                <a:cubicBezTo>
                  <a:pt x="8484879" y="1525737"/>
                  <a:pt x="8486736" y="1521178"/>
                  <a:pt x="8486946" y="1515852"/>
                </a:cubicBezTo>
                <a:cubicBezTo>
                  <a:pt x="8486886" y="1512095"/>
                  <a:pt x="8485777" y="1509055"/>
                  <a:pt x="8483617" y="1506733"/>
                </a:cubicBezTo>
                <a:cubicBezTo>
                  <a:pt x="8481457" y="1504410"/>
                  <a:pt x="8478606" y="1503215"/>
                  <a:pt x="8475063" y="1503146"/>
                </a:cubicBezTo>
                <a:cubicBezTo>
                  <a:pt x="8470351" y="1503317"/>
                  <a:pt x="8466150" y="1504922"/>
                  <a:pt x="8462462" y="1507962"/>
                </a:cubicBezTo>
                <a:cubicBezTo>
                  <a:pt x="8458773" y="1511002"/>
                  <a:pt x="8455598" y="1514452"/>
                  <a:pt x="8452934" y="1518311"/>
                </a:cubicBezTo>
                <a:lnTo>
                  <a:pt x="8439821" y="1509704"/>
                </a:lnTo>
                <a:cubicBezTo>
                  <a:pt x="8444269" y="1502136"/>
                  <a:pt x="8450023" y="1495797"/>
                  <a:pt x="8457083" y="1490688"/>
                </a:cubicBezTo>
                <a:cubicBezTo>
                  <a:pt x="8464144" y="1485579"/>
                  <a:pt x="8472869" y="1482923"/>
                  <a:pt x="8483258" y="1482719"/>
                </a:cubicBezTo>
                <a:close/>
                <a:moveTo>
                  <a:pt x="343994" y="1482719"/>
                </a:moveTo>
                <a:cubicBezTo>
                  <a:pt x="353307" y="1482914"/>
                  <a:pt x="360650" y="1485587"/>
                  <a:pt x="366025" y="1490739"/>
                </a:cubicBezTo>
                <a:cubicBezTo>
                  <a:pt x="371400" y="1495891"/>
                  <a:pt x="374142" y="1502349"/>
                  <a:pt x="374253" y="1510113"/>
                </a:cubicBezTo>
                <a:cubicBezTo>
                  <a:pt x="374031" y="1518395"/>
                  <a:pt x="371841" y="1525190"/>
                  <a:pt x="367681" y="1530497"/>
                </a:cubicBezTo>
                <a:cubicBezTo>
                  <a:pt x="363522" y="1535804"/>
                  <a:pt x="358726" y="1540747"/>
                  <a:pt x="353293" y="1545326"/>
                </a:cubicBezTo>
                <a:cubicBezTo>
                  <a:pt x="347859" y="1549905"/>
                  <a:pt x="343120" y="1555243"/>
                  <a:pt x="339076" y="1561339"/>
                </a:cubicBezTo>
                <a:lnTo>
                  <a:pt x="320225" y="1555602"/>
                </a:lnTo>
                <a:cubicBezTo>
                  <a:pt x="322628" y="1549867"/>
                  <a:pt x="325973" y="1545035"/>
                  <a:pt x="330258" y="1541107"/>
                </a:cubicBezTo>
                <a:cubicBezTo>
                  <a:pt x="334543" y="1537178"/>
                  <a:pt x="338464" y="1533318"/>
                  <a:pt x="342020" y="1529526"/>
                </a:cubicBezTo>
                <a:cubicBezTo>
                  <a:pt x="345577" y="1525734"/>
                  <a:pt x="347464" y="1521175"/>
                  <a:pt x="347682" y="1515850"/>
                </a:cubicBezTo>
                <a:cubicBezTo>
                  <a:pt x="347622" y="1512093"/>
                  <a:pt x="346512" y="1509054"/>
                  <a:pt x="344352" y="1506732"/>
                </a:cubicBezTo>
                <a:cubicBezTo>
                  <a:pt x="342192" y="1504410"/>
                  <a:pt x="339341" y="1503214"/>
                  <a:pt x="335798" y="1503146"/>
                </a:cubicBezTo>
                <a:cubicBezTo>
                  <a:pt x="331085" y="1503317"/>
                  <a:pt x="326884" y="1504922"/>
                  <a:pt x="323196" y="1507961"/>
                </a:cubicBezTo>
                <a:cubicBezTo>
                  <a:pt x="319508" y="1511001"/>
                  <a:pt x="316332" y="1514450"/>
                  <a:pt x="313669" y="1518309"/>
                </a:cubicBezTo>
                <a:lnTo>
                  <a:pt x="300555" y="1509703"/>
                </a:lnTo>
                <a:cubicBezTo>
                  <a:pt x="305003" y="1502135"/>
                  <a:pt x="310757" y="1495797"/>
                  <a:pt x="317818" y="1490688"/>
                </a:cubicBezTo>
                <a:cubicBezTo>
                  <a:pt x="324878" y="1485579"/>
                  <a:pt x="333604" y="1482923"/>
                  <a:pt x="343994" y="1482719"/>
                </a:cubicBezTo>
                <a:close/>
                <a:moveTo>
                  <a:pt x="10403248" y="1462240"/>
                </a:moveTo>
                <a:lnTo>
                  <a:pt x="10436833" y="1462240"/>
                </a:lnTo>
                <a:lnTo>
                  <a:pt x="10387291" y="1515433"/>
                </a:lnTo>
                <a:lnTo>
                  <a:pt x="10366433" y="1515433"/>
                </a:lnTo>
                <a:close/>
                <a:moveTo>
                  <a:pt x="4631099" y="1462240"/>
                </a:moveTo>
                <a:lnTo>
                  <a:pt x="4664684" y="1462240"/>
                </a:lnTo>
                <a:lnTo>
                  <a:pt x="4615142" y="1515433"/>
                </a:lnTo>
                <a:lnTo>
                  <a:pt x="4594284" y="1515433"/>
                </a:lnTo>
                <a:close/>
                <a:moveTo>
                  <a:pt x="9665064" y="1447905"/>
                </a:moveTo>
                <a:cubicBezTo>
                  <a:pt x="9674216" y="1448083"/>
                  <a:pt x="9681577" y="1450688"/>
                  <a:pt x="9687147" y="1455722"/>
                </a:cubicBezTo>
                <a:cubicBezTo>
                  <a:pt x="9692717" y="1460755"/>
                  <a:pt x="9695579" y="1467147"/>
                  <a:pt x="9695732" y="1474899"/>
                </a:cubicBezTo>
                <a:cubicBezTo>
                  <a:pt x="9695527" y="1481861"/>
                  <a:pt x="9693485" y="1487628"/>
                  <a:pt x="9689600" y="1492201"/>
                </a:cubicBezTo>
                <a:cubicBezTo>
                  <a:pt x="9685716" y="1496773"/>
                  <a:pt x="9681219" y="1501046"/>
                  <a:pt x="9676108" y="1505022"/>
                </a:cubicBezTo>
                <a:cubicBezTo>
                  <a:pt x="9670995" y="1508997"/>
                  <a:pt x="9666494" y="1513569"/>
                  <a:pt x="9662605" y="1518740"/>
                </a:cubicBezTo>
                <a:lnTo>
                  <a:pt x="9645807" y="1511374"/>
                </a:lnTo>
                <a:cubicBezTo>
                  <a:pt x="9650630" y="1504043"/>
                  <a:pt x="9655939" y="1498345"/>
                  <a:pt x="9661734" y="1494281"/>
                </a:cubicBezTo>
                <a:cubicBezTo>
                  <a:pt x="9667529" y="1490218"/>
                  <a:pt x="9670688" y="1485125"/>
                  <a:pt x="9671209" y="1479003"/>
                </a:cubicBezTo>
                <a:cubicBezTo>
                  <a:pt x="9671149" y="1475831"/>
                  <a:pt x="9669937" y="1473147"/>
                  <a:pt x="9667573" y="1470950"/>
                </a:cubicBezTo>
                <a:cubicBezTo>
                  <a:pt x="9665210" y="1468753"/>
                  <a:pt x="9662050" y="1467607"/>
                  <a:pt x="9658098" y="1467513"/>
                </a:cubicBezTo>
                <a:cubicBezTo>
                  <a:pt x="9653932" y="1467667"/>
                  <a:pt x="9649972" y="1469001"/>
                  <a:pt x="9646217" y="1471514"/>
                </a:cubicBezTo>
                <a:cubicBezTo>
                  <a:pt x="9642460" y="1474028"/>
                  <a:pt x="9639320" y="1476797"/>
                  <a:pt x="9636793" y="1479824"/>
                </a:cubicBezTo>
                <a:lnTo>
                  <a:pt x="9625731" y="1468744"/>
                </a:lnTo>
                <a:cubicBezTo>
                  <a:pt x="9629879" y="1463406"/>
                  <a:pt x="9635307" y="1458655"/>
                  <a:pt x="9642017" y="1454493"/>
                </a:cubicBezTo>
                <a:cubicBezTo>
                  <a:pt x="9648726" y="1450330"/>
                  <a:pt x="9656409" y="1448135"/>
                  <a:pt x="9665064" y="1447905"/>
                </a:cubicBezTo>
                <a:close/>
                <a:moveTo>
                  <a:pt x="8875940" y="1325423"/>
                </a:moveTo>
                <a:cubicBezTo>
                  <a:pt x="8881786" y="1325576"/>
                  <a:pt x="8886559" y="1327622"/>
                  <a:pt x="8890257" y="1331559"/>
                </a:cubicBezTo>
                <a:cubicBezTo>
                  <a:pt x="8893956" y="1335496"/>
                  <a:pt x="8895865" y="1340405"/>
                  <a:pt x="8895984" y="1346286"/>
                </a:cubicBezTo>
                <a:cubicBezTo>
                  <a:pt x="8895890" y="1352183"/>
                  <a:pt x="8894033" y="1357161"/>
                  <a:pt x="8890410" y="1361217"/>
                </a:cubicBezTo>
                <a:cubicBezTo>
                  <a:pt x="8886788" y="1365274"/>
                  <a:pt x="8881966" y="1367387"/>
                  <a:pt x="8875940" y="1367558"/>
                </a:cubicBezTo>
                <a:cubicBezTo>
                  <a:pt x="8869880" y="1367387"/>
                  <a:pt x="8864921" y="1365274"/>
                  <a:pt x="8861060" y="1361217"/>
                </a:cubicBezTo>
                <a:cubicBezTo>
                  <a:pt x="8857200" y="1357161"/>
                  <a:pt x="8855206" y="1352183"/>
                  <a:pt x="8855078" y="1346286"/>
                </a:cubicBezTo>
                <a:cubicBezTo>
                  <a:pt x="8855231" y="1340405"/>
                  <a:pt x="8857276" y="1335496"/>
                  <a:pt x="8861214" y="1331559"/>
                </a:cubicBezTo>
                <a:cubicBezTo>
                  <a:pt x="8865151" y="1327622"/>
                  <a:pt x="8870060" y="1325576"/>
                  <a:pt x="8875940" y="1325423"/>
                </a:cubicBezTo>
                <a:close/>
                <a:moveTo>
                  <a:pt x="7428140" y="1325423"/>
                </a:moveTo>
                <a:cubicBezTo>
                  <a:pt x="7433986" y="1325576"/>
                  <a:pt x="7438759" y="1327622"/>
                  <a:pt x="7442458" y="1331559"/>
                </a:cubicBezTo>
                <a:cubicBezTo>
                  <a:pt x="7446156" y="1335496"/>
                  <a:pt x="7448065" y="1340405"/>
                  <a:pt x="7448184" y="1346286"/>
                </a:cubicBezTo>
                <a:cubicBezTo>
                  <a:pt x="7448090" y="1352183"/>
                  <a:pt x="7446232" y="1357161"/>
                  <a:pt x="7442611" y="1361217"/>
                </a:cubicBezTo>
                <a:cubicBezTo>
                  <a:pt x="7438989" y="1365274"/>
                  <a:pt x="7434165" y="1367387"/>
                  <a:pt x="7428140" y="1367558"/>
                </a:cubicBezTo>
                <a:cubicBezTo>
                  <a:pt x="7422081" y="1367387"/>
                  <a:pt x="7417121" y="1365274"/>
                  <a:pt x="7413261" y="1361217"/>
                </a:cubicBezTo>
                <a:cubicBezTo>
                  <a:pt x="7409400" y="1357161"/>
                  <a:pt x="7407406" y="1352183"/>
                  <a:pt x="7407278" y="1346286"/>
                </a:cubicBezTo>
                <a:cubicBezTo>
                  <a:pt x="7407431" y="1340405"/>
                  <a:pt x="7409476" y="1335496"/>
                  <a:pt x="7413414" y="1331559"/>
                </a:cubicBezTo>
                <a:cubicBezTo>
                  <a:pt x="7417351" y="1327622"/>
                  <a:pt x="7422260" y="1325576"/>
                  <a:pt x="7428140" y="1325423"/>
                </a:cubicBezTo>
                <a:close/>
                <a:moveTo>
                  <a:pt x="6745397" y="1325423"/>
                </a:moveTo>
                <a:cubicBezTo>
                  <a:pt x="6751064" y="1325576"/>
                  <a:pt x="6755786" y="1327622"/>
                  <a:pt x="6759562" y="1331559"/>
                </a:cubicBezTo>
                <a:cubicBezTo>
                  <a:pt x="6763336" y="1335496"/>
                  <a:pt x="6765297" y="1340405"/>
                  <a:pt x="6765442" y="1346286"/>
                </a:cubicBezTo>
                <a:cubicBezTo>
                  <a:pt x="6765331" y="1352183"/>
                  <a:pt x="6763406" y="1357161"/>
                  <a:pt x="6759664" y="1361217"/>
                </a:cubicBezTo>
                <a:cubicBezTo>
                  <a:pt x="6755922" y="1365274"/>
                  <a:pt x="6751031" y="1367387"/>
                  <a:pt x="6744988" y="1367558"/>
                </a:cubicBezTo>
                <a:cubicBezTo>
                  <a:pt x="6738929" y="1367387"/>
                  <a:pt x="6733969" y="1365274"/>
                  <a:pt x="6730108" y="1361217"/>
                </a:cubicBezTo>
                <a:cubicBezTo>
                  <a:pt x="6726247" y="1357161"/>
                  <a:pt x="6724254" y="1352183"/>
                  <a:pt x="6724126" y="1346286"/>
                </a:cubicBezTo>
                <a:cubicBezTo>
                  <a:pt x="6724271" y="1340405"/>
                  <a:pt x="6726333" y="1335496"/>
                  <a:pt x="6730313" y="1331559"/>
                </a:cubicBezTo>
                <a:cubicBezTo>
                  <a:pt x="6734293" y="1327622"/>
                  <a:pt x="6739321" y="1325576"/>
                  <a:pt x="6745397" y="1325423"/>
                </a:cubicBezTo>
                <a:close/>
                <a:moveTo>
                  <a:pt x="9916724" y="1118127"/>
                </a:moveTo>
                <a:cubicBezTo>
                  <a:pt x="9902782" y="1118254"/>
                  <a:pt x="9888992" y="1125681"/>
                  <a:pt x="9875357" y="1140408"/>
                </a:cubicBezTo>
                <a:cubicBezTo>
                  <a:pt x="9861722" y="1155134"/>
                  <a:pt x="9852028" y="1176394"/>
                  <a:pt x="9846278" y="1204189"/>
                </a:cubicBezTo>
                <a:lnTo>
                  <a:pt x="9836448" y="1259478"/>
                </a:lnTo>
                <a:cubicBezTo>
                  <a:pt x="9840783" y="1262986"/>
                  <a:pt x="9846140" y="1265700"/>
                  <a:pt x="9852524" y="1267621"/>
                </a:cubicBezTo>
                <a:cubicBezTo>
                  <a:pt x="9858907" y="1269541"/>
                  <a:pt x="9866108" y="1270514"/>
                  <a:pt x="9874128" y="1270540"/>
                </a:cubicBezTo>
                <a:cubicBezTo>
                  <a:pt x="9888921" y="1270188"/>
                  <a:pt x="9902387" y="1264837"/>
                  <a:pt x="9914525" y="1254485"/>
                </a:cubicBezTo>
                <a:cubicBezTo>
                  <a:pt x="9926663" y="1244133"/>
                  <a:pt x="9936366" y="1230891"/>
                  <a:pt x="9943634" y="1214758"/>
                </a:cubicBezTo>
                <a:cubicBezTo>
                  <a:pt x="9950904" y="1198625"/>
                  <a:pt x="9954630" y="1181711"/>
                  <a:pt x="9954815" y="1164015"/>
                </a:cubicBezTo>
                <a:cubicBezTo>
                  <a:pt x="9955020" y="1152961"/>
                  <a:pt x="9952255" y="1142701"/>
                  <a:pt x="9946521" y="1133235"/>
                </a:cubicBezTo>
                <a:cubicBezTo>
                  <a:pt x="9940787" y="1123769"/>
                  <a:pt x="9930855" y="1118733"/>
                  <a:pt x="9916724" y="1118127"/>
                </a:cubicBezTo>
                <a:close/>
                <a:moveTo>
                  <a:pt x="8764592" y="1118127"/>
                </a:moveTo>
                <a:cubicBezTo>
                  <a:pt x="8749397" y="1118417"/>
                  <a:pt x="8735329" y="1125416"/>
                  <a:pt x="8722387" y="1139124"/>
                </a:cubicBezTo>
                <a:cubicBezTo>
                  <a:pt x="8709445" y="1152833"/>
                  <a:pt x="8700294" y="1171509"/>
                  <a:pt x="8694933" y="1195153"/>
                </a:cubicBezTo>
                <a:lnTo>
                  <a:pt x="8690426" y="1216048"/>
                </a:lnTo>
                <a:cubicBezTo>
                  <a:pt x="8689581" y="1219317"/>
                  <a:pt x="8688916" y="1223022"/>
                  <a:pt x="8688429" y="1227161"/>
                </a:cubicBezTo>
                <a:cubicBezTo>
                  <a:pt x="8687943" y="1231301"/>
                  <a:pt x="8687788" y="1235928"/>
                  <a:pt x="8687967" y="1241040"/>
                </a:cubicBezTo>
                <a:cubicBezTo>
                  <a:pt x="8687967" y="1250515"/>
                  <a:pt x="8690631" y="1257787"/>
                  <a:pt x="8695958" y="1262858"/>
                </a:cubicBezTo>
                <a:cubicBezTo>
                  <a:pt x="8701284" y="1267928"/>
                  <a:pt x="8709275" y="1270489"/>
                  <a:pt x="8719929" y="1270540"/>
                </a:cubicBezTo>
                <a:cubicBezTo>
                  <a:pt x="8737070" y="1270057"/>
                  <a:pt x="8751776" y="1264240"/>
                  <a:pt x="8764045" y="1253089"/>
                </a:cubicBezTo>
                <a:cubicBezTo>
                  <a:pt x="8776316" y="1241938"/>
                  <a:pt x="8785740" y="1228352"/>
                  <a:pt x="8792319" y="1212330"/>
                </a:cubicBezTo>
                <a:cubicBezTo>
                  <a:pt x="8798898" y="1196308"/>
                  <a:pt x="8802222" y="1180750"/>
                  <a:pt x="8802290" y="1165653"/>
                </a:cubicBezTo>
                <a:cubicBezTo>
                  <a:pt x="8802409" y="1152918"/>
                  <a:pt x="8799507" y="1141924"/>
                  <a:pt x="8793583" y="1132672"/>
                </a:cubicBezTo>
                <a:cubicBezTo>
                  <a:pt x="8787657" y="1123419"/>
                  <a:pt x="8777994" y="1118570"/>
                  <a:pt x="8764592" y="1118127"/>
                </a:cubicBezTo>
                <a:close/>
                <a:moveTo>
                  <a:pt x="9148016" y="1117307"/>
                </a:moveTo>
                <a:cubicBezTo>
                  <a:pt x="9131385" y="1117641"/>
                  <a:pt x="9116817" y="1122710"/>
                  <a:pt x="9104312" y="1132512"/>
                </a:cubicBezTo>
                <a:cubicBezTo>
                  <a:pt x="9091808" y="1142315"/>
                  <a:pt x="9082033" y="1154849"/>
                  <a:pt x="9074990" y="1170115"/>
                </a:cubicBezTo>
                <a:cubicBezTo>
                  <a:pt x="9067946" y="1185381"/>
                  <a:pt x="9064301" y="1201375"/>
                  <a:pt x="9064053" y="1218097"/>
                </a:cubicBezTo>
                <a:cubicBezTo>
                  <a:pt x="9063746" y="1229578"/>
                  <a:pt x="9066305" y="1240214"/>
                  <a:pt x="9071732" y="1250004"/>
                </a:cubicBezTo>
                <a:cubicBezTo>
                  <a:pt x="9077159" y="1259795"/>
                  <a:pt x="9087296" y="1265002"/>
                  <a:pt x="9102143" y="1265625"/>
                </a:cubicBezTo>
                <a:cubicBezTo>
                  <a:pt x="9111975" y="1265410"/>
                  <a:pt x="9121436" y="1261743"/>
                  <a:pt x="9130525" y="1254623"/>
                </a:cubicBezTo>
                <a:cubicBezTo>
                  <a:pt x="9139614" y="1247504"/>
                  <a:pt x="9147497" y="1238222"/>
                  <a:pt x="9154174" y="1226777"/>
                </a:cubicBezTo>
                <a:cubicBezTo>
                  <a:pt x="9160851" y="1215333"/>
                  <a:pt x="9165488" y="1203016"/>
                  <a:pt x="9168085" y="1189827"/>
                </a:cubicBezTo>
                <a:lnTo>
                  <a:pt x="9180782" y="1123862"/>
                </a:lnTo>
                <a:cubicBezTo>
                  <a:pt x="9177624" y="1122334"/>
                  <a:pt x="9173188" y="1120883"/>
                  <a:pt x="9167470" y="1119509"/>
                </a:cubicBezTo>
                <a:cubicBezTo>
                  <a:pt x="9161753" y="1118135"/>
                  <a:pt x="9155269" y="1117401"/>
                  <a:pt x="9148016" y="1117307"/>
                </a:cubicBezTo>
                <a:close/>
                <a:moveTo>
                  <a:pt x="8481266" y="1117307"/>
                </a:moveTo>
                <a:cubicBezTo>
                  <a:pt x="8464635" y="1117641"/>
                  <a:pt x="8450067" y="1122710"/>
                  <a:pt x="8437562" y="1132512"/>
                </a:cubicBezTo>
                <a:cubicBezTo>
                  <a:pt x="8425057" y="1142315"/>
                  <a:pt x="8415284" y="1154849"/>
                  <a:pt x="8408240" y="1170115"/>
                </a:cubicBezTo>
                <a:cubicBezTo>
                  <a:pt x="8401196" y="1185381"/>
                  <a:pt x="8397550" y="1201375"/>
                  <a:pt x="8397303" y="1218097"/>
                </a:cubicBezTo>
                <a:cubicBezTo>
                  <a:pt x="8396996" y="1229578"/>
                  <a:pt x="8399555" y="1240214"/>
                  <a:pt x="8404982" y="1250004"/>
                </a:cubicBezTo>
                <a:cubicBezTo>
                  <a:pt x="8410409" y="1259795"/>
                  <a:pt x="8420547" y="1265002"/>
                  <a:pt x="8435393" y="1265625"/>
                </a:cubicBezTo>
                <a:cubicBezTo>
                  <a:pt x="8445226" y="1265410"/>
                  <a:pt x="8454686" y="1261743"/>
                  <a:pt x="8463775" y="1254623"/>
                </a:cubicBezTo>
                <a:cubicBezTo>
                  <a:pt x="8472864" y="1247504"/>
                  <a:pt x="8480748" y="1238222"/>
                  <a:pt x="8487424" y="1226777"/>
                </a:cubicBezTo>
                <a:cubicBezTo>
                  <a:pt x="8494101" y="1215333"/>
                  <a:pt x="8498738" y="1203016"/>
                  <a:pt x="8501335" y="1189827"/>
                </a:cubicBezTo>
                <a:lnTo>
                  <a:pt x="8514032" y="1123862"/>
                </a:lnTo>
                <a:cubicBezTo>
                  <a:pt x="8510874" y="1122334"/>
                  <a:pt x="8506437" y="1120883"/>
                  <a:pt x="8500721" y="1119509"/>
                </a:cubicBezTo>
                <a:cubicBezTo>
                  <a:pt x="8495003" y="1118135"/>
                  <a:pt x="8488518" y="1117401"/>
                  <a:pt x="8481266" y="1117307"/>
                </a:cubicBezTo>
                <a:close/>
                <a:moveTo>
                  <a:pt x="7833565" y="1117307"/>
                </a:moveTo>
                <a:cubicBezTo>
                  <a:pt x="7817567" y="1117603"/>
                  <a:pt x="7803237" y="1122611"/>
                  <a:pt x="7790575" y="1132330"/>
                </a:cubicBezTo>
                <a:cubicBezTo>
                  <a:pt x="7777913" y="1142050"/>
                  <a:pt x="7767891" y="1154705"/>
                  <a:pt x="7760509" y="1170297"/>
                </a:cubicBezTo>
                <a:cubicBezTo>
                  <a:pt x="7753127" y="1185889"/>
                  <a:pt x="7749355" y="1202642"/>
                  <a:pt x="7749193" y="1220555"/>
                </a:cubicBezTo>
                <a:cubicBezTo>
                  <a:pt x="7748929" y="1232983"/>
                  <a:pt x="7751505" y="1244080"/>
                  <a:pt x="7756923" y="1253844"/>
                </a:cubicBezTo>
                <a:cubicBezTo>
                  <a:pt x="7762341" y="1263609"/>
                  <a:pt x="7772189" y="1268765"/>
                  <a:pt x="7786465" y="1269311"/>
                </a:cubicBezTo>
                <a:cubicBezTo>
                  <a:pt x="7800159" y="1268995"/>
                  <a:pt x="7813419" y="1262150"/>
                  <a:pt x="7826244" y="1248774"/>
                </a:cubicBezTo>
                <a:cubicBezTo>
                  <a:pt x="7839069" y="1235399"/>
                  <a:pt x="7847927" y="1217388"/>
                  <a:pt x="7852815" y="1194743"/>
                </a:cubicBezTo>
                <a:lnTo>
                  <a:pt x="7866331" y="1125502"/>
                </a:lnTo>
                <a:cubicBezTo>
                  <a:pt x="7862815" y="1123189"/>
                  <a:pt x="7858277" y="1121260"/>
                  <a:pt x="7852713" y="1119715"/>
                </a:cubicBezTo>
                <a:cubicBezTo>
                  <a:pt x="7847149" y="1118170"/>
                  <a:pt x="7840767" y="1117367"/>
                  <a:pt x="7833565" y="1117307"/>
                </a:cubicBezTo>
                <a:close/>
                <a:moveTo>
                  <a:pt x="6166691" y="1117307"/>
                </a:moveTo>
                <a:cubicBezTo>
                  <a:pt x="6150060" y="1117641"/>
                  <a:pt x="6135492" y="1122710"/>
                  <a:pt x="6122988" y="1132512"/>
                </a:cubicBezTo>
                <a:cubicBezTo>
                  <a:pt x="6110483" y="1142315"/>
                  <a:pt x="6100709" y="1154849"/>
                  <a:pt x="6093665" y="1170115"/>
                </a:cubicBezTo>
                <a:cubicBezTo>
                  <a:pt x="6086621" y="1185381"/>
                  <a:pt x="6082976" y="1201375"/>
                  <a:pt x="6082728" y="1218097"/>
                </a:cubicBezTo>
                <a:cubicBezTo>
                  <a:pt x="6082420" y="1229578"/>
                  <a:pt x="6084980" y="1240214"/>
                  <a:pt x="6090407" y="1250004"/>
                </a:cubicBezTo>
                <a:cubicBezTo>
                  <a:pt x="6095834" y="1259795"/>
                  <a:pt x="6105971" y="1265002"/>
                  <a:pt x="6120818" y="1265625"/>
                </a:cubicBezTo>
                <a:cubicBezTo>
                  <a:pt x="6130651" y="1265410"/>
                  <a:pt x="6140112" y="1261743"/>
                  <a:pt x="6149201" y="1254623"/>
                </a:cubicBezTo>
                <a:cubicBezTo>
                  <a:pt x="6158290" y="1247504"/>
                  <a:pt x="6166173" y="1238222"/>
                  <a:pt x="6172849" y="1226777"/>
                </a:cubicBezTo>
                <a:cubicBezTo>
                  <a:pt x="6179527" y="1215333"/>
                  <a:pt x="6184164" y="1203016"/>
                  <a:pt x="6186760" y="1189827"/>
                </a:cubicBezTo>
                <a:lnTo>
                  <a:pt x="6199456" y="1123862"/>
                </a:lnTo>
                <a:cubicBezTo>
                  <a:pt x="6196299" y="1122334"/>
                  <a:pt x="6191863" y="1120883"/>
                  <a:pt x="6186145" y="1119509"/>
                </a:cubicBezTo>
                <a:cubicBezTo>
                  <a:pt x="6180428" y="1118135"/>
                  <a:pt x="6173944" y="1117401"/>
                  <a:pt x="6166691" y="1117307"/>
                </a:cubicBezTo>
                <a:close/>
                <a:moveTo>
                  <a:pt x="4604182" y="1117307"/>
                </a:moveTo>
                <a:cubicBezTo>
                  <a:pt x="4588969" y="1117563"/>
                  <a:pt x="4575069" y="1122424"/>
                  <a:pt x="4562481" y="1131890"/>
                </a:cubicBezTo>
                <a:cubicBezTo>
                  <a:pt x="4549892" y="1141357"/>
                  <a:pt x="4539785" y="1153896"/>
                  <a:pt x="4532157" y="1169508"/>
                </a:cubicBezTo>
                <a:cubicBezTo>
                  <a:pt x="4524529" y="1185120"/>
                  <a:pt x="4520550" y="1202272"/>
                  <a:pt x="4520219" y="1220965"/>
                </a:cubicBezTo>
                <a:cubicBezTo>
                  <a:pt x="4520347" y="1236423"/>
                  <a:pt x="4523470" y="1248322"/>
                  <a:pt x="4529588" y="1256661"/>
                </a:cubicBezTo>
                <a:cubicBezTo>
                  <a:pt x="4535705" y="1265000"/>
                  <a:pt x="4544051" y="1269217"/>
                  <a:pt x="4554623" y="1269311"/>
                </a:cubicBezTo>
                <a:cubicBezTo>
                  <a:pt x="4571015" y="1268654"/>
                  <a:pt x="4585640" y="1260955"/>
                  <a:pt x="4598499" y="1246213"/>
                </a:cubicBezTo>
                <a:cubicBezTo>
                  <a:pt x="4611358" y="1231472"/>
                  <a:pt x="4619942" y="1213633"/>
                  <a:pt x="4624251" y="1192695"/>
                </a:cubicBezTo>
                <a:lnTo>
                  <a:pt x="4637357" y="1124273"/>
                </a:lnTo>
                <a:cubicBezTo>
                  <a:pt x="4634055" y="1122369"/>
                  <a:pt x="4629601" y="1120748"/>
                  <a:pt x="4623995" y="1119407"/>
                </a:cubicBezTo>
                <a:cubicBezTo>
                  <a:pt x="4618389" y="1118067"/>
                  <a:pt x="4611785" y="1117367"/>
                  <a:pt x="4604182" y="1117307"/>
                </a:cubicBezTo>
                <a:close/>
                <a:moveTo>
                  <a:pt x="3642566" y="1117307"/>
                </a:moveTo>
                <a:cubicBezTo>
                  <a:pt x="3625935" y="1117641"/>
                  <a:pt x="3611368" y="1122710"/>
                  <a:pt x="3598863" y="1132512"/>
                </a:cubicBezTo>
                <a:cubicBezTo>
                  <a:pt x="3586358" y="1142315"/>
                  <a:pt x="3576584" y="1154849"/>
                  <a:pt x="3569540" y="1170115"/>
                </a:cubicBezTo>
                <a:cubicBezTo>
                  <a:pt x="3562497" y="1185381"/>
                  <a:pt x="3558851" y="1201375"/>
                  <a:pt x="3558603" y="1218097"/>
                </a:cubicBezTo>
                <a:cubicBezTo>
                  <a:pt x="3558296" y="1229578"/>
                  <a:pt x="3560856" y="1240214"/>
                  <a:pt x="3566283" y="1250004"/>
                </a:cubicBezTo>
                <a:cubicBezTo>
                  <a:pt x="3571710" y="1259795"/>
                  <a:pt x="3581847" y="1265002"/>
                  <a:pt x="3596694" y="1265625"/>
                </a:cubicBezTo>
                <a:cubicBezTo>
                  <a:pt x="3606526" y="1265410"/>
                  <a:pt x="3615987" y="1261743"/>
                  <a:pt x="3625075" y="1254623"/>
                </a:cubicBezTo>
                <a:cubicBezTo>
                  <a:pt x="3634164" y="1247504"/>
                  <a:pt x="3642048" y="1238222"/>
                  <a:pt x="3648725" y="1226777"/>
                </a:cubicBezTo>
                <a:cubicBezTo>
                  <a:pt x="3655402" y="1215333"/>
                  <a:pt x="3660039" y="1203016"/>
                  <a:pt x="3662635" y="1189827"/>
                </a:cubicBezTo>
                <a:lnTo>
                  <a:pt x="3675332" y="1123862"/>
                </a:lnTo>
                <a:cubicBezTo>
                  <a:pt x="3672175" y="1122334"/>
                  <a:pt x="3667738" y="1120883"/>
                  <a:pt x="3662021" y="1119509"/>
                </a:cubicBezTo>
                <a:cubicBezTo>
                  <a:pt x="3656304" y="1118135"/>
                  <a:pt x="3649819" y="1117401"/>
                  <a:pt x="3642566" y="1117307"/>
                </a:cubicBezTo>
                <a:close/>
                <a:moveTo>
                  <a:pt x="1737566" y="1117307"/>
                </a:moveTo>
                <a:cubicBezTo>
                  <a:pt x="1720936" y="1117641"/>
                  <a:pt x="1706368" y="1122710"/>
                  <a:pt x="1693863" y="1132512"/>
                </a:cubicBezTo>
                <a:cubicBezTo>
                  <a:pt x="1681359" y="1142315"/>
                  <a:pt x="1671585" y="1154849"/>
                  <a:pt x="1664541" y="1170115"/>
                </a:cubicBezTo>
                <a:cubicBezTo>
                  <a:pt x="1657497" y="1185381"/>
                  <a:pt x="1653851" y="1201375"/>
                  <a:pt x="1653604" y="1218097"/>
                </a:cubicBezTo>
                <a:cubicBezTo>
                  <a:pt x="1653297" y="1229578"/>
                  <a:pt x="1655856" y="1240214"/>
                  <a:pt x="1661283" y="1250004"/>
                </a:cubicBezTo>
                <a:cubicBezTo>
                  <a:pt x="1666710" y="1259795"/>
                  <a:pt x="1676847" y="1265002"/>
                  <a:pt x="1691694" y="1265625"/>
                </a:cubicBezTo>
                <a:cubicBezTo>
                  <a:pt x="1701527" y="1265410"/>
                  <a:pt x="1710987" y="1261743"/>
                  <a:pt x="1720076" y="1254623"/>
                </a:cubicBezTo>
                <a:cubicBezTo>
                  <a:pt x="1729165" y="1247504"/>
                  <a:pt x="1737048" y="1238222"/>
                  <a:pt x="1743725" y="1226777"/>
                </a:cubicBezTo>
                <a:cubicBezTo>
                  <a:pt x="1750403" y="1215333"/>
                  <a:pt x="1755039" y="1203016"/>
                  <a:pt x="1757635" y="1189827"/>
                </a:cubicBezTo>
                <a:lnTo>
                  <a:pt x="1770333" y="1123862"/>
                </a:lnTo>
                <a:cubicBezTo>
                  <a:pt x="1767175" y="1122334"/>
                  <a:pt x="1762739" y="1120883"/>
                  <a:pt x="1757021" y="1119509"/>
                </a:cubicBezTo>
                <a:cubicBezTo>
                  <a:pt x="1751304" y="1118135"/>
                  <a:pt x="1744820" y="1117401"/>
                  <a:pt x="1737566" y="1117307"/>
                </a:cubicBezTo>
                <a:close/>
                <a:moveTo>
                  <a:pt x="546941" y="1117307"/>
                </a:moveTo>
                <a:cubicBezTo>
                  <a:pt x="530311" y="1117641"/>
                  <a:pt x="515743" y="1122710"/>
                  <a:pt x="503238" y="1132512"/>
                </a:cubicBezTo>
                <a:cubicBezTo>
                  <a:pt x="490734" y="1142315"/>
                  <a:pt x="480959" y="1154849"/>
                  <a:pt x="473916" y="1170115"/>
                </a:cubicBezTo>
                <a:cubicBezTo>
                  <a:pt x="466872" y="1185381"/>
                  <a:pt x="463226" y="1201375"/>
                  <a:pt x="462979" y="1218097"/>
                </a:cubicBezTo>
                <a:cubicBezTo>
                  <a:pt x="462671" y="1229578"/>
                  <a:pt x="465231" y="1240214"/>
                  <a:pt x="470658" y="1250004"/>
                </a:cubicBezTo>
                <a:cubicBezTo>
                  <a:pt x="476085" y="1259795"/>
                  <a:pt x="486222" y="1265002"/>
                  <a:pt x="501069" y="1265625"/>
                </a:cubicBezTo>
                <a:cubicBezTo>
                  <a:pt x="510901" y="1265410"/>
                  <a:pt x="520362" y="1261743"/>
                  <a:pt x="529451" y="1254623"/>
                </a:cubicBezTo>
                <a:cubicBezTo>
                  <a:pt x="538540" y="1247504"/>
                  <a:pt x="546423" y="1238222"/>
                  <a:pt x="553100" y="1226777"/>
                </a:cubicBezTo>
                <a:cubicBezTo>
                  <a:pt x="559777" y="1215333"/>
                  <a:pt x="564414" y="1203016"/>
                  <a:pt x="567010" y="1189827"/>
                </a:cubicBezTo>
                <a:lnTo>
                  <a:pt x="579707" y="1123862"/>
                </a:lnTo>
                <a:cubicBezTo>
                  <a:pt x="576550" y="1122334"/>
                  <a:pt x="572113" y="1120883"/>
                  <a:pt x="566396" y="1119509"/>
                </a:cubicBezTo>
                <a:cubicBezTo>
                  <a:pt x="560679" y="1118135"/>
                  <a:pt x="554194" y="1117401"/>
                  <a:pt x="546941" y="1117307"/>
                </a:cubicBezTo>
                <a:close/>
                <a:moveTo>
                  <a:pt x="10366341" y="1116898"/>
                </a:moveTo>
                <a:cubicBezTo>
                  <a:pt x="10349069" y="1117222"/>
                  <a:pt x="10333436" y="1122538"/>
                  <a:pt x="10319443" y="1132846"/>
                </a:cubicBezTo>
                <a:cubicBezTo>
                  <a:pt x="10305448" y="1143155"/>
                  <a:pt x="10294278" y="1156514"/>
                  <a:pt x="10285931" y="1172922"/>
                </a:cubicBezTo>
                <a:cubicBezTo>
                  <a:pt x="10277584" y="1189331"/>
                  <a:pt x="10273242" y="1206847"/>
                  <a:pt x="10272909" y="1225472"/>
                </a:cubicBezTo>
                <a:cubicBezTo>
                  <a:pt x="10272686" y="1236978"/>
                  <a:pt x="10275077" y="1247050"/>
                  <a:pt x="10280080" y="1255688"/>
                </a:cubicBezTo>
                <a:cubicBezTo>
                  <a:pt x="10285083" y="1264326"/>
                  <a:pt x="10294029" y="1268867"/>
                  <a:pt x="10306922" y="1269311"/>
                </a:cubicBezTo>
                <a:cubicBezTo>
                  <a:pt x="10321666" y="1268876"/>
                  <a:pt x="10335922" y="1260527"/>
                  <a:pt x="10349690" y="1244265"/>
                </a:cubicBezTo>
                <a:cubicBezTo>
                  <a:pt x="10363458" y="1228002"/>
                  <a:pt x="10373099" y="1206435"/>
                  <a:pt x="10378613" y="1179563"/>
                </a:cubicBezTo>
                <a:lnTo>
                  <a:pt x="10390062" y="1119766"/>
                </a:lnTo>
                <a:cubicBezTo>
                  <a:pt x="10387643" y="1119109"/>
                  <a:pt x="10384508" y="1118477"/>
                  <a:pt x="10380657" y="1117871"/>
                </a:cubicBezTo>
                <a:cubicBezTo>
                  <a:pt x="10376806" y="1117265"/>
                  <a:pt x="10372034" y="1116941"/>
                  <a:pt x="10366341" y="1116898"/>
                </a:cubicBezTo>
                <a:close/>
                <a:moveTo>
                  <a:pt x="9470992" y="1116898"/>
                </a:moveTo>
                <a:cubicBezTo>
                  <a:pt x="9453719" y="1117222"/>
                  <a:pt x="9438087" y="1122538"/>
                  <a:pt x="9424093" y="1132846"/>
                </a:cubicBezTo>
                <a:cubicBezTo>
                  <a:pt x="9410099" y="1143155"/>
                  <a:pt x="9398928" y="1156514"/>
                  <a:pt x="9390581" y="1172922"/>
                </a:cubicBezTo>
                <a:cubicBezTo>
                  <a:pt x="9382233" y="1189331"/>
                  <a:pt x="9377893" y="1206847"/>
                  <a:pt x="9377559" y="1225472"/>
                </a:cubicBezTo>
                <a:cubicBezTo>
                  <a:pt x="9377336" y="1236978"/>
                  <a:pt x="9379727" y="1247050"/>
                  <a:pt x="9384730" y="1255688"/>
                </a:cubicBezTo>
                <a:cubicBezTo>
                  <a:pt x="9389733" y="1264326"/>
                  <a:pt x="9398680" y="1268867"/>
                  <a:pt x="9411572" y="1269311"/>
                </a:cubicBezTo>
                <a:cubicBezTo>
                  <a:pt x="9426316" y="1268876"/>
                  <a:pt x="9440572" y="1260527"/>
                  <a:pt x="9454340" y="1244265"/>
                </a:cubicBezTo>
                <a:cubicBezTo>
                  <a:pt x="9468109" y="1228002"/>
                  <a:pt x="9477749" y="1206435"/>
                  <a:pt x="9483263" y="1179563"/>
                </a:cubicBezTo>
                <a:lnTo>
                  <a:pt x="9494712" y="1119766"/>
                </a:lnTo>
                <a:cubicBezTo>
                  <a:pt x="9492293" y="1119109"/>
                  <a:pt x="9489158" y="1118477"/>
                  <a:pt x="9485307" y="1117871"/>
                </a:cubicBezTo>
                <a:cubicBezTo>
                  <a:pt x="9481456" y="1117265"/>
                  <a:pt x="9476684" y="1116941"/>
                  <a:pt x="9470992" y="1116898"/>
                </a:cubicBezTo>
                <a:close/>
                <a:moveTo>
                  <a:pt x="8061291" y="1116898"/>
                </a:moveTo>
                <a:cubicBezTo>
                  <a:pt x="8044019" y="1117222"/>
                  <a:pt x="8028386" y="1122538"/>
                  <a:pt x="8014393" y="1132846"/>
                </a:cubicBezTo>
                <a:cubicBezTo>
                  <a:pt x="8000399" y="1143155"/>
                  <a:pt x="7989229" y="1156514"/>
                  <a:pt x="7980881" y="1172922"/>
                </a:cubicBezTo>
                <a:cubicBezTo>
                  <a:pt x="7972533" y="1189331"/>
                  <a:pt x="7968192" y="1206847"/>
                  <a:pt x="7967859" y="1225472"/>
                </a:cubicBezTo>
                <a:cubicBezTo>
                  <a:pt x="7967637" y="1236978"/>
                  <a:pt x="7970027" y="1247050"/>
                  <a:pt x="7975029" y="1255688"/>
                </a:cubicBezTo>
                <a:cubicBezTo>
                  <a:pt x="7980032" y="1264326"/>
                  <a:pt x="7988980" y="1268867"/>
                  <a:pt x="8001871" y="1269311"/>
                </a:cubicBezTo>
                <a:cubicBezTo>
                  <a:pt x="8016616" y="1268876"/>
                  <a:pt x="8030871" y="1260527"/>
                  <a:pt x="8044641" y="1244265"/>
                </a:cubicBezTo>
                <a:cubicBezTo>
                  <a:pt x="8058408" y="1228002"/>
                  <a:pt x="8068049" y="1206435"/>
                  <a:pt x="8073563" y="1179563"/>
                </a:cubicBezTo>
                <a:lnTo>
                  <a:pt x="8085013" y="1119766"/>
                </a:lnTo>
                <a:cubicBezTo>
                  <a:pt x="8082593" y="1119109"/>
                  <a:pt x="8079457" y="1118477"/>
                  <a:pt x="8075607" y="1117871"/>
                </a:cubicBezTo>
                <a:cubicBezTo>
                  <a:pt x="8071755" y="1117265"/>
                  <a:pt x="8066984" y="1116941"/>
                  <a:pt x="8061291" y="1116898"/>
                </a:cubicBezTo>
                <a:close/>
                <a:moveTo>
                  <a:pt x="6783085" y="1116898"/>
                </a:moveTo>
                <a:cubicBezTo>
                  <a:pt x="6768787" y="1117260"/>
                  <a:pt x="6756317" y="1122318"/>
                  <a:pt x="6745676" y="1132072"/>
                </a:cubicBezTo>
                <a:cubicBezTo>
                  <a:pt x="6735035" y="1141827"/>
                  <a:pt x="6726785" y="1154108"/>
                  <a:pt x="6720924" y="1168916"/>
                </a:cubicBezTo>
                <a:cubicBezTo>
                  <a:pt x="6715064" y="1183724"/>
                  <a:pt x="6712154" y="1198888"/>
                  <a:pt x="6712197" y="1214409"/>
                </a:cubicBezTo>
                <a:cubicBezTo>
                  <a:pt x="6712325" y="1230892"/>
                  <a:pt x="6716474" y="1244224"/>
                  <a:pt x="6724644" y="1254407"/>
                </a:cubicBezTo>
                <a:cubicBezTo>
                  <a:pt x="6732813" y="1264590"/>
                  <a:pt x="6744235" y="1269831"/>
                  <a:pt x="6758909" y="1270130"/>
                </a:cubicBezTo>
                <a:cubicBezTo>
                  <a:pt x="6772421" y="1269779"/>
                  <a:pt x="6784461" y="1264746"/>
                  <a:pt x="6795028" y="1255031"/>
                </a:cubicBezTo>
                <a:cubicBezTo>
                  <a:pt x="6805595" y="1245317"/>
                  <a:pt x="6813933" y="1233031"/>
                  <a:pt x="6820039" y="1218173"/>
                </a:cubicBezTo>
                <a:cubicBezTo>
                  <a:pt x="6826144" y="1203314"/>
                  <a:pt x="6829260" y="1187993"/>
                  <a:pt x="6829387" y="1172209"/>
                </a:cubicBezTo>
                <a:cubicBezTo>
                  <a:pt x="6829475" y="1164303"/>
                  <a:pt x="6828114" y="1156124"/>
                  <a:pt x="6825305" y="1147672"/>
                </a:cubicBezTo>
                <a:cubicBezTo>
                  <a:pt x="6822494" y="1139220"/>
                  <a:pt x="6817703" y="1132042"/>
                  <a:pt x="6810933" y="1126139"/>
                </a:cubicBezTo>
                <a:cubicBezTo>
                  <a:pt x="6804162" y="1120236"/>
                  <a:pt x="6794879" y="1117156"/>
                  <a:pt x="6783085" y="1116898"/>
                </a:cubicBezTo>
                <a:close/>
                <a:moveTo>
                  <a:pt x="5716285" y="1116898"/>
                </a:moveTo>
                <a:cubicBezTo>
                  <a:pt x="5701987" y="1117260"/>
                  <a:pt x="5689517" y="1122318"/>
                  <a:pt x="5678876" y="1132072"/>
                </a:cubicBezTo>
                <a:cubicBezTo>
                  <a:pt x="5668235" y="1141827"/>
                  <a:pt x="5659985" y="1154108"/>
                  <a:pt x="5654124" y="1168916"/>
                </a:cubicBezTo>
                <a:cubicBezTo>
                  <a:pt x="5648263" y="1183724"/>
                  <a:pt x="5645355" y="1198888"/>
                  <a:pt x="5645397" y="1214409"/>
                </a:cubicBezTo>
                <a:cubicBezTo>
                  <a:pt x="5645525" y="1230892"/>
                  <a:pt x="5649674" y="1244224"/>
                  <a:pt x="5657843" y="1254407"/>
                </a:cubicBezTo>
                <a:cubicBezTo>
                  <a:pt x="5666013" y="1264590"/>
                  <a:pt x="5677435" y="1269831"/>
                  <a:pt x="5692109" y="1270130"/>
                </a:cubicBezTo>
                <a:cubicBezTo>
                  <a:pt x="5705621" y="1269779"/>
                  <a:pt x="5717661" y="1264746"/>
                  <a:pt x="5728228" y="1255031"/>
                </a:cubicBezTo>
                <a:cubicBezTo>
                  <a:pt x="5738796" y="1245317"/>
                  <a:pt x="5747133" y="1233031"/>
                  <a:pt x="5753238" y="1218173"/>
                </a:cubicBezTo>
                <a:cubicBezTo>
                  <a:pt x="5759344" y="1203314"/>
                  <a:pt x="5762460" y="1187993"/>
                  <a:pt x="5762587" y="1172209"/>
                </a:cubicBezTo>
                <a:cubicBezTo>
                  <a:pt x="5762675" y="1164303"/>
                  <a:pt x="5761314" y="1156124"/>
                  <a:pt x="5758504" y="1147672"/>
                </a:cubicBezTo>
                <a:cubicBezTo>
                  <a:pt x="5755694" y="1139220"/>
                  <a:pt x="5750904" y="1132042"/>
                  <a:pt x="5744133" y="1126139"/>
                </a:cubicBezTo>
                <a:cubicBezTo>
                  <a:pt x="5737362" y="1120236"/>
                  <a:pt x="5728079" y="1117156"/>
                  <a:pt x="5716285" y="1116898"/>
                </a:cubicBezTo>
                <a:close/>
                <a:moveTo>
                  <a:pt x="4306585" y="1116898"/>
                </a:moveTo>
                <a:cubicBezTo>
                  <a:pt x="4292287" y="1117260"/>
                  <a:pt x="4279817" y="1122318"/>
                  <a:pt x="4269176" y="1132072"/>
                </a:cubicBezTo>
                <a:cubicBezTo>
                  <a:pt x="4258535" y="1141827"/>
                  <a:pt x="4250285" y="1154108"/>
                  <a:pt x="4244424" y="1168916"/>
                </a:cubicBezTo>
                <a:cubicBezTo>
                  <a:pt x="4238563" y="1183724"/>
                  <a:pt x="4235655" y="1198888"/>
                  <a:pt x="4235697" y="1214409"/>
                </a:cubicBezTo>
                <a:cubicBezTo>
                  <a:pt x="4235826" y="1230892"/>
                  <a:pt x="4239974" y="1244224"/>
                  <a:pt x="4248144" y="1254407"/>
                </a:cubicBezTo>
                <a:cubicBezTo>
                  <a:pt x="4256313" y="1264590"/>
                  <a:pt x="4267735" y="1269831"/>
                  <a:pt x="4282409" y="1270130"/>
                </a:cubicBezTo>
                <a:cubicBezTo>
                  <a:pt x="4295922" y="1269779"/>
                  <a:pt x="4307961" y="1264746"/>
                  <a:pt x="4318528" y="1255031"/>
                </a:cubicBezTo>
                <a:cubicBezTo>
                  <a:pt x="4329097" y="1245317"/>
                  <a:pt x="4337433" y="1233031"/>
                  <a:pt x="4343538" y="1218173"/>
                </a:cubicBezTo>
                <a:cubicBezTo>
                  <a:pt x="4349645" y="1203314"/>
                  <a:pt x="4352760" y="1187993"/>
                  <a:pt x="4352887" y="1172209"/>
                </a:cubicBezTo>
                <a:cubicBezTo>
                  <a:pt x="4352976" y="1164303"/>
                  <a:pt x="4351615" y="1156124"/>
                  <a:pt x="4348805" y="1147672"/>
                </a:cubicBezTo>
                <a:cubicBezTo>
                  <a:pt x="4345995" y="1139220"/>
                  <a:pt x="4341204" y="1132042"/>
                  <a:pt x="4334433" y="1126139"/>
                </a:cubicBezTo>
                <a:cubicBezTo>
                  <a:pt x="4327662" y="1120236"/>
                  <a:pt x="4318380" y="1117156"/>
                  <a:pt x="4306585" y="1116898"/>
                </a:cubicBezTo>
                <a:close/>
                <a:moveTo>
                  <a:pt x="3222592" y="1116898"/>
                </a:moveTo>
                <a:cubicBezTo>
                  <a:pt x="3205328" y="1117222"/>
                  <a:pt x="3189699" y="1122538"/>
                  <a:pt x="3175705" y="1132846"/>
                </a:cubicBezTo>
                <a:cubicBezTo>
                  <a:pt x="3161711" y="1143155"/>
                  <a:pt x="3150538" y="1156514"/>
                  <a:pt x="3142187" y="1172922"/>
                </a:cubicBezTo>
                <a:cubicBezTo>
                  <a:pt x="3133837" y="1189331"/>
                  <a:pt x="3129494" y="1206847"/>
                  <a:pt x="3129160" y="1225472"/>
                </a:cubicBezTo>
                <a:cubicBezTo>
                  <a:pt x="3128938" y="1236978"/>
                  <a:pt x="3131329" y="1247050"/>
                  <a:pt x="3136335" y="1255688"/>
                </a:cubicBezTo>
                <a:cubicBezTo>
                  <a:pt x="3141341" y="1264326"/>
                  <a:pt x="3150293" y="1268867"/>
                  <a:pt x="3163193" y="1269311"/>
                </a:cubicBezTo>
                <a:cubicBezTo>
                  <a:pt x="3177916" y="1268876"/>
                  <a:pt x="3192163" y="1260527"/>
                  <a:pt x="3205934" y="1244265"/>
                </a:cubicBezTo>
                <a:cubicBezTo>
                  <a:pt x="3219705" y="1228002"/>
                  <a:pt x="3229348" y="1206435"/>
                  <a:pt x="3234864" y="1179563"/>
                </a:cubicBezTo>
                <a:lnTo>
                  <a:pt x="3246314" y="1119766"/>
                </a:lnTo>
                <a:cubicBezTo>
                  <a:pt x="3243894" y="1119109"/>
                  <a:pt x="3240759" y="1118477"/>
                  <a:pt x="3236907" y="1117871"/>
                </a:cubicBezTo>
                <a:cubicBezTo>
                  <a:pt x="3233057" y="1117265"/>
                  <a:pt x="3228284" y="1116941"/>
                  <a:pt x="3222592" y="1116898"/>
                </a:cubicBezTo>
                <a:close/>
                <a:moveTo>
                  <a:pt x="2630186" y="1116898"/>
                </a:moveTo>
                <a:cubicBezTo>
                  <a:pt x="2615887" y="1117260"/>
                  <a:pt x="2603417" y="1122318"/>
                  <a:pt x="2592777" y="1132072"/>
                </a:cubicBezTo>
                <a:cubicBezTo>
                  <a:pt x="2582136" y="1141827"/>
                  <a:pt x="2573885" y="1154108"/>
                  <a:pt x="2568024" y="1168916"/>
                </a:cubicBezTo>
                <a:cubicBezTo>
                  <a:pt x="2562164" y="1183724"/>
                  <a:pt x="2559255" y="1198888"/>
                  <a:pt x="2559297" y="1214409"/>
                </a:cubicBezTo>
                <a:cubicBezTo>
                  <a:pt x="2559426" y="1230892"/>
                  <a:pt x="2563575" y="1244224"/>
                  <a:pt x="2571744" y="1254407"/>
                </a:cubicBezTo>
                <a:cubicBezTo>
                  <a:pt x="2579914" y="1264590"/>
                  <a:pt x="2591336" y="1269831"/>
                  <a:pt x="2606010" y="1270130"/>
                </a:cubicBezTo>
                <a:cubicBezTo>
                  <a:pt x="2619522" y="1269779"/>
                  <a:pt x="2631561" y="1264746"/>
                  <a:pt x="2642130" y="1255031"/>
                </a:cubicBezTo>
                <a:cubicBezTo>
                  <a:pt x="2652697" y="1245317"/>
                  <a:pt x="2661033" y="1233031"/>
                  <a:pt x="2667139" y="1218173"/>
                </a:cubicBezTo>
                <a:cubicBezTo>
                  <a:pt x="2673245" y="1203314"/>
                  <a:pt x="2676361" y="1187993"/>
                  <a:pt x="2676487" y="1172209"/>
                </a:cubicBezTo>
                <a:cubicBezTo>
                  <a:pt x="2676576" y="1164303"/>
                  <a:pt x="2675215" y="1156124"/>
                  <a:pt x="2672405" y="1147672"/>
                </a:cubicBezTo>
                <a:cubicBezTo>
                  <a:pt x="2669596" y="1139220"/>
                  <a:pt x="2664805" y="1132042"/>
                  <a:pt x="2658034" y="1126139"/>
                </a:cubicBezTo>
                <a:cubicBezTo>
                  <a:pt x="2651262" y="1120236"/>
                  <a:pt x="2641980" y="1117156"/>
                  <a:pt x="2630186" y="1116898"/>
                </a:cubicBezTo>
                <a:close/>
                <a:moveTo>
                  <a:pt x="2212943" y="1116898"/>
                </a:moveTo>
                <a:cubicBezTo>
                  <a:pt x="2195670" y="1117222"/>
                  <a:pt x="2180038" y="1122538"/>
                  <a:pt x="2166044" y="1132846"/>
                </a:cubicBezTo>
                <a:cubicBezTo>
                  <a:pt x="2152050" y="1143155"/>
                  <a:pt x="2140880" y="1156514"/>
                  <a:pt x="2132532" y="1172922"/>
                </a:cubicBezTo>
                <a:cubicBezTo>
                  <a:pt x="2124184" y="1189331"/>
                  <a:pt x="2119843" y="1206847"/>
                  <a:pt x="2119509" y="1225472"/>
                </a:cubicBezTo>
                <a:cubicBezTo>
                  <a:pt x="2119287" y="1236978"/>
                  <a:pt x="2121678" y="1247050"/>
                  <a:pt x="2126681" y="1255688"/>
                </a:cubicBezTo>
                <a:cubicBezTo>
                  <a:pt x="2131684" y="1264326"/>
                  <a:pt x="2140631" y="1268867"/>
                  <a:pt x="2153522" y="1269311"/>
                </a:cubicBezTo>
                <a:cubicBezTo>
                  <a:pt x="2168267" y="1268876"/>
                  <a:pt x="2182523" y="1260527"/>
                  <a:pt x="2196291" y="1244265"/>
                </a:cubicBezTo>
                <a:cubicBezTo>
                  <a:pt x="2210059" y="1228002"/>
                  <a:pt x="2219700" y="1206435"/>
                  <a:pt x="2225214" y="1179563"/>
                </a:cubicBezTo>
                <a:lnTo>
                  <a:pt x="2236663" y="1119766"/>
                </a:lnTo>
                <a:cubicBezTo>
                  <a:pt x="2234244" y="1119109"/>
                  <a:pt x="2231109" y="1118477"/>
                  <a:pt x="2227258" y="1117871"/>
                </a:cubicBezTo>
                <a:cubicBezTo>
                  <a:pt x="2223407" y="1117265"/>
                  <a:pt x="2218635" y="1116941"/>
                  <a:pt x="2212943" y="1116898"/>
                </a:cubicBezTo>
                <a:close/>
                <a:moveTo>
                  <a:pt x="1317591" y="1116898"/>
                </a:moveTo>
                <a:cubicBezTo>
                  <a:pt x="1300328" y="1117222"/>
                  <a:pt x="1284699" y="1122538"/>
                  <a:pt x="1270705" y="1132846"/>
                </a:cubicBezTo>
                <a:cubicBezTo>
                  <a:pt x="1256711" y="1143155"/>
                  <a:pt x="1245539" y="1156514"/>
                  <a:pt x="1237188" y="1172922"/>
                </a:cubicBezTo>
                <a:cubicBezTo>
                  <a:pt x="1228837" y="1189331"/>
                  <a:pt x="1224494" y="1206847"/>
                  <a:pt x="1224160" y="1225472"/>
                </a:cubicBezTo>
                <a:cubicBezTo>
                  <a:pt x="1223937" y="1236978"/>
                  <a:pt x="1226329" y="1247050"/>
                  <a:pt x="1231335" y="1255688"/>
                </a:cubicBezTo>
                <a:cubicBezTo>
                  <a:pt x="1236341" y="1264326"/>
                  <a:pt x="1245294" y="1268867"/>
                  <a:pt x="1258193" y="1269311"/>
                </a:cubicBezTo>
                <a:cubicBezTo>
                  <a:pt x="1272916" y="1268876"/>
                  <a:pt x="1287163" y="1260527"/>
                  <a:pt x="1300933" y="1244265"/>
                </a:cubicBezTo>
                <a:cubicBezTo>
                  <a:pt x="1314705" y="1228002"/>
                  <a:pt x="1324348" y="1206435"/>
                  <a:pt x="1329863" y="1179563"/>
                </a:cubicBezTo>
                <a:lnTo>
                  <a:pt x="1341314" y="1119766"/>
                </a:lnTo>
                <a:cubicBezTo>
                  <a:pt x="1338894" y="1119109"/>
                  <a:pt x="1335759" y="1118477"/>
                  <a:pt x="1331908" y="1117871"/>
                </a:cubicBezTo>
                <a:cubicBezTo>
                  <a:pt x="1328057" y="1117265"/>
                  <a:pt x="1323285" y="1116941"/>
                  <a:pt x="1317591" y="1116898"/>
                </a:cubicBezTo>
                <a:close/>
                <a:moveTo>
                  <a:pt x="915685" y="1116898"/>
                </a:moveTo>
                <a:cubicBezTo>
                  <a:pt x="901387" y="1117260"/>
                  <a:pt x="888917" y="1122318"/>
                  <a:pt x="878276" y="1132072"/>
                </a:cubicBezTo>
                <a:cubicBezTo>
                  <a:pt x="867636" y="1141827"/>
                  <a:pt x="859385" y="1154108"/>
                  <a:pt x="853524" y="1168916"/>
                </a:cubicBezTo>
                <a:cubicBezTo>
                  <a:pt x="847664" y="1183724"/>
                  <a:pt x="844755" y="1198888"/>
                  <a:pt x="844797" y="1214409"/>
                </a:cubicBezTo>
                <a:cubicBezTo>
                  <a:pt x="844926" y="1230892"/>
                  <a:pt x="849075" y="1244224"/>
                  <a:pt x="857244" y="1254407"/>
                </a:cubicBezTo>
                <a:cubicBezTo>
                  <a:pt x="865414" y="1264590"/>
                  <a:pt x="876836" y="1269831"/>
                  <a:pt x="891510" y="1270130"/>
                </a:cubicBezTo>
                <a:cubicBezTo>
                  <a:pt x="905022" y="1269779"/>
                  <a:pt x="917061" y="1264746"/>
                  <a:pt x="927629" y="1255031"/>
                </a:cubicBezTo>
                <a:cubicBezTo>
                  <a:pt x="938197" y="1245317"/>
                  <a:pt x="946533" y="1233031"/>
                  <a:pt x="952639" y="1218173"/>
                </a:cubicBezTo>
                <a:cubicBezTo>
                  <a:pt x="958745" y="1203314"/>
                  <a:pt x="961861" y="1187993"/>
                  <a:pt x="961987" y="1172209"/>
                </a:cubicBezTo>
                <a:cubicBezTo>
                  <a:pt x="962076" y="1164303"/>
                  <a:pt x="960715" y="1156124"/>
                  <a:pt x="957905" y="1147672"/>
                </a:cubicBezTo>
                <a:cubicBezTo>
                  <a:pt x="955095" y="1139220"/>
                  <a:pt x="950305" y="1132042"/>
                  <a:pt x="943533" y="1126139"/>
                </a:cubicBezTo>
                <a:cubicBezTo>
                  <a:pt x="936763" y="1120236"/>
                  <a:pt x="927480" y="1117156"/>
                  <a:pt x="915685" y="1116898"/>
                </a:cubicBezTo>
                <a:close/>
                <a:moveTo>
                  <a:pt x="106060" y="1116898"/>
                </a:moveTo>
                <a:cubicBezTo>
                  <a:pt x="91762" y="1117260"/>
                  <a:pt x="79292" y="1122318"/>
                  <a:pt x="68651" y="1132072"/>
                </a:cubicBezTo>
                <a:cubicBezTo>
                  <a:pt x="58011" y="1141827"/>
                  <a:pt x="49760" y="1154108"/>
                  <a:pt x="43899" y="1168916"/>
                </a:cubicBezTo>
                <a:cubicBezTo>
                  <a:pt x="38039" y="1183724"/>
                  <a:pt x="35130" y="1198888"/>
                  <a:pt x="35173" y="1214409"/>
                </a:cubicBezTo>
                <a:cubicBezTo>
                  <a:pt x="35301" y="1230892"/>
                  <a:pt x="39450" y="1244224"/>
                  <a:pt x="47619" y="1254407"/>
                </a:cubicBezTo>
                <a:cubicBezTo>
                  <a:pt x="55789" y="1264590"/>
                  <a:pt x="67211" y="1269831"/>
                  <a:pt x="81885" y="1270130"/>
                </a:cubicBezTo>
                <a:cubicBezTo>
                  <a:pt x="95397" y="1269779"/>
                  <a:pt x="107437" y="1264746"/>
                  <a:pt x="118004" y="1255031"/>
                </a:cubicBezTo>
                <a:cubicBezTo>
                  <a:pt x="128572" y="1245317"/>
                  <a:pt x="136908" y="1233031"/>
                  <a:pt x="143014" y="1218173"/>
                </a:cubicBezTo>
                <a:cubicBezTo>
                  <a:pt x="149120" y="1203314"/>
                  <a:pt x="152236" y="1187993"/>
                  <a:pt x="152362" y="1172209"/>
                </a:cubicBezTo>
                <a:cubicBezTo>
                  <a:pt x="152451" y="1164303"/>
                  <a:pt x="151090" y="1156124"/>
                  <a:pt x="148280" y="1147672"/>
                </a:cubicBezTo>
                <a:cubicBezTo>
                  <a:pt x="145470" y="1139220"/>
                  <a:pt x="140680" y="1132042"/>
                  <a:pt x="133909" y="1126139"/>
                </a:cubicBezTo>
                <a:cubicBezTo>
                  <a:pt x="127137" y="1120236"/>
                  <a:pt x="117855" y="1117156"/>
                  <a:pt x="106060" y="1116898"/>
                </a:cubicBezTo>
                <a:close/>
                <a:moveTo>
                  <a:pt x="5026802" y="1116488"/>
                </a:moveTo>
                <a:cubicBezTo>
                  <a:pt x="5010453" y="1117154"/>
                  <a:pt x="4996639" y="1123713"/>
                  <a:pt x="4985361" y="1136164"/>
                </a:cubicBezTo>
                <a:cubicBezTo>
                  <a:pt x="4974084" y="1148615"/>
                  <a:pt x="4966315" y="1162962"/>
                  <a:pt x="4962054" y="1179205"/>
                </a:cubicBezTo>
                <a:cubicBezTo>
                  <a:pt x="4989323" y="1179751"/>
                  <a:pt x="5011828" y="1177428"/>
                  <a:pt x="5029568" y="1172236"/>
                </a:cubicBezTo>
                <a:cubicBezTo>
                  <a:pt x="5047309" y="1167044"/>
                  <a:pt x="5056495" y="1156933"/>
                  <a:pt x="5057127" y="1141902"/>
                </a:cubicBezTo>
                <a:cubicBezTo>
                  <a:pt x="5056991" y="1133670"/>
                  <a:pt x="5054190" y="1127385"/>
                  <a:pt x="5048726" y="1123047"/>
                </a:cubicBezTo>
                <a:cubicBezTo>
                  <a:pt x="5043262" y="1118709"/>
                  <a:pt x="5035954" y="1116522"/>
                  <a:pt x="5026802" y="1116488"/>
                </a:cubicBezTo>
                <a:close/>
                <a:moveTo>
                  <a:pt x="9558890" y="1094422"/>
                </a:moveTo>
                <a:lnTo>
                  <a:pt x="9594105" y="1094422"/>
                </a:lnTo>
                <a:lnTo>
                  <a:pt x="9613760" y="1201322"/>
                </a:lnTo>
                <a:cubicBezTo>
                  <a:pt x="9615978" y="1212423"/>
                  <a:pt x="9617786" y="1222065"/>
                  <a:pt x="9619185" y="1230248"/>
                </a:cubicBezTo>
                <a:cubicBezTo>
                  <a:pt x="9620584" y="1238431"/>
                  <a:pt x="9621778" y="1246127"/>
                  <a:pt x="9622768" y="1253338"/>
                </a:cubicBezTo>
                <a:lnTo>
                  <a:pt x="9623587" y="1253338"/>
                </a:lnTo>
                <a:cubicBezTo>
                  <a:pt x="9626163" y="1247126"/>
                  <a:pt x="9629098" y="1240197"/>
                  <a:pt x="9632391" y="1232552"/>
                </a:cubicBezTo>
                <a:cubicBezTo>
                  <a:pt x="9635684" y="1224906"/>
                  <a:pt x="9639847" y="1215725"/>
                  <a:pt x="9644879" y="1205008"/>
                </a:cubicBezTo>
                <a:lnTo>
                  <a:pt x="9695246" y="1094422"/>
                </a:lnTo>
                <a:lnTo>
                  <a:pt x="9731280" y="1094422"/>
                </a:lnTo>
                <a:lnTo>
                  <a:pt x="9657165" y="1245146"/>
                </a:lnTo>
                <a:cubicBezTo>
                  <a:pt x="9646688" y="1266657"/>
                  <a:pt x="9636008" y="1286095"/>
                  <a:pt x="9625122" y="1303459"/>
                </a:cubicBezTo>
                <a:cubicBezTo>
                  <a:pt x="9614238" y="1320824"/>
                  <a:pt x="9602124" y="1336063"/>
                  <a:pt x="9588782" y="1349178"/>
                </a:cubicBezTo>
                <a:cubicBezTo>
                  <a:pt x="9577419" y="1360313"/>
                  <a:pt x="9566465" y="1368556"/>
                  <a:pt x="9555922" y="1373906"/>
                </a:cubicBezTo>
                <a:cubicBezTo>
                  <a:pt x="9545378" y="1379256"/>
                  <a:pt x="9537085" y="1382482"/>
                  <a:pt x="9531046" y="1383582"/>
                </a:cubicBezTo>
                <a:lnTo>
                  <a:pt x="9522857" y="1354503"/>
                </a:lnTo>
                <a:cubicBezTo>
                  <a:pt x="9527292" y="1352933"/>
                  <a:pt x="9532752" y="1350646"/>
                  <a:pt x="9539236" y="1347642"/>
                </a:cubicBezTo>
                <a:cubicBezTo>
                  <a:pt x="9545719" y="1344639"/>
                  <a:pt x="9552407" y="1340509"/>
                  <a:pt x="9559300" y="1335253"/>
                </a:cubicBezTo>
                <a:cubicBezTo>
                  <a:pt x="9565954" y="1330082"/>
                  <a:pt x="9572607" y="1323631"/>
                  <a:pt x="9579261" y="1315900"/>
                </a:cubicBezTo>
                <a:cubicBezTo>
                  <a:pt x="9585915" y="1308169"/>
                  <a:pt x="9591956" y="1299466"/>
                  <a:pt x="9597381" y="1289790"/>
                </a:cubicBezTo>
                <a:cubicBezTo>
                  <a:pt x="9598175" y="1288186"/>
                  <a:pt x="9598635" y="1286684"/>
                  <a:pt x="9598763" y="1285284"/>
                </a:cubicBezTo>
                <a:cubicBezTo>
                  <a:pt x="9598890" y="1283885"/>
                  <a:pt x="9598839" y="1282383"/>
                  <a:pt x="9598610" y="1280779"/>
                </a:cubicBezTo>
                <a:close/>
                <a:moveTo>
                  <a:pt x="9283997" y="1094422"/>
                </a:moveTo>
                <a:lnTo>
                  <a:pt x="9317959" y="1094422"/>
                </a:lnTo>
                <a:lnTo>
                  <a:pt x="9279902" y="1292606"/>
                </a:lnTo>
                <a:lnTo>
                  <a:pt x="9245907" y="1292606"/>
                </a:lnTo>
                <a:close/>
                <a:moveTo>
                  <a:pt x="8902974" y="1094422"/>
                </a:moveTo>
                <a:lnTo>
                  <a:pt x="8936959" y="1094422"/>
                </a:lnTo>
                <a:lnTo>
                  <a:pt x="8898862" y="1292606"/>
                </a:lnTo>
                <a:lnTo>
                  <a:pt x="8864895" y="1292606"/>
                </a:lnTo>
                <a:close/>
                <a:moveTo>
                  <a:pt x="7455174" y="1094422"/>
                </a:moveTo>
                <a:lnTo>
                  <a:pt x="7489159" y="1094422"/>
                </a:lnTo>
                <a:lnTo>
                  <a:pt x="7451062" y="1292606"/>
                </a:lnTo>
                <a:lnTo>
                  <a:pt x="7417096" y="1292606"/>
                </a:lnTo>
                <a:close/>
                <a:moveTo>
                  <a:pt x="6489450" y="1094422"/>
                </a:moveTo>
                <a:lnTo>
                  <a:pt x="6523430" y="1094422"/>
                </a:lnTo>
                <a:lnTo>
                  <a:pt x="6502542" y="1205008"/>
                </a:lnTo>
                <a:cubicBezTo>
                  <a:pt x="6501313" y="1210520"/>
                  <a:pt x="6500392" y="1215674"/>
                  <a:pt x="6499777" y="1220469"/>
                </a:cubicBezTo>
                <a:cubicBezTo>
                  <a:pt x="6499163" y="1225265"/>
                  <a:pt x="6498856" y="1229804"/>
                  <a:pt x="6498856" y="1234088"/>
                </a:cubicBezTo>
                <a:cubicBezTo>
                  <a:pt x="6498728" y="1244481"/>
                  <a:pt x="6501134" y="1252774"/>
                  <a:pt x="6506075" y="1258969"/>
                </a:cubicBezTo>
                <a:cubicBezTo>
                  <a:pt x="6511015" y="1265164"/>
                  <a:pt x="6519258" y="1268338"/>
                  <a:pt x="6530803" y="1268492"/>
                </a:cubicBezTo>
                <a:cubicBezTo>
                  <a:pt x="6543721" y="1268210"/>
                  <a:pt x="6556487" y="1261606"/>
                  <a:pt x="6569098" y="1248679"/>
                </a:cubicBezTo>
                <a:cubicBezTo>
                  <a:pt x="6581710" y="1235751"/>
                  <a:pt x="6590379" y="1218191"/>
                  <a:pt x="6595106" y="1195997"/>
                </a:cubicBezTo>
                <a:lnTo>
                  <a:pt x="6614356" y="1094422"/>
                </a:lnTo>
                <a:lnTo>
                  <a:pt x="6648351" y="1094422"/>
                </a:lnTo>
                <a:lnTo>
                  <a:pt x="6621728" y="1234870"/>
                </a:lnTo>
                <a:cubicBezTo>
                  <a:pt x="6617701" y="1256982"/>
                  <a:pt x="6614698" y="1276227"/>
                  <a:pt x="6612718" y="1292606"/>
                </a:cubicBezTo>
                <a:lnTo>
                  <a:pt x="6582000" y="1292606"/>
                </a:lnTo>
                <a:lnTo>
                  <a:pt x="6587324" y="1255386"/>
                </a:lnTo>
                <a:lnTo>
                  <a:pt x="6586505" y="1255386"/>
                </a:lnTo>
                <a:cubicBezTo>
                  <a:pt x="6577520" y="1268403"/>
                  <a:pt x="6566922" y="1278580"/>
                  <a:pt x="6554712" y="1285916"/>
                </a:cubicBezTo>
                <a:cubicBezTo>
                  <a:pt x="6542501" y="1293252"/>
                  <a:pt x="6529753" y="1296984"/>
                  <a:pt x="6516468" y="1297111"/>
                </a:cubicBezTo>
                <a:cubicBezTo>
                  <a:pt x="6503198" y="1297538"/>
                  <a:pt x="6491365" y="1293618"/>
                  <a:pt x="6480967" y="1285350"/>
                </a:cubicBezTo>
                <a:cubicBezTo>
                  <a:pt x="6470569" y="1277083"/>
                  <a:pt x="6465082" y="1261907"/>
                  <a:pt x="6464503" y="1239822"/>
                </a:cubicBezTo>
                <a:cubicBezTo>
                  <a:pt x="6464503" y="1235137"/>
                  <a:pt x="6464810" y="1230069"/>
                  <a:pt x="6465423" y="1224616"/>
                </a:cubicBezTo>
                <a:cubicBezTo>
                  <a:pt x="6466036" y="1219164"/>
                  <a:pt x="6466957" y="1213174"/>
                  <a:pt x="6468183" y="1206646"/>
                </a:cubicBezTo>
                <a:close/>
                <a:moveTo>
                  <a:pt x="4736850" y="1094422"/>
                </a:moveTo>
                <a:lnTo>
                  <a:pt x="4770831" y="1094422"/>
                </a:lnTo>
                <a:lnTo>
                  <a:pt x="4749943" y="1205008"/>
                </a:lnTo>
                <a:cubicBezTo>
                  <a:pt x="4748714" y="1210520"/>
                  <a:pt x="4747793" y="1215674"/>
                  <a:pt x="4747178" y="1220469"/>
                </a:cubicBezTo>
                <a:cubicBezTo>
                  <a:pt x="4746564" y="1225265"/>
                  <a:pt x="4746256" y="1229804"/>
                  <a:pt x="4746256" y="1234088"/>
                </a:cubicBezTo>
                <a:cubicBezTo>
                  <a:pt x="4746128" y="1244481"/>
                  <a:pt x="4748535" y="1252774"/>
                  <a:pt x="4753475" y="1258969"/>
                </a:cubicBezTo>
                <a:cubicBezTo>
                  <a:pt x="4758416" y="1265164"/>
                  <a:pt x="4766658" y="1268338"/>
                  <a:pt x="4778203" y="1268492"/>
                </a:cubicBezTo>
                <a:cubicBezTo>
                  <a:pt x="4791122" y="1268210"/>
                  <a:pt x="4803887" y="1261606"/>
                  <a:pt x="4816499" y="1248679"/>
                </a:cubicBezTo>
                <a:cubicBezTo>
                  <a:pt x="4829110" y="1235751"/>
                  <a:pt x="4837779" y="1218191"/>
                  <a:pt x="4842507" y="1195997"/>
                </a:cubicBezTo>
                <a:lnTo>
                  <a:pt x="4861757" y="1094422"/>
                </a:lnTo>
                <a:lnTo>
                  <a:pt x="4895751" y="1094422"/>
                </a:lnTo>
                <a:lnTo>
                  <a:pt x="4869129" y="1234870"/>
                </a:lnTo>
                <a:cubicBezTo>
                  <a:pt x="4865101" y="1256982"/>
                  <a:pt x="4862098" y="1276227"/>
                  <a:pt x="4860118" y="1292606"/>
                </a:cubicBezTo>
                <a:lnTo>
                  <a:pt x="4829400" y="1292606"/>
                </a:lnTo>
                <a:lnTo>
                  <a:pt x="4834724" y="1255386"/>
                </a:lnTo>
                <a:lnTo>
                  <a:pt x="4833905" y="1255386"/>
                </a:lnTo>
                <a:cubicBezTo>
                  <a:pt x="4824920" y="1268403"/>
                  <a:pt x="4814322" y="1278580"/>
                  <a:pt x="4802112" y="1285916"/>
                </a:cubicBezTo>
                <a:cubicBezTo>
                  <a:pt x="4789902" y="1293252"/>
                  <a:pt x="4777154" y="1296984"/>
                  <a:pt x="4763868" y="1297111"/>
                </a:cubicBezTo>
                <a:cubicBezTo>
                  <a:pt x="4750598" y="1297538"/>
                  <a:pt x="4738765" y="1293618"/>
                  <a:pt x="4728368" y="1285350"/>
                </a:cubicBezTo>
                <a:cubicBezTo>
                  <a:pt x="4717970" y="1277083"/>
                  <a:pt x="4712482" y="1261907"/>
                  <a:pt x="4711903" y="1239822"/>
                </a:cubicBezTo>
                <a:cubicBezTo>
                  <a:pt x="4711903" y="1235137"/>
                  <a:pt x="4712210" y="1230069"/>
                  <a:pt x="4712824" y="1224616"/>
                </a:cubicBezTo>
                <a:cubicBezTo>
                  <a:pt x="4713437" y="1219164"/>
                  <a:pt x="4714357" y="1213174"/>
                  <a:pt x="4715584" y="1206646"/>
                </a:cubicBezTo>
                <a:close/>
                <a:moveTo>
                  <a:pt x="1911554" y="1094422"/>
                </a:moveTo>
                <a:lnTo>
                  <a:pt x="1946357" y="1094422"/>
                </a:lnTo>
                <a:lnTo>
                  <a:pt x="1963554" y="1207465"/>
                </a:lnTo>
                <a:cubicBezTo>
                  <a:pt x="1965014" y="1218660"/>
                  <a:pt x="1966293" y="1228217"/>
                  <a:pt x="1967393" y="1236135"/>
                </a:cubicBezTo>
                <a:cubicBezTo>
                  <a:pt x="1968494" y="1244054"/>
                  <a:pt x="1969262" y="1250744"/>
                  <a:pt x="1969697" y="1256205"/>
                </a:cubicBezTo>
                <a:lnTo>
                  <a:pt x="1970925" y="1256205"/>
                </a:lnTo>
                <a:cubicBezTo>
                  <a:pt x="1972870" y="1251026"/>
                  <a:pt x="1975429" y="1244796"/>
                  <a:pt x="1978602" y="1237514"/>
                </a:cubicBezTo>
                <a:cubicBezTo>
                  <a:pt x="1981776" y="1230232"/>
                  <a:pt x="1986177" y="1221025"/>
                  <a:pt x="1991807" y="1209893"/>
                </a:cubicBezTo>
                <a:lnTo>
                  <a:pt x="2052407" y="1094422"/>
                </a:lnTo>
                <a:lnTo>
                  <a:pt x="2089668" y="1094422"/>
                </a:lnTo>
                <a:lnTo>
                  <a:pt x="1979524" y="1292606"/>
                </a:lnTo>
                <a:lnTo>
                  <a:pt x="1945948" y="1292606"/>
                </a:lnTo>
                <a:close/>
                <a:moveTo>
                  <a:pt x="3931183" y="1090327"/>
                </a:moveTo>
                <a:cubicBezTo>
                  <a:pt x="3940586" y="1090480"/>
                  <a:pt x="3949017" y="1091502"/>
                  <a:pt x="3956474" y="1093395"/>
                </a:cubicBezTo>
                <a:cubicBezTo>
                  <a:pt x="3963932" y="1095287"/>
                  <a:pt x="3969291" y="1097132"/>
                  <a:pt x="3972550" y="1098928"/>
                </a:cubicBezTo>
                <a:lnTo>
                  <a:pt x="3962720" y="1125912"/>
                </a:lnTo>
                <a:cubicBezTo>
                  <a:pt x="3958838" y="1123991"/>
                  <a:pt x="3954111" y="1122301"/>
                  <a:pt x="3948539" y="1120841"/>
                </a:cubicBezTo>
                <a:cubicBezTo>
                  <a:pt x="3942967" y="1119381"/>
                  <a:pt x="3936499" y="1118613"/>
                  <a:pt x="3929135" y="1118536"/>
                </a:cubicBezTo>
                <a:cubicBezTo>
                  <a:pt x="3911852" y="1118875"/>
                  <a:pt x="3896951" y="1123842"/>
                  <a:pt x="3884431" y="1133438"/>
                </a:cubicBezTo>
                <a:cubicBezTo>
                  <a:pt x="3871911" y="1143033"/>
                  <a:pt x="3862258" y="1155224"/>
                  <a:pt x="3855472" y="1170009"/>
                </a:cubicBezTo>
                <a:cubicBezTo>
                  <a:pt x="3848687" y="1184794"/>
                  <a:pt x="3845254" y="1200140"/>
                  <a:pt x="3845172" y="1216049"/>
                </a:cubicBezTo>
                <a:cubicBezTo>
                  <a:pt x="3845198" y="1232232"/>
                  <a:pt x="3849345" y="1245036"/>
                  <a:pt x="3857613" y="1254459"/>
                </a:cubicBezTo>
                <a:cubicBezTo>
                  <a:pt x="3865881" y="1263882"/>
                  <a:pt x="3878118" y="1268697"/>
                  <a:pt x="3894321" y="1268901"/>
                </a:cubicBezTo>
                <a:cubicBezTo>
                  <a:pt x="3904373" y="1268748"/>
                  <a:pt x="3913247" y="1267519"/>
                  <a:pt x="3920944" y="1265214"/>
                </a:cubicBezTo>
                <a:cubicBezTo>
                  <a:pt x="3928640" y="1262909"/>
                  <a:pt x="3935057" y="1260451"/>
                  <a:pt x="3940193" y="1257839"/>
                </a:cubicBezTo>
                <a:lnTo>
                  <a:pt x="3943470" y="1284845"/>
                </a:lnTo>
                <a:cubicBezTo>
                  <a:pt x="3938265" y="1287486"/>
                  <a:pt x="3930757" y="1290075"/>
                  <a:pt x="3920944" y="1292613"/>
                </a:cubicBezTo>
                <a:cubicBezTo>
                  <a:pt x="3911131" y="1295151"/>
                  <a:pt x="3899526" y="1296514"/>
                  <a:pt x="3886130" y="1296701"/>
                </a:cubicBezTo>
                <a:cubicBezTo>
                  <a:pt x="3860565" y="1296149"/>
                  <a:pt x="3841480" y="1288665"/>
                  <a:pt x="3828872" y="1274249"/>
                </a:cubicBezTo>
                <a:cubicBezTo>
                  <a:pt x="3816264" y="1259832"/>
                  <a:pt x="3809973" y="1241798"/>
                  <a:pt x="3810000" y="1220146"/>
                </a:cubicBezTo>
                <a:cubicBezTo>
                  <a:pt x="3810176" y="1197261"/>
                  <a:pt x="3815370" y="1176027"/>
                  <a:pt x="3825581" y="1156443"/>
                </a:cubicBezTo>
                <a:cubicBezTo>
                  <a:pt x="3835792" y="1136860"/>
                  <a:pt x="3849962" y="1121033"/>
                  <a:pt x="3868092" y="1108961"/>
                </a:cubicBezTo>
                <a:cubicBezTo>
                  <a:pt x="3886221" y="1096889"/>
                  <a:pt x="3907251" y="1090678"/>
                  <a:pt x="3931183" y="1090327"/>
                </a:cubicBezTo>
                <a:close/>
                <a:moveTo>
                  <a:pt x="10374933" y="1089917"/>
                </a:moveTo>
                <a:cubicBezTo>
                  <a:pt x="10384534" y="1089959"/>
                  <a:pt x="10394064" y="1090692"/>
                  <a:pt x="10403520" y="1092116"/>
                </a:cubicBezTo>
                <a:cubicBezTo>
                  <a:pt x="10412978" y="1093540"/>
                  <a:pt x="10421182" y="1095401"/>
                  <a:pt x="10428137" y="1097698"/>
                </a:cubicBezTo>
                <a:lnTo>
                  <a:pt x="10408068" y="1200885"/>
                </a:lnTo>
                <a:cubicBezTo>
                  <a:pt x="10404791" y="1218372"/>
                  <a:pt x="10402437" y="1235195"/>
                  <a:pt x="10401004" y="1251352"/>
                </a:cubicBezTo>
                <a:cubicBezTo>
                  <a:pt x="10399571" y="1267509"/>
                  <a:pt x="10399058" y="1281260"/>
                  <a:pt x="10399467" y="1292606"/>
                </a:cubicBezTo>
                <a:lnTo>
                  <a:pt x="10367981" y="1292606"/>
                </a:lnTo>
                <a:cubicBezTo>
                  <a:pt x="10368016" y="1286555"/>
                  <a:pt x="10368457" y="1279099"/>
                  <a:pt x="10369310" y="1270238"/>
                </a:cubicBezTo>
                <a:cubicBezTo>
                  <a:pt x="10370162" y="1261377"/>
                  <a:pt x="10371219" y="1251781"/>
                  <a:pt x="10372479" y="1241451"/>
                </a:cubicBezTo>
                <a:lnTo>
                  <a:pt x="10371662" y="1241451"/>
                </a:lnTo>
                <a:cubicBezTo>
                  <a:pt x="10360719" y="1261682"/>
                  <a:pt x="10348702" y="1276077"/>
                  <a:pt x="10335606" y="1284634"/>
                </a:cubicBezTo>
                <a:cubicBezTo>
                  <a:pt x="10322510" y="1293192"/>
                  <a:pt x="10308851" y="1297351"/>
                  <a:pt x="10294627" y="1297111"/>
                </a:cubicBezTo>
                <a:cubicBezTo>
                  <a:pt x="10277029" y="1296738"/>
                  <a:pt x="10263196" y="1290534"/>
                  <a:pt x="10253129" y="1278499"/>
                </a:cubicBezTo>
                <a:cubicBezTo>
                  <a:pt x="10243063" y="1266464"/>
                  <a:pt x="10237932" y="1250837"/>
                  <a:pt x="10237736" y="1231617"/>
                </a:cubicBezTo>
                <a:cubicBezTo>
                  <a:pt x="10237829" y="1208199"/>
                  <a:pt x="10243281" y="1185756"/>
                  <a:pt x="10254095" y="1164288"/>
                </a:cubicBezTo>
                <a:cubicBezTo>
                  <a:pt x="10264907" y="1142821"/>
                  <a:pt x="10280522" y="1125178"/>
                  <a:pt x="10300941" y="1111358"/>
                </a:cubicBezTo>
                <a:cubicBezTo>
                  <a:pt x="10321358" y="1097539"/>
                  <a:pt x="10346023" y="1090392"/>
                  <a:pt x="10374933" y="1089917"/>
                </a:cubicBezTo>
                <a:close/>
                <a:moveTo>
                  <a:pt x="9929012" y="1089917"/>
                </a:moveTo>
                <a:cubicBezTo>
                  <a:pt x="9943296" y="1090126"/>
                  <a:pt x="9954933" y="1093616"/>
                  <a:pt x="9963923" y="1100387"/>
                </a:cubicBezTo>
                <a:cubicBezTo>
                  <a:pt x="9972913" y="1107158"/>
                  <a:pt x="9979515" y="1115954"/>
                  <a:pt x="9983730" y="1126777"/>
                </a:cubicBezTo>
                <a:cubicBezTo>
                  <a:pt x="9987945" y="1137599"/>
                  <a:pt x="9990030" y="1149192"/>
                  <a:pt x="9989987" y="1161556"/>
                </a:cubicBezTo>
                <a:cubicBezTo>
                  <a:pt x="9989778" y="1185157"/>
                  <a:pt x="9984651" y="1207190"/>
                  <a:pt x="9974603" y="1227656"/>
                </a:cubicBezTo>
                <a:cubicBezTo>
                  <a:pt x="9964556" y="1248122"/>
                  <a:pt x="9950847" y="1264718"/>
                  <a:pt x="9933473" y="1277445"/>
                </a:cubicBezTo>
                <a:cubicBezTo>
                  <a:pt x="9916100" y="1290172"/>
                  <a:pt x="9896319" y="1296727"/>
                  <a:pt x="9874128" y="1297111"/>
                </a:cubicBezTo>
                <a:cubicBezTo>
                  <a:pt x="9863506" y="1297017"/>
                  <a:pt x="9854648" y="1296080"/>
                  <a:pt x="9847558" y="1294300"/>
                </a:cubicBezTo>
                <a:cubicBezTo>
                  <a:pt x="9840466" y="1292521"/>
                  <a:pt x="9834989" y="1290460"/>
                  <a:pt x="9831124" y="1288118"/>
                </a:cubicBezTo>
                <a:lnTo>
                  <a:pt x="9830304" y="1288118"/>
                </a:lnTo>
                <a:lnTo>
                  <a:pt x="9814331" y="1373701"/>
                </a:lnTo>
                <a:lnTo>
                  <a:pt x="9780746" y="1373701"/>
                </a:lnTo>
                <a:lnTo>
                  <a:pt x="9820475" y="1164869"/>
                </a:lnTo>
                <a:cubicBezTo>
                  <a:pt x="9822548" y="1152795"/>
                  <a:pt x="9824545" y="1140594"/>
                  <a:pt x="9826465" y="1128264"/>
                </a:cubicBezTo>
                <a:cubicBezTo>
                  <a:pt x="9828384" y="1115934"/>
                  <a:pt x="9830074" y="1104653"/>
                  <a:pt x="9831533" y="1094422"/>
                </a:cubicBezTo>
                <a:lnTo>
                  <a:pt x="9862660" y="1094422"/>
                </a:lnTo>
                <a:lnTo>
                  <a:pt x="9856927" y="1131647"/>
                </a:lnTo>
                <a:lnTo>
                  <a:pt x="9857745" y="1131647"/>
                </a:lnTo>
                <a:cubicBezTo>
                  <a:pt x="9866910" y="1118627"/>
                  <a:pt x="9877662" y="1108449"/>
                  <a:pt x="9889999" y="1101113"/>
                </a:cubicBezTo>
                <a:cubicBezTo>
                  <a:pt x="9902338" y="1093776"/>
                  <a:pt x="9915342" y="1090044"/>
                  <a:pt x="9929012" y="1089917"/>
                </a:cubicBezTo>
                <a:close/>
                <a:moveTo>
                  <a:pt x="9479583" y="1089917"/>
                </a:moveTo>
                <a:cubicBezTo>
                  <a:pt x="9489184" y="1089959"/>
                  <a:pt x="9498713" y="1090692"/>
                  <a:pt x="9508170" y="1092116"/>
                </a:cubicBezTo>
                <a:cubicBezTo>
                  <a:pt x="9517627" y="1093540"/>
                  <a:pt x="9525833" y="1095401"/>
                  <a:pt x="9532787" y="1097698"/>
                </a:cubicBezTo>
                <a:lnTo>
                  <a:pt x="9512718" y="1200885"/>
                </a:lnTo>
                <a:cubicBezTo>
                  <a:pt x="9509441" y="1218372"/>
                  <a:pt x="9507087" y="1235195"/>
                  <a:pt x="9505654" y="1251352"/>
                </a:cubicBezTo>
                <a:cubicBezTo>
                  <a:pt x="9504220" y="1267509"/>
                  <a:pt x="9503708" y="1281260"/>
                  <a:pt x="9504117" y="1292606"/>
                </a:cubicBezTo>
                <a:lnTo>
                  <a:pt x="9472631" y="1292606"/>
                </a:lnTo>
                <a:cubicBezTo>
                  <a:pt x="9472666" y="1286555"/>
                  <a:pt x="9473109" y="1279099"/>
                  <a:pt x="9473960" y="1270238"/>
                </a:cubicBezTo>
                <a:cubicBezTo>
                  <a:pt x="9474811" y="1261377"/>
                  <a:pt x="9475868" y="1251781"/>
                  <a:pt x="9477129" y="1241451"/>
                </a:cubicBezTo>
                <a:lnTo>
                  <a:pt x="9476311" y="1241451"/>
                </a:lnTo>
                <a:cubicBezTo>
                  <a:pt x="9465370" y="1261682"/>
                  <a:pt x="9453351" y="1276077"/>
                  <a:pt x="9440256" y="1284634"/>
                </a:cubicBezTo>
                <a:cubicBezTo>
                  <a:pt x="9427160" y="1293192"/>
                  <a:pt x="9413501" y="1297351"/>
                  <a:pt x="9399278" y="1297111"/>
                </a:cubicBezTo>
                <a:cubicBezTo>
                  <a:pt x="9381680" y="1296738"/>
                  <a:pt x="9367847" y="1290534"/>
                  <a:pt x="9357779" y="1278499"/>
                </a:cubicBezTo>
                <a:cubicBezTo>
                  <a:pt x="9347712" y="1266464"/>
                  <a:pt x="9342581" y="1250837"/>
                  <a:pt x="9342386" y="1231617"/>
                </a:cubicBezTo>
                <a:cubicBezTo>
                  <a:pt x="9342479" y="1208199"/>
                  <a:pt x="9347931" y="1185756"/>
                  <a:pt x="9358744" y="1164288"/>
                </a:cubicBezTo>
                <a:cubicBezTo>
                  <a:pt x="9369556" y="1142821"/>
                  <a:pt x="9385171" y="1125178"/>
                  <a:pt x="9405590" y="1111358"/>
                </a:cubicBezTo>
                <a:cubicBezTo>
                  <a:pt x="9426008" y="1097539"/>
                  <a:pt x="9450672" y="1090392"/>
                  <a:pt x="9479583" y="1089917"/>
                </a:cubicBezTo>
                <a:close/>
                <a:moveTo>
                  <a:pt x="9154569" y="1089917"/>
                </a:moveTo>
                <a:cubicBezTo>
                  <a:pt x="9166276" y="1090036"/>
                  <a:pt x="9177778" y="1091433"/>
                  <a:pt x="9189075" y="1094107"/>
                </a:cubicBezTo>
                <a:cubicBezTo>
                  <a:pt x="9200373" y="1096782"/>
                  <a:pt x="9210032" y="1100018"/>
                  <a:pt x="9218053" y="1103817"/>
                </a:cubicBezTo>
                <a:lnTo>
                  <a:pt x="9187745" y="1267669"/>
                </a:lnTo>
                <a:cubicBezTo>
                  <a:pt x="9183794" y="1288517"/>
                  <a:pt x="9178691" y="1306277"/>
                  <a:pt x="9172436" y="1320949"/>
                </a:cubicBezTo>
                <a:cubicBezTo>
                  <a:pt x="9166182" y="1335621"/>
                  <a:pt x="9157905" y="1347349"/>
                  <a:pt x="9147606" y="1356131"/>
                </a:cubicBezTo>
                <a:cubicBezTo>
                  <a:pt x="9137555" y="1364563"/>
                  <a:pt x="9126427" y="1370388"/>
                  <a:pt x="9114226" y="1373608"/>
                </a:cubicBezTo>
                <a:cubicBezTo>
                  <a:pt x="9102024" y="1376827"/>
                  <a:pt x="9090077" y="1378360"/>
                  <a:pt x="9078388" y="1378207"/>
                </a:cubicBezTo>
                <a:cubicBezTo>
                  <a:pt x="9066143" y="1378139"/>
                  <a:pt x="9054821" y="1376844"/>
                  <a:pt x="9044422" y="1374323"/>
                </a:cubicBezTo>
                <a:cubicBezTo>
                  <a:pt x="9034024" y="1371802"/>
                  <a:pt x="9025566" y="1368463"/>
                  <a:pt x="9019051" y="1364307"/>
                </a:cubicBezTo>
                <a:lnTo>
                  <a:pt x="9028880" y="1337698"/>
                </a:lnTo>
                <a:cubicBezTo>
                  <a:pt x="9034946" y="1341473"/>
                  <a:pt x="9042548" y="1344582"/>
                  <a:pt x="9051684" y="1347025"/>
                </a:cubicBezTo>
                <a:cubicBezTo>
                  <a:pt x="9060821" y="1349467"/>
                  <a:pt x="9070678" y="1350731"/>
                  <a:pt x="9081255" y="1350816"/>
                </a:cubicBezTo>
                <a:cubicBezTo>
                  <a:pt x="9097996" y="1351217"/>
                  <a:pt x="9112536" y="1346111"/>
                  <a:pt x="9124875" y="1335500"/>
                </a:cubicBezTo>
                <a:cubicBezTo>
                  <a:pt x="9137213" y="1324888"/>
                  <a:pt x="9146428" y="1306365"/>
                  <a:pt x="9152521" y="1279933"/>
                </a:cubicBezTo>
                <a:lnTo>
                  <a:pt x="9159074" y="1250465"/>
                </a:lnTo>
                <a:lnTo>
                  <a:pt x="9157845" y="1250465"/>
                </a:lnTo>
                <a:cubicBezTo>
                  <a:pt x="9149167" y="1264577"/>
                  <a:pt x="9138979" y="1275130"/>
                  <a:pt x="9127281" y="1282126"/>
                </a:cubicBezTo>
                <a:cubicBezTo>
                  <a:pt x="9115582" y="1289122"/>
                  <a:pt x="9102834" y="1292615"/>
                  <a:pt x="9089037" y="1292606"/>
                </a:cubicBezTo>
                <a:cubicBezTo>
                  <a:pt x="9069158" y="1291942"/>
                  <a:pt x="9054168" y="1284885"/>
                  <a:pt x="9044068" y="1271433"/>
                </a:cubicBezTo>
                <a:cubicBezTo>
                  <a:pt x="9033968" y="1257981"/>
                  <a:pt x="9028905" y="1242115"/>
                  <a:pt x="9028880" y="1223834"/>
                </a:cubicBezTo>
                <a:cubicBezTo>
                  <a:pt x="9028884" y="1201027"/>
                  <a:pt x="9034013" y="1179499"/>
                  <a:pt x="9044264" y="1159251"/>
                </a:cubicBezTo>
                <a:cubicBezTo>
                  <a:pt x="9054515" y="1139002"/>
                  <a:pt x="9069044" y="1122487"/>
                  <a:pt x="9087851" y="1109704"/>
                </a:cubicBezTo>
                <a:cubicBezTo>
                  <a:pt x="9106659" y="1096922"/>
                  <a:pt x="9128898" y="1090326"/>
                  <a:pt x="9154569" y="1089917"/>
                </a:cubicBezTo>
                <a:close/>
                <a:moveTo>
                  <a:pt x="8487819" y="1089917"/>
                </a:moveTo>
                <a:cubicBezTo>
                  <a:pt x="8499525" y="1090036"/>
                  <a:pt x="8511028" y="1091433"/>
                  <a:pt x="8522326" y="1094107"/>
                </a:cubicBezTo>
                <a:cubicBezTo>
                  <a:pt x="8533623" y="1096782"/>
                  <a:pt x="8543282" y="1100018"/>
                  <a:pt x="8551303" y="1103817"/>
                </a:cubicBezTo>
                <a:lnTo>
                  <a:pt x="8520995" y="1267669"/>
                </a:lnTo>
                <a:cubicBezTo>
                  <a:pt x="8517044" y="1288517"/>
                  <a:pt x="8511941" y="1306277"/>
                  <a:pt x="8505687" y="1320949"/>
                </a:cubicBezTo>
                <a:cubicBezTo>
                  <a:pt x="8499432" y="1335621"/>
                  <a:pt x="8491155" y="1347349"/>
                  <a:pt x="8480856" y="1356131"/>
                </a:cubicBezTo>
                <a:cubicBezTo>
                  <a:pt x="8470804" y="1364563"/>
                  <a:pt x="8459677" y="1370388"/>
                  <a:pt x="8447476" y="1373608"/>
                </a:cubicBezTo>
                <a:cubicBezTo>
                  <a:pt x="8435274" y="1376827"/>
                  <a:pt x="8423328" y="1378360"/>
                  <a:pt x="8411638" y="1378207"/>
                </a:cubicBezTo>
                <a:cubicBezTo>
                  <a:pt x="8399393" y="1378139"/>
                  <a:pt x="8388071" y="1376844"/>
                  <a:pt x="8377672" y="1374323"/>
                </a:cubicBezTo>
                <a:cubicBezTo>
                  <a:pt x="8367274" y="1371802"/>
                  <a:pt x="8358817" y="1368463"/>
                  <a:pt x="8352301" y="1364307"/>
                </a:cubicBezTo>
                <a:lnTo>
                  <a:pt x="8362131" y="1337698"/>
                </a:lnTo>
                <a:cubicBezTo>
                  <a:pt x="8368197" y="1341473"/>
                  <a:pt x="8375798" y="1344582"/>
                  <a:pt x="8384934" y="1347025"/>
                </a:cubicBezTo>
                <a:cubicBezTo>
                  <a:pt x="8394070" y="1349467"/>
                  <a:pt x="8403927" y="1350731"/>
                  <a:pt x="8414505" y="1350816"/>
                </a:cubicBezTo>
                <a:cubicBezTo>
                  <a:pt x="8431247" y="1351217"/>
                  <a:pt x="8445786" y="1346111"/>
                  <a:pt x="8458125" y="1335500"/>
                </a:cubicBezTo>
                <a:cubicBezTo>
                  <a:pt x="8470463" y="1324888"/>
                  <a:pt x="8479678" y="1306365"/>
                  <a:pt x="8485771" y="1279933"/>
                </a:cubicBezTo>
                <a:lnTo>
                  <a:pt x="8492324" y="1250465"/>
                </a:lnTo>
                <a:lnTo>
                  <a:pt x="8491096" y="1250465"/>
                </a:lnTo>
                <a:cubicBezTo>
                  <a:pt x="8482418" y="1264577"/>
                  <a:pt x="8472229" y="1275130"/>
                  <a:pt x="8460531" y="1282126"/>
                </a:cubicBezTo>
                <a:cubicBezTo>
                  <a:pt x="8448833" y="1289122"/>
                  <a:pt x="8436085" y="1292615"/>
                  <a:pt x="8422287" y="1292606"/>
                </a:cubicBezTo>
                <a:cubicBezTo>
                  <a:pt x="8402408" y="1291942"/>
                  <a:pt x="8387419" y="1284885"/>
                  <a:pt x="8377318" y="1271433"/>
                </a:cubicBezTo>
                <a:cubicBezTo>
                  <a:pt x="8367217" y="1257981"/>
                  <a:pt x="8362155" y="1242115"/>
                  <a:pt x="8362131" y="1223834"/>
                </a:cubicBezTo>
                <a:cubicBezTo>
                  <a:pt x="8362134" y="1201027"/>
                  <a:pt x="8367263" y="1179499"/>
                  <a:pt x="8377514" y="1159251"/>
                </a:cubicBezTo>
                <a:cubicBezTo>
                  <a:pt x="8387765" y="1139002"/>
                  <a:pt x="8402295" y="1122487"/>
                  <a:pt x="8421101" y="1109704"/>
                </a:cubicBezTo>
                <a:cubicBezTo>
                  <a:pt x="8439908" y="1096922"/>
                  <a:pt x="8462148" y="1090326"/>
                  <a:pt x="8487819" y="1089917"/>
                </a:cubicBezTo>
                <a:close/>
                <a:moveTo>
                  <a:pt x="8276577" y="1089917"/>
                </a:moveTo>
                <a:cubicBezTo>
                  <a:pt x="8289062" y="1089610"/>
                  <a:pt x="8300417" y="1093598"/>
                  <a:pt x="8310643" y="1101882"/>
                </a:cubicBezTo>
                <a:cubicBezTo>
                  <a:pt x="8320871" y="1110166"/>
                  <a:pt x="8326291" y="1124591"/>
                  <a:pt x="8326903" y="1145159"/>
                </a:cubicBezTo>
                <a:cubicBezTo>
                  <a:pt x="8326878" y="1149587"/>
                  <a:pt x="8326520" y="1154656"/>
                  <a:pt x="8325830" y="1160364"/>
                </a:cubicBezTo>
                <a:cubicBezTo>
                  <a:pt x="8325140" y="1166073"/>
                  <a:pt x="8324270" y="1171653"/>
                  <a:pt x="8323223" y="1177105"/>
                </a:cubicBezTo>
                <a:lnTo>
                  <a:pt x="8301138" y="1292606"/>
                </a:lnTo>
                <a:lnTo>
                  <a:pt x="8267157" y="1292606"/>
                </a:lnTo>
                <a:lnTo>
                  <a:pt x="8288864" y="1178334"/>
                </a:lnTo>
                <a:cubicBezTo>
                  <a:pt x="8289700" y="1174383"/>
                  <a:pt x="8290383" y="1170202"/>
                  <a:pt x="8290912" y="1165791"/>
                </a:cubicBezTo>
                <a:cubicBezTo>
                  <a:pt x="8291441" y="1161379"/>
                  <a:pt x="8291714" y="1157096"/>
                  <a:pt x="8291731" y="1152940"/>
                </a:cubicBezTo>
                <a:cubicBezTo>
                  <a:pt x="8291893" y="1142710"/>
                  <a:pt x="8289623" y="1134399"/>
                  <a:pt x="8284922" y="1128008"/>
                </a:cubicBezTo>
                <a:cubicBezTo>
                  <a:pt x="8280221" y="1121617"/>
                  <a:pt x="8272114" y="1118323"/>
                  <a:pt x="8260603" y="1118127"/>
                </a:cubicBezTo>
                <a:cubicBezTo>
                  <a:pt x="8252329" y="1118182"/>
                  <a:pt x="8243575" y="1121302"/>
                  <a:pt x="8234345" y="1127486"/>
                </a:cubicBezTo>
                <a:cubicBezTo>
                  <a:pt x="8225115" y="1133670"/>
                  <a:pt x="8216726" y="1142585"/>
                  <a:pt x="8209179" y="1154230"/>
                </a:cubicBezTo>
                <a:cubicBezTo>
                  <a:pt x="8201633" y="1165875"/>
                  <a:pt x="8196247" y="1179917"/>
                  <a:pt x="8193023" y="1196355"/>
                </a:cubicBezTo>
                <a:lnTo>
                  <a:pt x="8175003" y="1292606"/>
                </a:lnTo>
                <a:lnTo>
                  <a:pt x="8141007" y="1292606"/>
                </a:lnTo>
                <a:lnTo>
                  <a:pt x="8167629" y="1152158"/>
                </a:lnTo>
                <a:cubicBezTo>
                  <a:pt x="8169840" y="1141102"/>
                  <a:pt x="8171665" y="1130763"/>
                  <a:pt x="8173107" y="1121141"/>
                </a:cubicBezTo>
                <a:cubicBezTo>
                  <a:pt x="8174550" y="1111518"/>
                  <a:pt x="8175864" y="1102612"/>
                  <a:pt x="8177050" y="1094422"/>
                </a:cubicBezTo>
                <a:lnTo>
                  <a:pt x="8207359" y="1094422"/>
                </a:lnTo>
                <a:lnTo>
                  <a:pt x="8202443" y="1133281"/>
                </a:lnTo>
                <a:lnTo>
                  <a:pt x="8203263" y="1133281"/>
                </a:lnTo>
                <a:cubicBezTo>
                  <a:pt x="8212205" y="1119299"/>
                  <a:pt x="8222991" y="1108593"/>
                  <a:pt x="8235619" y="1101164"/>
                </a:cubicBezTo>
                <a:cubicBezTo>
                  <a:pt x="8248248" y="1093734"/>
                  <a:pt x="8261900" y="1089985"/>
                  <a:pt x="8276577" y="1089917"/>
                </a:cubicBezTo>
                <a:close/>
                <a:moveTo>
                  <a:pt x="8069883" y="1089917"/>
                </a:moveTo>
                <a:cubicBezTo>
                  <a:pt x="8079483" y="1089959"/>
                  <a:pt x="8089013" y="1090692"/>
                  <a:pt x="8098469" y="1092116"/>
                </a:cubicBezTo>
                <a:cubicBezTo>
                  <a:pt x="8107927" y="1093540"/>
                  <a:pt x="8116133" y="1095401"/>
                  <a:pt x="8123087" y="1097698"/>
                </a:cubicBezTo>
                <a:lnTo>
                  <a:pt x="8103019" y="1200885"/>
                </a:lnTo>
                <a:cubicBezTo>
                  <a:pt x="8099741" y="1218372"/>
                  <a:pt x="8097387" y="1235195"/>
                  <a:pt x="8095953" y="1251352"/>
                </a:cubicBezTo>
                <a:cubicBezTo>
                  <a:pt x="8094521" y="1267509"/>
                  <a:pt x="8094008" y="1281260"/>
                  <a:pt x="8094417" y="1292606"/>
                </a:cubicBezTo>
                <a:lnTo>
                  <a:pt x="8062931" y="1292606"/>
                </a:lnTo>
                <a:cubicBezTo>
                  <a:pt x="8062965" y="1286555"/>
                  <a:pt x="8063408" y="1279099"/>
                  <a:pt x="8064260" y="1270238"/>
                </a:cubicBezTo>
                <a:cubicBezTo>
                  <a:pt x="8065112" y="1261377"/>
                  <a:pt x="8066168" y="1251781"/>
                  <a:pt x="8067429" y="1241451"/>
                </a:cubicBezTo>
                <a:lnTo>
                  <a:pt x="8066611" y="1241451"/>
                </a:lnTo>
                <a:cubicBezTo>
                  <a:pt x="8055670" y="1261682"/>
                  <a:pt x="8043651" y="1276077"/>
                  <a:pt x="8030556" y="1284634"/>
                </a:cubicBezTo>
                <a:cubicBezTo>
                  <a:pt x="8017461" y="1293192"/>
                  <a:pt x="8003801" y="1297351"/>
                  <a:pt x="7989577" y="1297111"/>
                </a:cubicBezTo>
                <a:cubicBezTo>
                  <a:pt x="7971979" y="1296738"/>
                  <a:pt x="7958147" y="1290534"/>
                  <a:pt x="7948079" y="1278499"/>
                </a:cubicBezTo>
                <a:cubicBezTo>
                  <a:pt x="7938013" y="1266464"/>
                  <a:pt x="7932881" y="1250837"/>
                  <a:pt x="7932686" y="1231617"/>
                </a:cubicBezTo>
                <a:cubicBezTo>
                  <a:pt x="7932779" y="1208199"/>
                  <a:pt x="7938232" y="1185756"/>
                  <a:pt x="7949044" y="1164288"/>
                </a:cubicBezTo>
                <a:cubicBezTo>
                  <a:pt x="7959857" y="1142821"/>
                  <a:pt x="7975472" y="1125178"/>
                  <a:pt x="7995890" y="1111358"/>
                </a:cubicBezTo>
                <a:cubicBezTo>
                  <a:pt x="8016309" y="1097539"/>
                  <a:pt x="8040973" y="1090392"/>
                  <a:pt x="8069883" y="1089917"/>
                </a:cubicBezTo>
                <a:close/>
                <a:moveTo>
                  <a:pt x="6786773" y="1089917"/>
                </a:moveTo>
                <a:cubicBezTo>
                  <a:pt x="6804619" y="1090157"/>
                  <a:pt x="6819256" y="1094178"/>
                  <a:pt x="6830681" y="1101980"/>
                </a:cubicBezTo>
                <a:cubicBezTo>
                  <a:pt x="6842105" y="1109783"/>
                  <a:pt x="6850550" y="1119930"/>
                  <a:pt x="6856013" y="1132422"/>
                </a:cubicBezTo>
                <a:cubicBezTo>
                  <a:pt x="6861475" y="1144913"/>
                  <a:pt x="6864188" y="1158312"/>
                  <a:pt x="6864149" y="1172619"/>
                </a:cubicBezTo>
                <a:cubicBezTo>
                  <a:pt x="6864024" y="1193374"/>
                  <a:pt x="6859456" y="1213177"/>
                  <a:pt x="6850447" y="1232026"/>
                </a:cubicBezTo>
                <a:cubicBezTo>
                  <a:pt x="6841439" y="1250876"/>
                  <a:pt x="6828742" y="1266334"/>
                  <a:pt x="6812358" y="1278401"/>
                </a:cubicBezTo>
                <a:cubicBezTo>
                  <a:pt x="6795973" y="1290468"/>
                  <a:pt x="6776654" y="1296705"/>
                  <a:pt x="6754402" y="1297111"/>
                </a:cubicBezTo>
                <a:cubicBezTo>
                  <a:pt x="6729492" y="1296507"/>
                  <a:pt x="6710401" y="1288511"/>
                  <a:pt x="6697126" y="1273122"/>
                </a:cubicBezTo>
                <a:cubicBezTo>
                  <a:pt x="6683851" y="1257732"/>
                  <a:pt x="6677151" y="1238571"/>
                  <a:pt x="6677025" y="1215638"/>
                </a:cubicBezTo>
                <a:cubicBezTo>
                  <a:pt x="6677188" y="1193578"/>
                  <a:pt x="6681908" y="1173062"/>
                  <a:pt x="6691182" y="1154091"/>
                </a:cubicBezTo>
                <a:cubicBezTo>
                  <a:pt x="6700456" y="1135120"/>
                  <a:pt x="6713305" y="1119768"/>
                  <a:pt x="6729727" y="1108035"/>
                </a:cubicBezTo>
                <a:cubicBezTo>
                  <a:pt x="6746150" y="1096302"/>
                  <a:pt x="6765165" y="1090263"/>
                  <a:pt x="6786773" y="1089917"/>
                </a:cubicBezTo>
                <a:close/>
                <a:moveTo>
                  <a:pt x="6442506" y="1089917"/>
                </a:moveTo>
                <a:cubicBezTo>
                  <a:pt x="6443999" y="1089926"/>
                  <a:pt x="6445621" y="1090011"/>
                  <a:pt x="6447370" y="1090173"/>
                </a:cubicBezTo>
                <a:cubicBezTo>
                  <a:pt x="6449119" y="1090335"/>
                  <a:pt x="6450638" y="1090522"/>
                  <a:pt x="6451926" y="1090735"/>
                </a:cubicBezTo>
                <a:lnTo>
                  <a:pt x="6445373" y="1124270"/>
                </a:lnTo>
                <a:cubicBezTo>
                  <a:pt x="6444332" y="1124057"/>
                  <a:pt x="6443035" y="1123869"/>
                  <a:pt x="6441482" y="1123707"/>
                </a:cubicBezTo>
                <a:cubicBezTo>
                  <a:pt x="6439929" y="1123545"/>
                  <a:pt x="6438222" y="1123460"/>
                  <a:pt x="6436363" y="1123451"/>
                </a:cubicBezTo>
                <a:cubicBezTo>
                  <a:pt x="6421319" y="1123972"/>
                  <a:pt x="6407993" y="1131839"/>
                  <a:pt x="6396384" y="1147053"/>
                </a:cubicBezTo>
                <a:cubicBezTo>
                  <a:pt x="6384775" y="1162267"/>
                  <a:pt x="6376675" y="1181705"/>
                  <a:pt x="6372083" y="1205366"/>
                </a:cubicBezTo>
                <a:lnTo>
                  <a:pt x="6355728" y="1292606"/>
                </a:lnTo>
                <a:lnTo>
                  <a:pt x="6321733" y="1292606"/>
                </a:lnTo>
                <a:lnTo>
                  <a:pt x="6345897" y="1164851"/>
                </a:lnTo>
                <a:cubicBezTo>
                  <a:pt x="6348347" y="1151782"/>
                  <a:pt x="6350412" y="1139123"/>
                  <a:pt x="6352092" y="1126873"/>
                </a:cubicBezTo>
                <a:cubicBezTo>
                  <a:pt x="6353774" y="1114623"/>
                  <a:pt x="6355121" y="1103806"/>
                  <a:pt x="6356137" y="1094422"/>
                </a:cubicBezTo>
                <a:lnTo>
                  <a:pt x="6385985" y="1094422"/>
                </a:lnTo>
                <a:cubicBezTo>
                  <a:pt x="6385176" y="1101359"/>
                  <a:pt x="6384341" y="1108369"/>
                  <a:pt x="6383480" y="1115454"/>
                </a:cubicBezTo>
                <a:cubicBezTo>
                  <a:pt x="6382620" y="1122539"/>
                  <a:pt x="6381683" y="1129846"/>
                  <a:pt x="6380670" y="1137377"/>
                </a:cubicBezTo>
                <a:lnTo>
                  <a:pt x="6381896" y="1137377"/>
                </a:lnTo>
                <a:cubicBezTo>
                  <a:pt x="6388309" y="1123582"/>
                  <a:pt x="6396670" y="1112295"/>
                  <a:pt x="6406976" y="1103517"/>
                </a:cubicBezTo>
                <a:cubicBezTo>
                  <a:pt x="6417283" y="1094740"/>
                  <a:pt x="6429127" y="1090206"/>
                  <a:pt x="6442506" y="1089917"/>
                </a:cubicBezTo>
                <a:close/>
                <a:moveTo>
                  <a:pt x="6173244" y="1089917"/>
                </a:moveTo>
                <a:cubicBezTo>
                  <a:pt x="6184951" y="1090036"/>
                  <a:pt x="6196453" y="1091433"/>
                  <a:pt x="6207751" y="1094107"/>
                </a:cubicBezTo>
                <a:cubicBezTo>
                  <a:pt x="6219048" y="1096782"/>
                  <a:pt x="6228707" y="1100018"/>
                  <a:pt x="6236728" y="1103817"/>
                </a:cubicBezTo>
                <a:lnTo>
                  <a:pt x="6206419" y="1267669"/>
                </a:lnTo>
                <a:cubicBezTo>
                  <a:pt x="6202469" y="1288517"/>
                  <a:pt x="6197366" y="1306277"/>
                  <a:pt x="6191111" y="1320949"/>
                </a:cubicBezTo>
                <a:cubicBezTo>
                  <a:pt x="6184857" y="1335621"/>
                  <a:pt x="6176580" y="1347349"/>
                  <a:pt x="6166281" y="1356131"/>
                </a:cubicBezTo>
                <a:cubicBezTo>
                  <a:pt x="6156230" y="1364563"/>
                  <a:pt x="6145103" y="1370388"/>
                  <a:pt x="6132900" y="1373608"/>
                </a:cubicBezTo>
                <a:cubicBezTo>
                  <a:pt x="6120699" y="1376827"/>
                  <a:pt x="6108753" y="1378360"/>
                  <a:pt x="6097062" y="1378207"/>
                </a:cubicBezTo>
                <a:cubicBezTo>
                  <a:pt x="6084818" y="1378139"/>
                  <a:pt x="6073496" y="1376844"/>
                  <a:pt x="6063098" y="1374323"/>
                </a:cubicBezTo>
                <a:cubicBezTo>
                  <a:pt x="6052699" y="1371802"/>
                  <a:pt x="6044242" y="1368463"/>
                  <a:pt x="6037725" y="1364307"/>
                </a:cubicBezTo>
                <a:lnTo>
                  <a:pt x="6047556" y="1337698"/>
                </a:lnTo>
                <a:cubicBezTo>
                  <a:pt x="6053622" y="1341473"/>
                  <a:pt x="6061223" y="1344582"/>
                  <a:pt x="6070359" y="1347025"/>
                </a:cubicBezTo>
                <a:cubicBezTo>
                  <a:pt x="6079496" y="1349467"/>
                  <a:pt x="6089353" y="1350731"/>
                  <a:pt x="6099930" y="1350816"/>
                </a:cubicBezTo>
                <a:cubicBezTo>
                  <a:pt x="6116671" y="1351217"/>
                  <a:pt x="6131211" y="1346111"/>
                  <a:pt x="6143550" y="1335500"/>
                </a:cubicBezTo>
                <a:cubicBezTo>
                  <a:pt x="6155888" y="1324888"/>
                  <a:pt x="6165104" y="1306365"/>
                  <a:pt x="6171196" y="1279933"/>
                </a:cubicBezTo>
                <a:lnTo>
                  <a:pt x="6177749" y="1250465"/>
                </a:lnTo>
                <a:lnTo>
                  <a:pt x="6176520" y="1250465"/>
                </a:lnTo>
                <a:cubicBezTo>
                  <a:pt x="6167842" y="1264577"/>
                  <a:pt x="6157654" y="1275130"/>
                  <a:pt x="6145956" y="1282126"/>
                </a:cubicBezTo>
                <a:cubicBezTo>
                  <a:pt x="6134257" y="1289122"/>
                  <a:pt x="6121509" y="1292615"/>
                  <a:pt x="6107712" y="1292606"/>
                </a:cubicBezTo>
                <a:cubicBezTo>
                  <a:pt x="6087833" y="1291942"/>
                  <a:pt x="6072844" y="1284885"/>
                  <a:pt x="6062744" y="1271433"/>
                </a:cubicBezTo>
                <a:cubicBezTo>
                  <a:pt x="6052643" y="1257981"/>
                  <a:pt x="6047580" y="1242115"/>
                  <a:pt x="6047556" y="1223834"/>
                </a:cubicBezTo>
                <a:cubicBezTo>
                  <a:pt x="6047560" y="1201027"/>
                  <a:pt x="6052688" y="1179499"/>
                  <a:pt x="6062939" y="1159251"/>
                </a:cubicBezTo>
                <a:cubicBezTo>
                  <a:pt x="6073191" y="1139002"/>
                  <a:pt x="6087720" y="1122487"/>
                  <a:pt x="6106526" y="1109704"/>
                </a:cubicBezTo>
                <a:cubicBezTo>
                  <a:pt x="6125334" y="1096922"/>
                  <a:pt x="6147573" y="1090326"/>
                  <a:pt x="6173244" y="1089917"/>
                </a:cubicBezTo>
                <a:close/>
                <a:moveTo>
                  <a:pt x="5962002" y="1089917"/>
                </a:moveTo>
                <a:cubicBezTo>
                  <a:pt x="5974487" y="1089610"/>
                  <a:pt x="5985842" y="1093598"/>
                  <a:pt x="5996069" y="1101882"/>
                </a:cubicBezTo>
                <a:cubicBezTo>
                  <a:pt x="6006295" y="1110166"/>
                  <a:pt x="6011715" y="1124591"/>
                  <a:pt x="6012329" y="1145159"/>
                </a:cubicBezTo>
                <a:cubicBezTo>
                  <a:pt x="6012303" y="1149587"/>
                  <a:pt x="6011945" y="1154656"/>
                  <a:pt x="6011255" y="1160364"/>
                </a:cubicBezTo>
                <a:cubicBezTo>
                  <a:pt x="6010565" y="1166073"/>
                  <a:pt x="6009696" y="1171653"/>
                  <a:pt x="6008648" y="1177105"/>
                </a:cubicBezTo>
                <a:lnTo>
                  <a:pt x="5986563" y="1292606"/>
                </a:lnTo>
                <a:lnTo>
                  <a:pt x="5952582" y="1292606"/>
                </a:lnTo>
                <a:lnTo>
                  <a:pt x="5974290" y="1178334"/>
                </a:lnTo>
                <a:cubicBezTo>
                  <a:pt x="5975125" y="1174383"/>
                  <a:pt x="5975808" y="1170202"/>
                  <a:pt x="5976337" y="1165791"/>
                </a:cubicBezTo>
                <a:cubicBezTo>
                  <a:pt x="5976866" y="1161379"/>
                  <a:pt x="5977140" y="1157096"/>
                  <a:pt x="5977156" y="1152940"/>
                </a:cubicBezTo>
                <a:cubicBezTo>
                  <a:pt x="5977319" y="1142710"/>
                  <a:pt x="5975048" y="1134399"/>
                  <a:pt x="5970348" y="1128008"/>
                </a:cubicBezTo>
                <a:cubicBezTo>
                  <a:pt x="5965646" y="1121617"/>
                  <a:pt x="5957539" y="1118323"/>
                  <a:pt x="5946029" y="1118127"/>
                </a:cubicBezTo>
                <a:cubicBezTo>
                  <a:pt x="5937754" y="1118182"/>
                  <a:pt x="5929001" y="1121302"/>
                  <a:pt x="5919770" y="1127486"/>
                </a:cubicBezTo>
                <a:cubicBezTo>
                  <a:pt x="5910540" y="1133670"/>
                  <a:pt x="5902151" y="1142585"/>
                  <a:pt x="5894605" y="1154230"/>
                </a:cubicBezTo>
                <a:cubicBezTo>
                  <a:pt x="5887058" y="1165875"/>
                  <a:pt x="5881672" y="1179917"/>
                  <a:pt x="5878449" y="1196355"/>
                </a:cubicBezTo>
                <a:lnTo>
                  <a:pt x="5860428" y="1292606"/>
                </a:lnTo>
                <a:lnTo>
                  <a:pt x="5826433" y="1292606"/>
                </a:lnTo>
                <a:lnTo>
                  <a:pt x="5853055" y="1152158"/>
                </a:lnTo>
                <a:cubicBezTo>
                  <a:pt x="5855265" y="1141102"/>
                  <a:pt x="5857091" y="1130763"/>
                  <a:pt x="5858533" y="1121141"/>
                </a:cubicBezTo>
                <a:cubicBezTo>
                  <a:pt x="5859975" y="1111518"/>
                  <a:pt x="5861289" y="1102612"/>
                  <a:pt x="5862476" y="1094422"/>
                </a:cubicBezTo>
                <a:lnTo>
                  <a:pt x="5892784" y="1094422"/>
                </a:lnTo>
                <a:lnTo>
                  <a:pt x="5887869" y="1133281"/>
                </a:lnTo>
                <a:lnTo>
                  <a:pt x="5888689" y="1133281"/>
                </a:lnTo>
                <a:cubicBezTo>
                  <a:pt x="5897630" y="1119299"/>
                  <a:pt x="5908416" y="1108593"/>
                  <a:pt x="5921045" y="1101164"/>
                </a:cubicBezTo>
                <a:cubicBezTo>
                  <a:pt x="5933673" y="1093734"/>
                  <a:pt x="5947326" y="1089985"/>
                  <a:pt x="5962002" y="1089917"/>
                </a:cubicBezTo>
                <a:close/>
                <a:moveTo>
                  <a:pt x="5031719" y="1089917"/>
                </a:moveTo>
                <a:cubicBezTo>
                  <a:pt x="5050624" y="1090265"/>
                  <a:pt x="5065021" y="1095190"/>
                  <a:pt x="5074909" y="1104693"/>
                </a:cubicBezTo>
                <a:cubicBezTo>
                  <a:pt x="5084798" y="1114195"/>
                  <a:pt x="5089775" y="1126189"/>
                  <a:pt x="5089842" y="1140673"/>
                </a:cubicBezTo>
                <a:cubicBezTo>
                  <a:pt x="5089572" y="1157871"/>
                  <a:pt x="5083608" y="1171260"/>
                  <a:pt x="5071950" y="1180839"/>
                </a:cubicBezTo>
                <a:cubicBezTo>
                  <a:pt x="5060293" y="1190418"/>
                  <a:pt x="5044560" y="1197039"/>
                  <a:pt x="5024752" y="1200701"/>
                </a:cubicBezTo>
                <a:cubicBezTo>
                  <a:pt x="5004945" y="1204363"/>
                  <a:pt x="4982682" y="1205918"/>
                  <a:pt x="4957965" y="1205366"/>
                </a:cubicBezTo>
                <a:cubicBezTo>
                  <a:pt x="4957137" y="1210037"/>
                  <a:pt x="4957052" y="1216066"/>
                  <a:pt x="4957709" y="1223453"/>
                </a:cubicBezTo>
                <a:cubicBezTo>
                  <a:pt x="4958365" y="1230840"/>
                  <a:pt x="4959813" y="1237381"/>
                  <a:pt x="4962054" y="1243077"/>
                </a:cubicBezTo>
                <a:cubicBezTo>
                  <a:pt x="4966024" y="1251899"/>
                  <a:pt x="4971813" y="1258542"/>
                  <a:pt x="4979420" y="1263008"/>
                </a:cubicBezTo>
                <a:cubicBezTo>
                  <a:pt x="4987026" y="1267475"/>
                  <a:pt x="4995990" y="1269712"/>
                  <a:pt x="5006312" y="1269721"/>
                </a:cubicBezTo>
                <a:cubicBezTo>
                  <a:pt x="5017982" y="1269550"/>
                  <a:pt x="5028245" y="1268047"/>
                  <a:pt x="5037098" y="1265212"/>
                </a:cubicBezTo>
                <a:cubicBezTo>
                  <a:pt x="5045950" y="1262377"/>
                  <a:pt x="5053444" y="1259234"/>
                  <a:pt x="5059580" y="1255784"/>
                </a:cubicBezTo>
                <a:lnTo>
                  <a:pt x="5064488" y="1281167"/>
                </a:lnTo>
                <a:cubicBezTo>
                  <a:pt x="5056974" y="1285570"/>
                  <a:pt x="5047536" y="1289232"/>
                  <a:pt x="5036174" y="1292153"/>
                </a:cubicBezTo>
                <a:cubicBezTo>
                  <a:pt x="5024812" y="1295075"/>
                  <a:pt x="5012400" y="1296591"/>
                  <a:pt x="4998936" y="1296701"/>
                </a:cubicBezTo>
                <a:cubicBezTo>
                  <a:pt x="4972861" y="1296132"/>
                  <a:pt x="4953753" y="1288373"/>
                  <a:pt x="4941612" y="1273425"/>
                </a:cubicBezTo>
                <a:cubicBezTo>
                  <a:pt x="4929470" y="1258476"/>
                  <a:pt x="4923468" y="1239752"/>
                  <a:pt x="4923606" y="1217253"/>
                </a:cubicBezTo>
                <a:cubicBezTo>
                  <a:pt x="4923756" y="1196864"/>
                  <a:pt x="4928364" y="1177004"/>
                  <a:pt x="4937429" y="1157674"/>
                </a:cubicBezTo>
                <a:cubicBezTo>
                  <a:pt x="4946493" y="1138344"/>
                  <a:pt x="4959110" y="1122335"/>
                  <a:pt x="4975277" y="1109647"/>
                </a:cubicBezTo>
                <a:cubicBezTo>
                  <a:pt x="4991445" y="1096959"/>
                  <a:pt x="5010259" y="1090382"/>
                  <a:pt x="5031719" y="1089917"/>
                </a:cubicBezTo>
                <a:close/>
                <a:moveTo>
                  <a:pt x="4611144" y="1089917"/>
                </a:moveTo>
                <a:cubicBezTo>
                  <a:pt x="4624541" y="1090053"/>
                  <a:pt x="4636658" y="1091416"/>
                  <a:pt x="4647494" y="1094005"/>
                </a:cubicBezTo>
                <a:cubicBezTo>
                  <a:pt x="4658331" y="1096594"/>
                  <a:pt x="4667376" y="1099592"/>
                  <a:pt x="4674629" y="1102999"/>
                </a:cubicBezTo>
                <a:lnTo>
                  <a:pt x="4623432" y="1373701"/>
                </a:lnTo>
                <a:lnTo>
                  <a:pt x="4589847" y="1373701"/>
                </a:lnTo>
                <a:lnTo>
                  <a:pt x="4613602" y="1256610"/>
                </a:lnTo>
                <a:lnTo>
                  <a:pt x="4612783" y="1256610"/>
                </a:lnTo>
                <a:cubicBezTo>
                  <a:pt x="4604310" y="1269756"/>
                  <a:pt x="4593916" y="1279781"/>
                  <a:pt x="4581604" y="1286682"/>
                </a:cubicBezTo>
                <a:cubicBezTo>
                  <a:pt x="4569291" y="1293584"/>
                  <a:pt x="4556748" y="1297060"/>
                  <a:pt x="4543974" y="1297111"/>
                </a:cubicBezTo>
                <a:cubicBezTo>
                  <a:pt x="4524327" y="1296542"/>
                  <a:pt x="4509593" y="1289399"/>
                  <a:pt x="4499774" y="1275683"/>
                </a:cubicBezTo>
                <a:cubicBezTo>
                  <a:pt x="4489955" y="1261966"/>
                  <a:pt x="4485046" y="1245093"/>
                  <a:pt x="4485046" y="1225062"/>
                </a:cubicBezTo>
                <a:cubicBezTo>
                  <a:pt x="4485177" y="1202627"/>
                  <a:pt x="4490371" y="1181176"/>
                  <a:pt x="4500628" y="1160707"/>
                </a:cubicBezTo>
                <a:cubicBezTo>
                  <a:pt x="4510883" y="1140239"/>
                  <a:pt x="4525418" y="1123435"/>
                  <a:pt x="4544230" y="1110296"/>
                </a:cubicBezTo>
                <a:cubicBezTo>
                  <a:pt x="4563042" y="1097157"/>
                  <a:pt x="4585347" y="1090364"/>
                  <a:pt x="4611144" y="1089917"/>
                </a:cubicBezTo>
                <a:close/>
                <a:moveTo>
                  <a:pt x="4310273" y="1089917"/>
                </a:moveTo>
                <a:cubicBezTo>
                  <a:pt x="4328120" y="1090157"/>
                  <a:pt x="4342756" y="1094178"/>
                  <a:pt x="4354181" y="1101980"/>
                </a:cubicBezTo>
                <a:cubicBezTo>
                  <a:pt x="4365606" y="1109783"/>
                  <a:pt x="4374049" y="1119930"/>
                  <a:pt x="4379513" y="1132422"/>
                </a:cubicBezTo>
                <a:cubicBezTo>
                  <a:pt x="4384976" y="1144913"/>
                  <a:pt x="4387688" y="1158312"/>
                  <a:pt x="4387649" y="1172619"/>
                </a:cubicBezTo>
                <a:cubicBezTo>
                  <a:pt x="4387524" y="1193374"/>
                  <a:pt x="4382956" y="1213177"/>
                  <a:pt x="4373948" y="1232026"/>
                </a:cubicBezTo>
                <a:cubicBezTo>
                  <a:pt x="4364939" y="1250876"/>
                  <a:pt x="4352242" y="1266334"/>
                  <a:pt x="4335858" y="1278401"/>
                </a:cubicBezTo>
                <a:cubicBezTo>
                  <a:pt x="4319473" y="1290468"/>
                  <a:pt x="4300155" y="1296705"/>
                  <a:pt x="4277902" y="1297111"/>
                </a:cubicBezTo>
                <a:cubicBezTo>
                  <a:pt x="4252993" y="1296507"/>
                  <a:pt x="4233901" y="1288511"/>
                  <a:pt x="4220626" y="1273122"/>
                </a:cubicBezTo>
                <a:cubicBezTo>
                  <a:pt x="4207352" y="1257732"/>
                  <a:pt x="4200651" y="1238571"/>
                  <a:pt x="4200525" y="1215638"/>
                </a:cubicBezTo>
                <a:cubicBezTo>
                  <a:pt x="4200689" y="1193578"/>
                  <a:pt x="4205408" y="1173062"/>
                  <a:pt x="4214682" y="1154091"/>
                </a:cubicBezTo>
                <a:cubicBezTo>
                  <a:pt x="4223957" y="1135120"/>
                  <a:pt x="4236805" y="1119768"/>
                  <a:pt x="4253228" y="1108035"/>
                </a:cubicBezTo>
                <a:cubicBezTo>
                  <a:pt x="4269650" y="1096302"/>
                  <a:pt x="4288666" y="1090263"/>
                  <a:pt x="4310273" y="1089917"/>
                </a:cubicBezTo>
                <a:close/>
                <a:moveTo>
                  <a:pt x="3649119" y="1089917"/>
                </a:moveTo>
                <a:cubicBezTo>
                  <a:pt x="3660826" y="1090036"/>
                  <a:pt x="3672328" y="1091433"/>
                  <a:pt x="3683626" y="1094107"/>
                </a:cubicBezTo>
                <a:cubicBezTo>
                  <a:pt x="3694923" y="1096782"/>
                  <a:pt x="3704582" y="1100018"/>
                  <a:pt x="3712604" y="1103817"/>
                </a:cubicBezTo>
                <a:lnTo>
                  <a:pt x="3682295" y="1267669"/>
                </a:lnTo>
                <a:cubicBezTo>
                  <a:pt x="3678344" y="1288517"/>
                  <a:pt x="3673242" y="1306277"/>
                  <a:pt x="3666987" y="1320949"/>
                </a:cubicBezTo>
                <a:cubicBezTo>
                  <a:pt x="3660732" y="1335621"/>
                  <a:pt x="3652456" y="1347349"/>
                  <a:pt x="3642156" y="1356131"/>
                </a:cubicBezTo>
                <a:cubicBezTo>
                  <a:pt x="3632105" y="1364563"/>
                  <a:pt x="3620978" y="1370388"/>
                  <a:pt x="3608776" y="1373608"/>
                </a:cubicBezTo>
                <a:cubicBezTo>
                  <a:pt x="3596574" y="1376827"/>
                  <a:pt x="3584628" y="1378360"/>
                  <a:pt x="3572938" y="1378207"/>
                </a:cubicBezTo>
                <a:cubicBezTo>
                  <a:pt x="3560693" y="1378139"/>
                  <a:pt x="3549372" y="1376844"/>
                  <a:pt x="3538973" y="1374323"/>
                </a:cubicBezTo>
                <a:cubicBezTo>
                  <a:pt x="3528574" y="1371802"/>
                  <a:pt x="3520117" y="1368463"/>
                  <a:pt x="3513601" y="1364307"/>
                </a:cubicBezTo>
                <a:lnTo>
                  <a:pt x="3523431" y="1337698"/>
                </a:lnTo>
                <a:cubicBezTo>
                  <a:pt x="3529497" y="1341473"/>
                  <a:pt x="3537098" y="1344582"/>
                  <a:pt x="3546235" y="1347025"/>
                </a:cubicBezTo>
                <a:cubicBezTo>
                  <a:pt x="3555371" y="1349467"/>
                  <a:pt x="3565228" y="1350731"/>
                  <a:pt x="3575805" y="1350816"/>
                </a:cubicBezTo>
                <a:cubicBezTo>
                  <a:pt x="3592547" y="1351217"/>
                  <a:pt x="3607087" y="1346111"/>
                  <a:pt x="3619425" y="1335500"/>
                </a:cubicBezTo>
                <a:cubicBezTo>
                  <a:pt x="3631764" y="1324888"/>
                  <a:pt x="3640979" y="1306365"/>
                  <a:pt x="3647071" y="1279933"/>
                </a:cubicBezTo>
                <a:lnTo>
                  <a:pt x="3653625" y="1250465"/>
                </a:lnTo>
                <a:lnTo>
                  <a:pt x="3652396" y="1250465"/>
                </a:lnTo>
                <a:cubicBezTo>
                  <a:pt x="3643718" y="1264577"/>
                  <a:pt x="3633530" y="1275130"/>
                  <a:pt x="3621831" y="1282126"/>
                </a:cubicBezTo>
                <a:cubicBezTo>
                  <a:pt x="3610133" y="1289122"/>
                  <a:pt x="3597385" y="1292615"/>
                  <a:pt x="3583588" y="1292606"/>
                </a:cubicBezTo>
                <a:cubicBezTo>
                  <a:pt x="3563709" y="1291942"/>
                  <a:pt x="3548719" y="1284885"/>
                  <a:pt x="3538619" y="1271433"/>
                </a:cubicBezTo>
                <a:cubicBezTo>
                  <a:pt x="3528518" y="1257981"/>
                  <a:pt x="3523456" y="1242115"/>
                  <a:pt x="3523431" y="1223834"/>
                </a:cubicBezTo>
                <a:cubicBezTo>
                  <a:pt x="3523435" y="1201027"/>
                  <a:pt x="3528563" y="1179499"/>
                  <a:pt x="3538814" y="1159251"/>
                </a:cubicBezTo>
                <a:cubicBezTo>
                  <a:pt x="3549066" y="1139002"/>
                  <a:pt x="3563595" y="1122487"/>
                  <a:pt x="3582402" y="1109704"/>
                </a:cubicBezTo>
                <a:cubicBezTo>
                  <a:pt x="3601209" y="1096922"/>
                  <a:pt x="3623448" y="1090326"/>
                  <a:pt x="3649119" y="1089917"/>
                </a:cubicBezTo>
                <a:close/>
                <a:moveTo>
                  <a:pt x="3437877" y="1089917"/>
                </a:moveTo>
                <a:cubicBezTo>
                  <a:pt x="3450362" y="1089610"/>
                  <a:pt x="3461718" y="1093598"/>
                  <a:pt x="3471944" y="1101882"/>
                </a:cubicBezTo>
                <a:cubicBezTo>
                  <a:pt x="3482171" y="1110166"/>
                  <a:pt x="3487591" y="1124591"/>
                  <a:pt x="3488204" y="1145159"/>
                </a:cubicBezTo>
                <a:cubicBezTo>
                  <a:pt x="3488178" y="1149587"/>
                  <a:pt x="3487820" y="1154656"/>
                  <a:pt x="3487131" y="1160364"/>
                </a:cubicBezTo>
                <a:cubicBezTo>
                  <a:pt x="3486441" y="1166073"/>
                  <a:pt x="3485571" y="1171653"/>
                  <a:pt x="3484524" y="1177105"/>
                </a:cubicBezTo>
                <a:lnTo>
                  <a:pt x="3462438" y="1292606"/>
                </a:lnTo>
                <a:lnTo>
                  <a:pt x="3428457" y="1292606"/>
                </a:lnTo>
                <a:lnTo>
                  <a:pt x="3450165" y="1178334"/>
                </a:lnTo>
                <a:cubicBezTo>
                  <a:pt x="3451001" y="1174383"/>
                  <a:pt x="3451683" y="1170202"/>
                  <a:pt x="3452212" y="1165791"/>
                </a:cubicBezTo>
                <a:cubicBezTo>
                  <a:pt x="3452742" y="1161379"/>
                  <a:pt x="3453014" y="1157096"/>
                  <a:pt x="3453032" y="1152940"/>
                </a:cubicBezTo>
                <a:cubicBezTo>
                  <a:pt x="3453194" y="1142710"/>
                  <a:pt x="3450924" y="1134399"/>
                  <a:pt x="3446223" y="1128008"/>
                </a:cubicBezTo>
                <a:cubicBezTo>
                  <a:pt x="3441521" y="1121617"/>
                  <a:pt x="3433415" y="1118323"/>
                  <a:pt x="3421904" y="1118127"/>
                </a:cubicBezTo>
                <a:cubicBezTo>
                  <a:pt x="3413629" y="1118182"/>
                  <a:pt x="3404877" y="1121302"/>
                  <a:pt x="3395647" y="1127486"/>
                </a:cubicBezTo>
                <a:cubicBezTo>
                  <a:pt x="3386416" y="1133670"/>
                  <a:pt x="3378027" y="1142585"/>
                  <a:pt x="3370480" y="1154230"/>
                </a:cubicBezTo>
                <a:cubicBezTo>
                  <a:pt x="3362933" y="1165875"/>
                  <a:pt x="3357548" y="1179917"/>
                  <a:pt x="3354325" y="1196355"/>
                </a:cubicBezTo>
                <a:lnTo>
                  <a:pt x="3336303" y="1292606"/>
                </a:lnTo>
                <a:lnTo>
                  <a:pt x="3302309" y="1292606"/>
                </a:lnTo>
                <a:lnTo>
                  <a:pt x="3328931" y="1152158"/>
                </a:lnTo>
                <a:cubicBezTo>
                  <a:pt x="3331141" y="1141102"/>
                  <a:pt x="3332967" y="1130763"/>
                  <a:pt x="3334409" y="1121141"/>
                </a:cubicBezTo>
                <a:cubicBezTo>
                  <a:pt x="3335851" y="1111518"/>
                  <a:pt x="3337165" y="1102612"/>
                  <a:pt x="3338351" y="1094422"/>
                </a:cubicBezTo>
                <a:lnTo>
                  <a:pt x="3368660" y="1094422"/>
                </a:lnTo>
                <a:lnTo>
                  <a:pt x="3363745" y="1133281"/>
                </a:lnTo>
                <a:lnTo>
                  <a:pt x="3364564" y="1133281"/>
                </a:lnTo>
                <a:cubicBezTo>
                  <a:pt x="3373506" y="1119299"/>
                  <a:pt x="3384292" y="1108593"/>
                  <a:pt x="3396920" y="1101164"/>
                </a:cubicBezTo>
                <a:cubicBezTo>
                  <a:pt x="3409549" y="1093734"/>
                  <a:pt x="3423201" y="1089985"/>
                  <a:pt x="3437877" y="1089917"/>
                </a:cubicBezTo>
                <a:close/>
                <a:moveTo>
                  <a:pt x="3231184" y="1089917"/>
                </a:moveTo>
                <a:cubicBezTo>
                  <a:pt x="3240785" y="1089959"/>
                  <a:pt x="3250314" y="1090692"/>
                  <a:pt x="3259771" y="1092116"/>
                </a:cubicBezTo>
                <a:cubicBezTo>
                  <a:pt x="3269228" y="1093540"/>
                  <a:pt x="3277434" y="1095401"/>
                  <a:pt x="3284389" y="1097698"/>
                </a:cubicBezTo>
                <a:lnTo>
                  <a:pt x="3264319" y="1200885"/>
                </a:lnTo>
                <a:cubicBezTo>
                  <a:pt x="3261043" y="1218372"/>
                  <a:pt x="3258688" y="1235195"/>
                  <a:pt x="3257255" y="1251352"/>
                </a:cubicBezTo>
                <a:cubicBezTo>
                  <a:pt x="3255821" y="1267509"/>
                  <a:pt x="3255309" y="1281260"/>
                  <a:pt x="3255718" y="1292606"/>
                </a:cubicBezTo>
                <a:lnTo>
                  <a:pt x="3224232" y="1292606"/>
                </a:lnTo>
                <a:cubicBezTo>
                  <a:pt x="3224266" y="1286555"/>
                  <a:pt x="3224709" y="1279099"/>
                  <a:pt x="3225561" y="1270238"/>
                </a:cubicBezTo>
                <a:cubicBezTo>
                  <a:pt x="3226413" y="1261377"/>
                  <a:pt x="3227469" y="1251781"/>
                  <a:pt x="3228730" y="1241451"/>
                </a:cubicBezTo>
                <a:lnTo>
                  <a:pt x="3227912" y="1241451"/>
                </a:lnTo>
                <a:cubicBezTo>
                  <a:pt x="3216963" y="1261682"/>
                  <a:pt x="3204944" y="1276077"/>
                  <a:pt x="3191856" y="1284634"/>
                </a:cubicBezTo>
                <a:cubicBezTo>
                  <a:pt x="3178767" y="1293192"/>
                  <a:pt x="3165112" y="1297351"/>
                  <a:pt x="3150892" y="1297111"/>
                </a:cubicBezTo>
                <a:cubicBezTo>
                  <a:pt x="3133288" y="1296738"/>
                  <a:pt x="3119451" y="1290534"/>
                  <a:pt x="3109382" y="1278499"/>
                </a:cubicBezTo>
                <a:cubicBezTo>
                  <a:pt x="3099314" y="1266464"/>
                  <a:pt x="3094182" y="1250837"/>
                  <a:pt x="3093987" y="1231617"/>
                </a:cubicBezTo>
                <a:cubicBezTo>
                  <a:pt x="3094080" y="1208199"/>
                  <a:pt x="3099533" y="1185756"/>
                  <a:pt x="3110347" y="1164288"/>
                </a:cubicBezTo>
                <a:cubicBezTo>
                  <a:pt x="3121161" y="1142821"/>
                  <a:pt x="3136777" y="1125178"/>
                  <a:pt x="3157195" y="1111358"/>
                </a:cubicBezTo>
                <a:cubicBezTo>
                  <a:pt x="3177614" y="1097539"/>
                  <a:pt x="3202277" y="1090392"/>
                  <a:pt x="3231184" y="1089917"/>
                </a:cubicBezTo>
                <a:close/>
                <a:moveTo>
                  <a:pt x="3030862" y="1089917"/>
                </a:moveTo>
                <a:cubicBezTo>
                  <a:pt x="3039996" y="1090019"/>
                  <a:pt x="3048212" y="1091041"/>
                  <a:pt x="3055510" y="1092983"/>
                </a:cubicBezTo>
                <a:cubicBezTo>
                  <a:pt x="3062807" y="1094925"/>
                  <a:pt x="3068368" y="1097173"/>
                  <a:pt x="3072190" y="1099728"/>
                </a:cubicBezTo>
                <a:lnTo>
                  <a:pt x="3062771" y="1125501"/>
                </a:lnTo>
                <a:cubicBezTo>
                  <a:pt x="3059214" y="1123333"/>
                  <a:pt x="3054457" y="1121319"/>
                  <a:pt x="3048501" y="1119459"/>
                </a:cubicBezTo>
                <a:cubicBezTo>
                  <a:pt x="3042544" y="1117598"/>
                  <a:pt x="3035847" y="1116608"/>
                  <a:pt x="3028409" y="1116488"/>
                </a:cubicBezTo>
                <a:cubicBezTo>
                  <a:pt x="3017972" y="1116659"/>
                  <a:pt x="3009533" y="1119493"/>
                  <a:pt x="3003090" y="1124990"/>
                </a:cubicBezTo>
                <a:cubicBezTo>
                  <a:pt x="2996647" y="1130486"/>
                  <a:pt x="2993331" y="1137622"/>
                  <a:pt x="2993143" y="1146397"/>
                </a:cubicBezTo>
                <a:cubicBezTo>
                  <a:pt x="2993168" y="1153439"/>
                  <a:pt x="2995477" y="1159533"/>
                  <a:pt x="3000067" y="1164680"/>
                </a:cubicBezTo>
                <a:cubicBezTo>
                  <a:pt x="3004657" y="1169827"/>
                  <a:pt x="3011375" y="1174795"/>
                  <a:pt x="3020222" y="1179584"/>
                </a:cubicBezTo>
                <a:cubicBezTo>
                  <a:pt x="3031438" y="1185926"/>
                  <a:pt x="3040403" y="1193420"/>
                  <a:pt x="3047118" y="1202067"/>
                </a:cubicBezTo>
                <a:cubicBezTo>
                  <a:pt x="3053833" y="1210713"/>
                  <a:pt x="3057275" y="1220563"/>
                  <a:pt x="3057446" y="1231617"/>
                </a:cubicBezTo>
                <a:cubicBezTo>
                  <a:pt x="3056902" y="1252609"/>
                  <a:pt x="3049503" y="1268680"/>
                  <a:pt x="3035247" y="1279828"/>
                </a:cubicBezTo>
                <a:cubicBezTo>
                  <a:pt x="3020991" y="1290977"/>
                  <a:pt x="3003140" y="1296601"/>
                  <a:pt x="2981692" y="1296701"/>
                </a:cubicBezTo>
                <a:cubicBezTo>
                  <a:pt x="2970905" y="1296574"/>
                  <a:pt x="2961187" y="1295194"/>
                  <a:pt x="2952539" y="1292562"/>
                </a:cubicBezTo>
                <a:cubicBezTo>
                  <a:pt x="2943890" y="1289931"/>
                  <a:pt x="2937236" y="1286814"/>
                  <a:pt x="2932576" y="1283212"/>
                </a:cubicBezTo>
                <a:lnTo>
                  <a:pt x="2941997" y="1258248"/>
                </a:lnTo>
                <a:cubicBezTo>
                  <a:pt x="2946894" y="1261270"/>
                  <a:pt x="2953171" y="1264036"/>
                  <a:pt x="2960827" y="1266545"/>
                </a:cubicBezTo>
                <a:cubicBezTo>
                  <a:pt x="2968483" y="1269054"/>
                  <a:pt x="2976392" y="1270386"/>
                  <a:pt x="2984555" y="1270540"/>
                </a:cubicBezTo>
                <a:cubicBezTo>
                  <a:pt x="2996166" y="1270292"/>
                  <a:pt x="3005321" y="1267100"/>
                  <a:pt x="3012020" y="1260963"/>
                </a:cubicBezTo>
                <a:cubicBezTo>
                  <a:pt x="3018719" y="1254826"/>
                  <a:pt x="3022136" y="1247229"/>
                  <a:pt x="3022273" y="1238172"/>
                </a:cubicBezTo>
                <a:cubicBezTo>
                  <a:pt x="3022410" y="1230559"/>
                  <a:pt x="3020393" y="1223969"/>
                  <a:pt x="3016222" y="1218404"/>
                </a:cubicBezTo>
                <a:cubicBezTo>
                  <a:pt x="3012050" y="1212839"/>
                  <a:pt x="3004905" y="1207273"/>
                  <a:pt x="2994784" y="1201708"/>
                </a:cubicBezTo>
                <a:cubicBezTo>
                  <a:pt x="2983279" y="1195306"/>
                  <a:pt x="2974485" y="1187829"/>
                  <a:pt x="2968401" y="1179276"/>
                </a:cubicBezTo>
                <a:cubicBezTo>
                  <a:pt x="2962317" y="1170724"/>
                  <a:pt x="2959250" y="1161403"/>
                  <a:pt x="2959199" y="1151313"/>
                </a:cubicBezTo>
                <a:cubicBezTo>
                  <a:pt x="2959572" y="1133519"/>
                  <a:pt x="2966289" y="1118933"/>
                  <a:pt x="2979352" y="1107556"/>
                </a:cubicBezTo>
                <a:cubicBezTo>
                  <a:pt x="2992415" y="1096178"/>
                  <a:pt x="3009585" y="1090299"/>
                  <a:pt x="3030862" y="1089917"/>
                </a:cubicBezTo>
                <a:close/>
                <a:moveTo>
                  <a:pt x="2633873" y="1089917"/>
                </a:moveTo>
                <a:cubicBezTo>
                  <a:pt x="2651720" y="1090157"/>
                  <a:pt x="2666356" y="1094178"/>
                  <a:pt x="2677781" y="1101980"/>
                </a:cubicBezTo>
                <a:cubicBezTo>
                  <a:pt x="2689207" y="1109783"/>
                  <a:pt x="2697650" y="1119930"/>
                  <a:pt x="2703113" y="1132422"/>
                </a:cubicBezTo>
                <a:cubicBezTo>
                  <a:pt x="2708576" y="1144913"/>
                  <a:pt x="2711289" y="1158312"/>
                  <a:pt x="2711251" y="1172619"/>
                </a:cubicBezTo>
                <a:cubicBezTo>
                  <a:pt x="2711124" y="1193374"/>
                  <a:pt x="2706557" y="1213177"/>
                  <a:pt x="2697548" y="1232026"/>
                </a:cubicBezTo>
                <a:cubicBezTo>
                  <a:pt x="2688540" y="1250876"/>
                  <a:pt x="2675842" y="1266334"/>
                  <a:pt x="2659458" y="1278401"/>
                </a:cubicBezTo>
                <a:cubicBezTo>
                  <a:pt x="2643073" y="1290468"/>
                  <a:pt x="2623755" y="1296705"/>
                  <a:pt x="2601503" y="1297111"/>
                </a:cubicBezTo>
                <a:cubicBezTo>
                  <a:pt x="2576594" y="1296507"/>
                  <a:pt x="2557502" y="1288511"/>
                  <a:pt x="2544227" y="1273122"/>
                </a:cubicBezTo>
                <a:cubicBezTo>
                  <a:pt x="2530953" y="1257732"/>
                  <a:pt x="2524252" y="1238571"/>
                  <a:pt x="2524126" y="1215638"/>
                </a:cubicBezTo>
                <a:cubicBezTo>
                  <a:pt x="2524289" y="1193578"/>
                  <a:pt x="2529009" y="1173062"/>
                  <a:pt x="2538283" y="1154091"/>
                </a:cubicBezTo>
                <a:cubicBezTo>
                  <a:pt x="2547557" y="1135120"/>
                  <a:pt x="2560406" y="1119768"/>
                  <a:pt x="2576829" y="1108035"/>
                </a:cubicBezTo>
                <a:cubicBezTo>
                  <a:pt x="2593250" y="1096302"/>
                  <a:pt x="2612266" y="1090263"/>
                  <a:pt x="2633873" y="1089917"/>
                </a:cubicBezTo>
                <a:close/>
                <a:moveTo>
                  <a:pt x="2459362" y="1089917"/>
                </a:moveTo>
                <a:cubicBezTo>
                  <a:pt x="2468496" y="1090019"/>
                  <a:pt x="2476712" y="1091041"/>
                  <a:pt x="2484010" y="1092983"/>
                </a:cubicBezTo>
                <a:cubicBezTo>
                  <a:pt x="2491308" y="1094925"/>
                  <a:pt x="2496868" y="1097173"/>
                  <a:pt x="2500691" y="1099728"/>
                </a:cubicBezTo>
                <a:lnTo>
                  <a:pt x="2491270" y="1125501"/>
                </a:lnTo>
                <a:cubicBezTo>
                  <a:pt x="2487713" y="1123333"/>
                  <a:pt x="2482957" y="1121319"/>
                  <a:pt x="2477000" y="1119459"/>
                </a:cubicBezTo>
                <a:cubicBezTo>
                  <a:pt x="2471044" y="1117598"/>
                  <a:pt x="2464347" y="1116608"/>
                  <a:pt x="2456908" y="1116488"/>
                </a:cubicBezTo>
                <a:cubicBezTo>
                  <a:pt x="2446472" y="1116659"/>
                  <a:pt x="2438033" y="1119493"/>
                  <a:pt x="2431590" y="1124990"/>
                </a:cubicBezTo>
                <a:cubicBezTo>
                  <a:pt x="2425147" y="1130486"/>
                  <a:pt x="2421831" y="1137622"/>
                  <a:pt x="2421643" y="1146397"/>
                </a:cubicBezTo>
                <a:cubicBezTo>
                  <a:pt x="2421668" y="1153439"/>
                  <a:pt x="2423976" y="1159533"/>
                  <a:pt x="2428566" y="1164680"/>
                </a:cubicBezTo>
                <a:cubicBezTo>
                  <a:pt x="2433156" y="1169827"/>
                  <a:pt x="2439875" y="1174795"/>
                  <a:pt x="2448722" y="1179584"/>
                </a:cubicBezTo>
                <a:cubicBezTo>
                  <a:pt x="2459938" y="1185926"/>
                  <a:pt x="2468904" y="1193420"/>
                  <a:pt x="2475618" y="1202067"/>
                </a:cubicBezTo>
                <a:cubicBezTo>
                  <a:pt x="2482333" y="1210713"/>
                  <a:pt x="2485775" y="1220563"/>
                  <a:pt x="2485946" y="1231617"/>
                </a:cubicBezTo>
                <a:cubicBezTo>
                  <a:pt x="2485403" y="1252609"/>
                  <a:pt x="2478002" y="1268680"/>
                  <a:pt x="2463747" y="1279828"/>
                </a:cubicBezTo>
                <a:cubicBezTo>
                  <a:pt x="2449491" y="1290977"/>
                  <a:pt x="2431640" y="1296601"/>
                  <a:pt x="2410191" y="1296701"/>
                </a:cubicBezTo>
                <a:cubicBezTo>
                  <a:pt x="2399405" y="1296574"/>
                  <a:pt x="2389687" y="1295194"/>
                  <a:pt x="2381038" y="1292562"/>
                </a:cubicBezTo>
                <a:cubicBezTo>
                  <a:pt x="2372390" y="1289931"/>
                  <a:pt x="2365736" y="1286814"/>
                  <a:pt x="2361077" y="1283212"/>
                </a:cubicBezTo>
                <a:lnTo>
                  <a:pt x="2370497" y="1258248"/>
                </a:lnTo>
                <a:cubicBezTo>
                  <a:pt x="2375395" y="1261270"/>
                  <a:pt x="2381671" y="1264036"/>
                  <a:pt x="2389327" y="1266545"/>
                </a:cubicBezTo>
                <a:cubicBezTo>
                  <a:pt x="2396983" y="1269054"/>
                  <a:pt x="2404892" y="1270386"/>
                  <a:pt x="2413054" y="1270540"/>
                </a:cubicBezTo>
                <a:cubicBezTo>
                  <a:pt x="2424666" y="1270292"/>
                  <a:pt x="2433821" y="1267100"/>
                  <a:pt x="2440519" y="1260963"/>
                </a:cubicBezTo>
                <a:cubicBezTo>
                  <a:pt x="2447218" y="1254826"/>
                  <a:pt x="2450637" y="1247229"/>
                  <a:pt x="2450774" y="1238172"/>
                </a:cubicBezTo>
                <a:cubicBezTo>
                  <a:pt x="2450911" y="1230559"/>
                  <a:pt x="2448893" y="1223969"/>
                  <a:pt x="2444721" y="1218404"/>
                </a:cubicBezTo>
                <a:cubicBezTo>
                  <a:pt x="2440551" y="1212839"/>
                  <a:pt x="2433404" y="1207273"/>
                  <a:pt x="2423284" y="1201708"/>
                </a:cubicBezTo>
                <a:cubicBezTo>
                  <a:pt x="2411779" y="1195306"/>
                  <a:pt x="2402985" y="1187829"/>
                  <a:pt x="2396901" y="1179276"/>
                </a:cubicBezTo>
                <a:cubicBezTo>
                  <a:pt x="2390818" y="1170724"/>
                  <a:pt x="2387750" y="1161403"/>
                  <a:pt x="2387699" y="1151313"/>
                </a:cubicBezTo>
                <a:cubicBezTo>
                  <a:pt x="2388072" y="1133519"/>
                  <a:pt x="2394790" y="1118933"/>
                  <a:pt x="2407852" y="1107556"/>
                </a:cubicBezTo>
                <a:cubicBezTo>
                  <a:pt x="2420914" y="1096178"/>
                  <a:pt x="2438085" y="1090299"/>
                  <a:pt x="2459362" y="1089917"/>
                </a:cubicBezTo>
                <a:close/>
                <a:moveTo>
                  <a:pt x="2221534" y="1089917"/>
                </a:moveTo>
                <a:cubicBezTo>
                  <a:pt x="2231135" y="1089959"/>
                  <a:pt x="2240664" y="1090692"/>
                  <a:pt x="2250121" y="1092116"/>
                </a:cubicBezTo>
                <a:cubicBezTo>
                  <a:pt x="2259578" y="1093540"/>
                  <a:pt x="2267784" y="1095401"/>
                  <a:pt x="2274738" y="1097698"/>
                </a:cubicBezTo>
                <a:lnTo>
                  <a:pt x="2254670" y="1200885"/>
                </a:lnTo>
                <a:cubicBezTo>
                  <a:pt x="2251393" y="1218372"/>
                  <a:pt x="2249037" y="1235195"/>
                  <a:pt x="2247605" y="1251352"/>
                </a:cubicBezTo>
                <a:cubicBezTo>
                  <a:pt x="2246171" y="1267509"/>
                  <a:pt x="2245659" y="1281260"/>
                  <a:pt x="2246068" y="1292606"/>
                </a:cubicBezTo>
                <a:lnTo>
                  <a:pt x="2214582" y="1292606"/>
                </a:lnTo>
                <a:cubicBezTo>
                  <a:pt x="2214616" y="1286555"/>
                  <a:pt x="2215059" y="1279099"/>
                  <a:pt x="2215911" y="1270238"/>
                </a:cubicBezTo>
                <a:cubicBezTo>
                  <a:pt x="2216763" y="1261377"/>
                  <a:pt x="2217819" y="1251781"/>
                  <a:pt x="2219080" y="1241451"/>
                </a:cubicBezTo>
                <a:lnTo>
                  <a:pt x="2218263" y="1241451"/>
                </a:lnTo>
                <a:cubicBezTo>
                  <a:pt x="2207321" y="1261682"/>
                  <a:pt x="2195302" y="1276077"/>
                  <a:pt x="2182207" y="1284634"/>
                </a:cubicBezTo>
                <a:cubicBezTo>
                  <a:pt x="2169112" y="1293192"/>
                  <a:pt x="2155452" y="1297351"/>
                  <a:pt x="2141229" y="1297111"/>
                </a:cubicBezTo>
                <a:cubicBezTo>
                  <a:pt x="2123630" y="1296738"/>
                  <a:pt x="2109798" y="1290534"/>
                  <a:pt x="2099730" y="1278499"/>
                </a:cubicBezTo>
                <a:cubicBezTo>
                  <a:pt x="2089663" y="1266464"/>
                  <a:pt x="2084533" y="1250837"/>
                  <a:pt x="2084338" y="1231617"/>
                </a:cubicBezTo>
                <a:cubicBezTo>
                  <a:pt x="2084430" y="1208199"/>
                  <a:pt x="2089883" y="1185756"/>
                  <a:pt x="2100695" y="1164288"/>
                </a:cubicBezTo>
                <a:cubicBezTo>
                  <a:pt x="2111507" y="1142821"/>
                  <a:pt x="2127123" y="1125178"/>
                  <a:pt x="2147541" y="1111358"/>
                </a:cubicBezTo>
                <a:cubicBezTo>
                  <a:pt x="2167959" y="1097539"/>
                  <a:pt x="2192623" y="1090392"/>
                  <a:pt x="2221534" y="1089917"/>
                </a:cubicBezTo>
                <a:close/>
                <a:moveTo>
                  <a:pt x="1744120" y="1089917"/>
                </a:moveTo>
                <a:cubicBezTo>
                  <a:pt x="1755827" y="1090036"/>
                  <a:pt x="1767329" y="1091433"/>
                  <a:pt x="1778626" y="1094107"/>
                </a:cubicBezTo>
                <a:cubicBezTo>
                  <a:pt x="1789924" y="1096782"/>
                  <a:pt x="1799583" y="1100018"/>
                  <a:pt x="1807604" y="1103817"/>
                </a:cubicBezTo>
                <a:lnTo>
                  <a:pt x="1777295" y="1267669"/>
                </a:lnTo>
                <a:cubicBezTo>
                  <a:pt x="1773345" y="1288517"/>
                  <a:pt x="1768242" y="1306277"/>
                  <a:pt x="1761987" y="1320949"/>
                </a:cubicBezTo>
                <a:cubicBezTo>
                  <a:pt x="1755732" y="1335621"/>
                  <a:pt x="1747456" y="1347349"/>
                  <a:pt x="1737157" y="1356131"/>
                </a:cubicBezTo>
                <a:cubicBezTo>
                  <a:pt x="1727106" y="1364563"/>
                  <a:pt x="1715979" y="1370388"/>
                  <a:pt x="1703777" y="1373608"/>
                </a:cubicBezTo>
                <a:cubicBezTo>
                  <a:pt x="1691575" y="1376827"/>
                  <a:pt x="1679629" y="1378360"/>
                  <a:pt x="1667939" y="1378207"/>
                </a:cubicBezTo>
                <a:cubicBezTo>
                  <a:pt x="1655694" y="1378139"/>
                  <a:pt x="1644372" y="1376844"/>
                  <a:pt x="1633973" y="1374323"/>
                </a:cubicBezTo>
                <a:cubicBezTo>
                  <a:pt x="1623575" y="1371802"/>
                  <a:pt x="1615118" y="1368463"/>
                  <a:pt x="1608602" y="1364307"/>
                </a:cubicBezTo>
                <a:lnTo>
                  <a:pt x="1618431" y="1337698"/>
                </a:lnTo>
                <a:cubicBezTo>
                  <a:pt x="1624497" y="1341473"/>
                  <a:pt x="1632099" y="1344582"/>
                  <a:pt x="1641235" y="1347025"/>
                </a:cubicBezTo>
                <a:cubicBezTo>
                  <a:pt x="1650372" y="1349467"/>
                  <a:pt x="1660229" y="1350731"/>
                  <a:pt x="1670806" y="1350816"/>
                </a:cubicBezTo>
                <a:cubicBezTo>
                  <a:pt x="1687547" y="1351217"/>
                  <a:pt x="1702087" y="1346111"/>
                  <a:pt x="1714426" y="1335500"/>
                </a:cubicBezTo>
                <a:cubicBezTo>
                  <a:pt x="1726764" y="1324888"/>
                  <a:pt x="1735980" y="1306365"/>
                  <a:pt x="1742072" y="1279933"/>
                </a:cubicBezTo>
                <a:lnTo>
                  <a:pt x="1748625" y="1250465"/>
                </a:lnTo>
                <a:lnTo>
                  <a:pt x="1747396" y="1250465"/>
                </a:lnTo>
                <a:cubicBezTo>
                  <a:pt x="1738718" y="1264577"/>
                  <a:pt x="1728530" y="1275130"/>
                  <a:pt x="1716832" y="1282126"/>
                </a:cubicBezTo>
                <a:cubicBezTo>
                  <a:pt x="1705133" y="1289122"/>
                  <a:pt x="1692385" y="1292615"/>
                  <a:pt x="1678588" y="1292606"/>
                </a:cubicBezTo>
                <a:cubicBezTo>
                  <a:pt x="1658710" y="1291942"/>
                  <a:pt x="1643720" y="1284885"/>
                  <a:pt x="1633620" y="1271433"/>
                </a:cubicBezTo>
                <a:cubicBezTo>
                  <a:pt x="1623519" y="1257981"/>
                  <a:pt x="1618456" y="1242115"/>
                  <a:pt x="1618431" y="1223834"/>
                </a:cubicBezTo>
                <a:cubicBezTo>
                  <a:pt x="1618436" y="1201027"/>
                  <a:pt x="1623564" y="1179499"/>
                  <a:pt x="1633815" y="1159251"/>
                </a:cubicBezTo>
                <a:cubicBezTo>
                  <a:pt x="1644067" y="1139002"/>
                  <a:pt x="1658596" y="1122487"/>
                  <a:pt x="1677402" y="1109704"/>
                </a:cubicBezTo>
                <a:cubicBezTo>
                  <a:pt x="1696210" y="1096922"/>
                  <a:pt x="1718448" y="1090326"/>
                  <a:pt x="1744120" y="1089917"/>
                </a:cubicBezTo>
                <a:close/>
                <a:moveTo>
                  <a:pt x="1532878" y="1089917"/>
                </a:moveTo>
                <a:cubicBezTo>
                  <a:pt x="1545363" y="1089610"/>
                  <a:pt x="1556718" y="1093598"/>
                  <a:pt x="1566945" y="1101882"/>
                </a:cubicBezTo>
                <a:cubicBezTo>
                  <a:pt x="1577172" y="1110166"/>
                  <a:pt x="1582591" y="1124591"/>
                  <a:pt x="1583204" y="1145159"/>
                </a:cubicBezTo>
                <a:cubicBezTo>
                  <a:pt x="1583179" y="1149587"/>
                  <a:pt x="1582821" y="1154656"/>
                  <a:pt x="1582131" y="1160364"/>
                </a:cubicBezTo>
                <a:cubicBezTo>
                  <a:pt x="1581441" y="1166073"/>
                  <a:pt x="1580572" y="1171653"/>
                  <a:pt x="1579524" y="1177105"/>
                </a:cubicBezTo>
                <a:lnTo>
                  <a:pt x="1557438" y="1292606"/>
                </a:lnTo>
                <a:lnTo>
                  <a:pt x="1523458" y="1292606"/>
                </a:lnTo>
                <a:lnTo>
                  <a:pt x="1545165" y="1178334"/>
                </a:lnTo>
                <a:cubicBezTo>
                  <a:pt x="1546001" y="1174383"/>
                  <a:pt x="1546684" y="1170202"/>
                  <a:pt x="1547213" y="1165791"/>
                </a:cubicBezTo>
                <a:cubicBezTo>
                  <a:pt x="1547742" y="1161379"/>
                  <a:pt x="1548015" y="1157096"/>
                  <a:pt x="1548032" y="1152940"/>
                </a:cubicBezTo>
                <a:cubicBezTo>
                  <a:pt x="1548194" y="1142710"/>
                  <a:pt x="1545925" y="1134399"/>
                  <a:pt x="1541223" y="1128008"/>
                </a:cubicBezTo>
                <a:cubicBezTo>
                  <a:pt x="1536522" y="1121617"/>
                  <a:pt x="1528415" y="1118323"/>
                  <a:pt x="1516905" y="1118127"/>
                </a:cubicBezTo>
                <a:cubicBezTo>
                  <a:pt x="1508630" y="1118182"/>
                  <a:pt x="1499877" y="1121302"/>
                  <a:pt x="1490646" y="1127486"/>
                </a:cubicBezTo>
                <a:cubicBezTo>
                  <a:pt x="1481415" y="1133670"/>
                  <a:pt x="1473027" y="1142585"/>
                  <a:pt x="1465480" y="1154230"/>
                </a:cubicBezTo>
                <a:cubicBezTo>
                  <a:pt x="1457933" y="1165875"/>
                  <a:pt x="1452548" y="1179917"/>
                  <a:pt x="1449325" y="1196355"/>
                </a:cubicBezTo>
                <a:lnTo>
                  <a:pt x="1431304" y="1292606"/>
                </a:lnTo>
                <a:lnTo>
                  <a:pt x="1397309" y="1292606"/>
                </a:lnTo>
                <a:lnTo>
                  <a:pt x="1423931" y="1152158"/>
                </a:lnTo>
                <a:cubicBezTo>
                  <a:pt x="1426141" y="1141102"/>
                  <a:pt x="1427967" y="1130763"/>
                  <a:pt x="1429409" y="1121141"/>
                </a:cubicBezTo>
                <a:cubicBezTo>
                  <a:pt x="1430851" y="1111518"/>
                  <a:pt x="1432165" y="1102612"/>
                  <a:pt x="1433352" y="1094422"/>
                </a:cubicBezTo>
                <a:lnTo>
                  <a:pt x="1463659" y="1094422"/>
                </a:lnTo>
                <a:lnTo>
                  <a:pt x="1458745" y="1133281"/>
                </a:lnTo>
                <a:lnTo>
                  <a:pt x="1459564" y="1133281"/>
                </a:lnTo>
                <a:cubicBezTo>
                  <a:pt x="1468506" y="1119299"/>
                  <a:pt x="1479292" y="1108593"/>
                  <a:pt x="1491920" y="1101164"/>
                </a:cubicBezTo>
                <a:cubicBezTo>
                  <a:pt x="1504549" y="1093734"/>
                  <a:pt x="1518201" y="1089985"/>
                  <a:pt x="1532878" y="1089917"/>
                </a:cubicBezTo>
                <a:close/>
                <a:moveTo>
                  <a:pt x="1326184" y="1089917"/>
                </a:moveTo>
                <a:cubicBezTo>
                  <a:pt x="1335785" y="1089959"/>
                  <a:pt x="1345314" y="1090692"/>
                  <a:pt x="1354771" y="1092116"/>
                </a:cubicBezTo>
                <a:cubicBezTo>
                  <a:pt x="1364228" y="1093540"/>
                  <a:pt x="1372434" y="1095401"/>
                  <a:pt x="1379388" y="1097698"/>
                </a:cubicBezTo>
                <a:lnTo>
                  <a:pt x="1359319" y="1200885"/>
                </a:lnTo>
                <a:cubicBezTo>
                  <a:pt x="1356043" y="1218372"/>
                  <a:pt x="1353688" y="1235195"/>
                  <a:pt x="1352255" y="1251352"/>
                </a:cubicBezTo>
                <a:cubicBezTo>
                  <a:pt x="1350822" y="1267509"/>
                  <a:pt x="1350309" y="1281260"/>
                  <a:pt x="1350718" y="1292606"/>
                </a:cubicBezTo>
                <a:lnTo>
                  <a:pt x="1319232" y="1292606"/>
                </a:lnTo>
                <a:cubicBezTo>
                  <a:pt x="1319266" y="1286555"/>
                  <a:pt x="1319709" y="1279099"/>
                  <a:pt x="1320561" y="1270238"/>
                </a:cubicBezTo>
                <a:cubicBezTo>
                  <a:pt x="1321413" y="1261377"/>
                  <a:pt x="1322469" y="1251781"/>
                  <a:pt x="1323730" y="1241451"/>
                </a:cubicBezTo>
                <a:lnTo>
                  <a:pt x="1322912" y="1241451"/>
                </a:lnTo>
                <a:cubicBezTo>
                  <a:pt x="1311963" y="1261682"/>
                  <a:pt x="1299943" y="1276077"/>
                  <a:pt x="1286855" y="1284634"/>
                </a:cubicBezTo>
                <a:cubicBezTo>
                  <a:pt x="1273767" y="1293192"/>
                  <a:pt x="1260112" y="1297351"/>
                  <a:pt x="1245892" y="1297111"/>
                </a:cubicBezTo>
                <a:cubicBezTo>
                  <a:pt x="1228287" y="1296738"/>
                  <a:pt x="1214451" y="1290534"/>
                  <a:pt x="1204382" y="1278499"/>
                </a:cubicBezTo>
                <a:cubicBezTo>
                  <a:pt x="1194314" y="1266464"/>
                  <a:pt x="1189182" y="1250837"/>
                  <a:pt x="1188987" y="1231617"/>
                </a:cubicBezTo>
                <a:cubicBezTo>
                  <a:pt x="1189080" y="1208199"/>
                  <a:pt x="1194534" y="1185756"/>
                  <a:pt x="1205347" y="1164288"/>
                </a:cubicBezTo>
                <a:cubicBezTo>
                  <a:pt x="1216161" y="1142821"/>
                  <a:pt x="1231777" y="1125178"/>
                  <a:pt x="1252195" y="1111358"/>
                </a:cubicBezTo>
                <a:cubicBezTo>
                  <a:pt x="1272614" y="1097539"/>
                  <a:pt x="1297277" y="1090392"/>
                  <a:pt x="1326184" y="1089917"/>
                </a:cubicBezTo>
                <a:close/>
                <a:moveTo>
                  <a:pt x="919373" y="1089917"/>
                </a:moveTo>
                <a:cubicBezTo>
                  <a:pt x="937220" y="1090157"/>
                  <a:pt x="951856" y="1094178"/>
                  <a:pt x="963281" y="1101980"/>
                </a:cubicBezTo>
                <a:cubicBezTo>
                  <a:pt x="974706" y="1109783"/>
                  <a:pt x="983150" y="1119930"/>
                  <a:pt x="988613" y="1132422"/>
                </a:cubicBezTo>
                <a:cubicBezTo>
                  <a:pt x="994076" y="1144913"/>
                  <a:pt x="996788" y="1158312"/>
                  <a:pt x="996750" y="1172619"/>
                </a:cubicBezTo>
                <a:cubicBezTo>
                  <a:pt x="996624" y="1193374"/>
                  <a:pt x="992057" y="1213177"/>
                  <a:pt x="983048" y="1232026"/>
                </a:cubicBezTo>
                <a:cubicBezTo>
                  <a:pt x="974039" y="1250876"/>
                  <a:pt x="961342" y="1266334"/>
                  <a:pt x="944958" y="1278401"/>
                </a:cubicBezTo>
                <a:cubicBezTo>
                  <a:pt x="928574" y="1290468"/>
                  <a:pt x="909255" y="1296705"/>
                  <a:pt x="887003" y="1297111"/>
                </a:cubicBezTo>
                <a:cubicBezTo>
                  <a:pt x="862093" y="1296507"/>
                  <a:pt x="843001" y="1288511"/>
                  <a:pt x="829726" y="1273122"/>
                </a:cubicBezTo>
                <a:cubicBezTo>
                  <a:pt x="816452" y="1257732"/>
                  <a:pt x="809752" y="1238571"/>
                  <a:pt x="809625" y="1215638"/>
                </a:cubicBezTo>
                <a:cubicBezTo>
                  <a:pt x="809789" y="1193578"/>
                  <a:pt x="814508" y="1173062"/>
                  <a:pt x="823783" y="1154091"/>
                </a:cubicBezTo>
                <a:cubicBezTo>
                  <a:pt x="833057" y="1135120"/>
                  <a:pt x="845906" y="1119768"/>
                  <a:pt x="862328" y="1108035"/>
                </a:cubicBezTo>
                <a:cubicBezTo>
                  <a:pt x="878751" y="1096302"/>
                  <a:pt x="897766" y="1090263"/>
                  <a:pt x="919373" y="1089917"/>
                </a:cubicBezTo>
                <a:close/>
                <a:moveTo>
                  <a:pt x="553495" y="1089917"/>
                </a:moveTo>
                <a:cubicBezTo>
                  <a:pt x="565202" y="1090036"/>
                  <a:pt x="576704" y="1091433"/>
                  <a:pt x="588001" y="1094107"/>
                </a:cubicBezTo>
                <a:cubicBezTo>
                  <a:pt x="599299" y="1096782"/>
                  <a:pt x="608958" y="1100018"/>
                  <a:pt x="616979" y="1103817"/>
                </a:cubicBezTo>
                <a:lnTo>
                  <a:pt x="586670" y="1267669"/>
                </a:lnTo>
                <a:cubicBezTo>
                  <a:pt x="582720" y="1288517"/>
                  <a:pt x="577617" y="1306277"/>
                  <a:pt x="571362" y="1320949"/>
                </a:cubicBezTo>
                <a:cubicBezTo>
                  <a:pt x="565108" y="1335621"/>
                  <a:pt x="556831" y="1347349"/>
                  <a:pt x="546532" y="1356131"/>
                </a:cubicBezTo>
                <a:cubicBezTo>
                  <a:pt x="536480" y="1364563"/>
                  <a:pt x="525354" y="1370388"/>
                  <a:pt x="513151" y="1373608"/>
                </a:cubicBezTo>
                <a:cubicBezTo>
                  <a:pt x="500949" y="1376827"/>
                  <a:pt x="489004" y="1378360"/>
                  <a:pt x="477314" y="1378207"/>
                </a:cubicBezTo>
                <a:cubicBezTo>
                  <a:pt x="465069" y="1378139"/>
                  <a:pt x="453747" y="1376844"/>
                  <a:pt x="443348" y="1374323"/>
                </a:cubicBezTo>
                <a:cubicBezTo>
                  <a:pt x="432950" y="1371802"/>
                  <a:pt x="424493" y="1368463"/>
                  <a:pt x="417976" y="1364307"/>
                </a:cubicBezTo>
                <a:lnTo>
                  <a:pt x="427806" y="1337698"/>
                </a:lnTo>
                <a:cubicBezTo>
                  <a:pt x="433872" y="1341473"/>
                  <a:pt x="441473" y="1344582"/>
                  <a:pt x="450610" y="1347025"/>
                </a:cubicBezTo>
                <a:cubicBezTo>
                  <a:pt x="459747" y="1349467"/>
                  <a:pt x="469603" y="1350731"/>
                  <a:pt x="480181" y="1350816"/>
                </a:cubicBezTo>
                <a:cubicBezTo>
                  <a:pt x="496922" y="1351217"/>
                  <a:pt x="511462" y="1346111"/>
                  <a:pt x="523800" y="1335500"/>
                </a:cubicBezTo>
                <a:cubicBezTo>
                  <a:pt x="536139" y="1324888"/>
                  <a:pt x="545354" y="1306365"/>
                  <a:pt x="551447" y="1279933"/>
                </a:cubicBezTo>
                <a:lnTo>
                  <a:pt x="558000" y="1250465"/>
                </a:lnTo>
                <a:lnTo>
                  <a:pt x="556771" y="1250465"/>
                </a:lnTo>
                <a:cubicBezTo>
                  <a:pt x="548093" y="1264577"/>
                  <a:pt x="537905" y="1275130"/>
                  <a:pt x="526207" y="1282126"/>
                </a:cubicBezTo>
                <a:cubicBezTo>
                  <a:pt x="514508" y="1289122"/>
                  <a:pt x="501760" y="1292615"/>
                  <a:pt x="487963" y="1292606"/>
                </a:cubicBezTo>
                <a:cubicBezTo>
                  <a:pt x="468084" y="1291942"/>
                  <a:pt x="453095" y="1284885"/>
                  <a:pt x="442994" y="1271433"/>
                </a:cubicBezTo>
                <a:cubicBezTo>
                  <a:pt x="432894" y="1257981"/>
                  <a:pt x="427831" y="1242115"/>
                  <a:pt x="427806" y="1223834"/>
                </a:cubicBezTo>
                <a:cubicBezTo>
                  <a:pt x="427810" y="1201027"/>
                  <a:pt x="432939" y="1179499"/>
                  <a:pt x="443190" y="1159251"/>
                </a:cubicBezTo>
                <a:cubicBezTo>
                  <a:pt x="453441" y="1139002"/>
                  <a:pt x="467971" y="1122487"/>
                  <a:pt x="486777" y="1109704"/>
                </a:cubicBezTo>
                <a:cubicBezTo>
                  <a:pt x="505585" y="1096922"/>
                  <a:pt x="527824" y="1090326"/>
                  <a:pt x="553495" y="1089917"/>
                </a:cubicBezTo>
                <a:close/>
                <a:moveTo>
                  <a:pt x="342253" y="1089917"/>
                </a:moveTo>
                <a:cubicBezTo>
                  <a:pt x="354737" y="1089610"/>
                  <a:pt x="366093" y="1093598"/>
                  <a:pt x="376319" y="1101882"/>
                </a:cubicBezTo>
                <a:cubicBezTo>
                  <a:pt x="386546" y="1110166"/>
                  <a:pt x="391966" y="1124591"/>
                  <a:pt x="392579" y="1145159"/>
                </a:cubicBezTo>
                <a:cubicBezTo>
                  <a:pt x="392554" y="1149587"/>
                  <a:pt x="392196" y="1154656"/>
                  <a:pt x="391506" y="1160364"/>
                </a:cubicBezTo>
                <a:cubicBezTo>
                  <a:pt x="390816" y="1166073"/>
                  <a:pt x="389947" y="1171653"/>
                  <a:pt x="388899" y="1177105"/>
                </a:cubicBezTo>
                <a:lnTo>
                  <a:pt x="366813" y="1292606"/>
                </a:lnTo>
                <a:lnTo>
                  <a:pt x="332832" y="1292606"/>
                </a:lnTo>
                <a:lnTo>
                  <a:pt x="354540" y="1178334"/>
                </a:lnTo>
                <a:cubicBezTo>
                  <a:pt x="355376" y="1174383"/>
                  <a:pt x="356059" y="1170202"/>
                  <a:pt x="356588" y="1165791"/>
                </a:cubicBezTo>
                <a:cubicBezTo>
                  <a:pt x="357117" y="1161379"/>
                  <a:pt x="357390" y="1157096"/>
                  <a:pt x="357407" y="1152940"/>
                </a:cubicBezTo>
                <a:cubicBezTo>
                  <a:pt x="357569" y="1142710"/>
                  <a:pt x="355300" y="1134399"/>
                  <a:pt x="350598" y="1128008"/>
                </a:cubicBezTo>
                <a:cubicBezTo>
                  <a:pt x="345896" y="1121617"/>
                  <a:pt x="337790" y="1118323"/>
                  <a:pt x="326279" y="1118127"/>
                </a:cubicBezTo>
                <a:cubicBezTo>
                  <a:pt x="318004" y="1118182"/>
                  <a:pt x="309252" y="1121302"/>
                  <a:pt x="300021" y="1127486"/>
                </a:cubicBezTo>
                <a:cubicBezTo>
                  <a:pt x="290790" y="1133670"/>
                  <a:pt x="282402" y="1142585"/>
                  <a:pt x="274855" y="1154230"/>
                </a:cubicBezTo>
                <a:cubicBezTo>
                  <a:pt x="267308" y="1165875"/>
                  <a:pt x="261923" y="1179917"/>
                  <a:pt x="258699" y="1196355"/>
                </a:cubicBezTo>
                <a:lnTo>
                  <a:pt x="240678" y="1292606"/>
                </a:lnTo>
                <a:lnTo>
                  <a:pt x="206683" y="1292606"/>
                </a:lnTo>
                <a:lnTo>
                  <a:pt x="233306" y="1152158"/>
                </a:lnTo>
                <a:cubicBezTo>
                  <a:pt x="235516" y="1141102"/>
                  <a:pt x="237342" y="1130763"/>
                  <a:pt x="238784" y="1121141"/>
                </a:cubicBezTo>
                <a:cubicBezTo>
                  <a:pt x="240226" y="1111518"/>
                  <a:pt x="241540" y="1102612"/>
                  <a:pt x="242726" y="1094422"/>
                </a:cubicBezTo>
                <a:lnTo>
                  <a:pt x="273034" y="1094422"/>
                </a:lnTo>
                <a:lnTo>
                  <a:pt x="268120" y="1133281"/>
                </a:lnTo>
                <a:lnTo>
                  <a:pt x="268939" y="1133281"/>
                </a:lnTo>
                <a:cubicBezTo>
                  <a:pt x="277881" y="1119299"/>
                  <a:pt x="288667" y="1108593"/>
                  <a:pt x="301295" y="1101164"/>
                </a:cubicBezTo>
                <a:cubicBezTo>
                  <a:pt x="313924" y="1093734"/>
                  <a:pt x="327576" y="1089985"/>
                  <a:pt x="342253" y="1089917"/>
                </a:cubicBezTo>
                <a:close/>
                <a:moveTo>
                  <a:pt x="109748" y="1089917"/>
                </a:moveTo>
                <a:cubicBezTo>
                  <a:pt x="127596" y="1090157"/>
                  <a:pt x="142231" y="1094178"/>
                  <a:pt x="153656" y="1101980"/>
                </a:cubicBezTo>
                <a:cubicBezTo>
                  <a:pt x="165081" y="1109783"/>
                  <a:pt x="173525" y="1119930"/>
                  <a:pt x="178988" y="1132422"/>
                </a:cubicBezTo>
                <a:cubicBezTo>
                  <a:pt x="184451" y="1144913"/>
                  <a:pt x="187163" y="1158312"/>
                  <a:pt x="187125" y="1172619"/>
                </a:cubicBezTo>
                <a:cubicBezTo>
                  <a:pt x="186999" y="1193374"/>
                  <a:pt x="182432" y="1213177"/>
                  <a:pt x="173423" y="1232026"/>
                </a:cubicBezTo>
                <a:cubicBezTo>
                  <a:pt x="164414" y="1250876"/>
                  <a:pt x="151718" y="1266334"/>
                  <a:pt x="135333" y="1278401"/>
                </a:cubicBezTo>
                <a:cubicBezTo>
                  <a:pt x="118949" y="1290468"/>
                  <a:pt x="99630" y="1296705"/>
                  <a:pt x="77378" y="1297111"/>
                </a:cubicBezTo>
                <a:cubicBezTo>
                  <a:pt x="52468" y="1296507"/>
                  <a:pt x="33376" y="1288511"/>
                  <a:pt x="20102" y="1273122"/>
                </a:cubicBezTo>
                <a:cubicBezTo>
                  <a:pt x="6827" y="1257732"/>
                  <a:pt x="127" y="1238571"/>
                  <a:pt x="0" y="1215638"/>
                </a:cubicBezTo>
                <a:cubicBezTo>
                  <a:pt x="164" y="1193578"/>
                  <a:pt x="4883" y="1173062"/>
                  <a:pt x="14158" y="1154091"/>
                </a:cubicBezTo>
                <a:cubicBezTo>
                  <a:pt x="23432" y="1135120"/>
                  <a:pt x="36281" y="1119768"/>
                  <a:pt x="52703" y="1108035"/>
                </a:cubicBezTo>
                <a:cubicBezTo>
                  <a:pt x="69126" y="1096302"/>
                  <a:pt x="88141" y="1090263"/>
                  <a:pt x="109748" y="1089917"/>
                </a:cubicBezTo>
                <a:close/>
                <a:moveTo>
                  <a:pt x="5825206" y="1061247"/>
                </a:moveTo>
                <a:cubicBezTo>
                  <a:pt x="5826416" y="1064788"/>
                  <a:pt x="5827268" y="1068560"/>
                  <a:pt x="5827761" y="1072561"/>
                </a:cubicBezTo>
                <a:cubicBezTo>
                  <a:pt x="5828256" y="1076563"/>
                  <a:pt x="5828494" y="1080437"/>
                  <a:pt x="5828477" y="1084183"/>
                </a:cubicBezTo>
                <a:cubicBezTo>
                  <a:pt x="5828368" y="1097641"/>
                  <a:pt x="5824601" y="1108075"/>
                  <a:pt x="5817176" y="1115486"/>
                </a:cubicBezTo>
                <a:cubicBezTo>
                  <a:pt x="5809752" y="1122897"/>
                  <a:pt x="5799326" y="1126371"/>
                  <a:pt x="5785898" y="1125909"/>
                </a:cubicBezTo>
                <a:cubicBezTo>
                  <a:pt x="5789775" y="1132311"/>
                  <a:pt x="5792655" y="1139481"/>
                  <a:pt x="5794538" y="1147419"/>
                </a:cubicBezTo>
                <a:cubicBezTo>
                  <a:pt x="5796421" y="1155358"/>
                  <a:pt x="5797358" y="1163758"/>
                  <a:pt x="5797349" y="1172619"/>
                </a:cubicBezTo>
                <a:cubicBezTo>
                  <a:pt x="5797223" y="1193374"/>
                  <a:pt x="5792657" y="1213177"/>
                  <a:pt x="5783647" y="1232026"/>
                </a:cubicBezTo>
                <a:cubicBezTo>
                  <a:pt x="5774639" y="1250876"/>
                  <a:pt x="5761942" y="1266334"/>
                  <a:pt x="5745557" y="1278401"/>
                </a:cubicBezTo>
                <a:cubicBezTo>
                  <a:pt x="5729173" y="1290468"/>
                  <a:pt x="5709854" y="1296705"/>
                  <a:pt x="5687602" y="1297111"/>
                </a:cubicBezTo>
                <a:cubicBezTo>
                  <a:pt x="5662692" y="1296507"/>
                  <a:pt x="5643601" y="1288511"/>
                  <a:pt x="5630326" y="1273122"/>
                </a:cubicBezTo>
                <a:cubicBezTo>
                  <a:pt x="5617051" y="1257732"/>
                  <a:pt x="5610351" y="1238571"/>
                  <a:pt x="5610225" y="1215638"/>
                </a:cubicBezTo>
                <a:cubicBezTo>
                  <a:pt x="5610389" y="1193578"/>
                  <a:pt x="5615108" y="1173062"/>
                  <a:pt x="5624382" y="1154091"/>
                </a:cubicBezTo>
                <a:cubicBezTo>
                  <a:pt x="5633656" y="1135120"/>
                  <a:pt x="5646505" y="1119768"/>
                  <a:pt x="5662928" y="1108035"/>
                </a:cubicBezTo>
                <a:cubicBezTo>
                  <a:pt x="5679350" y="1096302"/>
                  <a:pt x="5698365" y="1090263"/>
                  <a:pt x="5719973" y="1089917"/>
                </a:cubicBezTo>
                <a:cubicBezTo>
                  <a:pt x="5726307" y="1089925"/>
                  <a:pt x="5732282" y="1090522"/>
                  <a:pt x="5737900" y="1091707"/>
                </a:cubicBezTo>
                <a:cubicBezTo>
                  <a:pt x="5743517" y="1092892"/>
                  <a:pt x="5748877" y="1094617"/>
                  <a:pt x="5753982" y="1096880"/>
                </a:cubicBezTo>
                <a:cubicBezTo>
                  <a:pt x="5758224" y="1098885"/>
                  <a:pt x="5762643" y="1100916"/>
                  <a:pt x="5767237" y="1102972"/>
                </a:cubicBezTo>
                <a:cubicBezTo>
                  <a:pt x="5771831" y="1105029"/>
                  <a:pt x="5776961" y="1106138"/>
                  <a:pt x="5782626" y="1106300"/>
                </a:cubicBezTo>
                <a:cubicBezTo>
                  <a:pt x="5788798" y="1106292"/>
                  <a:pt x="5793544" y="1104568"/>
                  <a:pt x="5796867" y="1101129"/>
                </a:cubicBezTo>
                <a:cubicBezTo>
                  <a:pt x="5800190" y="1097691"/>
                  <a:pt x="5801869" y="1092588"/>
                  <a:pt x="5801906" y="1085821"/>
                </a:cubicBezTo>
                <a:cubicBezTo>
                  <a:pt x="5801906" y="1082912"/>
                  <a:pt x="5801595" y="1079720"/>
                  <a:pt x="5800974" y="1076248"/>
                </a:cubicBezTo>
                <a:cubicBezTo>
                  <a:pt x="5800353" y="1072775"/>
                  <a:pt x="5799421" y="1069276"/>
                  <a:pt x="5798178" y="1065752"/>
                </a:cubicBezTo>
                <a:close/>
                <a:moveTo>
                  <a:pt x="5622925" y="1050188"/>
                </a:moveTo>
                <a:cubicBezTo>
                  <a:pt x="5623776" y="1052902"/>
                  <a:pt x="5624525" y="1055974"/>
                  <a:pt x="5625173" y="1059404"/>
                </a:cubicBezTo>
                <a:cubicBezTo>
                  <a:pt x="5625820" y="1062834"/>
                  <a:pt x="5626160" y="1066315"/>
                  <a:pt x="5626195" y="1069848"/>
                </a:cubicBezTo>
                <a:cubicBezTo>
                  <a:pt x="5626230" y="1083364"/>
                  <a:pt x="5622276" y="1094216"/>
                  <a:pt x="5614334" y="1102406"/>
                </a:cubicBezTo>
                <a:cubicBezTo>
                  <a:pt x="5606391" y="1110597"/>
                  <a:pt x="5594250" y="1114896"/>
                  <a:pt x="5577909" y="1115306"/>
                </a:cubicBezTo>
                <a:lnTo>
                  <a:pt x="5554966" y="1234870"/>
                </a:lnTo>
                <a:cubicBezTo>
                  <a:pt x="5552926" y="1245926"/>
                  <a:pt x="5551168" y="1256265"/>
                  <a:pt x="5549691" y="1265888"/>
                </a:cubicBezTo>
                <a:cubicBezTo>
                  <a:pt x="5548215" y="1275510"/>
                  <a:pt x="5546968" y="1284416"/>
                  <a:pt x="5545953" y="1292606"/>
                </a:cubicBezTo>
                <a:lnTo>
                  <a:pt x="5515225" y="1292606"/>
                </a:lnTo>
                <a:lnTo>
                  <a:pt x="5520551" y="1255386"/>
                </a:lnTo>
                <a:lnTo>
                  <a:pt x="5519732" y="1255386"/>
                </a:lnTo>
                <a:cubicBezTo>
                  <a:pt x="5510744" y="1268403"/>
                  <a:pt x="5500143" y="1278580"/>
                  <a:pt x="5487929" y="1285916"/>
                </a:cubicBezTo>
                <a:cubicBezTo>
                  <a:pt x="5475715" y="1293252"/>
                  <a:pt x="5462963" y="1296984"/>
                  <a:pt x="5449673" y="1297111"/>
                </a:cubicBezTo>
                <a:cubicBezTo>
                  <a:pt x="5436400" y="1297538"/>
                  <a:pt x="5424565" y="1293618"/>
                  <a:pt x="5414168" y="1285350"/>
                </a:cubicBezTo>
                <a:cubicBezTo>
                  <a:pt x="5403770" y="1277083"/>
                  <a:pt x="5398282" y="1261907"/>
                  <a:pt x="5397703" y="1239822"/>
                </a:cubicBezTo>
                <a:cubicBezTo>
                  <a:pt x="5397703" y="1235137"/>
                  <a:pt x="5398010" y="1230069"/>
                  <a:pt x="5398623" y="1224616"/>
                </a:cubicBezTo>
                <a:cubicBezTo>
                  <a:pt x="5399236" y="1219164"/>
                  <a:pt x="5400157" y="1213174"/>
                  <a:pt x="5401383" y="1206646"/>
                </a:cubicBezTo>
                <a:lnTo>
                  <a:pt x="5422650" y="1094422"/>
                </a:lnTo>
                <a:lnTo>
                  <a:pt x="5456638" y="1094422"/>
                </a:lnTo>
                <a:lnTo>
                  <a:pt x="5435743" y="1205008"/>
                </a:lnTo>
                <a:cubicBezTo>
                  <a:pt x="5434515" y="1210520"/>
                  <a:pt x="5433593" y="1215674"/>
                  <a:pt x="5432977" y="1220469"/>
                </a:cubicBezTo>
                <a:cubicBezTo>
                  <a:pt x="5432364" y="1225265"/>
                  <a:pt x="5432056" y="1229804"/>
                  <a:pt x="5432056" y="1234088"/>
                </a:cubicBezTo>
                <a:cubicBezTo>
                  <a:pt x="5431928" y="1244481"/>
                  <a:pt x="5434335" y="1252774"/>
                  <a:pt x="5439277" y="1258969"/>
                </a:cubicBezTo>
                <a:cubicBezTo>
                  <a:pt x="5444219" y="1265164"/>
                  <a:pt x="5452464" y="1268338"/>
                  <a:pt x="5464013" y="1268492"/>
                </a:cubicBezTo>
                <a:cubicBezTo>
                  <a:pt x="5476935" y="1268210"/>
                  <a:pt x="5489704" y="1261606"/>
                  <a:pt x="5502320" y="1248679"/>
                </a:cubicBezTo>
                <a:cubicBezTo>
                  <a:pt x="5514935" y="1235751"/>
                  <a:pt x="5523607" y="1218191"/>
                  <a:pt x="5528336" y="1195997"/>
                </a:cubicBezTo>
                <a:lnTo>
                  <a:pt x="5547591" y="1094422"/>
                </a:lnTo>
                <a:lnTo>
                  <a:pt x="5575451" y="1094422"/>
                </a:lnTo>
                <a:cubicBezTo>
                  <a:pt x="5583824" y="1094397"/>
                  <a:pt x="5590021" y="1092503"/>
                  <a:pt x="5594041" y="1088740"/>
                </a:cubicBezTo>
                <a:cubicBezTo>
                  <a:pt x="5598061" y="1084977"/>
                  <a:pt x="5600059" y="1079499"/>
                  <a:pt x="5600033" y="1072305"/>
                </a:cubicBezTo>
                <a:cubicBezTo>
                  <a:pt x="5600007" y="1069217"/>
                  <a:pt x="5599649" y="1066179"/>
                  <a:pt x="5598957" y="1063192"/>
                </a:cubicBezTo>
                <a:cubicBezTo>
                  <a:pt x="5598266" y="1060206"/>
                  <a:pt x="5597396" y="1057373"/>
                  <a:pt x="5596346" y="1054694"/>
                </a:cubicBezTo>
                <a:close/>
                <a:moveTo>
                  <a:pt x="7601185" y="1041178"/>
                </a:moveTo>
                <a:lnTo>
                  <a:pt x="7590945" y="1094422"/>
                </a:lnTo>
                <a:lnTo>
                  <a:pt x="7638455" y="1094422"/>
                </a:lnTo>
                <a:lnTo>
                  <a:pt x="7633131" y="1120994"/>
                </a:lnTo>
                <a:lnTo>
                  <a:pt x="7585620" y="1120994"/>
                </a:lnTo>
                <a:lnTo>
                  <a:pt x="7567190" y="1217277"/>
                </a:lnTo>
                <a:cubicBezTo>
                  <a:pt x="7566140" y="1222783"/>
                  <a:pt x="7565270" y="1228160"/>
                  <a:pt x="7564579" y="1233410"/>
                </a:cubicBezTo>
                <a:cubicBezTo>
                  <a:pt x="7563887" y="1238659"/>
                  <a:pt x="7563529" y="1243934"/>
                  <a:pt x="7563504" y="1249235"/>
                </a:cubicBezTo>
                <a:cubicBezTo>
                  <a:pt x="7563469" y="1255219"/>
                  <a:pt x="7564971" y="1259845"/>
                  <a:pt x="7568009" y="1263114"/>
                </a:cubicBezTo>
                <a:cubicBezTo>
                  <a:pt x="7571046" y="1266384"/>
                  <a:pt x="7575825" y="1268040"/>
                  <a:pt x="7582344" y="1268082"/>
                </a:cubicBezTo>
                <a:cubicBezTo>
                  <a:pt x="7585237" y="1268082"/>
                  <a:pt x="7588052" y="1267980"/>
                  <a:pt x="7590792" y="1267775"/>
                </a:cubicBezTo>
                <a:cubicBezTo>
                  <a:pt x="7593530" y="1267570"/>
                  <a:pt x="7596039" y="1267263"/>
                  <a:pt x="7598317" y="1266853"/>
                </a:cubicBezTo>
                <a:lnTo>
                  <a:pt x="7596679" y="1293431"/>
                </a:lnTo>
                <a:cubicBezTo>
                  <a:pt x="7593513" y="1294658"/>
                  <a:pt x="7589605" y="1295578"/>
                  <a:pt x="7584955" y="1296191"/>
                </a:cubicBezTo>
                <a:cubicBezTo>
                  <a:pt x="7580305" y="1296804"/>
                  <a:pt x="7575475" y="1297111"/>
                  <a:pt x="7570466" y="1297111"/>
                </a:cubicBezTo>
                <a:cubicBezTo>
                  <a:pt x="7555483" y="1296762"/>
                  <a:pt x="7544744" y="1292860"/>
                  <a:pt x="7538251" y="1285405"/>
                </a:cubicBezTo>
                <a:cubicBezTo>
                  <a:pt x="7531757" y="1277950"/>
                  <a:pt x="7528587" y="1269034"/>
                  <a:pt x="7528741" y="1258659"/>
                </a:cubicBezTo>
                <a:cubicBezTo>
                  <a:pt x="7528732" y="1252982"/>
                  <a:pt x="7529056" y="1247127"/>
                  <a:pt x="7529712" y="1241092"/>
                </a:cubicBezTo>
                <a:cubicBezTo>
                  <a:pt x="7530368" y="1235057"/>
                  <a:pt x="7531408" y="1228485"/>
                  <a:pt x="7532830" y="1221374"/>
                </a:cubicBezTo>
                <a:lnTo>
                  <a:pt x="7552461" y="1120994"/>
                </a:lnTo>
                <a:lnTo>
                  <a:pt x="7523826" y="1120994"/>
                </a:lnTo>
                <a:lnTo>
                  <a:pt x="7529150" y="1094422"/>
                </a:lnTo>
                <a:lnTo>
                  <a:pt x="7557369" y="1094422"/>
                </a:lnTo>
                <a:lnTo>
                  <a:pt x="7565961" y="1049779"/>
                </a:lnTo>
                <a:close/>
                <a:moveTo>
                  <a:pt x="7163035" y="1041178"/>
                </a:moveTo>
                <a:lnTo>
                  <a:pt x="7152795" y="1094422"/>
                </a:lnTo>
                <a:lnTo>
                  <a:pt x="7200306" y="1094422"/>
                </a:lnTo>
                <a:lnTo>
                  <a:pt x="7194982" y="1120994"/>
                </a:lnTo>
                <a:lnTo>
                  <a:pt x="7147470" y="1120994"/>
                </a:lnTo>
                <a:lnTo>
                  <a:pt x="7129040" y="1217277"/>
                </a:lnTo>
                <a:cubicBezTo>
                  <a:pt x="7127990" y="1222783"/>
                  <a:pt x="7127120" y="1228160"/>
                  <a:pt x="7126429" y="1233410"/>
                </a:cubicBezTo>
                <a:cubicBezTo>
                  <a:pt x="7125737" y="1238659"/>
                  <a:pt x="7125379" y="1243934"/>
                  <a:pt x="7125354" y="1249235"/>
                </a:cubicBezTo>
                <a:cubicBezTo>
                  <a:pt x="7125319" y="1255219"/>
                  <a:pt x="7126821" y="1259845"/>
                  <a:pt x="7129859" y="1263114"/>
                </a:cubicBezTo>
                <a:cubicBezTo>
                  <a:pt x="7132896" y="1266384"/>
                  <a:pt x="7137675" y="1268040"/>
                  <a:pt x="7144194" y="1268082"/>
                </a:cubicBezTo>
                <a:cubicBezTo>
                  <a:pt x="7147087" y="1268082"/>
                  <a:pt x="7149902" y="1267980"/>
                  <a:pt x="7152642" y="1267775"/>
                </a:cubicBezTo>
                <a:cubicBezTo>
                  <a:pt x="7155380" y="1267570"/>
                  <a:pt x="7157889" y="1267263"/>
                  <a:pt x="7160167" y="1266853"/>
                </a:cubicBezTo>
                <a:lnTo>
                  <a:pt x="7158529" y="1293431"/>
                </a:lnTo>
                <a:cubicBezTo>
                  <a:pt x="7155363" y="1294658"/>
                  <a:pt x="7151455" y="1295578"/>
                  <a:pt x="7146805" y="1296191"/>
                </a:cubicBezTo>
                <a:cubicBezTo>
                  <a:pt x="7142154" y="1296804"/>
                  <a:pt x="7137325" y="1297111"/>
                  <a:pt x="7132316" y="1297111"/>
                </a:cubicBezTo>
                <a:cubicBezTo>
                  <a:pt x="7117333" y="1296762"/>
                  <a:pt x="7106594" y="1292860"/>
                  <a:pt x="7100101" y="1285405"/>
                </a:cubicBezTo>
                <a:cubicBezTo>
                  <a:pt x="7093607" y="1277950"/>
                  <a:pt x="7090437" y="1269034"/>
                  <a:pt x="7090591" y="1258659"/>
                </a:cubicBezTo>
                <a:cubicBezTo>
                  <a:pt x="7090582" y="1252982"/>
                  <a:pt x="7090906" y="1247127"/>
                  <a:pt x="7091562" y="1241092"/>
                </a:cubicBezTo>
                <a:cubicBezTo>
                  <a:pt x="7092218" y="1235057"/>
                  <a:pt x="7093257" y="1228485"/>
                  <a:pt x="7094680" y="1221374"/>
                </a:cubicBezTo>
                <a:lnTo>
                  <a:pt x="7114311" y="1120994"/>
                </a:lnTo>
                <a:lnTo>
                  <a:pt x="7085676" y="1120994"/>
                </a:lnTo>
                <a:lnTo>
                  <a:pt x="7091000" y="1094422"/>
                </a:lnTo>
                <a:lnTo>
                  <a:pt x="7119219" y="1094422"/>
                </a:lnTo>
                <a:lnTo>
                  <a:pt x="7127811" y="1049779"/>
                </a:lnTo>
                <a:close/>
                <a:moveTo>
                  <a:pt x="6972534" y="1041178"/>
                </a:moveTo>
                <a:lnTo>
                  <a:pt x="6962295" y="1094422"/>
                </a:lnTo>
                <a:lnTo>
                  <a:pt x="7009806" y="1094422"/>
                </a:lnTo>
                <a:lnTo>
                  <a:pt x="7004481" y="1120994"/>
                </a:lnTo>
                <a:lnTo>
                  <a:pt x="6956970" y="1120994"/>
                </a:lnTo>
                <a:lnTo>
                  <a:pt x="6938540" y="1217277"/>
                </a:lnTo>
                <a:cubicBezTo>
                  <a:pt x="6937490" y="1222783"/>
                  <a:pt x="6936619" y="1228160"/>
                  <a:pt x="6935928" y="1233410"/>
                </a:cubicBezTo>
                <a:cubicBezTo>
                  <a:pt x="6935237" y="1238659"/>
                  <a:pt x="6934879" y="1243934"/>
                  <a:pt x="6934853" y="1249235"/>
                </a:cubicBezTo>
                <a:cubicBezTo>
                  <a:pt x="6934819" y="1255219"/>
                  <a:pt x="6936321" y="1259845"/>
                  <a:pt x="6939359" y="1263114"/>
                </a:cubicBezTo>
                <a:cubicBezTo>
                  <a:pt x="6942397" y="1266384"/>
                  <a:pt x="6947175" y="1268040"/>
                  <a:pt x="6953694" y="1268082"/>
                </a:cubicBezTo>
                <a:cubicBezTo>
                  <a:pt x="6956586" y="1268082"/>
                  <a:pt x="6959402" y="1267980"/>
                  <a:pt x="6962141" y="1267775"/>
                </a:cubicBezTo>
                <a:cubicBezTo>
                  <a:pt x="6964880" y="1267570"/>
                  <a:pt x="6967389" y="1267263"/>
                  <a:pt x="6969667" y="1266853"/>
                </a:cubicBezTo>
                <a:lnTo>
                  <a:pt x="6968029" y="1293431"/>
                </a:lnTo>
                <a:cubicBezTo>
                  <a:pt x="6964864" y="1294658"/>
                  <a:pt x="6960956" y="1295578"/>
                  <a:pt x="6956305" y="1296191"/>
                </a:cubicBezTo>
                <a:cubicBezTo>
                  <a:pt x="6951655" y="1296804"/>
                  <a:pt x="6946825" y="1297111"/>
                  <a:pt x="6941816" y="1297111"/>
                </a:cubicBezTo>
                <a:cubicBezTo>
                  <a:pt x="6926833" y="1296762"/>
                  <a:pt x="6916094" y="1292860"/>
                  <a:pt x="6909600" y="1285405"/>
                </a:cubicBezTo>
                <a:cubicBezTo>
                  <a:pt x="6903107" y="1277950"/>
                  <a:pt x="6899937" y="1269034"/>
                  <a:pt x="6900091" y="1258659"/>
                </a:cubicBezTo>
                <a:cubicBezTo>
                  <a:pt x="6900083" y="1252982"/>
                  <a:pt x="6900406" y="1247127"/>
                  <a:pt x="6901062" y="1241092"/>
                </a:cubicBezTo>
                <a:cubicBezTo>
                  <a:pt x="6901719" y="1235057"/>
                  <a:pt x="6902758" y="1228485"/>
                  <a:pt x="6904181" y="1221374"/>
                </a:cubicBezTo>
                <a:lnTo>
                  <a:pt x="6923811" y="1120994"/>
                </a:lnTo>
                <a:lnTo>
                  <a:pt x="6895175" y="1120994"/>
                </a:lnTo>
                <a:lnTo>
                  <a:pt x="6900500" y="1094422"/>
                </a:lnTo>
                <a:lnTo>
                  <a:pt x="6928719" y="1094422"/>
                </a:lnTo>
                <a:lnTo>
                  <a:pt x="6937311" y="1049779"/>
                </a:lnTo>
                <a:close/>
                <a:moveTo>
                  <a:pt x="2819635" y="1041178"/>
                </a:moveTo>
                <a:lnTo>
                  <a:pt x="2809395" y="1094422"/>
                </a:lnTo>
                <a:lnTo>
                  <a:pt x="2856907" y="1094422"/>
                </a:lnTo>
                <a:lnTo>
                  <a:pt x="2851582" y="1120994"/>
                </a:lnTo>
                <a:lnTo>
                  <a:pt x="2804071" y="1120994"/>
                </a:lnTo>
                <a:lnTo>
                  <a:pt x="2785640" y="1217277"/>
                </a:lnTo>
                <a:cubicBezTo>
                  <a:pt x="2784591" y="1222783"/>
                  <a:pt x="2783720" y="1228160"/>
                  <a:pt x="2783029" y="1233410"/>
                </a:cubicBezTo>
                <a:cubicBezTo>
                  <a:pt x="2782338" y="1238659"/>
                  <a:pt x="2781980" y="1243934"/>
                  <a:pt x="2781954" y="1249235"/>
                </a:cubicBezTo>
                <a:cubicBezTo>
                  <a:pt x="2781920" y="1255219"/>
                  <a:pt x="2783422" y="1259845"/>
                  <a:pt x="2786460" y="1263114"/>
                </a:cubicBezTo>
                <a:cubicBezTo>
                  <a:pt x="2789497" y="1266384"/>
                  <a:pt x="2794275" y="1268040"/>
                  <a:pt x="2800795" y="1268082"/>
                </a:cubicBezTo>
                <a:cubicBezTo>
                  <a:pt x="2803687" y="1268082"/>
                  <a:pt x="2806503" y="1267980"/>
                  <a:pt x="2809242" y="1267775"/>
                </a:cubicBezTo>
                <a:cubicBezTo>
                  <a:pt x="2811981" y="1267570"/>
                  <a:pt x="2814490" y="1267263"/>
                  <a:pt x="2816768" y="1266853"/>
                </a:cubicBezTo>
                <a:lnTo>
                  <a:pt x="2815130" y="1293431"/>
                </a:lnTo>
                <a:cubicBezTo>
                  <a:pt x="2811965" y="1294658"/>
                  <a:pt x="2808056" y="1295578"/>
                  <a:pt x="2803406" y="1296191"/>
                </a:cubicBezTo>
                <a:cubicBezTo>
                  <a:pt x="2798755" y="1296804"/>
                  <a:pt x="2793925" y="1297111"/>
                  <a:pt x="2788917" y="1297111"/>
                </a:cubicBezTo>
                <a:cubicBezTo>
                  <a:pt x="2773934" y="1296762"/>
                  <a:pt x="2763195" y="1292860"/>
                  <a:pt x="2756702" y="1285405"/>
                </a:cubicBezTo>
                <a:cubicBezTo>
                  <a:pt x="2750208" y="1277950"/>
                  <a:pt x="2747038" y="1269034"/>
                  <a:pt x="2747191" y="1258659"/>
                </a:cubicBezTo>
                <a:cubicBezTo>
                  <a:pt x="2747183" y="1252982"/>
                  <a:pt x="2747507" y="1247127"/>
                  <a:pt x="2748163" y="1241092"/>
                </a:cubicBezTo>
                <a:cubicBezTo>
                  <a:pt x="2748819" y="1235057"/>
                  <a:pt x="2749858" y="1228485"/>
                  <a:pt x="2751281" y="1221374"/>
                </a:cubicBezTo>
                <a:lnTo>
                  <a:pt x="2770912" y="1120994"/>
                </a:lnTo>
                <a:lnTo>
                  <a:pt x="2742277" y="1120994"/>
                </a:lnTo>
                <a:lnTo>
                  <a:pt x="2747600" y="1094422"/>
                </a:lnTo>
                <a:lnTo>
                  <a:pt x="2775820" y="1094422"/>
                </a:lnTo>
                <a:lnTo>
                  <a:pt x="2784412" y="1049779"/>
                </a:lnTo>
                <a:close/>
                <a:moveTo>
                  <a:pt x="3173855" y="1025204"/>
                </a:moveTo>
                <a:lnTo>
                  <a:pt x="3193872" y="1025204"/>
                </a:lnTo>
                <a:cubicBezTo>
                  <a:pt x="3193515" y="1033145"/>
                  <a:pt x="3195464" y="1039661"/>
                  <a:pt x="3199720" y="1044751"/>
                </a:cubicBezTo>
                <a:cubicBezTo>
                  <a:pt x="3203976" y="1049842"/>
                  <a:pt x="3210232" y="1052473"/>
                  <a:pt x="3218489" y="1052646"/>
                </a:cubicBezTo>
                <a:cubicBezTo>
                  <a:pt x="3228447" y="1052320"/>
                  <a:pt x="3236154" y="1049380"/>
                  <a:pt x="3241609" y="1043828"/>
                </a:cubicBezTo>
                <a:cubicBezTo>
                  <a:pt x="3247062" y="1038275"/>
                  <a:pt x="3250676" y="1032067"/>
                  <a:pt x="3252447" y="1025204"/>
                </a:cubicBezTo>
                <a:lnTo>
                  <a:pt x="3273739" y="1025204"/>
                </a:lnTo>
                <a:cubicBezTo>
                  <a:pt x="3271018" y="1040150"/>
                  <a:pt x="3264588" y="1052018"/>
                  <a:pt x="3254449" y="1060810"/>
                </a:cubicBezTo>
                <a:cubicBezTo>
                  <a:pt x="3244311" y="1069602"/>
                  <a:pt x="3232051" y="1074099"/>
                  <a:pt x="3217668" y="1074302"/>
                </a:cubicBezTo>
                <a:cubicBezTo>
                  <a:pt x="3199686" y="1073766"/>
                  <a:pt x="3187416" y="1068603"/>
                  <a:pt x="3180859" y="1058812"/>
                </a:cubicBezTo>
                <a:cubicBezTo>
                  <a:pt x="3174301" y="1049022"/>
                  <a:pt x="3171966" y="1037819"/>
                  <a:pt x="3173855" y="1025204"/>
                </a:cubicBezTo>
                <a:close/>
                <a:moveTo>
                  <a:pt x="1268854" y="1025204"/>
                </a:moveTo>
                <a:lnTo>
                  <a:pt x="1288873" y="1025204"/>
                </a:lnTo>
                <a:cubicBezTo>
                  <a:pt x="1288515" y="1033145"/>
                  <a:pt x="1290464" y="1039661"/>
                  <a:pt x="1294720" y="1044751"/>
                </a:cubicBezTo>
                <a:cubicBezTo>
                  <a:pt x="1298976" y="1049842"/>
                  <a:pt x="1305232" y="1052473"/>
                  <a:pt x="1313488" y="1052646"/>
                </a:cubicBezTo>
                <a:cubicBezTo>
                  <a:pt x="1323448" y="1052320"/>
                  <a:pt x="1331155" y="1049380"/>
                  <a:pt x="1336609" y="1043828"/>
                </a:cubicBezTo>
                <a:cubicBezTo>
                  <a:pt x="1342063" y="1038275"/>
                  <a:pt x="1345676" y="1032067"/>
                  <a:pt x="1347447" y="1025204"/>
                </a:cubicBezTo>
                <a:lnTo>
                  <a:pt x="1368740" y="1025204"/>
                </a:lnTo>
                <a:cubicBezTo>
                  <a:pt x="1366017" y="1040150"/>
                  <a:pt x="1359588" y="1052018"/>
                  <a:pt x="1349449" y="1060810"/>
                </a:cubicBezTo>
                <a:cubicBezTo>
                  <a:pt x="1339311" y="1069602"/>
                  <a:pt x="1327051" y="1074099"/>
                  <a:pt x="1312668" y="1074302"/>
                </a:cubicBezTo>
                <a:cubicBezTo>
                  <a:pt x="1294686" y="1073766"/>
                  <a:pt x="1282416" y="1068603"/>
                  <a:pt x="1275858" y="1058812"/>
                </a:cubicBezTo>
                <a:cubicBezTo>
                  <a:pt x="1269301" y="1049022"/>
                  <a:pt x="1266966" y="1037819"/>
                  <a:pt x="1268854" y="1025204"/>
                </a:cubicBezTo>
                <a:close/>
                <a:moveTo>
                  <a:pt x="9312640" y="1016194"/>
                </a:moveTo>
                <a:cubicBezTo>
                  <a:pt x="9318845" y="1016313"/>
                  <a:pt x="9323720" y="1018324"/>
                  <a:pt x="9327265" y="1022228"/>
                </a:cubicBezTo>
                <a:cubicBezTo>
                  <a:pt x="9330811" y="1026131"/>
                  <a:pt x="9332618" y="1031211"/>
                  <a:pt x="9332686" y="1037467"/>
                </a:cubicBezTo>
                <a:cubicBezTo>
                  <a:pt x="9332371" y="1044328"/>
                  <a:pt x="9330138" y="1049834"/>
                  <a:pt x="9325987" y="1053984"/>
                </a:cubicBezTo>
                <a:cubicBezTo>
                  <a:pt x="9321837" y="1058135"/>
                  <a:pt x="9316433" y="1060266"/>
                  <a:pt x="9309778" y="1060377"/>
                </a:cubicBezTo>
                <a:cubicBezTo>
                  <a:pt x="9303769" y="1060257"/>
                  <a:pt x="9299013" y="1058246"/>
                  <a:pt x="9295511" y="1054342"/>
                </a:cubicBezTo>
                <a:cubicBezTo>
                  <a:pt x="9292009" y="1050439"/>
                  <a:pt x="9290218" y="1045359"/>
                  <a:pt x="9290141" y="1039103"/>
                </a:cubicBezTo>
                <a:cubicBezTo>
                  <a:pt x="9290312" y="1032421"/>
                  <a:pt x="9292528" y="1026967"/>
                  <a:pt x="9296789" y="1022739"/>
                </a:cubicBezTo>
                <a:cubicBezTo>
                  <a:pt x="9301050" y="1018512"/>
                  <a:pt x="9306334" y="1016330"/>
                  <a:pt x="9312640" y="1016194"/>
                </a:cubicBezTo>
                <a:close/>
                <a:moveTo>
                  <a:pt x="8931641" y="1016194"/>
                </a:moveTo>
                <a:cubicBezTo>
                  <a:pt x="8937845" y="1016313"/>
                  <a:pt x="8942720" y="1018324"/>
                  <a:pt x="8946266" y="1022228"/>
                </a:cubicBezTo>
                <a:cubicBezTo>
                  <a:pt x="8949811" y="1026131"/>
                  <a:pt x="8951618" y="1031211"/>
                  <a:pt x="8951686" y="1037467"/>
                </a:cubicBezTo>
                <a:cubicBezTo>
                  <a:pt x="8951371" y="1044328"/>
                  <a:pt x="8949138" y="1049834"/>
                  <a:pt x="8944987" y="1053984"/>
                </a:cubicBezTo>
                <a:cubicBezTo>
                  <a:pt x="8940837" y="1058135"/>
                  <a:pt x="8935433" y="1060266"/>
                  <a:pt x="8928778" y="1060377"/>
                </a:cubicBezTo>
                <a:cubicBezTo>
                  <a:pt x="8922769" y="1060257"/>
                  <a:pt x="8918013" y="1058246"/>
                  <a:pt x="8914511" y="1054342"/>
                </a:cubicBezTo>
                <a:cubicBezTo>
                  <a:pt x="8911009" y="1050439"/>
                  <a:pt x="8909218" y="1045359"/>
                  <a:pt x="8909141" y="1039103"/>
                </a:cubicBezTo>
                <a:cubicBezTo>
                  <a:pt x="8909312" y="1032421"/>
                  <a:pt x="8911528" y="1026967"/>
                  <a:pt x="8915789" y="1022739"/>
                </a:cubicBezTo>
                <a:cubicBezTo>
                  <a:pt x="8920050" y="1018512"/>
                  <a:pt x="8925335" y="1016330"/>
                  <a:pt x="8931641" y="1016194"/>
                </a:cubicBezTo>
                <a:close/>
                <a:moveTo>
                  <a:pt x="7483841" y="1016194"/>
                </a:moveTo>
                <a:cubicBezTo>
                  <a:pt x="7490045" y="1016313"/>
                  <a:pt x="7494921" y="1018324"/>
                  <a:pt x="7498466" y="1022228"/>
                </a:cubicBezTo>
                <a:cubicBezTo>
                  <a:pt x="7502012" y="1026131"/>
                  <a:pt x="7503818" y="1031211"/>
                  <a:pt x="7503887" y="1037467"/>
                </a:cubicBezTo>
                <a:cubicBezTo>
                  <a:pt x="7503571" y="1044328"/>
                  <a:pt x="7501338" y="1049834"/>
                  <a:pt x="7497187" y="1053984"/>
                </a:cubicBezTo>
                <a:cubicBezTo>
                  <a:pt x="7493037" y="1058135"/>
                  <a:pt x="7487634" y="1060266"/>
                  <a:pt x="7480977" y="1060377"/>
                </a:cubicBezTo>
                <a:cubicBezTo>
                  <a:pt x="7474969" y="1060257"/>
                  <a:pt x="7470214" y="1058246"/>
                  <a:pt x="7466711" y="1054342"/>
                </a:cubicBezTo>
                <a:cubicBezTo>
                  <a:pt x="7463208" y="1050439"/>
                  <a:pt x="7461419" y="1045359"/>
                  <a:pt x="7461342" y="1039103"/>
                </a:cubicBezTo>
                <a:cubicBezTo>
                  <a:pt x="7461512" y="1032421"/>
                  <a:pt x="7463728" y="1026967"/>
                  <a:pt x="7467989" y="1022739"/>
                </a:cubicBezTo>
                <a:cubicBezTo>
                  <a:pt x="7472251" y="1018512"/>
                  <a:pt x="7477535" y="1016330"/>
                  <a:pt x="7483841" y="1016194"/>
                </a:cubicBezTo>
                <a:close/>
                <a:moveTo>
                  <a:pt x="10387200" y="1011688"/>
                </a:moveTo>
                <a:lnTo>
                  <a:pt x="10428137" y="1011688"/>
                </a:lnTo>
                <a:lnTo>
                  <a:pt x="10373706" y="1070206"/>
                </a:lnTo>
                <a:lnTo>
                  <a:pt x="10347082" y="1070206"/>
                </a:lnTo>
                <a:close/>
                <a:moveTo>
                  <a:pt x="9422635" y="1011688"/>
                </a:moveTo>
                <a:lnTo>
                  <a:pt x="9461156" y="1011688"/>
                </a:lnTo>
                <a:lnTo>
                  <a:pt x="9488170" y="1070206"/>
                </a:lnTo>
                <a:lnTo>
                  <a:pt x="9463615" y="1070206"/>
                </a:lnTo>
                <a:close/>
                <a:moveTo>
                  <a:pt x="6790870" y="1011688"/>
                </a:moveTo>
                <a:lnTo>
                  <a:pt x="6815456" y="1011688"/>
                </a:lnTo>
                <a:lnTo>
                  <a:pt x="6843291" y="1070206"/>
                </a:lnTo>
                <a:lnTo>
                  <a:pt x="6817914" y="1070206"/>
                </a:lnTo>
                <a:lnTo>
                  <a:pt x="6800294" y="1032558"/>
                </a:lnTo>
                <a:lnTo>
                  <a:pt x="6799475" y="1032558"/>
                </a:lnTo>
                <a:lnTo>
                  <a:pt x="6770792" y="1070206"/>
                </a:lnTo>
                <a:lnTo>
                  <a:pt x="6743339" y="1070206"/>
                </a:lnTo>
                <a:close/>
                <a:moveTo>
                  <a:pt x="5031310" y="1011688"/>
                </a:moveTo>
                <a:lnTo>
                  <a:pt x="5055488" y="1011688"/>
                </a:lnTo>
                <a:lnTo>
                  <a:pt x="5083708" y="1070206"/>
                </a:lnTo>
                <a:lnTo>
                  <a:pt x="5058354" y="1070206"/>
                </a:lnTo>
                <a:lnTo>
                  <a:pt x="5040735" y="1032558"/>
                </a:lnTo>
                <a:lnTo>
                  <a:pt x="5039915" y="1032558"/>
                </a:lnTo>
                <a:lnTo>
                  <a:pt x="5011230" y="1070206"/>
                </a:lnTo>
                <a:lnTo>
                  <a:pt x="4983773" y="1070206"/>
                </a:lnTo>
                <a:close/>
                <a:moveTo>
                  <a:pt x="2164587" y="1011688"/>
                </a:moveTo>
                <a:lnTo>
                  <a:pt x="2203108" y="1011688"/>
                </a:lnTo>
                <a:lnTo>
                  <a:pt x="2230121" y="1070206"/>
                </a:lnTo>
                <a:lnTo>
                  <a:pt x="2205566" y="1070206"/>
                </a:lnTo>
                <a:close/>
                <a:moveTo>
                  <a:pt x="113846" y="1011688"/>
                </a:moveTo>
                <a:lnTo>
                  <a:pt x="138431" y="1011688"/>
                </a:lnTo>
                <a:lnTo>
                  <a:pt x="166268" y="1070206"/>
                </a:lnTo>
                <a:lnTo>
                  <a:pt x="140890" y="1070206"/>
                </a:lnTo>
                <a:lnTo>
                  <a:pt x="123270" y="1032558"/>
                </a:lnTo>
                <a:lnTo>
                  <a:pt x="122451" y="1032558"/>
                </a:lnTo>
                <a:lnTo>
                  <a:pt x="93768" y="1070206"/>
                </a:lnTo>
                <a:lnTo>
                  <a:pt x="66314" y="1070206"/>
                </a:lnTo>
                <a:close/>
                <a:moveTo>
                  <a:pt x="2633054" y="1008821"/>
                </a:moveTo>
                <a:lnTo>
                  <a:pt x="2659278" y="1008821"/>
                </a:lnTo>
                <a:lnTo>
                  <a:pt x="2685076" y="1067371"/>
                </a:lnTo>
                <a:lnTo>
                  <a:pt x="2659278" y="1067371"/>
                </a:lnTo>
                <a:lnTo>
                  <a:pt x="2644118" y="1028841"/>
                </a:lnTo>
                <a:lnTo>
                  <a:pt x="2643298" y="1028841"/>
                </a:lnTo>
                <a:lnTo>
                  <a:pt x="2617073" y="1067371"/>
                </a:lnTo>
                <a:lnTo>
                  <a:pt x="2589619" y="1067371"/>
                </a:lnTo>
                <a:close/>
                <a:moveTo>
                  <a:pt x="10072725" y="1001859"/>
                </a:moveTo>
                <a:lnTo>
                  <a:pt x="10106720" y="1001859"/>
                </a:lnTo>
                <a:lnTo>
                  <a:pt x="10082146" y="1129595"/>
                </a:lnTo>
                <a:lnTo>
                  <a:pt x="10082964" y="1129595"/>
                </a:lnTo>
                <a:cubicBezTo>
                  <a:pt x="10091395" y="1117379"/>
                  <a:pt x="10101567" y="1107749"/>
                  <a:pt x="10113479" y="1100703"/>
                </a:cubicBezTo>
                <a:cubicBezTo>
                  <a:pt x="10125390" y="1093657"/>
                  <a:pt x="10138838" y="1090062"/>
                  <a:pt x="10153822" y="1089917"/>
                </a:cubicBezTo>
                <a:cubicBezTo>
                  <a:pt x="10165716" y="1089678"/>
                  <a:pt x="10176714" y="1093632"/>
                  <a:pt x="10186813" y="1101779"/>
                </a:cubicBezTo>
                <a:cubicBezTo>
                  <a:pt x="10196912" y="1109926"/>
                  <a:pt x="10202280" y="1123704"/>
                  <a:pt x="10202919" y="1143111"/>
                </a:cubicBezTo>
                <a:cubicBezTo>
                  <a:pt x="10202910" y="1148529"/>
                  <a:pt x="10202621" y="1154178"/>
                  <a:pt x="10202050" y="1160057"/>
                </a:cubicBezTo>
                <a:cubicBezTo>
                  <a:pt x="10201479" y="1165936"/>
                  <a:pt x="10200678" y="1171482"/>
                  <a:pt x="10199648" y="1176696"/>
                </a:cubicBezTo>
                <a:lnTo>
                  <a:pt x="10177562" y="1292606"/>
                </a:lnTo>
                <a:lnTo>
                  <a:pt x="10143582" y="1292606"/>
                </a:lnTo>
                <a:lnTo>
                  <a:pt x="10165699" y="1178334"/>
                </a:lnTo>
                <a:cubicBezTo>
                  <a:pt x="10166339" y="1174657"/>
                  <a:pt x="10166902" y="1170544"/>
                  <a:pt x="10167388" y="1165996"/>
                </a:cubicBezTo>
                <a:cubicBezTo>
                  <a:pt x="10167875" y="1161448"/>
                  <a:pt x="10168131" y="1156413"/>
                  <a:pt x="10168157" y="1150893"/>
                </a:cubicBezTo>
                <a:cubicBezTo>
                  <a:pt x="10168259" y="1141464"/>
                  <a:pt x="10165903" y="1133699"/>
                  <a:pt x="10161091" y="1127598"/>
                </a:cubicBezTo>
                <a:cubicBezTo>
                  <a:pt x="10156278" y="1121497"/>
                  <a:pt x="10148394" y="1118340"/>
                  <a:pt x="10137439" y="1118127"/>
                </a:cubicBezTo>
                <a:cubicBezTo>
                  <a:pt x="10123666" y="1118476"/>
                  <a:pt x="10110150" y="1125456"/>
                  <a:pt x="10096890" y="1139066"/>
                </a:cubicBezTo>
                <a:cubicBezTo>
                  <a:pt x="10083631" y="1152676"/>
                  <a:pt x="10074619" y="1170817"/>
                  <a:pt x="10069858" y="1193488"/>
                </a:cubicBezTo>
                <a:lnTo>
                  <a:pt x="10051428" y="1292606"/>
                </a:lnTo>
                <a:lnTo>
                  <a:pt x="10017433" y="1292606"/>
                </a:lnTo>
                <a:close/>
                <a:moveTo>
                  <a:pt x="8699441" y="1001859"/>
                </a:moveTo>
                <a:lnTo>
                  <a:pt x="8733450" y="1001859"/>
                </a:lnTo>
                <a:lnTo>
                  <a:pt x="8707226" y="1130418"/>
                </a:lnTo>
                <a:lnTo>
                  <a:pt x="8708045" y="1130418"/>
                </a:lnTo>
                <a:cubicBezTo>
                  <a:pt x="8716992" y="1117093"/>
                  <a:pt x="8727475" y="1107018"/>
                  <a:pt x="8739494" y="1100192"/>
                </a:cubicBezTo>
                <a:cubicBezTo>
                  <a:pt x="8751514" y="1093367"/>
                  <a:pt x="8764250" y="1089942"/>
                  <a:pt x="8777704" y="1089917"/>
                </a:cubicBezTo>
                <a:cubicBezTo>
                  <a:pt x="8792105" y="1090144"/>
                  <a:pt x="8803698" y="1093690"/>
                  <a:pt x="8812485" y="1100554"/>
                </a:cubicBezTo>
                <a:cubicBezTo>
                  <a:pt x="8821272" y="1107418"/>
                  <a:pt x="8827648" y="1116240"/>
                  <a:pt x="8831614" y="1127020"/>
                </a:cubicBezTo>
                <a:cubicBezTo>
                  <a:pt x="8835579" y="1137799"/>
                  <a:pt x="8837528" y="1149175"/>
                  <a:pt x="8837462" y="1161147"/>
                </a:cubicBezTo>
                <a:cubicBezTo>
                  <a:pt x="8837413" y="1181915"/>
                  <a:pt x="8832648" y="1202648"/>
                  <a:pt x="8823168" y="1223346"/>
                </a:cubicBezTo>
                <a:cubicBezTo>
                  <a:pt x="8813689" y="1244045"/>
                  <a:pt x="8799793" y="1261375"/>
                  <a:pt x="8781481" y="1275336"/>
                </a:cubicBezTo>
                <a:cubicBezTo>
                  <a:pt x="8763169" y="1289297"/>
                  <a:pt x="8740740" y="1296555"/>
                  <a:pt x="8714191" y="1297111"/>
                </a:cubicBezTo>
                <a:cubicBezTo>
                  <a:pt x="8696420" y="1297282"/>
                  <a:pt x="8681904" y="1293363"/>
                  <a:pt x="8670644" y="1285351"/>
                </a:cubicBezTo>
                <a:cubicBezTo>
                  <a:pt x="8659383" y="1277340"/>
                  <a:pt x="8653571" y="1264209"/>
                  <a:pt x="8653205" y="1245957"/>
                </a:cubicBezTo>
                <a:cubicBezTo>
                  <a:pt x="8653239" y="1241143"/>
                  <a:pt x="8653580" y="1236021"/>
                  <a:pt x="8654227" y="1230593"/>
                </a:cubicBezTo>
                <a:cubicBezTo>
                  <a:pt x="8654874" y="1225164"/>
                  <a:pt x="8655625" y="1220043"/>
                  <a:pt x="8656477" y="1215229"/>
                </a:cubicBezTo>
                <a:close/>
                <a:moveTo>
                  <a:pt x="7889267" y="1001859"/>
                </a:moveTo>
                <a:lnTo>
                  <a:pt x="7923263" y="1001859"/>
                </a:lnTo>
                <a:lnTo>
                  <a:pt x="7915071" y="1044454"/>
                </a:lnTo>
                <a:lnTo>
                  <a:pt x="7947837" y="1044454"/>
                </a:lnTo>
                <a:lnTo>
                  <a:pt x="7943741" y="1066111"/>
                </a:lnTo>
                <a:lnTo>
                  <a:pt x="7910975" y="1066111"/>
                </a:lnTo>
                <a:lnTo>
                  <a:pt x="7879847" y="1229941"/>
                </a:lnTo>
                <a:cubicBezTo>
                  <a:pt x="7877774" y="1240308"/>
                  <a:pt x="7875982" y="1250906"/>
                  <a:pt x="7874472" y="1261734"/>
                </a:cubicBezTo>
                <a:cubicBezTo>
                  <a:pt x="7872961" y="1272562"/>
                  <a:pt x="7871887" y="1282853"/>
                  <a:pt x="7871247" y="1292606"/>
                </a:cubicBezTo>
                <a:lnTo>
                  <a:pt x="7840119" y="1292606"/>
                </a:lnTo>
                <a:lnTo>
                  <a:pt x="7845443" y="1253332"/>
                </a:lnTo>
                <a:lnTo>
                  <a:pt x="7844623" y="1253332"/>
                </a:lnTo>
                <a:cubicBezTo>
                  <a:pt x="7835537" y="1267513"/>
                  <a:pt x="7824939" y="1278340"/>
                  <a:pt x="7812831" y="1285813"/>
                </a:cubicBezTo>
                <a:cubicBezTo>
                  <a:pt x="7800723" y="1293286"/>
                  <a:pt x="7787565" y="1297052"/>
                  <a:pt x="7773357" y="1297111"/>
                </a:cubicBezTo>
                <a:cubicBezTo>
                  <a:pt x="7754051" y="1296644"/>
                  <a:pt x="7739352" y="1289706"/>
                  <a:pt x="7729259" y="1276297"/>
                </a:cubicBezTo>
                <a:cubicBezTo>
                  <a:pt x="7719167" y="1262888"/>
                  <a:pt x="7714088" y="1245810"/>
                  <a:pt x="7714021" y="1225062"/>
                </a:cubicBezTo>
                <a:cubicBezTo>
                  <a:pt x="7714235" y="1201208"/>
                  <a:pt x="7719626" y="1179089"/>
                  <a:pt x="7730193" y="1158704"/>
                </a:cubicBezTo>
                <a:cubicBezTo>
                  <a:pt x="7740761" y="1138319"/>
                  <a:pt x="7755219" y="1121849"/>
                  <a:pt x="7773568" y="1109295"/>
                </a:cubicBezTo>
                <a:cubicBezTo>
                  <a:pt x="7791917" y="1096740"/>
                  <a:pt x="7812872" y="1090281"/>
                  <a:pt x="7836432" y="1089917"/>
                </a:cubicBezTo>
                <a:cubicBezTo>
                  <a:pt x="7842917" y="1089951"/>
                  <a:pt x="7849299" y="1090598"/>
                  <a:pt x="7855580" y="1091859"/>
                </a:cubicBezTo>
                <a:cubicBezTo>
                  <a:pt x="7861861" y="1093119"/>
                  <a:pt x="7867219" y="1094789"/>
                  <a:pt x="7871655" y="1096867"/>
                </a:cubicBezTo>
                <a:lnTo>
                  <a:pt x="7877389" y="1066111"/>
                </a:lnTo>
                <a:lnTo>
                  <a:pt x="7797523" y="1066111"/>
                </a:lnTo>
                <a:lnTo>
                  <a:pt x="7801619" y="1044454"/>
                </a:lnTo>
                <a:lnTo>
                  <a:pt x="7881486" y="1044454"/>
                </a:lnTo>
                <a:close/>
                <a:moveTo>
                  <a:pt x="7253325" y="1001859"/>
                </a:moveTo>
                <a:lnTo>
                  <a:pt x="7287319" y="1001859"/>
                </a:lnTo>
                <a:lnTo>
                  <a:pt x="7262745" y="1129595"/>
                </a:lnTo>
                <a:lnTo>
                  <a:pt x="7263565" y="1129595"/>
                </a:lnTo>
                <a:cubicBezTo>
                  <a:pt x="7271995" y="1117379"/>
                  <a:pt x="7282166" y="1107749"/>
                  <a:pt x="7294078" y="1100703"/>
                </a:cubicBezTo>
                <a:cubicBezTo>
                  <a:pt x="7305990" y="1093657"/>
                  <a:pt x="7319438" y="1090062"/>
                  <a:pt x="7334421" y="1089917"/>
                </a:cubicBezTo>
                <a:cubicBezTo>
                  <a:pt x="7346317" y="1089678"/>
                  <a:pt x="7357315" y="1093632"/>
                  <a:pt x="7367413" y="1101779"/>
                </a:cubicBezTo>
                <a:cubicBezTo>
                  <a:pt x="7377512" y="1109926"/>
                  <a:pt x="7382881" y="1123704"/>
                  <a:pt x="7383519" y="1143111"/>
                </a:cubicBezTo>
                <a:cubicBezTo>
                  <a:pt x="7383511" y="1148529"/>
                  <a:pt x="7383221" y="1154178"/>
                  <a:pt x="7382650" y="1160057"/>
                </a:cubicBezTo>
                <a:cubicBezTo>
                  <a:pt x="7382079" y="1165936"/>
                  <a:pt x="7381278" y="1171482"/>
                  <a:pt x="7380248" y="1176696"/>
                </a:cubicBezTo>
                <a:lnTo>
                  <a:pt x="7358163" y="1292606"/>
                </a:lnTo>
                <a:lnTo>
                  <a:pt x="7324181" y="1292606"/>
                </a:lnTo>
                <a:lnTo>
                  <a:pt x="7346298" y="1178334"/>
                </a:lnTo>
                <a:cubicBezTo>
                  <a:pt x="7346939" y="1174657"/>
                  <a:pt x="7347502" y="1170544"/>
                  <a:pt x="7347988" y="1165996"/>
                </a:cubicBezTo>
                <a:cubicBezTo>
                  <a:pt x="7348474" y="1161448"/>
                  <a:pt x="7348730" y="1156413"/>
                  <a:pt x="7348756" y="1150893"/>
                </a:cubicBezTo>
                <a:cubicBezTo>
                  <a:pt x="7348858" y="1141464"/>
                  <a:pt x="7346503" y="1133699"/>
                  <a:pt x="7341691" y="1127598"/>
                </a:cubicBezTo>
                <a:cubicBezTo>
                  <a:pt x="7336878" y="1121497"/>
                  <a:pt x="7328994" y="1118340"/>
                  <a:pt x="7318038" y="1118127"/>
                </a:cubicBezTo>
                <a:cubicBezTo>
                  <a:pt x="7304266" y="1118476"/>
                  <a:pt x="7290750" y="1125456"/>
                  <a:pt x="7277490" y="1139066"/>
                </a:cubicBezTo>
                <a:cubicBezTo>
                  <a:pt x="7264230" y="1152676"/>
                  <a:pt x="7255219" y="1170817"/>
                  <a:pt x="7250458" y="1193488"/>
                </a:cubicBezTo>
                <a:lnTo>
                  <a:pt x="7232027" y="1292606"/>
                </a:lnTo>
                <a:lnTo>
                  <a:pt x="7198033" y="1292606"/>
                </a:lnTo>
                <a:close/>
                <a:moveTo>
                  <a:pt x="5224501" y="1001859"/>
                </a:moveTo>
                <a:lnTo>
                  <a:pt x="5258495" y="1001859"/>
                </a:lnTo>
                <a:lnTo>
                  <a:pt x="5233920" y="1129595"/>
                </a:lnTo>
                <a:lnTo>
                  <a:pt x="5234740" y="1129595"/>
                </a:lnTo>
                <a:cubicBezTo>
                  <a:pt x="5243170" y="1117379"/>
                  <a:pt x="5253341" y="1107749"/>
                  <a:pt x="5265253" y="1100703"/>
                </a:cubicBezTo>
                <a:cubicBezTo>
                  <a:pt x="5277165" y="1093657"/>
                  <a:pt x="5290612" y="1090062"/>
                  <a:pt x="5305596" y="1089917"/>
                </a:cubicBezTo>
                <a:cubicBezTo>
                  <a:pt x="5317492" y="1089678"/>
                  <a:pt x="5328489" y="1093632"/>
                  <a:pt x="5338588" y="1101779"/>
                </a:cubicBezTo>
                <a:cubicBezTo>
                  <a:pt x="5348687" y="1109926"/>
                  <a:pt x="5354056" y="1123704"/>
                  <a:pt x="5354694" y="1143111"/>
                </a:cubicBezTo>
                <a:cubicBezTo>
                  <a:pt x="5354685" y="1148529"/>
                  <a:pt x="5354396" y="1154178"/>
                  <a:pt x="5353825" y="1160057"/>
                </a:cubicBezTo>
                <a:cubicBezTo>
                  <a:pt x="5353254" y="1165936"/>
                  <a:pt x="5352453" y="1171482"/>
                  <a:pt x="5351423" y="1176696"/>
                </a:cubicBezTo>
                <a:lnTo>
                  <a:pt x="5329338" y="1292606"/>
                </a:lnTo>
                <a:lnTo>
                  <a:pt x="5295357" y="1292606"/>
                </a:lnTo>
                <a:lnTo>
                  <a:pt x="5317474" y="1178334"/>
                </a:lnTo>
                <a:cubicBezTo>
                  <a:pt x="5318114" y="1174657"/>
                  <a:pt x="5318677" y="1170544"/>
                  <a:pt x="5319163" y="1165996"/>
                </a:cubicBezTo>
                <a:cubicBezTo>
                  <a:pt x="5319650" y="1161448"/>
                  <a:pt x="5319906" y="1156413"/>
                  <a:pt x="5319931" y="1150893"/>
                </a:cubicBezTo>
                <a:cubicBezTo>
                  <a:pt x="5320034" y="1141464"/>
                  <a:pt x="5317679" y="1133699"/>
                  <a:pt x="5312866" y="1127598"/>
                </a:cubicBezTo>
                <a:cubicBezTo>
                  <a:pt x="5308054" y="1121497"/>
                  <a:pt x="5300169" y="1118340"/>
                  <a:pt x="5289214" y="1118127"/>
                </a:cubicBezTo>
                <a:cubicBezTo>
                  <a:pt x="5275441" y="1118476"/>
                  <a:pt x="5261925" y="1125456"/>
                  <a:pt x="5248665" y="1139066"/>
                </a:cubicBezTo>
                <a:cubicBezTo>
                  <a:pt x="5235405" y="1152676"/>
                  <a:pt x="5226395" y="1170817"/>
                  <a:pt x="5221633" y="1193488"/>
                </a:cubicBezTo>
                <a:lnTo>
                  <a:pt x="5203203" y="1292606"/>
                </a:lnTo>
                <a:lnTo>
                  <a:pt x="5169208" y="1292606"/>
                </a:lnTo>
                <a:close/>
                <a:moveTo>
                  <a:pt x="4033876" y="1001859"/>
                </a:moveTo>
                <a:lnTo>
                  <a:pt x="4067871" y="1001859"/>
                </a:lnTo>
                <a:lnTo>
                  <a:pt x="4043296" y="1129595"/>
                </a:lnTo>
                <a:lnTo>
                  <a:pt x="4044115" y="1129595"/>
                </a:lnTo>
                <a:cubicBezTo>
                  <a:pt x="4052545" y="1117379"/>
                  <a:pt x="4062716" y="1107749"/>
                  <a:pt x="4074628" y="1100703"/>
                </a:cubicBezTo>
                <a:cubicBezTo>
                  <a:pt x="4086540" y="1093657"/>
                  <a:pt x="4099988" y="1090062"/>
                  <a:pt x="4114972" y="1089917"/>
                </a:cubicBezTo>
                <a:cubicBezTo>
                  <a:pt x="4126867" y="1089678"/>
                  <a:pt x="4137865" y="1093632"/>
                  <a:pt x="4147963" y="1101779"/>
                </a:cubicBezTo>
                <a:cubicBezTo>
                  <a:pt x="4158063" y="1109926"/>
                  <a:pt x="4163431" y="1123704"/>
                  <a:pt x="4164069" y="1143111"/>
                </a:cubicBezTo>
                <a:cubicBezTo>
                  <a:pt x="4164061" y="1148529"/>
                  <a:pt x="4163771" y="1154178"/>
                  <a:pt x="4163201" y="1160057"/>
                </a:cubicBezTo>
                <a:cubicBezTo>
                  <a:pt x="4162630" y="1165936"/>
                  <a:pt x="4161829" y="1171482"/>
                  <a:pt x="4160798" y="1176696"/>
                </a:cubicBezTo>
                <a:lnTo>
                  <a:pt x="4138713" y="1292606"/>
                </a:lnTo>
                <a:lnTo>
                  <a:pt x="4104732" y="1292606"/>
                </a:lnTo>
                <a:lnTo>
                  <a:pt x="4126849" y="1178334"/>
                </a:lnTo>
                <a:cubicBezTo>
                  <a:pt x="4127489" y="1174657"/>
                  <a:pt x="4128053" y="1170544"/>
                  <a:pt x="4128539" y="1165996"/>
                </a:cubicBezTo>
                <a:cubicBezTo>
                  <a:pt x="4129025" y="1161448"/>
                  <a:pt x="4129281" y="1156413"/>
                  <a:pt x="4129307" y="1150893"/>
                </a:cubicBezTo>
                <a:cubicBezTo>
                  <a:pt x="4129409" y="1141464"/>
                  <a:pt x="4127055" y="1133699"/>
                  <a:pt x="4122242" y="1127598"/>
                </a:cubicBezTo>
                <a:cubicBezTo>
                  <a:pt x="4117429" y="1121497"/>
                  <a:pt x="4109545" y="1118340"/>
                  <a:pt x="4098589" y="1118127"/>
                </a:cubicBezTo>
                <a:cubicBezTo>
                  <a:pt x="4084817" y="1118476"/>
                  <a:pt x="4071301" y="1125456"/>
                  <a:pt x="4058041" y="1139066"/>
                </a:cubicBezTo>
                <a:cubicBezTo>
                  <a:pt x="4044781" y="1152676"/>
                  <a:pt x="4035770" y="1170817"/>
                  <a:pt x="4031009" y="1193488"/>
                </a:cubicBezTo>
                <a:lnTo>
                  <a:pt x="4012578" y="1292606"/>
                </a:lnTo>
                <a:lnTo>
                  <a:pt x="3978583" y="1292606"/>
                </a:lnTo>
                <a:close/>
                <a:moveTo>
                  <a:pt x="1148179" y="1001859"/>
                </a:moveTo>
                <a:lnTo>
                  <a:pt x="1182154" y="1001859"/>
                </a:lnTo>
                <a:lnTo>
                  <a:pt x="1126484" y="1292606"/>
                </a:lnTo>
                <a:lnTo>
                  <a:pt x="1092918" y="1292606"/>
                </a:lnTo>
                <a:close/>
                <a:moveTo>
                  <a:pt x="767179" y="1001859"/>
                </a:moveTo>
                <a:lnTo>
                  <a:pt x="801154" y="1001859"/>
                </a:lnTo>
                <a:lnTo>
                  <a:pt x="745484" y="1292606"/>
                </a:lnTo>
                <a:lnTo>
                  <a:pt x="711918" y="1292606"/>
                </a:lnTo>
                <a:close/>
                <a:moveTo>
                  <a:pt x="2716575" y="976465"/>
                </a:moveTo>
                <a:lnTo>
                  <a:pt x="2750160" y="976465"/>
                </a:lnTo>
                <a:lnTo>
                  <a:pt x="2700616" y="1029658"/>
                </a:lnTo>
                <a:lnTo>
                  <a:pt x="2679759" y="1029658"/>
                </a:lnTo>
                <a:close/>
                <a:moveTo>
                  <a:pt x="3239771" y="976055"/>
                </a:moveTo>
                <a:lnTo>
                  <a:pt x="3274558" y="976055"/>
                </a:lnTo>
                <a:lnTo>
                  <a:pt x="3229139" y="1030068"/>
                </a:lnTo>
                <a:lnTo>
                  <a:pt x="3207001" y="1030068"/>
                </a:lnTo>
                <a:close/>
                <a:moveTo>
                  <a:pt x="1334771" y="976055"/>
                </a:moveTo>
                <a:lnTo>
                  <a:pt x="1369558" y="976055"/>
                </a:lnTo>
                <a:lnTo>
                  <a:pt x="1324139" y="1030068"/>
                </a:lnTo>
                <a:lnTo>
                  <a:pt x="1302001" y="1030068"/>
                </a:lnTo>
                <a:close/>
                <a:moveTo>
                  <a:pt x="3945048" y="839648"/>
                </a:moveTo>
                <a:cubicBezTo>
                  <a:pt x="3950715" y="839801"/>
                  <a:pt x="3955436" y="841847"/>
                  <a:pt x="3959211" y="845784"/>
                </a:cubicBezTo>
                <a:cubicBezTo>
                  <a:pt x="3962987" y="849721"/>
                  <a:pt x="3964947" y="854630"/>
                  <a:pt x="3965092" y="860511"/>
                </a:cubicBezTo>
                <a:cubicBezTo>
                  <a:pt x="3964981" y="866408"/>
                  <a:pt x="3963055" y="871385"/>
                  <a:pt x="3959314" y="875442"/>
                </a:cubicBezTo>
                <a:cubicBezTo>
                  <a:pt x="3955572" y="879499"/>
                  <a:pt x="3950681" y="881612"/>
                  <a:pt x="3944639" y="881783"/>
                </a:cubicBezTo>
                <a:cubicBezTo>
                  <a:pt x="3938579" y="881612"/>
                  <a:pt x="3933619" y="879499"/>
                  <a:pt x="3929759" y="875442"/>
                </a:cubicBezTo>
                <a:cubicBezTo>
                  <a:pt x="3925899" y="871385"/>
                  <a:pt x="3923904" y="866408"/>
                  <a:pt x="3923776" y="860511"/>
                </a:cubicBezTo>
                <a:cubicBezTo>
                  <a:pt x="3923921" y="854630"/>
                  <a:pt x="3925984" y="849721"/>
                  <a:pt x="3929964" y="845784"/>
                </a:cubicBezTo>
                <a:cubicBezTo>
                  <a:pt x="3933943" y="841847"/>
                  <a:pt x="3938971" y="839801"/>
                  <a:pt x="3945048" y="839648"/>
                </a:cubicBezTo>
                <a:close/>
                <a:moveTo>
                  <a:pt x="6363763" y="755275"/>
                </a:moveTo>
                <a:cubicBezTo>
                  <a:pt x="6358717" y="767102"/>
                  <a:pt x="6352890" y="779428"/>
                  <a:pt x="6346283" y="792255"/>
                </a:cubicBezTo>
                <a:cubicBezTo>
                  <a:pt x="6339676" y="805082"/>
                  <a:pt x="6333092" y="817045"/>
                  <a:pt x="6326530" y="828143"/>
                </a:cubicBezTo>
                <a:cubicBezTo>
                  <a:pt x="6319969" y="839242"/>
                  <a:pt x="6314233" y="848111"/>
                  <a:pt x="6309324" y="854752"/>
                </a:cubicBezTo>
                <a:lnTo>
                  <a:pt x="6283128" y="857208"/>
                </a:lnTo>
                <a:cubicBezTo>
                  <a:pt x="6287451" y="848950"/>
                  <a:pt x="6292130" y="839130"/>
                  <a:pt x="6297166" y="827749"/>
                </a:cubicBezTo>
                <a:cubicBezTo>
                  <a:pt x="6302202" y="816367"/>
                  <a:pt x="6307032" y="804668"/>
                  <a:pt x="6311659" y="792649"/>
                </a:cubicBezTo>
                <a:cubicBezTo>
                  <a:pt x="6316285" y="780631"/>
                  <a:pt x="6320145" y="769538"/>
                  <a:pt x="6323241" y="759369"/>
                </a:cubicBezTo>
                <a:close/>
                <a:moveTo>
                  <a:pt x="10430963" y="755224"/>
                </a:moveTo>
                <a:cubicBezTo>
                  <a:pt x="10425921" y="767056"/>
                  <a:pt x="10420090" y="779389"/>
                  <a:pt x="10413471" y="792222"/>
                </a:cubicBezTo>
                <a:cubicBezTo>
                  <a:pt x="10406850" y="805056"/>
                  <a:pt x="10400230" y="817024"/>
                  <a:pt x="10393608" y="828128"/>
                </a:cubicBezTo>
                <a:cubicBezTo>
                  <a:pt x="10386986" y="839232"/>
                  <a:pt x="10381152" y="848107"/>
                  <a:pt x="10376106" y="854751"/>
                </a:cubicBezTo>
                <a:lnTo>
                  <a:pt x="10350303" y="857208"/>
                </a:lnTo>
                <a:cubicBezTo>
                  <a:pt x="10354636" y="848946"/>
                  <a:pt x="10359349" y="839121"/>
                  <a:pt x="10364440" y="827734"/>
                </a:cubicBezTo>
                <a:cubicBezTo>
                  <a:pt x="10369532" y="816347"/>
                  <a:pt x="10374397" y="804641"/>
                  <a:pt x="10379033" y="792617"/>
                </a:cubicBezTo>
                <a:cubicBezTo>
                  <a:pt x="10383670" y="780592"/>
                  <a:pt x="10387472" y="769493"/>
                  <a:pt x="10390441" y="759320"/>
                </a:cubicBezTo>
                <a:close/>
                <a:moveTo>
                  <a:pt x="6583367" y="632352"/>
                </a:moveTo>
                <a:cubicBezTo>
                  <a:pt x="6568172" y="632642"/>
                  <a:pt x="6554104" y="639641"/>
                  <a:pt x="6541162" y="653349"/>
                </a:cubicBezTo>
                <a:cubicBezTo>
                  <a:pt x="6528221" y="667058"/>
                  <a:pt x="6519069" y="685734"/>
                  <a:pt x="6513709" y="709378"/>
                </a:cubicBezTo>
                <a:lnTo>
                  <a:pt x="6509201" y="730273"/>
                </a:lnTo>
                <a:cubicBezTo>
                  <a:pt x="6508356" y="733542"/>
                  <a:pt x="6507690" y="737247"/>
                  <a:pt x="6507204" y="741386"/>
                </a:cubicBezTo>
                <a:cubicBezTo>
                  <a:pt x="6506718" y="745526"/>
                  <a:pt x="6506564" y="750153"/>
                  <a:pt x="6506743" y="755265"/>
                </a:cubicBezTo>
                <a:cubicBezTo>
                  <a:pt x="6506743" y="764740"/>
                  <a:pt x="6509406" y="772012"/>
                  <a:pt x="6514733" y="777083"/>
                </a:cubicBezTo>
                <a:cubicBezTo>
                  <a:pt x="6520060" y="782153"/>
                  <a:pt x="6528050" y="784713"/>
                  <a:pt x="6538704" y="784765"/>
                </a:cubicBezTo>
                <a:cubicBezTo>
                  <a:pt x="6555845" y="784282"/>
                  <a:pt x="6570551" y="778465"/>
                  <a:pt x="6582821" y="767314"/>
                </a:cubicBezTo>
                <a:cubicBezTo>
                  <a:pt x="6595091" y="756163"/>
                  <a:pt x="6604515" y="742577"/>
                  <a:pt x="6611094" y="726555"/>
                </a:cubicBezTo>
                <a:cubicBezTo>
                  <a:pt x="6617673" y="710533"/>
                  <a:pt x="6620997" y="694974"/>
                  <a:pt x="6621065" y="679878"/>
                </a:cubicBezTo>
                <a:cubicBezTo>
                  <a:pt x="6621185" y="667143"/>
                  <a:pt x="6618282" y="656149"/>
                  <a:pt x="6612358" y="646896"/>
                </a:cubicBezTo>
                <a:cubicBezTo>
                  <a:pt x="6606433" y="637644"/>
                  <a:pt x="6596769" y="632795"/>
                  <a:pt x="6583367" y="632352"/>
                </a:cubicBezTo>
                <a:close/>
                <a:moveTo>
                  <a:pt x="9767141" y="631532"/>
                </a:moveTo>
                <a:cubicBezTo>
                  <a:pt x="9750510" y="631866"/>
                  <a:pt x="9735942" y="636935"/>
                  <a:pt x="9723437" y="646737"/>
                </a:cubicBezTo>
                <a:cubicBezTo>
                  <a:pt x="9710932" y="656540"/>
                  <a:pt x="9701159" y="669074"/>
                  <a:pt x="9694115" y="684340"/>
                </a:cubicBezTo>
                <a:cubicBezTo>
                  <a:pt x="9687072" y="699606"/>
                  <a:pt x="9683426" y="715600"/>
                  <a:pt x="9683177" y="732322"/>
                </a:cubicBezTo>
                <a:cubicBezTo>
                  <a:pt x="9682870" y="743803"/>
                  <a:pt x="9685430" y="754439"/>
                  <a:pt x="9690857" y="764229"/>
                </a:cubicBezTo>
                <a:cubicBezTo>
                  <a:pt x="9696284" y="774020"/>
                  <a:pt x="9706421" y="779227"/>
                  <a:pt x="9721268" y="779850"/>
                </a:cubicBezTo>
                <a:cubicBezTo>
                  <a:pt x="9731101" y="779635"/>
                  <a:pt x="9740561" y="775968"/>
                  <a:pt x="9749650" y="768848"/>
                </a:cubicBezTo>
                <a:cubicBezTo>
                  <a:pt x="9758739" y="761729"/>
                  <a:pt x="9766622" y="752447"/>
                  <a:pt x="9773299" y="741002"/>
                </a:cubicBezTo>
                <a:cubicBezTo>
                  <a:pt x="9779976" y="729558"/>
                  <a:pt x="9784614" y="717241"/>
                  <a:pt x="9787209" y="704052"/>
                </a:cubicBezTo>
                <a:lnTo>
                  <a:pt x="9799906" y="638087"/>
                </a:lnTo>
                <a:cubicBezTo>
                  <a:pt x="9796749" y="636559"/>
                  <a:pt x="9792312" y="635108"/>
                  <a:pt x="9786595" y="633734"/>
                </a:cubicBezTo>
                <a:cubicBezTo>
                  <a:pt x="9780878" y="632360"/>
                  <a:pt x="9774394" y="631626"/>
                  <a:pt x="9767141" y="631532"/>
                </a:cubicBezTo>
                <a:close/>
                <a:moveTo>
                  <a:pt x="5995241" y="631532"/>
                </a:moveTo>
                <a:cubicBezTo>
                  <a:pt x="5979242" y="631828"/>
                  <a:pt x="5964912" y="636836"/>
                  <a:pt x="5952250" y="646555"/>
                </a:cubicBezTo>
                <a:cubicBezTo>
                  <a:pt x="5939589" y="656275"/>
                  <a:pt x="5929567" y="668930"/>
                  <a:pt x="5922185" y="684522"/>
                </a:cubicBezTo>
                <a:cubicBezTo>
                  <a:pt x="5914802" y="700114"/>
                  <a:pt x="5911030" y="716867"/>
                  <a:pt x="5910868" y="734780"/>
                </a:cubicBezTo>
                <a:cubicBezTo>
                  <a:pt x="5910604" y="747208"/>
                  <a:pt x="5913181" y="758304"/>
                  <a:pt x="5918599" y="768069"/>
                </a:cubicBezTo>
                <a:cubicBezTo>
                  <a:pt x="5924017" y="777834"/>
                  <a:pt x="5933864" y="782990"/>
                  <a:pt x="5948140" y="783536"/>
                </a:cubicBezTo>
                <a:cubicBezTo>
                  <a:pt x="5961835" y="783220"/>
                  <a:pt x="5975094" y="776375"/>
                  <a:pt x="5987919" y="762999"/>
                </a:cubicBezTo>
                <a:cubicBezTo>
                  <a:pt x="6000745" y="749624"/>
                  <a:pt x="6009602" y="731613"/>
                  <a:pt x="6014491" y="708968"/>
                </a:cubicBezTo>
                <a:lnTo>
                  <a:pt x="6028007" y="639727"/>
                </a:lnTo>
                <a:cubicBezTo>
                  <a:pt x="6024491" y="637414"/>
                  <a:pt x="6019952" y="635485"/>
                  <a:pt x="6014388" y="633940"/>
                </a:cubicBezTo>
                <a:cubicBezTo>
                  <a:pt x="6008825" y="632395"/>
                  <a:pt x="6002443" y="631592"/>
                  <a:pt x="5995241" y="631532"/>
                </a:cubicBezTo>
                <a:close/>
                <a:moveTo>
                  <a:pt x="5318966" y="631532"/>
                </a:moveTo>
                <a:cubicBezTo>
                  <a:pt x="5302967" y="631828"/>
                  <a:pt x="5288637" y="636836"/>
                  <a:pt x="5275976" y="646555"/>
                </a:cubicBezTo>
                <a:cubicBezTo>
                  <a:pt x="5263314" y="656275"/>
                  <a:pt x="5253292" y="668930"/>
                  <a:pt x="5245910" y="684522"/>
                </a:cubicBezTo>
                <a:cubicBezTo>
                  <a:pt x="5238527" y="700114"/>
                  <a:pt x="5234755" y="716867"/>
                  <a:pt x="5234594" y="734780"/>
                </a:cubicBezTo>
                <a:cubicBezTo>
                  <a:pt x="5234329" y="747208"/>
                  <a:pt x="5236906" y="758304"/>
                  <a:pt x="5242324" y="768069"/>
                </a:cubicBezTo>
                <a:cubicBezTo>
                  <a:pt x="5247742" y="777834"/>
                  <a:pt x="5257589" y="782990"/>
                  <a:pt x="5271865" y="783536"/>
                </a:cubicBezTo>
                <a:cubicBezTo>
                  <a:pt x="5285560" y="783220"/>
                  <a:pt x="5298820" y="776375"/>
                  <a:pt x="5311645" y="762999"/>
                </a:cubicBezTo>
                <a:cubicBezTo>
                  <a:pt x="5324470" y="749624"/>
                  <a:pt x="5333327" y="731613"/>
                  <a:pt x="5338216" y="708968"/>
                </a:cubicBezTo>
                <a:lnTo>
                  <a:pt x="5351732" y="639727"/>
                </a:lnTo>
                <a:cubicBezTo>
                  <a:pt x="5348216" y="637414"/>
                  <a:pt x="5343677" y="635485"/>
                  <a:pt x="5338113" y="633940"/>
                </a:cubicBezTo>
                <a:cubicBezTo>
                  <a:pt x="5332550" y="632395"/>
                  <a:pt x="5326168" y="631592"/>
                  <a:pt x="5318966" y="631532"/>
                </a:cubicBezTo>
                <a:close/>
                <a:moveTo>
                  <a:pt x="5033216" y="631532"/>
                </a:moveTo>
                <a:cubicBezTo>
                  <a:pt x="5016585" y="631866"/>
                  <a:pt x="5002017" y="636935"/>
                  <a:pt x="4989513" y="646737"/>
                </a:cubicBezTo>
                <a:cubicBezTo>
                  <a:pt x="4977008" y="656540"/>
                  <a:pt x="4967234" y="669074"/>
                  <a:pt x="4960190" y="684340"/>
                </a:cubicBezTo>
                <a:cubicBezTo>
                  <a:pt x="4953146" y="699606"/>
                  <a:pt x="4949501" y="715600"/>
                  <a:pt x="4949253" y="732322"/>
                </a:cubicBezTo>
                <a:cubicBezTo>
                  <a:pt x="4948946" y="743803"/>
                  <a:pt x="4951506" y="754439"/>
                  <a:pt x="4956932" y="764229"/>
                </a:cubicBezTo>
                <a:cubicBezTo>
                  <a:pt x="4962359" y="774020"/>
                  <a:pt x="4972496" y="779227"/>
                  <a:pt x="4987344" y="779850"/>
                </a:cubicBezTo>
                <a:cubicBezTo>
                  <a:pt x="4997176" y="779635"/>
                  <a:pt x="5006636" y="775968"/>
                  <a:pt x="5015725" y="768848"/>
                </a:cubicBezTo>
                <a:cubicBezTo>
                  <a:pt x="5024814" y="761729"/>
                  <a:pt x="5032697" y="752447"/>
                  <a:pt x="5039375" y="741002"/>
                </a:cubicBezTo>
                <a:cubicBezTo>
                  <a:pt x="5046052" y="729558"/>
                  <a:pt x="5050688" y="717241"/>
                  <a:pt x="5053285" y="704052"/>
                </a:cubicBezTo>
                <a:lnTo>
                  <a:pt x="5065982" y="638087"/>
                </a:lnTo>
                <a:cubicBezTo>
                  <a:pt x="5062824" y="636559"/>
                  <a:pt x="5058388" y="635108"/>
                  <a:pt x="5052670" y="633734"/>
                </a:cubicBezTo>
                <a:cubicBezTo>
                  <a:pt x="5046954" y="632360"/>
                  <a:pt x="5040468" y="631626"/>
                  <a:pt x="5033216" y="631532"/>
                </a:cubicBezTo>
                <a:close/>
                <a:moveTo>
                  <a:pt x="2480517" y="631532"/>
                </a:moveTo>
                <a:cubicBezTo>
                  <a:pt x="2463886" y="631866"/>
                  <a:pt x="2449318" y="636935"/>
                  <a:pt x="2436813" y="646737"/>
                </a:cubicBezTo>
                <a:cubicBezTo>
                  <a:pt x="2424309" y="656540"/>
                  <a:pt x="2414535" y="669074"/>
                  <a:pt x="2407491" y="684340"/>
                </a:cubicBezTo>
                <a:cubicBezTo>
                  <a:pt x="2400448" y="699606"/>
                  <a:pt x="2396802" y="715600"/>
                  <a:pt x="2396554" y="732322"/>
                </a:cubicBezTo>
                <a:cubicBezTo>
                  <a:pt x="2396247" y="743803"/>
                  <a:pt x="2398806" y="754439"/>
                  <a:pt x="2404233" y="764229"/>
                </a:cubicBezTo>
                <a:cubicBezTo>
                  <a:pt x="2409661" y="774020"/>
                  <a:pt x="2419797" y="779227"/>
                  <a:pt x="2434644" y="779850"/>
                </a:cubicBezTo>
                <a:cubicBezTo>
                  <a:pt x="2444477" y="779635"/>
                  <a:pt x="2453937" y="775968"/>
                  <a:pt x="2463027" y="768848"/>
                </a:cubicBezTo>
                <a:cubicBezTo>
                  <a:pt x="2472116" y="761729"/>
                  <a:pt x="2479999" y="752447"/>
                  <a:pt x="2486675" y="741002"/>
                </a:cubicBezTo>
                <a:cubicBezTo>
                  <a:pt x="2493353" y="729558"/>
                  <a:pt x="2497989" y="717241"/>
                  <a:pt x="2500586" y="704052"/>
                </a:cubicBezTo>
                <a:lnTo>
                  <a:pt x="2513283" y="638087"/>
                </a:lnTo>
                <a:cubicBezTo>
                  <a:pt x="2510125" y="636559"/>
                  <a:pt x="2505689" y="635108"/>
                  <a:pt x="2499971" y="633734"/>
                </a:cubicBezTo>
                <a:cubicBezTo>
                  <a:pt x="2494255" y="632360"/>
                  <a:pt x="2487770" y="631626"/>
                  <a:pt x="2480517" y="631532"/>
                </a:cubicBezTo>
                <a:close/>
                <a:moveTo>
                  <a:pt x="1356567" y="631532"/>
                </a:moveTo>
                <a:cubicBezTo>
                  <a:pt x="1339936" y="631866"/>
                  <a:pt x="1325368" y="636935"/>
                  <a:pt x="1312863" y="646737"/>
                </a:cubicBezTo>
                <a:cubicBezTo>
                  <a:pt x="1300359" y="656540"/>
                  <a:pt x="1290585" y="669074"/>
                  <a:pt x="1283541" y="684340"/>
                </a:cubicBezTo>
                <a:cubicBezTo>
                  <a:pt x="1276497" y="699606"/>
                  <a:pt x="1272852" y="715600"/>
                  <a:pt x="1272604" y="732322"/>
                </a:cubicBezTo>
                <a:cubicBezTo>
                  <a:pt x="1272297" y="743803"/>
                  <a:pt x="1274857" y="754439"/>
                  <a:pt x="1280284" y="764229"/>
                </a:cubicBezTo>
                <a:cubicBezTo>
                  <a:pt x="1285710" y="774020"/>
                  <a:pt x="1295847" y="779227"/>
                  <a:pt x="1310694" y="779850"/>
                </a:cubicBezTo>
                <a:cubicBezTo>
                  <a:pt x="1320527" y="779635"/>
                  <a:pt x="1329987" y="775968"/>
                  <a:pt x="1339077" y="768848"/>
                </a:cubicBezTo>
                <a:cubicBezTo>
                  <a:pt x="1348165" y="761729"/>
                  <a:pt x="1356048" y="752447"/>
                  <a:pt x="1362726" y="741002"/>
                </a:cubicBezTo>
                <a:cubicBezTo>
                  <a:pt x="1369403" y="729558"/>
                  <a:pt x="1374039" y="717241"/>
                  <a:pt x="1376636" y="704052"/>
                </a:cubicBezTo>
                <a:lnTo>
                  <a:pt x="1389333" y="638087"/>
                </a:lnTo>
                <a:cubicBezTo>
                  <a:pt x="1386175" y="636559"/>
                  <a:pt x="1381739" y="635108"/>
                  <a:pt x="1376022" y="633734"/>
                </a:cubicBezTo>
                <a:cubicBezTo>
                  <a:pt x="1370304" y="632360"/>
                  <a:pt x="1363819" y="631626"/>
                  <a:pt x="1356567" y="631532"/>
                </a:cubicBezTo>
                <a:close/>
                <a:moveTo>
                  <a:pt x="10204416" y="631123"/>
                </a:moveTo>
                <a:cubicBezTo>
                  <a:pt x="10187144" y="631447"/>
                  <a:pt x="10171511" y="636763"/>
                  <a:pt x="10157518" y="647071"/>
                </a:cubicBezTo>
                <a:cubicBezTo>
                  <a:pt x="10143525" y="657380"/>
                  <a:pt x="10132353" y="670739"/>
                  <a:pt x="10124006" y="687147"/>
                </a:cubicBezTo>
                <a:cubicBezTo>
                  <a:pt x="10115658" y="703556"/>
                  <a:pt x="10111317" y="721073"/>
                  <a:pt x="10110984" y="739697"/>
                </a:cubicBezTo>
                <a:cubicBezTo>
                  <a:pt x="10110761" y="751203"/>
                  <a:pt x="10113152" y="761275"/>
                  <a:pt x="10118155" y="769913"/>
                </a:cubicBezTo>
                <a:cubicBezTo>
                  <a:pt x="10123157" y="778551"/>
                  <a:pt x="10132105" y="783092"/>
                  <a:pt x="10144997" y="783536"/>
                </a:cubicBezTo>
                <a:cubicBezTo>
                  <a:pt x="10159741" y="783101"/>
                  <a:pt x="10173997" y="774752"/>
                  <a:pt x="10187766" y="758490"/>
                </a:cubicBezTo>
                <a:cubicBezTo>
                  <a:pt x="10201534" y="742227"/>
                  <a:pt x="10211175" y="720660"/>
                  <a:pt x="10216688" y="693788"/>
                </a:cubicBezTo>
                <a:lnTo>
                  <a:pt x="10228138" y="633991"/>
                </a:lnTo>
                <a:cubicBezTo>
                  <a:pt x="10225717" y="633334"/>
                  <a:pt x="10222583" y="632702"/>
                  <a:pt x="10218732" y="632096"/>
                </a:cubicBezTo>
                <a:cubicBezTo>
                  <a:pt x="10214881" y="631490"/>
                  <a:pt x="10210109" y="631166"/>
                  <a:pt x="10204416" y="631123"/>
                </a:cubicBezTo>
                <a:close/>
                <a:moveTo>
                  <a:pt x="9973959" y="631123"/>
                </a:moveTo>
                <a:cubicBezTo>
                  <a:pt x="9959661" y="631485"/>
                  <a:pt x="9947191" y="636543"/>
                  <a:pt x="9936551" y="646297"/>
                </a:cubicBezTo>
                <a:cubicBezTo>
                  <a:pt x="9925910" y="656052"/>
                  <a:pt x="9917659" y="668333"/>
                  <a:pt x="9911798" y="683141"/>
                </a:cubicBezTo>
                <a:cubicBezTo>
                  <a:pt x="9905938" y="697949"/>
                  <a:pt x="9903030" y="713113"/>
                  <a:pt x="9903072" y="728634"/>
                </a:cubicBezTo>
                <a:cubicBezTo>
                  <a:pt x="9903200" y="745117"/>
                  <a:pt x="9907348" y="758449"/>
                  <a:pt x="9915519" y="768632"/>
                </a:cubicBezTo>
                <a:cubicBezTo>
                  <a:pt x="9923687" y="778815"/>
                  <a:pt x="9935109" y="784056"/>
                  <a:pt x="9949784" y="784355"/>
                </a:cubicBezTo>
                <a:cubicBezTo>
                  <a:pt x="9963296" y="784004"/>
                  <a:pt x="9975336" y="778971"/>
                  <a:pt x="9985903" y="769256"/>
                </a:cubicBezTo>
                <a:cubicBezTo>
                  <a:pt x="9996471" y="759542"/>
                  <a:pt x="10004807" y="747256"/>
                  <a:pt x="10010913" y="732398"/>
                </a:cubicBezTo>
                <a:cubicBezTo>
                  <a:pt x="10017018" y="717539"/>
                  <a:pt x="10020136" y="702218"/>
                  <a:pt x="10020261" y="686434"/>
                </a:cubicBezTo>
                <a:cubicBezTo>
                  <a:pt x="10020351" y="678528"/>
                  <a:pt x="10018989" y="670349"/>
                  <a:pt x="10016179" y="661897"/>
                </a:cubicBezTo>
                <a:cubicBezTo>
                  <a:pt x="10013369" y="653444"/>
                  <a:pt x="10008579" y="646267"/>
                  <a:pt x="10001808" y="640364"/>
                </a:cubicBezTo>
                <a:cubicBezTo>
                  <a:pt x="9995037" y="634461"/>
                  <a:pt x="9985754" y="631381"/>
                  <a:pt x="9973959" y="631123"/>
                </a:cubicBezTo>
                <a:close/>
                <a:moveTo>
                  <a:pt x="9078609" y="631123"/>
                </a:moveTo>
                <a:cubicBezTo>
                  <a:pt x="9064311" y="631485"/>
                  <a:pt x="9051841" y="636543"/>
                  <a:pt x="9041201" y="646297"/>
                </a:cubicBezTo>
                <a:cubicBezTo>
                  <a:pt x="9030559" y="656052"/>
                  <a:pt x="9022309" y="668333"/>
                  <a:pt x="9016449" y="683141"/>
                </a:cubicBezTo>
                <a:cubicBezTo>
                  <a:pt x="9010588" y="697949"/>
                  <a:pt x="9007679" y="713113"/>
                  <a:pt x="9007722" y="728634"/>
                </a:cubicBezTo>
                <a:cubicBezTo>
                  <a:pt x="9007850" y="745117"/>
                  <a:pt x="9011998" y="758449"/>
                  <a:pt x="9020168" y="768632"/>
                </a:cubicBezTo>
                <a:cubicBezTo>
                  <a:pt x="9028337" y="778815"/>
                  <a:pt x="9039760" y="784056"/>
                  <a:pt x="9054434" y="784355"/>
                </a:cubicBezTo>
                <a:cubicBezTo>
                  <a:pt x="9067946" y="784004"/>
                  <a:pt x="9079985" y="778971"/>
                  <a:pt x="9090553" y="769256"/>
                </a:cubicBezTo>
                <a:cubicBezTo>
                  <a:pt x="9101121" y="759542"/>
                  <a:pt x="9109457" y="747256"/>
                  <a:pt x="9115563" y="732398"/>
                </a:cubicBezTo>
                <a:cubicBezTo>
                  <a:pt x="9121669" y="717539"/>
                  <a:pt x="9124785" y="702218"/>
                  <a:pt x="9124911" y="686434"/>
                </a:cubicBezTo>
                <a:cubicBezTo>
                  <a:pt x="9125000" y="678528"/>
                  <a:pt x="9123639" y="670349"/>
                  <a:pt x="9120829" y="661897"/>
                </a:cubicBezTo>
                <a:cubicBezTo>
                  <a:pt x="9118019" y="653444"/>
                  <a:pt x="9113229" y="646267"/>
                  <a:pt x="9106458" y="640364"/>
                </a:cubicBezTo>
                <a:cubicBezTo>
                  <a:pt x="9099687" y="634461"/>
                  <a:pt x="9090404" y="631381"/>
                  <a:pt x="9078609" y="631123"/>
                </a:cubicBezTo>
                <a:close/>
                <a:moveTo>
                  <a:pt x="8259459" y="631123"/>
                </a:moveTo>
                <a:cubicBezTo>
                  <a:pt x="8245161" y="631485"/>
                  <a:pt x="8232691" y="636543"/>
                  <a:pt x="8222051" y="646297"/>
                </a:cubicBezTo>
                <a:cubicBezTo>
                  <a:pt x="8211409" y="656052"/>
                  <a:pt x="8203159" y="668333"/>
                  <a:pt x="8197299" y="683141"/>
                </a:cubicBezTo>
                <a:cubicBezTo>
                  <a:pt x="8191438" y="697949"/>
                  <a:pt x="8188529" y="713113"/>
                  <a:pt x="8188572" y="728634"/>
                </a:cubicBezTo>
                <a:cubicBezTo>
                  <a:pt x="8188699" y="745117"/>
                  <a:pt x="8192849" y="758449"/>
                  <a:pt x="8201018" y="768632"/>
                </a:cubicBezTo>
                <a:cubicBezTo>
                  <a:pt x="8209187" y="778815"/>
                  <a:pt x="8220610" y="784056"/>
                  <a:pt x="8235284" y="784355"/>
                </a:cubicBezTo>
                <a:cubicBezTo>
                  <a:pt x="8248796" y="784004"/>
                  <a:pt x="8260835" y="778971"/>
                  <a:pt x="8271403" y="769256"/>
                </a:cubicBezTo>
                <a:cubicBezTo>
                  <a:pt x="8281971" y="759542"/>
                  <a:pt x="8290307" y="747256"/>
                  <a:pt x="8296413" y="732398"/>
                </a:cubicBezTo>
                <a:cubicBezTo>
                  <a:pt x="8302519" y="717539"/>
                  <a:pt x="8305635" y="702218"/>
                  <a:pt x="8305761" y="686434"/>
                </a:cubicBezTo>
                <a:cubicBezTo>
                  <a:pt x="8305850" y="678528"/>
                  <a:pt x="8304489" y="670349"/>
                  <a:pt x="8301679" y="661897"/>
                </a:cubicBezTo>
                <a:cubicBezTo>
                  <a:pt x="8298869" y="653444"/>
                  <a:pt x="8294079" y="646267"/>
                  <a:pt x="8287308" y="640364"/>
                </a:cubicBezTo>
                <a:cubicBezTo>
                  <a:pt x="8280537" y="634461"/>
                  <a:pt x="8271254" y="631381"/>
                  <a:pt x="8259459" y="631123"/>
                </a:cubicBezTo>
                <a:close/>
                <a:moveTo>
                  <a:pt x="5546691" y="631123"/>
                </a:moveTo>
                <a:cubicBezTo>
                  <a:pt x="5529419" y="631447"/>
                  <a:pt x="5513787" y="636763"/>
                  <a:pt x="5499793" y="647071"/>
                </a:cubicBezTo>
                <a:cubicBezTo>
                  <a:pt x="5485799" y="657380"/>
                  <a:pt x="5474629" y="670739"/>
                  <a:pt x="5466281" y="687147"/>
                </a:cubicBezTo>
                <a:cubicBezTo>
                  <a:pt x="5457933" y="703556"/>
                  <a:pt x="5453592" y="721073"/>
                  <a:pt x="5453259" y="739697"/>
                </a:cubicBezTo>
                <a:cubicBezTo>
                  <a:pt x="5453037" y="751203"/>
                  <a:pt x="5455427" y="761275"/>
                  <a:pt x="5460430" y="769913"/>
                </a:cubicBezTo>
                <a:cubicBezTo>
                  <a:pt x="5465433" y="778551"/>
                  <a:pt x="5474380" y="783092"/>
                  <a:pt x="5487272" y="783536"/>
                </a:cubicBezTo>
                <a:cubicBezTo>
                  <a:pt x="5502016" y="783101"/>
                  <a:pt x="5516272" y="774752"/>
                  <a:pt x="5530041" y="758490"/>
                </a:cubicBezTo>
                <a:cubicBezTo>
                  <a:pt x="5543808" y="742227"/>
                  <a:pt x="5553450" y="720660"/>
                  <a:pt x="5558963" y="693788"/>
                </a:cubicBezTo>
                <a:lnTo>
                  <a:pt x="5570413" y="633991"/>
                </a:lnTo>
                <a:cubicBezTo>
                  <a:pt x="5567993" y="633334"/>
                  <a:pt x="5564858" y="632702"/>
                  <a:pt x="5561007" y="632096"/>
                </a:cubicBezTo>
                <a:cubicBezTo>
                  <a:pt x="5557156" y="631490"/>
                  <a:pt x="5552385" y="631166"/>
                  <a:pt x="5546691" y="631123"/>
                </a:cubicBezTo>
                <a:close/>
                <a:moveTo>
                  <a:pt x="4592335" y="631123"/>
                </a:moveTo>
                <a:cubicBezTo>
                  <a:pt x="4578037" y="631485"/>
                  <a:pt x="4565567" y="636543"/>
                  <a:pt x="4554926" y="646297"/>
                </a:cubicBezTo>
                <a:cubicBezTo>
                  <a:pt x="4544285" y="656052"/>
                  <a:pt x="4536035" y="668333"/>
                  <a:pt x="4530174" y="683141"/>
                </a:cubicBezTo>
                <a:cubicBezTo>
                  <a:pt x="4524314" y="697949"/>
                  <a:pt x="4521405" y="713113"/>
                  <a:pt x="4521447" y="728634"/>
                </a:cubicBezTo>
                <a:cubicBezTo>
                  <a:pt x="4521576" y="745117"/>
                  <a:pt x="4525724" y="758449"/>
                  <a:pt x="4533894" y="768632"/>
                </a:cubicBezTo>
                <a:cubicBezTo>
                  <a:pt x="4542064" y="778815"/>
                  <a:pt x="4553485" y="784056"/>
                  <a:pt x="4568160" y="784355"/>
                </a:cubicBezTo>
                <a:cubicBezTo>
                  <a:pt x="4581672" y="784004"/>
                  <a:pt x="4593711" y="778971"/>
                  <a:pt x="4604279" y="769256"/>
                </a:cubicBezTo>
                <a:cubicBezTo>
                  <a:pt x="4614846" y="759542"/>
                  <a:pt x="4623183" y="747256"/>
                  <a:pt x="4629289" y="732398"/>
                </a:cubicBezTo>
                <a:cubicBezTo>
                  <a:pt x="4635394" y="717539"/>
                  <a:pt x="4638511" y="702218"/>
                  <a:pt x="4638637" y="686434"/>
                </a:cubicBezTo>
                <a:cubicBezTo>
                  <a:pt x="4638726" y="678528"/>
                  <a:pt x="4637365" y="670349"/>
                  <a:pt x="4634555" y="661897"/>
                </a:cubicBezTo>
                <a:cubicBezTo>
                  <a:pt x="4631745" y="653444"/>
                  <a:pt x="4626954" y="646267"/>
                  <a:pt x="4620183" y="640364"/>
                </a:cubicBezTo>
                <a:cubicBezTo>
                  <a:pt x="4613412" y="634461"/>
                  <a:pt x="4604129" y="631381"/>
                  <a:pt x="4592335" y="631123"/>
                </a:cubicBezTo>
                <a:close/>
                <a:moveTo>
                  <a:pt x="3982735" y="631123"/>
                </a:moveTo>
                <a:cubicBezTo>
                  <a:pt x="3968437" y="631485"/>
                  <a:pt x="3955967" y="636543"/>
                  <a:pt x="3945326" y="646297"/>
                </a:cubicBezTo>
                <a:cubicBezTo>
                  <a:pt x="3934685" y="656052"/>
                  <a:pt x="3926434" y="668333"/>
                  <a:pt x="3920574" y="683141"/>
                </a:cubicBezTo>
                <a:cubicBezTo>
                  <a:pt x="3914714" y="697949"/>
                  <a:pt x="3911804" y="713113"/>
                  <a:pt x="3911847" y="728634"/>
                </a:cubicBezTo>
                <a:cubicBezTo>
                  <a:pt x="3911975" y="745117"/>
                  <a:pt x="3916124" y="758449"/>
                  <a:pt x="3924294" y="768632"/>
                </a:cubicBezTo>
                <a:cubicBezTo>
                  <a:pt x="3932463" y="778815"/>
                  <a:pt x="3943885" y="784056"/>
                  <a:pt x="3958560" y="784355"/>
                </a:cubicBezTo>
                <a:cubicBezTo>
                  <a:pt x="3972071" y="784004"/>
                  <a:pt x="3984111" y="778971"/>
                  <a:pt x="3994678" y="769256"/>
                </a:cubicBezTo>
                <a:cubicBezTo>
                  <a:pt x="4005246" y="759542"/>
                  <a:pt x="4013583" y="747256"/>
                  <a:pt x="4019689" y="732398"/>
                </a:cubicBezTo>
                <a:cubicBezTo>
                  <a:pt x="4025795" y="717539"/>
                  <a:pt x="4028910" y="702218"/>
                  <a:pt x="4029037" y="686434"/>
                </a:cubicBezTo>
                <a:cubicBezTo>
                  <a:pt x="4029125" y="678528"/>
                  <a:pt x="4027765" y="670349"/>
                  <a:pt x="4024955" y="661897"/>
                </a:cubicBezTo>
                <a:cubicBezTo>
                  <a:pt x="4022145" y="653444"/>
                  <a:pt x="4017354" y="646267"/>
                  <a:pt x="4010583" y="640364"/>
                </a:cubicBezTo>
                <a:cubicBezTo>
                  <a:pt x="4003812" y="634461"/>
                  <a:pt x="3994529" y="631381"/>
                  <a:pt x="3982735" y="631123"/>
                </a:cubicBezTo>
                <a:close/>
                <a:moveTo>
                  <a:pt x="2993993" y="631123"/>
                </a:moveTo>
                <a:cubicBezTo>
                  <a:pt x="2976720" y="631447"/>
                  <a:pt x="2961088" y="636763"/>
                  <a:pt x="2947094" y="647071"/>
                </a:cubicBezTo>
                <a:cubicBezTo>
                  <a:pt x="2933100" y="657380"/>
                  <a:pt x="2921930" y="670739"/>
                  <a:pt x="2913583" y="687147"/>
                </a:cubicBezTo>
                <a:cubicBezTo>
                  <a:pt x="2905235" y="703556"/>
                  <a:pt x="2900894" y="721073"/>
                  <a:pt x="2900560" y="739697"/>
                </a:cubicBezTo>
                <a:cubicBezTo>
                  <a:pt x="2900337" y="751203"/>
                  <a:pt x="2902728" y="761275"/>
                  <a:pt x="2907731" y="769913"/>
                </a:cubicBezTo>
                <a:cubicBezTo>
                  <a:pt x="2912734" y="778551"/>
                  <a:pt x="2921681" y="783092"/>
                  <a:pt x="2934572" y="783536"/>
                </a:cubicBezTo>
                <a:cubicBezTo>
                  <a:pt x="2949317" y="783101"/>
                  <a:pt x="2963574" y="774752"/>
                  <a:pt x="2977341" y="758490"/>
                </a:cubicBezTo>
                <a:cubicBezTo>
                  <a:pt x="2991110" y="742227"/>
                  <a:pt x="3000750" y="720660"/>
                  <a:pt x="3006264" y="693788"/>
                </a:cubicBezTo>
                <a:lnTo>
                  <a:pt x="3017714" y="633991"/>
                </a:lnTo>
                <a:cubicBezTo>
                  <a:pt x="3015294" y="633334"/>
                  <a:pt x="3012159" y="632702"/>
                  <a:pt x="3008308" y="632096"/>
                </a:cubicBezTo>
                <a:cubicBezTo>
                  <a:pt x="3004457" y="631490"/>
                  <a:pt x="2999685" y="631166"/>
                  <a:pt x="2993993" y="631123"/>
                </a:cubicBezTo>
                <a:close/>
                <a:moveTo>
                  <a:pt x="2039636" y="631123"/>
                </a:moveTo>
                <a:cubicBezTo>
                  <a:pt x="2025338" y="631485"/>
                  <a:pt x="2012868" y="636543"/>
                  <a:pt x="2002227" y="646297"/>
                </a:cubicBezTo>
                <a:cubicBezTo>
                  <a:pt x="1991586" y="656052"/>
                  <a:pt x="1983335" y="668333"/>
                  <a:pt x="1977475" y="683141"/>
                </a:cubicBezTo>
                <a:cubicBezTo>
                  <a:pt x="1971615" y="697949"/>
                  <a:pt x="1968705" y="713113"/>
                  <a:pt x="1968748" y="728634"/>
                </a:cubicBezTo>
                <a:cubicBezTo>
                  <a:pt x="1968876" y="745117"/>
                  <a:pt x="1973025" y="758449"/>
                  <a:pt x="1981194" y="768632"/>
                </a:cubicBezTo>
                <a:cubicBezTo>
                  <a:pt x="1989364" y="778815"/>
                  <a:pt x="2000786" y="784056"/>
                  <a:pt x="2015460" y="784355"/>
                </a:cubicBezTo>
                <a:cubicBezTo>
                  <a:pt x="2028972" y="784004"/>
                  <a:pt x="2041012" y="778971"/>
                  <a:pt x="2051580" y="769256"/>
                </a:cubicBezTo>
                <a:cubicBezTo>
                  <a:pt x="2062147" y="759542"/>
                  <a:pt x="2070483" y="747256"/>
                  <a:pt x="2076589" y="732398"/>
                </a:cubicBezTo>
                <a:cubicBezTo>
                  <a:pt x="2082695" y="717539"/>
                  <a:pt x="2085812" y="702218"/>
                  <a:pt x="2085938" y="686434"/>
                </a:cubicBezTo>
                <a:cubicBezTo>
                  <a:pt x="2086026" y="678528"/>
                  <a:pt x="2084665" y="670349"/>
                  <a:pt x="2081856" y="661897"/>
                </a:cubicBezTo>
                <a:cubicBezTo>
                  <a:pt x="2079045" y="653444"/>
                  <a:pt x="2074255" y="646267"/>
                  <a:pt x="2067484" y="640364"/>
                </a:cubicBezTo>
                <a:cubicBezTo>
                  <a:pt x="2060713" y="634461"/>
                  <a:pt x="2051430" y="631381"/>
                  <a:pt x="2039636" y="631123"/>
                </a:cubicBezTo>
                <a:close/>
                <a:moveTo>
                  <a:pt x="915686" y="631123"/>
                </a:moveTo>
                <a:cubicBezTo>
                  <a:pt x="901387" y="631485"/>
                  <a:pt x="888917" y="636543"/>
                  <a:pt x="878276" y="646297"/>
                </a:cubicBezTo>
                <a:cubicBezTo>
                  <a:pt x="867636" y="656052"/>
                  <a:pt x="859385" y="668333"/>
                  <a:pt x="853524" y="683141"/>
                </a:cubicBezTo>
                <a:cubicBezTo>
                  <a:pt x="847664" y="697949"/>
                  <a:pt x="844755" y="713113"/>
                  <a:pt x="844798" y="728634"/>
                </a:cubicBezTo>
                <a:cubicBezTo>
                  <a:pt x="844926" y="745117"/>
                  <a:pt x="849075" y="758449"/>
                  <a:pt x="857244" y="768632"/>
                </a:cubicBezTo>
                <a:cubicBezTo>
                  <a:pt x="865414" y="778815"/>
                  <a:pt x="876836" y="784056"/>
                  <a:pt x="891510" y="784355"/>
                </a:cubicBezTo>
                <a:cubicBezTo>
                  <a:pt x="905022" y="784004"/>
                  <a:pt x="917062" y="778971"/>
                  <a:pt x="927629" y="769256"/>
                </a:cubicBezTo>
                <a:cubicBezTo>
                  <a:pt x="938197" y="759542"/>
                  <a:pt x="946533" y="747256"/>
                  <a:pt x="952639" y="732398"/>
                </a:cubicBezTo>
                <a:cubicBezTo>
                  <a:pt x="958745" y="717539"/>
                  <a:pt x="961861" y="702218"/>
                  <a:pt x="961987" y="686434"/>
                </a:cubicBezTo>
                <a:cubicBezTo>
                  <a:pt x="962076" y="678528"/>
                  <a:pt x="960715" y="670349"/>
                  <a:pt x="957905" y="661897"/>
                </a:cubicBezTo>
                <a:cubicBezTo>
                  <a:pt x="955095" y="653444"/>
                  <a:pt x="950305" y="646267"/>
                  <a:pt x="943534" y="640364"/>
                </a:cubicBezTo>
                <a:cubicBezTo>
                  <a:pt x="936763" y="634461"/>
                  <a:pt x="927480" y="631381"/>
                  <a:pt x="915686" y="631123"/>
                </a:cubicBezTo>
                <a:close/>
                <a:moveTo>
                  <a:pt x="469867" y="631123"/>
                </a:moveTo>
                <a:cubicBezTo>
                  <a:pt x="452595" y="631447"/>
                  <a:pt x="436963" y="636763"/>
                  <a:pt x="422969" y="647071"/>
                </a:cubicBezTo>
                <a:cubicBezTo>
                  <a:pt x="408975" y="657380"/>
                  <a:pt x="397805" y="670739"/>
                  <a:pt x="389457" y="687147"/>
                </a:cubicBezTo>
                <a:cubicBezTo>
                  <a:pt x="381109" y="703556"/>
                  <a:pt x="376768" y="721073"/>
                  <a:pt x="376435" y="739697"/>
                </a:cubicBezTo>
                <a:cubicBezTo>
                  <a:pt x="376213" y="751203"/>
                  <a:pt x="378603" y="761275"/>
                  <a:pt x="383606" y="769913"/>
                </a:cubicBezTo>
                <a:cubicBezTo>
                  <a:pt x="388609" y="778551"/>
                  <a:pt x="397556" y="783092"/>
                  <a:pt x="410448" y="783536"/>
                </a:cubicBezTo>
                <a:cubicBezTo>
                  <a:pt x="425192" y="783101"/>
                  <a:pt x="439448" y="774752"/>
                  <a:pt x="453216" y="758490"/>
                </a:cubicBezTo>
                <a:cubicBezTo>
                  <a:pt x="466985" y="742227"/>
                  <a:pt x="476626" y="720660"/>
                  <a:pt x="482139" y="693788"/>
                </a:cubicBezTo>
                <a:lnTo>
                  <a:pt x="493588" y="633991"/>
                </a:lnTo>
                <a:cubicBezTo>
                  <a:pt x="491169" y="633334"/>
                  <a:pt x="488034" y="632702"/>
                  <a:pt x="484183" y="632096"/>
                </a:cubicBezTo>
                <a:cubicBezTo>
                  <a:pt x="480332" y="631490"/>
                  <a:pt x="475560" y="631166"/>
                  <a:pt x="469867" y="631123"/>
                </a:cubicBezTo>
                <a:close/>
                <a:moveTo>
                  <a:pt x="7560452" y="630713"/>
                </a:moveTo>
                <a:cubicBezTo>
                  <a:pt x="7544103" y="631379"/>
                  <a:pt x="7530290" y="637938"/>
                  <a:pt x="7519011" y="650389"/>
                </a:cubicBezTo>
                <a:cubicBezTo>
                  <a:pt x="7507733" y="662840"/>
                  <a:pt x="7499964" y="677187"/>
                  <a:pt x="7495704" y="693429"/>
                </a:cubicBezTo>
                <a:cubicBezTo>
                  <a:pt x="7522973" y="693976"/>
                  <a:pt x="7545478" y="691653"/>
                  <a:pt x="7563218" y="686461"/>
                </a:cubicBezTo>
                <a:cubicBezTo>
                  <a:pt x="7580959" y="681269"/>
                  <a:pt x="7590145" y="671157"/>
                  <a:pt x="7590777" y="656127"/>
                </a:cubicBezTo>
                <a:cubicBezTo>
                  <a:pt x="7590641" y="647895"/>
                  <a:pt x="7587840" y="641610"/>
                  <a:pt x="7582376" y="637272"/>
                </a:cubicBezTo>
                <a:cubicBezTo>
                  <a:pt x="7576912" y="632934"/>
                  <a:pt x="7569604" y="630747"/>
                  <a:pt x="7560452" y="630713"/>
                </a:cubicBezTo>
                <a:close/>
                <a:moveTo>
                  <a:pt x="10431781" y="615610"/>
                </a:moveTo>
                <a:cubicBezTo>
                  <a:pt x="10438822" y="615747"/>
                  <a:pt x="10444378" y="618031"/>
                  <a:pt x="10448454" y="622464"/>
                </a:cubicBezTo>
                <a:cubicBezTo>
                  <a:pt x="10452528" y="626897"/>
                  <a:pt x="10454608" y="632659"/>
                  <a:pt x="10454693" y="639751"/>
                </a:cubicBezTo>
                <a:cubicBezTo>
                  <a:pt x="10454565" y="647321"/>
                  <a:pt x="10452162" y="653663"/>
                  <a:pt x="10447482" y="658777"/>
                </a:cubicBezTo>
                <a:cubicBezTo>
                  <a:pt x="10442802" y="663892"/>
                  <a:pt x="10436614" y="666551"/>
                  <a:pt x="10428916" y="666756"/>
                </a:cubicBezTo>
                <a:cubicBezTo>
                  <a:pt x="10421876" y="666594"/>
                  <a:pt x="10416318" y="664258"/>
                  <a:pt x="10412244" y="659749"/>
                </a:cubicBezTo>
                <a:cubicBezTo>
                  <a:pt x="10408170" y="655240"/>
                  <a:pt x="10406090" y="649528"/>
                  <a:pt x="10406005" y="642615"/>
                </a:cubicBezTo>
                <a:cubicBezTo>
                  <a:pt x="10406132" y="635046"/>
                  <a:pt x="10408536" y="628704"/>
                  <a:pt x="10413216" y="623589"/>
                </a:cubicBezTo>
                <a:cubicBezTo>
                  <a:pt x="10417895" y="618474"/>
                  <a:pt x="10424084" y="615815"/>
                  <a:pt x="10431781" y="615610"/>
                </a:cubicBezTo>
                <a:close/>
                <a:moveTo>
                  <a:pt x="10322223" y="608647"/>
                </a:moveTo>
                <a:lnTo>
                  <a:pt x="10356184" y="608647"/>
                </a:lnTo>
                <a:lnTo>
                  <a:pt x="10318128" y="806831"/>
                </a:lnTo>
                <a:lnTo>
                  <a:pt x="10284132" y="806831"/>
                </a:lnTo>
                <a:close/>
                <a:moveTo>
                  <a:pt x="8407699" y="608647"/>
                </a:moveTo>
                <a:lnTo>
                  <a:pt x="8441659" y="608647"/>
                </a:lnTo>
                <a:lnTo>
                  <a:pt x="8403602" y="806831"/>
                </a:lnTo>
                <a:lnTo>
                  <a:pt x="8369608" y="806831"/>
                </a:lnTo>
                <a:close/>
                <a:moveTo>
                  <a:pt x="7282415" y="608647"/>
                </a:moveTo>
                <a:lnTo>
                  <a:pt x="7317630" y="608647"/>
                </a:lnTo>
                <a:lnTo>
                  <a:pt x="7337284" y="715546"/>
                </a:lnTo>
                <a:cubicBezTo>
                  <a:pt x="7339503" y="726648"/>
                  <a:pt x="7341312" y="736290"/>
                  <a:pt x="7342711" y="744473"/>
                </a:cubicBezTo>
                <a:cubicBezTo>
                  <a:pt x="7344110" y="752656"/>
                  <a:pt x="7345304" y="760352"/>
                  <a:pt x="7346294" y="767563"/>
                </a:cubicBezTo>
                <a:lnTo>
                  <a:pt x="7347112" y="767563"/>
                </a:lnTo>
                <a:cubicBezTo>
                  <a:pt x="7349689" y="761351"/>
                  <a:pt x="7352623" y="754422"/>
                  <a:pt x="7355916" y="746777"/>
                </a:cubicBezTo>
                <a:cubicBezTo>
                  <a:pt x="7359209" y="739131"/>
                  <a:pt x="7363372" y="729950"/>
                  <a:pt x="7368405" y="719233"/>
                </a:cubicBezTo>
                <a:lnTo>
                  <a:pt x="7418771" y="608647"/>
                </a:lnTo>
                <a:lnTo>
                  <a:pt x="7454804" y="608647"/>
                </a:lnTo>
                <a:lnTo>
                  <a:pt x="7380689" y="759371"/>
                </a:lnTo>
                <a:cubicBezTo>
                  <a:pt x="7370214" y="780882"/>
                  <a:pt x="7359533" y="800320"/>
                  <a:pt x="7348648" y="817684"/>
                </a:cubicBezTo>
                <a:cubicBezTo>
                  <a:pt x="7337763" y="835049"/>
                  <a:pt x="7325649" y="850288"/>
                  <a:pt x="7312307" y="863403"/>
                </a:cubicBezTo>
                <a:cubicBezTo>
                  <a:pt x="7300944" y="874538"/>
                  <a:pt x="7289991" y="882781"/>
                  <a:pt x="7279447" y="888131"/>
                </a:cubicBezTo>
                <a:cubicBezTo>
                  <a:pt x="7268903" y="893481"/>
                  <a:pt x="7260611" y="896707"/>
                  <a:pt x="7254571" y="897807"/>
                </a:cubicBezTo>
                <a:lnTo>
                  <a:pt x="7246381" y="868728"/>
                </a:lnTo>
                <a:cubicBezTo>
                  <a:pt x="7250818" y="867158"/>
                  <a:pt x="7256278" y="864871"/>
                  <a:pt x="7262761" y="861867"/>
                </a:cubicBezTo>
                <a:cubicBezTo>
                  <a:pt x="7269244" y="858864"/>
                  <a:pt x="7275932" y="854734"/>
                  <a:pt x="7282825" y="849478"/>
                </a:cubicBezTo>
                <a:cubicBezTo>
                  <a:pt x="7289479" y="844307"/>
                  <a:pt x="7296133" y="837856"/>
                  <a:pt x="7302787" y="830125"/>
                </a:cubicBezTo>
                <a:cubicBezTo>
                  <a:pt x="7309441" y="822394"/>
                  <a:pt x="7315481" y="813691"/>
                  <a:pt x="7320906" y="804015"/>
                </a:cubicBezTo>
                <a:cubicBezTo>
                  <a:pt x="7321699" y="802411"/>
                  <a:pt x="7322160" y="800909"/>
                  <a:pt x="7322288" y="799509"/>
                </a:cubicBezTo>
                <a:cubicBezTo>
                  <a:pt x="7322416" y="798110"/>
                  <a:pt x="7322365" y="796608"/>
                  <a:pt x="7322134" y="795004"/>
                </a:cubicBezTo>
                <a:close/>
                <a:moveTo>
                  <a:pt x="6721747" y="608647"/>
                </a:moveTo>
                <a:lnTo>
                  <a:pt x="6755719" y="608647"/>
                </a:lnTo>
                <a:lnTo>
                  <a:pt x="6717654" y="806831"/>
                </a:lnTo>
                <a:lnTo>
                  <a:pt x="6683683" y="806831"/>
                </a:lnTo>
                <a:close/>
                <a:moveTo>
                  <a:pt x="6127500" y="608647"/>
                </a:moveTo>
                <a:lnTo>
                  <a:pt x="6161494" y="608647"/>
                </a:lnTo>
                <a:lnTo>
                  <a:pt x="6140594" y="719233"/>
                </a:lnTo>
                <a:cubicBezTo>
                  <a:pt x="6139365" y="724745"/>
                  <a:pt x="6138443" y="729899"/>
                  <a:pt x="6137828" y="734694"/>
                </a:cubicBezTo>
                <a:cubicBezTo>
                  <a:pt x="6137214" y="739490"/>
                  <a:pt x="6136906" y="744029"/>
                  <a:pt x="6136906" y="748313"/>
                </a:cubicBezTo>
                <a:cubicBezTo>
                  <a:pt x="6136778" y="758705"/>
                  <a:pt x="6139186" y="766999"/>
                  <a:pt x="6144129" y="773194"/>
                </a:cubicBezTo>
                <a:cubicBezTo>
                  <a:pt x="6149072" y="779389"/>
                  <a:pt x="6157319" y="782563"/>
                  <a:pt x="6168870" y="782717"/>
                </a:cubicBezTo>
                <a:cubicBezTo>
                  <a:pt x="6181796" y="782435"/>
                  <a:pt x="6194568" y="775831"/>
                  <a:pt x="6207185" y="762904"/>
                </a:cubicBezTo>
                <a:cubicBezTo>
                  <a:pt x="6219803" y="749976"/>
                  <a:pt x="6228475" y="732416"/>
                  <a:pt x="6233201" y="710222"/>
                </a:cubicBezTo>
                <a:lnTo>
                  <a:pt x="6252413" y="608647"/>
                </a:lnTo>
                <a:lnTo>
                  <a:pt x="6286401" y="608647"/>
                </a:lnTo>
                <a:lnTo>
                  <a:pt x="6259779" y="749095"/>
                </a:lnTo>
                <a:cubicBezTo>
                  <a:pt x="6257740" y="760151"/>
                  <a:pt x="6255984" y="770490"/>
                  <a:pt x="6254509" y="780113"/>
                </a:cubicBezTo>
                <a:cubicBezTo>
                  <a:pt x="6253036" y="789735"/>
                  <a:pt x="6251791" y="798641"/>
                  <a:pt x="6250778" y="806831"/>
                </a:cubicBezTo>
                <a:lnTo>
                  <a:pt x="6220095" y="806831"/>
                </a:lnTo>
                <a:lnTo>
                  <a:pt x="6225423" y="769610"/>
                </a:lnTo>
                <a:lnTo>
                  <a:pt x="6224604" y="769610"/>
                </a:lnTo>
                <a:cubicBezTo>
                  <a:pt x="6215613" y="782628"/>
                  <a:pt x="6205010" y="792805"/>
                  <a:pt x="6192793" y="800141"/>
                </a:cubicBezTo>
                <a:cubicBezTo>
                  <a:pt x="6180575" y="807477"/>
                  <a:pt x="6167820" y="811209"/>
                  <a:pt x="6154527" y="811336"/>
                </a:cubicBezTo>
                <a:cubicBezTo>
                  <a:pt x="6141253" y="811763"/>
                  <a:pt x="6129416" y="807843"/>
                  <a:pt x="6119018" y="799575"/>
                </a:cubicBezTo>
                <a:cubicBezTo>
                  <a:pt x="6108620" y="791308"/>
                  <a:pt x="6103132" y="776132"/>
                  <a:pt x="6102553" y="754047"/>
                </a:cubicBezTo>
                <a:cubicBezTo>
                  <a:pt x="6102553" y="749362"/>
                  <a:pt x="6102860" y="744294"/>
                  <a:pt x="6103473" y="738841"/>
                </a:cubicBezTo>
                <a:cubicBezTo>
                  <a:pt x="6104086" y="733389"/>
                  <a:pt x="6105007" y="727399"/>
                  <a:pt x="6106233" y="720871"/>
                </a:cubicBezTo>
                <a:close/>
                <a:moveTo>
                  <a:pt x="5634591" y="608647"/>
                </a:moveTo>
                <a:lnTo>
                  <a:pt x="5669805" y="608647"/>
                </a:lnTo>
                <a:lnTo>
                  <a:pt x="5689460" y="715546"/>
                </a:lnTo>
                <a:cubicBezTo>
                  <a:pt x="5691678" y="726648"/>
                  <a:pt x="5693487" y="736290"/>
                  <a:pt x="5694886" y="744473"/>
                </a:cubicBezTo>
                <a:cubicBezTo>
                  <a:pt x="5696285" y="752656"/>
                  <a:pt x="5697479" y="760352"/>
                  <a:pt x="5698469" y="767563"/>
                </a:cubicBezTo>
                <a:lnTo>
                  <a:pt x="5699287" y="767563"/>
                </a:lnTo>
                <a:cubicBezTo>
                  <a:pt x="5701864" y="761351"/>
                  <a:pt x="5704798" y="754422"/>
                  <a:pt x="5708091" y="746777"/>
                </a:cubicBezTo>
                <a:cubicBezTo>
                  <a:pt x="5711384" y="739131"/>
                  <a:pt x="5715547" y="729950"/>
                  <a:pt x="5720580" y="719233"/>
                </a:cubicBezTo>
                <a:lnTo>
                  <a:pt x="5770946" y="608647"/>
                </a:lnTo>
                <a:lnTo>
                  <a:pt x="5806979" y="608647"/>
                </a:lnTo>
                <a:lnTo>
                  <a:pt x="5732864" y="759371"/>
                </a:lnTo>
                <a:cubicBezTo>
                  <a:pt x="5722389" y="780882"/>
                  <a:pt x="5711708" y="800320"/>
                  <a:pt x="5700823" y="817684"/>
                </a:cubicBezTo>
                <a:cubicBezTo>
                  <a:pt x="5689937" y="835049"/>
                  <a:pt x="5677824" y="850288"/>
                  <a:pt x="5664482" y="863403"/>
                </a:cubicBezTo>
                <a:cubicBezTo>
                  <a:pt x="5653119" y="874538"/>
                  <a:pt x="5642166" y="882781"/>
                  <a:pt x="5631622" y="888131"/>
                </a:cubicBezTo>
                <a:cubicBezTo>
                  <a:pt x="5621078" y="893481"/>
                  <a:pt x="5612786" y="896707"/>
                  <a:pt x="5606746" y="897807"/>
                </a:cubicBezTo>
                <a:lnTo>
                  <a:pt x="5598557" y="868728"/>
                </a:lnTo>
                <a:cubicBezTo>
                  <a:pt x="5602993" y="867158"/>
                  <a:pt x="5608452" y="864871"/>
                  <a:pt x="5614936" y="861867"/>
                </a:cubicBezTo>
                <a:cubicBezTo>
                  <a:pt x="5621419" y="858864"/>
                  <a:pt x="5628107" y="854734"/>
                  <a:pt x="5635000" y="849478"/>
                </a:cubicBezTo>
                <a:cubicBezTo>
                  <a:pt x="5641654" y="844307"/>
                  <a:pt x="5648308" y="837856"/>
                  <a:pt x="5654962" y="830125"/>
                </a:cubicBezTo>
                <a:cubicBezTo>
                  <a:pt x="5661616" y="822394"/>
                  <a:pt x="5667656" y="813691"/>
                  <a:pt x="5673081" y="804015"/>
                </a:cubicBezTo>
                <a:cubicBezTo>
                  <a:pt x="5673874" y="802411"/>
                  <a:pt x="5674335" y="800909"/>
                  <a:pt x="5674463" y="799509"/>
                </a:cubicBezTo>
                <a:cubicBezTo>
                  <a:pt x="5674591" y="798110"/>
                  <a:pt x="5674540" y="796608"/>
                  <a:pt x="5674309" y="795004"/>
                </a:cubicBezTo>
                <a:close/>
                <a:moveTo>
                  <a:pt x="3689100" y="608647"/>
                </a:moveTo>
                <a:lnTo>
                  <a:pt x="3723081" y="608647"/>
                </a:lnTo>
                <a:lnTo>
                  <a:pt x="3702193" y="719233"/>
                </a:lnTo>
                <a:cubicBezTo>
                  <a:pt x="3700964" y="724745"/>
                  <a:pt x="3700042" y="729899"/>
                  <a:pt x="3699428" y="734694"/>
                </a:cubicBezTo>
                <a:cubicBezTo>
                  <a:pt x="3698813" y="739490"/>
                  <a:pt x="3698506" y="744029"/>
                  <a:pt x="3698506" y="748313"/>
                </a:cubicBezTo>
                <a:cubicBezTo>
                  <a:pt x="3698379" y="758705"/>
                  <a:pt x="3700785" y="766999"/>
                  <a:pt x="3705725" y="773194"/>
                </a:cubicBezTo>
                <a:cubicBezTo>
                  <a:pt x="3710665" y="779389"/>
                  <a:pt x="3718908" y="782563"/>
                  <a:pt x="3730453" y="782717"/>
                </a:cubicBezTo>
                <a:cubicBezTo>
                  <a:pt x="3743372" y="782435"/>
                  <a:pt x="3756137" y="775831"/>
                  <a:pt x="3768749" y="762904"/>
                </a:cubicBezTo>
                <a:cubicBezTo>
                  <a:pt x="3781360" y="749976"/>
                  <a:pt x="3790029" y="732416"/>
                  <a:pt x="3794757" y="710222"/>
                </a:cubicBezTo>
                <a:lnTo>
                  <a:pt x="3814007" y="608647"/>
                </a:lnTo>
                <a:lnTo>
                  <a:pt x="3848001" y="608647"/>
                </a:lnTo>
                <a:lnTo>
                  <a:pt x="3821379" y="749095"/>
                </a:lnTo>
                <a:cubicBezTo>
                  <a:pt x="3817351" y="771207"/>
                  <a:pt x="3814347" y="790452"/>
                  <a:pt x="3812368" y="806831"/>
                </a:cubicBezTo>
                <a:lnTo>
                  <a:pt x="3781650" y="806831"/>
                </a:lnTo>
                <a:lnTo>
                  <a:pt x="3786975" y="769610"/>
                </a:lnTo>
                <a:lnTo>
                  <a:pt x="3786155" y="769610"/>
                </a:lnTo>
                <a:cubicBezTo>
                  <a:pt x="3777170" y="782628"/>
                  <a:pt x="3766572" y="792805"/>
                  <a:pt x="3754362" y="800141"/>
                </a:cubicBezTo>
                <a:cubicBezTo>
                  <a:pt x="3742152" y="807477"/>
                  <a:pt x="3729404" y="811209"/>
                  <a:pt x="3716118" y="811336"/>
                </a:cubicBezTo>
                <a:cubicBezTo>
                  <a:pt x="3702848" y="811763"/>
                  <a:pt x="3691015" y="807843"/>
                  <a:pt x="3680617" y="799575"/>
                </a:cubicBezTo>
                <a:cubicBezTo>
                  <a:pt x="3670220" y="791308"/>
                  <a:pt x="3664732" y="776132"/>
                  <a:pt x="3664153" y="754047"/>
                </a:cubicBezTo>
                <a:cubicBezTo>
                  <a:pt x="3664153" y="749362"/>
                  <a:pt x="3664460" y="744294"/>
                  <a:pt x="3665074" y="738841"/>
                </a:cubicBezTo>
                <a:cubicBezTo>
                  <a:pt x="3665687" y="733389"/>
                  <a:pt x="3666607" y="727399"/>
                  <a:pt x="3667834" y="720871"/>
                </a:cubicBezTo>
                <a:close/>
                <a:moveTo>
                  <a:pt x="557766" y="608647"/>
                </a:moveTo>
                <a:lnTo>
                  <a:pt x="592981" y="608647"/>
                </a:lnTo>
                <a:lnTo>
                  <a:pt x="612636" y="715546"/>
                </a:lnTo>
                <a:cubicBezTo>
                  <a:pt x="614854" y="726648"/>
                  <a:pt x="616662" y="736290"/>
                  <a:pt x="618062" y="744473"/>
                </a:cubicBezTo>
                <a:cubicBezTo>
                  <a:pt x="619460" y="752656"/>
                  <a:pt x="620655" y="760352"/>
                  <a:pt x="621645" y="767563"/>
                </a:cubicBezTo>
                <a:lnTo>
                  <a:pt x="622463" y="767563"/>
                </a:lnTo>
                <a:cubicBezTo>
                  <a:pt x="625040" y="761351"/>
                  <a:pt x="627974" y="754422"/>
                  <a:pt x="631267" y="746777"/>
                </a:cubicBezTo>
                <a:cubicBezTo>
                  <a:pt x="634560" y="739131"/>
                  <a:pt x="638723" y="729950"/>
                  <a:pt x="643756" y="719233"/>
                </a:cubicBezTo>
                <a:lnTo>
                  <a:pt x="694121" y="608647"/>
                </a:lnTo>
                <a:lnTo>
                  <a:pt x="730155" y="608647"/>
                </a:lnTo>
                <a:lnTo>
                  <a:pt x="656040" y="759371"/>
                </a:lnTo>
                <a:cubicBezTo>
                  <a:pt x="645564" y="780882"/>
                  <a:pt x="634884" y="800320"/>
                  <a:pt x="623999" y="817684"/>
                </a:cubicBezTo>
                <a:cubicBezTo>
                  <a:pt x="613114" y="835049"/>
                  <a:pt x="601000" y="850288"/>
                  <a:pt x="587658" y="863403"/>
                </a:cubicBezTo>
                <a:cubicBezTo>
                  <a:pt x="576295" y="874538"/>
                  <a:pt x="565341" y="882781"/>
                  <a:pt x="554798" y="888131"/>
                </a:cubicBezTo>
                <a:cubicBezTo>
                  <a:pt x="544254" y="893481"/>
                  <a:pt x="535962" y="896707"/>
                  <a:pt x="529922" y="897807"/>
                </a:cubicBezTo>
                <a:lnTo>
                  <a:pt x="521733" y="868728"/>
                </a:lnTo>
                <a:cubicBezTo>
                  <a:pt x="526169" y="867158"/>
                  <a:pt x="531628" y="864871"/>
                  <a:pt x="538111" y="861867"/>
                </a:cubicBezTo>
                <a:cubicBezTo>
                  <a:pt x="544595" y="858864"/>
                  <a:pt x="551283" y="854734"/>
                  <a:pt x="558176" y="849478"/>
                </a:cubicBezTo>
                <a:cubicBezTo>
                  <a:pt x="564830" y="844307"/>
                  <a:pt x="571484" y="837856"/>
                  <a:pt x="578138" y="830125"/>
                </a:cubicBezTo>
                <a:cubicBezTo>
                  <a:pt x="584792" y="822394"/>
                  <a:pt x="590832" y="813691"/>
                  <a:pt x="596257" y="804015"/>
                </a:cubicBezTo>
                <a:cubicBezTo>
                  <a:pt x="597050" y="802411"/>
                  <a:pt x="597511" y="800909"/>
                  <a:pt x="597639" y="799509"/>
                </a:cubicBezTo>
                <a:cubicBezTo>
                  <a:pt x="597767" y="798110"/>
                  <a:pt x="597716" y="796608"/>
                  <a:pt x="597485" y="795004"/>
                </a:cubicBezTo>
                <a:close/>
                <a:moveTo>
                  <a:pt x="9312808" y="604552"/>
                </a:moveTo>
                <a:cubicBezTo>
                  <a:pt x="9322211" y="604705"/>
                  <a:pt x="9330641" y="605727"/>
                  <a:pt x="9338099" y="607620"/>
                </a:cubicBezTo>
                <a:cubicBezTo>
                  <a:pt x="9345556" y="609512"/>
                  <a:pt x="9350915" y="611357"/>
                  <a:pt x="9354175" y="613153"/>
                </a:cubicBezTo>
                <a:lnTo>
                  <a:pt x="9344345" y="640137"/>
                </a:lnTo>
                <a:cubicBezTo>
                  <a:pt x="9340462" y="638216"/>
                  <a:pt x="9335735" y="636526"/>
                  <a:pt x="9330164" y="635066"/>
                </a:cubicBezTo>
                <a:cubicBezTo>
                  <a:pt x="9324591" y="633606"/>
                  <a:pt x="9318124" y="632838"/>
                  <a:pt x="9310760" y="632761"/>
                </a:cubicBezTo>
                <a:cubicBezTo>
                  <a:pt x="9293476" y="633100"/>
                  <a:pt x="9278575" y="638067"/>
                  <a:pt x="9266055" y="647663"/>
                </a:cubicBezTo>
                <a:cubicBezTo>
                  <a:pt x="9253535" y="657258"/>
                  <a:pt x="9243882" y="669449"/>
                  <a:pt x="9237097" y="684234"/>
                </a:cubicBezTo>
                <a:cubicBezTo>
                  <a:pt x="9230311" y="699019"/>
                  <a:pt x="9226878" y="714366"/>
                  <a:pt x="9226797" y="730274"/>
                </a:cubicBezTo>
                <a:cubicBezTo>
                  <a:pt x="9226823" y="746457"/>
                  <a:pt x="9230970" y="759261"/>
                  <a:pt x="9239238" y="768684"/>
                </a:cubicBezTo>
                <a:cubicBezTo>
                  <a:pt x="9247506" y="778107"/>
                  <a:pt x="9259742" y="782922"/>
                  <a:pt x="9275946" y="783126"/>
                </a:cubicBezTo>
                <a:cubicBezTo>
                  <a:pt x="9285997" y="782973"/>
                  <a:pt x="9294871" y="781744"/>
                  <a:pt x="9302568" y="779439"/>
                </a:cubicBezTo>
                <a:cubicBezTo>
                  <a:pt x="9310265" y="777134"/>
                  <a:pt x="9316681" y="774676"/>
                  <a:pt x="9321818" y="772064"/>
                </a:cubicBezTo>
                <a:lnTo>
                  <a:pt x="9325095" y="799070"/>
                </a:lnTo>
                <a:cubicBezTo>
                  <a:pt x="9319890" y="801711"/>
                  <a:pt x="9312381" y="804300"/>
                  <a:pt x="9302568" y="806838"/>
                </a:cubicBezTo>
                <a:cubicBezTo>
                  <a:pt x="9292756" y="809376"/>
                  <a:pt x="9281150" y="810739"/>
                  <a:pt x="9267755" y="810926"/>
                </a:cubicBezTo>
                <a:cubicBezTo>
                  <a:pt x="9242190" y="810374"/>
                  <a:pt x="9223104" y="802890"/>
                  <a:pt x="9210497" y="788474"/>
                </a:cubicBezTo>
                <a:cubicBezTo>
                  <a:pt x="9197889" y="774057"/>
                  <a:pt x="9191598" y="756023"/>
                  <a:pt x="9191625" y="734371"/>
                </a:cubicBezTo>
                <a:cubicBezTo>
                  <a:pt x="9191801" y="711486"/>
                  <a:pt x="9196994" y="690252"/>
                  <a:pt x="9207206" y="670668"/>
                </a:cubicBezTo>
                <a:cubicBezTo>
                  <a:pt x="9217416" y="651085"/>
                  <a:pt x="9231587" y="635258"/>
                  <a:pt x="9249716" y="623186"/>
                </a:cubicBezTo>
                <a:cubicBezTo>
                  <a:pt x="9267845" y="611114"/>
                  <a:pt x="9288876" y="604903"/>
                  <a:pt x="9312808" y="604552"/>
                </a:cubicBezTo>
                <a:close/>
                <a:moveTo>
                  <a:pt x="4207408" y="604552"/>
                </a:moveTo>
                <a:cubicBezTo>
                  <a:pt x="4216811" y="604705"/>
                  <a:pt x="4225242" y="605727"/>
                  <a:pt x="4232700" y="607620"/>
                </a:cubicBezTo>
                <a:cubicBezTo>
                  <a:pt x="4240157" y="609512"/>
                  <a:pt x="4245516" y="611357"/>
                  <a:pt x="4248775" y="613153"/>
                </a:cubicBezTo>
                <a:lnTo>
                  <a:pt x="4238946" y="640137"/>
                </a:lnTo>
                <a:cubicBezTo>
                  <a:pt x="4235063" y="638216"/>
                  <a:pt x="4230336" y="636526"/>
                  <a:pt x="4224764" y="635066"/>
                </a:cubicBezTo>
                <a:cubicBezTo>
                  <a:pt x="4219192" y="633606"/>
                  <a:pt x="4212724" y="632838"/>
                  <a:pt x="4205361" y="632761"/>
                </a:cubicBezTo>
                <a:cubicBezTo>
                  <a:pt x="4188078" y="633100"/>
                  <a:pt x="4173176" y="638067"/>
                  <a:pt x="4160656" y="647663"/>
                </a:cubicBezTo>
                <a:cubicBezTo>
                  <a:pt x="4148136" y="657258"/>
                  <a:pt x="4138483" y="669449"/>
                  <a:pt x="4131698" y="684234"/>
                </a:cubicBezTo>
                <a:cubicBezTo>
                  <a:pt x="4124912" y="699019"/>
                  <a:pt x="4121478" y="714366"/>
                  <a:pt x="4121398" y="730274"/>
                </a:cubicBezTo>
                <a:cubicBezTo>
                  <a:pt x="4121423" y="746457"/>
                  <a:pt x="4125570" y="759261"/>
                  <a:pt x="4133838" y="768684"/>
                </a:cubicBezTo>
                <a:cubicBezTo>
                  <a:pt x="4142107" y="778107"/>
                  <a:pt x="4154343" y="782922"/>
                  <a:pt x="4170547" y="783126"/>
                </a:cubicBezTo>
                <a:cubicBezTo>
                  <a:pt x="4180598" y="782973"/>
                  <a:pt x="4189472" y="781744"/>
                  <a:pt x="4197169" y="779439"/>
                </a:cubicBezTo>
                <a:cubicBezTo>
                  <a:pt x="4204865" y="777134"/>
                  <a:pt x="4211282" y="774676"/>
                  <a:pt x="4216419" y="772064"/>
                </a:cubicBezTo>
                <a:lnTo>
                  <a:pt x="4219695" y="799070"/>
                </a:lnTo>
                <a:cubicBezTo>
                  <a:pt x="4214490" y="801711"/>
                  <a:pt x="4206981" y="804300"/>
                  <a:pt x="4197169" y="806838"/>
                </a:cubicBezTo>
                <a:cubicBezTo>
                  <a:pt x="4187356" y="809376"/>
                  <a:pt x="4175752" y="810739"/>
                  <a:pt x="4162355" y="810926"/>
                </a:cubicBezTo>
                <a:cubicBezTo>
                  <a:pt x="4136791" y="810374"/>
                  <a:pt x="4117705" y="802890"/>
                  <a:pt x="4105097" y="788474"/>
                </a:cubicBezTo>
                <a:cubicBezTo>
                  <a:pt x="4092489" y="774057"/>
                  <a:pt x="4086198" y="756023"/>
                  <a:pt x="4086225" y="734371"/>
                </a:cubicBezTo>
                <a:cubicBezTo>
                  <a:pt x="4086402" y="711486"/>
                  <a:pt x="4091595" y="690252"/>
                  <a:pt x="4101806" y="670668"/>
                </a:cubicBezTo>
                <a:cubicBezTo>
                  <a:pt x="4112017" y="651085"/>
                  <a:pt x="4126187" y="635258"/>
                  <a:pt x="4144317" y="623186"/>
                </a:cubicBezTo>
                <a:cubicBezTo>
                  <a:pt x="4162446" y="611114"/>
                  <a:pt x="4183476" y="604903"/>
                  <a:pt x="4207408" y="604552"/>
                </a:cubicBezTo>
                <a:close/>
                <a:moveTo>
                  <a:pt x="3607333" y="604552"/>
                </a:moveTo>
                <a:cubicBezTo>
                  <a:pt x="3616736" y="604705"/>
                  <a:pt x="3625167" y="605727"/>
                  <a:pt x="3632624" y="607620"/>
                </a:cubicBezTo>
                <a:cubicBezTo>
                  <a:pt x="3640082" y="609512"/>
                  <a:pt x="3645441" y="611357"/>
                  <a:pt x="3648700" y="613153"/>
                </a:cubicBezTo>
                <a:lnTo>
                  <a:pt x="3638870" y="640137"/>
                </a:lnTo>
                <a:cubicBezTo>
                  <a:pt x="3634988" y="638216"/>
                  <a:pt x="3630261" y="636526"/>
                  <a:pt x="3624689" y="635066"/>
                </a:cubicBezTo>
                <a:cubicBezTo>
                  <a:pt x="3619117" y="633606"/>
                  <a:pt x="3612649" y="632838"/>
                  <a:pt x="3605285" y="632761"/>
                </a:cubicBezTo>
                <a:cubicBezTo>
                  <a:pt x="3588002" y="633100"/>
                  <a:pt x="3573101" y="638067"/>
                  <a:pt x="3560581" y="647663"/>
                </a:cubicBezTo>
                <a:cubicBezTo>
                  <a:pt x="3548061" y="657258"/>
                  <a:pt x="3538408" y="669449"/>
                  <a:pt x="3531623" y="684234"/>
                </a:cubicBezTo>
                <a:cubicBezTo>
                  <a:pt x="3524836" y="699019"/>
                  <a:pt x="3521403" y="714366"/>
                  <a:pt x="3521322" y="730274"/>
                </a:cubicBezTo>
                <a:cubicBezTo>
                  <a:pt x="3521348" y="746457"/>
                  <a:pt x="3525495" y="759261"/>
                  <a:pt x="3533763" y="768684"/>
                </a:cubicBezTo>
                <a:cubicBezTo>
                  <a:pt x="3542031" y="778107"/>
                  <a:pt x="3554267" y="782922"/>
                  <a:pt x="3570471" y="783126"/>
                </a:cubicBezTo>
                <a:cubicBezTo>
                  <a:pt x="3580523" y="782973"/>
                  <a:pt x="3589397" y="781744"/>
                  <a:pt x="3597093" y="779439"/>
                </a:cubicBezTo>
                <a:cubicBezTo>
                  <a:pt x="3604791" y="777134"/>
                  <a:pt x="3611207" y="774676"/>
                  <a:pt x="3616343" y="772064"/>
                </a:cubicBezTo>
                <a:lnTo>
                  <a:pt x="3619621" y="799070"/>
                </a:lnTo>
                <a:cubicBezTo>
                  <a:pt x="3614416" y="801711"/>
                  <a:pt x="3606907" y="804300"/>
                  <a:pt x="3597093" y="806838"/>
                </a:cubicBezTo>
                <a:cubicBezTo>
                  <a:pt x="3587281" y="809376"/>
                  <a:pt x="3575676" y="810739"/>
                  <a:pt x="3562280" y="810926"/>
                </a:cubicBezTo>
                <a:cubicBezTo>
                  <a:pt x="3536716" y="810374"/>
                  <a:pt x="3517630" y="802890"/>
                  <a:pt x="3505022" y="788474"/>
                </a:cubicBezTo>
                <a:cubicBezTo>
                  <a:pt x="3492414" y="774057"/>
                  <a:pt x="3486123" y="756023"/>
                  <a:pt x="3486150" y="734371"/>
                </a:cubicBezTo>
                <a:cubicBezTo>
                  <a:pt x="3486326" y="711486"/>
                  <a:pt x="3491520" y="690252"/>
                  <a:pt x="3501731" y="670668"/>
                </a:cubicBezTo>
                <a:cubicBezTo>
                  <a:pt x="3511942" y="651085"/>
                  <a:pt x="3526112" y="635258"/>
                  <a:pt x="3544241" y="623186"/>
                </a:cubicBezTo>
                <a:cubicBezTo>
                  <a:pt x="3562371" y="611114"/>
                  <a:pt x="3583402" y="604903"/>
                  <a:pt x="3607333" y="604552"/>
                </a:cubicBezTo>
                <a:close/>
                <a:moveTo>
                  <a:pt x="10213008" y="604142"/>
                </a:moveTo>
                <a:cubicBezTo>
                  <a:pt x="10222609" y="604184"/>
                  <a:pt x="10232138" y="604917"/>
                  <a:pt x="10241595" y="606341"/>
                </a:cubicBezTo>
                <a:cubicBezTo>
                  <a:pt x="10251052" y="607765"/>
                  <a:pt x="10259258" y="609626"/>
                  <a:pt x="10266212" y="611923"/>
                </a:cubicBezTo>
                <a:lnTo>
                  <a:pt x="10246143" y="715110"/>
                </a:lnTo>
                <a:cubicBezTo>
                  <a:pt x="10242867" y="732597"/>
                  <a:pt x="10240512" y="749420"/>
                  <a:pt x="10239078" y="765577"/>
                </a:cubicBezTo>
                <a:cubicBezTo>
                  <a:pt x="10237646" y="781734"/>
                  <a:pt x="10237133" y="795485"/>
                  <a:pt x="10237542" y="806831"/>
                </a:cubicBezTo>
                <a:lnTo>
                  <a:pt x="10206056" y="806831"/>
                </a:lnTo>
                <a:cubicBezTo>
                  <a:pt x="10206091" y="800780"/>
                  <a:pt x="10206534" y="793324"/>
                  <a:pt x="10207386" y="784463"/>
                </a:cubicBezTo>
                <a:cubicBezTo>
                  <a:pt x="10208237" y="775602"/>
                  <a:pt x="10209293" y="766006"/>
                  <a:pt x="10210554" y="755676"/>
                </a:cubicBezTo>
                <a:lnTo>
                  <a:pt x="10209737" y="755676"/>
                </a:lnTo>
                <a:cubicBezTo>
                  <a:pt x="10198794" y="775907"/>
                  <a:pt x="10186777" y="790302"/>
                  <a:pt x="10173681" y="798859"/>
                </a:cubicBezTo>
                <a:cubicBezTo>
                  <a:pt x="10160585" y="807417"/>
                  <a:pt x="10146926" y="811576"/>
                  <a:pt x="10132703" y="811336"/>
                </a:cubicBezTo>
                <a:cubicBezTo>
                  <a:pt x="10115104" y="810963"/>
                  <a:pt x="10101271" y="804759"/>
                  <a:pt x="10091204" y="792724"/>
                </a:cubicBezTo>
                <a:cubicBezTo>
                  <a:pt x="10081138" y="780690"/>
                  <a:pt x="10076007" y="765062"/>
                  <a:pt x="10075811" y="745842"/>
                </a:cubicBezTo>
                <a:cubicBezTo>
                  <a:pt x="10075903" y="722424"/>
                  <a:pt x="10081357" y="699981"/>
                  <a:pt x="10092170" y="678513"/>
                </a:cubicBezTo>
                <a:cubicBezTo>
                  <a:pt x="10102982" y="657046"/>
                  <a:pt x="10118597" y="639403"/>
                  <a:pt x="10139016" y="625583"/>
                </a:cubicBezTo>
                <a:cubicBezTo>
                  <a:pt x="10159433" y="611764"/>
                  <a:pt x="10184096" y="604617"/>
                  <a:pt x="10213008" y="604142"/>
                </a:cubicBezTo>
                <a:close/>
                <a:moveTo>
                  <a:pt x="9977647" y="604142"/>
                </a:moveTo>
                <a:cubicBezTo>
                  <a:pt x="9995494" y="604382"/>
                  <a:pt x="10010130" y="608403"/>
                  <a:pt x="10021555" y="616205"/>
                </a:cubicBezTo>
                <a:cubicBezTo>
                  <a:pt x="10032980" y="624008"/>
                  <a:pt x="10041424" y="634155"/>
                  <a:pt x="10046887" y="646647"/>
                </a:cubicBezTo>
                <a:cubicBezTo>
                  <a:pt x="10052350" y="659138"/>
                  <a:pt x="10055063" y="672537"/>
                  <a:pt x="10055024" y="686844"/>
                </a:cubicBezTo>
                <a:cubicBezTo>
                  <a:pt x="10054899" y="707599"/>
                  <a:pt x="10050331" y="727402"/>
                  <a:pt x="10041323" y="746251"/>
                </a:cubicBezTo>
                <a:cubicBezTo>
                  <a:pt x="10032314" y="765101"/>
                  <a:pt x="10019617" y="780559"/>
                  <a:pt x="10003232" y="792626"/>
                </a:cubicBezTo>
                <a:cubicBezTo>
                  <a:pt x="9986848" y="804693"/>
                  <a:pt x="9967529" y="810929"/>
                  <a:pt x="9945276" y="811336"/>
                </a:cubicBezTo>
                <a:cubicBezTo>
                  <a:pt x="9920367" y="810732"/>
                  <a:pt x="9901275" y="802736"/>
                  <a:pt x="9888001" y="787347"/>
                </a:cubicBezTo>
                <a:cubicBezTo>
                  <a:pt x="9874726" y="771957"/>
                  <a:pt x="9868026" y="752796"/>
                  <a:pt x="9867900" y="729863"/>
                </a:cubicBezTo>
                <a:cubicBezTo>
                  <a:pt x="9868062" y="707803"/>
                  <a:pt x="9872783" y="687287"/>
                  <a:pt x="9882057" y="668316"/>
                </a:cubicBezTo>
                <a:cubicBezTo>
                  <a:pt x="9891331" y="649345"/>
                  <a:pt x="9904180" y="633993"/>
                  <a:pt x="9920602" y="622260"/>
                </a:cubicBezTo>
                <a:cubicBezTo>
                  <a:pt x="9937024" y="610527"/>
                  <a:pt x="9956039" y="604488"/>
                  <a:pt x="9977647" y="604142"/>
                </a:cubicBezTo>
                <a:close/>
                <a:moveTo>
                  <a:pt x="9773694" y="604142"/>
                </a:moveTo>
                <a:cubicBezTo>
                  <a:pt x="9785401" y="604261"/>
                  <a:pt x="9796903" y="605658"/>
                  <a:pt x="9808200" y="608332"/>
                </a:cubicBezTo>
                <a:cubicBezTo>
                  <a:pt x="9819498" y="611007"/>
                  <a:pt x="9829158" y="614243"/>
                  <a:pt x="9837177" y="618042"/>
                </a:cubicBezTo>
                <a:lnTo>
                  <a:pt x="9806868" y="781894"/>
                </a:lnTo>
                <a:cubicBezTo>
                  <a:pt x="9802919" y="802742"/>
                  <a:pt x="9797815" y="820502"/>
                  <a:pt x="9791561" y="835174"/>
                </a:cubicBezTo>
                <a:cubicBezTo>
                  <a:pt x="9785307" y="849846"/>
                  <a:pt x="9777029" y="861573"/>
                  <a:pt x="9766730" y="870356"/>
                </a:cubicBezTo>
                <a:cubicBezTo>
                  <a:pt x="9756680" y="878788"/>
                  <a:pt x="9745552" y="884613"/>
                  <a:pt x="9733351" y="887833"/>
                </a:cubicBezTo>
                <a:cubicBezTo>
                  <a:pt x="9721149" y="891052"/>
                  <a:pt x="9709203" y="892585"/>
                  <a:pt x="9697512" y="892432"/>
                </a:cubicBezTo>
                <a:cubicBezTo>
                  <a:pt x="9685268" y="892364"/>
                  <a:pt x="9673946" y="891069"/>
                  <a:pt x="9663548" y="888548"/>
                </a:cubicBezTo>
                <a:cubicBezTo>
                  <a:pt x="9653149" y="886027"/>
                  <a:pt x="9644692" y="882688"/>
                  <a:pt x="9638175" y="878532"/>
                </a:cubicBezTo>
                <a:lnTo>
                  <a:pt x="9648005" y="851923"/>
                </a:lnTo>
                <a:cubicBezTo>
                  <a:pt x="9654072" y="855698"/>
                  <a:pt x="9661674" y="858807"/>
                  <a:pt x="9670809" y="861249"/>
                </a:cubicBezTo>
                <a:cubicBezTo>
                  <a:pt x="9679946" y="863692"/>
                  <a:pt x="9689802" y="864956"/>
                  <a:pt x="9700380" y="865041"/>
                </a:cubicBezTo>
                <a:cubicBezTo>
                  <a:pt x="9717122" y="865442"/>
                  <a:pt x="9731661" y="860336"/>
                  <a:pt x="9743999" y="849724"/>
                </a:cubicBezTo>
                <a:cubicBezTo>
                  <a:pt x="9756338" y="839112"/>
                  <a:pt x="9765553" y="820590"/>
                  <a:pt x="9771645" y="794158"/>
                </a:cubicBezTo>
                <a:lnTo>
                  <a:pt x="9778199" y="764690"/>
                </a:lnTo>
                <a:lnTo>
                  <a:pt x="9776970" y="764690"/>
                </a:lnTo>
                <a:cubicBezTo>
                  <a:pt x="9768292" y="778802"/>
                  <a:pt x="9758104" y="789355"/>
                  <a:pt x="9746406" y="796351"/>
                </a:cubicBezTo>
                <a:cubicBezTo>
                  <a:pt x="9734708" y="803347"/>
                  <a:pt x="9721960" y="806840"/>
                  <a:pt x="9708162" y="806831"/>
                </a:cubicBezTo>
                <a:cubicBezTo>
                  <a:pt x="9688284" y="806167"/>
                  <a:pt x="9673294" y="799110"/>
                  <a:pt x="9663193" y="785658"/>
                </a:cubicBezTo>
                <a:cubicBezTo>
                  <a:pt x="9653093" y="772206"/>
                  <a:pt x="9648030" y="756340"/>
                  <a:pt x="9648005" y="738058"/>
                </a:cubicBezTo>
                <a:cubicBezTo>
                  <a:pt x="9648011" y="715252"/>
                  <a:pt x="9653138" y="693724"/>
                  <a:pt x="9663389" y="673476"/>
                </a:cubicBezTo>
                <a:cubicBezTo>
                  <a:pt x="9673640" y="653227"/>
                  <a:pt x="9688170" y="636712"/>
                  <a:pt x="9706977" y="623929"/>
                </a:cubicBezTo>
                <a:cubicBezTo>
                  <a:pt x="9725784" y="611147"/>
                  <a:pt x="9748023" y="604551"/>
                  <a:pt x="9773694" y="604142"/>
                </a:cubicBezTo>
                <a:close/>
                <a:moveTo>
                  <a:pt x="9562452" y="604142"/>
                </a:moveTo>
                <a:cubicBezTo>
                  <a:pt x="9574936" y="603834"/>
                  <a:pt x="9586292" y="607823"/>
                  <a:pt x="9596518" y="616107"/>
                </a:cubicBezTo>
                <a:cubicBezTo>
                  <a:pt x="9606745" y="624391"/>
                  <a:pt x="9612166" y="638816"/>
                  <a:pt x="9612778" y="659384"/>
                </a:cubicBezTo>
                <a:cubicBezTo>
                  <a:pt x="9612753" y="663812"/>
                  <a:pt x="9612395" y="668881"/>
                  <a:pt x="9611705" y="674589"/>
                </a:cubicBezTo>
                <a:cubicBezTo>
                  <a:pt x="9611015" y="680297"/>
                  <a:pt x="9610145" y="685878"/>
                  <a:pt x="9609098" y="691330"/>
                </a:cubicBezTo>
                <a:lnTo>
                  <a:pt x="9587013" y="806831"/>
                </a:lnTo>
                <a:lnTo>
                  <a:pt x="9553032" y="806831"/>
                </a:lnTo>
                <a:lnTo>
                  <a:pt x="9574739" y="692559"/>
                </a:lnTo>
                <a:cubicBezTo>
                  <a:pt x="9575575" y="688608"/>
                  <a:pt x="9576258" y="684427"/>
                  <a:pt x="9576787" y="680016"/>
                </a:cubicBezTo>
                <a:cubicBezTo>
                  <a:pt x="9577316" y="675604"/>
                  <a:pt x="9577589" y="671321"/>
                  <a:pt x="9577606" y="667166"/>
                </a:cubicBezTo>
                <a:cubicBezTo>
                  <a:pt x="9577768" y="656935"/>
                  <a:pt x="9575498" y="648624"/>
                  <a:pt x="9570797" y="642233"/>
                </a:cubicBezTo>
                <a:cubicBezTo>
                  <a:pt x="9566096" y="635842"/>
                  <a:pt x="9557989" y="632548"/>
                  <a:pt x="9546478" y="632352"/>
                </a:cubicBezTo>
                <a:cubicBezTo>
                  <a:pt x="9538204" y="632407"/>
                  <a:pt x="9529450" y="635527"/>
                  <a:pt x="9520220" y="641711"/>
                </a:cubicBezTo>
                <a:cubicBezTo>
                  <a:pt x="9510989" y="647895"/>
                  <a:pt x="9502601" y="656810"/>
                  <a:pt x="9495054" y="668455"/>
                </a:cubicBezTo>
                <a:cubicBezTo>
                  <a:pt x="9487507" y="680100"/>
                  <a:pt x="9482122" y="694142"/>
                  <a:pt x="9478898" y="710580"/>
                </a:cubicBezTo>
                <a:lnTo>
                  <a:pt x="9460877" y="806831"/>
                </a:lnTo>
                <a:lnTo>
                  <a:pt x="9426882" y="806831"/>
                </a:lnTo>
                <a:lnTo>
                  <a:pt x="9453505" y="666383"/>
                </a:lnTo>
                <a:cubicBezTo>
                  <a:pt x="9455715" y="655327"/>
                  <a:pt x="9457541" y="644988"/>
                  <a:pt x="9458983" y="635365"/>
                </a:cubicBezTo>
                <a:cubicBezTo>
                  <a:pt x="9460425" y="625743"/>
                  <a:pt x="9461739" y="616837"/>
                  <a:pt x="9462925" y="608647"/>
                </a:cubicBezTo>
                <a:lnTo>
                  <a:pt x="9493233" y="608647"/>
                </a:lnTo>
                <a:lnTo>
                  <a:pt x="9488319" y="647506"/>
                </a:lnTo>
                <a:lnTo>
                  <a:pt x="9489138" y="647506"/>
                </a:lnTo>
                <a:cubicBezTo>
                  <a:pt x="9498081" y="633524"/>
                  <a:pt x="9508866" y="622819"/>
                  <a:pt x="9521495" y="615389"/>
                </a:cubicBezTo>
                <a:cubicBezTo>
                  <a:pt x="9534123" y="607959"/>
                  <a:pt x="9547775" y="604210"/>
                  <a:pt x="9562452" y="604142"/>
                </a:cubicBezTo>
                <a:close/>
                <a:moveTo>
                  <a:pt x="8667102" y="604142"/>
                </a:moveTo>
                <a:cubicBezTo>
                  <a:pt x="8679587" y="603834"/>
                  <a:pt x="8690942" y="607823"/>
                  <a:pt x="8701168" y="616107"/>
                </a:cubicBezTo>
                <a:cubicBezTo>
                  <a:pt x="8711396" y="624391"/>
                  <a:pt x="8716816" y="638816"/>
                  <a:pt x="8717428" y="659384"/>
                </a:cubicBezTo>
                <a:cubicBezTo>
                  <a:pt x="8717402" y="663812"/>
                  <a:pt x="8717045" y="668881"/>
                  <a:pt x="8716355" y="674589"/>
                </a:cubicBezTo>
                <a:cubicBezTo>
                  <a:pt x="8715664" y="680297"/>
                  <a:pt x="8714795" y="685878"/>
                  <a:pt x="8713748" y="691330"/>
                </a:cubicBezTo>
                <a:lnTo>
                  <a:pt x="8691663" y="806831"/>
                </a:lnTo>
                <a:lnTo>
                  <a:pt x="8657682" y="806831"/>
                </a:lnTo>
                <a:lnTo>
                  <a:pt x="8679389" y="692559"/>
                </a:lnTo>
                <a:cubicBezTo>
                  <a:pt x="8680225" y="688608"/>
                  <a:pt x="8680908" y="684427"/>
                  <a:pt x="8681437" y="680016"/>
                </a:cubicBezTo>
                <a:cubicBezTo>
                  <a:pt x="8681966" y="675604"/>
                  <a:pt x="8682239" y="671321"/>
                  <a:pt x="8682256" y="667166"/>
                </a:cubicBezTo>
                <a:cubicBezTo>
                  <a:pt x="8682418" y="656935"/>
                  <a:pt x="8680148" y="648624"/>
                  <a:pt x="8675447" y="642233"/>
                </a:cubicBezTo>
                <a:cubicBezTo>
                  <a:pt x="8670745" y="635842"/>
                  <a:pt x="8662639" y="632548"/>
                  <a:pt x="8651128" y="632352"/>
                </a:cubicBezTo>
                <a:cubicBezTo>
                  <a:pt x="8642853" y="632407"/>
                  <a:pt x="8634100" y="635527"/>
                  <a:pt x="8624870" y="641711"/>
                </a:cubicBezTo>
                <a:cubicBezTo>
                  <a:pt x="8615639" y="647895"/>
                  <a:pt x="8607251" y="656810"/>
                  <a:pt x="8599704" y="668455"/>
                </a:cubicBezTo>
                <a:cubicBezTo>
                  <a:pt x="8592158" y="680100"/>
                  <a:pt x="8586772" y="694142"/>
                  <a:pt x="8583548" y="710580"/>
                </a:cubicBezTo>
                <a:lnTo>
                  <a:pt x="8565527" y="806831"/>
                </a:lnTo>
                <a:lnTo>
                  <a:pt x="8531532" y="806831"/>
                </a:lnTo>
                <a:lnTo>
                  <a:pt x="8558154" y="666383"/>
                </a:lnTo>
                <a:cubicBezTo>
                  <a:pt x="8560365" y="655327"/>
                  <a:pt x="8562190" y="644988"/>
                  <a:pt x="8563633" y="635365"/>
                </a:cubicBezTo>
                <a:cubicBezTo>
                  <a:pt x="8565075" y="625743"/>
                  <a:pt x="8566389" y="616837"/>
                  <a:pt x="8567575" y="608647"/>
                </a:cubicBezTo>
                <a:lnTo>
                  <a:pt x="8597883" y="608647"/>
                </a:lnTo>
                <a:lnTo>
                  <a:pt x="8592969" y="647506"/>
                </a:lnTo>
                <a:lnTo>
                  <a:pt x="8593788" y="647506"/>
                </a:lnTo>
                <a:cubicBezTo>
                  <a:pt x="8602730" y="633524"/>
                  <a:pt x="8613516" y="622819"/>
                  <a:pt x="8626144" y="615389"/>
                </a:cubicBezTo>
                <a:cubicBezTo>
                  <a:pt x="8638773" y="607959"/>
                  <a:pt x="8652425" y="604210"/>
                  <a:pt x="8667102" y="604142"/>
                </a:cubicBezTo>
                <a:close/>
                <a:moveTo>
                  <a:pt x="8067027" y="604142"/>
                </a:moveTo>
                <a:cubicBezTo>
                  <a:pt x="8079511" y="603834"/>
                  <a:pt x="8090867" y="607823"/>
                  <a:pt x="8101094" y="616107"/>
                </a:cubicBezTo>
                <a:cubicBezTo>
                  <a:pt x="8111320" y="624391"/>
                  <a:pt x="8116740" y="638816"/>
                  <a:pt x="8117353" y="659384"/>
                </a:cubicBezTo>
                <a:cubicBezTo>
                  <a:pt x="8117328" y="663812"/>
                  <a:pt x="8116970" y="668881"/>
                  <a:pt x="8116281" y="674589"/>
                </a:cubicBezTo>
                <a:cubicBezTo>
                  <a:pt x="8115589" y="680297"/>
                  <a:pt x="8114721" y="685878"/>
                  <a:pt x="8113673" y="691330"/>
                </a:cubicBezTo>
                <a:lnTo>
                  <a:pt x="8091588" y="806831"/>
                </a:lnTo>
                <a:lnTo>
                  <a:pt x="8057607" y="806831"/>
                </a:lnTo>
                <a:lnTo>
                  <a:pt x="8079315" y="692559"/>
                </a:lnTo>
                <a:cubicBezTo>
                  <a:pt x="8080151" y="688608"/>
                  <a:pt x="8080833" y="684427"/>
                  <a:pt x="8081362" y="680016"/>
                </a:cubicBezTo>
                <a:cubicBezTo>
                  <a:pt x="8081891" y="675604"/>
                  <a:pt x="8082164" y="671321"/>
                  <a:pt x="8082181" y="667166"/>
                </a:cubicBezTo>
                <a:cubicBezTo>
                  <a:pt x="8082343" y="656935"/>
                  <a:pt x="8080074" y="648624"/>
                  <a:pt x="8075373" y="642233"/>
                </a:cubicBezTo>
                <a:cubicBezTo>
                  <a:pt x="8070671" y="635842"/>
                  <a:pt x="8062565" y="632548"/>
                  <a:pt x="8051053" y="632352"/>
                </a:cubicBezTo>
                <a:cubicBezTo>
                  <a:pt x="8042779" y="632407"/>
                  <a:pt x="8034026" y="635527"/>
                  <a:pt x="8024795" y="641711"/>
                </a:cubicBezTo>
                <a:cubicBezTo>
                  <a:pt x="8015565" y="647895"/>
                  <a:pt x="8007175" y="656810"/>
                  <a:pt x="7999629" y="668455"/>
                </a:cubicBezTo>
                <a:cubicBezTo>
                  <a:pt x="7992082" y="680100"/>
                  <a:pt x="7986697" y="694142"/>
                  <a:pt x="7983474" y="710580"/>
                </a:cubicBezTo>
                <a:lnTo>
                  <a:pt x="7965453" y="806831"/>
                </a:lnTo>
                <a:lnTo>
                  <a:pt x="7931458" y="806831"/>
                </a:lnTo>
                <a:lnTo>
                  <a:pt x="7958080" y="666383"/>
                </a:lnTo>
                <a:cubicBezTo>
                  <a:pt x="7960290" y="655327"/>
                  <a:pt x="7962116" y="644988"/>
                  <a:pt x="7963558" y="635365"/>
                </a:cubicBezTo>
                <a:cubicBezTo>
                  <a:pt x="7965000" y="625743"/>
                  <a:pt x="7966314" y="616837"/>
                  <a:pt x="7967501" y="608647"/>
                </a:cubicBezTo>
                <a:lnTo>
                  <a:pt x="7997809" y="608647"/>
                </a:lnTo>
                <a:lnTo>
                  <a:pt x="7992894" y="647506"/>
                </a:lnTo>
                <a:lnTo>
                  <a:pt x="7993713" y="647506"/>
                </a:lnTo>
                <a:cubicBezTo>
                  <a:pt x="8002655" y="633524"/>
                  <a:pt x="8013441" y="622819"/>
                  <a:pt x="8026069" y="615389"/>
                </a:cubicBezTo>
                <a:cubicBezTo>
                  <a:pt x="8038698" y="607959"/>
                  <a:pt x="8052351" y="604210"/>
                  <a:pt x="8067027" y="604142"/>
                </a:cubicBezTo>
                <a:close/>
                <a:moveTo>
                  <a:pt x="7771751" y="604142"/>
                </a:moveTo>
                <a:cubicBezTo>
                  <a:pt x="7784237" y="603834"/>
                  <a:pt x="7795591" y="607823"/>
                  <a:pt x="7805819" y="616107"/>
                </a:cubicBezTo>
                <a:cubicBezTo>
                  <a:pt x="7816045" y="624391"/>
                  <a:pt x="7821465" y="638816"/>
                  <a:pt x="7822078" y="659384"/>
                </a:cubicBezTo>
                <a:cubicBezTo>
                  <a:pt x="7822053" y="663812"/>
                  <a:pt x="7821695" y="668881"/>
                  <a:pt x="7821005" y="674589"/>
                </a:cubicBezTo>
                <a:cubicBezTo>
                  <a:pt x="7820315" y="680297"/>
                  <a:pt x="7819445" y="685878"/>
                  <a:pt x="7818397" y="691330"/>
                </a:cubicBezTo>
                <a:lnTo>
                  <a:pt x="7796313" y="806831"/>
                </a:lnTo>
                <a:lnTo>
                  <a:pt x="7762331" y="806831"/>
                </a:lnTo>
                <a:lnTo>
                  <a:pt x="7784039" y="692559"/>
                </a:lnTo>
                <a:cubicBezTo>
                  <a:pt x="7784875" y="688608"/>
                  <a:pt x="7785558" y="684427"/>
                  <a:pt x="7786087" y="680016"/>
                </a:cubicBezTo>
                <a:cubicBezTo>
                  <a:pt x="7786616" y="675604"/>
                  <a:pt x="7786889" y="671321"/>
                  <a:pt x="7786905" y="667166"/>
                </a:cubicBezTo>
                <a:cubicBezTo>
                  <a:pt x="7787069" y="656935"/>
                  <a:pt x="7784799" y="648624"/>
                  <a:pt x="7780097" y="642233"/>
                </a:cubicBezTo>
                <a:cubicBezTo>
                  <a:pt x="7775395" y="635842"/>
                  <a:pt x="7767289" y="632548"/>
                  <a:pt x="7755778" y="632352"/>
                </a:cubicBezTo>
                <a:cubicBezTo>
                  <a:pt x="7747503" y="632407"/>
                  <a:pt x="7738751" y="635527"/>
                  <a:pt x="7729519" y="641711"/>
                </a:cubicBezTo>
                <a:cubicBezTo>
                  <a:pt x="7720289" y="647895"/>
                  <a:pt x="7711901" y="656810"/>
                  <a:pt x="7704355" y="668455"/>
                </a:cubicBezTo>
                <a:cubicBezTo>
                  <a:pt x="7696807" y="680100"/>
                  <a:pt x="7691422" y="694142"/>
                  <a:pt x="7688199" y="710580"/>
                </a:cubicBezTo>
                <a:lnTo>
                  <a:pt x="7670177" y="806831"/>
                </a:lnTo>
                <a:lnTo>
                  <a:pt x="7636183" y="806831"/>
                </a:lnTo>
                <a:lnTo>
                  <a:pt x="7662805" y="666383"/>
                </a:lnTo>
                <a:cubicBezTo>
                  <a:pt x="7665015" y="655327"/>
                  <a:pt x="7666841" y="644988"/>
                  <a:pt x="7668283" y="635365"/>
                </a:cubicBezTo>
                <a:cubicBezTo>
                  <a:pt x="7669725" y="625743"/>
                  <a:pt x="7671039" y="616837"/>
                  <a:pt x="7672225" y="608647"/>
                </a:cubicBezTo>
                <a:lnTo>
                  <a:pt x="7702533" y="608647"/>
                </a:lnTo>
                <a:lnTo>
                  <a:pt x="7697619" y="647506"/>
                </a:lnTo>
                <a:lnTo>
                  <a:pt x="7698438" y="647506"/>
                </a:lnTo>
                <a:cubicBezTo>
                  <a:pt x="7707380" y="633524"/>
                  <a:pt x="7718166" y="622819"/>
                  <a:pt x="7730794" y="615389"/>
                </a:cubicBezTo>
                <a:cubicBezTo>
                  <a:pt x="7743423" y="607959"/>
                  <a:pt x="7757075" y="604210"/>
                  <a:pt x="7771751" y="604142"/>
                </a:cubicBezTo>
                <a:close/>
                <a:moveTo>
                  <a:pt x="7565369" y="604142"/>
                </a:moveTo>
                <a:cubicBezTo>
                  <a:pt x="7584275" y="604490"/>
                  <a:pt x="7598671" y="609415"/>
                  <a:pt x="7608559" y="618918"/>
                </a:cubicBezTo>
                <a:cubicBezTo>
                  <a:pt x="7618447" y="628420"/>
                  <a:pt x="7623425" y="640414"/>
                  <a:pt x="7623491" y="654898"/>
                </a:cubicBezTo>
                <a:cubicBezTo>
                  <a:pt x="7623221" y="672096"/>
                  <a:pt x="7617258" y="685485"/>
                  <a:pt x="7605600" y="695064"/>
                </a:cubicBezTo>
                <a:cubicBezTo>
                  <a:pt x="7593943" y="704643"/>
                  <a:pt x="7578210" y="711263"/>
                  <a:pt x="7558402" y="714926"/>
                </a:cubicBezTo>
                <a:cubicBezTo>
                  <a:pt x="7538595" y="718588"/>
                  <a:pt x="7516332" y="720143"/>
                  <a:pt x="7491615" y="719591"/>
                </a:cubicBezTo>
                <a:cubicBezTo>
                  <a:pt x="7490787" y="724262"/>
                  <a:pt x="7490702" y="730291"/>
                  <a:pt x="7491358" y="737678"/>
                </a:cubicBezTo>
                <a:cubicBezTo>
                  <a:pt x="7492015" y="745065"/>
                  <a:pt x="7493463" y="751606"/>
                  <a:pt x="7495704" y="757302"/>
                </a:cubicBezTo>
                <a:cubicBezTo>
                  <a:pt x="7499674" y="766123"/>
                  <a:pt x="7505463" y="772767"/>
                  <a:pt x="7513069" y="777233"/>
                </a:cubicBezTo>
                <a:cubicBezTo>
                  <a:pt x="7520676" y="781700"/>
                  <a:pt x="7529640" y="783937"/>
                  <a:pt x="7539962" y="783946"/>
                </a:cubicBezTo>
                <a:cubicBezTo>
                  <a:pt x="7551633" y="783775"/>
                  <a:pt x="7561894" y="782272"/>
                  <a:pt x="7570747" y="779437"/>
                </a:cubicBezTo>
                <a:cubicBezTo>
                  <a:pt x="7579600" y="776601"/>
                  <a:pt x="7587094" y="773459"/>
                  <a:pt x="7593230" y="770009"/>
                </a:cubicBezTo>
                <a:lnTo>
                  <a:pt x="7598138" y="795392"/>
                </a:lnTo>
                <a:cubicBezTo>
                  <a:pt x="7590624" y="799795"/>
                  <a:pt x="7581186" y="803457"/>
                  <a:pt x="7569824" y="806378"/>
                </a:cubicBezTo>
                <a:cubicBezTo>
                  <a:pt x="7558462" y="809300"/>
                  <a:pt x="7546050" y="810816"/>
                  <a:pt x="7532585" y="810926"/>
                </a:cubicBezTo>
                <a:cubicBezTo>
                  <a:pt x="7506511" y="810357"/>
                  <a:pt x="7487404" y="802598"/>
                  <a:pt x="7475262" y="787650"/>
                </a:cubicBezTo>
                <a:cubicBezTo>
                  <a:pt x="7463119" y="772701"/>
                  <a:pt x="7457118" y="753977"/>
                  <a:pt x="7457256" y="731478"/>
                </a:cubicBezTo>
                <a:cubicBezTo>
                  <a:pt x="7457406" y="711088"/>
                  <a:pt x="7462014" y="691229"/>
                  <a:pt x="7471079" y="671899"/>
                </a:cubicBezTo>
                <a:cubicBezTo>
                  <a:pt x="7480144" y="652569"/>
                  <a:pt x="7492760" y="636560"/>
                  <a:pt x="7508928" y="623872"/>
                </a:cubicBezTo>
                <a:cubicBezTo>
                  <a:pt x="7525096" y="611184"/>
                  <a:pt x="7543909" y="604607"/>
                  <a:pt x="7565369" y="604142"/>
                </a:cubicBezTo>
                <a:close/>
                <a:moveTo>
                  <a:pt x="6914502" y="604142"/>
                </a:moveTo>
                <a:cubicBezTo>
                  <a:pt x="6926986" y="603834"/>
                  <a:pt x="6938342" y="607823"/>
                  <a:pt x="6948569" y="616107"/>
                </a:cubicBezTo>
                <a:cubicBezTo>
                  <a:pt x="6958796" y="624391"/>
                  <a:pt x="6964215" y="638816"/>
                  <a:pt x="6964828" y="659384"/>
                </a:cubicBezTo>
                <a:cubicBezTo>
                  <a:pt x="6964803" y="663812"/>
                  <a:pt x="6964445" y="668881"/>
                  <a:pt x="6963755" y="674589"/>
                </a:cubicBezTo>
                <a:cubicBezTo>
                  <a:pt x="6963065" y="680297"/>
                  <a:pt x="6962196" y="685878"/>
                  <a:pt x="6961148" y="691330"/>
                </a:cubicBezTo>
                <a:lnTo>
                  <a:pt x="6939063" y="806831"/>
                </a:lnTo>
                <a:lnTo>
                  <a:pt x="6905081" y="806831"/>
                </a:lnTo>
                <a:lnTo>
                  <a:pt x="6926789" y="692559"/>
                </a:lnTo>
                <a:cubicBezTo>
                  <a:pt x="6927626" y="688608"/>
                  <a:pt x="6928308" y="684427"/>
                  <a:pt x="6928837" y="680016"/>
                </a:cubicBezTo>
                <a:cubicBezTo>
                  <a:pt x="6929366" y="675604"/>
                  <a:pt x="6929639" y="671321"/>
                  <a:pt x="6929656" y="667166"/>
                </a:cubicBezTo>
                <a:cubicBezTo>
                  <a:pt x="6929819" y="656935"/>
                  <a:pt x="6927549" y="648624"/>
                  <a:pt x="6922847" y="642233"/>
                </a:cubicBezTo>
                <a:cubicBezTo>
                  <a:pt x="6918146" y="635842"/>
                  <a:pt x="6910040" y="632548"/>
                  <a:pt x="6898528" y="632352"/>
                </a:cubicBezTo>
                <a:cubicBezTo>
                  <a:pt x="6890254" y="632407"/>
                  <a:pt x="6881501" y="635527"/>
                  <a:pt x="6872270" y="641711"/>
                </a:cubicBezTo>
                <a:cubicBezTo>
                  <a:pt x="6863040" y="647895"/>
                  <a:pt x="6854651" y="656810"/>
                  <a:pt x="6847104" y="668455"/>
                </a:cubicBezTo>
                <a:cubicBezTo>
                  <a:pt x="6839557" y="680100"/>
                  <a:pt x="6834172" y="694142"/>
                  <a:pt x="6830949" y="710580"/>
                </a:cubicBezTo>
                <a:lnTo>
                  <a:pt x="6812927" y="806831"/>
                </a:lnTo>
                <a:lnTo>
                  <a:pt x="6778933" y="806831"/>
                </a:lnTo>
                <a:lnTo>
                  <a:pt x="6805555" y="666383"/>
                </a:lnTo>
                <a:cubicBezTo>
                  <a:pt x="6807765" y="655327"/>
                  <a:pt x="6809591" y="644988"/>
                  <a:pt x="6811033" y="635365"/>
                </a:cubicBezTo>
                <a:cubicBezTo>
                  <a:pt x="6812475" y="625743"/>
                  <a:pt x="6813790" y="616837"/>
                  <a:pt x="6814975" y="608647"/>
                </a:cubicBezTo>
                <a:lnTo>
                  <a:pt x="6845284" y="608647"/>
                </a:lnTo>
                <a:lnTo>
                  <a:pt x="6840369" y="647506"/>
                </a:lnTo>
                <a:lnTo>
                  <a:pt x="6841188" y="647506"/>
                </a:lnTo>
                <a:cubicBezTo>
                  <a:pt x="6850130" y="633524"/>
                  <a:pt x="6860916" y="622819"/>
                  <a:pt x="6873544" y="615389"/>
                </a:cubicBezTo>
                <a:cubicBezTo>
                  <a:pt x="6886173" y="607959"/>
                  <a:pt x="6899826" y="604210"/>
                  <a:pt x="6914502" y="604142"/>
                </a:cubicBezTo>
                <a:close/>
                <a:moveTo>
                  <a:pt x="5555283" y="604142"/>
                </a:moveTo>
                <a:cubicBezTo>
                  <a:pt x="5564885" y="604184"/>
                  <a:pt x="5574414" y="604917"/>
                  <a:pt x="5583871" y="606341"/>
                </a:cubicBezTo>
                <a:cubicBezTo>
                  <a:pt x="5593328" y="607765"/>
                  <a:pt x="5601533" y="609626"/>
                  <a:pt x="5608488" y="611923"/>
                </a:cubicBezTo>
                <a:lnTo>
                  <a:pt x="5588419" y="715110"/>
                </a:lnTo>
                <a:cubicBezTo>
                  <a:pt x="5585142" y="732597"/>
                  <a:pt x="5582787" y="749420"/>
                  <a:pt x="5581354" y="765577"/>
                </a:cubicBezTo>
                <a:cubicBezTo>
                  <a:pt x="5579921" y="781734"/>
                  <a:pt x="5579409" y="795485"/>
                  <a:pt x="5579817" y="806831"/>
                </a:cubicBezTo>
                <a:lnTo>
                  <a:pt x="5548331" y="806831"/>
                </a:lnTo>
                <a:cubicBezTo>
                  <a:pt x="5548366" y="800780"/>
                  <a:pt x="5548808" y="793324"/>
                  <a:pt x="5549660" y="784463"/>
                </a:cubicBezTo>
                <a:cubicBezTo>
                  <a:pt x="5550512" y="775602"/>
                  <a:pt x="5551568" y="766006"/>
                  <a:pt x="5552829" y="755676"/>
                </a:cubicBezTo>
                <a:lnTo>
                  <a:pt x="5552011" y="755676"/>
                </a:lnTo>
                <a:cubicBezTo>
                  <a:pt x="5541070" y="775907"/>
                  <a:pt x="5529052" y="790302"/>
                  <a:pt x="5515956" y="798859"/>
                </a:cubicBezTo>
                <a:cubicBezTo>
                  <a:pt x="5502860" y="807417"/>
                  <a:pt x="5489201" y="811576"/>
                  <a:pt x="5474978" y="811336"/>
                </a:cubicBezTo>
                <a:cubicBezTo>
                  <a:pt x="5457379" y="810963"/>
                  <a:pt x="5443547" y="804759"/>
                  <a:pt x="5433480" y="792724"/>
                </a:cubicBezTo>
                <a:cubicBezTo>
                  <a:pt x="5423413" y="780690"/>
                  <a:pt x="5418281" y="765062"/>
                  <a:pt x="5418086" y="745842"/>
                </a:cubicBezTo>
                <a:cubicBezTo>
                  <a:pt x="5418180" y="722424"/>
                  <a:pt x="5423632" y="699981"/>
                  <a:pt x="5434444" y="678513"/>
                </a:cubicBezTo>
                <a:cubicBezTo>
                  <a:pt x="5445256" y="657046"/>
                  <a:pt x="5460872" y="639403"/>
                  <a:pt x="5481290" y="625583"/>
                </a:cubicBezTo>
                <a:cubicBezTo>
                  <a:pt x="5501708" y="611764"/>
                  <a:pt x="5526373" y="604617"/>
                  <a:pt x="5555283" y="604142"/>
                </a:cubicBezTo>
                <a:close/>
                <a:moveTo>
                  <a:pt x="5039769" y="604142"/>
                </a:moveTo>
                <a:cubicBezTo>
                  <a:pt x="5051476" y="604261"/>
                  <a:pt x="5062979" y="605658"/>
                  <a:pt x="5074276" y="608332"/>
                </a:cubicBezTo>
                <a:cubicBezTo>
                  <a:pt x="5085573" y="611007"/>
                  <a:pt x="5095232" y="614243"/>
                  <a:pt x="5103253" y="618042"/>
                </a:cubicBezTo>
                <a:lnTo>
                  <a:pt x="5072945" y="781894"/>
                </a:lnTo>
                <a:cubicBezTo>
                  <a:pt x="5068994" y="802742"/>
                  <a:pt x="5063891" y="820502"/>
                  <a:pt x="5057636" y="835174"/>
                </a:cubicBezTo>
                <a:cubicBezTo>
                  <a:pt x="5051382" y="849846"/>
                  <a:pt x="5043105" y="861573"/>
                  <a:pt x="5032806" y="870356"/>
                </a:cubicBezTo>
                <a:cubicBezTo>
                  <a:pt x="5022754" y="878788"/>
                  <a:pt x="5011628" y="884613"/>
                  <a:pt x="4999426" y="887833"/>
                </a:cubicBezTo>
                <a:cubicBezTo>
                  <a:pt x="4987224" y="891052"/>
                  <a:pt x="4975278" y="892585"/>
                  <a:pt x="4963588" y="892432"/>
                </a:cubicBezTo>
                <a:cubicBezTo>
                  <a:pt x="4951343" y="892364"/>
                  <a:pt x="4940021" y="891069"/>
                  <a:pt x="4929623" y="888548"/>
                </a:cubicBezTo>
                <a:cubicBezTo>
                  <a:pt x="4919225" y="886027"/>
                  <a:pt x="4910767" y="882688"/>
                  <a:pt x="4904251" y="878532"/>
                </a:cubicBezTo>
                <a:lnTo>
                  <a:pt x="4914081" y="851923"/>
                </a:lnTo>
                <a:cubicBezTo>
                  <a:pt x="4920147" y="855698"/>
                  <a:pt x="4927748" y="858807"/>
                  <a:pt x="4936884" y="861249"/>
                </a:cubicBezTo>
                <a:cubicBezTo>
                  <a:pt x="4946021" y="863692"/>
                  <a:pt x="4955878" y="864956"/>
                  <a:pt x="4966455" y="865041"/>
                </a:cubicBezTo>
                <a:cubicBezTo>
                  <a:pt x="4983196" y="865442"/>
                  <a:pt x="4997737" y="860336"/>
                  <a:pt x="5010075" y="849724"/>
                </a:cubicBezTo>
                <a:cubicBezTo>
                  <a:pt x="5022413" y="839112"/>
                  <a:pt x="5031629" y="820590"/>
                  <a:pt x="5037721" y="794158"/>
                </a:cubicBezTo>
                <a:lnTo>
                  <a:pt x="5044274" y="764690"/>
                </a:lnTo>
                <a:lnTo>
                  <a:pt x="5043045" y="764690"/>
                </a:lnTo>
                <a:cubicBezTo>
                  <a:pt x="5034367" y="778802"/>
                  <a:pt x="5024180" y="789355"/>
                  <a:pt x="5012481" y="796351"/>
                </a:cubicBezTo>
                <a:cubicBezTo>
                  <a:pt x="5000782" y="803347"/>
                  <a:pt x="4988034" y="806840"/>
                  <a:pt x="4974237" y="806831"/>
                </a:cubicBezTo>
                <a:cubicBezTo>
                  <a:pt x="4954358" y="806167"/>
                  <a:pt x="4939369" y="799110"/>
                  <a:pt x="4929269" y="785658"/>
                </a:cubicBezTo>
                <a:cubicBezTo>
                  <a:pt x="4919168" y="772206"/>
                  <a:pt x="4914106" y="756340"/>
                  <a:pt x="4914081" y="738058"/>
                </a:cubicBezTo>
                <a:cubicBezTo>
                  <a:pt x="4914085" y="715252"/>
                  <a:pt x="4919213" y="693724"/>
                  <a:pt x="4929465" y="673476"/>
                </a:cubicBezTo>
                <a:cubicBezTo>
                  <a:pt x="4939716" y="653227"/>
                  <a:pt x="4954245" y="636712"/>
                  <a:pt x="4973052" y="623929"/>
                </a:cubicBezTo>
                <a:cubicBezTo>
                  <a:pt x="4991858" y="611147"/>
                  <a:pt x="5014098" y="604551"/>
                  <a:pt x="5039769" y="604142"/>
                </a:cubicBezTo>
                <a:close/>
                <a:moveTo>
                  <a:pt x="4828528" y="604142"/>
                </a:moveTo>
                <a:cubicBezTo>
                  <a:pt x="4841012" y="603834"/>
                  <a:pt x="4852368" y="607823"/>
                  <a:pt x="4862594" y="616107"/>
                </a:cubicBezTo>
                <a:cubicBezTo>
                  <a:pt x="4872821" y="624391"/>
                  <a:pt x="4878240" y="638816"/>
                  <a:pt x="4878854" y="659384"/>
                </a:cubicBezTo>
                <a:cubicBezTo>
                  <a:pt x="4878828" y="663812"/>
                  <a:pt x="4878471" y="668881"/>
                  <a:pt x="4877780" y="674589"/>
                </a:cubicBezTo>
                <a:cubicBezTo>
                  <a:pt x="4877090" y="680297"/>
                  <a:pt x="4876221" y="685878"/>
                  <a:pt x="4875173" y="691330"/>
                </a:cubicBezTo>
                <a:lnTo>
                  <a:pt x="4853088" y="806831"/>
                </a:lnTo>
                <a:lnTo>
                  <a:pt x="4819107" y="806831"/>
                </a:lnTo>
                <a:lnTo>
                  <a:pt x="4840814" y="692559"/>
                </a:lnTo>
                <a:cubicBezTo>
                  <a:pt x="4841651" y="688608"/>
                  <a:pt x="4842333" y="684427"/>
                  <a:pt x="4842862" y="680016"/>
                </a:cubicBezTo>
                <a:cubicBezTo>
                  <a:pt x="4843392" y="675604"/>
                  <a:pt x="4843665" y="671321"/>
                  <a:pt x="4843681" y="667166"/>
                </a:cubicBezTo>
                <a:cubicBezTo>
                  <a:pt x="4843844" y="656935"/>
                  <a:pt x="4841574" y="648624"/>
                  <a:pt x="4836873" y="642233"/>
                </a:cubicBezTo>
                <a:cubicBezTo>
                  <a:pt x="4832171" y="635842"/>
                  <a:pt x="4824065" y="632548"/>
                  <a:pt x="4812554" y="632352"/>
                </a:cubicBezTo>
                <a:cubicBezTo>
                  <a:pt x="4804279" y="632407"/>
                  <a:pt x="4795526" y="635527"/>
                  <a:pt x="4786295" y="641711"/>
                </a:cubicBezTo>
                <a:cubicBezTo>
                  <a:pt x="4777065" y="647895"/>
                  <a:pt x="4768676" y="656810"/>
                  <a:pt x="4761130" y="668455"/>
                </a:cubicBezTo>
                <a:cubicBezTo>
                  <a:pt x="4753583" y="680100"/>
                  <a:pt x="4748198" y="694142"/>
                  <a:pt x="4744974" y="710580"/>
                </a:cubicBezTo>
                <a:lnTo>
                  <a:pt x="4726953" y="806831"/>
                </a:lnTo>
                <a:lnTo>
                  <a:pt x="4692958" y="806831"/>
                </a:lnTo>
                <a:lnTo>
                  <a:pt x="4719580" y="666383"/>
                </a:lnTo>
                <a:cubicBezTo>
                  <a:pt x="4721790" y="655327"/>
                  <a:pt x="4723616" y="644988"/>
                  <a:pt x="4725059" y="635365"/>
                </a:cubicBezTo>
                <a:cubicBezTo>
                  <a:pt x="4726500" y="625743"/>
                  <a:pt x="4727815" y="616837"/>
                  <a:pt x="4729001" y="608647"/>
                </a:cubicBezTo>
                <a:lnTo>
                  <a:pt x="4759309" y="608647"/>
                </a:lnTo>
                <a:lnTo>
                  <a:pt x="4754394" y="647506"/>
                </a:lnTo>
                <a:lnTo>
                  <a:pt x="4755214" y="647506"/>
                </a:lnTo>
                <a:cubicBezTo>
                  <a:pt x="4764156" y="633524"/>
                  <a:pt x="4774941" y="622819"/>
                  <a:pt x="4787570" y="615389"/>
                </a:cubicBezTo>
                <a:cubicBezTo>
                  <a:pt x="4800198" y="607959"/>
                  <a:pt x="4813851" y="604210"/>
                  <a:pt x="4828528" y="604142"/>
                </a:cubicBezTo>
                <a:close/>
                <a:moveTo>
                  <a:pt x="4596023" y="604142"/>
                </a:moveTo>
                <a:cubicBezTo>
                  <a:pt x="4613870" y="604382"/>
                  <a:pt x="4628506" y="608403"/>
                  <a:pt x="4639931" y="616205"/>
                </a:cubicBezTo>
                <a:cubicBezTo>
                  <a:pt x="4651356" y="624008"/>
                  <a:pt x="4659800" y="634155"/>
                  <a:pt x="4665263" y="646647"/>
                </a:cubicBezTo>
                <a:cubicBezTo>
                  <a:pt x="4670726" y="659138"/>
                  <a:pt x="4673438" y="672537"/>
                  <a:pt x="4673400" y="686844"/>
                </a:cubicBezTo>
                <a:cubicBezTo>
                  <a:pt x="4673274" y="707599"/>
                  <a:pt x="4668707" y="727402"/>
                  <a:pt x="4659698" y="746251"/>
                </a:cubicBezTo>
                <a:cubicBezTo>
                  <a:pt x="4650689" y="765101"/>
                  <a:pt x="4637992" y="780559"/>
                  <a:pt x="4621607" y="792626"/>
                </a:cubicBezTo>
                <a:cubicBezTo>
                  <a:pt x="4605224" y="804693"/>
                  <a:pt x="4585904" y="810929"/>
                  <a:pt x="4563653" y="811336"/>
                </a:cubicBezTo>
                <a:cubicBezTo>
                  <a:pt x="4538743" y="810732"/>
                  <a:pt x="4519651" y="802736"/>
                  <a:pt x="4506376" y="787347"/>
                </a:cubicBezTo>
                <a:cubicBezTo>
                  <a:pt x="4493101" y="771957"/>
                  <a:pt x="4486401" y="752796"/>
                  <a:pt x="4486275" y="729863"/>
                </a:cubicBezTo>
                <a:cubicBezTo>
                  <a:pt x="4486439" y="707803"/>
                  <a:pt x="4491158" y="687287"/>
                  <a:pt x="4500432" y="668316"/>
                </a:cubicBezTo>
                <a:cubicBezTo>
                  <a:pt x="4509707" y="649345"/>
                  <a:pt x="4522555" y="633993"/>
                  <a:pt x="4538978" y="622260"/>
                </a:cubicBezTo>
                <a:cubicBezTo>
                  <a:pt x="4555401" y="610527"/>
                  <a:pt x="4574416" y="604488"/>
                  <a:pt x="4596023" y="604142"/>
                </a:cubicBezTo>
                <a:close/>
                <a:moveTo>
                  <a:pt x="4421512" y="604142"/>
                </a:moveTo>
                <a:cubicBezTo>
                  <a:pt x="4430646" y="604244"/>
                  <a:pt x="4438862" y="605266"/>
                  <a:pt x="4446159" y="607208"/>
                </a:cubicBezTo>
                <a:cubicBezTo>
                  <a:pt x="4453457" y="609150"/>
                  <a:pt x="4459017" y="611398"/>
                  <a:pt x="4462840" y="613953"/>
                </a:cubicBezTo>
                <a:lnTo>
                  <a:pt x="4453420" y="639726"/>
                </a:lnTo>
                <a:cubicBezTo>
                  <a:pt x="4449864" y="637558"/>
                  <a:pt x="4445107" y="635544"/>
                  <a:pt x="4439150" y="633683"/>
                </a:cubicBezTo>
                <a:cubicBezTo>
                  <a:pt x="4433193" y="631823"/>
                  <a:pt x="4426496" y="630833"/>
                  <a:pt x="4419058" y="630713"/>
                </a:cubicBezTo>
                <a:cubicBezTo>
                  <a:pt x="4408622" y="630884"/>
                  <a:pt x="4400182" y="633718"/>
                  <a:pt x="4393739" y="639215"/>
                </a:cubicBezTo>
                <a:cubicBezTo>
                  <a:pt x="4387297" y="644711"/>
                  <a:pt x="4383980" y="651847"/>
                  <a:pt x="4383792" y="660622"/>
                </a:cubicBezTo>
                <a:cubicBezTo>
                  <a:pt x="4383818" y="667664"/>
                  <a:pt x="4386126" y="673758"/>
                  <a:pt x="4390715" y="678905"/>
                </a:cubicBezTo>
                <a:cubicBezTo>
                  <a:pt x="4395306" y="684052"/>
                  <a:pt x="4402025" y="689020"/>
                  <a:pt x="4410872" y="693809"/>
                </a:cubicBezTo>
                <a:cubicBezTo>
                  <a:pt x="4422088" y="700151"/>
                  <a:pt x="4431053" y="707645"/>
                  <a:pt x="4437768" y="716292"/>
                </a:cubicBezTo>
                <a:cubicBezTo>
                  <a:pt x="4444482" y="724938"/>
                  <a:pt x="4447925" y="734788"/>
                  <a:pt x="4448095" y="745842"/>
                </a:cubicBezTo>
                <a:cubicBezTo>
                  <a:pt x="4447552" y="766834"/>
                  <a:pt x="4440152" y="782905"/>
                  <a:pt x="4425897" y="794053"/>
                </a:cubicBezTo>
                <a:cubicBezTo>
                  <a:pt x="4411641" y="805202"/>
                  <a:pt x="4393789" y="810826"/>
                  <a:pt x="4372341" y="810926"/>
                </a:cubicBezTo>
                <a:cubicBezTo>
                  <a:pt x="4361554" y="810799"/>
                  <a:pt x="4351837" y="809419"/>
                  <a:pt x="4343188" y="806787"/>
                </a:cubicBezTo>
                <a:cubicBezTo>
                  <a:pt x="4334540" y="804156"/>
                  <a:pt x="4327886" y="801039"/>
                  <a:pt x="4323226" y="797437"/>
                </a:cubicBezTo>
                <a:lnTo>
                  <a:pt x="4332646" y="772473"/>
                </a:lnTo>
                <a:cubicBezTo>
                  <a:pt x="4337544" y="775495"/>
                  <a:pt x="4343821" y="778261"/>
                  <a:pt x="4351477" y="780770"/>
                </a:cubicBezTo>
                <a:cubicBezTo>
                  <a:pt x="4359133" y="783279"/>
                  <a:pt x="4367041" y="784611"/>
                  <a:pt x="4375204" y="784765"/>
                </a:cubicBezTo>
                <a:cubicBezTo>
                  <a:pt x="4386816" y="784517"/>
                  <a:pt x="4395970" y="781325"/>
                  <a:pt x="4402669" y="775188"/>
                </a:cubicBezTo>
                <a:cubicBezTo>
                  <a:pt x="4409368" y="769050"/>
                  <a:pt x="4412786" y="761454"/>
                  <a:pt x="4412923" y="752397"/>
                </a:cubicBezTo>
                <a:cubicBezTo>
                  <a:pt x="4413060" y="744784"/>
                  <a:pt x="4411043" y="738194"/>
                  <a:pt x="4406871" y="732629"/>
                </a:cubicBezTo>
                <a:cubicBezTo>
                  <a:pt x="4402700" y="727064"/>
                  <a:pt x="4395554" y="721498"/>
                  <a:pt x="4385433" y="715933"/>
                </a:cubicBezTo>
                <a:cubicBezTo>
                  <a:pt x="4373929" y="709531"/>
                  <a:pt x="4365134" y="702054"/>
                  <a:pt x="4359051" y="693501"/>
                </a:cubicBezTo>
                <a:cubicBezTo>
                  <a:pt x="4352967" y="684949"/>
                  <a:pt x="4349899" y="675628"/>
                  <a:pt x="4349849" y="665538"/>
                </a:cubicBezTo>
                <a:cubicBezTo>
                  <a:pt x="4350221" y="647744"/>
                  <a:pt x="4356939" y="633158"/>
                  <a:pt x="4370002" y="621781"/>
                </a:cubicBezTo>
                <a:cubicBezTo>
                  <a:pt x="4383064" y="610403"/>
                  <a:pt x="4400234" y="604524"/>
                  <a:pt x="4421512" y="604142"/>
                </a:cubicBezTo>
                <a:close/>
                <a:moveTo>
                  <a:pt x="3986423" y="604142"/>
                </a:moveTo>
                <a:cubicBezTo>
                  <a:pt x="4004270" y="604382"/>
                  <a:pt x="4018906" y="608403"/>
                  <a:pt x="4030331" y="616205"/>
                </a:cubicBezTo>
                <a:cubicBezTo>
                  <a:pt x="4041756" y="624008"/>
                  <a:pt x="4050200" y="634155"/>
                  <a:pt x="4055662" y="646647"/>
                </a:cubicBezTo>
                <a:cubicBezTo>
                  <a:pt x="4061126" y="659138"/>
                  <a:pt x="4063838" y="672537"/>
                  <a:pt x="4063800" y="686844"/>
                </a:cubicBezTo>
                <a:cubicBezTo>
                  <a:pt x="4063674" y="707599"/>
                  <a:pt x="4059107" y="727402"/>
                  <a:pt x="4050098" y="746251"/>
                </a:cubicBezTo>
                <a:cubicBezTo>
                  <a:pt x="4041089" y="765101"/>
                  <a:pt x="4028392" y="780559"/>
                  <a:pt x="4012007" y="792626"/>
                </a:cubicBezTo>
                <a:cubicBezTo>
                  <a:pt x="3995623" y="804693"/>
                  <a:pt x="3976305" y="810929"/>
                  <a:pt x="3954052" y="811336"/>
                </a:cubicBezTo>
                <a:cubicBezTo>
                  <a:pt x="3929143" y="810732"/>
                  <a:pt x="3910051" y="802736"/>
                  <a:pt x="3896776" y="787347"/>
                </a:cubicBezTo>
                <a:cubicBezTo>
                  <a:pt x="3883502" y="771957"/>
                  <a:pt x="3876801" y="752796"/>
                  <a:pt x="3876675" y="729863"/>
                </a:cubicBezTo>
                <a:cubicBezTo>
                  <a:pt x="3876839" y="707803"/>
                  <a:pt x="3881558" y="687287"/>
                  <a:pt x="3890832" y="668316"/>
                </a:cubicBezTo>
                <a:cubicBezTo>
                  <a:pt x="3900107" y="649345"/>
                  <a:pt x="3912955" y="633993"/>
                  <a:pt x="3929378" y="622260"/>
                </a:cubicBezTo>
                <a:cubicBezTo>
                  <a:pt x="3945800" y="610527"/>
                  <a:pt x="3964815" y="604488"/>
                  <a:pt x="3986423" y="604142"/>
                </a:cubicBezTo>
                <a:close/>
                <a:moveTo>
                  <a:pt x="3204773" y="604142"/>
                </a:moveTo>
                <a:cubicBezTo>
                  <a:pt x="3219846" y="604423"/>
                  <a:pt x="3231131" y="608665"/>
                  <a:pt x="3238631" y="616871"/>
                </a:cubicBezTo>
                <a:cubicBezTo>
                  <a:pt x="3246130" y="625076"/>
                  <a:pt x="3250255" y="635561"/>
                  <a:pt x="3251003" y="648325"/>
                </a:cubicBezTo>
                <a:cubicBezTo>
                  <a:pt x="3259883" y="633976"/>
                  <a:pt x="3270504" y="623083"/>
                  <a:pt x="3282867" y="615644"/>
                </a:cubicBezTo>
                <a:cubicBezTo>
                  <a:pt x="3295230" y="608206"/>
                  <a:pt x="3308925" y="604372"/>
                  <a:pt x="3323952" y="604142"/>
                </a:cubicBezTo>
                <a:cubicBezTo>
                  <a:pt x="3335978" y="603979"/>
                  <a:pt x="3346824" y="607984"/>
                  <a:pt x="3356489" y="616157"/>
                </a:cubicBezTo>
                <a:cubicBezTo>
                  <a:pt x="3366153" y="624330"/>
                  <a:pt x="3371266" y="637646"/>
                  <a:pt x="3371828" y="656107"/>
                </a:cubicBezTo>
                <a:cubicBezTo>
                  <a:pt x="3371820" y="660937"/>
                  <a:pt x="3371530" y="666329"/>
                  <a:pt x="3370959" y="672285"/>
                </a:cubicBezTo>
                <a:cubicBezTo>
                  <a:pt x="3370388" y="678241"/>
                  <a:pt x="3369587" y="684043"/>
                  <a:pt x="3368556" y="689692"/>
                </a:cubicBezTo>
                <a:lnTo>
                  <a:pt x="3346472" y="806831"/>
                </a:lnTo>
                <a:lnTo>
                  <a:pt x="3313296" y="806831"/>
                </a:lnTo>
                <a:lnTo>
                  <a:pt x="3334606" y="692559"/>
                </a:lnTo>
                <a:cubicBezTo>
                  <a:pt x="3335444" y="688771"/>
                  <a:pt x="3336126" y="684572"/>
                  <a:pt x="3336655" y="679965"/>
                </a:cubicBezTo>
                <a:cubicBezTo>
                  <a:pt x="3337185" y="675357"/>
                  <a:pt x="3337458" y="670954"/>
                  <a:pt x="3337475" y="666756"/>
                </a:cubicBezTo>
                <a:cubicBezTo>
                  <a:pt x="3337612" y="656184"/>
                  <a:pt x="3335391" y="647839"/>
                  <a:pt x="3330815" y="641721"/>
                </a:cubicBezTo>
                <a:cubicBezTo>
                  <a:pt x="3326239" y="635603"/>
                  <a:pt x="3318487" y="632480"/>
                  <a:pt x="3307558" y="632352"/>
                </a:cubicBezTo>
                <a:cubicBezTo>
                  <a:pt x="3294735" y="632625"/>
                  <a:pt x="3282372" y="639246"/>
                  <a:pt x="3270471" y="652216"/>
                </a:cubicBezTo>
                <a:cubicBezTo>
                  <a:pt x="3258571" y="665186"/>
                  <a:pt x="3250310" y="682866"/>
                  <a:pt x="3245688" y="705256"/>
                </a:cubicBezTo>
                <a:lnTo>
                  <a:pt x="3226468" y="806831"/>
                </a:lnTo>
                <a:lnTo>
                  <a:pt x="3193714" y="806831"/>
                </a:lnTo>
                <a:lnTo>
                  <a:pt x="3215831" y="690511"/>
                </a:lnTo>
                <a:cubicBezTo>
                  <a:pt x="3216650" y="686228"/>
                  <a:pt x="3217265" y="682098"/>
                  <a:pt x="3217674" y="678122"/>
                </a:cubicBezTo>
                <a:cubicBezTo>
                  <a:pt x="3218084" y="674145"/>
                  <a:pt x="3218289" y="670220"/>
                  <a:pt x="3218289" y="666346"/>
                </a:cubicBezTo>
                <a:cubicBezTo>
                  <a:pt x="3218621" y="657583"/>
                  <a:pt x="3216829" y="649818"/>
                  <a:pt x="3212914" y="643052"/>
                </a:cubicBezTo>
                <a:cubicBezTo>
                  <a:pt x="3208996" y="636285"/>
                  <a:pt x="3200958" y="632719"/>
                  <a:pt x="3188799" y="632352"/>
                </a:cubicBezTo>
                <a:cubicBezTo>
                  <a:pt x="3175710" y="632838"/>
                  <a:pt x="3162979" y="640057"/>
                  <a:pt x="3150607" y="654008"/>
                </a:cubicBezTo>
                <a:cubicBezTo>
                  <a:pt x="3138233" y="667959"/>
                  <a:pt x="3129804" y="685724"/>
                  <a:pt x="3125315" y="707304"/>
                </a:cubicBezTo>
                <a:lnTo>
                  <a:pt x="3106885" y="806831"/>
                </a:lnTo>
                <a:lnTo>
                  <a:pt x="3073709" y="806831"/>
                </a:lnTo>
                <a:lnTo>
                  <a:pt x="3100331" y="666383"/>
                </a:lnTo>
                <a:cubicBezTo>
                  <a:pt x="3104359" y="644271"/>
                  <a:pt x="3107362" y="625026"/>
                  <a:pt x="3109342" y="608647"/>
                </a:cubicBezTo>
                <a:lnTo>
                  <a:pt x="3139241" y="608647"/>
                </a:lnTo>
                <a:lnTo>
                  <a:pt x="3133916" y="645868"/>
                </a:lnTo>
                <a:lnTo>
                  <a:pt x="3135145" y="645868"/>
                </a:lnTo>
                <a:cubicBezTo>
                  <a:pt x="3144471" y="632134"/>
                  <a:pt x="3155103" y="621753"/>
                  <a:pt x="3167041" y="614724"/>
                </a:cubicBezTo>
                <a:cubicBezTo>
                  <a:pt x="3178978" y="607694"/>
                  <a:pt x="3191555" y="604167"/>
                  <a:pt x="3204773" y="604142"/>
                </a:cubicBezTo>
                <a:close/>
                <a:moveTo>
                  <a:pt x="3002584" y="604142"/>
                </a:moveTo>
                <a:cubicBezTo>
                  <a:pt x="3012185" y="604184"/>
                  <a:pt x="3021715" y="604917"/>
                  <a:pt x="3031171" y="606341"/>
                </a:cubicBezTo>
                <a:cubicBezTo>
                  <a:pt x="3040628" y="607765"/>
                  <a:pt x="3048835" y="609626"/>
                  <a:pt x="3055789" y="611923"/>
                </a:cubicBezTo>
                <a:lnTo>
                  <a:pt x="3035720" y="715110"/>
                </a:lnTo>
                <a:cubicBezTo>
                  <a:pt x="3032443" y="732597"/>
                  <a:pt x="3030088" y="749420"/>
                  <a:pt x="3028655" y="765577"/>
                </a:cubicBezTo>
                <a:cubicBezTo>
                  <a:pt x="3027222" y="781734"/>
                  <a:pt x="3026709" y="795485"/>
                  <a:pt x="3027118" y="806831"/>
                </a:cubicBezTo>
                <a:lnTo>
                  <a:pt x="2995632" y="806831"/>
                </a:lnTo>
                <a:cubicBezTo>
                  <a:pt x="2995666" y="800780"/>
                  <a:pt x="2996109" y="793324"/>
                  <a:pt x="2996961" y="784463"/>
                </a:cubicBezTo>
                <a:cubicBezTo>
                  <a:pt x="2997813" y="775602"/>
                  <a:pt x="2998870" y="766006"/>
                  <a:pt x="3000130" y="755676"/>
                </a:cubicBezTo>
                <a:lnTo>
                  <a:pt x="2999313" y="755676"/>
                </a:lnTo>
                <a:cubicBezTo>
                  <a:pt x="2988371" y="775907"/>
                  <a:pt x="2976353" y="790302"/>
                  <a:pt x="2963258" y="798859"/>
                </a:cubicBezTo>
                <a:cubicBezTo>
                  <a:pt x="2950161" y="807417"/>
                  <a:pt x="2936502" y="811576"/>
                  <a:pt x="2922279" y="811336"/>
                </a:cubicBezTo>
                <a:cubicBezTo>
                  <a:pt x="2904680" y="810963"/>
                  <a:pt x="2890848" y="804759"/>
                  <a:pt x="2880781" y="792724"/>
                </a:cubicBezTo>
                <a:cubicBezTo>
                  <a:pt x="2870714" y="780690"/>
                  <a:pt x="2865582" y="765062"/>
                  <a:pt x="2865388" y="745842"/>
                </a:cubicBezTo>
                <a:cubicBezTo>
                  <a:pt x="2865481" y="722424"/>
                  <a:pt x="2870933" y="699981"/>
                  <a:pt x="2881745" y="678513"/>
                </a:cubicBezTo>
                <a:cubicBezTo>
                  <a:pt x="2892558" y="657046"/>
                  <a:pt x="2908173" y="639403"/>
                  <a:pt x="2928592" y="625583"/>
                </a:cubicBezTo>
                <a:cubicBezTo>
                  <a:pt x="2949009" y="611764"/>
                  <a:pt x="2973674" y="604617"/>
                  <a:pt x="3002584" y="604142"/>
                </a:cubicBezTo>
                <a:close/>
                <a:moveTo>
                  <a:pt x="2487070" y="604142"/>
                </a:moveTo>
                <a:cubicBezTo>
                  <a:pt x="2498777" y="604261"/>
                  <a:pt x="2510279" y="605658"/>
                  <a:pt x="2521577" y="608332"/>
                </a:cubicBezTo>
                <a:cubicBezTo>
                  <a:pt x="2532874" y="611007"/>
                  <a:pt x="2542532" y="614243"/>
                  <a:pt x="2550554" y="618042"/>
                </a:cubicBezTo>
                <a:lnTo>
                  <a:pt x="2520245" y="781894"/>
                </a:lnTo>
                <a:cubicBezTo>
                  <a:pt x="2516295" y="802742"/>
                  <a:pt x="2511192" y="820502"/>
                  <a:pt x="2504938" y="835174"/>
                </a:cubicBezTo>
                <a:cubicBezTo>
                  <a:pt x="2498683" y="849846"/>
                  <a:pt x="2490406" y="861573"/>
                  <a:pt x="2480108" y="870356"/>
                </a:cubicBezTo>
                <a:cubicBezTo>
                  <a:pt x="2470055" y="878788"/>
                  <a:pt x="2458929" y="884613"/>
                  <a:pt x="2446727" y="887833"/>
                </a:cubicBezTo>
                <a:cubicBezTo>
                  <a:pt x="2434525" y="891052"/>
                  <a:pt x="2422579" y="892585"/>
                  <a:pt x="2410889" y="892432"/>
                </a:cubicBezTo>
                <a:cubicBezTo>
                  <a:pt x="2398644" y="892364"/>
                  <a:pt x="2387322" y="891069"/>
                  <a:pt x="2376924" y="888548"/>
                </a:cubicBezTo>
                <a:cubicBezTo>
                  <a:pt x="2366525" y="886027"/>
                  <a:pt x="2358068" y="882688"/>
                  <a:pt x="2351552" y="878532"/>
                </a:cubicBezTo>
                <a:lnTo>
                  <a:pt x="2361382" y="851923"/>
                </a:lnTo>
                <a:cubicBezTo>
                  <a:pt x="2367448" y="855698"/>
                  <a:pt x="2375049" y="858807"/>
                  <a:pt x="2384186" y="861249"/>
                </a:cubicBezTo>
                <a:cubicBezTo>
                  <a:pt x="2393322" y="863692"/>
                  <a:pt x="2403178" y="864956"/>
                  <a:pt x="2413756" y="865041"/>
                </a:cubicBezTo>
                <a:cubicBezTo>
                  <a:pt x="2430498" y="865442"/>
                  <a:pt x="2445037" y="860336"/>
                  <a:pt x="2457376" y="849724"/>
                </a:cubicBezTo>
                <a:cubicBezTo>
                  <a:pt x="2469714" y="839112"/>
                  <a:pt x="2478930" y="820590"/>
                  <a:pt x="2485022" y="794158"/>
                </a:cubicBezTo>
                <a:lnTo>
                  <a:pt x="2491575" y="764690"/>
                </a:lnTo>
                <a:lnTo>
                  <a:pt x="2490347" y="764690"/>
                </a:lnTo>
                <a:cubicBezTo>
                  <a:pt x="2481669" y="778802"/>
                  <a:pt x="2471481" y="789355"/>
                  <a:pt x="2459782" y="796351"/>
                </a:cubicBezTo>
                <a:cubicBezTo>
                  <a:pt x="2448084" y="803347"/>
                  <a:pt x="2435336" y="806840"/>
                  <a:pt x="2421538" y="806831"/>
                </a:cubicBezTo>
                <a:cubicBezTo>
                  <a:pt x="2401659" y="806167"/>
                  <a:pt x="2386670" y="799110"/>
                  <a:pt x="2376570" y="785658"/>
                </a:cubicBezTo>
                <a:cubicBezTo>
                  <a:pt x="2366469" y="772206"/>
                  <a:pt x="2361407" y="756340"/>
                  <a:pt x="2361382" y="738058"/>
                </a:cubicBezTo>
                <a:cubicBezTo>
                  <a:pt x="2361386" y="715252"/>
                  <a:pt x="2366514" y="693724"/>
                  <a:pt x="2376765" y="673476"/>
                </a:cubicBezTo>
                <a:cubicBezTo>
                  <a:pt x="2387017" y="653227"/>
                  <a:pt x="2401546" y="636712"/>
                  <a:pt x="2420352" y="623929"/>
                </a:cubicBezTo>
                <a:cubicBezTo>
                  <a:pt x="2439160" y="611147"/>
                  <a:pt x="2461399" y="604551"/>
                  <a:pt x="2487070" y="604142"/>
                </a:cubicBezTo>
                <a:close/>
                <a:moveTo>
                  <a:pt x="2275828" y="604142"/>
                </a:moveTo>
                <a:cubicBezTo>
                  <a:pt x="2288313" y="603834"/>
                  <a:pt x="2299668" y="607823"/>
                  <a:pt x="2309895" y="616107"/>
                </a:cubicBezTo>
                <a:cubicBezTo>
                  <a:pt x="2320122" y="624391"/>
                  <a:pt x="2325541" y="638816"/>
                  <a:pt x="2326155" y="659384"/>
                </a:cubicBezTo>
                <a:cubicBezTo>
                  <a:pt x="2326129" y="663812"/>
                  <a:pt x="2325771" y="668881"/>
                  <a:pt x="2325081" y="674589"/>
                </a:cubicBezTo>
                <a:cubicBezTo>
                  <a:pt x="2324391" y="680297"/>
                  <a:pt x="2323521" y="685878"/>
                  <a:pt x="2322474" y="691330"/>
                </a:cubicBezTo>
                <a:lnTo>
                  <a:pt x="2300389" y="806831"/>
                </a:lnTo>
                <a:lnTo>
                  <a:pt x="2266408" y="806831"/>
                </a:lnTo>
                <a:lnTo>
                  <a:pt x="2288116" y="692559"/>
                </a:lnTo>
                <a:cubicBezTo>
                  <a:pt x="2288951" y="688608"/>
                  <a:pt x="2289634" y="684427"/>
                  <a:pt x="2290163" y="680016"/>
                </a:cubicBezTo>
                <a:cubicBezTo>
                  <a:pt x="2290692" y="675604"/>
                  <a:pt x="2290965" y="671321"/>
                  <a:pt x="2290982" y="667166"/>
                </a:cubicBezTo>
                <a:cubicBezTo>
                  <a:pt x="2291144" y="656935"/>
                  <a:pt x="2288875" y="648624"/>
                  <a:pt x="2284173" y="642233"/>
                </a:cubicBezTo>
                <a:cubicBezTo>
                  <a:pt x="2279472" y="635842"/>
                  <a:pt x="2271366" y="632548"/>
                  <a:pt x="2259855" y="632352"/>
                </a:cubicBezTo>
                <a:cubicBezTo>
                  <a:pt x="2251580" y="632407"/>
                  <a:pt x="2242827" y="635527"/>
                  <a:pt x="2233596" y="641711"/>
                </a:cubicBezTo>
                <a:cubicBezTo>
                  <a:pt x="2224366" y="647895"/>
                  <a:pt x="2215977" y="656810"/>
                  <a:pt x="2208431" y="668455"/>
                </a:cubicBezTo>
                <a:cubicBezTo>
                  <a:pt x="2200883" y="680100"/>
                  <a:pt x="2195498" y="694142"/>
                  <a:pt x="2192275" y="710580"/>
                </a:cubicBezTo>
                <a:lnTo>
                  <a:pt x="2174253" y="806831"/>
                </a:lnTo>
                <a:lnTo>
                  <a:pt x="2140258" y="806831"/>
                </a:lnTo>
                <a:lnTo>
                  <a:pt x="2166881" y="666383"/>
                </a:lnTo>
                <a:cubicBezTo>
                  <a:pt x="2169091" y="655327"/>
                  <a:pt x="2170917" y="644988"/>
                  <a:pt x="2172359" y="635365"/>
                </a:cubicBezTo>
                <a:cubicBezTo>
                  <a:pt x="2173801" y="625743"/>
                  <a:pt x="2175116" y="616837"/>
                  <a:pt x="2176301" y="608647"/>
                </a:cubicBezTo>
                <a:lnTo>
                  <a:pt x="2206610" y="608647"/>
                </a:lnTo>
                <a:lnTo>
                  <a:pt x="2201695" y="647506"/>
                </a:lnTo>
                <a:lnTo>
                  <a:pt x="2202514" y="647506"/>
                </a:lnTo>
                <a:cubicBezTo>
                  <a:pt x="2211457" y="633524"/>
                  <a:pt x="2222242" y="622819"/>
                  <a:pt x="2234871" y="615389"/>
                </a:cubicBezTo>
                <a:cubicBezTo>
                  <a:pt x="2247499" y="607959"/>
                  <a:pt x="2261152" y="604210"/>
                  <a:pt x="2275828" y="604142"/>
                </a:cubicBezTo>
                <a:close/>
                <a:moveTo>
                  <a:pt x="2043324" y="604142"/>
                </a:moveTo>
                <a:cubicBezTo>
                  <a:pt x="2061171" y="604382"/>
                  <a:pt x="2075806" y="608403"/>
                  <a:pt x="2087232" y="616205"/>
                </a:cubicBezTo>
                <a:cubicBezTo>
                  <a:pt x="2098656" y="624008"/>
                  <a:pt x="2107101" y="634155"/>
                  <a:pt x="2112564" y="646647"/>
                </a:cubicBezTo>
                <a:cubicBezTo>
                  <a:pt x="2118026" y="659138"/>
                  <a:pt x="2120739" y="672537"/>
                  <a:pt x="2120700" y="686844"/>
                </a:cubicBezTo>
                <a:cubicBezTo>
                  <a:pt x="2120575" y="707599"/>
                  <a:pt x="2116007" y="727402"/>
                  <a:pt x="2106998" y="746251"/>
                </a:cubicBezTo>
                <a:cubicBezTo>
                  <a:pt x="2097990" y="765101"/>
                  <a:pt x="2085293" y="780559"/>
                  <a:pt x="2068908" y="792626"/>
                </a:cubicBezTo>
                <a:cubicBezTo>
                  <a:pt x="2052524" y="804693"/>
                  <a:pt x="2033205" y="810929"/>
                  <a:pt x="2010953" y="811336"/>
                </a:cubicBezTo>
                <a:cubicBezTo>
                  <a:pt x="1986044" y="810732"/>
                  <a:pt x="1966951" y="802736"/>
                  <a:pt x="1953677" y="787347"/>
                </a:cubicBezTo>
                <a:cubicBezTo>
                  <a:pt x="1940402" y="771957"/>
                  <a:pt x="1933702" y="752796"/>
                  <a:pt x="1933576" y="729863"/>
                </a:cubicBezTo>
                <a:cubicBezTo>
                  <a:pt x="1933739" y="707803"/>
                  <a:pt x="1938458" y="687287"/>
                  <a:pt x="1947733" y="668316"/>
                </a:cubicBezTo>
                <a:cubicBezTo>
                  <a:pt x="1957007" y="649345"/>
                  <a:pt x="1969856" y="633993"/>
                  <a:pt x="1986278" y="622260"/>
                </a:cubicBezTo>
                <a:cubicBezTo>
                  <a:pt x="2002701" y="610527"/>
                  <a:pt x="2021716" y="604488"/>
                  <a:pt x="2043324" y="604142"/>
                </a:cubicBezTo>
                <a:close/>
                <a:moveTo>
                  <a:pt x="1363120" y="604142"/>
                </a:moveTo>
                <a:cubicBezTo>
                  <a:pt x="1374827" y="604261"/>
                  <a:pt x="1386329" y="605658"/>
                  <a:pt x="1397627" y="608332"/>
                </a:cubicBezTo>
                <a:cubicBezTo>
                  <a:pt x="1408924" y="611007"/>
                  <a:pt x="1418584" y="614243"/>
                  <a:pt x="1426604" y="618042"/>
                </a:cubicBezTo>
                <a:lnTo>
                  <a:pt x="1396296" y="781894"/>
                </a:lnTo>
                <a:cubicBezTo>
                  <a:pt x="1392345" y="802742"/>
                  <a:pt x="1387242" y="820502"/>
                  <a:pt x="1380988" y="835174"/>
                </a:cubicBezTo>
                <a:cubicBezTo>
                  <a:pt x="1374733" y="849846"/>
                  <a:pt x="1366456" y="861573"/>
                  <a:pt x="1356157" y="870356"/>
                </a:cubicBezTo>
                <a:cubicBezTo>
                  <a:pt x="1346106" y="878788"/>
                  <a:pt x="1334978" y="884613"/>
                  <a:pt x="1322777" y="887833"/>
                </a:cubicBezTo>
                <a:cubicBezTo>
                  <a:pt x="1310575" y="891052"/>
                  <a:pt x="1298629" y="892585"/>
                  <a:pt x="1286939" y="892432"/>
                </a:cubicBezTo>
                <a:cubicBezTo>
                  <a:pt x="1274694" y="892364"/>
                  <a:pt x="1263372" y="891069"/>
                  <a:pt x="1252974" y="888548"/>
                </a:cubicBezTo>
                <a:cubicBezTo>
                  <a:pt x="1242575" y="886027"/>
                  <a:pt x="1234118" y="882688"/>
                  <a:pt x="1227602" y="878532"/>
                </a:cubicBezTo>
                <a:lnTo>
                  <a:pt x="1237432" y="851923"/>
                </a:lnTo>
                <a:cubicBezTo>
                  <a:pt x="1243498" y="855698"/>
                  <a:pt x="1251099" y="858807"/>
                  <a:pt x="1260235" y="861249"/>
                </a:cubicBezTo>
                <a:cubicBezTo>
                  <a:pt x="1269372" y="863692"/>
                  <a:pt x="1279229" y="864956"/>
                  <a:pt x="1289806" y="865041"/>
                </a:cubicBezTo>
                <a:cubicBezTo>
                  <a:pt x="1306547" y="865442"/>
                  <a:pt x="1321087" y="860336"/>
                  <a:pt x="1333426" y="849724"/>
                </a:cubicBezTo>
                <a:cubicBezTo>
                  <a:pt x="1345765" y="839112"/>
                  <a:pt x="1354980" y="820590"/>
                  <a:pt x="1361072" y="794158"/>
                </a:cubicBezTo>
                <a:lnTo>
                  <a:pt x="1367625" y="764690"/>
                </a:lnTo>
                <a:lnTo>
                  <a:pt x="1366397" y="764690"/>
                </a:lnTo>
                <a:cubicBezTo>
                  <a:pt x="1357718" y="778802"/>
                  <a:pt x="1347530" y="789355"/>
                  <a:pt x="1335832" y="796351"/>
                </a:cubicBezTo>
                <a:cubicBezTo>
                  <a:pt x="1324133" y="803347"/>
                  <a:pt x="1311385" y="806840"/>
                  <a:pt x="1297588" y="806831"/>
                </a:cubicBezTo>
                <a:cubicBezTo>
                  <a:pt x="1277709" y="806167"/>
                  <a:pt x="1262720" y="799110"/>
                  <a:pt x="1252619" y="785658"/>
                </a:cubicBezTo>
                <a:cubicBezTo>
                  <a:pt x="1242519" y="772206"/>
                  <a:pt x="1237456" y="756340"/>
                  <a:pt x="1237432" y="738058"/>
                </a:cubicBezTo>
                <a:cubicBezTo>
                  <a:pt x="1237436" y="715252"/>
                  <a:pt x="1242564" y="693724"/>
                  <a:pt x="1252815" y="673476"/>
                </a:cubicBezTo>
                <a:cubicBezTo>
                  <a:pt x="1263067" y="653227"/>
                  <a:pt x="1277596" y="636712"/>
                  <a:pt x="1296403" y="623929"/>
                </a:cubicBezTo>
                <a:cubicBezTo>
                  <a:pt x="1315210" y="611147"/>
                  <a:pt x="1337449" y="604551"/>
                  <a:pt x="1363120" y="604142"/>
                </a:cubicBezTo>
                <a:close/>
                <a:moveTo>
                  <a:pt x="1151878" y="604142"/>
                </a:moveTo>
                <a:cubicBezTo>
                  <a:pt x="1164363" y="603834"/>
                  <a:pt x="1175718" y="607823"/>
                  <a:pt x="1185945" y="616107"/>
                </a:cubicBezTo>
                <a:cubicBezTo>
                  <a:pt x="1196172" y="624391"/>
                  <a:pt x="1201591" y="638816"/>
                  <a:pt x="1202204" y="659384"/>
                </a:cubicBezTo>
                <a:cubicBezTo>
                  <a:pt x="1202179" y="663812"/>
                  <a:pt x="1201821" y="668881"/>
                  <a:pt x="1201131" y="674589"/>
                </a:cubicBezTo>
                <a:cubicBezTo>
                  <a:pt x="1200441" y="680297"/>
                  <a:pt x="1199572" y="685878"/>
                  <a:pt x="1198524" y="691330"/>
                </a:cubicBezTo>
                <a:lnTo>
                  <a:pt x="1176439" y="806831"/>
                </a:lnTo>
                <a:lnTo>
                  <a:pt x="1142458" y="806831"/>
                </a:lnTo>
                <a:lnTo>
                  <a:pt x="1164165" y="692559"/>
                </a:lnTo>
                <a:cubicBezTo>
                  <a:pt x="1165001" y="688608"/>
                  <a:pt x="1165684" y="684427"/>
                  <a:pt x="1166213" y="680016"/>
                </a:cubicBezTo>
                <a:cubicBezTo>
                  <a:pt x="1166742" y="675604"/>
                  <a:pt x="1167015" y="671321"/>
                  <a:pt x="1167032" y="667166"/>
                </a:cubicBezTo>
                <a:cubicBezTo>
                  <a:pt x="1167194" y="656935"/>
                  <a:pt x="1164924" y="648624"/>
                  <a:pt x="1160223" y="642233"/>
                </a:cubicBezTo>
                <a:cubicBezTo>
                  <a:pt x="1155521" y="635842"/>
                  <a:pt x="1147415" y="632548"/>
                  <a:pt x="1135905" y="632352"/>
                </a:cubicBezTo>
                <a:cubicBezTo>
                  <a:pt x="1127630" y="632407"/>
                  <a:pt x="1118877" y="635527"/>
                  <a:pt x="1109646" y="641711"/>
                </a:cubicBezTo>
                <a:cubicBezTo>
                  <a:pt x="1100416" y="647895"/>
                  <a:pt x="1092027" y="656810"/>
                  <a:pt x="1084480" y="668455"/>
                </a:cubicBezTo>
                <a:cubicBezTo>
                  <a:pt x="1076933" y="680100"/>
                  <a:pt x="1071548" y="694142"/>
                  <a:pt x="1068325" y="710580"/>
                </a:cubicBezTo>
                <a:lnTo>
                  <a:pt x="1050303" y="806831"/>
                </a:lnTo>
                <a:lnTo>
                  <a:pt x="1016309" y="806831"/>
                </a:lnTo>
                <a:lnTo>
                  <a:pt x="1042931" y="666383"/>
                </a:lnTo>
                <a:cubicBezTo>
                  <a:pt x="1045141" y="655327"/>
                  <a:pt x="1046967" y="644988"/>
                  <a:pt x="1048409" y="635365"/>
                </a:cubicBezTo>
                <a:cubicBezTo>
                  <a:pt x="1049851" y="625743"/>
                  <a:pt x="1051165" y="616837"/>
                  <a:pt x="1052351" y="608647"/>
                </a:cubicBezTo>
                <a:lnTo>
                  <a:pt x="1082660" y="608647"/>
                </a:lnTo>
                <a:lnTo>
                  <a:pt x="1077745" y="647506"/>
                </a:lnTo>
                <a:lnTo>
                  <a:pt x="1078564" y="647506"/>
                </a:lnTo>
                <a:cubicBezTo>
                  <a:pt x="1087506" y="633524"/>
                  <a:pt x="1098292" y="622819"/>
                  <a:pt x="1110921" y="615389"/>
                </a:cubicBezTo>
                <a:cubicBezTo>
                  <a:pt x="1123549" y="607959"/>
                  <a:pt x="1137202" y="604210"/>
                  <a:pt x="1151878" y="604142"/>
                </a:cubicBezTo>
                <a:close/>
                <a:moveTo>
                  <a:pt x="919374" y="604142"/>
                </a:moveTo>
                <a:cubicBezTo>
                  <a:pt x="937220" y="604382"/>
                  <a:pt x="951856" y="608403"/>
                  <a:pt x="963281" y="616205"/>
                </a:cubicBezTo>
                <a:cubicBezTo>
                  <a:pt x="974706" y="624008"/>
                  <a:pt x="983150" y="634155"/>
                  <a:pt x="988613" y="646647"/>
                </a:cubicBezTo>
                <a:cubicBezTo>
                  <a:pt x="994076" y="659138"/>
                  <a:pt x="996788" y="672537"/>
                  <a:pt x="996750" y="686844"/>
                </a:cubicBezTo>
                <a:cubicBezTo>
                  <a:pt x="996624" y="707599"/>
                  <a:pt x="992057" y="727402"/>
                  <a:pt x="983049" y="746251"/>
                </a:cubicBezTo>
                <a:cubicBezTo>
                  <a:pt x="974039" y="765101"/>
                  <a:pt x="961343" y="780559"/>
                  <a:pt x="944958" y="792626"/>
                </a:cubicBezTo>
                <a:cubicBezTo>
                  <a:pt x="928574" y="804693"/>
                  <a:pt x="909255" y="810929"/>
                  <a:pt x="887003" y="811336"/>
                </a:cubicBezTo>
                <a:cubicBezTo>
                  <a:pt x="862093" y="810732"/>
                  <a:pt x="843001" y="802736"/>
                  <a:pt x="829727" y="787347"/>
                </a:cubicBezTo>
                <a:cubicBezTo>
                  <a:pt x="816452" y="771957"/>
                  <a:pt x="809752" y="752796"/>
                  <a:pt x="809626" y="729863"/>
                </a:cubicBezTo>
                <a:cubicBezTo>
                  <a:pt x="809789" y="707803"/>
                  <a:pt x="814508" y="687287"/>
                  <a:pt x="823783" y="668316"/>
                </a:cubicBezTo>
                <a:cubicBezTo>
                  <a:pt x="833057" y="649345"/>
                  <a:pt x="845906" y="633993"/>
                  <a:pt x="862329" y="622260"/>
                </a:cubicBezTo>
                <a:cubicBezTo>
                  <a:pt x="878751" y="610527"/>
                  <a:pt x="897766" y="604488"/>
                  <a:pt x="919374" y="604142"/>
                </a:cubicBezTo>
                <a:close/>
                <a:moveTo>
                  <a:pt x="478458" y="604142"/>
                </a:moveTo>
                <a:cubicBezTo>
                  <a:pt x="488060" y="604184"/>
                  <a:pt x="497590" y="604917"/>
                  <a:pt x="507046" y="606341"/>
                </a:cubicBezTo>
                <a:cubicBezTo>
                  <a:pt x="516503" y="607765"/>
                  <a:pt x="524709" y="609626"/>
                  <a:pt x="531663" y="611923"/>
                </a:cubicBezTo>
                <a:lnTo>
                  <a:pt x="511594" y="715110"/>
                </a:lnTo>
                <a:cubicBezTo>
                  <a:pt x="508318" y="732597"/>
                  <a:pt x="505963" y="749420"/>
                  <a:pt x="504530" y="765577"/>
                </a:cubicBezTo>
                <a:cubicBezTo>
                  <a:pt x="503096" y="781734"/>
                  <a:pt x="502584" y="795485"/>
                  <a:pt x="502993" y="806831"/>
                </a:cubicBezTo>
                <a:lnTo>
                  <a:pt x="471507" y="806831"/>
                </a:lnTo>
                <a:cubicBezTo>
                  <a:pt x="471541" y="800780"/>
                  <a:pt x="471984" y="793324"/>
                  <a:pt x="472836" y="784463"/>
                </a:cubicBezTo>
                <a:cubicBezTo>
                  <a:pt x="473688" y="775602"/>
                  <a:pt x="474744" y="766006"/>
                  <a:pt x="476005" y="755676"/>
                </a:cubicBezTo>
                <a:lnTo>
                  <a:pt x="475187" y="755676"/>
                </a:lnTo>
                <a:cubicBezTo>
                  <a:pt x="464246" y="775907"/>
                  <a:pt x="452227" y="790302"/>
                  <a:pt x="439132" y="798859"/>
                </a:cubicBezTo>
                <a:cubicBezTo>
                  <a:pt x="426036" y="807417"/>
                  <a:pt x="412377" y="811576"/>
                  <a:pt x="398154" y="811336"/>
                </a:cubicBezTo>
                <a:cubicBezTo>
                  <a:pt x="380555" y="810963"/>
                  <a:pt x="366723" y="804759"/>
                  <a:pt x="356656" y="792724"/>
                </a:cubicBezTo>
                <a:cubicBezTo>
                  <a:pt x="346588" y="780690"/>
                  <a:pt x="341457" y="765062"/>
                  <a:pt x="341262" y="745842"/>
                </a:cubicBezTo>
                <a:cubicBezTo>
                  <a:pt x="341355" y="722424"/>
                  <a:pt x="346808" y="699981"/>
                  <a:pt x="357620" y="678513"/>
                </a:cubicBezTo>
                <a:cubicBezTo>
                  <a:pt x="368433" y="657046"/>
                  <a:pt x="384048" y="639403"/>
                  <a:pt x="404466" y="625583"/>
                </a:cubicBezTo>
                <a:cubicBezTo>
                  <a:pt x="424884" y="611764"/>
                  <a:pt x="449549" y="604617"/>
                  <a:pt x="478458" y="604142"/>
                </a:cubicBezTo>
                <a:close/>
                <a:moveTo>
                  <a:pt x="8368382" y="575472"/>
                </a:moveTo>
                <a:cubicBezTo>
                  <a:pt x="8369591" y="579013"/>
                  <a:pt x="8370442" y="582785"/>
                  <a:pt x="8370937" y="586786"/>
                </a:cubicBezTo>
                <a:cubicBezTo>
                  <a:pt x="8371430" y="590788"/>
                  <a:pt x="8371669" y="594662"/>
                  <a:pt x="8371652" y="598408"/>
                </a:cubicBezTo>
                <a:cubicBezTo>
                  <a:pt x="8371542" y="611866"/>
                  <a:pt x="8367775" y="622300"/>
                  <a:pt x="8360351" y="629711"/>
                </a:cubicBezTo>
                <a:cubicBezTo>
                  <a:pt x="8352926" y="637122"/>
                  <a:pt x="8342501" y="640596"/>
                  <a:pt x="8329073" y="640134"/>
                </a:cubicBezTo>
                <a:cubicBezTo>
                  <a:pt x="8332950" y="646536"/>
                  <a:pt x="8335830" y="653706"/>
                  <a:pt x="8337712" y="661644"/>
                </a:cubicBezTo>
                <a:cubicBezTo>
                  <a:pt x="8339595" y="669583"/>
                  <a:pt x="8340533" y="677983"/>
                  <a:pt x="8340524" y="686844"/>
                </a:cubicBezTo>
                <a:cubicBezTo>
                  <a:pt x="8340399" y="707599"/>
                  <a:pt x="8335831" y="727402"/>
                  <a:pt x="8326823" y="746251"/>
                </a:cubicBezTo>
                <a:cubicBezTo>
                  <a:pt x="8317813" y="765101"/>
                  <a:pt x="8305116" y="780559"/>
                  <a:pt x="8288732" y="792626"/>
                </a:cubicBezTo>
                <a:cubicBezTo>
                  <a:pt x="8272347" y="804693"/>
                  <a:pt x="8253029" y="810929"/>
                  <a:pt x="8230776" y="811336"/>
                </a:cubicBezTo>
                <a:cubicBezTo>
                  <a:pt x="8205867" y="810732"/>
                  <a:pt x="8186775" y="802736"/>
                  <a:pt x="8173501" y="787347"/>
                </a:cubicBezTo>
                <a:cubicBezTo>
                  <a:pt x="8160227" y="771957"/>
                  <a:pt x="8153525" y="752796"/>
                  <a:pt x="8153399" y="729863"/>
                </a:cubicBezTo>
                <a:cubicBezTo>
                  <a:pt x="8153563" y="707803"/>
                  <a:pt x="8158283" y="687287"/>
                  <a:pt x="8167557" y="668316"/>
                </a:cubicBezTo>
                <a:cubicBezTo>
                  <a:pt x="8176832" y="649345"/>
                  <a:pt x="8189680" y="633993"/>
                  <a:pt x="8206103" y="622260"/>
                </a:cubicBezTo>
                <a:cubicBezTo>
                  <a:pt x="8222525" y="610527"/>
                  <a:pt x="8241539" y="604488"/>
                  <a:pt x="8263147" y="604142"/>
                </a:cubicBezTo>
                <a:cubicBezTo>
                  <a:pt x="8269481" y="604150"/>
                  <a:pt x="8275457" y="604747"/>
                  <a:pt x="8281075" y="605932"/>
                </a:cubicBezTo>
                <a:cubicBezTo>
                  <a:pt x="8286691" y="607117"/>
                  <a:pt x="8292053" y="608842"/>
                  <a:pt x="8297157" y="611105"/>
                </a:cubicBezTo>
                <a:cubicBezTo>
                  <a:pt x="8301399" y="613110"/>
                  <a:pt x="8305818" y="615141"/>
                  <a:pt x="8310411" y="617197"/>
                </a:cubicBezTo>
                <a:cubicBezTo>
                  <a:pt x="8315005" y="619254"/>
                  <a:pt x="8320136" y="620363"/>
                  <a:pt x="8325801" y="620525"/>
                </a:cubicBezTo>
                <a:cubicBezTo>
                  <a:pt x="8331972" y="620517"/>
                  <a:pt x="8336719" y="618793"/>
                  <a:pt x="8340042" y="615354"/>
                </a:cubicBezTo>
                <a:cubicBezTo>
                  <a:pt x="8343365" y="611916"/>
                  <a:pt x="8345044" y="606813"/>
                  <a:pt x="8345080" y="600046"/>
                </a:cubicBezTo>
                <a:cubicBezTo>
                  <a:pt x="8345080" y="597137"/>
                  <a:pt x="8344770" y="593945"/>
                  <a:pt x="8344148" y="590473"/>
                </a:cubicBezTo>
                <a:cubicBezTo>
                  <a:pt x="8343527" y="587000"/>
                  <a:pt x="8342595" y="583501"/>
                  <a:pt x="8341353" y="579977"/>
                </a:cubicBezTo>
                <a:close/>
                <a:moveTo>
                  <a:pt x="9187532" y="575429"/>
                </a:moveTo>
                <a:cubicBezTo>
                  <a:pt x="9188741" y="578967"/>
                  <a:pt x="9189592" y="582738"/>
                  <a:pt x="9190087" y="586743"/>
                </a:cubicBezTo>
                <a:cubicBezTo>
                  <a:pt x="9190580" y="590747"/>
                  <a:pt x="9190819" y="594625"/>
                  <a:pt x="9190802" y="598377"/>
                </a:cubicBezTo>
                <a:cubicBezTo>
                  <a:pt x="9190692" y="611849"/>
                  <a:pt x="9186925" y="622293"/>
                  <a:pt x="9179501" y="629707"/>
                </a:cubicBezTo>
                <a:cubicBezTo>
                  <a:pt x="9172076" y="637121"/>
                  <a:pt x="9161651" y="640597"/>
                  <a:pt x="9148223" y="640134"/>
                </a:cubicBezTo>
                <a:cubicBezTo>
                  <a:pt x="9152100" y="646536"/>
                  <a:pt x="9154980" y="653706"/>
                  <a:pt x="9156862" y="661644"/>
                </a:cubicBezTo>
                <a:cubicBezTo>
                  <a:pt x="9158745" y="669583"/>
                  <a:pt x="9159683" y="677983"/>
                  <a:pt x="9159674" y="686844"/>
                </a:cubicBezTo>
                <a:cubicBezTo>
                  <a:pt x="9159549" y="707599"/>
                  <a:pt x="9154981" y="727402"/>
                  <a:pt x="9145973" y="746251"/>
                </a:cubicBezTo>
                <a:cubicBezTo>
                  <a:pt x="9136963" y="765101"/>
                  <a:pt x="9124266" y="780559"/>
                  <a:pt x="9107882" y="792626"/>
                </a:cubicBezTo>
                <a:cubicBezTo>
                  <a:pt x="9091497" y="804693"/>
                  <a:pt x="9072179" y="810929"/>
                  <a:pt x="9049926" y="811336"/>
                </a:cubicBezTo>
                <a:cubicBezTo>
                  <a:pt x="9025017" y="810732"/>
                  <a:pt x="9005925" y="802736"/>
                  <a:pt x="8992651" y="787347"/>
                </a:cubicBezTo>
                <a:cubicBezTo>
                  <a:pt x="8979376" y="771957"/>
                  <a:pt x="8972676" y="752796"/>
                  <a:pt x="8972550" y="729863"/>
                </a:cubicBezTo>
                <a:cubicBezTo>
                  <a:pt x="8972713" y="707803"/>
                  <a:pt x="8977432" y="687287"/>
                  <a:pt x="8986707" y="668316"/>
                </a:cubicBezTo>
                <a:cubicBezTo>
                  <a:pt x="8995982" y="649345"/>
                  <a:pt x="9008830" y="633993"/>
                  <a:pt x="9025253" y="622260"/>
                </a:cubicBezTo>
                <a:cubicBezTo>
                  <a:pt x="9041675" y="610527"/>
                  <a:pt x="9060689" y="604488"/>
                  <a:pt x="9082297" y="604142"/>
                </a:cubicBezTo>
                <a:cubicBezTo>
                  <a:pt x="9088631" y="604151"/>
                  <a:pt x="9094607" y="604747"/>
                  <a:pt x="9100224" y="605931"/>
                </a:cubicBezTo>
                <a:cubicBezTo>
                  <a:pt x="9105841" y="607114"/>
                  <a:pt x="9111203" y="608835"/>
                  <a:pt x="9116307" y="611092"/>
                </a:cubicBezTo>
                <a:cubicBezTo>
                  <a:pt x="9120549" y="613100"/>
                  <a:pt x="9124968" y="615133"/>
                  <a:pt x="9129561" y="617193"/>
                </a:cubicBezTo>
                <a:cubicBezTo>
                  <a:pt x="9134155" y="619252"/>
                  <a:pt x="9139286" y="620363"/>
                  <a:pt x="9144951" y="620525"/>
                </a:cubicBezTo>
                <a:cubicBezTo>
                  <a:pt x="9151122" y="620517"/>
                  <a:pt x="9155869" y="618790"/>
                  <a:pt x="9159192" y="615347"/>
                </a:cubicBezTo>
                <a:cubicBezTo>
                  <a:pt x="9162515" y="611903"/>
                  <a:pt x="9164194" y="606793"/>
                  <a:pt x="9164230" y="600017"/>
                </a:cubicBezTo>
                <a:cubicBezTo>
                  <a:pt x="9164230" y="597103"/>
                  <a:pt x="9163920" y="593908"/>
                  <a:pt x="9163298" y="590431"/>
                </a:cubicBezTo>
                <a:cubicBezTo>
                  <a:pt x="9162677" y="586954"/>
                  <a:pt x="9161745" y="583454"/>
                  <a:pt x="9160503" y="579930"/>
                </a:cubicBezTo>
                <a:close/>
                <a:moveTo>
                  <a:pt x="8985249" y="564413"/>
                </a:moveTo>
                <a:cubicBezTo>
                  <a:pt x="8986100" y="567127"/>
                  <a:pt x="8986850" y="570199"/>
                  <a:pt x="8987497" y="573629"/>
                </a:cubicBezTo>
                <a:cubicBezTo>
                  <a:pt x="8988144" y="577059"/>
                  <a:pt x="8988485" y="580540"/>
                  <a:pt x="8988519" y="584073"/>
                </a:cubicBezTo>
                <a:cubicBezTo>
                  <a:pt x="8988555" y="597589"/>
                  <a:pt x="8984601" y="608441"/>
                  <a:pt x="8976659" y="616631"/>
                </a:cubicBezTo>
                <a:cubicBezTo>
                  <a:pt x="8968716" y="624822"/>
                  <a:pt x="8956575" y="629121"/>
                  <a:pt x="8940234" y="629531"/>
                </a:cubicBezTo>
                <a:lnTo>
                  <a:pt x="8917291" y="749095"/>
                </a:lnTo>
                <a:cubicBezTo>
                  <a:pt x="8915251" y="760151"/>
                  <a:pt x="8913492" y="770490"/>
                  <a:pt x="8912015" y="780113"/>
                </a:cubicBezTo>
                <a:cubicBezTo>
                  <a:pt x="8910539" y="789735"/>
                  <a:pt x="8909293" y="798641"/>
                  <a:pt x="8908277" y="806831"/>
                </a:cubicBezTo>
                <a:lnTo>
                  <a:pt x="8877550" y="806831"/>
                </a:lnTo>
                <a:lnTo>
                  <a:pt x="8882876" y="769610"/>
                </a:lnTo>
                <a:lnTo>
                  <a:pt x="8882057" y="769610"/>
                </a:lnTo>
                <a:cubicBezTo>
                  <a:pt x="8873069" y="782628"/>
                  <a:pt x="8862468" y="792805"/>
                  <a:pt x="8850253" y="800141"/>
                </a:cubicBezTo>
                <a:cubicBezTo>
                  <a:pt x="8838039" y="807477"/>
                  <a:pt x="8825287" y="811209"/>
                  <a:pt x="8811998" y="811336"/>
                </a:cubicBezTo>
                <a:cubicBezTo>
                  <a:pt x="8798726" y="811763"/>
                  <a:pt x="8786891" y="807843"/>
                  <a:pt x="8776492" y="799575"/>
                </a:cubicBezTo>
                <a:cubicBezTo>
                  <a:pt x="8766095" y="791308"/>
                  <a:pt x="8760607" y="776132"/>
                  <a:pt x="8760028" y="754047"/>
                </a:cubicBezTo>
                <a:cubicBezTo>
                  <a:pt x="8760028" y="749362"/>
                  <a:pt x="8760335" y="744294"/>
                  <a:pt x="8760948" y="738841"/>
                </a:cubicBezTo>
                <a:cubicBezTo>
                  <a:pt x="8761561" y="733389"/>
                  <a:pt x="8762482" y="727399"/>
                  <a:pt x="8763709" y="720871"/>
                </a:cubicBezTo>
                <a:lnTo>
                  <a:pt x="8784974" y="608647"/>
                </a:lnTo>
                <a:lnTo>
                  <a:pt x="8818963" y="608647"/>
                </a:lnTo>
                <a:lnTo>
                  <a:pt x="8798068" y="719233"/>
                </a:lnTo>
                <a:cubicBezTo>
                  <a:pt x="8796839" y="724745"/>
                  <a:pt x="8795917" y="729899"/>
                  <a:pt x="8795303" y="734694"/>
                </a:cubicBezTo>
                <a:cubicBezTo>
                  <a:pt x="8794688" y="739490"/>
                  <a:pt x="8794381" y="744029"/>
                  <a:pt x="8794381" y="748313"/>
                </a:cubicBezTo>
                <a:cubicBezTo>
                  <a:pt x="8794253" y="758705"/>
                  <a:pt x="8796659" y="766999"/>
                  <a:pt x="8801601" y="773194"/>
                </a:cubicBezTo>
                <a:cubicBezTo>
                  <a:pt x="8806543" y="779389"/>
                  <a:pt x="8814789" y="782563"/>
                  <a:pt x="8826338" y="782717"/>
                </a:cubicBezTo>
                <a:cubicBezTo>
                  <a:pt x="8839260" y="782435"/>
                  <a:pt x="8852029" y="775831"/>
                  <a:pt x="8864644" y="762904"/>
                </a:cubicBezTo>
                <a:cubicBezTo>
                  <a:pt x="8877260" y="749976"/>
                  <a:pt x="8885932" y="732416"/>
                  <a:pt x="8890660" y="710222"/>
                </a:cubicBezTo>
                <a:lnTo>
                  <a:pt x="8909917" y="608647"/>
                </a:lnTo>
                <a:lnTo>
                  <a:pt x="8937775" y="608647"/>
                </a:lnTo>
                <a:cubicBezTo>
                  <a:pt x="8946149" y="608622"/>
                  <a:pt x="8952346" y="606728"/>
                  <a:pt x="8956366" y="602965"/>
                </a:cubicBezTo>
                <a:cubicBezTo>
                  <a:pt x="8960386" y="599202"/>
                  <a:pt x="8962384" y="593724"/>
                  <a:pt x="8962358" y="586530"/>
                </a:cubicBezTo>
                <a:cubicBezTo>
                  <a:pt x="8962333" y="583442"/>
                  <a:pt x="8961974" y="580404"/>
                  <a:pt x="8961282" y="577417"/>
                </a:cubicBezTo>
                <a:cubicBezTo>
                  <a:pt x="8960591" y="574431"/>
                  <a:pt x="8959721" y="571598"/>
                  <a:pt x="8958670" y="568919"/>
                </a:cubicBezTo>
                <a:close/>
                <a:moveTo>
                  <a:pt x="85960" y="555403"/>
                </a:moveTo>
                <a:lnTo>
                  <a:pt x="75721" y="608647"/>
                </a:lnTo>
                <a:lnTo>
                  <a:pt x="123231" y="608647"/>
                </a:lnTo>
                <a:lnTo>
                  <a:pt x="117907" y="635219"/>
                </a:lnTo>
                <a:lnTo>
                  <a:pt x="70396" y="635219"/>
                </a:lnTo>
                <a:lnTo>
                  <a:pt x="51965" y="731502"/>
                </a:lnTo>
                <a:cubicBezTo>
                  <a:pt x="50916" y="737008"/>
                  <a:pt x="50046" y="742385"/>
                  <a:pt x="49354" y="747635"/>
                </a:cubicBezTo>
                <a:cubicBezTo>
                  <a:pt x="48663" y="752884"/>
                  <a:pt x="48305" y="758159"/>
                  <a:pt x="48279" y="763460"/>
                </a:cubicBezTo>
                <a:cubicBezTo>
                  <a:pt x="48245" y="769444"/>
                  <a:pt x="49747" y="774070"/>
                  <a:pt x="52785" y="777339"/>
                </a:cubicBezTo>
                <a:cubicBezTo>
                  <a:pt x="55822" y="780609"/>
                  <a:pt x="60601" y="782265"/>
                  <a:pt x="67120" y="782307"/>
                </a:cubicBezTo>
                <a:cubicBezTo>
                  <a:pt x="70012" y="782307"/>
                  <a:pt x="72828" y="782205"/>
                  <a:pt x="75567" y="782000"/>
                </a:cubicBezTo>
                <a:cubicBezTo>
                  <a:pt x="78306" y="781795"/>
                  <a:pt x="80815" y="781488"/>
                  <a:pt x="83093" y="781078"/>
                </a:cubicBezTo>
                <a:lnTo>
                  <a:pt x="81455" y="807656"/>
                </a:lnTo>
                <a:cubicBezTo>
                  <a:pt x="78289" y="808883"/>
                  <a:pt x="74381" y="809803"/>
                  <a:pt x="69731" y="810416"/>
                </a:cubicBezTo>
                <a:cubicBezTo>
                  <a:pt x="65080" y="811029"/>
                  <a:pt x="60251" y="811336"/>
                  <a:pt x="55242" y="811336"/>
                </a:cubicBezTo>
                <a:cubicBezTo>
                  <a:pt x="40259" y="810987"/>
                  <a:pt x="29520" y="807085"/>
                  <a:pt x="23027" y="799630"/>
                </a:cubicBezTo>
                <a:cubicBezTo>
                  <a:pt x="16533" y="792175"/>
                  <a:pt x="13363" y="783259"/>
                  <a:pt x="13516" y="772884"/>
                </a:cubicBezTo>
                <a:cubicBezTo>
                  <a:pt x="13508" y="767207"/>
                  <a:pt x="13832" y="761352"/>
                  <a:pt x="14488" y="755317"/>
                </a:cubicBezTo>
                <a:cubicBezTo>
                  <a:pt x="15144" y="749282"/>
                  <a:pt x="16183" y="742710"/>
                  <a:pt x="17606" y="735599"/>
                </a:cubicBezTo>
                <a:lnTo>
                  <a:pt x="37237" y="635219"/>
                </a:lnTo>
                <a:lnTo>
                  <a:pt x="8602" y="635219"/>
                </a:lnTo>
                <a:lnTo>
                  <a:pt x="13926" y="608647"/>
                </a:lnTo>
                <a:lnTo>
                  <a:pt x="42145" y="608647"/>
                </a:lnTo>
                <a:lnTo>
                  <a:pt x="50737" y="564004"/>
                </a:lnTo>
                <a:close/>
                <a:moveTo>
                  <a:pt x="10350867" y="530419"/>
                </a:moveTo>
                <a:cubicBezTo>
                  <a:pt x="10357071" y="530538"/>
                  <a:pt x="10361945" y="532549"/>
                  <a:pt x="10365491" y="536453"/>
                </a:cubicBezTo>
                <a:cubicBezTo>
                  <a:pt x="10369036" y="540356"/>
                  <a:pt x="10370843" y="545436"/>
                  <a:pt x="10370912" y="551692"/>
                </a:cubicBezTo>
                <a:cubicBezTo>
                  <a:pt x="10370596" y="558553"/>
                  <a:pt x="10368363" y="564059"/>
                  <a:pt x="10364212" y="568209"/>
                </a:cubicBezTo>
                <a:cubicBezTo>
                  <a:pt x="10360061" y="572360"/>
                  <a:pt x="10354658" y="574491"/>
                  <a:pt x="10348003" y="574602"/>
                </a:cubicBezTo>
                <a:cubicBezTo>
                  <a:pt x="10341994" y="574482"/>
                  <a:pt x="10337238" y="572471"/>
                  <a:pt x="10333736" y="568567"/>
                </a:cubicBezTo>
                <a:cubicBezTo>
                  <a:pt x="10330233" y="564664"/>
                  <a:pt x="10328444" y="559584"/>
                  <a:pt x="10328367" y="553328"/>
                </a:cubicBezTo>
                <a:cubicBezTo>
                  <a:pt x="10328537" y="546646"/>
                  <a:pt x="10330753" y="541192"/>
                  <a:pt x="10335014" y="536964"/>
                </a:cubicBezTo>
                <a:cubicBezTo>
                  <a:pt x="10339275" y="532737"/>
                  <a:pt x="10344559" y="530555"/>
                  <a:pt x="10350867" y="530419"/>
                </a:cubicBezTo>
                <a:close/>
                <a:moveTo>
                  <a:pt x="8436342" y="530419"/>
                </a:moveTo>
                <a:cubicBezTo>
                  <a:pt x="8442546" y="530538"/>
                  <a:pt x="8447421" y="532549"/>
                  <a:pt x="8450966" y="536453"/>
                </a:cubicBezTo>
                <a:cubicBezTo>
                  <a:pt x="8454511" y="540356"/>
                  <a:pt x="8456318" y="545436"/>
                  <a:pt x="8456386" y="551692"/>
                </a:cubicBezTo>
                <a:cubicBezTo>
                  <a:pt x="8456071" y="558553"/>
                  <a:pt x="8453838" y="564059"/>
                  <a:pt x="8449687" y="568209"/>
                </a:cubicBezTo>
                <a:cubicBezTo>
                  <a:pt x="8445537" y="572360"/>
                  <a:pt x="8440134" y="574491"/>
                  <a:pt x="8433478" y="574602"/>
                </a:cubicBezTo>
                <a:cubicBezTo>
                  <a:pt x="8427469" y="574482"/>
                  <a:pt x="8422713" y="572471"/>
                  <a:pt x="8419211" y="568567"/>
                </a:cubicBezTo>
                <a:cubicBezTo>
                  <a:pt x="8415708" y="564664"/>
                  <a:pt x="8413918" y="559584"/>
                  <a:pt x="8413842" y="553328"/>
                </a:cubicBezTo>
                <a:cubicBezTo>
                  <a:pt x="8414012" y="546646"/>
                  <a:pt x="8416228" y="541192"/>
                  <a:pt x="8420490" y="536964"/>
                </a:cubicBezTo>
                <a:cubicBezTo>
                  <a:pt x="8424750" y="532737"/>
                  <a:pt x="8430034" y="530555"/>
                  <a:pt x="8436342" y="530419"/>
                </a:cubicBezTo>
                <a:close/>
                <a:moveTo>
                  <a:pt x="10156060" y="525913"/>
                </a:moveTo>
                <a:lnTo>
                  <a:pt x="10194581" y="525913"/>
                </a:lnTo>
                <a:lnTo>
                  <a:pt x="10221594" y="584431"/>
                </a:lnTo>
                <a:lnTo>
                  <a:pt x="10197040" y="584431"/>
                </a:lnTo>
                <a:close/>
                <a:moveTo>
                  <a:pt x="9100737" y="525913"/>
                </a:moveTo>
                <a:lnTo>
                  <a:pt x="9141679" y="525913"/>
                </a:lnTo>
                <a:lnTo>
                  <a:pt x="9087215" y="584431"/>
                </a:lnTo>
                <a:lnTo>
                  <a:pt x="9060580" y="584431"/>
                </a:lnTo>
                <a:close/>
                <a:moveTo>
                  <a:pt x="7564960" y="525913"/>
                </a:moveTo>
                <a:lnTo>
                  <a:pt x="7589137" y="525913"/>
                </a:lnTo>
                <a:lnTo>
                  <a:pt x="7617358" y="584431"/>
                </a:lnTo>
                <a:lnTo>
                  <a:pt x="7592004" y="584431"/>
                </a:lnTo>
                <a:lnTo>
                  <a:pt x="7574385" y="546783"/>
                </a:lnTo>
                <a:lnTo>
                  <a:pt x="7573565" y="546783"/>
                </a:lnTo>
                <a:lnTo>
                  <a:pt x="7544880" y="584431"/>
                </a:lnTo>
                <a:lnTo>
                  <a:pt x="7517423" y="584431"/>
                </a:lnTo>
                <a:close/>
                <a:moveTo>
                  <a:pt x="6692687" y="525913"/>
                </a:moveTo>
                <a:lnTo>
                  <a:pt x="6731161" y="525913"/>
                </a:lnTo>
                <a:lnTo>
                  <a:pt x="6758174" y="584431"/>
                </a:lnTo>
                <a:lnTo>
                  <a:pt x="6734025" y="584431"/>
                </a:lnTo>
                <a:close/>
                <a:moveTo>
                  <a:pt x="3990521" y="525913"/>
                </a:moveTo>
                <a:lnTo>
                  <a:pt x="4015106" y="525913"/>
                </a:lnTo>
                <a:lnTo>
                  <a:pt x="4042942" y="584431"/>
                </a:lnTo>
                <a:lnTo>
                  <a:pt x="4017565" y="584431"/>
                </a:lnTo>
                <a:lnTo>
                  <a:pt x="3999945" y="546783"/>
                </a:lnTo>
                <a:lnTo>
                  <a:pt x="3999126" y="546783"/>
                </a:lnTo>
                <a:lnTo>
                  <a:pt x="3970443" y="584431"/>
                </a:lnTo>
                <a:lnTo>
                  <a:pt x="3942989" y="584431"/>
                </a:lnTo>
                <a:close/>
                <a:moveTo>
                  <a:pt x="2047421" y="525913"/>
                </a:moveTo>
                <a:lnTo>
                  <a:pt x="2072006" y="525913"/>
                </a:lnTo>
                <a:lnTo>
                  <a:pt x="2099843" y="584431"/>
                </a:lnTo>
                <a:lnTo>
                  <a:pt x="2074465" y="584431"/>
                </a:lnTo>
                <a:lnTo>
                  <a:pt x="2056846" y="546783"/>
                </a:lnTo>
                <a:lnTo>
                  <a:pt x="2056026" y="546783"/>
                </a:lnTo>
                <a:lnTo>
                  <a:pt x="2027343" y="584431"/>
                </a:lnTo>
                <a:lnTo>
                  <a:pt x="1999889" y="584431"/>
                </a:lnTo>
                <a:close/>
                <a:moveTo>
                  <a:pt x="923471" y="525913"/>
                </a:moveTo>
                <a:lnTo>
                  <a:pt x="948056" y="525913"/>
                </a:lnTo>
                <a:lnTo>
                  <a:pt x="975893" y="584431"/>
                </a:lnTo>
                <a:lnTo>
                  <a:pt x="950515" y="584431"/>
                </a:lnTo>
                <a:lnTo>
                  <a:pt x="932895" y="546783"/>
                </a:lnTo>
                <a:lnTo>
                  <a:pt x="932076" y="546783"/>
                </a:lnTo>
                <a:lnTo>
                  <a:pt x="903393" y="584431"/>
                </a:lnTo>
                <a:lnTo>
                  <a:pt x="875939" y="584431"/>
                </a:lnTo>
                <a:close/>
                <a:moveTo>
                  <a:pt x="5533988" y="523046"/>
                </a:moveTo>
                <a:lnTo>
                  <a:pt x="5560190" y="523046"/>
                </a:lnTo>
                <a:lnTo>
                  <a:pt x="5585961" y="581564"/>
                </a:lnTo>
                <a:lnTo>
                  <a:pt x="5560190" y="581564"/>
                </a:lnTo>
                <a:lnTo>
                  <a:pt x="5545053" y="543098"/>
                </a:lnTo>
                <a:lnTo>
                  <a:pt x="5543823" y="543098"/>
                </a:lnTo>
                <a:lnTo>
                  <a:pt x="5518006" y="581564"/>
                </a:lnTo>
                <a:lnTo>
                  <a:pt x="5490140" y="581564"/>
                </a:lnTo>
                <a:close/>
                <a:moveTo>
                  <a:pt x="4595204" y="523046"/>
                </a:moveTo>
                <a:lnTo>
                  <a:pt x="4621428" y="523046"/>
                </a:lnTo>
                <a:lnTo>
                  <a:pt x="4647226" y="581596"/>
                </a:lnTo>
                <a:lnTo>
                  <a:pt x="4621428" y="581596"/>
                </a:lnTo>
                <a:lnTo>
                  <a:pt x="4606267" y="543066"/>
                </a:lnTo>
                <a:lnTo>
                  <a:pt x="4605447" y="543066"/>
                </a:lnTo>
                <a:lnTo>
                  <a:pt x="4579223" y="581596"/>
                </a:lnTo>
                <a:lnTo>
                  <a:pt x="4551770" y="581596"/>
                </a:lnTo>
                <a:close/>
                <a:moveTo>
                  <a:pt x="461262" y="523046"/>
                </a:moveTo>
                <a:lnTo>
                  <a:pt x="487455" y="523046"/>
                </a:lnTo>
                <a:lnTo>
                  <a:pt x="513233" y="581596"/>
                </a:lnTo>
                <a:lnTo>
                  <a:pt x="487455" y="581596"/>
                </a:lnTo>
                <a:lnTo>
                  <a:pt x="472325" y="543066"/>
                </a:lnTo>
                <a:lnTo>
                  <a:pt x="471097" y="543066"/>
                </a:lnTo>
                <a:lnTo>
                  <a:pt x="445280" y="581596"/>
                </a:lnTo>
                <a:lnTo>
                  <a:pt x="417414" y="581596"/>
                </a:lnTo>
                <a:close/>
                <a:moveTo>
                  <a:pt x="7053301" y="516084"/>
                </a:moveTo>
                <a:lnTo>
                  <a:pt x="7087295" y="516084"/>
                </a:lnTo>
                <a:lnTo>
                  <a:pt x="7062720" y="643820"/>
                </a:lnTo>
                <a:lnTo>
                  <a:pt x="7063540" y="643820"/>
                </a:lnTo>
                <a:cubicBezTo>
                  <a:pt x="7071970" y="631604"/>
                  <a:pt x="7082141" y="621974"/>
                  <a:pt x="7094053" y="614928"/>
                </a:cubicBezTo>
                <a:cubicBezTo>
                  <a:pt x="7105965" y="607882"/>
                  <a:pt x="7119412" y="604287"/>
                  <a:pt x="7134396" y="604142"/>
                </a:cubicBezTo>
                <a:cubicBezTo>
                  <a:pt x="7146292" y="603903"/>
                  <a:pt x="7157289" y="607857"/>
                  <a:pt x="7167388" y="616004"/>
                </a:cubicBezTo>
                <a:cubicBezTo>
                  <a:pt x="7177487" y="624151"/>
                  <a:pt x="7182856" y="637928"/>
                  <a:pt x="7183494" y="657336"/>
                </a:cubicBezTo>
                <a:cubicBezTo>
                  <a:pt x="7183485" y="662754"/>
                  <a:pt x="7183196" y="668403"/>
                  <a:pt x="7182625" y="674282"/>
                </a:cubicBezTo>
                <a:cubicBezTo>
                  <a:pt x="7182054" y="680161"/>
                  <a:pt x="7181253" y="685707"/>
                  <a:pt x="7180223" y="690921"/>
                </a:cubicBezTo>
                <a:lnTo>
                  <a:pt x="7158138" y="806831"/>
                </a:lnTo>
                <a:lnTo>
                  <a:pt x="7124157" y="806831"/>
                </a:lnTo>
                <a:lnTo>
                  <a:pt x="7146274" y="692559"/>
                </a:lnTo>
                <a:cubicBezTo>
                  <a:pt x="7146914" y="688881"/>
                  <a:pt x="7147477" y="684769"/>
                  <a:pt x="7147963" y="680221"/>
                </a:cubicBezTo>
                <a:cubicBezTo>
                  <a:pt x="7148450" y="675673"/>
                  <a:pt x="7148706" y="670638"/>
                  <a:pt x="7148731" y="665118"/>
                </a:cubicBezTo>
                <a:cubicBezTo>
                  <a:pt x="7148834" y="655689"/>
                  <a:pt x="7146479" y="647924"/>
                  <a:pt x="7141666" y="641823"/>
                </a:cubicBezTo>
                <a:cubicBezTo>
                  <a:pt x="7136854" y="635722"/>
                  <a:pt x="7128969" y="632565"/>
                  <a:pt x="7118014" y="632352"/>
                </a:cubicBezTo>
                <a:cubicBezTo>
                  <a:pt x="7104241" y="632701"/>
                  <a:pt x="7090725" y="639681"/>
                  <a:pt x="7077465" y="653291"/>
                </a:cubicBezTo>
                <a:cubicBezTo>
                  <a:pt x="7064205" y="666901"/>
                  <a:pt x="7055195" y="685042"/>
                  <a:pt x="7050433" y="707713"/>
                </a:cubicBezTo>
                <a:lnTo>
                  <a:pt x="7032003" y="806831"/>
                </a:lnTo>
                <a:lnTo>
                  <a:pt x="6998008" y="806831"/>
                </a:lnTo>
                <a:close/>
                <a:moveTo>
                  <a:pt x="6518216" y="516084"/>
                </a:moveTo>
                <a:lnTo>
                  <a:pt x="6552226" y="516084"/>
                </a:lnTo>
                <a:lnTo>
                  <a:pt x="6526001" y="644643"/>
                </a:lnTo>
                <a:lnTo>
                  <a:pt x="6526821" y="644643"/>
                </a:lnTo>
                <a:cubicBezTo>
                  <a:pt x="6535767" y="631318"/>
                  <a:pt x="6546250" y="621243"/>
                  <a:pt x="6558269" y="614417"/>
                </a:cubicBezTo>
                <a:cubicBezTo>
                  <a:pt x="6570289" y="607592"/>
                  <a:pt x="6583025" y="604167"/>
                  <a:pt x="6596480" y="604142"/>
                </a:cubicBezTo>
                <a:cubicBezTo>
                  <a:pt x="6610880" y="604369"/>
                  <a:pt x="6622473" y="607915"/>
                  <a:pt x="6631261" y="614779"/>
                </a:cubicBezTo>
                <a:cubicBezTo>
                  <a:pt x="6640048" y="621643"/>
                  <a:pt x="6646424" y="630465"/>
                  <a:pt x="6650389" y="641244"/>
                </a:cubicBezTo>
                <a:cubicBezTo>
                  <a:pt x="6654354" y="652024"/>
                  <a:pt x="6656303" y="663400"/>
                  <a:pt x="6656238" y="675371"/>
                </a:cubicBezTo>
                <a:cubicBezTo>
                  <a:pt x="6656188" y="696140"/>
                  <a:pt x="6651423" y="716873"/>
                  <a:pt x="6641944" y="737571"/>
                </a:cubicBezTo>
                <a:cubicBezTo>
                  <a:pt x="6632464" y="758270"/>
                  <a:pt x="6618568" y="775600"/>
                  <a:pt x="6600256" y="789561"/>
                </a:cubicBezTo>
                <a:cubicBezTo>
                  <a:pt x="6581944" y="803522"/>
                  <a:pt x="6559514" y="810780"/>
                  <a:pt x="6532967" y="811336"/>
                </a:cubicBezTo>
                <a:cubicBezTo>
                  <a:pt x="6515196" y="811507"/>
                  <a:pt x="6500679" y="807588"/>
                  <a:pt x="6489419" y="799576"/>
                </a:cubicBezTo>
                <a:cubicBezTo>
                  <a:pt x="6478158" y="791565"/>
                  <a:pt x="6472345" y="778434"/>
                  <a:pt x="6471980" y="760182"/>
                </a:cubicBezTo>
                <a:cubicBezTo>
                  <a:pt x="6472014" y="755368"/>
                  <a:pt x="6472355" y="750246"/>
                  <a:pt x="6473003" y="744818"/>
                </a:cubicBezTo>
                <a:cubicBezTo>
                  <a:pt x="6473650" y="739389"/>
                  <a:pt x="6474400" y="734268"/>
                  <a:pt x="6475252" y="729453"/>
                </a:cubicBezTo>
                <a:close/>
                <a:moveTo>
                  <a:pt x="6050943" y="516084"/>
                </a:moveTo>
                <a:lnTo>
                  <a:pt x="6084938" y="516084"/>
                </a:lnTo>
                <a:lnTo>
                  <a:pt x="6076746" y="558679"/>
                </a:lnTo>
                <a:lnTo>
                  <a:pt x="6109512" y="558679"/>
                </a:lnTo>
                <a:lnTo>
                  <a:pt x="6105416" y="580336"/>
                </a:lnTo>
                <a:lnTo>
                  <a:pt x="6072650" y="580336"/>
                </a:lnTo>
                <a:lnTo>
                  <a:pt x="6041523" y="744166"/>
                </a:lnTo>
                <a:cubicBezTo>
                  <a:pt x="6039449" y="754533"/>
                  <a:pt x="6037657" y="765131"/>
                  <a:pt x="6036147" y="775959"/>
                </a:cubicBezTo>
                <a:cubicBezTo>
                  <a:pt x="6034637" y="786787"/>
                  <a:pt x="6033562" y="797078"/>
                  <a:pt x="6032922" y="806831"/>
                </a:cubicBezTo>
                <a:lnTo>
                  <a:pt x="6001794" y="806831"/>
                </a:lnTo>
                <a:lnTo>
                  <a:pt x="6007118" y="767557"/>
                </a:lnTo>
                <a:lnTo>
                  <a:pt x="6006299" y="767557"/>
                </a:lnTo>
                <a:cubicBezTo>
                  <a:pt x="5997212" y="781738"/>
                  <a:pt x="5986614" y="792565"/>
                  <a:pt x="5974506" y="800038"/>
                </a:cubicBezTo>
                <a:cubicBezTo>
                  <a:pt x="5962398" y="807511"/>
                  <a:pt x="5949240" y="811277"/>
                  <a:pt x="5935033" y="811336"/>
                </a:cubicBezTo>
                <a:cubicBezTo>
                  <a:pt x="5915726" y="810869"/>
                  <a:pt x="5901027" y="803931"/>
                  <a:pt x="5890935" y="790522"/>
                </a:cubicBezTo>
                <a:cubicBezTo>
                  <a:pt x="5880843" y="777113"/>
                  <a:pt x="5875763" y="760035"/>
                  <a:pt x="5875696" y="739287"/>
                </a:cubicBezTo>
                <a:cubicBezTo>
                  <a:pt x="5875910" y="715433"/>
                  <a:pt x="5881301" y="693314"/>
                  <a:pt x="5891869" y="672929"/>
                </a:cubicBezTo>
                <a:cubicBezTo>
                  <a:pt x="5902436" y="652544"/>
                  <a:pt x="5916894" y="636074"/>
                  <a:pt x="5935244" y="623520"/>
                </a:cubicBezTo>
                <a:cubicBezTo>
                  <a:pt x="5953593" y="610965"/>
                  <a:pt x="5974548" y="604506"/>
                  <a:pt x="5998107" y="604142"/>
                </a:cubicBezTo>
                <a:cubicBezTo>
                  <a:pt x="6004593" y="604176"/>
                  <a:pt x="6010975" y="604823"/>
                  <a:pt x="6017255" y="606084"/>
                </a:cubicBezTo>
                <a:cubicBezTo>
                  <a:pt x="6023536" y="607344"/>
                  <a:pt x="6028894" y="609014"/>
                  <a:pt x="6033331" y="611092"/>
                </a:cubicBezTo>
                <a:lnTo>
                  <a:pt x="6039065" y="580336"/>
                </a:lnTo>
                <a:lnTo>
                  <a:pt x="5959198" y="580336"/>
                </a:lnTo>
                <a:lnTo>
                  <a:pt x="5963294" y="558679"/>
                </a:lnTo>
                <a:lnTo>
                  <a:pt x="6043161" y="558679"/>
                </a:lnTo>
                <a:close/>
                <a:moveTo>
                  <a:pt x="5374668" y="516084"/>
                </a:moveTo>
                <a:lnTo>
                  <a:pt x="5408663" y="516084"/>
                </a:lnTo>
                <a:lnTo>
                  <a:pt x="5400471" y="558679"/>
                </a:lnTo>
                <a:lnTo>
                  <a:pt x="5433237" y="558679"/>
                </a:lnTo>
                <a:lnTo>
                  <a:pt x="5429142" y="580336"/>
                </a:lnTo>
                <a:lnTo>
                  <a:pt x="5396376" y="580336"/>
                </a:lnTo>
                <a:lnTo>
                  <a:pt x="5365248" y="744166"/>
                </a:lnTo>
                <a:cubicBezTo>
                  <a:pt x="5363174" y="754533"/>
                  <a:pt x="5361382" y="765131"/>
                  <a:pt x="5359872" y="775959"/>
                </a:cubicBezTo>
                <a:cubicBezTo>
                  <a:pt x="5358362" y="786787"/>
                  <a:pt x="5357287" y="797078"/>
                  <a:pt x="5356647" y="806831"/>
                </a:cubicBezTo>
                <a:lnTo>
                  <a:pt x="5325519" y="806831"/>
                </a:lnTo>
                <a:lnTo>
                  <a:pt x="5330844" y="767557"/>
                </a:lnTo>
                <a:lnTo>
                  <a:pt x="5330024" y="767557"/>
                </a:lnTo>
                <a:cubicBezTo>
                  <a:pt x="5320937" y="781738"/>
                  <a:pt x="5310339" y="792565"/>
                  <a:pt x="5298231" y="800038"/>
                </a:cubicBezTo>
                <a:cubicBezTo>
                  <a:pt x="5286123" y="807511"/>
                  <a:pt x="5272966" y="811277"/>
                  <a:pt x="5258758" y="811336"/>
                </a:cubicBezTo>
                <a:cubicBezTo>
                  <a:pt x="5239451" y="810869"/>
                  <a:pt x="5224752" y="803931"/>
                  <a:pt x="5214660" y="790522"/>
                </a:cubicBezTo>
                <a:cubicBezTo>
                  <a:pt x="5204568" y="777113"/>
                  <a:pt x="5199488" y="760035"/>
                  <a:pt x="5199421" y="739287"/>
                </a:cubicBezTo>
                <a:cubicBezTo>
                  <a:pt x="5199635" y="715433"/>
                  <a:pt x="5205026" y="693314"/>
                  <a:pt x="5215594" y="672929"/>
                </a:cubicBezTo>
                <a:cubicBezTo>
                  <a:pt x="5226161" y="652544"/>
                  <a:pt x="5240619" y="636074"/>
                  <a:pt x="5258969" y="623520"/>
                </a:cubicBezTo>
                <a:cubicBezTo>
                  <a:pt x="5277318" y="610965"/>
                  <a:pt x="5298273" y="604506"/>
                  <a:pt x="5321833" y="604142"/>
                </a:cubicBezTo>
                <a:cubicBezTo>
                  <a:pt x="5328318" y="604176"/>
                  <a:pt x="5334700" y="604823"/>
                  <a:pt x="5340981" y="606084"/>
                </a:cubicBezTo>
                <a:cubicBezTo>
                  <a:pt x="5347261" y="607344"/>
                  <a:pt x="5352619" y="609014"/>
                  <a:pt x="5357057" y="611092"/>
                </a:cubicBezTo>
                <a:lnTo>
                  <a:pt x="5362790" y="580336"/>
                </a:lnTo>
                <a:lnTo>
                  <a:pt x="5282923" y="580336"/>
                </a:lnTo>
                <a:lnTo>
                  <a:pt x="5287019" y="558679"/>
                </a:lnTo>
                <a:lnTo>
                  <a:pt x="5366886" y="558679"/>
                </a:lnTo>
                <a:close/>
                <a:moveTo>
                  <a:pt x="2700376" y="516084"/>
                </a:moveTo>
                <a:lnTo>
                  <a:pt x="2734372" y="516084"/>
                </a:lnTo>
                <a:lnTo>
                  <a:pt x="2709796" y="643820"/>
                </a:lnTo>
                <a:lnTo>
                  <a:pt x="2710615" y="643820"/>
                </a:lnTo>
                <a:cubicBezTo>
                  <a:pt x="2719046" y="631604"/>
                  <a:pt x="2729217" y="621974"/>
                  <a:pt x="2741129" y="614928"/>
                </a:cubicBezTo>
                <a:cubicBezTo>
                  <a:pt x="2753041" y="607882"/>
                  <a:pt x="2766489" y="604287"/>
                  <a:pt x="2781472" y="604142"/>
                </a:cubicBezTo>
                <a:cubicBezTo>
                  <a:pt x="2793368" y="603903"/>
                  <a:pt x="2804366" y="607857"/>
                  <a:pt x="2814464" y="616004"/>
                </a:cubicBezTo>
                <a:cubicBezTo>
                  <a:pt x="2824563" y="624151"/>
                  <a:pt x="2829931" y="637928"/>
                  <a:pt x="2830570" y="657336"/>
                </a:cubicBezTo>
                <a:cubicBezTo>
                  <a:pt x="2830561" y="662754"/>
                  <a:pt x="2830272" y="668403"/>
                  <a:pt x="2829701" y="674282"/>
                </a:cubicBezTo>
                <a:cubicBezTo>
                  <a:pt x="2829131" y="680161"/>
                  <a:pt x="2828330" y="685707"/>
                  <a:pt x="2827298" y="690921"/>
                </a:cubicBezTo>
                <a:lnTo>
                  <a:pt x="2805214" y="806831"/>
                </a:lnTo>
                <a:lnTo>
                  <a:pt x="2771233" y="806831"/>
                </a:lnTo>
                <a:lnTo>
                  <a:pt x="2793350" y="692559"/>
                </a:lnTo>
                <a:cubicBezTo>
                  <a:pt x="2793990" y="688881"/>
                  <a:pt x="2794553" y="684769"/>
                  <a:pt x="2795039" y="680221"/>
                </a:cubicBezTo>
                <a:cubicBezTo>
                  <a:pt x="2795526" y="675673"/>
                  <a:pt x="2795782" y="670638"/>
                  <a:pt x="2795808" y="665118"/>
                </a:cubicBezTo>
                <a:cubicBezTo>
                  <a:pt x="2795910" y="655689"/>
                  <a:pt x="2793555" y="647924"/>
                  <a:pt x="2788742" y="641823"/>
                </a:cubicBezTo>
                <a:cubicBezTo>
                  <a:pt x="2783930" y="635722"/>
                  <a:pt x="2776045" y="632565"/>
                  <a:pt x="2765089" y="632352"/>
                </a:cubicBezTo>
                <a:cubicBezTo>
                  <a:pt x="2751317" y="632701"/>
                  <a:pt x="2737801" y="639681"/>
                  <a:pt x="2724541" y="653291"/>
                </a:cubicBezTo>
                <a:cubicBezTo>
                  <a:pt x="2711281" y="666901"/>
                  <a:pt x="2702271" y="685042"/>
                  <a:pt x="2697509" y="707713"/>
                </a:cubicBezTo>
                <a:lnTo>
                  <a:pt x="2679078" y="806831"/>
                </a:lnTo>
                <a:lnTo>
                  <a:pt x="2645084" y="806831"/>
                </a:lnTo>
                <a:close/>
                <a:moveTo>
                  <a:pt x="1766927" y="516084"/>
                </a:moveTo>
                <a:lnTo>
                  <a:pt x="1800921" y="516084"/>
                </a:lnTo>
                <a:lnTo>
                  <a:pt x="1776347" y="643820"/>
                </a:lnTo>
                <a:lnTo>
                  <a:pt x="1777166" y="643820"/>
                </a:lnTo>
                <a:cubicBezTo>
                  <a:pt x="1785597" y="631604"/>
                  <a:pt x="1795767" y="621974"/>
                  <a:pt x="1807678" y="614928"/>
                </a:cubicBezTo>
                <a:cubicBezTo>
                  <a:pt x="1819591" y="607882"/>
                  <a:pt x="1833039" y="604287"/>
                  <a:pt x="1848022" y="604142"/>
                </a:cubicBezTo>
                <a:cubicBezTo>
                  <a:pt x="1859918" y="603903"/>
                  <a:pt x="1870915" y="607857"/>
                  <a:pt x="1881015" y="616004"/>
                </a:cubicBezTo>
                <a:cubicBezTo>
                  <a:pt x="1891113" y="624151"/>
                  <a:pt x="1896481" y="637928"/>
                  <a:pt x="1897120" y="657336"/>
                </a:cubicBezTo>
                <a:cubicBezTo>
                  <a:pt x="1897111" y="662754"/>
                  <a:pt x="1896822" y="668403"/>
                  <a:pt x="1896251" y="674282"/>
                </a:cubicBezTo>
                <a:cubicBezTo>
                  <a:pt x="1895680" y="680161"/>
                  <a:pt x="1894880" y="685707"/>
                  <a:pt x="1893848" y="690921"/>
                </a:cubicBezTo>
                <a:lnTo>
                  <a:pt x="1871764" y="806831"/>
                </a:lnTo>
                <a:lnTo>
                  <a:pt x="1837783" y="806831"/>
                </a:lnTo>
                <a:lnTo>
                  <a:pt x="1859900" y="692559"/>
                </a:lnTo>
                <a:cubicBezTo>
                  <a:pt x="1860540" y="688881"/>
                  <a:pt x="1861103" y="684769"/>
                  <a:pt x="1861589" y="680221"/>
                </a:cubicBezTo>
                <a:cubicBezTo>
                  <a:pt x="1862076" y="675673"/>
                  <a:pt x="1862332" y="670638"/>
                  <a:pt x="1862357" y="665118"/>
                </a:cubicBezTo>
                <a:cubicBezTo>
                  <a:pt x="1862460" y="655689"/>
                  <a:pt x="1860105" y="647924"/>
                  <a:pt x="1855292" y="641823"/>
                </a:cubicBezTo>
                <a:cubicBezTo>
                  <a:pt x="1850480" y="635722"/>
                  <a:pt x="1842595" y="632565"/>
                  <a:pt x="1831639" y="632352"/>
                </a:cubicBezTo>
                <a:cubicBezTo>
                  <a:pt x="1817867" y="632701"/>
                  <a:pt x="1804352" y="639681"/>
                  <a:pt x="1791091" y="653291"/>
                </a:cubicBezTo>
                <a:cubicBezTo>
                  <a:pt x="1777831" y="666901"/>
                  <a:pt x="1768821" y="685042"/>
                  <a:pt x="1764059" y="707713"/>
                </a:cubicBezTo>
                <a:lnTo>
                  <a:pt x="1745628" y="806831"/>
                </a:lnTo>
                <a:lnTo>
                  <a:pt x="1711634" y="806831"/>
                </a:lnTo>
                <a:close/>
                <a:moveTo>
                  <a:pt x="1576412" y="516084"/>
                </a:moveTo>
                <a:lnTo>
                  <a:pt x="1610397" y="516084"/>
                </a:lnTo>
                <a:lnTo>
                  <a:pt x="1575592" y="698321"/>
                </a:lnTo>
                <a:lnTo>
                  <a:pt x="1576412" y="698321"/>
                </a:lnTo>
                <a:cubicBezTo>
                  <a:pt x="1579559" y="694798"/>
                  <a:pt x="1582784" y="691301"/>
                  <a:pt x="1586085" y="687829"/>
                </a:cubicBezTo>
                <a:cubicBezTo>
                  <a:pt x="1589387" y="684357"/>
                  <a:pt x="1592304" y="681166"/>
                  <a:pt x="1594837" y="678257"/>
                </a:cubicBezTo>
                <a:lnTo>
                  <a:pt x="1664855" y="608647"/>
                </a:lnTo>
                <a:lnTo>
                  <a:pt x="1706620" y="608647"/>
                </a:lnTo>
                <a:lnTo>
                  <a:pt x="1620224" y="690132"/>
                </a:lnTo>
                <a:lnTo>
                  <a:pt x="1679596" y="806831"/>
                </a:lnTo>
                <a:lnTo>
                  <a:pt x="1641925" y="806831"/>
                </a:lnTo>
                <a:lnTo>
                  <a:pt x="1594427" y="708968"/>
                </a:lnTo>
                <a:lnTo>
                  <a:pt x="1569451" y="731488"/>
                </a:lnTo>
                <a:lnTo>
                  <a:pt x="1555119" y="806831"/>
                </a:lnTo>
                <a:lnTo>
                  <a:pt x="1521544" y="806831"/>
                </a:lnTo>
                <a:close/>
                <a:moveTo>
                  <a:pt x="176251" y="516084"/>
                </a:moveTo>
                <a:lnTo>
                  <a:pt x="210246" y="516084"/>
                </a:lnTo>
                <a:lnTo>
                  <a:pt x="185671" y="643820"/>
                </a:lnTo>
                <a:lnTo>
                  <a:pt x="186490" y="643820"/>
                </a:lnTo>
                <a:cubicBezTo>
                  <a:pt x="194921" y="631604"/>
                  <a:pt x="205092" y="621974"/>
                  <a:pt x="217004" y="614928"/>
                </a:cubicBezTo>
                <a:cubicBezTo>
                  <a:pt x="228916" y="607882"/>
                  <a:pt x="242363" y="604287"/>
                  <a:pt x="257347" y="604142"/>
                </a:cubicBezTo>
                <a:cubicBezTo>
                  <a:pt x="269243" y="603903"/>
                  <a:pt x="280240" y="607857"/>
                  <a:pt x="290339" y="616004"/>
                </a:cubicBezTo>
                <a:cubicBezTo>
                  <a:pt x="300438" y="624151"/>
                  <a:pt x="305806" y="637928"/>
                  <a:pt x="306445" y="657336"/>
                </a:cubicBezTo>
                <a:cubicBezTo>
                  <a:pt x="306436" y="662754"/>
                  <a:pt x="306147" y="668403"/>
                  <a:pt x="305576" y="674282"/>
                </a:cubicBezTo>
                <a:cubicBezTo>
                  <a:pt x="305005" y="680161"/>
                  <a:pt x="304204" y="685707"/>
                  <a:pt x="303173" y="690921"/>
                </a:cubicBezTo>
                <a:lnTo>
                  <a:pt x="281089" y="806831"/>
                </a:lnTo>
                <a:lnTo>
                  <a:pt x="247108" y="806831"/>
                </a:lnTo>
                <a:lnTo>
                  <a:pt x="269225" y="692559"/>
                </a:lnTo>
                <a:cubicBezTo>
                  <a:pt x="269865" y="688881"/>
                  <a:pt x="270428" y="684769"/>
                  <a:pt x="270914" y="680221"/>
                </a:cubicBezTo>
                <a:cubicBezTo>
                  <a:pt x="271401" y="675673"/>
                  <a:pt x="271657" y="670638"/>
                  <a:pt x="271682" y="665118"/>
                </a:cubicBezTo>
                <a:cubicBezTo>
                  <a:pt x="271785" y="655689"/>
                  <a:pt x="269429" y="647924"/>
                  <a:pt x="264617" y="641823"/>
                </a:cubicBezTo>
                <a:cubicBezTo>
                  <a:pt x="259804" y="635722"/>
                  <a:pt x="251920" y="632565"/>
                  <a:pt x="240964" y="632352"/>
                </a:cubicBezTo>
                <a:cubicBezTo>
                  <a:pt x="227192" y="632701"/>
                  <a:pt x="213676" y="639681"/>
                  <a:pt x="200416" y="653291"/>
                </a:cubicBezTo>
                <a:cubicBezTo>
                  <a:pt x="187156" y="666901"/>
                  <a:pt x="178145" y="685042"/>
                  <a:pt x="173384" y="707713"/>
                </a:cubicBezTo>
                <a:lnTo>
                  <a:pt x="154953" y="806831"/>
                </a:lnTo>
                <a:lnTo>
                  <a:pt x="120958" y="806831"/>
                </a:lnTo>
                <a:close/>
                <a:moveTo>
                  <a:pt x="6225423" y="511169"/>
                </a:moveTo>
                <a:cubicBezTo>
                  <a:pt x="6234932" y="511364"/>
                  <a:pt x="6242395" y="514037"/>
                  <a:pt x="6247813" y="519189"/>
                </a:cubicBezTo>
                <a:cubicBezTo>
                  <a:pt x="6253230" y="524341"/>
                  <a:pt x="6255990" y="530799"/>
                  <a:pt x="6256092" y="538563"/>
                </a:cubicBezTo>
                <a:cubicBezTo>
                  <a:pt x="6255863" y="546846"/>
                  <a:pt x="6253642" y="553641"/>
                  <a:pt x="6249430" y="558949"/>
                </a:cubicBezTo>
                <a:cubicBezTo>
                  <a:pt x="6245218" y="564257"/>
                  <a:pt x="6240391" y="569201"/>
                  <a:pt x="6234950" y="573780"/>
                </a:cubicBezTo>
                <a:cubicBezTo>
                  <a:pt x="6229509" y="578359"/>
                  <a:pt x="6224831" y="583697"/>
                  <a:pt x="6220915" y="589794"/>
                </a:cubicBezTo>
                <a:lnTo>
                  <a:pt x="6201654" y="584056"/>
                </a:lnTo>
                <a:cubicBezTo>
                  <a:pt x="6204192" y="578321"/>
                  <a:pt x="6207632" y="573489"/>
                  <a:pt x="6211975" y="569560"/>
                </a:cubicBezTo>
                <a:cubicBezTo>
                  <a:pt x="6216319" y="565631"/>
                  <a:pt x="6220275" y="561770"/>
                  <a:pt x="6223845" y="557978"/>
                </a:cubicBezTo>
                <a:cubicBezTo>
                  <a:pt x="6227414" y="554185"/>
                  <a:pt x="6229306" y="549627"/>
                  <a:pt x="6229521" y="544301"/>
                </a:cubicBezTo>
                <a:cubicBezTo>
                  <a:pt x="6229461" y="540544"/>
                  <a:pt x="6228352" y="537504"/>
                  <a:pt x="6226191" y="535182"/>
                </a:cubicBezTo>
                <a:cubicBezTo>
                  <a:pt x="6224031" y="532860"/>
                  <a:pt x="6221179" y="531664"/>
                  <a:pt x="6217637" y="531596"/>
                </a:cubicBezTo>
                <a:cubicBezTo>
                  <a:pt x="6212728" y="531767"/>
                  <a:pt x="6208407" y="533372"/>
                  <a:pt x="6204677" y="536412"/>
                </a:cubicBezTo>
                <a:cubicBezTo>
                  <a:pt x="6200946" y="539451"/>
                  <a:pt x="6197753" y="542901"/>
                  <a:pt x="6195098" y="546760"/>
                </a:cubicBezTo>
                <a:lnTo>
                  <a:pt x="6181984" y="538153"/>
                </a:lnTo>
                <a:cubicBezTo>
                  <a:pt x="6186432" y="530585"/>
                  <a:pt x="6192186" y="524247"/>
                  <a:pt x="6199247" y="519138"/>
                </a:cubicBezTo>
                <a:cubicBezTo>
                  <a:pt x="6206308" y="514029"/>
                  <a:pt x="6215033" y="511372"/>
                  <a:pt x="6225423" y="511169"/>
                </a:cubicBezTo>
                <a:close/>
                <a:moveTo>
                  <a:pt x="4678724" y="490690"/>
                </a:moveTo>
                <a:lnTo>
                  <a:pt x="4712310" y="490690"/>
                </a:lnTo>
                <a:lnTo>
                  <a:pt x="4662767" y="543883"/>
                </a:lnTo>
                <a:lnTo>
                  <a:pt x="4641909" y="543883"/>
                </a:lnTo>
                <a:close/>
                <a:moveTo>
                  <a:pt x="544360" y="490690"/>
                </a:moveTo>
                <a:lnTo>
                  <a:pt x="578355" y="490690"/>
                </a:lnTo>
                <a:lnTo>
                  <a:pt x="528796" y="543883"/>
                </a:lnTo>
                <a:lnTo>
                  <a:pt x="507908" y="543883"/>
                </a:lnTo>
                <a:close/>
                <a:moveTo>
                  <a:pt x="5562234" y="489871"/>
                </a:moveTo>
                <a:lnTo>
                  <a:pt x="5592924" y="489871"/>
                </a:lnTo>
                <a:lnTo>
                  <a:pt x="5620365" y="543064"/>
                </a:lnTo>
                <a:lnTo>
                  <a:pt x="5601525" y="543064"/>
                </a:lnTo>
                <a:close/>
                <a:moveTo>
                  <a:pt x="5351691" y="353873"/>
                </a:moveTo>
                <a:cubicBezTo>
                  <a:pt x="5357536" y="354026"/>
                  <a:pt x="5362309" y="356072"/>
                  <a:pt x="5366007" y="360009"/>
                </a:cubicBezTo>
                <a:cubicBezTo>
                  <a:pt x="5369706" y="363946"/>
                  <a:pt x="5371615" y="368855"/>
                  <a:pt x="5371734" y="374736"/>
                </a:cubicBezTo>
                <a:cubicBezTo>
                  <a:pt x="5371640" y="380633"/>
                  <a:pt x="5369783" y="385610"/>
                  <a:pt x="5366161" y="389667"/>
                </a:cubicBezTo>
                <a:cubicBezTo>
                  <a:pt x="5362539" y="393724"/>
                  <a:pt x="5357715" y="395837"/>
                  <a:pt x="5351691" y="396008"/>
                </a:cubicBezTo>
                <a:cubicBezTo>
                  <a:pt x="5345631" y="395837"/>
                  <a:pt x="5340671" y="393724"/>
                  <a:pt x="5336811" y="389667"/>
                </a:cubicBezTo>
                <a:cubicBezTo>
                  <a:pt x="5332950" y="385610"/>
                  <a:pt x="5330956" y="380633"/>
                  <a:pt x="5330828" y="374736"/>
                </a:cubicBezTo>
                <a:cubicBezTo>
                  <a:pt x="5330981" y="368855"/>
                  <a:pt x="5333027" y="363946"/>
                  <a:pt x="5336964" y="360009"/>
                </a:cubicBezTo>
                <a:cubicBezTo>
                  <a:pt x="5340901" y="356072"/>
                  <a:pt x="5345810" y="354026"/>
                  <a:pt x="5351691" y="353873"/>
                </a:cubicBezTo>
                <a:close/>
                <a:moveTo>
                  <a:pt x="1954324" y="353873"/>
                </a:moveTo>
                <a:cubicBezTo>
                  <a:pt x="1960170" y="354026"/>
                  <a:pt x="1964942" y="356072"/>
                  <a:pt x="1968641" y="360009"/>
                </a:cubicBezTo>
                <a:cubicBezTo>
                  <a:pt x="1972340" y="363946"/>
                  <a:pt x="1974248" y="368855"/>
                  <a:pt x="1974368" y="374736"/>
                </a:cubicBezTo>
                <a:cubicBezTo>
                  <a:pt x="1974274" y="380633"/>
                  <a:pt x="1972416" y="385610"/>
                  <a:pt x="1968794" y="389667"/>
                </a:cubicBezTo>
                <a:cubicBezTo>
                  <a:pt x="1965172" y="393724"/>
                  <a:pt x="1960349" y="395837"/>
                  <a:pt x="1954324" y="396008"/>
                </a:cubicBezTo>
                <a:cubicBezTo>
                  <a:pt x="1948085" y="395837"/>
                  <a:pt x="1943075" y="393724"/>
                  <a:pt x="1939290" y="389667"/>
                </a:cubicBezTo>
                <a:cubicBezTo>
                  <a:pt x="1935507" y="385610"/>
                  <a:pt x="1933564" y="380633"/>
                  <a:pt x="1933462" y="374736"/>
                </a:cubicBezTo>
                <a:cubicBezTo>
                  <a:pt x="1933615" y="368855"/>
                  <a:pt x="1935660" y="363946"/>
                  <a:pt x="1939597" y="360009"/>
                </a:cubicBezTo>
                <a:cubicBezTo>
                  <a:pt x="1943534" y="356072"/>
                  <a:pt x="1948443" y="354026"/>
                  <a:pt x="1954324" y="353873"/>
                </a:cubicBezTo>
                <a:close/>
                <a:moveTo>
                  <a:pt x="376555" y="353873"/>
                </a:moveTo>
                <a:cubicBezTo>
                  <a:pt x="382401" y="354026"/>
                  <a:pt x="387174" y="356072"/>
                  <a:pt x="390872" y="360009"/>
                </a:cubicBezTo>
                <a:cubicBezTo>
                  <a:pt x="394571" y="363946"/>
                  <a:pt x="396480" y="368855"/>
                  <a:pt x="396599" y="374736"/>
                </a:cubicBezTo>
                <a:cubicBezTo>
                  <a:pt x="396505" y="380633"/>
                  <a:pt x="394647" y="385610"/>
                  <a:pt x="391025" y="389667"/>
                </a:cubicBezTo>
                <a:cubicBezTo>
                  <a:pt x="387404" y="393724"/>
                  <a:pt x="382580" y="395837"/>
                  <a:pt x="376555" y="396008"/>
                </a:cubicBezTo>
                <a:cubicBezTo>
                  <a:pt x="370317" y="395837"/>
                  <a:pt x="365306" y="393724"/>
                  <a:pt x="361522" y="389667"/>
                </a:cubicBezTo>
                <a:cubicBezTo>
                  <a:pt x="357738" y="385610"/>
                  <a:pt x="355795" y="380633"/>
                  <a:pt x="355693" y="374736"/>
                </a:cubicBezTo>
                <a:cubicBezTo>
                  <a:pt x="355821" y="368855"/>
                  <a:pt x="357814" y="363946"/>
                  <a:pt x="361675" y="360009"/>
                </a:cubicBezTo>
                <a:cubicBezTo>
                  <a:pt x="365536" y="356072"/>
                  <a:pt x="370496" y="354026"/>
                  <a:pt x="376555" y="353873"/>
                </a:cubicBezTo>
                <a:close/>
                <a:moveTo>
                  <a:pt x="9487879" y="172380"/>
                </a:moveTo>
                <a:cubicBezTo>
                  <a:pt x="9477268" y="172491"/>
                  <a:pt x="9467040" y="175752"/>
                  <a:pt x="9457197" y="182162"/>
                </a:cubicBezTo>
                <a:cubicBezTo>
                  <a:pt x="9447354" y="188573"/>
                  <a:pt x="9438868" y="197468"/>
                  <a:pt x="9431740" y="208846"/>
                </a:cubicBezTo>
                <a:cubicBezTo>
                  <a:pt x="9430502" y="210904"/>
                  <a:pt x="9429494" y="213038"/>
                  <a:pt x="9428718" y="215249"/>
                </a:cubicBezTo>
                <a:cubicBezTo>
                  <a:pt x="9427941" y="217460"/>
                  <a:pt x="9427446" y="219696"/>
                  <a:pt x="9427232" y="221958"/>
                </a:cubicBezTo>
                <a:cubicBezTo>
                  <a:pt x="9426609" y="224826"/>
                  <a:pt x="9426114" y="228002"/>
                  <a:pt x="9425746" y="231485"/>
                </a:cubicBezTo>
                <a:cubicBezTo>
                  <a:pt x="9425380" y="234968"/>
                  <a:pt x="9425192" y="238758"/>
                  <a:pt x="9425184" y="242855"/>
                </a:cubicBezTo>
                <a:cubicBezTo>
                  <a:pt x="9425209" y="259322"/>
                  <a:pt x="9428948" y="272587"/>
                  <a:pt x="9436401" y="282652"/>
                </a:cubicBezTo>
                <a:cubicBezTo>
                  <a:pt x="9443853" y="292716"/>
                  <a:pt x="9454867" y="297889"/>
                  <a:pt x="9469439" y="298171"/>
                </a:cubicBezTo>
                <a:cubicBezTo>
                  <a:pt x="9481411" y="297908"/>
                  <a:pt x="9491934" y="293972"/>
                  <a:pt x="9501007" y="286364"/>
                </a:cubicBezTo>
                <a:cubicBezTo>
                  <a:pt x="9510081" y="278756"/>
                  <a:pt x="9517173" y="269053"/>
                  <a:pt x="9522285" y="257257"/>
                </a:cubicBezTo>
                <a:cubicBezTo>
                  <a:pt x="9527397" y="245460"/>
                  <a:pt x="9529997" y="233148"/>
                  <a:pt x="9530086" y="220319"/>
                </a:cubicBezTo>
                <a:cubicBezTo>
                  <a:pt x="9529992" y="204519"/>
                  <a:pt x="9526287" y="192585"/>
                  <a:pt x="9518970" y="184518"/>
                </a:cubicBezTo>
                <a:cubicBezTo>
                  <a:pt x="9511654" y="176452"/>
                  <a:pt x="9501291" y="172405"/>
                  <a:pt x="9487879" y="172380"/>
                </a:cubicBezTo>
                <a:close/>
                <a:moveTo>
                  <a:pt x="5242766" y="145757"/>
                </a:moveTo>
                <a:cubicBezTo>
                  <a:pt x="5226767" y="146053"/>
                  <a:pt x="5212437" y="151061"/>
                  <a:pt x="5199775" y="160780"/>
                </a:cubicBezTo>
                <a:cubicBezTo>
                  <a:pt x="5187114" y="170500"/>
                  <a:pt x="5177092" y="183155"/>
                  <a:pt x="5169710" y="198747"/>
                </a:cubicBezTo>
                <a:cubicBezTo>
                  <a:pt x="5162327" y="214339"/>
                  <a:pt x="5158555" y="231092"/>
                  <a:pt x="5158393" y="249005"/>
                </a:cubicBezTo>
                <a:cubicBezTo>
                  <a:pt x="5158129" y="261433"/>
                  <a:pt x="5160706" y="272529"/>
                  <a:pt x="5166124" y="282294"/>
                </a:cubicBezTo>
                <a:cubicBezTo>
                  <a:pt x="5171542" y="292059"/>
                  <a:pt x="5181389" y="297215"/>
                  <a:pt x="5195665" y="297761"/>
                </a:cubicBezTo>
                <a:cubicBezTo>
                  <a:pt x="5209360" y="297445"/>
                  <a:pt x="5222620" y="290600"/>
                  <a:pt x="5235445" y="277224"/>
                </a:cubicBezTo>
                <a:cubicBezTo>
                  <a:pt x="5248270" y="263849"/>
                  <a:pt x="5257127" y="245838"/>
                  <a:pt x="5262016" y="223193"/>
                </a:cubicBezTo>
                <a:lnTo>
                  <a:pt x="5275532" y="153952"/>
                </a:lnTo>
                <a:cubicBezTo>
                  <a:pt x="5272016" y="151639"/>
                  <a:pt x="5267477" y="149710"/>
                  <a:pt x="5261913" y="148165"/>
                </a:cubicBezTo>
                <a:cubicBezTo>
                  <a:pt x="5256350" y="146620"/>
                  <a:pt x="5249967" y="145817"/>
                  <a:pt x="5242766" y="145757"/>
                </a:cubicBezTo>
                <a:close/>
                <a:moveTo>
                  <a:pt x="4251757" y="145757"/>
                </a:moveTo>
                <a:cubicBezTo>
                  <a:pt x="4236544" y="146013"/>
                  <a:pt x="4222644" y="150874"/>
                  <a:pt x="4210056" y="160340"/>
                </a:cubicBezTo>
                <a:cubicBezTo>
                  <a:pt x="4197468" y="169807"/>
                  <a:pt x="4187360" y="182346"/>
                  <a:pt x="4179732" y="197958"/>
                </a:cubicBezTo>
                <a:cubicBezTo>
                  <a:pt x="4172104" y="213570"/>
                  <a:pt x="4168125" y="230722"/>
                  <a:pt x="4167794" y="249415"/>
                </a:cubicBezTo>
                <a:cubicBezTo>
                  <a:pt x="4167922" y="264873"/>
                  <a:pt x="4171045" y="276772"/>
                  <a:pt x="4177163" y="285111"/>
                </a:cubicBezTo>
                <a:cubicBezTo>
                  <a:pt x="4183281" y="293450"/>
                  <a:pt x="4191626" y="297667"/>
                  <a:pt x="4202198" y="297761"/>
                </a:cubicBezTo>
                <a:cubicBezTo>
                  <a:pt x="4218589" y="297104"/>
                  <a:pt x="4233215" y="289405"/>
                  <a:pt x="4246074" y="274663"/>
                </a:cubicBezTo>
                <a:cubicBezTo>
                  <a:pt x="4258933" y="259922"/>
                  <a:pt x="4267516" y="242083"/>
                  <a:pt x="4271826" y="221145"/>
                </a:cubicBezTo>
                <a:lnTo>
                  <a:pt x="4284932" y="152723"/>
                </a:lnTo>
                <a:cubicBezTo>
                  <a:pt x="4281630" y="150819"/>
                  <a:pt x="4277176" y="149197"/>
                  <a:pt x="4271570" y="147857"/>
                </a:cubicBezTo>
                <a:cubicBezTo>
                  <a:pt x="4265964" y="146517"/>
                  <a:pt x="4259360" y="145817"/>
                  <a:pt x="4251757" y="145757"/>
                </a:cubicBezTo>
                <a:close/>
                <a:moveTo>
                  <a:pt x="3537791" y="145757"/>
                </a:moveTo>
                <a:cubicBezTo>
                  <a:pt x="3521160" y="146091"/>
                  <a:pt x="3506592" y="151160"/>
                  <a:pt x="3494088" y="160962"/>
                </a:cubicBezTo>
                <a:cubicBezTo>
                  <a:pt x="3481583" y="170765"/>
                  <a:pt x="3471809" y="183299"/>
                  <a:pt x="3464765" y="198565"/>
                </a:cubicBezTo>
                <a:cubicBezTo>
                  <a:pt x="3457722" y="213831"/>
                  <a:pt x="3454076" y="229825"/>
                  <a:pt x="3453828" y="246547"/>
                </a:cubicBezTo>
                <a:cubicBezTo>
                  <a:pt x="3453521" y="258028"/>
                  <a:pt x="3456081" y="268664"/>
                  <a:pt x="3461508" y="278454"/>
                </a:cubicBezTo>
                <a:cubicBezTo>
                  <a:pt x="3466935" y="288245"/>
                  <a:pt x="3477071" y="293452"/>
                  <a:pt x="3491919" y="294075"/>
                </a:cubicBezTo>
                <a:cubicBezTo>
                  <a:pt x="3501751" y="293860"/>
                  <a:pt x="3511211" y="290193"/>
                  <a:pt x="3520301" y="283073"/>
                </a:cubicBezTo>
                <a:cubicBezTo>
                  <a:pt x="3529390" y="275954"/>
                  <a:pt x="3537272" y="266672"/>
                  <a:pt x="3543950" y="255227"/>
                </a:cubicBezTo>
                <a:cubicBezTo>
                  <a:pt x="3550627" y="243783"/>
                  <a:pt x="3555264" y="231466"/>
                  <a:pt x="3557860" y="218277"/>
                </a:cubicBezTo>
                <a:lnTo>
                  <a:pt x="3570557" y="152312"/>
                </a:lnTo>
                <a:cubicBezTo>
                  <a:pt x="3567400" y="150784"/>
                  <a:pt x="3562963" y="149333"/>
                  <a:pt x="3557246" y="147959"/>
                </a:cubicBezTo>
                <a:cubicBezTo>
                  <a:pt x="3551529" y="146585"/>
                  <a:pt x="3545044" y="145851"/>
                  <a:pt x="3537791" y="145757"/>
                </a:cubicBezTo>
                <a:close/>
                <a:moveTo>
                  <a:pt x="1289892" y="145757"/>
                </a:moveTo>
                <a:cubicBezTo>
                  <a:pt x="1273261" y="146091"/>
                  <a:pt x="1258693" y="151160"/>
                  <a:pt x="1246188" y="160962"/>
                </a:cubicBezTo>
                <a:cubicBezTo>
                  <a:pt x="1233684" y="170765"/>
                  <a:pt x="1223910" y="183299"/>
                  <a:pt x="1216866" y="198565"/>
                </a:cubicBezTo>
                <a:cubicBezTo>
                  <a:pt x="1209822" y="213831"/>
                  <a:pt x="1206176" y="229825"/>
                  <a:pt x="1205929" y="246547"/>
                </a:cubicBezTo>
                <a:cubicBezTo>
                  <a:pt x="1205622" y="258028"/>
                  <a:pt x="1208181" y="268664"/>
                  <a:pt x="1213609" y="278454"/>
                </a:cubicBezTo>
                <a:cubicBezTo>
                  <a:pt x="1219035" y="288245"/>
                  <a:pt x="1229172" y="293452"/>
                  <a:pt x="1244019" y="294075"/>
                </a:cubicBezTo>
                <a:cubicBezTo>
                  <a:pt x="1253851" y="293860"/>
                  <a:pt x="1263312" y="290193"/>
                  <a:pt x="1272401" y="283073"/>
                </a:cubicBezTo>
                <a:cubicBezTo>
                  <a:pt x="1281490" y="275954"/>
                  <a:pt x="1289373" y="266672"/>
                  <a:pt x="1296050" y="255227"/>
                </a:cubicBezTo>
                <a:cubicBezTo>
                  <a:pt x="1302727" y="243783"/>
                  <a:pt x="1307364" y="231466"/>
                  <a:pt x="1309961" y="218277"/>
                </a:cubicBezTo>
                <a:lnTo>
                  <a:pt x="1322658" y="152312"/>
                </a:lnTo>
                <a:cubicBezTo>
                  <a:pt x="1319500" y="150784"/>
                  <a:pt x="1315064" y="149333"/>
                  <a:pt x="1309347" y="147959"/>
                </a:cubicBezTo>
                <a:cubicBezTo>
                  <a:pt x="1303630" y="146585"/>
                  <a:pt x="1297144" y="145851"/>
                  <a:pt x="1289892" y="145757"/>
                </a:cubicBezTo>
                <a:close/>
                <a:moveTo>
                  <a:pt x="10164459" y="145348"/>
                </a:moveTo>
                <a:cubicBezTo>
                  <a:pt x="10150160" y="145710"/>
                  <a:pt x="10137691" y="150768"/>
                  <a:pt x="10127051" y="160522"/>
                </a:cubicBezTo>
                <a:cubicBezTo>
                  <a:pt x="10116410" y="170277"/>
                  <a:pt x="10108159" y="182558"/>
                  <a:pt x="10102298" y="197366"/>
                </a:cubicBezTo>
                <a:cubicBezTo>
                  <a:pt x="10096438" y="212174"/>
                  <a:pt x="10093529" y="227338"/>
                  <a:pt x="10093572" y="242859"/>
                </a:cubicBezTo>
                <a:cubicBezTo>
                  <a:pt x="10093700" y="259342"/>
                  <a:pt x="10097848" y="272674"/>
                  <a:pt x="10106018" y="282857"/>
                </a:cubicBezTo>
                <a:cubicBezTo>
                  <a:pt x="10114188" y="293040"/>
                  <a:pt x="10125609" y="298281"/>
                  <a:pt x="10140284" y="298580"/>
                </a:cubicBezTo>
                <a:cubicBezTo>
                  <a:pt x="10153796" y="298229"/>
                  <a:pt x="10165836" y="293196"/>
                  <a:pt x="10176403" y="283481"/>
                </a:cubicBezTo>
                <a:cubicBezTo>
                  <a:pt x="10186971" y="273767"/>
                  <a:pt x="10195307" y="261481"/>
                  <a:pt x="10201413" y="246622"/>
                </a:cubicBezTo>
                <a:cubicBezTo>
                  <a:pt x="10207518" y="231764"/>
                  <a:pt x="10210634" y="216443"/>
                  <a:pt x="10210761" y="200659"/>
                </a:cubicBezTo>
                <a:cubicBezTo>
                  <a:pt x="10210850" y="192753"/>
                  <a:pt x="10209489" y="184574"/>
                  <a:pt x="10206679" y="176122"/>
                </a:cubicBezTo>
                <a:cubicBezTo>
                  <a:pt x="10203870" y="167669"/>
                  <a:pt x="10199078" y="160492"/>
                  <a:pt x="10192308" y="154589"/>
                </a:cubicBezTo>
                <a:cubicBezTo>
                  <a:pt x="10185537" y="148686"/>
                  <a:pt x="10176254" y="145606"/>
                  <a:pt x="10164459" y="145348"/>
                </a:cubicBezTo>
                <a:close/>
                <a:moveTo>
                  <a:pt x="8308939" y="145348"/>
                </a:moveTo>
                <a:cubicBezTo>
                  <a:pt x="8291676" y="145672"/>
                  <a:pt x="8276047" y="150988"/>
                  <a:pt x="8262053" y="161296"/>
                </a:cubicBezTo>
                <a:cubicBezTo>
                  <a:pt x="8248059" y="171605"/>
                  <a:pt x="8236887" y="184964"/>
                  <a:pt x="8228536" y="201372"/>
                </a:cubicBezTo>
                <a:cubicBezTo>
                  <a:pt x="8220185" y="217781"/>
                  <a:pt x="8215843" y="235297"/>
                  <a:pt x="8215509" y="253922"/>
                </a:cubicBezTo>
                <a:cubicBezTo>
                  <a:pt x="8215286" y="265428"/>
                  <a:pt x="8217678" y="275500"/>
                  <a:pt x="8222684" y="284138"/>
                </a:cubicBezTo>
                <a:cubicBezTo>
                  <a:pt x="8227691" y="292776"/>
                  <a:pt x="8236642" y="297317"/>
                  <a:pt x="8249541" y="297761"/>
                </a:cubicBezTo>
                <a:cubicBezTo>
                  <a:pt x="8264266" y="297326"/>
                  <a:pt x="8278513" y="288977"/>
                  <a:pt x="8292283" y="272715"/>
                </a:cubicBezTo>
                <a:cubicBezTo>
                  <a:pt x="8306055" y="256452"/>
                  <a:pt x="8315698" y="234885"/>
                  <a:pt x="8321213" y="208013"/>
                </a:cubicBezTo>
                <a:lnTo>
                  <a:pt x="8332662" y="148216"/>
                </a:lnTo>
                <a:cubicBezTo>
                  <a:pt x="8330243" y="147559"/>
                  <a:pt x="8327108" y="146927"/>
                  <a:pt x="8323256" y="146321"/>
                </a:cubicBezTo>
                <a:cubicBezTo>
                  <a:pt x="8319405" y="145715"/>
                  <a:pt x="8314634" y="145391"/>
                  <a:pt x="8308939" y="145348"/>
                </a:cubicBezTo>
                <a:close/>
                <a:moveTo>
                  <a:pt x="7773685" y="145348"/>
                </a:moveTo>
                <a:cubicBezTo>
                  <a:pt x="7759386" y="145710"/>
                  <a:pt x="7746916" y="150768"/>
                  <a:pt x="7736275" y="160522"/>
                </a:cubicBezTo>
                <a:cubicBezTo>
                  <a:pt x="7725635" y="170277"/>
                  <a:pt x="7717383" y="182558"/>
                  <a:pt x="7711523" y="197366"/>
                </a:cubicBezTo>
                <a:cubicBezTo>
                  <a:pt x="7705663" y="212174"/>
                  <a:pt x="7702755" y="227338"/>
                  <a:pt x="7702797" y="242859"/>
                </a:cubicBezTo>
                <a:cubicBezTo>
                  <a:pt x="7702925" y="259342"/>
                  <a:pt x="7707074" y="272674"/>
                  <a:pt x="7715243" y="282857"/>
                </a:cubicBezTo>
                <a:cubicBezTo>
                  <a:pt x="7723413" y="293040"/>
                  <a:pt x="7734835" y="298281"/>
                  <a:pt x="7749509" y="298580"/>
                </a:cubicBezTo>
                <a:cubicBezTo>
                  <a:pt x="7763021" y="298229"/>
                  <a:pt x="7775060" y="293196"/>
                  <a:pt x="7785629" y="283481"/>
                </a:cubicBezTo>
                <a:cubicBezTo>
                  <a:pt x="7796195" y="273767"/>
                  <a:pt x="7804532" y="261481"/>
                  <a:pt x="7810638" y="246622"/>
                </a:cubicBezTo>
                <a:cubicBezTo>
                  <a:pt x="7816744" y="231764"/>
                  <a:pt x="7819860" y="216443"/>
                  <a:pt x="7819986" y="200659"/>
                </a:cubicBezTo>
                <a:cubicBezTo>
                  <a:pt x="7820075" y="192753"/>
                  <a:pt x="7818714" y="184574"/>
                  <a:pt x="7815904" y="176122"/>
                </a:cubicBezTo>
                <a:cubicBezTo>
                  <a:pt x="7813093" y="167669"/>
                  <a:pt x="7808303" y="160492"/>
                  <a:pt x="7801533" y="154589"/>
                </a:cubicBezTo>
                <a:cubicBezTo>
                  <a:pt x="7794761" y="148686"/>
                  <a:pt x="7785479" y="145606"/>
                  <a:pt x="7773685" y="145348"/>
                </a:cubicBezTo>
                <a:close/>
                <a:moveTo>
                  <a:pt x="7585041" y="145348"/>
                </a:moveTo>
                <a:cubicBezTo>
                  <a:pt x="7567770" y="145672"/>
                  <a:pt x="7552136" y="150988"/>
                  <a:pt x="7538143" y="161296"/>
                </a:cubicBezTo>
                <a:cubicBezTo>
                  <a:pt x="7524149" y="171605"/>
                  <a:pt x="7512979" y="184964"/>
                  <a:pt x="7504631" y="201372"/>
                </a:cubicBezTo>
                <a:cubicBezTo>
                  <a:pt x="7496284" y="217781"/>
                  <a:pt x="7491942" y="235297"/>
                  <a:pt x="7491609" y="253922"/>
                </a:cubicBezTo>
                <a:cubicBezTo>
                  <a:pt x="7491387" y="265428"/>
                  <a:pt x="7493777" y="275500"/>
                  <a:pt x="7498780" y="284138"/>
                </a:cubicBezTo>
                <a:cubicBezTo>
                  <a:pt x="7503784" y="292776"/>
                  <a:pt x="7512730" y="297317"/>
                  <a:pt x="7525621" y="297761"/>
                </a:cubicBezTo>
                <a:cubicBezTo>
                  <a:pt x="7540366" y="297326"/>
                  <a:pt x="7554622" y="288977"/>
                  <a:pt x="7568391" y="272715"/>
                </a:cubicBezTo>
                <a:cubicBezTo>
                  <a:pt x="7582158" y="256452"/>
                  <a:pt x="7591800" y="234885"/>
                  <a:pt x="7597313" y="208013"/>
                </a:cubicBezTo>
                <a:lnTo>
                  <a:pt x="7608763" y="148216"/>
                </a:lnTo>
                <a:cubicBezTo>
                  <a:pt x="7606344" y="147559"/>
                  <a:pt x="7603208" y="146927"/>
                  <a:pt x="7599357" y="146321"/>
                </a:cubicBezTo>
                <a:cubicBezTo>
                  <a:pt x="7595506" y="145715"/>
                  <a:pt x="7590734" y="145391"/>
                  <a:pt x="7585041" y="145348"/>
                </a:cubicBezTo>
                <a:close/>
                <a:moveTo>
                  <a:pt x="6935485" y="145348"/>
                </a:moveTo>
                <a:cubicBezTo>
                  <a:pt x="6921186" y="145710"/>
                  <a:pt x="6908716" y="150768"/>
                  <a:pt x="6898075" y="160522"/>
                </a:cubicBezTo>
                <a:cubicBezTo>
                  <a:pt x="6887435" y="170277"/>
                  <a:pt x="6879184" y="182558"/>
                  <a:pt x="6873323" y="197366"/>
                </a:cubicBezTo>
                <a:cubicBezTo>
                  <a:pt x="6867463" y="212174"/>
                  <a:pt x="6864555" y="227338"/>
                  <a:pt x="6864596" y="242859"/>
                </a:cubicBezTo>
                <a:cubicBezTo>
                  <a:pt x="6864725" y="259342"/>
                  <a:pt x="6868874" y="272674"/>
                  <a:pt x="6877043" y="282857"/>
                </a:cubicBezTo>
                <a:cubicBezTo>
                  <a:pt x="6885213" y="293040"/>
                  <a:pt x="6896635" y="298281"/>
                  <a:pt x="6911309" y="298580"/>
                </a:cubicBezTo>
                <a:cubicBezTo>
                  <a:pt x="6924821" y="298229"/>
                  <a:pt x="6936861" y="293196"/>
                  <a:pt x="6947429" y="283481"/>
                </a:cubicBezTo>
                <a:cubicBezTo>
                  <a:pt x="6957996" y="273767"/>
                  <a:pt x="6966332" y="261481"/>
                  <a:pt x="6972438" y="246622"/>
                </a:cubicBezTo>
                <a:cubicBezTo>
                  <a:pt x="6978544" y="231764"/>
                  <a:pt x="6981660" y="216443"/>
                  <a:pt x="6981786" y="200659"/>
                </a:cubicBezTo>
                <a:cubicBezTo>
                  <a:pt x="6981875" y="192753"/>
                  <a:pt x="6980514" y="184574"/>
                  <a:pt x="6977704" y="176122"/>
                </a:cubicBezTo>
                <a:cubicBezTo>
                  <a:pt x="6974894" y="167669"/>
                  <a:pt x="6970104" y="160492"/>
                  <a:pt x="6963333" y="154589"/>
                </a:cubicBezTo>
                <a:cubicBezTo>
                  <a:pt x="6956562" y="148686"/>
                  <a:pt x="6947279" y="145606"/>
                  <a:pt x="6935485" y="145348"/>
                </a:cubicBezTo>
                <a:close/>
                <a:moveTo>
                  <a:pt x="3117818" y="145348"/>
                </a:moveTo>
                <a:cubicBezTo>
                  <a:pt x="3100546" y="145672"/>
                  <a:pt x="3084913" y="150988"/>
                  <a:pt x="3070920" y="161296"/>
                </a:cubicBezTo>
                <a:cubicBezTo>
                  <a:pt x="3056925" y="171605"/>
                  <a:pt x="3045755" y="184964"/>
                  <a:pt x="3037407" y="201372"/>
                </a:cubicBezTo>
                <a:cubicBezTo>
                  <a:pt x="3029060" y="217781"/>
                  <a:pt x="3024718" y="235297"/>
                  <a:pt x="3024384" y="253922"/>
                </a:cubicBezTo>
                <a:cubicBezTo>
                  <a:pt x="3024163" y="265428"/>
                  <a:pt x="3026553" y="275500"/>
                  <a:pt x="3031557" y="284138"/>
                </a:cubicBezTo>
                <a:cubicBezTo>
                  <a:pt x="3036559" y="292776"/>
                  <a:pt x="3045506" y="297317"/>
                  <a:pt x="3058397" y="297761"/>
                </a:cubicBezTo>
                <a:cubicBezTo>
                  <a:pt x="3073142" y="297326"/>
                  <a:pt x="3087399" y="288977"/>
                  <a:pt x="3101166" y="272715"/>
                </a:cubicBezTo>
                <a:cubicBezTo>
                  <a:pt x="3114934" y="256452"/>
                  <a:pt x="3124576" y="234885"/>
                  <a:pt x="3130089" y="208013"/>
                </a:cubicBezTo>
                <a:lnTo>
                  <a:pt x="3141539" y="148216"/>
                </a:lnTo>
                <a:cubicBezTo>
                  <a:pt x="3139119" y="147559"/>
                  <a:pt x="3135984" y="146927"/>
                  <a:pt x="3132133" y="146321"/>
                </a:cubicBezTo>
                <a:cubicBezTo>
                  <a:pt x="3128282" y="145715"/>
                  <a:pt x="3123511" y="145391"/>
                  <a:pt x="3117818" y="145348"/>
                </a:cubicBezTo>
                <a:close/>
                <a:moveTo>
                  <a:pt x="2012917" y="145348"/>
                </a:moveTo>
                <a:cubicBezTo>
                  <a:pt x="1995643" y="145672"/>
                  <a:pt x="1980010" y="150988"/>
                  <a:pt x="1966016" y="161296"/>
                </a:cubicBezTo>
                <a:cubicBezTo>
                  <a:pt x="1952023" y="171605"/>
                  <a:pt x="1940853" y="184964"/>
                  <a:pt x="1932507" y="201372"/>
                </a:cubicBezTo>
                <a:cubicBezTo>
                  <a:pt x="1924159" y="217781"/>
                  <a:pt x="1919819" y="235297"/>
                  <a:pt x="1919485" y="253922"/>
                </a:cubicBezTo>
                <a:cubicBezTo>
                  <a:pt x="1919264" y="265428"/>
                  <a:pt x="1921658" y="275500"/>
                  <a:pt x="1926667" y="284138"/>
                </a:cubicBezTo>
                <a:cubicBezTo>
                  <a:pt x="1931675" y="292776"/>
                  <a:pt x="1940621" y="297317"/>
                  <a:pt x="1953506" y="297761"/>
                </a:cubicBezTo>
                <a:cubicBezTo>
                  <a:pt x="1968236" y="297326"/>
                  <a:pt x="1982487" y="288977"/>
                  <a:pt x="1996258" y="272715"/>
                </a:cubicBezTo>
                <a:cubicBezTo>
                  <a:pt x="2010030" y="256452"/>
                  <a:pt x="2019674" y="234885"/>
                  <a:pt x="2025189" y="208013"/>
                </a:cubicBezTo>
                <a:lnTo>
                  <a:pt x="2036639" y="148216"/>
                </a:lnTo>
                <a:cubicBezTo>
                  <a:pt x="2034219" y="147559"/>
                  <a:pt x="2031084" y="146927"/>
                  <a:pt x="2027233" y="146321"/>
                </a:cubicBezTo>
                <a:cubicBezTo>
                  <a:pt x="2023382" y="145715"/>
                  <a:pt x="2018610" y="145391"/>
                  <a:pt x="2012917" y="145348"/>
                </a:cubicBezTo>
                <a:close/>
                <a:moveTo>
                  <a:pt x="849011" y="145348"/>
                </a:moveTo>
                <a:cubicBezTo>
                  <a:pt x="834712" y="145710"/>
                  <a:pt x="822243" y="150768"/>
                  <a:pt x="811602" y="160522"/>
                </a:cubicBezTo>
                <a:cubicBezTo>
                  <a:pt x="800961" y="170277"/>
                  <a:pt x="792710" y="182558"/>
                  <a:pt x="786850" y="197366"/>
                </a:cubicBezTo>
                <a:cubicBezTo>
                  <a:pt x="780989" y="212174"/>
                  <a:pt x="778080" y="227338"/>
                  <a:pt x="778123" y="242859"/>
                </a:cubicBezTo>
                <a:cubicBezTo>
                  <a:pt x="778251" y="259342"/>
                  <a:pt x="782400" y="272674"/>
                  <a:pt x="790569" y="282857"/>
                </a:cubicBezTo>
                <a:cubicBezTo>
                  <a:pt x="798739" y="293040"/>
                  <a:pt x="810161" y="298281"/>
                  <a:pt x="824835" y="298580"/>
                </a:cubicBezTo>
                <a:cubicBezTo>
                  <a:pt x="838347" y="298229"/>
                  <a:pt x="850387" y="293196"/>
                  <a:pt x="860954" y="283481"/>
                </a:cubicBezTo>
                <a:cubicBezTo>
                  <a:pt x="871522" y="273767"/>
                  <a:pt x="879858" y="261481"/>
                  <a:pt x="885964" y="246622"/>
                </a:cubicBezTo>
                <a:cubicBezTo>
                  <a:pt x="892070" y="231764"/>
                  <a:pt x="895186" y="216443"/>
                  <a:pt x="895312" y="200659"/>
                </a:cubicBezTo>
                <a:cubicBezTo>
                  <a:pt x="895401" y="192753"/>
                  <a:pt x="894040" y="184574"/>
                  <a:pt x="891230" y="176122"/>
                </a:cubicBezTo>
                <a:cubicBezTo>
                  <a:pt x="888420" y="167669"/>
                  <a:pt x="883630" y="160492"/>
                  <a:pt x="876859" y="154589"/>
                </a:cubicBezTo>
                <a:cubicBezTo>
                  <a:pt x="870088" y="148686"/>
                  <a:pt x="860805" y="145606"/>
                  <a:pt x="849011" y="145348"/>
                </a:cubicBezTo>
                <a:close/>
                <a:moveTo>
                  <a:pt x="6236477" y="144938"/>
                </a:moveTo>
                <a:cubicBezTo>
                  <a:pt x="6220128" y="145604"/>
                  <a:pt x="6206315" y="152163"/>
                  <a:pt x="6195036" y="164614"/>
                </a:cubicBezTo>
                <a:cubicBezTo>
                  <a:pt x="6183759" y="177065"/>
                  <a:pt x="6175990" y="191412"/>
                  <a:pt x="6171729" y="207654"/>
                </a:cubicBezTo>
                <a:cubicBezTo>
                  <a:pt x="6198998" y="208201"/>
                  <a:pt x="6221503" y="205878"/>
                  <a:pt x="6239243" y="200686"/>
                </a:cubicBezTo>
                <a:cubicBezTo>
                  <a:pt x="6256984" y="195494"/>
                  <a:pt x="6266170" y="185382"/>
                  <a:pt x="6266802" y="170352"/>
                </a:cubicBezTo>
                <a:cubicBezTo>
                  <a:pt x="6266666" y="162120"/>
                  <a:pt x="6263865" y="155835"/>
                  <a:pt x="6258401" y="151497"/>
                </a:cubicBezTo>
                <a:cubicBezTo>
                  <a:pt x="6252937" y="147159"/>
                  <a:pt x="6245629" y="144972"/>
                  <a:pt x="6236477" y="144938"/>
                </a:cubicBezTo>
                <a:close/>
                <a:moveTo>
                  <a:pt x="4855352" y="144938"/>
                </a:moveTo>
                <a:cubicBezTo>
                  <a:pt x="4839003" y="145604"/>
                  <a:pt x="4825190" y="152163"/>
                  <a:pt x="4813912" y="164614"/>
                </a:cubicBezTo>
                <a:cubicBezTo>
                  <a:pt x="4802633" y="177065"/>
                  <a:pt x="4794865" y="191412"/>
                  <a:pt x="4790605" y="207654"/>
                </a:cubicBezTo>
                <a:cubicBezTo>
                  <a:pt x="4817873" y="208201"/>
                  <a:pt x="4840378" y="205878"/>
                  <a:pt x="4858118" y="200686"/>
                </a:cubicBezTo>
                <a:cubicBezTo>
                  <a:pt x="4875859" y="195494"/>
                  <a:pt x="4885045" y="185382"/>
                  <a:pt x="4885677" y="170352"/>
                </a:cubicBezTo>
                <a:cubicBezTo>
                  <a:pt x="4885541" y="162120"/>
                  <a:pt x="4882740" y="155835"/>
                  <a:pt x="4877276" y="151497"/>
                </a:cubicBezTo>
                <a:cubicBezTo>
                  <a:pt x="4871812" y="147159"/>
                  <a:pt x="4864504" y="144972"/>
                  <a:pt x="4855352" y="144938"/>
                </a:cubicBezTo>
                <a:close/>
                <a:moveTo>
                  <a:pt x="3979052" y="144938"/>
                </a:moveTo>
                <a:cubicBezTo>
                  <a:pt x="3962703" y="145604"/>
                  <a:pt x="3948890" y="152163"/>
                  <a:pt x="3937612" y="164614"/>
                </a:cubicBezTo>
                <a:cubicBezTo>
                  <a:pt x="3926334" y="177065"/>
                  <a:pt x="3918565" y="191412"/>
                  <a:pt x="3914305" y="207654"/>
                </a:cubicBezTo>
                <a:cubicBezTo>
                  <a:pt x="3941573" y="208201"/>
                  <a:pt x="3964077" y="205878"/>
                  <a:pt x="3981819" y="200686"/>
                </a:cubicBezTo>
                <a:cubicBezTo>
                  <a:pt x="3999559" y="195494"/>
                  <a:pt x="4008746" y="185382"/>
                  <a:pt x="4009378" y="170352"/>
                </a:cubicBezTo>
                <a:cubicBezTo>
                  <a:pt x="4009241" y="162120"/>
                  <a:pt x="4006441" y="155835"/>
                  <a:pt x="4000976" y="151497"/>
                </a:cubicBezTo>
                <a:cubicBezTo>
                  <a:pt x="3995512" y="147159"/>
                  <a:pt x="3988204" y="144972"/>
                  <a:pt x="3979052" y="144938"/>
                </a:cubicBezTo>
                <a:close/>
                <a:moveTo>
                  <a:pt x="416703" y="144938"/>
                </a:moveTo>
                <a:cubicBezTo>
                  <a:pt x="400354" y="145604"/>
                  <a:pt x="386540" y="152163"/>
                  <a:pt x="375262" y="164614"/>
                </a:cubicBezTo>
                <a:cubicBezTo>
                  <a:pt x="363985" y="177065"/>
                  <a:pt x="356215" y="191412"/>
                  <a:pt x="351955" y="207654"/>
                </a:cubicBezTo>
                <a:cubicBezTo>
                  <a:pt x="379223" y="208201"/>
                  <a:pt x="401728" y="205878"/>
                  <a:pt x="419469" y="200686"/>
                </a:cubicBezTo>
                <a:cubicBezTo>
                  <a:pt x="437210" y="195494"/>
                  <a:pt x="446396" y="185382"/>
                  <a:pt x="447028" y="170352"/>
                </a:cubicBezTo>
                <a:cubicBezTo>
                  <a:pt x="446891" y="162120"/>
                  <a:pt x="444091" y="155835"/>
                  <a:pt x="438627" y="151497"/>
                </a:cubicBezTo>
                <a:cubicBezTo>
                  <a:pt x="433163" y="147159"/>
                  <a:pt x="425855" y="144972"/>
                  <a:pt x="416703" y="144938"/>
                </a:cubicBezTo>
                <a:close/>
                <a:moveTo>
                  <a:pt x="7283653" y="122872"/>
                </a:moveTo>
                <a:lnTo>
                  <a:pt x="7318457" y="122872"/>
                </a:lnTo>
                <a:lnTo>
                  <a:pt x="7335654" y="235915"/>
                </a:lnTo>
                <a:cubicBezTo>
                  <a:pt x="7337113" y="247110"/>
                  <a:pt x="7338392" y="256667"/>
                  <a:pt x="7339492" y="264585"/>
                </a:cubicBezTo>
                <a:cubicBezTo>
                  <a:pt x="7340594" y="272504"/>
                  <a:pt x="7341360" y="279194"/>
                  <a:pt x="7341796" y="284655"/>
                </a:cubicBezTo>
                <a:lnTo>
                  <a:pt x="7343024" y="284655"/>
                </a:lnTo>
                <a:cubicBezTo>
                  <a:pt x="7344969" y="279476"/>
                  <a:pt x="7347528" y="273246"/>
                  <a:pt x="7350702" y="265964"/>
                </a:cubicBezTo>
                <a:cubicBezTo>
                  <a:pt x="7353875" y="258682"/>
                  <a:pt x="7358276" y="249475"/>
                  <a:pt x="7363906" y="238343"/>
                </a:cubicBezTo>
                <a:lnTo>
                  <a:pt x="7424506" y="122872"/>
                </a:lnTo>
                <a:lnTo>
                  <a:pt x="7461766" y="122872"/>
                </a:lnTo>
                <a:lnTo>
                  <a:pt x="7351623" y="321056"/>
                </a:lnTo>
                <a:lnTo>
                  <a:pt x="7318047" y="321056"/>
                </a:lnTo>
                <a:close/>
                <a:moveTo>
                  <a:pt x="5950153" y="122872"/>
                </a:moveTo>
                <a:lnTo>
                  <a:pt x="5984957" y="122872"/>
                </a:lnTo>
                <a:lnTo>
                  <a:pt x="6002154" y="235915"/>
                </a:lnTo>
                <a:cubicBezTo>
                  <a:pt x="6003612" y="247110"/>
                  <a:pt x="6004892" y="256667"/>
                  <a:pt x="6005992" y="264585"/>
                </a:cubicBezTo>
                <a:cubicBezTo>
                  <a:pt x="6007093" y="272504"/>
                  <a:pt x="6007860" y="279194"/>
                  <a:pt x="6008296" y="284655"/>
                </a:cubicBezTo>
                <a:lnTo>
                  <a:pt x="6009524" y="284655"/>
                </a:lnTo>
                <a:cubicBezTo>
                  <a:pt x="6011469" y="279476"/>
                  <a:pt x="6014028" y="273246"/>
                  <a:pt x="6017201" y="265964"/>
                </a:cubicBezTo>
                <a:cubicBezTo>
                  <a:pt x="6020375" y="258682"/>
                  <a:pt x="6024776" y="249475"/>
                  <a:pt x="6030407" y="238343"/>
                </a:cubicBezTo>
                <a:lnTo>
                  <a:pt x="6091006" y="122872"/>
                </a:lnTo>
                <a:lnTo>
                  <a:pt x="6128267" y="122872"/>
                </a:lnTo>
                <a:lnTo>
                  <a:pt x="6018123" y="321056"/>
                </a:lnTo>
                <a:lnTo>
                  <a:pt x="5984547" y="321056"/>
                </a:lnTo>
                <a:close/>
                <a:moveTo>
                  <a:pt x="5378724" y="122872"/>
                </a:moveTo>
                <a:lnTo>
                  <a:pt x="5412709" y="122872"/>
                </a:lnTo>
                <a:lnTo>
                  <a:pt x="5374612" y="321056"/>
                </a:lnTo>
                <a:lnTo>
                  <a:pt x="5340645" y="321056"/>
                </a:lnTo>
                <a:close/>
                <a:moveTo>
                  <a:pt x="4577316" y="122872"/>
                </a:moveTo>
                <a:lnTo>
                  <a:pt x="4612531" y="122872"/>
                </a:lnTo>
                <a:lnTo>
                  <a:pt x="4632185" y="229772"/>
                </a:lnTo>
                <a:cubicBezTo>
                  <a:pt x="4634404" y="240873"/>
                  <a:pt x="4636212" y="250515"/>
                  <a:pt x="4637611" y="258698"/>
                </a:cubicBezTo>
                <a:cubicBezTo>
                  <a:pt x="4639011" y="266881"/>
                  <a:pt x="4640204" y="274577"/>
                  <a:pt x="4641194" y="281788"/>
                </a:cubicBezTo>
                <a:lnTo>
                  <a:pt x="4642013" y="281788"/>
                </a:lnTo>
                <a:cubicBezTo>
                  <a:pt x="4644589" y="275576"/>
                  <a:pt x="4647524" y="268647"/>
                  <a:pt x="4650816" y="261002"/>
                </a:cubicBezTo>
                <a:cubicBezTo>
                  <a:pt x="4654110" y="253356"/>
                  <a:pt x="4658273" y="244175"/>
                  <a:pt x="4663306" y="233458"/>
                </a:cubicBezTo>
                <a:lnTo>
                  <a:pt x="4713671" y="122872"/>
                </a:lnTo>
                <a:lnTo>
                  <a:pt x="4749705" y="122872"/>
                </a:lnTo>
                <a:lnTo>
                  <a:pt x="4675590" y="273596"/>
                </a:lnTo>
                <a:cubicBezTo>
                  <a:pt x="4665114" y="295107"/>
                  <a:pt x="4654434" y="314545"/>
                  <a:pt x="4643549" y="331909"/>
                </a:cubicBezTo>
                <a:cubicBezTo>
                  <a:pt x="4632663" y="349274"/>
                  <a:pt x="4620550" y="364513"/>
                  <a:pt x="4607207" y="377628"/>
                </a:cubicBezTo>
                <a:cubicBezTo>
                  <a:pt x="4595844" y="388763"/>
                  <a:pt x="4584891" y="397006"/>
                  <a:pt x="4574347" y="402356"/>
                </a:cubicBezTo>
                <a:cubicBezTo>
                  <a:pt x="4563803" y="407706"/>
                  <a:pt x="4555511" y="410932"/>
                  <a:pt x="4549472" y="412032"/>
                </a:cubicBezTo>
                <a:lnTo>
                  <a:pt x="4541282" y="382953"/>
                </a:lnTo>
                <a:cubicBezTo>
                  <a:pt x="4545718" y="381383"/>
                  <a:pt x="4551177" y="379096"/>
                  <a:pt x="4557661" y="376092"/>
                </a:cubicBezTo>
                <a:cubicBezTo>
                  <a:pt x="4564144" y="373089"/>
                  <a:pt x="4570832" y="368959"/>
                  <a:pt x="4577725" y="363703"/>
                </a:cubicBezTo>
                <a:cubicBezTo>
                  <a:pt x="4584379" y="358532"/>
                  <a:pt x="4591033" y="352081"/>
                  <a:pt x="4597687" y="344350"/>
                </a:cubicBezTo>
                <a:cubicBezTo>
                  <a:pt x="4604341" y="336619"/>
                  <a:pt x="4610381" y="327916"/>
                  <a:pt x="4615807" y="318240"/>
                </a:cubicBezTo>
                <a:cubicBezTo>
                  <a:pt x="4616600" y="316636"/>
                  <a:pt x="4617060" y="315134"/>
                  <a:pt x="4617189" y="313734"/>
                </a:cubicBezTo>
                <a:cubicBezTo>
                  <a:pt x="4617316" y="312335"/>
                  <a:pt x="4617265" y="310833"/>
                  <a:pt x="4617035" y="309229"/>
                </a:cubicBezTo>
                <a:close/>
                <a:moveTo>
                  <a:pt x="4384425" y="122872"/>
                </a:moveTo>
                <a:lnTo>
                  <a:pt x="4418406" y="122872"/>
                </a:lnTo>
                <a:lnTo>
                  <a:pt x="4397518" y="233458"/>
                </a:lnTo>
                <a:cubicBezTo>
                  <a:pt x="4396289" y="238970"/>
                  <a:pt x="4395368" y="244124"/>
                  <a:pt x="4394753" y="248919"/>
                </a:cubicBezTo>
                <a:cubicBezTo>
                  <a:pt x="4394139" y="253715"/>
                  <a:pt x="4393832" y="258254"/>
                  <a:pt x="4393832" y="262538"/>
                </a:cubicBezTo>
                <a:cubicBezTo>
                  <a:pt x="4393704" y="272930"/>
                  <a:pt x="4396110" y="281224"/>
                  <a:pt x="4401050" y="287419"/>
                </a:cubicBezTo>
                <a:cubicBezTo>
                  <a:pt x="4405991" y="293614"/>
                  <a:pt x="4414234" y="296788"/>
                  <a:pt x="4425778" y="296942"/>
                </a:cubicBezTo>
                <a:cubicBezTo>
                  <a:pt x="4438697" y="296660"/>
                  <a:pt x="4451462" y="290056"/>
                  <a:pt x="4464074" y="277129"/>
                </a:cubicBezTo>
                <a:cubicBezTo>
                  <a:pt x="4476685" y="264201"/>
                  <a:pt x="4485354" y="246641"/>
                  <a:pt x="4490082" y="224447"/>
                </a:cubicBezTo>
                <a:lnTo>
                  <a:pt x="4509332" y="122872"/>
                </a:lnTo>
                <a:lnTo>
                  <a:pt x="4543326" y="122872"/>
                </a:lnTo>
                <a:lnTo>
                  <a:pt x="4516704" y="263320"/>
                </a:lnTo>
                <a:cubicBezTo>
                  <a:pt x="4512676" y="285432"/>
                  <a:pt x="4509673" y="304677"/>
                  <a:pt x="4507693" y="321056"/>
                </a:cubicBezTo>
                <a:lnTo>
                  <a:pt x="4476975" y="321056"/>
                </a:lnTo>
                <a:lnTo>
                  <a:pt x="4482300" y="283835"/>
                </a:lnTo>
                <a:lnTo>
                  <a:pt x="4481481" y="283835"/>
                </a:lnTo>
                <a:cubicBezTo>
                  <a:pt x="4472496" y="296853"/>
                  <a:pt x="4461898" y="307030"/>
                  <a:pt x="4449687" y="314366"/>
                </a:cubicBezTo>
                <a:cubicBezTo>
                  <a:pt x="4437477" y="321702"/>
                  <a:pt x="4424729" y="325434"/>
                  <a:pt x="4411444" y="325561"/>
                </a:cubicBezTo>
                <a:cubicBezTo>
                  <a:pt x="4398173" y="325988"/>
                  <a:pt x="4386340" y="322068"/>
                  <a:pt x="4375942" y="313800"/>
                </a:cubicBezTo>
                <a:cubicBezTo>
                  <a:pt x="4365545" y="305533"/>
                  <a:pt x="4360057" y="290357"/>
                  <a:pt x="4359479" y="268272"/>
                </a:cubicBezTo>
                <a:cubicBezTo>
                  <a:pt x="4359479" y="263587"/>
                  <a:pt x="4359785" y="258519"/>
                  <a:pt x="4360398" y="253066"/>
                </a:cubicBezTo>
                <a:cubicBezTo>
                  <a:pt x="4361012" y="247614"/>
                  <a:pt x="4361932" y="241624"/>
                  <a:pt x="4363159" y="235096"/>
                </a:cubicBezTo>
                <a:close/>
                <a:moveTo>
                  <a:pt x="2803275" y="122872"/>
                </a:moveTo>
                <a:lnTo>
                  <a:pt x="2837256" y="122872"/>
                </a:lnTo>
                <a:lnTo>
                  <a:pt x="2816368" y="233458"/>
                </a:lnTo>
                <a:cubicBezTo>
                  <a:pt x="2815140" y="238970"/>
                  <a:pt x="2814218" y="244124"/>
                  <a:pt x="2813604" y="248919"/>
                </a:cubicBezTo>
                <a:cubicBezTo>
                  <a:pt x="2812989" y="253715"/>
                  <a:pt x="2812682" y="258254"/>
                  <a:pt x="2812682" y="262538"/>
                </a:cubicBezTo>
                <a:cubicBezTo>
                  <a:pt x="2812554" y="272930"/>
                  <a:pt x="2814960" y="281224"/>
                  <a:pt x="2819901" y="287419"/>
                </a:cubicBezTo>
                <a:cubicBezTo>
                  <a:pt x="2824841" y="293614"/>
                  <a:pt x="2833084" y="296788"/>
                  <a:pt x="2844629" y="296942"/>
                </a:cubicBezTo>
                <a:cubicBezTo>
                  <a:pt x="2857548" y="296660"/>
                  <a:pt x="2870313" y="290056"/>
                  <a:pt x="2882924" y="277129"/>
                </a:cubicBezTo>
                <a:cubicBezTo>
                  <a:pt x="2895536" y="264201"/>
                  <a:pt x="2904205" y="246641"/>
                  <a:pt x="2908933" y="224447"/>
                </a:cubicBezTo>
                <a:lnTo>
                  <a:pt x="2928182" y="122872"/>
                </a:lnTo>
                <a:lnTo>
                  <a:pt x="2962177" y="122872"/>
                </a:lnTo>
                <a:lnTo>
                  <a:pt x="2935554" y="263320"/>
                </a:lnTo>
                <a:cubicBezTo>
                  <a:pt x="2931528" y="285432"/>
                  <a:pt x="2928523" y="304677"/>
                  <a:pt x="2926544" y="321056"/>
                </a:cubicBezTo>
                <a:lnTo>
                  <a:pt x="2895826" y="321056"/>
                </a:lnTo>
                <a:lnTo>
                  <a:pt x="2901150" y="283835"/>
                </a:lnTo>
                <a:lnTo>
                  <a:pt x="2900331" y="283835"/>
                </a:lnTo>
                <a:cubicBezTo>
                  <a:pt x="2891346" y="296853"/>
                  <a:pt x="2880748" y="307030"/>
                  <a:pt x="2868538" y="314366"/>
                </a:cubicBezTo>
                <a:cubicBezTo>
                  <a:pt x="2856327" y="321702"/>
                  <a:pt x="2843579" y="325434"/>
                  <a:pt x="2830294" y="325561"/>
                </a:cubicBezTo>
                <a:cubicBezTo>
                  <a:pt x="2817024" y="325988"/>
                  <a:pt x="2805190" y="322068"/>
                  <a:pt x="2794793" y="313800"/>
                </a:cubicBezTo>
                <a:cubicBezTo>
                  <a:pt x="2784396" y="305533"/>
                  <a:pt x="2778908" y="290357"/>
                  <a:pt x="2778328" y="268272"/>
                </a:cubicBezTo>
                <a:cubicBezTo>
                  <a:pt x="2778328" y="263587"/>
                  <a:pt x="2778635" y="258519"/>
                  <a:pt x="2779249" y="253066"/>
                </a:cubicBezTo>
                <a:cubicBezTo>
                  <a:pt x="2779862" y="247614"/>
                  <a:pt x="2780783" y="241624"/>
                  <a:pt x="2782010" y="235096"/>
                </a:cubicBezTo>
                <a:close/>
                <a:moveTo>
                  <a:pt x="254299" y="122872"/>
                </a:moveTo>
                <a:lnTo>
                  <a:pt x="288260" y="122872"/>
                </a:lnTo>
                <a:lnTo>
                  <a:pt x="250203" y="321056"/>
                </a:lnTo>
                <a:lnTo>
                  <a:pt x="216209" y="321056"/>
                </a:lnTo>
                <a:close/>
                <a:moveTo>
                  <a:pt x="9789057" y="118777"/>
                </a:moveTo>
                <a:cubicBezTo>
                  <a:pt x="9798461" y="118930"/>
                  <a:pt x="9806892" y="119952"/>
                  <a:pt x="9814348" y="121845"/>
                </a:cubicBezTo>
                <a:cubicBezTo>
                  <a:pt x="9821806" y="123737"/>
                  <a:pt x="9827165" y="125582"/>
                  <a:pt x="9830424" y="127378"/>
                </a:cubicBezTo>
                <a:lnTo>
                  <a:pt x="9820594" y="154362"/>
                </a:lnTo>
                <a:cubicBezTo>
                  <a:pt x="9816712" y="152441"/>
                  <a:pt x="9811985" y="150751"/>
                  <a:pt x="9806413" y="149291"/>
                </a:cubicBezTo>
                <a:cubicBezTo>
                  <a:pt x="9800841" y="147831"/>
                  <a:pt x="9794374" y="147063"/>
                  <a:pt x="9787009" y="146986"/>
                </a:cubicBezTo>
                <a:cubicBezTo>
                  <a:pt x="9769726" y="147325"/>
                  <a:pt x="9754825" y="152292"/>
                  <a:pt x="9742306" y="161888"/>
                </a:cubicBezTo>
                <a:cubicBezTo>
                  <a:pt x="9729786" y="171483"/>
                  <a:pt x="9720133" y="183674"/>
                  <a:pt x="9713347" y="198459"/>
                </a:cubicBezTo>
                <a:cubicBezTo>
                  <a:pt x="9706561" y="213244"/>
                  <a:pt x="9703128" y="228590"/>
                  <a:pt x="9703047" y="244498"/>
                </a:cubicBezTo>
                <a:cubicBezTo>
                  <a:pt x="9703072" y="260682"/>
                  <a:pt x="9707220" y="273486"/>
                  <a:pt x="9715488" y="282909"/>
                </a:cubicBezTo>
                <a:cubicBezTo>
                  <a:pt x="9723756" y="292332"/>
                  <a:pt x="9735992" y="297147"/>
                  <a:pt x="9752195" y="297351"/>
                </a:cubicBezTo>
                <a:cubicBezTo>
                  <a:pt x="9762248" y="297198"/>
                  <a:pt x="9771122" y="295969"/>
                  <a:pt x="9778818" y="293664"/>
                </a:cubicBezTo>
                <a:cubicBezTo>
                  <a:pt x="9786515" y="291359"/>
                  <a:pt x="9792931" y="288901"/>
                  <a:pt x="9798068" y="286289"/>
                </a:cubicBezTo>
                <a:lnTo>
                  <a:pt x="9801344" y="313295"/>
                </a:lnTo>
                <a:cubicBezTo>
                  <a:pt x="9796140" y="315936"/>
                  <a:pt x="9788631" y="318525"/>
                  <a:pt x="9778818" y="321063"/>
                </a:cubicBezTo>
                <a:cubicBezTo>
                  <a:pt x="9769006" y="323601"/>
                  <a:pt x="9757400" y="324964"/>
                  <a:pt x="9744004" y="325151"/>
                </a:cubicBezTo>
                <a:cubicBezTo>
                  <a:pt x="9718440" y="324599"/>
                  <a:pt x="9699354" y="317115"/>
                  <a:pt x="9686747" y="302699"/>
                </a:cubicBezTo>
                <a:cubicBezTo>
                  <a:pt x="9674139" y="288282"/>
                  <a:pt x="9667848" y="270248"/>
                  <a:pt x="9667875" y="248596"/>
                </a:cubicBezTo>
                <a:cubicBezTo>
                  <a:pt x="9668051" y="225711"/>
                  <a:pt x="9673244" y="204477"/>
                  <a:pt x="9683456" y="184893"/>
                </a:cubicBezTo>
                <a:cubicBezTo>
                  <a:pt x="9693666" y="165310"/>
                  <a:pt x="9707837" y="149482"/>
                  <a:pt x="9725966" y="137411"/>
                </a:cubicBezTo>
                <a:cubicBezTo>
                  <a:pt x="9744095" y="125339"/>
                  <a:pt x="9765126" y="119127"/>
                  <a:pt x="9789057" y="118777"/>
                </a:cubicBezTo>
                <a:close/>
                <a:moveTo>
                  <a:pt x="7169683" y="118777"/>
                </a:moveTo>
                <a:cubicBezTo>
                  <a:pt x="7179085" y="118930"/>
                  <a:pt x="7187516" y="119952"/>
                  <a:pt x="7194974" y="121845"/>
                </a:cubicBezTo>
                <a:cubicBezTo>
                  <a:pt x="7202431" y="123737"/>
                  <a:pt x="7207790" y="125582"/>
                  <a:pt x="7211050" y="127378"/>
                </a:cubicBezTo>
                <a:lnTo>
                  <a:pt x="7201220" y="154362"/>
                </a:lnTo>
                <a:cubicBezTo>
                  <a:pt x="7197337" y="152441"/>
                  <a:pt x="7192610" y="150751"/>
                  <a:pt x="7187038" y="149291"/>
                </a:cubicBezTo>
                <a:cubicBezTo>
                  <a:pt x="7181466" y="147831"/>
                  <a:pt x="7174998" y="147063"/>
                  <a:pt x="7167635" y="146986"/>
                </a:cubicBezTo>
                <a:cubicBezTo>
                  <a:pt x="7150352" y="147325"/>
                  <a:pt x="7135451" y="152292"/>
                  <a:pt x="7122931" y="161888"/>
                </a:cubicBezTo>
                <a:cubicBezTo>
                  <a:pt x="7110411" y="171483"/>
                  <a:pt x="7100758" y="183674"/>
                  <a:pt x="7093973" y="198459"/>
                </a:cubicBezTo>
                <a:cubicBezTo>
                  <a:pt x="7087186" y="213244"/>
                  <a:pt x="7083753" y="228590"/>
                  <a:pt x="7083672" y="244498"/>
                </a:cubicBezTo>
                <a:cubicBezTo>
                  <a:pt x="7083698" y="260682"/>
                  <a:pt x="7087844" y="273486"/>
                  <a:pt x="7096113" y="282909"/>
                </a:cubicBezTo>
                <a:cubicBezTo>
                  <a:pt x="7104381" y="292332"/>
                  <a:pt x="7116617" y="297147"/>
                  <a:pt x="7132821" y="297351"/>
                </a:cubicBezTo>
                <a:cubicBezTo>
                  <a:pt x="7142872" y="297198"/>
                  <a:pt x="7151746" y="295969"/>
                  <a:pt x="7159444" y="293664"/>
                </a:cubicBezTo>
                <a:cubicBezTo>
                  <a:pt x="7167140" y="291359"/>
                  <a:pt x="7173556" y="288901"/>
                  <a:pt x="7178694" y="286289"/>
                </a:cubicBezTo>
                <a:lnTo>
                  <a:pt x="7181970" y="313295"/>
                </a:lnTo>
                <a:cubicBezTo>
                  <a:pt x="7176765" y="315936"/>
                  <a:pt x="7169256" y="318525"/>
                  <a:pt x="7159444" y="321063"/>
                </a:cubicBezTo>
                <a:cubicBezTo>
                  <a:pt x="7149631" y="323601"/>
                  <a:pt x="7138026" y="324964"/>
                  <a:pt x="7124629" y="325151"/>
                </a:cubicBezTo>
                <a:cubicBezTo>
                  <a:pt x="7099066" y="324599"/>
                  <a:pt x="7079980" y="317115"/>
                  <a:pt x="7067371" y="302699"/>
                </a:cubicBezTo>
                <a:cubicBezTo>
                  <a:pt x="7054763" y="288282"/>
                  <a:pt x="7048472" y="270248"/>
                  <a:pt x="7048500" y="248596"/>
                </a:cubicBezTo>
                <a:cubicBezTo>
                  <a:pt x="7048676" y="225711"/>
                  <a:pt x="7053870" y="204477"/>
                  <a:pt x="7064081" y="184893"/>
                </a:cubicBezTo>
                <a:cubicBezTo>
                  <a:pt x="7074292" y="165310"/>
                  <a:pt x="7088461" y="149482"/>
                  <a:pt x="7106591" y="137411"/>
                </a:cubicBezTo>
                <a:cubicBezTo>
                  <a:pt x="7124721" y="125339"/>
                  <a:pt x="7145751" y="119127"/>
                  <a:pt x="7169683" y="118777"/>
                </a:cubicBezTo>
                <a:close/>
                <a:moveTo>
                  <a:pt x="616484" y="118777"/>
                </a:moveTo>
                <a:cubicBezTo>
                  <a:pt x="625887" y="118930"/>
                  <a:pt x="634317" y="119952"/>
                  <a:pt x="641775" y="121845"/>
                </a:cubicBezTo>
                <a:cubicBezTo>
                  <a:pt x="649233" y="123737"/>
                  <a:pt x="654591" y="125582"/>
                  <a:pt x="657851" y="127378"/>
                </a:cubicBezTo>
                <a:lnTo>
                  <a:pt x="648021" y="154362"/>
                </a:lnTo>
                <a:cubicBezTo>
                  <a:pt x="644138" y="152441"/>
                  <a:pt x="639411" y="150751"/>
                  <a:pt x="633839" y="149291"/>
                </a:cubicBezTo>
                <a:cubicBezTo>
                  <a:pt x="628267" y="147831"/>
                  <a:pt x="621800" y="147063"/>
                  <a:pt x="614436" y="146986"/>
                </a:cubicBezTo>
                <a:cubicBezTo>
                  <a:pt x="597153" y="147325"/>
                  <a:pt x="582251" y="152292"/>
                  <a:pt x="569732" y="161888"/>
                </a:cubicBezTo>
                <a:cubicBezTo>
                  <a:pt x="557211" y="171483"/>
                  <a:pt x="547559" y="183674"/>
                  <a:pt x="540773" y="198459"/>
                </a:cubicBezTo>
                <a:cubicBezTo>
                  <a:pt x="533987" y="213244"/>
                  <a:pt x="530554" y="228590"/>
                  <a:pt x="530473" y="244498"/>
                </a:cubicBezTo>
                <a:cubicBezTo>
                  <a:pt x="530498" y="260682"/>
                  <a:pt x="534646" y="273486"/>
                  <a:pt x="542914" y="282909"/>
                </a:cubicBezTo>
                <a:cubicBezTo>
                  <a:pt x="551182" y="292332"/>
                  <a:pt x="563418" y="297147"/>
                  <a:pt x="579622" y="297351"/>
                </a:cubicBezTo>
                <a:cubicBezTo>
                  <a:pt x="589673" y="297198"/>
                  <a:pt x="598548" y="295969"/>
                  <a:pt x="606244" y="293664"/>
                </a:cubicBezTo>
                <a:cubicBezTo>
                  <a:pt x="613941" y="291359"/>
                  <a:pt x="620358" y="288901"/>
                  <a:pt x="625494" y="286289"/>
                </a:cubicBezTo>
                <a:lnTo>
                  <a:pt x="628771" y="313295"/>
                </a:lnTo>
                <a:cubicBezTo>
                  <a:pt x="623566" y="315936"/>
                  <a:pt x="616057" y="318525"/>
                  <a:pt x="606244" y="321063"/>
                </a:cubicBezTo>
                <a:cubicBezTo>
                  <a:pt x="596431" y="323601"/>
                  <a:pt x="584827" y="324964"/>
                  <a:pt x="571430" y="325151"/>
                </a:cubicBezTo>
                <a:cubicBezTo>
                  <a:pt x="545866" y="324599"/>
                  <a:pt x="526780" y="317115"/>
                  <a:pt x="514172" y="302699"/>
                </a:cubicBezTo>
                <a:cubicBezTo>
                  <a:pt x="501564" y="288282"/>
                  <a:pt x="495274" y="270248"/>
                  <a:pt x="495301" y="248596"/>
                </a:cubicBezTo>
                <a:cubicBezTo>
                  <a:pt x="495477" y="225711"/>
                  <a:pt x="500671" y="204477"/>
                  <a:pt x="510881" y="184893"/>
                </a:cubicBezTo>
                <a:cubicBezTo>
                  <a:pt x="521092" y="165310"/>
                  <a:pt x="535262" y="149482"/>
                  <a:pt x="553392" y="137411"/>
                </a:cubicBezTo>
                <a:cubicBezTo>
                  <a:pt x="571521" y="125339"/>
                  <a:pt x="592552" y="119127"/>
                  <a:pt x="616484" y="118777"/>
                </a:cubicBezTo>
                <a:close/>
                <a:moveTo>
                  <a:pt x="10168147" y="118367"/>
                </a:moveTo>
                <a:cubicBezTo>
                  <a:pt x="10185994" y="118607"/>
                  <a:pt x="10200630" y="122628"/>
                  <a:pt x="10212055" y="130430"/>
                </a:cubicBezTo>
                <a:cubicBezTo>
                  <a:pt x="10223480" y="138233"/>
                  <a:pt x="10231924" y="148380"/>
                  <a:pt x="10237387" y="160872"/>
                </a:cubicBezTo>
                <a:cubicBezTo>
                  <a:pt x="10242850" y="173363"/>
                  <a:pt x="10245563" y="186762"/>
                  <a:pt x="10245524" y="201069"/>
                </a:cubicBezTo>
                <a:cubicBezTo>
                  <a:pt x="10245399" y="221824"/>
                  <a:pt x="10240831" y="241627"/>
                  <a:pt x="10231823" y="260476"/>
                </a:cubicBezTo>
                <a:cubicBezTo>
                  <a:pt x="10222813" y="279326"/>
                  <a:pt x="10210116" y="294784"/>
                  <a:pt x="10193732" y="306851"/>
                </a:cubicBezTo>
                <a:cubicBezTo>
                  <a:pt x="10177348" y="318918"/>
                  <a:pt x="10158029" y="325154"/>
                  <a:pt x="10135777" y="325561"/>
                </a:cubicBezTo>
                <a:cubicBezTo>
                  <a:pt x="10110867" y="324957"/>
                  <a:pt x="10091775" y="316961"/>
                  <a:pt x="10078501" y="301572"/>
                </a:cubicBezTo>
                <a:cubicBezTo>
                  <a:pt x="10065226" y="286182"/>
                  <a:pt x="10058525" y="267021"/>
                  <a:pt x="10058400" y="244088"/>
                </a:cubicBezTo>
                <a:cubicBezTo>
                  <a:pt x="10058563" y="222028"/>
                  <a:pt x="10063282" y="201512"/>
                  <a:pt x="10072557" y="182541"/>
                </a:cubicBezTo>
                <a:cubicBezTo>
                  <a:pt x="10081832" y="163570"/>
                  <a:pt x="10094680" y="148218"/>
                  <a:pt x="10111102" y="136485"/>
                </a:cubicBezTo>
                <a:cubicBezTo>
                  <a:pt x="10127524" y="124752"/>
                  <a:pt x="10146541" y="118713"/>
                  <a:pt x="10168147" y="118367"/>
                </a:cubicBezTo>
                <a:close/>
                <a:moveTo>
                  <a:pt x="8519722" y="118367"/>
                </a:moveTo>
                <a:cubicBezTo>
                  <a:pt x="8534794" y="118648"/>
                  <a:pt x="8546080" y="122890"/>
                  <a:pt x="8553580" y="131096"/>
                </a:cubicBezTo>
                <a:cubicBezTo>
                  <a:pt x="8561079" y="139301"/>
                  <a:pt x="8565203" y="149786"/>
                  <a:pt x="8565953" y="162550"/>
                </a:cubicBezTo>
                <a:cubicBezTo>
                  <a:pt x="8574831" y="148201"/>
                  <a:pt x="8585453" y="137308"/>
                  <a:pt x="8597815" y="129869"/>
                </a:cubicBezTo>
                <a:cubicBezTo>
                  <a:pt x="8610179" y="122431"/>
                  <a:pt x="8623873" y="118597"/>
                  <a:pt x="8638900" y="118367"/>
                </a:cubicBezTo>
                <a:cubicBezTo>
                  <a:pt x="8650927" y="118204"/>
                  <a:pt x="8661773" y="122209"/>
                  <a:pt x="8671438" y="130382"/>
                </a:cubicBezTo>
                <a:cubicBezTo>
                  <a:pt x="8681102" y="138555"/>
                  <a:pt x="8686215" y="151871"/>
                  <a:pt x="8686777" y="170332"/>
                </a:cubicBezTo>
                <a:cubicBezTo>
                  <a:pt x="8686769" y="175162"/>
                  <a:pt x="8686479" y="180554"/>
                  <a:pt x="8685908" y="186510"/>
                </a:cubicBezTo>
                <a:cubicBezTo>
                  <a:pt x="8685337" y="192466"/>
                  <a:pt x="8684536" y="198268"/>
                  <a:pt x="8683504" y="203917"/>
                </a:cubicBezTo>
                <a:lnTo>
                  <a:pt x="8661421" y="321056"/>
                </a:lnTo>
                <a:lnTo>
                  <a:pt x="8628245" y="321056"/>
                </a:lnTo>
                <a:lnTo>
                  <a:pt x="8649555" y="206784"/>
                </a:lnTo>
                <a:cubicBezTo>
                  <a:pt x="8650392" y="202996"/>
                  <a:pt x="8651074" y="198797"/>
                  <a:pt x="8651604" y="194190"/>
                </a:cubicBezTo>
                <a:cubicBezTo>
                  <a:pt x="8652134" y="189582"/>
                  <a:pt x="8652406" y="185179"/>
                  <a:pt x="8652424" y="180981"/>
                </a:cubicBezTo>
                <a:cubicBezTo>
                  <a:pt x="8652560" y="170409"/>
                  <a:pt x="8650340" y="162064"/>
                  <a:pt x="8645765" y="155946"/>
                </a:cubicBezTo>
                <a:cubicBezTo>
                  <a:pt x="8641188" y="149828"/>
                  <a:pt x="8633436" y="146705"/>
                  <a:pt x="8622508" y="146577"/>
                </a:cubicBezTo>
                <a:cubicBezTo>
                  <a:pt x="8609683" y="146850"/>
                  <a:pt x="8597320" y="153471"/>
                  <a:pt x="8585420" y="166441"/>
                </a:cubicBezTo>
                <a:cubicBezTo>
                  <a:pt x="8573519" y="179411"/>
                  <a:pt x="8565258" y="197091"/>
                  <a:pt x="8560636" y="219481"/>
                </a:cubicBezTo>
                <a:lnTo>
                  <a:pt x="8541417" y="321056"/>
                </a:lnTo>
                <a:lnTo>
                  <a:pt x="8508663" y="321056"/>
                </a:lnTo>
                <a:lnTo>
                  <a:pt x="8530781" y="204736"/>
                </a:lnTo>
                <a:cubicBezTo>
                  <a:pt x="8531600" y="200453"/>
                  <a:pt x="8532214" y="196323"/>
                  <a:pt x="8532623" y="192347"/>
                </a:cubicBezTo>
                <a:cubicBezTo>
                  <a:pt x="8533033" y="188370"/>
                  <a:pt x="8533238" y="184445"/>
                  <a:pt x="8533238" y="180571"/>
                </a:cubicBezTo>
                <a:cubicBezTo>
                  <a:pt x="8533570" y="171808"/>
                  <a:pt x="8531779" y="164043"/>
                  <a:pt x="8527862" y="157277"/>
                </a:cubicBezTo>
                <a:cubicBezTo>
                  <a:pt x="8523946" y="150510"/>
                  <a:pt x="8515908" y="146943"/>
                  <a:pt x="8503748" y="146577"/>
                </a:cubicBezTo>
                <a:cubicBezTo>
                  <a:pt x="8490659" y="147063"/>
                  <a:pt x="8477927" y="154282"/>
                  <a:pt x="8465555" y="168233"/>
                </a:cubicBezTo>
                <a:cubicBezTo>
                  <a:pt x="8453183" y="182184"/>
                  <a:pt x="8444752" y="199949"/>
                  <a:pt x="8440265" y="221529"/>
                </a:cubicBezTo>
                <a:lnTo>
                  <a:pt x="8421834" y="321056"/>
                </a:lnTo>
                <a:lnTo>
                  <a:pt x="8388658" y="321056"/>
                </a:lnTo>
                <a:lnTo>
                  <a:pt x="8415280" y="180608"/>
                </a:lnTo>
                <a:cubicBezTo>
                  <a:pt x="8419307" y="158496"/>
                  <a:pt x="8422311" y="139251"/>
                  <a:pt x="8424291" y="122872"/>
                </a:cubicBezTo>
                <a:lnTo>
                  <a:pt x="8454190" y="122872"/>
                </a:lnTo>
                <a:lnTo>
                  <a:pt x="8448865" y="160093"/>
                </a:lnTo>
                <a:lnTo>
                  <a:pt x="8450094" y="160093"/>
                </a:lnTo>
                <a:cubicBezTo>
                  <a:pt x="8459420" y="146359"/>
                  <a:pt x="8470052" y="135978"/>
                  <a:pt x="8481990" y="128949"/>
                </a:cubicBezTo>
                <a:cubicBezTo>
                  <a:pt x="8493926" y="121919"/>
                  <a:pt x="8506504" y="118392"/>
                  <a:pt x="8519722" y="118367"/>
                </a:cubicBezTo>
                <a:close/>
                <a:moveTo>
                  <a:pt x="8317533" y="118367"/>
                </a:moveTo>
                <a:cubicBezTo>
                  <a:pt x="8327134" y="118409"/>
                  <a:pt x="8336663" y="119142"/>
                  <a:pt x="8346120" y="120566"/>
                </a:cubicBezTo>
                <a:cubicBezTo>
                  <a:pt x="8355577" y="121990"/>
                  <a:pt x="8363783" y="123851"/>
                  <a:pt x="8370737" y="126148"/>
                </a:cubicBezTo>
                <a:lnTo>
                  <a:pt x="8350668" y="229335"/>
                </a:lnTo>
                <a:cubicBezTo>
                  <a:pt x="8347392" y="246822"/>
                  <a:pt x="8345037" y="263645"/>
                  <a:pt x="8343604" y="279802"/>
                </a:cubicBezTo>
                <a:cubicBezTo>
                  <a:pt x="8342171" y="295959"/>
                  <a:pt x="8341658" y="309710"/>
                  <a:pt x="8342067" y="321056"/>
                </a:cubicBezTo>
                <a:lnTo>
                  <a:pt x="8310581" y="321056"/>
                </a:lnTo>
                <a:cubicBezTo>
                  <a:pt x="8310616" y="315005"/>
                  <a:pt x="8311058" y="307549"/>
                  <a:pt x="8311910" y="298688"/>
                </a:cubicBezTo>
                <a:cubicBezTo>
                  <a:pt x="8312762" y="289827"/>
                  <a:pt x="8313818" y="280231"/>
                  <a:pt x="8315079" y="269901"/>
                </a:cubicBezTo>
                <a:lnTo>
                  <a:pt x="8314262" y="269901"/>
                </a:lnTo>
                <a:cubicBezTo>
                  <a:pt x="8303311" y="290132"/>
                  <a:pt x="8291292" y="304527"/>
                  <a:pt x="8278205" y="313084"/>
                </a:cubicBezTo>
                <a:cubicBezTo>
                  <a:pt x="8265117" y="321642"/>
                  <a:pt x="8251462" y="325801"/>
                  <a:pt x="8237240" y="325561"/>
                </a:cubicBezTo>
                <a:cubicBezTo>
                  <a:pt x="8219636" y="325188"/>
                  <a:pt x="8205799" y="318984"/>
                  <a:pt x="8195731" y="306949"/>
                </a:cubicBezTo>
                <a:cubicBezTo>
                  <a:pt x="8185662" y="294915"/>
                  <a:pt x="8180531" y="279287"/>
                  <a:pt x="8180336" y="260067"/>
                </a:cubicBezTo>
                <a:cubicBezTo>
                  <a:pt x="8180429" y="236649"/>
                  <a:pt x="8185883" y="214206"/>
                  <a:pt x="8196695" y="192738"/>
                </a:cubicBezTo>
                <a:cubicBezTo>
                  <a:pt x="8207509" y="171271"/>
                  <a:pt x="8223125" y="153628"/>
                  <a:pt x="8243545" y="139808"/>
                </a:cubicBezTo>
                <a:cubicBezTo>
                  <a:pt x="8263963" y="125989"/>
                  <a:pt x="8288626" y="118842"/>
                  <a:pt x="8317533" y="118367"/>
                </a:cubicBezTo>
                <a:close/>
                <a:moveTo>
                  <a:pt x="8095602" y="118367"/>
                </a:moveTo>
                <a:cubicBezTo>
                  <a:pt x="8108086" y="118059"/>
                  <a:pt x="8119441" y="122048"/>
                  <a:pt x="8129669" y="130332"/>
                </a:cubicBezTo>
                <a:cubicBezTo>
                  <a:pt x="8139895" y="138616"/>
                  <a:pt x="8145315" y="153041"/>
                  <a:pt x="8145929" y="173609"/>
                </a:cubicBezTo>
                <a:cubicBezTo>
                  <a:pt x="8145903" y="178037"/>
                  <a:pt x="8145545" y="183106"/>
                  <a:pt x="8144855" y="188814"/>
                </a:cubicBezTo>
                <a:cubicBezTo>
                  <a:pt x="8144165" y="194522"/>
                  <a:pt x="8143295" y="200103"/>
                  <a:pt x="8142247" y="205555"/>
                </a:cubicBezTo>
                <a:lnTo>
                  <a:pt x="8120162" y="321056"/>
                </a:lnTo>
                <a:lnTo>
                  <a:pt x="8086182" y="321056"/>
                </a:lnTo>
                <a:lnTo>
                  <a:pt x="8107889" y="206784"/>
                </a:lnTo>
                <a:cubicBezTo>
                  <a:pt x="8108725" y="202833"/>
                  <a:pt x="8109407" y="198652"/>
                  <a:pt x="8109937" y="194241"/>
                </a:cubicBezTo>
                <a:cubicBezTo>
                  <a:pt x="8110466" y="189829"/>
                  <a:pt x="8110739" y="185546"/>
                  <a:pt x="8110756" y="181390"/>
                </a:cubicBezTo>
                <a:cubicBezTo>
                  <a:pt x="8110918" y="171160"/>
                  <a:pt x="8108649" y="162849"/>
                  <a:pt x="8103947" y="156458"/>
                </a:cubicBezTo>
                <a:cubicBezTo>
                  <a:pt x="8099245" y="150067"/>
                  <a:pt x="8091139" y="146773"/>
                  <a:pt x="8079629" y="146577"/>
                </a:cubicBezTo>
                <a:cubicBezTo>
                  <a:pt x="8071353" y="146632"/>
                  <a:pt x="8062601" y="149752"/>
                  <a:pt x="8053370" y="155936"/>
                </a:cubicBezTo>
                <a:cubicBezTo>
                  <a:pt x="8044140" y="162120"/>
                  <a:pt x="8035751" y="171035"/>
                  <a:pt x="8028203" y="182680"/>
                </a:cubicBezTo>
                <a:cubicBezTo>
                  <a:pt x="8020657" y="194325"/>
                  <a:pt x="8015272" y="208367"/>
                  <a:pt x="8012049" y="224805"/>
                </a:cubicBezTo>
                <a:lnTo>
                  <a:pt x="7994027" y="321056"/>
                </a:lnTo>
                <a:lnTo>
                  <a:pt x="7960033" y="321056"/>
                </a:lnTo>
                <a:lnTo>
                  <a:pt x="7986655" y="180608"/>
                </a:lnTo>
                <a:cubicBezTo>
                  <a:pt x="7988865" y="169552"/>
                  <a:pt x="7990691" y="159213"/>
                  <a:pt x="7992133" y="149590"/>
                </a:cubicBezTo>
                <a:cubicBezTo>
                  <a:pt x="7993575" y="139968"/>
                  <a:pt x="7994889" y="131062"/>
                  <a:pt x="7996075" y="122872"/>
                </a:cubicBezTo>
                <a:lnTo>
                  <a:pt x="8026384" y="122872"/>
                </a:lnTo>
                <a:lnTo>
                  <a:pt x="8021469" y="161731"/>
                </a:lnTo>
                <a:lnTo>
                  <a:pt x="8022289" y="161731"/>
                </a:lnTo>
                <a:cubicBezTo>
                  <a:pt x="8031230" y="147749"/>
                  <a:pt x="8042015" y="137043"/>
                  <a:pt x="8054645" y="129613"/>
                </a:cubicBezTo>
                <a:cubicBezTo>
                  <a:pt x="8067273" y="122183"/>
                  <a:pt x="8080925" y="118435"/>
                  <a:pt x="8095602" y="118367"/>
                </a:cubicBezTo>
                <a:close/>
                <a:moveTo>
                  <a:pt x="7777373" y="118367"/>
                </a:moveTo>
                <a:cubicBezTo>
                  <a:pt x="7795219" y="118607"/>
                  <a:pt x="7809855" y="122628"/>
                  <a:pt x="7821281" y="130430"/>
                </a:cubicBezTo>
                <a:cubicBezTo>
                  <a:pt x="7832705" y="138233"/>
                  <a:pt x="7841149" y="148380"/>
                  <a:pt x="7846612" y="160872"/>
                </a:cubicBezTo>
                <a:cubicBezTo>
                  <a:pt x="7852075" y="173363"/>
                  <a:pt x="7854787" y="186762"/>
                  <a:pt x="7854749" y="201069"/>
                </a:cubicBezTo>
                <a:cubicBezTo>
                  <a:pt x="7854623" y="221824"/>
                  <a:pt x="7850057" y="241627"/>
                  <a:pt x="7841047" y="260476"/>
                </a:cubicBezTo>
                <a:cubicBezTo>
                  <a:pt x="7832039" y="279326"/>
                  <a:pt x="7819341" y="294784"/>
                  <a:pt x="7802957" y="306851"/>
                </a:cubicBezTo>
                <a:cubicBezTo>
                  <a:pt x="7786573" y="318918"/>
                  <a:pt x="7767254" y="325154"/>
                  <a:pt x="7745002" y="325561"/>
                </a:cubicBezTo>
                <a:cubicBezTo>
                  <a:pt x="7720092" y="324957"/>
                  <a:pt x="7701001" y="316961"/>
                  <a:pt x="7687725" y="301572"/>
                </a:cubicBezTo>
                <a:cubicBezTo>
                  <a:pt x="7674451" y="286182"/>
                  <a:pt x="7667751" y="267021"/>
                  <a:pt x="7667625" y="244088"/>
                </a:cubicBezTo>
                <a:cubicBezTo>
                  <a:pt x="7667789" y="222028"/>
                  <a:pt x="7672507" y="201512"/>
                  <a:pt x="7681782" y="182541"/>
                </a:cubicBezTo>
                <a:cubicBezTo>
                  <a:pt x="7691056" y="163570"/>
                  <a:pt x="7703905" y="148218"/>
                  <a:pt x="7720327" y="136485"/>
                </a:cubicBezTo>
                <a:cubicBezTo>
                  <a:pt x="7736749" y="124752"/>
                  <a:pt x="7755765" y="118713"/>
                  <a:pt x="7777373" y="118367"/>
                </a:cubicBezTo>
                <a:close/>
                <a:moveTo>
                  <a:pt x="7593633" y="118367"/>
                </a:moveTo>
                <a:cubicBezTo>
                  <a:pt x="7603234" y="118409"/>
                  <a:pt x="7612764" y="119142"/>
                  <a:pt x="7622219" y="120566"/>
                </a:cubicBezTo>
                <a:cubicBezTo>
                  <a:pt x="7631677" y="121990"/>
                  <a:pt x="7639883" y="123851"/>
                  <a:pt x="7646837" y="126148"/>
                </a:cubicBezTo>
                <a:lnTo>
                  <a:pt x="7626769" y="229335"/>
                </a:lnTo>
                <a:cubicBezTo>
                  <a:pt x="7623491" y="246822"/>
                  <a:pt x="7621137" y="263645"/>
                  <a:pt x="7619703" y="279802"/>
                </a:cubicBezTo>
                <a:cubicBezTo>
                  <a:pt x="7618271" y="295959"/>
                  <a:pt x="7617759" y="309710"/>
                  <a:pt x="7618167" y="321056"/>
                </a:cubicBezTo>
                <a:lnTo>
                  <a:pt x="7586681" y="321056"/>
                </a:lnTo>
                <a:cubicBezTo>
                  <a:pt x="7586715" y="315005"/>
                  <a:pt x="7587158" y="307549"/>
                  <a:pt x="7588010" y="298688"/>
                </a:cubicBezTo>
                <a:cubicBezTo>
                  <a:pt x="7588862" y="289827"/>
                  <a:pt x="7589919" y="280231"/>
                  <a:pt x="7591179" y="269901"/>
                </a:cubicBezTo>
                <a:lnTo>
                  <a:pt x="7590361" y="269901"/>
                </a:lnTo>
                <a:cubicBezTo>
                  <a:pt x="7579420" y="290132"/>
                  <a:pt x="7567402" y="304527"/>
                  <a:pt x="7554306" y="313084"/>
                </a:cubicBezTo>
                <a:cubicBezTo>
                  <a:pt x="7541210" y="321642"/>
                  <a:pt x="7527551" y="325801"/>
                  <a:pt x="7513328" y="325561"/>
                </a:cubicBezTo>
                <a:cubicBezTo>
                  <a:pt x="7495729" y="325188"/>
                  <a:pt x="7481897" y="318984"/>
                  <a:pt x="7471830" y="306949"/>
                </a:cubicBezTo>
                <a:cubicBezTo>
                  <a:pt x="7461763" y="294915"/>
                  <a:pt x="7456632" y="279287"/>
                  <a:pt x="7456436" y="260067"/>
                </a:cubicBezTo>
                <a:cubicBezTo>
                  <a:pt x="7456530" y="236649"/>
                  <a:pt x="7461982" y="214206"/>
                  <a:pt x="7472794" y="192738"/>
                </a:cubicBezTo>
                <a:cubicBezTo>
                  <a:pt x="7483607" y="171271"/>
                  <a:pt x="7499222" y="153628"/>
                  <a:pt x="7519640" y="139808"/>
                </a:cubicBezTo>
                <a:cubicBezTo>
                  <a:pt x="7540059" y="125989"/>
                  <a:pt x="7564723" y="118842"/>
                  <a:pt x="7593633" y="118367"/>
                </a:cubicBezTo>
                <a:close/>
                <a:moveTo>
                  <a:pt x="6523977" y="118367"/>
                </a:moveTo>
                <a:cubicBezTo>
                  <a:pt x="6536462" y="118059"/>
                  <a:pt x="6547818" y="122048"/>
                  <a:pt x="6558044" y="130332"/>
                </a:cubicBezTo>
                <a:cubicBezTo>
                  <a:pt x="6568271" y="138616"/>
                  <a:pt x="6573690" y="153041"/>
                  <a:pt x="6574304" y="173609"/>
                </a:cubicBezTo>
                <a:cubicBezTo>
                  <a:pt x="6574278" y="178037"/>
                  <a:pt x="6573920" y="183106"/>
                  <a:pt x="6573230" y="188814"/>
                </a:cubicBezTo>
                <a:cubicBezTo>
                  <a:pt x="6572540" y="194522"/>
                  <a:pt x="6571671" y="200103"/>
                  <a:pt x="6570623" y="205555"/>
                </a:cubicBezTo>
                <a:lnTo>
                  <a:pt x="6548538" y="321056"/>
                </a:lnTo>
                <a:lnTo>
                  <a:pt x="6514557" y="321056"/>
                </a:lnTo>
                <a:lnTo>
                  <a:pt x="6536264" y="206784"/>
                </a:lnTo>
                <a:cubicBezTo>
                  <a:pt x="6537100" y="202833"/>
                  <a:pt x="6537783" y="198652"/>
                  <a:pt x="6538312" y="194241"/>
                </a:cubicBezTo>
                <a:cubicBezTo>
                  <a:pt x="6538841" y="189829"/>
                  <a:pt x="6539114" y="185546"/>
                  <a:pt x="6539131" y="181390"/>
                </a:cubicBezTo>
                <a:cubicBezTo>
                  <a:pt x="6539294" y="171160"/>
                  <a:pt x="6537023" y="162849"/>
                  <a:pt x="6532322" y="156458"/>
                </a:cubicBezTo>
                <a:cubicBezTo>
                  <a:pt x="6527621" y="150067"/>
                  <a:pt x="6519514" y="146773"/>
                  <a:pt x="6508004" y="146577"/>
                </a:cubicBezTo>
                <a:cubicBezTo>
                  <a:pt x="6499729" y="146632"/>
                  <a:pt x="6490976" y="149752"/>
                  <a:pt x="6481745" y="155936"/>
                </a:cubicBezTo>
                <a:cubicBezTo>
                  <a:pt x="6472515" y="162120"/>
                  <a:pt x="6464126" y="171035"/>
                  <a:pt x="6456580" y="182680"/>
                </a:cubicBezTo>
                <a:cubicBezTo>
                  <a:pt x="6449032" y="194325"/>
                  <a:pt x="6443647" y="208367"/>
                  <a:pt x="6440424" y="224805"/>
                </a:cubicBezTo>
                <a:lnTo>
                  <a:pt x="6422403" y="321056"/>
                </a:lnTo>
                <a:lnTo>
                  <a:pt x="6388408" y="321056"/>
                </a:lnTo>
                <a:lnTo>
                  <a:pt x="6415030" y="180608"/>
                </a:lnTo>
                <a:cubicBezTo>
                  <a:pt x="6417240" y="169552"/>
                  <a:pt x="6419066" y="159213"/>
                  <a:pt x="6420508" y="149590"/>
                </a:cubicBezTo>
                <a:cubicBezTo>
                  <a:pt x="6421950" y="139968"/>
                  <a:pt x="6423264" y="131062"/>
                  <a:pt x="6424451" y="122872"/>
                </a:cubicBezTo>
                <a:lnTo>
                  <a:pt x="6454759" y="122872"/>
                </a:lnTo>
                <a:lnTo>
                  <a:pt x="6449844" y="161731"/>
                </a:lnTo>
                <a:lnTo>
                  <a:pt x="6450663" y="161731"/>
                </a:lnTo>
                <a:cubicBezTo>
                  <a:pt x="6459605" y="147749"/>
                  <a:pt x="6470391" y="137043"/>
                  <a:pt x="6483020" y="129613"/>
                </a:cubicBezTo>
                <a:cubicBezTo>
                  <a:pt x="6495648" y="122183"/>
                  <a:pt x="6509301" y="118435"/>
                  <a:pt x="6523977" y="118367"/>
                </a:cubicBezTo>
                <a:close/>
                <a:moveTo>
                  <a:pt x="6241394" y="118367"/>
                </a:moveTo>
                <a:cubicBezTo>
                  <a:pt x="6260299" y="118715"/>
                  <a:pt x="6274696" y="123640"/>
                  <a:pt x="6284584" y="133143"/>
                </a:cubicBezTo>
                <a:cubicBezTo>
                  <a:pt x="6294473" y="142645"/>
                  <a:pt x="6299450" y="154639"/>
                  <a:pt x="6299517" y="169123"/>
                </a:cubicBezTo>
                <a:cubicBezTo>
                  <a:pt x="6299247" y="186321"/>
                  <a:pt x="6293283" y="199710"/>
                  <a:pt x="6281625" y="209289"/>
                </a:cubicBezTo>
                <a:cubicBezTo>
                  <a:pt x="6269968" y="218868"/>
                  <a:pt x="6254235" y="225488"/>
                  <a:pt x="6234427" y="229151"/>
                </a:cubicBezTo>
                <a:cubicBezTo>
                  <a:pt x="6214620" y="232813"/>
                  <a:pt x="6192357" y="234368"/>
                  <a:pt x="6167639" y="233816"/>
                </a:cubicBezTo>
                <a:cubicBezTo>
                  <a:pt x="6166812" y="238487"/>
                  <a:pt x="6166727" y="244516"/>
                  <a:pt x="6167384" y="251903"/>
                </a:cubicBezTo>
                <a:cubicBezTo>
                  <a:pt x="6168040" y="259290"/>
                  <a:pt x="6169488" y="265831"/>
                  <a:pt x="6171729" y="271527"/>
                </a:cubicBezTo>
                <a:cubicBezTo>
                  <a:pt x="6175699" y="280348"/>
                  <a:pt x="6181488" y="286992"/>
                  <a:pt x="6189094" y="291458"/>
                </a:cubicBezTo>
                <a:cubicBezTo>
                  <a:pt x="6196701" y="295925"/>
                  <a:pt x="6205665" y="298162"/>
                  <a:pt x="6215987" y="298171"/>
                </a:cubicBezTo>
                <a:cubicBezTo>
                  <a:pt x="6227658" y="298000"/>
                  <a:pt x="6237920" y="296497"/>
                  <a:pt x="6246773" y="293662"/>
                </a:cubicBezTo>
                <a:cubicBezTo>
                  <a:pt x="6255625" y="290827"/>
                  <a:pt x="6263119" y="287684"/>
                  <a:pt x="6269255" y="284234"/>
                </a:cubicBezTo>
                <a:lnTo>
                  <a:pt x="6274163" y="309617"/>
                </a:lnTo>
                <a:cubicBezTo>
                  <a:pt x="6266649" y="314020"/>
                  <a:pt x="6257211" y="317682"/>
                  <a:pt x="6245849" y="320603"/>
                </a:cubicBezTo>
                <a:cubicBezTo>
                  <a:pt x="6234487" y="323525"/>
                  <a:pt x="6222075" y="325041"/>
                  <a:pt x="6208611" y="325151"/>
                </a:cubicBezTo>
                <a:cubicBezTo>
                  <a:pt x="6182536" y="324582"/>
                  <a:pt x="6163428" y="316823"/>
                  <a:pt x="6151287" y="301875"/>
                </a:cubicBezTo>
                <a:cubicBezTo>
                  <a:pt x="6139145" y="286926"/>
                  <a:pt x="6133143" y="268202"/>
                  <a:pt x="6133281" y="245703"/>
                </a:cubicBezTo>
                <a:cubicBezTo>
                  <a:pt x="6133431" y="225313"/>
                  <a:pt x="6138039" y="205454"/>
                  <a:pt x="6147104" y="186124"/>
                </a:cubicBezTo>
                <a:cubicBezTo>
                  <a:pt x="6156168" y="166794"/>
                  <a:pt x="6168785" y="150785"/>
                  <a:pt x="6184952" y="138097"/>
                </a:cubicBezTo>
                <a:cubicBezTo>
                  <a:pt x="6201121" y="125409"/>
                  <a:pt x="6219934" y="118832"/>
                  <a:pt x="6241394" y="118367"/>
                </a:cubicBezTo>
                <a:close/>
                <a:moveTo>
                  <a:pt x="5571477" y="118367"/>
                </a:moveTo>
                <a:cubicBezTo>
                  <a:pt x="5583961" y="118059"/>
                  <a:pt x="5595317" y="122048"/>
                  <a:pt x="5605544" y="130332"/>
                </a:cubicBezTo>
                <a:cubicBezTo>
                  <a:pt x="5615770" y="138616"/>
                  <a:pt x="5621190" y="153041"/>
                  <a:pt x="5621803" y="173609"/>
                </a:cubicBezTo>
                <a:cubicBezTo>
                  <a:pt x="5621778" y="178037"/>
                  <a:pt x="5621420" y="183106"/>
                  <a:pt x="5620731" y="188814"/>
                </a:cubicBezTo>
                <a:cubicBezTo>
                  <a:pt x="5620040" y="194522"/>
                  <a:pt x="5619171" y="200103"/>
                  <a:pt x="5618123" y="205555"/>
                </a:cubicBezTo>
                <a:lnTo>
                  <a:pt x="5596038" y="321056"/>
                </a:lnTo>
                <a:lnTo>
                  <a:pt x="5562057" y="321056"/>
                </a:lnTo>
                <a:lnTo>
                  <a:pt x="5583764" y="206784"/>
                </a:lnTo>
                <a:cubicBezTo>
                  <a:pt x="5584601" y="202833"/>
                  <a:pt x="5585283" y="198652"/>
                  <a:pt x="5585812" y="194241"/>
                </a:cubicBezTo>
                <a:cubicBezTo>
                  <a:pt x="5586341" y="189829"/>
                  <a:pt x="5586615" y="185546"/>
                  <a:pt x="5586631" y="181390"/>
                </a:cubicBezTo>
                <a:cubicBezTo>
                  <a:pt x="5586794" y="171160"/>
                  <a:pt x="5584523" y="162849"/>
                  <a:pt x="5579822" y="156458"/>
                </a:cubicBezTo>
                <a:cubicBezTo>
                  <a:pt x="5575121" y="150067"/>
                  <a:pt x="5567015" y="146773"/>
                  <a:pt x="5555504" y="146577"/>
                </a:cubicBezTo>
                <a:cubicBezTo>
                  <a:pt x="5547229" y="146632"/>
                  <a:pt x="5538476" y="149752"/>
                  <a:pt x="5529245" y="155936"/>
                </a:cubicBezTo>
                <a:cubicBezTo>
                  <a:pt x="5520015" y="162120"/>
                  <a:pt x="5511626" y="171035"/>
                  <a:pt x="5504080" y="182680"/>
                </a:cubicBezTo>
                <a:cubicBezTo>
                  <a:pt x="5496532" y="194325"/>
                  <a:pt x="5491147" y="208367"/>
                  <a:pt x="5487924" y="224805"/>
                </a:cubicBezTo>
                <a:lnTo>
                  <a:pt x="5469903" y="321056"/>
                </a:lnTo>
                <a:lnTo>
                  <a:pt x="5435908" y="321056"/>
                </a:lnTo>
                <a:lnTo>
                  <a:pt x="5462530" y="180608"/>
                </a:lnTo>
                <a:cubicBezTo>
                  <a:pt x="5464740" y="169552"/>
                  <a:pt x="5466566" y="159213"/>
                  <a:pt x="5468008" y="149590"/>
                </a:cubicBezTo>
                <a:cubicBezTo>
                  <a:pt x="5469450" y="139968"/>
                  <a:pt x="5470764" y="131062"/>
                  <a:pt x="5471950" y="122872"/>
                </a:cubicBezTo>
                <a:lnTo>
                  <a:pt x="5502259" y="122872"/>
                </a:lnTo>
                <a:lnTo>
                  <a:pt x="5497344" y="161731"/>
                </a:lnTo>
                <a:lnTo>
                  <a:pt x="5498163" y="161731"/>
                </a:lnTo>
                <a:cubicBezTo>
                  <a:pt x="5507105" y="147749"/>
                  <a:pt x="5517891" y="137043"/>
                  <a:pt x="5530519" y="129613"/>
                </a:cubicBezTo>
                <a:cubicBezTo>
                  <a:pt x="5543148" y="122183"/>
                  <a:pt x="5556801" y="118435"/>
                  <a:pt x="5571477" y="118367"/>
                </a:cubicBezTo>
                <a:close/>
                <a:moveTo>
                  <a:pt x="4860270" y="118367"/>
                </a:moveTo>
                <a:cubicBezTo>
                  <a:pt x="4879174" y="118715"/>
                  <a:pt x="4893571" y="123640"/>
                  <a:pt x="4903459" y="133143"/>
                </a:cubicBezTo>
                <a:cubicBezTo>
                  <a:pt x="4913347" y="142645"/>
                  <a:pt x="4918325" y="154639"/>
                  <a:pt x="4918392" y="169123"/>
                </a:cubicBezTo>
                <a:cubicBezTo>
                  <a:pt x="4918122" y="186321"/>
                  <a:pt x="4912158" y="199710"/>
                  <a:pt x="4900500" y="209289"/>
                </a:cubicBezTo>
                <a:cubicBezTo>
                  <a:pt x="4888843" y="218868"/>
                  <a:pt x="4873110" y="225488"/>
                  <a:pt x="4853303" y="229151"/>
                </a:cubicBezTo>
                <a:cubicBezTo>
                  <a:pt x="4833496" y="232813"/>
                  <a:pt x="4811233" y="234368"/>
                  <a:pt x="4786515" y="233816"/>
                </a:cubicBezTo>
                <a:cubicBezTo>
                  <a:pt x="4785688" y="238487"/>
                  <a:pt x="4785602" y="244516"/>
                  <a:pt x="4786259" y="251903"/>
                </a:cubicBezTo>
                <a:cubicBezTo>
                  <a:pt x="4786915" y="259290"/>
                  <a:pt x="4788364" y="265831"/>
                  <a:pt x="4790605" y="271527"/>
                </a:cubicBezTo>
                <a:cubicBezTo>
                  <a:pt x="4794575" y="280348"/>
                  <a:pt x="4800363" y="286992"/>
                  <a:pt x="4807970" y="291458"/>
                </a:cubicBezTo>
                <a:cubicBezTo>
                  <a:pt x="4815577" y="295925"/>
                  <a:pt x="4824541" y="298162"/>
                  <a:pt x="4834862" y="298171"/>
                </a:cubicBezTo>
                <a:cubicBezTo>
                  <a:pt x="4846533" y="298000"/>
                  <a:pt x="4856795" y="296497"/>
                  <a:pt x="4865647" y="293662"/>
                </a:cubicBezTo>
                <a:cubicBezTo>
                  <a:pt x="4874500" y="290827"/>
                  <a:pt x="4881995" y="287684"/>
                  <a:pt x="4888130" y="284234"/>
                </a:cubicBezTo>
                <a:lnTo>
                  <a:pt x="4893038" y="309617"/>
                </a:lnTo>
                <a:cubicBezTo>
                  <a:pt x="4885524" y="314020"/>
                  <a:pt x="4876086" y="317682"/>
                  <a:pt x="4864724" y="320603"/>
                </a:cubicBezTo>
                <a:cubicBezTo>
                  <a:pt x="4853363" y="323525"/>
                  <a:pt x="4840950" y="325041"/>
                  <a:pt x="4827486" y="325151"/>
                </a:cubicBezTo>
                <a:cubicBezTo>
                  <a:pt x="4801412" y="324582"/>
                  <a:pt x="4782304" y="316823"/>
                  <a:pt x="4770162" y="301875"/>
                </a:cubicBezTo>
                <a:cubicBezTo>
                  <a:pt x="4758020" y="286926"/>
                  <a:pt x="4752018" y="268202"/>
                  <a:pt x="4752156" y="245703"/>
                </a:cubicBezTo>
                <a:cubicBezTo>
                  <a:pt x="4752307" y="225313"/>
                  <a:pt x="4756914" y="205454"/>
                  <a:pt x="4765979" y="186124"/>
                </a:cubicBezTo>
                <a:cubicBezTo>
                  <a:pt x="4775044" y="166794"/>
                  <a:pt x="4787660" y="150785"/>
                  <a:pt x="4803827" y="138097"/>
                </a:cubicBezTo>
                <a:cubicBezTo>
                  <a:pt x="4819996" y="125409"/>
                  <a:pt x="4838809" y="118832"/>
                  <a:pt x="4860270" y="118367"/>
                </a:cubicBezTo>
                <a:close/>
                <a:moveTo>
                  <a:pt x="4258719" y="118367"/>
                </a:moveTo>
                <a:cubicBezTo>
                  <a:pt x="4272116" y="118503"/>
                  <a:pt x="4284232" y="119866"/>
                  <a:pt x="4295069" y="122455"/>
                </a:cubicBezTo>
                <a:cubicBezTo>
                  <a:pt x="4305906" y="125044"/>
                  <a:pt x="4314950" y="128042"/>
                  <a:pt x="4322204" y="131449"/>
                </a:cubicBezTo>
                <a:lnTo>
                  <a:pt x="4271007" y="402151"/>
                </a:lnTo>
                <a:lnTo>
                  <a:pt x="4237421" y="402151"/>
                </a:lnTo>
                <a:lnTo>
                  <a:pt x="4261177" y="285060"/>
                </a:lnTo>
                <a:lnTo>
                  <a:pt x="4260358" y="285060"/>
                </a:lnTo>
                <a:cubicBezTo>
                  <a:pt x="4251884" y="298206"/>
                  <a:pt x="4241492" y="308231"/>
                  <a:pt x="4229179" y="315132"/>
                </a:cubicBezTo>
                <a:cubicBezTo>
                  <a:pt x="4216866" y="322034"/>
                  <a:pt x="4204323" y="325510"/>
                  <a:pt x="4191549" y="325561"/>
                </a:cubicBezTo>
                <a:cubicBezTo>
                  <a:pt x="4171902" y="324992"/>
                  <a:pt x="4157168" y="317849"/>
                  <a:pt x="4147349" y="304132"/>
                </a:cubicBezTo>
                <a:cubicBezTo>
                  <a:pt x="4137530" y="290416"/>
                  <a:pt x="4132621" y="273543"/>
                  <a:pt x="4132621" y="253512"/>
                </a:cubicBezTo>
                <a:cubicBezTo>
                  <a:pt x="4132752" y="231077"/>
                  <a:pt x="4137946" y="209626"/>
                  <a:pt x="4148202" y="189157"/>
                </a:cubicBezTo>
                <a:cubicBezTo>
                  <a:pt x="4158459" y="168689"/>
                  <a:pt x="4172993" y="151885"/>
                  <a:pt x="4191805" y="138746"/>
                </a:cubicBezTo>
                <a:cubicBezTo>
                  <a:pt x="4210617" y="125607"/>
                  <a:pt x="4232922" y="118814"/>
                  <a:pt x="4258719" y="118367"/>
                </a:cubicBezTo>
                <a:close/>
                <a:moveTo>
                  <a:pt x="3983970" y="118367"/>
                </a:moveTo>
                <a:cubicBezTo>
                  <a:pt x="4002875" y="118715"/>
                  <a:pt x="4017271" y="123640"/>
                  <a:pt x="4027159" y="133143"/>
                </a:cubicBezTo>
                <a:cubicBezTo>
                  <a:pt x="4037047" y="142645"/>
                  <a:pt x="4042025" y="154639"/>
                  <a:pt x="4042092" y="169123"/>
                </a:cubicBezTo>
                <a:cubicBezTo>
                  <a:pt x="4041822" y="186321"/>
                  <a:pt x="4035859" y="199710"/>
                  <a:pt x="4024201" y="209289"/>
                </a:cubicBezTo>
                <a:cubicBezTo>
                  <a:pt x="4012543" y="218868"/>
                  <a:pt x="3996810" y="225488"/>
                  <a:pt x="3977003" y="229151"/>
                </a:cubicBezTo>
                <a:cubicBezTo>
                  <a:pt x="3957196" y="232813"/>
                  <a:pt x="3934932" y="234368"/>
                  <a:pt x="3910215" y="233816"/>
                </a:cubicBezTo>
                <a:cubicBezTo>
                  <a:pt x="3909388" y="238487"/>
                  <a:pt x="3909303" y="244516"/>
                  <a:pt x="3909959" y="251903"/>
                </a:cubicBezTo>
                <a:cubicBezTo>
                  <a:pt x="3910615" y="259290"/>
                  <a:pt x="3912063" y="265831"/>
                  <a:pt x="3914305" y="271527"/>
                </a:cubicBezTo>
                <a:cubicBezTo>
                  <a:pt x="3918275" y="280348"/>
                  <a:pt x="3924063" y="286992"/>
                  <a:pt x="3931670" y="291458"/>
                </a:cubicBezTo>
                <a:cubicBezTo>
                  <a:pt x="3939277" y="295925"/>
                  <a:pt x="3948241" y="298162"/>
                  <a:pt x="3958563" y="298171"/>
                </a:cubicBezTo>
                <a:cubicBezTo>
                  <a:pt x="3970233" y="298000"/>
                  <a:pt x="3980494" y="296497"/>
                  <a:pt x="3989348" y="293662"/>
                </a:cubicBezTo>
                <a:cubicBezTo>
                  <a:pt x="3998200" y="290827"/>
                  <a:pt x="4005695" y="287684"/>
                  <a:pt x="4011831" y="284234"/>
                </a:cubicBezTo>
                <a:lnTo>
                  <a:pt x="4016738" y="309617"/>
                </a:lnTo>
                <a:cubicBezTo>
                  <a:pt x="4009224" y="314020"/>
                  <a:pt x="3999786" y="317682"/>
                  <a:pt x="3988424" y="320603"/>
                </a:cubicBezTo>
                <a:cubicBezTo>
                  <a:pt x="3977063" y="323525"/>
                  <a:pt x="3964650" y="325041"/>
                  <a:pt x="3951186" y="325151"/>
                </a:cubicBezTo>
                <a:cubicBezTo>
                  <a:pt x="3925112" y="324582"/>
                  <a:pt x="3906004" y="316823"/>
                  <a:pt x="3893862" y="301875"/>
                </a:cubicBezTo>
                <a:cubicBezTo>
                  <a:pt x="3881720" y="286926"/>
                  <a:pt x="3875718" y="268202"/>
                  <a:pt x="3875856" y="245703"/>
                </a:cubicBezTo>
                <a:cubicBezTo>
                  <a:pt x="3876007" y="225313"/>
                  <a:pt x="3880615" y="205454"/>
                  <a:pt x="3889679" y="186124"/>
                </a:cubicBezTo>
                <a:cubicBezTo>
                  <a:pt x="3898744" y="166794"/>
                  <a:pt x="3911360" y="150785"/>
                  <a:pt x="3927528" y="138097"/>
                </a:cubicBezTo>
                <a:cubicBezTo>
                  <a:pt x="3943696" y="125409"/>
                  <a:pt x="3962509" y="118832"/>
                  <a:pt x="3983970" y="118367"/>
                </a:cubicBezTo>
                <a:close/>
                <a:moveTo>
                  <a:pt x="3544344" y="118367"/>
                </a:moveTo>
                <a:cubicBezTo>
                  <a:pt x="3556051" y="118486"/>
                  <a:pt x="3567553" y="119883"/>
                  <a:pt x="3578851" y="122557"/>
                </a:cubicBezTo>
                <a:cubicBezTo>
                  <a:pt x="3590148" y="125232"/>
                  <a:pt x="3599807" y="128468"/>
                  <a:pt x="3607828" y="132267"/>
                </a:cubicBezTo>
                <a:lnTo>
                  <a:pt x="3577520" y="296119"/>
                </a:lnTo>
                <a:cubicBezTo>
                  <a:pt x="3573569" y="316967"/>
                  <a:pt x="3568467" y="334727"/>
                  <a:pt x="3562212" y="349399"/>
                </a:cubicBezTo>
                <a:cubicBezTo>
                  <a:pt x="3555958" y="364071"/>
                  <a:pt x="3547681" y="375798"/>
                  <a:pt x="3537381" y="384581"/>
                </a:cubicBezTo>
                <a:cubicBezTo>
                  <a:pt x="3527330" y="393013"/>
                  <a:pt x="3516203" y="398838"/>
                  <a:pt x="3504001" y="402058"/>
                </a:cubicBezTo>
                <a:cubicBezTo>
                  <a:pt x="3491800" y="405277"/>
                  <a:pt x="3479854" y="406810"/>
                  <a:pt x="3468163" y="406657"/>
                </a:cubicBezTo>
                <a:cubicBezTo>
                  <a:pt x="3455918" y="406589"/>
                  <a:pt x="3444596" y="405294"/>
                  <a:pt x="3434198" y="402773"/>
                </a:cubicBezTo>
                <a:cubicBezTo>
                  <a:pt x="3423800" y="400252"/>
                  <a:pt x="3415343" y="396913"/>
                  <a:pt x="3408827" y="392757"/>
                </a:cubicBezTo>
                <a:lnTo>
                  <a:pt x="3418656" y="366148"/>
                </a:lnTo>
                <a:cubicBezTo>
                  <a:pt x="3424722" y="369923"/>
                  <a:pt x="3432323" y="373032"/>
                  <a:pt x="3441460" y="375474"/>
                </a:cubicBezTo>
                <a:cubicBezTo>
                  <a:pt x="3450596" y="377917"/>
                  <a:pt x="3460453" y="379181"/>
                  <a:pt x="3471030" y="379266"/>
                </a:cubicBezTo>
                <a:cubicBezTo>
                  <a:pt x="3487772" y="379667"/>
                  <a:pt x="3502312" y="374561"/>
                  <a:pt x="3514650" y="363949"/>
                </a:cubicBezTo>
                <a:cubicBezTo>
                  <a:pt x="3526988" y="353337"/>
                  <a:pt x="3536204" y="334815"/>
                  <a:pt x="3542297" y="308383"/>
                </a:cubicBezTo>
                <a:lnTo>
                  <a:pt x="3548850" y="278915"/>
                </a:lnTo>
                <a:lnTo>
                  <a:pt x="3547621" y="278915"/>
                </a:lnTo>
                <a:cubicBezTo>
                  <a:pt x="3538943" y="293027"/>
                  <a:pt x="3528755" y="303580"/>
                  <a:pt x="3517056" y="310576"/>
                </a:cubicBezTo>
                <a:cubicBezTo>
                  <a:pt x="3505358" y="317572"/>
                  <a:pt x="3492609" y="321065"/>
                  <a:pt x="3478812" y="321056"/>
                </a:cubicBezTo>
                <a:cubicBezTo>
                  <a:pt x="3458934" y="320392"/>
                  <a:pt x="3443944" y="313335"/>
                  <a:pt x="3433844" y="299883"/>
                </a:cubicBezTo>
                <a:cubicBezTo>
                  <a:pt x="3423743" y="286431"/>
                  <a:pt x="3418682" y="270565"/>
                  <a:pt x="3418656" y="252283"/>
                </a:cubicBezTo>
                <a:cubicBezTo>
                  <a:pt x="3418661" y="229477"/>
                  <a:pt x="3423788" y="207949"/>
                  <a:pt x="3434040" y="187700"/>
                </a:cubicBezTo>
                <a:cubicBezTo>
                  <a:pt x="3444291" y="167452"/>
                  <a:pt x="3458820" y="150937"/>
                  <a:pt x="3477627" y="138154"/>
                </a:cubicBezTo>
                <a:cubicBezTo>
                  <a:pt x="3496434" y="125372"/>
                  <a:pt x="3518673" y="118776"/>
                  <a:pt x="3544344" y="118367"/>
                </a:cubicBezTo>
                <a:close/>
                <a:moveTo>
                  <a:pt x="3333103" y="118367"/>
                </a:moveTo>
                <a:cubicBezTo>
                  <a:pt x="3345587" y="118059"/>
                  <a:pt x="3356943" y="122048"/>
                  <a:pt x="3367170" y="130332"/>
                </a:cubicBezTo>
                <a:cubicBezTo>
                  <a:pt x="3377397" y="138616"/>
                  <a:pt x="3382817" y="153041"/>
                  <a:pt x="3383430" y="173609"/>
                </a:cubicBezTo>
                <a:cubicBezTo>
                  <a:pt x="3383404" y="178037"/>
                  <a:pt x="3383047" y="183106"/>
                  <a:pt x="3382356" y="188814"/>
                </a:cubicBezTo>
                <a:cubicBezTo>
                  <a:pt x="3381665" y="194522"/>
                  <a:pt x="3380797" y="200103"/>
                  <a:pt x="3379748" y="205555"/>
                </a:cubicBezTo>
                <a:lnTo>
                  <a:pt x="3357664" y="321056"/>
                </a:lnTo>
                <a:lnTo>
                  <a:pt x="3323683" y="321056"/>
                </a:lnTo>
                <a:lnTo>
                  <a:pt x="3345390" y="206784"/>
                </a:lnTo>
                <a:cubicBezTo>
                  <a:pt x="3346227" y="202833"/>
                  <a:pt x="3346909" y="198652"/>
                  <a:pt x="3347438" y="194241"/>
                </a:cubicBezTo>
                <a:cubicBezTo>
                  <a:pt x="3347967" y="189829"/>
                  <a:pt x="3348240" y="185546"/>
                  <a:pt x="3348257" y="181390"/>
                </a:cubicBezTo>
                <a:cubicBezTo>
                  <a:pt x="3348420" y="171160"/>
                  <a:pt x="3346150" y="162849"/>
                  <a:pt x="3341448" y="156458"/>
                </a:cubicBezTo>
                <a:cubicBezTo>
                  <a:pt x="3336746" y="150067"/>
                  <a:pt x="3328641" y="146773"/>
                  <a:pt x="3317130" y="146577"/>
                </a:cubicBezTo>
                <a:cubicBezTo>
                  <a:pt x="3308855" y="146632"/>
                  <a:pt x="3300102" y="149752"/>
                  <a:pt x="3290871" y="155936"/>
                </a:cubicBezTo>
                <a:cubicBezTo>
                  <a:pt x="3281640" y="162120"/>
                  <a:pt x="3273252" y="171035"/>
                  <a:pt x="3265705" y="182680"/>
                </a:cubicBezTo>
                <a:cubicBezTo>
                  <a:pt x="3258159" y="194325"/>
                  <a:pt x="3252773" y="208367"/>
                  <a:pt x="3249550" y="224805"/>
                </a:cubicBezTo>
                <a:lnTo>
                  <a:pt x="3231528" y="321056"/>
                </a:lnTo>
                <a:lnTo>
                  <a:pt x="3197534" y="321056"/>
                </a:lnTo>
                <a:lnTo>
                  <a:pt x="3224156" y="180608"/>
                </a:lnTo>
                <a:cubicBezTo>
                  <a:pt x="3226366" y="169552"/>
                  <a:pt x="3228192" y="159213"/>
                  <a:pt x="3229634" y="149590"/>
                </a:cubicBezTo>
                <a:cubicBezTo>
                  <a:pt x="3231076" y="139968"/>
                  <a:pt x="3232390" y="131062"/>
                  <a:pt x="3233577" y="122872"/>
                </a:cubicBezTo>
                <a:lnTo>
                  <a:pt x="3263885" y="122872"/>
                </a:lnTo>
                <a:lnTo>
                  <a:pt x="3258970" y="161731"/>
                </a:lnTo>
                <a:lnTo>
                  <a:pt x="3259789" y="161731"/>
                </a:lnTo>
                <a:cubicBezTo>
                  <a:pt x="3268731" y="147749"/>
                  <a:pt x="3279516" y="137043"/>
                  <a:pt x="3292145" y="129613"/>
                </a:cubicBezTo>
                <a:cubicBezTo>
                  <a:pt x="3304774" y="122183"/>
                  <a:pt x="3318426" y="118435"/>
                  <a:pt x="3333103" y="118367"/>
                </a:cubicBezTo>
                <a:close/>
                <a:moveTo>
                  <a:pt x="3126408" y="118367"/>
                </a:moveTo>
                <a:cubicBezTo>
                  <a:pt x="3136010" y="118409"/>
                  <a:pt x="3145540" y="119142"/>
                  <a:pt x="3154996" y="120566"/>
                </a:cubicBezTo>
                <a:cubicBezTo>
                  <a:pt x="3164453" y="121990"/>
                  <a:pt x="3172659" y="123851"/>
                  <a:pt x="3179614" y="126148"/>
                </a:cubicBezTo>
                <a:lnTo>
                  <a:pt x="3159545" y="229335"/>
                </a:lnTo>
                <a:cubicBezTo>
                  <a:pt x="3156268" y="246822"/>
                  <a:pt x="3153913" y="263645"/>
                  <a:pt x="3152480" y="279802"/>
                </a:cubicBezTo>
                <a:cubicBezTo>
                  <a:pt x="3151047" y="295959"/>
                  <a:pt x="3150535" y="309710"/>
                  <a:pt x="3150944" y="321056"/>
                </a:cubicBezTo>
                <a:lnTo>
                  <a:pt x="3119458" y="321056"/>
                </a:lnTo>
                <a:cubicBezTo>
                  <a:pt x="3119491" y="315005"/>
                  <a:pt x="3119935" y="307549"/>
                  <a:pt x="3120786" y="298688"/>
                </a:cubicBezTo>
                <a:cubicBezTo>
                  <a:pt x="3121638" y="289827"/>
                  <a:pt x="3122694" y="280231"/>
                  <a:pt x="3123956" y="269901"/>
                </a:cubicBezTo>
                <a:lnTo>
                  <a:pt x="3123137" y="269901"/>
                </a:lnTo>
                <a:cubicBezTo>
                  <a:pt x="3112196" y="290132"/>
                  <a:pt x="3100177" y="304527"/>
                  <a:pt x="3087083" y="313084"/>
                </a:cubicBezTo>
                <a:cubicBezTo>
                  <a:pt x="3073987" y="321642"/>
                  <a:pt x="3060327" y="325801"/>
                  <a:pt x="3046104" y="325561"/>
                </a:cubicBezTo>
                <a:cubicBezTo>
                  <a:pt x="3028506" y="325188"/>
                  <a:pt x="3014673" y="318984"/>
                  <a:pt x="3004605" y="306949"/>
                </a:cubicBezTo>
                <a:cubicBezTo>
                  <a:pt x="2994539" y="294915"/>
                  <a:pt x="2989407" y="279287"/>
                  <a:pt x="2989212" y="260067"/>
                </a:cubicBezTo>
                <a:cubicBezTo>
                  <a:pt x="2989305" y="236649"/>
                  <a:pt x="2994758" y="214206"/>
                  <a:pt x="3005571" y="192738"/>
                </a:cubicBezTo>
                <a:cubicBezTo>
                  <a:pt x="3016383" y="171271"/>
                  <a:pt x="3031998" y="153628"/>
                  <a:pt x="3052416" y="139808"/>
                </a:cubicBezTo>
                <a:cubicBezTo>
                  <a:pt x="3072835" y="125989"/>
                  <a:pt x="3097498" y="118842"/>
                  <a:pt x="3126408" y="118367"/>
                </a:cubicBezTo>
                <a:close/>
                <a:moveTo>
                  <a:pt x="2223698" y="118367"/>
                </a:moveTo>
                <a:cubicBezTo>
                  <a:pt x="2238770" y="118648"/>
                  <a:pt x="2250057" y="122890"/>
                  <a:pt x="2257556" y="131096"/>
                </a:cubicBezTo>
                <a:cubicBezTo>
                  <a:pt x="2265055" y="139301"/>
                  <a:pt x="2269180" y="149786"/>
                  <a:pt x="2269929" y="162550"/>
                </a:cubicBezTo>
                <a:cubicBezTo>
                  <a:pt x="2278808" y="148201"/>
                  <a:pt x="2289429" y="137308"/>
                  <a:pt x="2301792" y="129869"/>
                </a:cubicBezTo>
                <a:cubicBezTo>
                  <a:pt x="2314155" y="122431"/>
                  <a:pt x="2327850" y="118597"/>
                  <a:pt x="2342876" y="118367"/>
                </a:cubicBezTo>
                <a:cubicBezTo>
                  <a:pt x="2354903" y="118204"/>
                  <a:pt x="2365749" y="122209"/>
                  <a:pt x="2375413" y="130382"/>
                </a:cubicBezTo>
                <a:cubicBezTo>
                  <a:pt x="2385078" y="138555"/>
                  <a:pt x="2390191" y="151871"/>
                  <a:pt x="2390753" y="170332"/>
                </a:cubicBezTo>
                <a:cubicBezTo>
                  <a:pt x="2390745" y="175162"/>
                  <a:pt x="2390455" y="180554"/>
                  <a:pt x="2389884" y="186510"/>
                </a:cubicBezTo>
                <a:cubicBezTo>
                  <a:pt x="2389313" y="192466"/>
                  <a:pt x="2388512" y="198268"/>
                  <a:pt x="2387481" y="203917"/>
                </a:cubicBezTo>
                <a:lnTo>
                  <a:pt x="2365397" y="321056"/>
                </a:lnTo>
                <a:lnTo>
                  <a:pt x="2332221" y="321056"/>
                </a:lnTo>
                <a:lnTo>
                  <a:pt x="2353531" y="206784"/>
                </a:lnTo>
                <a:cubicBezTo>
                  <a:pt x="2354369" y="202996"/>
                  <a:pt x="2355051" y="198797"/>
                  <a:pt x="2355580" y="194190"/>
                </a:cubicBezTo>
                <a:cubicBezTo>
                  <a:pt x="2356110" y="189582"/>
                  <a:pt x="2356383" y="185179"/>
                  <a:pt x="2356400" y="180981"/>
                </a:cubicBezTo>
                <a:cubicBezTo>
                  <a:pt x="2356537" y="170409"/>
                  <a:pt x="2354317" y="162064"/>
                  <a:pt x="2349740" y="155946"/>
                </a:cubicBezTo>
                <a:cubicBezTo>
                  <a:pt x="2345165" y="149828"/>
                  <a:pt x="2337412" y="146705"/>
                  <a:pt x="2326483" y="146577"/>
                </a:cubicBezTo>
                <a:cubicBezTo>
                  <a:pt x="2313659" y="146850"/>
                  <a:pt x="2301297" y="153471"/>
                  <a:pt x="2289396" y="166441"/>
                </a:cubicBezTo>
                <a:cubicBezTo>
                  <a:pt x="2277496" y="179411"/>
                  <a:pt x="2269235" y="197091"/>
                  <a:pt x="2264612" y="219481"/>
                </a:cubicBezTo>
                <a:lnTo>
                  <a:pt x="2245393" y="321056"/>
                </a:lnTo>
                <a:lnTo>
                  <a:pt x="2212639" y="321056"/>
                </a:lnTo>
                <a:lnTo>
                  <a:pt x="2234757" y="204736"/>
                </a:lnTo>
                <a:cubicBezTo>
                  <a:pt x="2235576" y="200453"/>
                  <a:pt x="2236190" y="196323"/>
                  <a:pt x="2236599" y="192347"/>
                </a:cubicBezTo>
                <a:cubicBezTo>
                  <a:pt x="2237009" y="188370"/>
                  <a:pt x="2237214" y="184445"/>
                  <a:pt x="2237214" y="180571"/>
                </a:cubicBezTo>
                <a:cubicBezTo>
                  <a:pt x="2237546" y="171808"/>
                  <a:pt x="2235755" y="164043"/>
                  <a:pt x="2231838" y="157277"/>
                </a:cubicBezTo>
                <a:cubicBezTo>
                  <a:pt x="2227922" y="150510"/>
                  <a:pt x="2219884" y="146943"/>
                  <a:pt x="2207724" y="146577"/>
                </a:cubicBezTo>
                <a:cubicBezTo>
                  <a:pt x="2194635" y="147063"/>
                  <a:pt x="2181904" y="154282"/>
                  <a:pt x="2169531" y="168233"/>
                </a:cubicBezTo>
                <a:cubicBezTo>
                  <a:pt x="2157159" y="182184"/>
                  <a:pt x="2148728" y="199949"/>
                  <a:pt x="2144240" y="221529"/>
                </a:cubicBezTo>
                <a:lnTo>
                  <a:pt x="2125809" y="321056"/>
                </a:lnTo>
                <a:lnTo>
                  <a:pt x="2092634" y="321056"/>
                </a:lnTo>
                <a:lnTo>
                  <a:pt x="2119256" y="180608"/>
                </a:lnTo>
                <a:cubicBezTo>
                  <a:pt x="2123284" y="158496"/>
                  <a:pt x="2126287" y="139251"/>
                  <a:pt x="2128267" y="122872"/>
                </a:cubicBezTo>
                <a:lnTo>
                  <a:pt x="2158166" y="122872"/>
                </a:lnTo>
                <a:lnTo>
                  <a:pt x="2152841" y="160093"/>
                </a:lnTo>
                <a:lnTo>
                  <a:pt x="2154070" y="160093"/>
                </a:lnTo>
                <a:cubicBezTo>
                  <a:pt x="2163396" y="146359"/>
                  <a:pt x="2174029" y="135978"/>
                  <a:pt x="2185966" y="128949"/>
                </a:cubicBezTo>
                <a:cubicBezTo>
                  <a:pt x="2197903" y="121919"/>
                  <a:pt x="2210480" y="118392"/>
                  <a:pt x="2223698" y="118367"/>
                </a:cubicBezTo>
                <a:close/>
                <a:moveTo>
                  <a:pt x="2021509" y="118367"/>
                </a:moveTo>
                <a:cubicBezTo>
                  <a:pt x="2031110" y="118409"/>
                  <a:pt x="2040639" y="119142"/>
                  <a:pt x="2050096" y="120566"/>
                </a:cubicBezTo>
                <a:cubicBezTo>
                  <a:pt x="2059553" y="121990"/>
                  <a:pt x="2067759" y="123851"/>
                  <a:pt x="2074713" y="126148"/>
                </a:cubicBezTo>
                <a:lnTo>
                  <a:pt x="2054645" y="229335"/>
                </a:lnTo>
                <a:cubicBezTo>
                  <a:pt x="2051368" y="246822"/>
                  <a:pt x="2049013" y="263645"/>
                  <a:pt x="2047580" y="279802"/>
                </a:cubicBezTo>
                <a:cubicBezTo>
                  <a:pt x="2046147" y="295959"/>
                  <a:pt x="2045635" y="309710"/>
                  <a:pt x="2046044" y="321056"/>
                </a:cubicBezTo>
                <a:lnTo>
                  <a:pt x="2014557" y="321056"/>
                </a:lnTo>
                <a:cubicBezTo>
                  <a:pt x="2014592" y="315005"/>
                  <a:pt x="2015034" y="307549"/>
                  <a:pt x="2015887" y="298688"/>
                </a:cubicBezTo>
                <a:cubicBezTo>
                  <a:pt x="2016739" y="289827"/>
                  <a:pt x="2017795" y="280231"/>
                  <a:pt x="2019056" y="269901"/>
                </a:cubicBezTo>
                <a:lnTo>
                  <a:pt x="2018237" y="269901"/>
                </a:lnTo>
                <a:cubicBezTo>
                  <a:pt x="2007289" y="290132"/>
                  <a:pt x="1995268" y="304527"/>
                  <a:pt x="1982173" y="313084"/>
                </a:cubicBezTo>
                <a:cubicBezTo>
                  <a:pt x="1969080" y="321642"/>
                  <a:pt x="1955433" y="325801"/>
                  <a:pt x="1941233" y="325561"/>
                </a:cubicBezTo>
                <a:cubicBezTo>
                  <a:pt x="1923622" y="325188"/>
                  <a:pt x="1909780" y="318984"/>
                  <a:pt x="1899709" y="306949"/>
                </a:cubicBezTo>
                <a:cubicBezTo>
                  <a:pt x="1889640" y="294915"/>
                  <a:pt x="1884506" y="279287"/>
                  <a:pt x="1884312" y="260067"/>
                </a:cubicBezTo>
                <a:cubicBezTo>
                  <a:pt x="1884406" y="236649"/>
                  <a:pt x="1889862" y="214206"/>
                  <a:pt x="1900679" y="192738"/>
                </a:cubicBezTo>
                <a:cubicBezTo>
                  <a:pt x="1911497" y="171271"/>
                  <a:pt x="1927115" y="153628"/>
                  <a:pt x="1947535" y="139808"/>
                </a:cubicBezTo>
                <a:cubicBezTo>
                  <a:pt x="1967953" y="125989"/>
                  <a:pt x="1992612" y="118842"/>
                  <a:pt x="2021509" y="118367"/>
                </a:cubicBezTo>
                <a:close/>
                <a:moveTo>
                  <a:pt x="1296445" y="118367"/>
                </a:moveTo>
                <a:cubicBezTo>
                  <a:pt x="1308152" y="118486"/>
                  <a:pt x="1319654" y="119883"/>
                  <a:pt x="1330952" y="122557"/>
                </a:cubicBezTo>
                <a:cubicBezTo>
                  <a:pt x="1342249" y="125232"/>
                  <a:pt x="1351908" y="128468"/>
                  <a:pt x="1359929" y="132267"/>
                </a:cubicBezTo>
                <a:lnTo>
                  <a:pt x="1329621" y="296119"/>
                </a:lnTo>
                <a:cubicBezTo>
                  <a:pt x="1325670" y="316967"/>
                  <a:pt x="1320567" y="334727"/>
                  <a:pt x="1314312" y="349399"/>
                </a:cubicBezTo>
                <a:cubicBezTo>
                  <a:pt x="1308058" y="364071"/>
                  <a:pt x="1299781" y="375798"/>
                  <a:pt x="1289482" y="384581"/>
                </a:cubicBezTo>
                <a:cubicBezTo>
                  <a:pt x="1279430" y="393013"/>
                  <a:pt x="1268304" y="398838"/>
                  <a:pt x="1256102" y="402058"/>
                </a:cubicBezTo>
                <a:cubicBezTo>
                  <a:pt x="1243900" y="405277"/>
                  <a:pt x="1231954" y="406810"/>
                  <a:pt x="1220264" y="406657"/>
                </a:cubicBezTo>
                <a:cubicBezTo>
                  <a:pt x="1208019" y="406589"/>
                  <a:pt x="1196697" y="405294"/>
                  <a:pt x="1186298" y="402773"/>
                </a:cubicBezTo>
                <a:cubicBezTo>
                  <a:pt x="1175900" y="400252"/>
                  <a:pt x="1167442" y="396913"/>
                  <a:pt x="1160927" y="392757"/>
                </a:cubicBezTo>
                <a:lnTo>
                  <a:pt x="1170756" y="366148"/>
                </a:lnTo>
                <a:cubicBezTo>
                  <a:pt x="1176822" y="369923"/>
                  <a:pt x="1184424" y="373032"/>
                  <a:pt x="1193560" y="375474"/>
                </a:cubicBezTo>
                <a:cubicBezTo>
                  <a:pt x="1202697" y="377917"/>
                  <a:pt x="1212554" y="379181"/>
                  <a:pt x="1223131" y="379266"/>
                </a:cubicBezTo>
                <a:cubicBezTo>
                  <a:pt x="1239872" y="379667"/>
                  <a:pt x="1254412" y="374561"/>
                  <a:pt x="1266751" y="363949"/>
                </a:cubicBezTo>
                <a:cubicBezTo>
                  <a:pt x="1279089" y="353337"/>
                  <a:pt x="1288305" y="334815"/>
                  <a:pt x="1294397" y="308383"/>
                </a:cubicBezTo>
                <a:lnTo>
                  <a:pt x="1300950" y="278915"/>
                </a:lnTo>
                <a:lnTo>
                  <a:pt x="1299721" y="278915"/>
                </a:lnTo>
                <a:cubicBezTo>
                  <a:pt x="1291043" y="293027"/>
                  <a:pt x="1280855" y="303580"/>
                  <a:pt x="1269157" y="310576"/>
                </a:cubicBezTo>
                <a:cubicBezTo>
                  <a:pt x="1257458" y="317572"/>
                  <a:pt x="1244710" y="321065"/>
                  <a:pt x="1230913" y="321056"/>
                </a:cubicBezTo>
                <a:cubicBezTo>
                  <a:pt x="1211034" y="320392"/>
                  <a:pt x="1196045" y="313335"/>
                  <a:pt x="1185944" y="299883"/>
                </a:cubicBezTo>
                <a:cubicBezTo>
                  <a:pt x="1175844" y="286431"/>
                  <a:pt x="1170781" y="270565"/>
                  <a:pt x="1170756" y="252283"/>
                </a:cubicBezTo>
                <a:cubicBezTo>
                  <a:pt x="1170761" y="229477"/>
                  <a:pt x="1175889" y="207949"/>
                  <a:pt x="1186140" y="187700"/>
                </a:cubicBezTo>
                <a:cubicBezTo>
                  <a:pt x="1196392" y="167452"/>
                  <a:pt x="1210921" y="150937"/>
                  <a:pt x="1229728" y="138154"/>
                </a:cubicBezTo>
                <a:cubicBezTo>
                  <a:pt x="1248534" y="125372"/>
                  <a:pt x="1270774" y="118776"/>
                  <a:pt x="1296445" y="118367"/>
                </a:cubicBezTo>
                <a:close/>
                <a:moveTo>
                  <a:pt x="1085203" y="118367"/>
                </a:moveTo>
                <a:cubicBezTo>
                  <a:pt x="1097687" y="118059"/>
                  <a:pt x="1109043" y="122048"/>
                  <a:pt x="1119270" y="130332"/>
                </a:cubicBezTo>
                <a:cubicBezTo>
                  <a:pt x="1129497" y="138616"/>
                  <a:pt x="1134916" y="153041"/>
                  <a:pt x="1135529" y="173609"/>
                </a:cubicBezTo>
                <a:cubicBezTo>
                  <a:pt x="1135504" y="178037"/>
                  <a:pt x="1135146" y="183106"/>
                  <a:pt x="1134456" y="188814"/>
                </a:cubicBezTo>
                <a:cubicBezTo>
                  <a:pt x="1133766" y="194522"/>
                  <a:pt x="1132897" y="200103"/>
                  <a:pt x="1131849" y="205555"/>
                </a:cubicBezTo>
                <a:lnTo>
                  <a:pt x="1109764" y="321056"/>
                </a:lnTo>
                <a:lnTo>
                  <a:pt x="1075783" y="321056"/>
                </a:lnTo>
                <a:lnTo>
                  <a:pt x="1097490" y="206784"/>
                </a:lnTo>
                <a:cubicBezTo>
                  <a:pt x="1098326" y="202833"/>
                  <a:pt x="1099009" y="198652"/>
                  <a:pt x="1099538" y="194241"/>
                </a:cubicBezTo>
                <a:cubicBezTo>
                  <a:pt x="1100067" y="189829"/>
                  <a:pt x="1100340" y="185546"/>
                  <a:pt x="1100357" y="181390"/>
                </a:cubicBezTo>
                <a:cubicBezTo>
                  <a:pt x="1100519" y="171160"/>
                  <a:pt x="1098249" y="162849"/>
                  <a:pt x="1093548" y="156458"/>
                </a:cubicBezTo>
                <a:cubicBezTo>
                  <a:pt x="1088846" y="150067"/>
                  <a:pt x="1080740" y="146773"/>
                  <a:pt x="1069230" y="146577"/>
                </a:cubicBezTo>
                <a:cubicBezTo>
                  <a:pt x="1060955" y="146632"/>
                  <a:pt x="1052202" y="149752"/>
                  <a:pt x="1042971" y="155936"/>
                </a:cubicBezTo>
                <a:cubicBezTo>
                  <a:pt x="1033740" y="162120"/>
                  <a:pt x="1025352" y="171035"/>
                  <a:pt x="1017805" y="182680"/>
                </a:cubicBezTo>
                <a:cubicBezTo>
                  <a:pt x="1010258" y="194325"/>
                  <a:pt x="1004873" y="208367"/>
                  <a:pt x="1001650" y="224805"/>
                </a:cubicBezTo>
                <a:lnTo>
                  <a:pt x="983628" y="321056"/>
                </a:lnTo>
                <a:lnTo>
                  <a:pt x="949633" y="321056"/>
                </a:lnTo>
                <a:lnTo>
                  <a:pt x="976256" y="180608"/>
                </a:lnTo>
                <a:cubicBezTo>
                  <a:pt x="978466" y="169552"/>
                  <a:pt x="980292" y="159213"/>
                  <a:pt x="981734" y="149590"/>
                </a:cubicBezTo>
                <a:cubicBezTo>
                  <a:pt x="983176" y="139968"/>
                  <a:pt x="984490" y="131062"/>
                  <a:pt x="985676" y="122872"/>
                </a:cubicBezTo>
                <a:lnTo>
                  <a:pt x="1015985" y="122872"/>
                </a:lnTo>
                <a:lnTo>
                  <a:pt x="1011070" y="161731"/>
                </a:lnTo>
                <a:lnTo>
                  <a:pt x="1011889" y="161731"/>
                </a:lnTo>
                <a:cubicBezTo>
                  <a:pt x="1020832" y="147749"/>
                  <a:pt x="1031617" y="137043"/>
                  <a:pt x="1044246" y="129613"/>
                </a:cubicBezTo>
                <a:cubicBezTo>
                  <a:pt x="1056874" y="122183"/>
                  <a:pt x="1070526" y="118435"/>
                  <a:pt x="1085203" y="118367"/>
                </a:cubicBezTo>
                <a:close/>
                <a:moveTo>
                  <a:pt x="852698" y="118367"/>
                </a:moveTo>
                <a:cubicBezTo>
                  <a:pt x="870546" y="118607"/>
                  <a:pt x="885182" y="122628"/>
                  <a:pt x="896606" y="130430"/>
                </a:cubicBezTo>
                <a:cubicBezTo>
                  <a:pt x="908031" y="138233"/>
                  <a:pt x="916475" y="148380"/>
                  <a:pt x="921938" y="160872"/>
                </a:cubicBezTo>
                <a:cubicBezTo>
                  <a:pt x="927401" y="173363"/>
                  <a:pt x="930113" y="186762"/>
                  <a:pt x="930075" y="201069"/>
                </a:cubicBezTo>
                <a:cubicBezTo>
                  <a:pt x="929949" y="221824"/>
                  <a:pt x="925382" y="241627"/>
                  <a:pt x="916373" y="260476"/>
                </a:cubicBezTo>
                <a:cubicBezTo>
                  <a:pt x="907365" y="279326"/>
                  <a:pt x="894668" y="294784"/>
                  <a:pt x="878283" y="306851"/>
                </a:cubicBezTo>
                <a:cubicBezTo>
                  <a:pt x="861899" y="318918"/>
                  <a:pt x="842580" y="325154"/>
                  <a:pt x="820328" y="325561"/>
                </a:cubicBezTo>
                <a:cubicBezTo>
                  <a:pt x="795418" y="324957"/>
                  <a:pt x="776326" y="316961"/>
                  <a:pt x="763052" y="301572"/>
                </a:cubicBezTo>
                <a:cubicBezTo>
                  <a:pt x="749777" y="286182"/>
                  <a:pt x="743077" y="267021"/>
                  <a:pt x="742951" y="244088"/>
                </a:cubicBezTo>
                <a:cubicBezTo>
                  <a:pt x="743114" y="222028"/>
                  <a:pt x="747833" y="201512"/>
                  <a:pt x="757108" y="182541"/>
                </a:cubicBezTo>
                <a:cubicBezTo>
                  <a:pt x="766382" y="163570"/>
                  <a:pt x="779231" y="148218"/>
                  <a:pt x="795653" y="136485"/>
                </a:cubicBezTo>
                <a:cubicBezTo>
                  <a:pt x="812076" y="124752"/>
                  <a:pt x="831091" y="118713"/>
                  <a:pt x="852698" y="118367"/>
                </a:cubicBezTo>
                <a:close/>
                <a:moveTo>
                  <a:pt x="421620" y="118367"/>
                </a:moveTo>
                <a:cubicBezTo>
                  <a:pt x="440525" y="118715"/>
                  <a:pt x="454922" y="123640"/>
                  <a:pt x="464810" y="133143"/>
                </a:cubicBezTo>
                <a:cubicBezTo>
                  <a:pt x="474698" y="142645"/>
                  <a:pt x="479675" y="154639"/>
                  <a:pt x="479743" y="169123"/>
                </a:cubicBezTo>
                <a:cubicBezTo>
                  <a:pt x="479473" y="186321"/>
                  <a:pt x="473509" y="199710"/>
                  <a:pt x="461851" y="209289"/>
                </a:cubicBezTo>
                <a:cubicBezTo>
                  <a:pt x="450193" y="218868"/>
                  <a:pt x="434461" y="225488"/>
                  <a:pt x="414654" y="229151"/>
                </a:cubicBezTo>
                <a:cubicBezTo>
                  <a:pt x="394846" y="232813"/>
                  <a:pt x="372583" y="234368"/>
                  <a:pt x="347865" y="233816"/>
                </a:cubicBezTo>
                <a:cubicBezTo>
                  <a:pt x="347038" y="238487"/>
                  <a:pt x="346953" y="244516"/>
                  <a:pt x="347609" y="251903"/>
                </a:cubicBezTo>
                <a:cubicBezTo>
                  <a:pt x="348266" y="259290"/>
                  <a:pt x="349714" y="265831"/>
                  <a:pt x="351955" y="271527"/>
                </a:cubicBezTo>
                <a:cubicBezTo>
                  <a:pt x="355925" y="280348"/>
                  <a:pt x="361713" y="286992"/>
                  <a:pt x="369320" y="291458"/>
                </a:cubicBezTo>
                <a:cubicBezTo>
                  <a:pt x="376927" y="295925"/>
                  <a:pt x="385891" y="298162"/>
                  <a:pt x="396213" y="298171"/>
                </a:cubicBezTo>
                <a:cubicBezTo>
                  <a:pt x="407884" y="298000"/>
                  <a:pt x="418145" y="296497"/>
                  <a:pt x="426998" y="293662"/>
                </a:cubicBezTo>
                <a:cubicBezTo>
                  <a:pt x="435851" y="290827"/>
                  <a:pt x="443345" y="287684"/>
                  <a:pt x="449482" y="284234"/>
                </a:cubicBezTo>
                <a:lnTo>
                  <a:pt x="454389" y="309617"/>
                </a:lnTo>
                <a:cubicBezTo>
                  <a:pt x="446874" y="314020"/>
                  <a:pt x="437436" y="317682"/>
                  <a:pt x="426075" y="320603"/>
                </a:cubicBezTo>
                <a:cubicBezTo>
                  <a:pt x="414713" y="323525"/>
                  <a:pt x="402300" y="325041"/>
                  <a:pt x="388837" y="325151"/>
                </a:cubicBezTo>
                <a:cubicBezTo>
                  <a:pt x="362762" y="324582"/>
                  <a:pt x="343654" y="316823"/>
                  <a:pt x="331512" y="301875"/>
                </a:cubicBezTo>
                <a:cubicBezTo>
                  <a:pt x="319371" y="286926"/>
                  <a:pt x="313369" y="268202"/>
                  <a:pt x="313507" y="245703"/>
                </a:cubicBezTo>
                <a:cubicBezTo>
                  <a:pt x="313657" y="225313"/>
                  <a:pt x="318265" y="205454"/>
                  <a:pt x="327330" y="186124"/>
                </a:cubicBezTo>
                <a:cubicBezTo>
                  <a:pt x="336394" y="166794"/>
                  <a:pt x="349011" y="150785"/>
                  <a:pt x="365178" y="138097"/>
                </a:cubicBezTo>
                <a:cubicBezTo>
                  <a:pt x="381346" y="125409"/>
                  <a:pt x="400160" y="118832"/>
                  <a:pt x="421620" y="118367"/>
                </a:cubicBezTo>
                <a:close/>
                <a:moveTo>
                  <a:pt x="7044406" y="89654"/>
                </a:moveTo>
                <a:cubicBezTo>
                  <a:pt x="7045616" y="93192"/>
                  <a:pt x="7046468" y="96963"/>
                  <a:pt x="7046961" y="100968"/>
                </a:cubicBezTo>
                <a:cubicBezTo>
                  <a:pt x="7047456" y="104972"/>
                  <a:pt x="7047695" y="108850"/>
                  <a:pt x="7047677" y="112602"/>
                </a:cubicBezTo>
                <a:cubicBezTo>
                  <a:pt x="7047568" y="126074"/>
                  <a:pt x="7043801" y="136518"/>
                  <a:pt x="7036376" y="143932"/>
                </a:cubicBezTo>
                <a:cubicBezTo>
                  <a:pt x="7028952" y="151346"/>
                  <a:pt x="7018526" y="154822"/>
                  <a:pt x="7005098" y="154359"/>
                </a:cubicBezTo>
                <a:cubicBezTo>
                  <a:pt x="7008975" y="160761"/>
                  <a:pt x="7011855" y="167931"/>
                  <a:pt x="7013738" y="175869"/>
                </a:cubicBezTo>
                <a:cubicBezTo>
                  <a:pt x="7015620" y="183808"/>
                  <a:pt x="7016558" y="192208"/>
                  <a:pt x="7016549" y="201069"/>
                </a:cubicBezTo>
                <a:cubicBezTo>
                  <a:pt x="7016423" y="221824"/>
                  <a:pt x="7011857" y="241627"/>
                  <a:pt x="7002847" y="260476"/>
                </a:cubicBezTo>
                <a:cubicBezTo>
                  <a:pt x="6993839" y="279326"/>
                  <a:pt x="6981142" y="294784"/>
                  <a:pt x="6964757" y="306851"/>
                </a:cubicBezTo>
                <a:cubicBezTo>
                  <a:pt x="6948373" y="318918"/>
                  <a:pt x="6929054" y="325154"/>
                  <a:pt x="6906802" y="325561"/>
                </a:cubicBezTo>
                <a:cubicBezTo>
                  <a:pt x="6881892" y="324957"/>
                  <a:pt x="6862801" y="316961"/>
                  <a:pt x="6849526" y="301572"/>
                </a:cubicBezTo>
                <a:cubicBezTo>
                  <a:pt x="6836251" y="286182"/>
                  <a:pt x="6829551" y="267021"/>
                  <a:pt x="6829425" y="244088"/>
                </a:cubicBezTo>
                <a:cubicBezTo>
                  <a:pt x="6829589" y="222028"/>
                  <a:pt x="6834308" y="201512"/>
                  <a:pt x="6843582" y="182541"/>
                </a:cubicBezTo>
                <a:cubicBezTo>
                  <a:pt x="6852856" y="163570"/>
                  <a:pt x="6865705" y="148218"/>
                  <a:pt x="6882128" y="136485"/>
                </a:cubicBezTo>
                <a:cubicBezTo>
                  <a:pt x="6898550" y="124752"/>
                  <a:pt x="6917565" y="118713"/>
                  <a:pt x="6939173" y="118367"/>
                </a:cubicBezTo>
                <a:cubicBezTo>
                  <a:pt x="6945507" y="118376"/>
                  <a:pt x="6951482" y="118972"/>
                  <a:pt x="6957099" y="120156"/>
                </a:cubicBezTo>
                <a:cubicBezTo>
                  <a:pt x="6962717" y="121339"/>
                  <a:pt x="6968077" y="123060"/>
                  <a:pt x="6973182" y="125316"/>
                </a:cubicBezTo>
                <a:cubicBezTo>
                  <a:pt x="6977424" y="127325"/>
                  <a:pt x="6981842" y="129358"/>
                  <a:pt x="6986437" y="131418"/>
                </a:cubicBezTo>
                <a:cubicBezTo>
                  <a:pt x="6991031" y="133477"/>
                  <a:pt x="6996161" y="134588"/>
                  <a:pt x="7001827" y="134750"/>
                </a:cubicBezTo>
                <a:cubicBezTo>
                  <a:pt x="7007998" y="134742"/>
                  <a:pt x="7012744" y="133015"/>
                  <a:pt x="7016067" y="129572"/>
                </a:cubicBezTo>
                <a:cubicBezTo>
                  <a:pt x="7019390" y="126128"/>
                  <a:pt x="7021069" y="121018"/>
                  <a:pt x="7021106" y="114242"/>
                </a:cubicBezTo>
                <a:cubicBezTo>
                  <a:pt x="7021106" y="111328"/>
                  <a:pt x="7020795" y="108133"/>
                  <a:pt x="7020174" y="104656"/>
                </a:cubicBezTo>
                <a:cubicBezTo>
                  <a:pt x="7019553" y="101179"/>
                  <a:pt x="7018620" y="97679"/>
                  <a:pt x="7017378" y="94155"/>
                </a:cubicBezTo>
                <a:close/>
                <a:moveTo>
                  <a:pt x="9327563" y="89236"/>
                </a:moveTo>
                <a:cubicBezTo>
                  <a:pt x="9322198" y="97311"/>
                  <a:pt x="9317267" y="104822"/>
                  <a:pt x="9312772" y="111771"/>
                </a:cubicBezTo>
                <a:cubicBezTo>
                  <a:pt x="9308276" y="118719"/>
                  <a:pt x="9303243" y="125821"/>
                  <a:pt x="9297673" y="133077"/>
                </a:cubicBezTo>
                <a:lnTo>
                  <a:pt x="9223560" y="219941"/>
                </a:lnTo>
                <a:lnTo>
                  <a:pt x="9223560" y="220761"/>
                </a:lnTo>
                <a:lnTo>
                  <a:pt x="9301767" y="220761"/>
                </a:lnTo>
                <a:lnTo>
                  <a:pt x="9318964" y="131848"/>
                </a:lnTo>
                <a:cubicBezTo>
                  <a:pt x="9320620" y="124848"/>
                  <a:pt x="9322326" y="117746"/>
                  <a:pt x="9324083" y="110542"/>
                </a:cubicBezTo>
                <a:cubicBezTo>
                  <a:pt x="9325840" y="103337"/>
                  <a:pt x="9327546" y="96235"/>
                  <a:pt x="9329201" y="89236"/>
                </a:cubicBezTo>
                <a:close/>
                <a:moveTo>
                  <a:pt x="6842125" y="78638"/>
                </a:moveTo>
                <a:cubicBezTo>
                  <a:pt x="6842976" y="81352"/>
                  <a:pt x="6843725" y="84424"/>
                  <a:pt x="6844372" y="87854"/>
                </a:cubicBezTo>
                <a:cubicBezTo>
                  <a:pt x="6845020" y="91284"/>
                  <a:pt x="6845360" y="94765"/>
                  <a:pt x="6845395" y="98298"/>
                </a:cubicBezTo>
                <a:cubicBezTo>
                  <a:pt x="6845430" y="111814"/>
                  <a:pt x="6841476" y="122666"/>
                  <a:pt x="6833534" y="130856"/>
                </a:cubicBezTo>
                <a:cubicBezTo>
                  <a:pt x="6825592" y="139047"/>
                  <a:pt x="6813450" y="143346"/>
                  <a:pt x="6797109" y="143756"/>
                </a:cubicBezTo>
                <a:lnTo>
                  <a:pt x="6774167" y="263320"/>
                </a:lnTo>
                <a:cubicBezTo>
                  <a:pt x="6772127" y="274376"/>
                  <a:pt x="6770368" y="284715"/>
                  <a:pt x="6768891" y="294338"/>
                </a:cubicBezTo>
                <a:cubicBezTo>
                  <a:pt x="6767415" y="303960"/>
                  <a:pt x="6766168" y="312866"/>
                  <a:pt x="6765153" y="321056"/>
                </a:cubicBezTo>
                <a:lnTo>
                  <a:pt x="6734425" y="321056"/>
                </a:lnTo>
                <a:lnTo>
                  <a:pt x="6739752" y="283835"/>
                </a:lnTo>
                <a:lnTo>
                  <a:pt x="6738931" y="283835"/>
                </a:lnTo>
                <a:cubicBezTo>
                  <a:pt x="6729944" y="296853"/>
                  <a:pt x="6719343" y="307030"/>
                  <a:pt x="6707129" y="314366"/>
                </a:cubicBezTo>
                <a:cubicBezTo>
                  <a:pt x="6694915" y="321702"/>
                  <a:pt x="6682163" y="325434"/>
                  <a:pt x="6668873" y="325561"/>
                </a:cubicBezTo>
                <a:cubicBezTo>
                  <a:pt x="6655600" y="325988"/>
                  <a:pt x="6643765" y="322068"/>
                  <a:pt x="6633368" y="313800"/>
                </a:cubicBezTo>
                <a:cubicBezTo>
                  <a:pt x="6622970" y="305533"/>
                  <a:pt x="6617482" y="290357"/>
                  <a:pt x="6616903" y="268272"/>
                </a:cubicBezTo>
                <a:cubicBezTo>
                  <a:pt x="6616903" y="263587"/>
                  <a:pt x="6617210" y="258519"/>
                  <a:pt x="6617823" y="253066"/>
                </a:cubicBezTo>
                <a:cubicBezTo>
                  <a:pt x="6618436" y="247614"/>
                  <a:pt x="6619357" y="241624"/>
                  <a:pt x="6620583" y="235096"/>
                </a:cubicBezTo>
                <a:lnTo>
                  <a:pt x="6641850" y="122872"/>
                </a:lnTo>
                <a:lnTo>
                  <a:pt x="6675838" y="122872"/>
                </a:lnTo>
                <a:lnTo>
                  <a:pt x="6654944" y="233458"/>
                </a:lnTo>
                <a:cubicBezTo>
                  <a:pt x="6653715" y="238970"/>
                  <a:pt x="6652793" y="244124"/>
                  <a:pt x="6652177" y="248919"/>
                </a:cubicBezTo>
                <a:cubicBezTo>
                  <a:pt x="6651564" y="253715"/>
                  <a:pt x="6651256" y="258254"/>
                  <a:pt x="6651256" y="262538"/>
                </a:cubicBezTo>
                <a:cubicBezTo>
                  <a:pt x="6651128" y="272930"/>
                  <a:pt x="6653535" y="281224"/>
                  <a:pt x="6658477" y="287419"/>
                </a:cubicBezTo>
                <a:cubicBezTo>
                  <a:pt x="6663419" y="293614"/>
                  <a:pt x="6671664" y="296788"/>
                  <a:pt x="6683213" y="296942"/>
                </a:cubicBezTo>
                <a:cubicBezTo>
                  <a:pt x="6696135" y="296660"/>
                  <a:pt x="6708905" y="290056"/>
                  <a:pt x="6721520" y="277129"/>
                </a:cubicBezTo>
                <a:cubicBezTo>
                  <a:pt x="6734135" y="264201"/>
                  <a:pt x="6742807" y="246641"/>
                  <a:pt x="6747536" y="224447"/>
                </a:cubicBezTo>
                <a:lnTo>
                  <a:pt x="6766791" y="122872"/>
                </a:lnTo>
                <a:lnTo>
                  <a:pt x="6794651" y="122872"/>
                </a:lnTo>
                <a:cubicBezTo>
                  <a:pt x="6803025" y="122847"/>
                  <a:pt x="6809221" y="120953"/>
                  <a:pt x="6813241" y="117190"/>
                </a:cubicBezTo>
                <a:cubicBezTo>
                  <a:pt x="6817261" y="113427"/>
                  <a:pt x="6819259" y="107949"/>
                  <a:pt x="6819233" y="100755"/>
                </a:cubicBezTo>
                <a:cubicBezTo>
                  <a:pt x="6819207" y="97666"/>
                  <a:pt x="6818849" y="94629"/>
                  <a:pt x="6818157" y="91642"/>
                </a:cubicBezTo>
                <a:cubicBezTo>
                  <a:pt x="6817466" y="88656"/>
                  <a:pt x="6816596" y="85823"/>
                  <a:pt x="6815546" y="83144"/>
                </a:cubicBezTo>
                <a:close/>
                <a:moveTo>
                  <a:pt x="9103802" y="77768"/>
                </a:moveTo>
                <a:cubicBezTo>
                  <a:pt x="9092475" y="77983"/>
                  <a:pt x="9082256" y="81650"/>
                  <a:pt x="9073145" y="88770"/>
                </a:cubicBezTo>
                <a:cubicBezTo>
                  <a:pt x="9064033" y="95890"/>
                  <a:pt x="9056789" y="105173"/>
                  <a:pt x="9051411" y="116618"/>
                </a:cubicBezTo>
                <a:cubicBezTo>
                  <a:pt x="9046033" y="128063"/>
                  <a:pt x="9043281" y="140381"/>
                  <a:pt x="9043155" y="153571"/>
                </a:cubicBezTo>
                <a:cubicBezTo>
                  <a:pt x="9043163" y="167135"/>
                  <a:pt x="9046526" y="178113"/>
                  <a:pt x="9053245" y="186505"/>
                </a:cubicBezTo>
                <a:cubicBezTo>
                  <a:pt x="9059964" y="194896"/>
                  <a:pt x="9069987" y="199215"/>
                  <a:pt x="9083313" y="199463"/>
                </a:cubicBezTo>
                <a:cubicBezTo>
                  <a:pt x="9094275" y="199326"/>
                  <a:pt x="9104315" y="196526"/>
                  <a:pt x="9113432" y="191063"/>
                </a:cubicBezTo>
                <a:cubicBezTo>
                  <a:pt x="9122550" y="185600"/>
                  <a:pt x="9130131" y="178293"/>
                  <a:pt x="9136176" y="169141"/>
                </a:cubicBezTo>
                <a:cubicBezTo>
                  <a:pt x="9137396" y="167520"/>
                  <a:pt x="9138438" y="165744"/>
                  <a:pt x="9139300" y="163815"/>
                </a:cubicBezTo>
                <a:cubicBezTo>
                  <a:pt x="9140161" y="161885"/>
                  <a:pt x="9140896" y="159700"/>
                  <a:pt x="9141503" y="157259"/>
                </a:cubicBezTo>
                <a:cubicBezTo>
                  <a:pt x="9142339" y="153708"/>
                  <a:pt x="9143022" y="149542"/>
                  <a:pt x="9143551" y="144761"/>
                </a:cubicBezTo>
                <a:cubicBezTo>
                  <a:pt x="9144080" y="139981"/>
                  <a:pt x="9144354" y="134996"/>
                  <a:pt x="9144371" y="129805"/>
                </a:cubicBezTo>
                <a:cubicBezTo>
                  <a:pt x="9144499" y="114551"/>
                  <a:pt x="9141374" y="102139"/>
                  <a:pt x="9134997" y="92570"/>
                </a:cubicBezTo>
                <a:cubicBezTo>
                  <a:pt x="9128620" y="83001"/>
                  <a:pt x="9118221" y="78067"/>
                  <a:pt x="9103802" y="77768"/>
                </a:cubicBezTo>
                <a:close/>
                <a:moveTo>
                  <a:pt x="1565863" y="70805"/>
                </a:moveTo>
                <a:cubicBezTo>
                  <a:pt x="1559088" y="70822"/>
                  <a:pt x="1553184" y="71096"/>
                  <a:pt x="1548149" y="71625"/>
                </a:cubicBezTo>
                <a:cubicBezTo>
                  <a:pt x="1543115" y="72155"/>
                  <a:pt x="1539053" y="72838"/>
                  <a:pt x="1535964" y="73674"/>
                </a:cubicBezTo>
                <a:lnTo>
                  <a:pt x="1515486" y="181850"/>
                </a:lnTo>
                <a:cubicBezTo>
                  <a:pt x="1520315" y="182866"/>
                  <a:pt x="1524889" y="183600"/>
                  <a:pt x="1529207" y="184052"/>
                </a:cubicBezTo>
                <a:cubicBezTo>
                  <a:pt x="1533524" y="184505"/>
                  <a:pt x="1538097" y="184727"/>
                  <a:pt x="1542927" y="184718"/>
                </a:cubicBezTo>
                <a:cubicBezTo>
                  <a:pt x="1566597" y="184317"/>
                  <a:pt x="1585404" y="177846"/>
                  <a:pt x="1599346" y="165306"/>
                </a:cubicBezTo>
                <a:cubicBezTo>
                  <a:pt x="1613288" y="152766"/>
                  <a:pt x="1620422" y="136563"/>
                  <a:pt x="1620746" y="116699"/>
                </a:cubicBezTo>
                <a:cubicBezTo>
                  <a:pt x="1620430" y="100445"/>
                  <a:pt x="1615225" y="88699"/>
                  <a:pt x="1605131" y="81459"/>
                </a:cubicBezTo>
                <a:cubicBezTo>
                  <a:pt x="1595037" y="74220"/>
                  <a:pt x="1581947" y="70669"/>
                  <a:pt x="1565863" y="70805"/>
                </a:cubicBezTo>
                <a:close/>
                <a:moveTo>
                  <a:pt x="5019909" y="69628"/>
                </a:moveTo>
                <a:lnTo>
                  <a:pt x="5009670" y="122872"/>
                </a:lnTo>
                <a:lnTo>
                  <a:pt x="5057181" y="122872"/>
                </a:lnTo>
                <a:lnTo>
                  <a:pt x="5051856" y="149444"/>
                </a:lnTo>
                <a:lnTo>
                  <a:pt x="5004345" y="149444"/>
                </a:lnTo>
                <a:lnTo>
                  <a:pt x="4985915" y="245727"/>
                </a:lnTo>
                <a:cubicBezTo>
                  <a:pt x="4984865" y="251233"/>
                  <a:pt x="4983995" y="256610"/>
                  <a:pt x="4983304" y="261860"/>
                </a:cubicBezTo>
                <a:cubicBezTo>
                  <a:pt x="4982612" y="267109"/>
                  <a:pt x="4982254" y="272384"/>
                  <a:pt x="4982228" y="277685"/>
                </a:cubicBezTo>
                <a:cubicBezTo>
                  <a:pt x="4982194" y="283669"/>
                  <a:pt x="4983696" y="288295"/>
                  <a:pt x="4986734" y="291564"/>
                </a:cubicBezTo>
                <a:cubicBezTo>
                  <a:pt x="4989771" y="294834"/>
                  <a:pt x="4994550" y="296490"/>
                  <a:pt x="5001069" y="296532"/>
                </a:cubicBezTo>
                <a:cubicBezTo>
                  <a:pt x="5003962" y="296532"/>
                  <a:pt x="5006777" y="296430"/>
                  <a:pt x="5009516" y="296225"/>
                </a:cubicBezTo>
                <a:cubicBezTo>
                  <a:pt x="5012255" y="296020"/>
                  <a:pt x="5014764" y="295713"/>
                  <a:pt x="5017042" y="295303"/>
                </a:cubicBezTo>
                <a:lnTo>
                  <a:pt x="5015404" y="321881"/>
                </a:lnTo>
                <a:cubicBezTo>
                  <a:pt x="5012238" y="323108"/>
                  <a:pt x="5008331" y="324028"/>
                  <a:pt x="5003680" y="324641"/>
                </a:cubicBezTo>
                <a:cubicBezTo>
                  <a:pt x="4999030" y="325254"/>
                  <a:pt x="4994200" y="325561"/>
                  <a:pt x="4989191" y="325561"/>
                </a:cubicBezTo>
                <a:cubicBezTo>
                  <a:pt x="4974208" y="325212"/>
                  <a:pt x="4963469" y="321310"/>
                  <a:pt x="4956976" y="313855"/>
                </a:cubicBezTo>
                <a:cubicBezTo>
                  <a:pt x="4950482" y="306400"/>
                  <a:pt x="4947312" y="297484"/>
                  <a:pt x="4947466" y="287109"/>
                </a:cubicBezTo>
                <a:cubicBezTo>
                  <a:pt x="4947457" y="281432"/>
                  <a:pt x="4947781" y="275577"/>
                  <a:pt x="4948437" y="269542"/>
                </a:cubicBezTo>
                <a:cubicBezTo>
                  <a:pt x="4949093" y="263507"/>
                  <a:pt x="4950133" y="256935"/>
                  <a:pt x="4951556" y="249824"/>
                </a:cubicBezTo>
                <a:lnTo>
                  <a:pt x="4971186" y="149444"/>
                </a:lnTo>
                <a:lnTo>
                  <a:pt x="4942551" y="149444"/>
                </a:lnTo>
                <a:lnTo>
                  <a:pt x="4947875" y="122872"/>
                </a:lnTo>
                <a:lnTo>
                  <a:pt x="4976094" y="122872"/>
                </a:lnTo>
                <a:lnTo>
                  <a:pt x="4984686" y="78229"/>
                </a:lnTo>
                <a:close/>
                <a:moveTo>
                  <a:pt x="2641749" y="69167"/>
                </a:moveTo>
                <a:cubicBezTo>
                  <a:pt x="2629432" y="69244"/>
                  <a:pt x="2618012" y="71650"/>
                  <a:pt x="2607487" y="76387"/>
                </a:cubicBezTo>
                <a:cubicBezTo>
                  <a:pt x="2596964" y="81123"/>
                  <a:pt x="2587490" y="87729"/>
                  <a:pt x="2579065" y="96204"/>
                </a:cubicBezTo>
                <a:cubicBezTo>
                  <a:pt x="2570027" y="105432"/>
                  <a:pt x="2562339" y="116564"/>
                  <a:pt x="2556001" y="129600"/>
                </a:cubicBezTo>
                <a:cubicBezTo>
                  <a:pt x="2549664" y="142636"/>
                  <a:pt x="2544828" y="156286"/>
                  <a:pt x="2541495" y="170551"/>
                </a:cubicBezTo>
                <a:cubicBezTo>
                  <a:pt x="2538161" y="184816"/>
                  <a:pt x="2536483" y="198406"/>
                  <a:pt x="2536457" y="211321"/>
                </a:cubicBezTo>
                <a:cubicBezTo>
                  <a:pt x="2536366" y="226183"/>
                  <a:pt x="2538687" y="240112"/>
                  <a:pt x="2543422" y="253107"/>
                </a:cubicBezTo>
                <a:cubicBezTo>
                  <a:pt x="2548156" y="266103"/>
                  <a:pt x="2555849" y="276663"/>
                  <a:pt x="2566501" y="284788"/>
                </a:cubicBezTo>
                <a:cubicBezTo>
                  <a:pt x="2577153" y="292913"/>
                  <a:pt x="2591311" y="297101"/>
                  <a:pt x="2608973" y="297351"/>
                </a:cubicBezTo>
                <a:cubicBezTo>
                  <a:pt x="2621699" y="297249"/>
                  <a:pt x="2633426" y="294791"/>
                  <a:pt x="2644156" y="289977"/>
                </a:cubicBezTo>
                <a:cubicBezTo>
                  <a:pt x="2654884" y="285164"/>
                  <a:pt x="2664460" y="278609"/>
                  <a:pt x="2672884" y="270313"/>
                </a:cubicBezTo>
                <a:cubicBezTo>
                  <a:pt x="2681914" y="261075"/>
                  <a:pt x="2689530" y="249873"/>
                  <a:pt x="2695737" y="236705"/>
                </a:cubicBezTo>
                <a:cubicBezTo>
                  <a:pt x="2701943" y="223538"/>
                  <a:pt x="2706647" y="209756"/>
                  <a:pt x="2709848" y="195359"/>
                </a:cubicBezTo>
                <a:cubicBezTo>
                  <a:pt x="2713050" y="180962"/>
                  <a:pt x="2714658" y="167302"/>
                  <a:pt x="2714674" y="154377"/>
                </a:cubicBezTo>
                <a:cubicBezTo>
                  <a:pt x="2714896" y="141976"/>
                  <a:pt x="2713085" y="129271"/>
                  <a:pt x="2709241" y="116263"/>
                </a:cubicBezTo>
                <a:cubicBezTo>
                  <a:pt x="2705397" y="103255"/>
                  <a:pt x="2698184" y="92250"/>
                  <a:pt x="2687603" y="83247"/>
                </a:cubicBezTo>
                <a:cubicBezTo>
                  <a:pt x="2677022" y="74245"/>
                  <a:pt x="2661737" y="69551"/>
                  <a:pt x="2641749" y="69167"/>
                </a:cubicBezTo>
                <a:close/>
                <a:moveTo>
                  <a:pt x="9328382" y="54883"/>
                </a:moveTo>
                <a:lnTo>
                  <a:pt x="9365234" y="54883"/>
                </a:lnTo>
                <a:lnTo>
                  <a:pt x="9333705" y="220761"/>
                </a:lnTo>
                <a:lnTo>
                  <a:pt x="9370149" y="220761"/>
                </a:lnTo>
                <a:lnTo>
                  <a:pt x="9364824" y="247742"/>
                </a:lnTo>
                <a:lnTo>
                  <a:pt x="9328792" y="247742"/>
                </a:lnTo>
                <a:lnTo>
                  <a:pt x="9314870" y="321056"/>
                </a:lnTo>
                <a:lnTo>
                  <a:pt x="9282522" y="321056"/>
                </a:lnTo>
                <a:lnTo>
                  <a:pt x="9296444" y="247742"/>
                </a:lnTo>
                <a:lnTo>
                  <a:pt x="9181795" y="247742"/>
                </a:lnTo>
                <a:lnTo>
                  <a:pt x="9186299" y="224849"/>
                </a:lnTo>
                <a:close/>
                <a:moveTo>
                  <a:pt x="8906220" y="54883"/>
                </a:moveTo>
                <a:lnTo>
                  <a:pt x="8934875" y="54883"/>
                </a:lnTo>
                <a:lnTo>
                  <a:pt x="8884525" y="321056"/>
                </a:lnTo>
                <a:lnTo>
                  <a:pt x="8851369" y="321056"/>
                </a:lnTo>
                <a:lnTo>
                  <a:pt x="8895577" y="89282"/>
                </a:lnTo>
                <a:lnTo>
                  <a:pt x="8894759" y="89282"/>
                </a:lnTo>
                <a:lnTo>
                  <a:pt x="8849323" y="112214"/>
                </a:lnTo>
                <a:lnTo>
                  <a:pt x="8845639" y="85187"/>
                </a:lnTo>
                <a:close/>
                <a:moveTo>
                  <a:pt x="9569764" y="50787"/>
                </a:moveTo>
                <a:lnTo>
                  <a:pt x="9564849" y="79816"/>
                </a:lnTo>
                <a:cubicBezTo>
                  <a:pt x="9561578" y="79799"/>
                  <a:pt x="9557897" y="79935"/>
                  <a:pt x="9553806" y="80226"/>
                </a:cubicBezTo>
                <a:cubicBezTo>
                  <a:pt x="9549717" y="80516"/>
                  <a:pt x="9545219" y="81063"/>
                  <a:pt x="9540311" y="81865"/>
                </a:cubicBezTo>
                <a:cubicBezTo>
                  <a:pt x="9516058" y="86427"/>
                  <a:pt x="9494721" y="97183"/>
                  <a:pt x="9476300" y="114135"/>
                </a:cubicBezTo>
                <a:cubicBezTo>
                  <a:pt x="9457880" y="131087"/>
                  <a:pt x="9444119" y="152687"/>
                  <a:pt x="9435018" y="178935"/>
                </a:cubicBezTo>
                <a:lnTo>
                  <a:pt x="9435838" y="178935"/>
                </a:lnTo>
                <a:cubicBezTo>
                  <a:pt x="9443853" y="168785"/>
                  <a:pt x="9453637" y="160758"/>
                  <a:pt x="9465187" y="154855"/>
                </a:cubicBezTo>
                <a:cubicBezTo>
                  <a:pt x="9476739" y="148951"/>
                  <a:pt x="9488673" y="145936"/>
                  <a:pt x="9500992" y="145809"/>
                </a:cubicBezTo>
                <a:cubicBezTo>
                  <a:pt x="9521944" y="146276"/>
                  <a:pt x="9537877" y="153214"/>
                  <a:pt x="9548789" y="166623"/>
                </a:cubicBezTo>
                <a:cubicBezTo>
                  <a:pt x="9559701" y="180032"/>
                  <a:pt x="9565191" y="197112"/>
                  <a:pt x="9565258" y="217861"/>
                </a:cubicBezTo>
                <a:cubicBezTo>
                  <a:pt x="9565112" y="235702"/>
                  <a:pt x="9560904" y="252779"/>
                  <a:pt x="9552633" y="269093"/>
                </a:cubicBezTo>
                <a:cubicBezTo>
                  <a:pt x="9544363" y="285407"/>
                  <a:pt x="9532905" y="298807"/>
                  <a:pt x="9518261" y="309294"/>
                </a:cubicBezTo>
                <a:cubicBezTo>
                  <a:pt x="9503615" y="319780"/>
                  <a:pt x="9486659" y="325202"/>
                  <a:pt x="9467390" y="325561"/>
                </a:cubicBezTo>
                <a:cubicBezTo>
                  <a:pt x="9442029" y="325077"/>
                  <a:pt x="9423124" y="316841"/>
                  <a:pt x="9410677" y="300854"/>
                </a:cubicBezTo>
                <a:cubicBezTo>
                  <a:pt x="9398229" y="284866"/>
                  <a:pt x="9392023" y="264031"/>
                  <a:pt x="9392059" y="238348"/>
                </a:cubicBezTo>
                <a:cubicBezTo>
                  <a:pt x="9392713" y="206945"/>
                  <a:pt x="9399583" y="178289"/>
                  <a:pt x="9412668" y="152378"/>
                </a:cubicBezTo>
                <a:cubicBezTo>
                  <a:pt x="9425753" y="126468"/>
                  <a:pt x="9441125" y="106106"/>
                  <a:pt x="9458786" y="91293"/>
                </a:cubicBezTo>
                <a:cubicBezTo>
                  <a:pt x="9472214" y="80052"/>
                  <a:pt x="9486436" y="71219"/>
                  <a:pt x="9501449" y="64794"/>
                </a:cubicBezTo>
                <a:cubicBezTo>
                  <a:pt x="9516462" y="58369"/>
                  <a:pt x="9531597" y="54245"/>
                  <a:pt x="9546855" y="52422"/>
                </a:cubicBezTo>
                <a:cubicBezTo>
                  <a:pt x="9556327" y="50855"/>
                  <a:pt x="9563965" y="50310"/>
                  <a:pt x="9569764" y="50787"/>
                </a:cubicBezTo>
                <a:close/>
                <a:moveTo>
                  <a:pt x="9107080" y="50378"/>
                </a:moveTo>
                <a:cubicBezTo>
                  <a:pt x="9132106" y="51032"/>
                  <a:pt x="9150343" y="59336"/>
                  <a:pt x="9161794" y="75289"/>
                </a:cubicBezTo>
                <a:cubicBezTo>
                  <a:pt x="9173244" y="91242"/>
                  <a:pt x="9178888" y="110917"/>
                  <a:pt x="9178724" y="134313"/>
                </a:cubicBezTo>
                <a:cubicBezTo>
                  <a:pt x="9178452" y="156607"/>
                  <a:pt x="9174816" y="177707"/>
                  <a:pt x="9167814" y="197612"/>
                </a:cubicBezTo>
                <a:cubicBezTo>
                  <a:pt x="9160813" y="217518"/>
                  <a:pt x="9152083" y="235216"/>
                  <a:pt x="9141622" y="250706"/>
                </a:cubicBezTo>
                <a:cubicBezTo>
                  <a:pt x="9131160" y="266197"/>
                  <a:pt x="9120603" y="278467"/>
                  <a:pt x="9109949" y="287516"/>
                </a:cubicBezTo>
                <a:cubicBezTo>
                  <a:pt x="9098321" y="297355"/>
                  <a:pt x="9085619" y="305299"/>
                  <a:pt x="9071842" y="311349"/>
                </a:cubicBezTo>
                <a:cubicBezTo>
                  <a:pt x="9058066" y="317399"/>
                  <a:pt x="9044142" y="321455"/>
                  <a:pt x="9030068" y="323516"/>
                </a:cubicBezTo>
                <a:cubicBezTo>
                  <a:pt x="9024351" y="324146"/>
                  <a:pt x="9019017" y="324623"/>
                  <a:pt x="9014065" y="324947"/>
                </a:cubicBezTo>
                <a:cubicBezTo>
                  <a:pt x="9009114" y="325271"/>
                  <a:pt x="9004492" y="325339"/>
                  <a:pt x="9000201" y="325151"/>
                </a:cubicBezTo>
                <a:lnTo>
                  <a:pt x="9004296" y="296120"/>
                </a:lnTo>
                <a:cubicBezTo>
                  <a:pt x="9007784" y="296307"/>
                  <a:pt x="9011654" y="296239"/>
                  <a:pt x="9015906" y="295915"/>
                </a:cubicBezTo>
                <a:cubicBezTo>
                  <a:pt x="9020158" y="295592"/>
                  <a:pt x="9024743" y="295115"/>
                  <a:pt x="9029659" y="294484"/>
                </a:cubicBezTo>
                <a:cubicBezTo>
                  <a:pt x="9039148" y="293058"/>
                  <a:pt x="9048718" y="290172"/>
                  <a:pt x="9058372" y="285826"/>
                </a:cubicBezTo>
                <a:cubicBezTo>
                  <a:pt x="9068023" y="281479"/>
                  <a:pt x="9077294" y="275621"/>
                  <a:pt x="9086182" y="268252"/>
                </a:cubicBezTo>
                <a:cubicBezTo>
                  <a:pt x="9096102" y="260480"/>
                  <a:pt x="9105253" y="250714"/>
                  <a:pt x="9113637" y="238954"/>
                </a:cubicBezTo>
                <a:cubicBezTo>
                  <a:pt x="9122020" y="227195"/>
                  <a:pt x="9129123" y="213348"/>
                  <a:pt x="9134946" y="197414"/>
                </a:cubicBezTo>
                <a:lnTo>
                  <a:pt x="9133716" y="197414"/>
                </a:lnTo>
                <a:cubicBezTo>
                  <a:pt x="9125324" y="207032"/>
                  <a:pt x="9115780" y="214272"/>
                  <a:pt x="9105083" y="219136"/>
                </a:cubicBezTo>
                <a:cubicBezTo>
                  <a:pt x="9094386" y="223999"/>
                  <a:pt x="9083715" y="226435"/>
                  <a:pt x="9073069" y="226444"/>
                </a:cubicBezTo>
                <a:cubicBezTo>
                  <a:pt x="9051203" y="225763"/>
                  <a:pt x="9034946" y="218637"/>
                  <a:pt x="9024298" y="205066"/>
                </a:cubicBezTo>
                <a:cubicBezTo>
                  <a:pt x="9013650" y="191494"/>
                  <a:pt x="9008348" y="175558"/>
                  <a:pt x="9008392" y="157259"/>
                </a:cubicBezTo>
                <a:cubicBezTo>
                  <a:pt x="9008586" y="138912"/>
                  <a:pt x="9013017" y="121662"/>
                  <a:pt x="9021685" y="105510"/>
                </a:cubicBezTo>
                <a:cubicBezTo>
                  <a:pt x="9030352" y="89358"/>
                  <a:pt x="9042093" y="76211"/>
                  <a:pt x="9056908" y="66068"/>
                </a:cubicBezTo>
                <a:cubicBezTo>
                  <a:pt x="9071723" y="55926"/>
                  <a:pt x="9088447" y="50696"/>
                  <a:pt x="9107080" y="50378"/>
                </a:cubicBezTo>
                <a:close/>
                <a:moveTo>
                  <a:pt x="3977823" y="46282"/>
                </a:moveTo>
                <a:lnTo>
                  <a:pt x="4002001" y="46282"/>
                </a:lnTo>
                <a:lnTo>
                  <a:pt x="4027779" y="95789"/>
                </a:lnTo>
                <a:lnTo>
                  <a:pt x="4002820" y="95789"/>
                </a:lnTo>
                <a:lnTo>
                  <a:pt x="3988477" y="65921"/>
                </a:lnTo>
                <a:lnTo>
                  <a:pt x="3987658" y="65921"/>
                </a:lnTo>
                <a:lnTo>
                  <a:pt x="3964709" y="95789"/>
                </a:lnTo>
                <a:lnTo>
                  <a:pt x="3936843" y="95789"/>
                </a:lnTo>
                <a:close/>
                <a:moveTo>
                  <a:pt x="3746470" y="45053"/>
                </a:moveTo>
                <a:lnTo>
                  <a:pt x="3780453" y="45053"/>
                </a:lnTo>
                <a:lnTo>
                  <a:pt x="3733368" y="291617"/>
                </a:lnTo>
                <a:lnTo>
                  <a:pt x="3844734" y="291617"/>
                </a:lnTo>
                <a:lnTo>
                  <a:pt x="3839002" y="321056"/>
                </a:lnTo>
                <a:lnTo>
                  <a:pt x="3694062" y="321056"/>
                </a:lnTo>
                <a:close/>
                <a:moveTo>
                  <a:pt x="19660" y="45053"/>
                </a:moveTo>
                <a:lnTo>
                  <a:pt x="54466" y="45053"/>
                </a:lnTo>
                <a:lnTo>
                  <a:pt x="74531" y="221990"/>
                </a:lnTo>
                <a:cubicBezTo>
                  <a:pt x="76160" y="235821"/>
                  <a:pt x="77406" y="247477"/>
                  <a:pt x="78267" y="256957"/>
                </a:cubicBezTo>
                <a:cubicBezTo>
                  <a:pt x="79129" y="266437"/>
                  <a:pt x="79658" y="275533"/>
                  <a:pt x="79854" y="284245"/>
                </a:cubicBezTo>
                <a:lnTo>
                  <a:pt x="81082" y="284245"/>
                </a:lnTo>
                <a:cubicBezTo>
                  <a:pt x="84444" y="275755"/>
                  <a:pt x="88470" y="266113"/>
                  <a:pt x="93162" y="255319"/>
                </a:cubicBezTo>
                <a:cubicBezTo>
                  <a:pt x="97854" y="244525"/>
                  <a:pt x="103928" y="231913"/>
                  <a:pt x="111384" y="217484"/>
                </a:cubicBezTo>
                <a:lnTo>
                  <a:pt x="199013" y="45053"/>
                </a:lnTo>
                <a:lnTo>
                  <a:pt x="236684" y="45053"/>
                </a:lnTo>
                <a:lnTo>
                  <a:pt x="91319" y="321056"/>
                </a:lnTo>
                <a:lnTo>
                  <a:pt x="54057" y="321056"/>
                </a:lnTo>
                <a:close/>
                <a:moveTo>
                  <a:pt x="5407391" y="44644"/>
                </a:moveTo>
                <a:cubicBezTo>
                  <a:pt x="5413595" y="44763"/>
                  <a:pt x="5418471" y="46774"/>
                  <a:pt x="5422016" y="50678"/>
                </a:cubicBezTo>
                <a:cubicBezTo>
                  <a:pt x="5425562" y="54581"/>
                  <a:pt x="5427368" y="59661"/>
                  <a:pt x="5427437" y="65917"/>
                </a:cubicBezTo>
                <a:cubicBezTo>
                  <a:pt x="5427121" y="72778"/>
                  <a:pt x="5424888" y="78284"/>
                  <a:pt x="5420737" y="82434"/>
                </a:cubicBezTo>
                <a:cubicBezTo>
                  <a:pt x="5416587" y="86585"/>
                  <a:pt x="5411184" y="88716"/>
                  <a:pt x="5404528" y="88826"/>
                </a:cubicBezTo>
                <a:cubicBezTo>
                  <a:pt x="5398520" y="88707"/>
                  <a:pt x="5393764" y="86696"/>
                  <a:pt x="5390261" y="82792"/>
                </a:cubicBezTo>
                <a:cubicBezTo>
                  <a:pt x="5386758" y="78889"/>
                  <a:pt x="5384969" y="73809"/>
                  <a:pt x="5384892" y="67553"/>
                </a:cubicBezTo>
                <a:cubicBezTo>
                  <a:pt x="5385062" y="60871"/>
                  <a:pt x="5387278" y="55417"/>
                  <a:pt x="5391539" y="51189"/>
                </a:cubicBezTo>
                <a:cubicBezTo>
                  <a:pt x="5395801" y="46962"/>
                  <a:pt x="5401085" y="44780"/>
                  <a:pt x="5407391" y="44644"/>
                </a:cubicBezTo>
                <a:close/>
                <a:moveTo>
                  <a:pt x="282942" y="44644"/>
                </a:moveTo>
                <a:cubicBezTo>
                  <a:pt x="289146" y="44763"/>
                  <a:pt x="294021" y="46774"/>
                  <a:pt x="297567" y="50678"/>
                </a:cubicBezTo>
                <a:cubicBezTo>
                  <a:pt x="301112" y="54581"/>
                  <a:pt x="302919" y="59661"/>
                  <a:pt x="302987" y="65917"/>
                </a:cubicBezTo>
                <a:cubicBezTo>
                  <a:pt x="302672" y="72778"/>
                  <a:pt x="300439" y="78284"/>
                  <a:pt x="296288" y="82434"/>
                </a:cubicBezTo>
                <a:cubicBezTo>
                  <a:pt x="292138" y="86585"/>
                  <a:pt x="286735" y="88716"/>
                  <a:pt x="280079" y="88826"/>
                </a:cubicBezTo>
                <a:cubicBezTo>
                  <a:pt x="274070" y="88707"/>
                  <a:pt x="269314" y="86696"/>
                  <a:pt x="265812" y="82792"/>
                </a:cubicBezTo>
                <a:cubicBezTo>
                  <a:pt x="262309" y="78889"/>
                  <a:pt x="260519" y="73809"/>
                  <a:pt x="260443" y="67553"/>
                </a:cubicBezTo>
                <a:cubicBezTo>
                  <a:pt x="260613" y="60871"/>
                  <a:pt x="262829" y="55417"/>
                  <a:pt x="267090" y="51189"/>
                </a:cubicBezTo>
                <a:cubicBezTo>
                  <a:pt x="271351" y="46962"/>
                  <a:pt x="276635" y="44780"/>
                  <a:pt x="282942" y="44644"/>
                </a:cubicBezTo>
                <a:close/>
                <a:moveTo>
                  <a:pt x="1567501" y="43005"/>
                </a:moveTo>
                <a:cubicBezTo>
                  <a:pt x="1580992" y="42971"/>
                  <a:pt x="1593637" y="44675"/>
                  <a:pt x="1605435" y="48116"/>
                </a:cubicBezTo>
                <a:cubicBezTo>
                  <a:pt x="1617234" y="51556"/>
                  <a:pt x="1627109" y="56939"/>
                  <a:pt x="1635060" y="64264"/>
                </a:cubicBezTo>
                <a:cubicBezTo>
                  <a:pt x="1641620" y="70361"/>
                  <a:pt x="1646596" y="77510"/>
                  <a:pt x="1649987" y="85713"/>
                </a:cubicBezTo>
                <a:cubicBezTo>
                  <a:pt x="1653378" y="93915"/>
                  <a:pt x="1655082" y="103424"/>
                  <a:pt x="1655099" y="114240"/>
                </a:cubicBezTo>
                <a:cubicBezTo>
                  <a:pt x="1654844" y="129922"/>
                  <a:pt x="1651572" y="143939"/>
                  <a:pt x="1645284" y="156291"/>
                </a:cubicBezTo>
                <a:cubicBezTo>
                  <a:pt x="1638996" y="168643"/>
                  <a:pt x="1631226" y="178664"/>
                  <a:pt x="1621973" y="186353"/>
                </a:cubicBezTo>
                <a:cubicBezTo>
                  <a:pt x="1611120" y="195313"/>
                  <a:pt x="1598424" y="201923"/>
                  <a:pt x="1583884" y="206181"/>
                </a:cubicBezTo>
                <a:cubicBezTo>
                  <a:pt x="1569345" y="210440"/>
                  <a:pt x="1554190" y="212552"/>
                  <a:pt x="1538422" y="212518"/>
                </a:cubicBezTo>
                <a:cubicBezTo>
                  <a:pt x="1528183" y="212450"/>
                  <a:pt x="1518762" y="211769"/>
                  <a:pt x="1510161" y="210474"/>
                </a:cubicBezTo>
                <a:lnTo>
                  <a:pt x="1489273" y="321056"/>
                </a:lnTo>
                <a:lnTo>
                  <a:pt x="1455687" y="321056"/>
                </a:lnTo>
                <a:lnTo>
                  <a:pt x="1507704" y="49137"/>
                </a:lnTo>
                <a:cubicBezTo>
                  <a:pt x="1515597" y="47272"/>
                  <a:pt x="1524692" y="45790"/>
                  <a:pt x="1534992" y="44692"/>
                </a:cubicBezTo>
                <a:cubicBezTo>
                  <a:pt x="1545290" y="43593"/>
                  <a:pt x="1556127" y="43031"/>
                  <a:pt x="1567501" y="43005"/>
                </a:cubicBezTo>
                <a:close/>
                <a:moveTo>
                  <a:pt x="8261432" y="41367"/>
                </a:moveTo>
                <a:lnTo>
                  <a:pt x="8281859" y="41367"/>
                </a:lnTo>
                <a:cubicBezTo>
                  <a:pt x="8281443" y="49337"/>
                  <a:pt x="8283101" y="55924"/>
                  <a:pt x="8286836" y="61129"/>
                </a:cubicBezTo>
                <a:cubicBezTo>
                  <a:pt x="8290571" y="66334"/>
                  <a:pt x="8296434" y="69030"/>
                  <a:pt x="8304426" y="69218"/>
                </a:cubicBezTo>
                <a:cubicBezTo>
                  <a:pt x="8314157" y="68902"/>
                  <a:pt x="8321608" y="65950"/>
                  <a:pt x="8326781" y="60361"/>
                </a:cubicBezTo>
                <a:cubicBezTo>
                  <a:pt x="8331955" y="54772"/>
                  <a:pt x="8335415" y="48441"/>
                  <a:pt x="8337160" y="41367"/>
                </a:cubicBezTo>
                <a:lnTo>
                  <a:pt x="8358450" y="41367"/>
                </a:lnTo>
                <a:cubicBezTo>
                  <a:pt x="8355796" y="56509"/>
                  <a:pt x="8349639" y="68497"/>
                  <a:pt x="8339979" y="77331"/>
                </a:cubicBezTo>
                <a:cubicBezTo>
                  <a:pt x="8330318" y="86166"/>
                  <a:pt x="8318331" y="90680"/>
                  <a:pt x="8304016" y="90874"/>
                </a:cubicBezTo>
                <a:cubicBezTo>
                  <a:pt x="8286062" y="90373"/>
                  <a:pt x="8273946" y="85245"/>
                  <a:pt x="8267669" y="75490"/>
                </a:cubicBezTo>
                <a:cubicBezTo>
                  <a:pt x="8261392" y="65735"/>
                  <a:pt x="8259313" y="54360"/>
                  <a:pt x="8261432" y="41367"/>
                </a:cubicBezTo>
                <a:close/>
                <a:moveTo>
                  <a:pt x="2646255" y="40548"/>
                </a:moveTo>
                <a:cubicBezTo>
                  <a:pt x="2671138" y="40881"/>
                  <a:pt x="2691231" y="46398"/>
                  <a:pt x="2706534" y="57100"/>
                </a:cubicBezTo>
                <a:cubicBezTo>
                  <a:pt x="2721837" y="67801"/>
                  <a:pt x="2732977" y="81688"/>
                  <a:pt x="2739951" y="98761"/>
                </a:cubicBezTo>
                <a:cubicBezTo>
                  <a:pt x="2746924" y="115833"/>
                  <a:pt x="2750360" y="134093"/>
                  <a:pt x="2750255" y="153539"/>
                </a:cubicBezTo>
                <a:cubicBezTo>
                  <a:pt x="2750213" y="176723"/>
                  <a:pt x="2746105" y="200188"/>
                  <a:pt x="2737932" y="223935"/>
                </a:cubicBezTo>
                <a:cubicBezTo>
                  <a:pt x="2729758" y="247682"/>
                  <a:pt x="2717772" y="267768"/>
                  <a:pt x="2701973" y="284194"/>
                </a:cubicBezTo>
                <a:cubicBezTo>
                  <a:pt x="2694445" y="291669"/>
                  <a:pt x="2686047" y="298222"/>
                  <a:pt x="2676778" y="303853"/>
                </a:cubicBezTo>
                <a:cubicBezTo>
                  <a:pt x="2667508" y="309485"/>
                  <a:pt x="2658290" y="313581"/>
                  <a:pt x="2649122" y="316141"/>
                </a:cubicBezTo>
                <a:lnTo>
                  <a:pt x="2649122" y="317369"/>
                </a:lnTo>
                <a:cubicBezTo>
                  <a:pt x="2661294" y="319869"/>
                  <a:pt x="2673619" y="322344"/>
                  <a:pt x="2686096" y="324793"/>
                </a:cubicBezTo>
                <a:cubicBezTo>
                  <a:pt x="2698573" y="327242"/>
                  <a:pt x="2710690" y="329409"/>
                  <a:pt x="2722444" y="331295"/>
                </a:cubicBezTo>
                <a:lnTo>
                  <a:pt x="2709348" y="359556"/>
                </a:lnTo>
                <a:cubicBezTo>
                  <a:pt x="2697088" y="356608"/>
                  <a:pt x="2684554" y="353311"/>
                  <a:pt x="2671746" y="349665"/>
                </a:cubicBezTo>
                <a:cubicBezTo>
                  <a:pt x="2658941" y="346019"/>
                  <a:pt x="2647318" y="342510"/>
                  <a:pt x="2636878" y="339138"/>
                </a:cubicBezTo>
                <a:cubicBezTo>
                  <a:pt x="2626438" y="335765"/>
                  <a:pt x="2618639" y="333014"/>
                  <a:pt x="2613479" y="330885"/>
                </a:cubicBezTo>
                <a:cubicBezTo>
                  <a:pt x="2607292" y="328675"/>
                  <a:pt x="2602870" y="327156"/>
                  <a:pt x="2600216" y="326329"/>
                </a:cubicBezTo>
                <a:cubicBezTo>
                  <a:pt x="2597561" y="325501"/>
                  <a:pt x="2595701" y="325109"/>
                  <a:pt x="2594634" y="325151"/>
                </a:cubicBezTo>
                <a:cubicBezTo>
                  <a:pt x="2567964" y="323527"/>
                  <a:pt x="2545834" y="313072"/>
                  <a:pt x="2528243" y="293787"/>
                </a:cubicBezTo>
                <a:cubicBezTo>
                  <a:pt x="2510652" y="274503"/>
                  <a:pt x="2501530" y="247549"/>
                  <a:pt x="2500876" y="212928"/>
                </a:cubicBezTo>
                <a:cubicBezTo>
                  <a:pt x="2500960" y="188823"/>
                  <a:pt x="2505392" y="164845"/>
                  <a:pt x="2514170" y="140996"/>
                </a:cubicBezTo>
                <a:cubicBezTo>
                  <a:pt x="2522950" y="117147"/>
                  <a:pt x="2535568" y="96753"/>
                  <a:pt x="2552026" y="79816"/>
                </a:cubicBezTo>
                <a:cubicBezTo>
                  <a:pt x="2564351" y="67439"/>
                  <a:pt x="2578724" y="57826"/>
                  <a:pt x="2595146" y="50976"/>
                </a:cubicBezTo>
                <a:cubicBezTo>
                  <a:pt x="2611568" y="44126"/>
                  <a:pt x="2628604" y="40650"/>
                  <a:pt x="2646255" y="40548"/>
                </a:cubicBezTo>
                <a:close/>
                <a:moveTo>
                  <a:pt x="7536686" y="40138"/>
                </a:moveTo>
                <a:lnTo>
                  <a:pt x="7575207" y="40138"/>
                </a:lnTo>
                <a:lnTo>
                  <a:pt x="7602219" y="98656"/>
                </a:lnTo>
                <a:lnTo>
                  <a:pt x="7577665" y="98656"/>
                </a:lnTo>
                <a:close/>
                <a:moveTo>
                  <a:pt x="6957612" y="40138"/>
                </a:moveTo>
                <a:lnTo>
                  <a:pt x="6998555" y="40138"/>
                </a:lnTo>
                <a:lnTo>
                  <a:pt x="6944089" y="98656"/>
                </a:lnTo>
                <a:lnTo>
                  <a:pt x="6917456" y="98656"/>
                </a:lnTo>
                <a:close/>
                <a:moveTo>
                  <a:pt x="856796" y="40138"/>
                </a:moveTo>
                <a:lnTo>
                  <a:pt x="881381" y="40138"/>
                </a:lnTo>
                <a:lnTo>
                  <a:pt x="909218" y="98656"/>
                </a:lnTo>
                <a:lnTo>
                  <a:pt x="883840" y="98656"/>
                </a:lnTo>
                <a:lnTo>
                  <a:pt x="866221" y="61008"/>
                </a:lnTo>
                <a:lnTo>
                  <a:pt x="865401" y="61008"/>
                </a:lnTo>
                <a:lnTo>
                  <a:pt x="836718" y="98656"/>
                </a:lnTo>
                <a:lnTo>
                  <a:pt x="809264" y="98656"/>
                </a:lnTo>
                <a:close/>
                <a:moveTo>
                  <a:pt x="414654" y="40138"/>
                </a:moveTo>
                <a:lnTo>
                  <a:pt x="438831" y="40138"/>
                </a:lnTo>
                <a:lnTo>
                  <a:pt x="467066" y="98656"/>
                </a:lnTo>
                <a:lnTo>
                  <a:pt x="441700" y="98656"/>
                </a:lnTo>
                <a:lnTo>
                  <a:pt x="424079" y="61008"/>
                </a:lnTo>
                <a:lnTo>
                  <a:pt x="423259" y="61008"/>
                </a:lnTo>
                <a:lnTo>
                  <a:pt x="394574" y="98656"/>
                </a:lnTo>
                <a:lnTo>
                  <a:pt x="367118" y="98656"/>
                </a:lnTo>
                <a:close/>
                <a:moveTo>
                  <a:pt x="6233198" y="37271"/>
                </a:moveTo>
                <a:lnTo>
                  <a:pt x="6259425" y="37271"/>
                </a:lnTo>
                <a:lnTo>
                  <a:pt x="6285204" y="95789"/>
                </a:lnTo>
                <a:lnTo>
                  <a:pt x="6259425" y="95789"/>
                </a:lnTo>
                <a:lnTo>
                  <a:pt x="6244263" y="57323"/>
                </a:lnTo>
                <a:lnTo>
                  <a:pt x="6243033" y="57323"/>
                </a:lnTo>
                <a:lnTo>
                  <a:pt x="6217217" y="95789"/>
                </a:lnTo>
                <a:lnTo>
                  <a:pt x="6189760" y="95789"/>
                </a:lnTo>
                <a:close/>
                <a:moveTo>
                  <a:pt x="4852074" y="37271"/>
                </a:moveTo>
                <a:lnTo>
                  <a:pt x="4878300" y="37271"/>
                </a:lnTo>
                <a:lnTo>
                  <a:pt x="4904079" y="95821"/>
                </a:lnTo>
                <a:lnTo>
                  <a:pt x="4878300" y="95821"/>
                </a:lnTo>
                <a:lnTo>
                  <a:pt x="4863138" y="57291"/>
                </a:lnTo>
                <a:lnTo>
                  <a:pt x="4861909" y="57291"/>
                </a:lnTo>
                <a:lnTo>
                  <a:pt x="4836092" y="95821"/>
                </a:lnTo>
                <a:lnTo>
                  <a:pt x="4808635" y="95821"/>
                </a:lnTo>
                <a:close/>
                <a:moveTo>
                  <a:pt x="9891750" y="30308"/>
                </a:moveTo>
                <a:lnTo>
                  <a:pt x="9925745" y="30308"/>
                </a:lnTo>
                <a:lnTo>
                  <a:pt x="9901171" y="158045"/>
                </a:lnTo>
                <a:lnTo>
                  <a:pt x="9901989" y="158045"/>
                </a:lnTo>
                <a:cubicBezTo>
                  <a:pt x="9910420" y="145829"/>
                  <a:pt x="9920590" y="136199"/>
                  <a:pt x="9932503" y="129153"/>
                </a:cubicBezTo>
                <a:cubicBezTo>
                  <a:pt x="9944415" y="122107"/>
                  <a:pt x="9957863" y="118511"/>
                  <a:pt x="9972845" y="118367"/>
                </a:cubicBezTo>
                <a:cubicBezTo>
                  <a:pt x="9984742" y="118128"/>
                  <a:pt x="9995739" y="122082"/>
                  <a:pt x="10005838" y="130229"/>
                </a:cubicBezTo>
                <a:cubicBezTo>
                  <a:pt x="10015936" y="138376"/>
                  <a:pt x="10021305" y="152153"/>
                  <a:pt x="10021944" y="171561"/>
                </a:cubicBezTo>
                <a:cubicBezTo>
                  <a:pt x="10021935" y="176979"/>
                  <a:pt x="10021646" y="182628"/>
                  <a:pt x="10021075" y="188507"/>
                </a:cubicBezTo>
                <a:cubicBezTo>
                  <a:pt x="10020504" y="194386"/>
                  <a:pt x="10019703" y="199932"/>
                  <a:pt x="10018672" y="205146"/>
                </a:cubicBezTo>
                <a:lnTo>
                  <a:pt x="9996588" y="321056"/>
                </a:lnTo>
                <a:lnTo>
                  <a:pt x="9962607" y="321056"/>
                </a:lnTo>
                <a:lnTo>
                  <a:pt x="9984724" y="206784"/>
                </a:lnTo>
                <a:cubicBezTo>
                  <a:pt x="9985363" y="203107"/>
                  <a:pt x="9985927" y="198994"/>
                  <a:pt x="9986413" y="194446"/>
                </a:cubicBezTo>
                <a:cubicBezTo>
                  <a:pt x="9986899" y="189898"/>
                  <a:pt x="9987155" y="184863"/>
                  <a:pt x="9987181" y="179343"/>
                </a:cubicBezTo>
                <a:cubicBezTo>
                  <a:pt x="9987283" y="169914"/>
                  <a:pt x="9984928" y="162149"/>
                  <a:pt x="9980116" y="156048"/>
                </a:cubicBezTo>
                <a:cubicBezTo>
                  <a:pt x="9975303" y="149947"/>
                  <a:pt x="9967419" y="146790"/>
                  <a:pt x="9956463" y="146577"/>
                </a:cubicBezTo>
                <a:cubicBezTo>
                  <a:pt x="9942691" y="146926"/>
                  <a:pt x="9929175" y="153906"/>
                  <a:pt x="9915915" y="167516"/>
                </a:cubicBezTo>
                <a:cubicBezTo>
                  <a:pt x="9902656" y="181126"/>
                  <a:pt x="9893644" y="199267"/>
                  <a:pt x="9888883" y="221938"/>
                </a:cubicBezTo>
                <a:lnTo>
                  <a:pt x="9870452" y="321056"/>
                </a:lnTo>
                <a:lnTo>
                  <a:pt x="9836457" y="321056"/>
                </a:lnTo>
                <a:close/>
                <a:moveTo>
                  <a:pt x="5710275" y="30308"/>
                </a:moveTo>
                <a:lnTo>
                  <a:pt x="5744270" y="30308"/>
                </a:lnTo>
                <a:lnTo>
                  <a:pt x="5719695" y="158045"/>
                </a:lnTo>
                <a:lnTo>
                  <a:pt x="5720515" y="158045"/>
                </a:lnTo>
                <a:cubicBezTo>
                  <a:pt x="5728945" y="145829"/>
                  <a:pt x="5739116" y="136199"/>
                  <a:pt x="5751028" y="129153"/>
                </a:cubicBezTo>
                <a:cubicBezTo>
                  <a:pt x="5762940" y="122107"/>
                  <a:pt x="5776387" y="118511"/>
                  <a:pt x="5791371" y="118367"/>
                </a:cubicBezTo>
                <a:cubicBezTo>
                  <a:pt x="5803267" y="118128"/>
                  <a:pt x="5814265" y="122082"/>
                  <a:pt x="5824363" y="130229"/>
                </a:cubicBezTo>
                <a:cubicBezTo>
                  <a:pt x="5834462" y="138376"/>
                  <a:pt x="5839831" y="152153"/>
                  <a:pt x="5840469" y="171561"/>
                </a:cubicBezTo>
                <a:cubicBezTo>
                  <a:pt x="5840461" y="176979"/>
                  <a:pt x="5840171" y="182628"/>
                  <a:pt x="5839600" y="188507"/>
                </a:cubicBezTo>
                <a:cubicBezTo>
                  <a:pt x="5839029" y="194386"/>
                  <a:pt x="5838228" y="199932"/>
                  <a:pt x="5837198" y="205146"/>
                </a:cubicBezTo>
                <a:lnTo>
                  <a:pt x="5815113" y="321056"/>
                </a:lnTo>
                <a:lnTo>
                  <a:pt x="5781132" y="321056"/>
                </a:lnTo>
                <a:lnTo>
                  <a:pt x="5803248" y="206784"/>
                </a:lnTo>
                <a:cubicBezTo>
                  <a:pt x="5803889" y="203107"/>
                  <a:pt x="5804452" y="198994"/>
                  <a:pt x="5804938" y="194446"/>
                </a:cubicBezTo>
                <a:cubicBezTo>
                  <a:pt x="5805424" y="189898"/>
                  <a:pt x="5805680" y="184863"/>
                  <a:pt x="5805706" y="179343"/>
                </a:cubicBezTo>
                <a:cubicBezTo>
                  <a:pt x="5805809" y="169914"/>
                  <a:pt x="5803454" y="162149"/>
                  <a:pt x="5798641" y="156048"/>
                </a:cubicBezTo>
                <a:cubicBezTo>
                  <a:pt x="5793829" y="149947"/>
                  <a:pt x="5785944" y="146790"/>
                  <a:pt x="5774988" y="146577"/>
                </a:cubicBezTo>
                <a:cubicBezTo>
                  <a:pt x="5761216" y="146926"/>
                  <a:pt x="5747700" y="153906"/>
                  <a:pt x="5734440" y="167516"/>
                </a:cubicBezTo>
                <a:cubicBezTo>
                  <a:pt x="5721180" y="181126"/>
                  <a:pt x="5712170" y="199267"/>
                  <a:pt x="5707408" y="221938"/>
                </a:cubicBezTo>
                <a:lnTo>
                  <a:pt x="5688978" y="321056"/>
                </a:lnTo>
                <a:lnTo>
                  <a:pt x="5654983" y="321056"/>
                </a:lnTo>
                <a:close/>
                <a:moveTo>
                  <a:pt x="5298468" y="30308"/>
                </a:moveTo>
                <a:lnTo>
                  <a:pt x="5332463" y="30308"/>
                </a:lnTo>
                <a:lnTo>
                  <a:pt x="5324271" y="72904"/>
                </a:lnTo>
                <a:lnTo>
                  <a:pt x="5357037" y="72904"/>
                </a:lnTo>
                <a:lnTo>
                  <a:pt x="5352942" y="94561"/>
                </a:lnTo>
                <a:lnTo>
                  <a:pt x="5320176" y="94561"/>
                </a:lnTo>
                <a:lnTo>
                  <a:pt x="5289048" y="258391"/>
                </a:lnTo>
                <a:cubicBezTo>
                  <a:pt x="5286974" y="268758"/>
                  <a:pt x="5285182" y="279356"/>
                  <a:pt x="5283672" y="290184"/>
                </a:cubicBezTo>
                <a:cubicBezTo>
                  <a:pt x="5282162" y="301012"/>
                  <a:pt x="5281087" y="311303"/>
                  <a:pt x="5280447" y="321056"/>
                </a:cubicBezTo>
                <a:lnTo>
                  <a:pt x="5249319" y="321056"/>
                </a:lnTo>
                <a:lnTo>
                  <a:pt x="5254644" y="281782"/>
                </a:lnTo>
                <a:lnTo>
                  <a:pt x="5253824" y="281782"/>
                </a:lnTo>
                <a:cubicBezTo>
                  <a:pt x="5244737" y="295963"/>
                  <a:pt x="5234139" y="306790"/>
                  <a:pt x="5222031" y="314263"/>
                </a:cubicBezTo>
                <a:cubicBezTo>
                  <a:pt x="5209923" y="321736"/>
                  <a:pt x="5196765" y="325502"/>
                  <a:pt x="5182558" y="325561"/>
                </a:cubicBezTo>
                <a:cubicBezTo>
                  <a:pt x="5163251" y="325094"/>
                  <a:pt x="5148552" y="318156"/>
                  <a:pt x="5138460" y="304747"/>
                </a:cubicBezTo>
                <a:cubicBezTo>
                  <a:pt x="5128368" y="291338"/>
                  <a:pt x="5123289" y="274260"/>
                  <a:pt x="5123221" y="253512"/>
                </a:cubicBezTo>
                <a:cubicBezTo>
                  <a:pt x="5123435" y="229658"/>
                  <a:pt x="5128826" y="207539"/>
                  <a:pt x="5139394" y="187154"/>
                </a:cubicBezTo>
                <a:cubicBezTo>
                  <a:pt x="5149961" y="166769"/>
                  <a:pt x="5164419" y="150299"/>
                  <a:pt x="5182768" y="137745"/>
                </a:cubicBezTo>
                <a:cubicBezTo>
                  <a:pt x="5201118" y="125190"/>
                  <a:pt x="5222073" y="118731"/>
                  <a:pt x="5245632" y="118367"/>
                </a:cubicBezTo>
                <a:cubicBezTo>
                  <a:pt x="5252118" y="118401"/>
                  <a:pt x="5258500" y="119048"/>
                  <a:pt x="5264780" y="120309"/>
                </a:cubicBezTo>
                <a:cubicBezTo>
                  <a:pt x="5271061" y="121569"/>
                  <a:pt x="5276420" y="123239"/>
                  <a:pt x="5280856" y="125317"/>
                </a:cubicBezTo>
                <a:lnTo>
                  <a:pt x="5286590" y="94561"/>
                </a:lnTo>
                <a:lnTo>
                  <a:pt x="5206723" y="94561"/>
                </a:lnTo>
                <a:lnTo>
                  <a:pt x="5210819" y="72904"/>
                </a:lnTo>
                <a:lnTo>
                  <a:pt x="5290686" y="72904"/>
                </a:lnTo>
                <a:close/>
                <a:moveTo>
                  <a:pt x="1719301" y="30308"/>
                </a:moveTo>
                <a:lnTo>
                  <a:pt x="1753296" y="30308"/>
                </a:lnTo>
                <a:lnTo>
                  <a:pt x="1728722" y="158045"/>
                </a:lnTo>
                <a:lnTo>
                  <a:pt x="1729541" y="158045"/>
                </a:lnTo>
                <a:cubicBezTo>
                  <a:pt x="1737971" y="145829"/>
                  <a:pt x="1748142" y="136199"/>
                  <a:pt x="1760054" y="129153"/>
                </a:cubicBezTo>
                <a:cubicBezTo>
                  <a:pt x="1771966" y="122107"/>
                  <a:pt x="1785414" y="118511"/>
                  <a:pt x="1800397" y="118367"/>
                </a:cubicBezTo>
                <a:cubicBezTo>
                  <a:pt x="1812293" y="118128"/>
                  <a:pt x="1823290" y="122082"/>
                  <a:pt x="1833389" y="130229"/>
                </a:cubicBezTo>
                <a:cubicBezTo>
                  <a:pt x="1843488" y="138376"/>
                  <a:pt x="1848857" y="152153"/>
                  <a:pt x="1849495" y="171561"/>
                </a:cubicBezTo>
                <a:cubicBezTo>
                  <a:pt x="1849486" y="176979"/>
                  <a:pt x="1849197" y="182628"/>
                  <a:pt x="1848626" y="188507"/>
                </a:cubicBezTo>
                <a:cubicBezTo>
                  <a:pt x="1848055" y="194386"/>
                  <a:pt x="1847254" y="199932"/>
                  <a:pt x="1846223" y="205146"/>
                </a:cubicBezTo>
                <a:lnTo>
                  <a:pt x="1824139" y="321056"/>
                </a:lnTo>
                <a:lnTo>
                  <a:pt x="1790158" y="321056"/>
                </a:lnTo>
                <a:lnTo>
                  <a:pt x="1812274" y="206784"/>
                </a:lnTo>
                <a:cubicBezTo>
                  <a:pt x="1812915" y="203107"/>
                  <a:pt x="1813478" y="198994"/>
                  <a:pt x="1813964" y="194446"/>
                </a:cubicBezTo>
                <a:cubicBezTo>
                  <a:pt x="1814451" y="189898"/>
                  <a:pt x="1814706" y="184863"/>
                  <a:pt x="1814732" y="179343"/>
                </a:cubicBezTo>
                <a:cubicBezTo>
                  <a:pt x="1814835" y="169914"/>
                  <a:pt x="1812480" y="162149"/>
                  <a:pt x="1807668" y="156048"/>
                </a:cubicBezTo>
                <a:cubicBezTo>
                  <a:pt x="1802855" y="149947"/>
                  <a:pt x="1794971" y="146790"/>
                  <a:pt x="1784014" y="146577"/>
                </a:cubicBezTo>
                <a:cubicBezTo>
                  <a:pt x="1770242" y="146926"/>
                  <a:pt x="1756726" y="153906"/>
                  <a:pt x="1743467" y="167516"/>
                </a:cubicBezTo>
                <a:cubicBezTo>
                  <a:pt x="1730207" y="181126"/>
                  <a:pt x="1721196" y="199267"/>
                  <a:pt x="1716435" y="221938"/>
                </a:cubicBezTo>
                <a:lnTo>
                  <a:pt x="1698003" y="321056"/>
                </a:lnTo>
                <a:lnTo>
                  <a:pt x="1664009" y="321056"/>
                </a:lnTo>
                <a:close/>
                <a:moveTo>
                  <a:pt x="4935594" y="4915"/>
                </a:moveTo>
                <a:lnTo>
                  <a:pt x="4969179" y="4915"/>
                </a:lnTo>
                <a:lnTo>
                  <a:pt x="4919620" y="58108"/>
                </a:lnTo>
                <a:lnTo>
                  <a:pt x="4898763" y="58108"/>
                </a:lnTo>
                <a:close/>
                <a:moveTo>
                  <a:pt x="6261475" y="4096"/>
                </a:moveTo>
                <a:lnTo>
                  <a:pt x="6292565" y="4096"/>
                </a:lnTo>
                <a:lnTo>
                  <a:pt x="6319586" y="57289"/>
                </a:lnTo>
                <a:lnTo>
                  <a:pt x="6300745" y="57289"/>
                </a:lnTo>
                <a:close/>
                <a:moveTo>
                  <a:pt x="4027399" y="0"/>
                </a:moveTo>
                <a:lnTo>
                  <a:pt x="4046597" y="0"/>
                </a:lnTo>
                <a:cubicBezTo>
                  <a:pt x="4045143" y="13026"/>
                  <a:pt x="4041720" y="22571"/>
                  <a:pt x="4036329" y="28636"/>
                </a:cubicBezTo>
                <a:cubicBezTo>
                  <a:pt x="4030938" y="34701"/>
                  <a:pt x="4023728" y="37699"/>
                  <a:pt x="4014696" y="37630"/>
                </a:cubicBezTo>
                <a:cubicBezTo>
                  <a:pt x="4010479" y="37570"/>
                  <a:pt x="4006519" y="36770"/>
                  <a:pt x="4002814" y="35229"/>
                </a:cubicBezTo>
                <a:cubicBezTo>
                  <a:pt x="3999110" y="33687"/>
                  <a:pt x="3995151" y="31762"/>
                  <a:pt x="3990936" y="29453"/>
                </a:cubicBezTo>
                <a:cubicBezTo>
                  <a:pt x="3987137" y="27187"/>
                  <a:pt x="3983978" y="25460"/>
                  <a:pt x="3981460" y="24271"/>
                </a:cubicBezTo>
                <a:cubicBezTo>
                  <a:pt x="3978941" y="23083"/>
                  <a:pt x="3976499" y="22484"/>
                  <a:pt x="3974134" y="22475"/>
                </a:cubicBezTo>
                <a:cubicBezTo>
                  <a:pt x="3970865" y="22587"/>
                  <a:pt x="3968184" y="24211"/>
                  <a:pt x="3966092" y="27350"/>
                </a:cubicBezTo>
                <a:cubicBezTo>
                  <a:pt x="3964001" y="30488"/>
                  <a:pt x="3962447" y="34473"/>
                  <a:pt x="3961431" y="39304"/>
                </a:cubicBezTo>
                <a:lnTo>
                  <a:pt x="3941761" y="39304"/>
                </a:lnTo>
                <a:cubicBezTo>
                  <a:pt x="3943263" y="27674"/>
                  <a:pt x="3946815" y="18458"/>
                  <a:pt x="3952416" y="11657"/>
                </a:cubicBezTo>
                <a:cubicBezTo>
                  <a:pt x="3958016" y="4857"/>
                  <a:pt x="3965256" y="1380"/>
                  <a:pt x="3974134" y="1229"/>
                </a:cubicBezTo>
                <a:cubicBezTo>
                  <a:pt x="3978344" y="1271"/>
                  <a:pt x="3982322" y="2106"/>
                  <a:pt x="3986069" y="3734"/>
                </a:cubicBezTo>
                <a:cubicBezTo>
                  <a:pt x="3989816" y="5362"/>
                  <a:pt x="3993895" y="7531"/>
                  <a:pt x="3998306" y="10239"/>
                </a:cubicBezTo>
                <a:cubicBezTo>
                  <a:pt x="4001345" y="11946"/>
                  <a:pt x="4004179" y="13448"/>
                  <a:pt x="4006809" y="14745"/>
                </a:cubicBezTo>
                <a:cubicBezTo>
                  <a:pt x="4009438" y="16042"/>
                  <a:pt x="4012067" y="16724"/>
                  <a:pt x="4014696" y="16793"/>
                </a:cubicBezTo>
                <a:cubicBezTo>
                  <a:pt x="4017761" y="16886"/>
                  <a:pt x="4020339" y="15675"/>
                  <a:pt x="4022431" y="13158"/>
                </a:cubicBezTo>
                <a:cubicBezTo>
                  <a:pt x="4024522" y="10640"/>
                  <a:pt x="4026178" y="6254"/>
                  <a:pt x="402739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reen numbers with black contours for printing – TEMPLATES-FOR-PRINT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177" r="7408" b="8676"/>
          <a:stretch/>
        </p:blipFill>
        <p:spPr bwMode="auto">
          <a:xfrm>
            <a:off x="682580" y="955887"/>
            <a:ext cx="760901" cy="10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1723528" y="1075122"/>
            <a:ext cx="9558975" cy="807291"/>
          </a:xfrm>
          <a:custGeom>
            <a:avLst/>
            <a:gdLst/>
            <a:ahLst/>
            <a:cxnLst/>
            <a:rect l="l" t="t" r="r" b="b"/>
            <a:pathLst>
              <a:path w="9558975" h="807291">
                <a:moveTo>
                  <a:pt x="925345" y="756095"/>
                </a:moveTo>
                <a:cubicBezTo>
                  <a:pt x="932717" y="756095"/>
                  <a:pt x="938587" y="758484"/>
                  <a:pt x="942956" y="763262"/>
                </a:cubicBezTo>
                <a:cubicBezTo>
                  <a:pt x="947325" y="768040"/>
                  <a:pt x="949509" y="774252"/>
                  <a:pt x="949509" y="781898"/>
                </a:cubicBezTo>
                <a:cubicBezTo>
                  <a:pt x="949509" y="789270"/>
                  <a:pt x="947257" y="795346"/>
                  <a:pt x="942752" y="800124"/>
                </a:cubicBezTo>
                <a:cubicBezTo>
                  <a:pt x="938246" y="804902"/>
                  <a:pt x="932307" y="807291"/>
                  <a:pt x="924935" y="807291"/>
                </a:cubicBezTo>
                <a:cubicBezTo>
                  <a:pt x="918108" y="807291"/>
                  <a:pt x="912443" y="804834"/>
                  <a:pt x="907937" y="799919"/>
                </a:cubicBezTo>
                <a:cubicBezTo>
                  <a:pt x="903432" y="795004"/>
                  <a:pt x="901180" y="788997"/>
                  <a:pt x="901180" y="781898"/>
                </a:cubicBezTo>
                <a:cubicBezTo>
                  <a:pt x="901180" y="774252"/>
                  <a:pt x="903432" y="768040"/>
                  <a:pt x="907937" y="763262"/>
                </a:cubicBezTo>
                <a:cubicBezTo>
                  <a:pt x="912443" y="758484"/>
                  <a:pt x="918245" y="756095"/>
                  <a:pt x="925345" y="756095"/>
                </a:cubicBezTo>
                <a:close/>
                <a:moveTo>
                  <a:pt x="555498" y="627488"/>
                </a:moveTo>
                <a:cubicBezTo>
                  <a:pt x="535838" y="627488"/>
                  <a:pt x="520821" y="635065"/>
                  <a:pt x="510445" y="650219"/>
                </a:cubicBezTo>
                <a:cubicBezTo>
                  <a:pt x="500069" y="665374"/>
                  <a:pt x="494881" y="683327"/>
                  <a:pt x="494881" y="704078"/>
                </a:cubicBezTo>
                <a:cubicBezTo>
                  <a:pt x="494881" y="725923"/>
                  <a:pt x="500478" y="744080"/>
                  <a:pt x="511674" y="758552"/>
                </a:cubicBezTo>
                <a:cubicBezTo>
                  <a:pt x="522869" y="773024"/>
                  <a:pt x="537204" y="780259"/>
                  <a:pt x="554679" y="780259"/>
                </a:cubicBezTo>
                <a:cubicBezTo>
                  <a:pt x="571881" y="780259"/>
                  <a:pt x="586216" y="772955"/>
                  <a:pt x="597685" y="758347"/>
                </a:cubicBezTo>
                <a:cubicBezTo>
                  <a:pt x="609153" y="743739"/>
                  <a:pt x="615023" y="725240"/>
                  <a:pt x="615296" y="702850"/>
                </a:cubicBezTo>
                <a:cubicBezTo>
                  <a:pt x="615296" y="694112"/>
                  <a:pt x="614135" y="685443"/>
                  <a:pt x="611815" y="676842"/>
                </a:cubicBezTo>
                <a:cubicBezTo>
                  <a:pt x="609494" y="668241"/>
                  <a:pt x="606081" y="660118"/>
                  <a:pt x="601576" y="652472"/>
                </a:cubicBezTo>
                <a:cubicBezTo>
                  <a:pt x="597070" y="644827"/>
                  <a:pt x="590858" y="638751"/>
                  <a:pt x="582940" y="634246"/>
                </a:cubicBezTo>
                <a:cubicBezTo>
                  <a:pt x="575021" y="629741"/>
                  <a:pt x="565874" y="627488"/>
                  <a:pt x="555498" y="627488"/>
                </a:cubicBezTo>
                <a:close/>
                <a:moveTo>
                  <a:pt x="793109" y="600456"/>
                </a:moveTo>
                <a:cubicBezTo>
                  <a:pt x="813315" y="600456"/>
                  <a:pt x="829970" y="604006"/>
                  <a:pt x="843077" y="611105"/>
                </a:cubicBezTo>
                <a:lnTo>
                  <a:pt x="834885" y="638547"/>
                </a:lnTo>
                <a:cubicBezTo>
                  <a:pt x="822871" y="632266"/>
                  <a:pt x="808946" y="629126"/>
                  <a:pt x="793109" y="629126"/>
                </a:cubicBezTo>
                <a:cubicBezTo>
                  <a:pt x="771265" y="629126"/>
                  <a:pt x="754131" y="636294"/>
                  <a:pt x="741707" y="650629"/>
                </a:cubicBezTo>
                <a:cubicBezTo>
                  <a:pt x="729284" y="664964"/>
                  <a:pt x="723071" y="682781"/>
                  <a:pt x="723071" y="704078"/>
                </a:cubicBezTo>
                <a:cubicBezTo>
                  <a:pt x="723071" y="726742"/>
                  <a:pt x="729556" y="744763"/>
                  <a:pt x="742526" y="758142"/>
                </a:cubicBezTo>
                <a:cubicBezTo>
                  <a:pt x="755496" y="771522"/>
                  <a:pt x="771948" y="778212"/>
                  <a:pt x="791880" y="778212"/>
                </a:cubicBezTo>
                <a:cubicBezTo>
                  <a:pt x="807171" y="778212"/>
                  <a:pt x="821915" y="775072"/>
                  <a:pt x="836114" y="768791"/>
                </a:cubicBezTo>
                <a:lnTo>
                  <a:pt x="842258" y="795823"/>
                </a:lnTo>
                <a:cubicBezTo>
                  <a:pt x="826148" y="803469"/>
                  <a:pt x="807171" y="807291"/>
                  <a:pt x="785327" y="807291"/>
                </a:cubicBezTo>
                <a:cubicBezTo>
                  <a:pt x="755565" y="807291"/>
                  <a:pt x="731673" y="798008"/>
                  <a:pt x="713651" y="779440"/>
                </a:cubicBezTo>
                <a:cubicBezTo>
                  <a:pt x="695630" y="760873"/>
                  <a:pt x="686619" y="736435"/>
                  <a:pt x="686619" y="706126"/>
                </a:cubicBezTo>
                <a:cubicBezTo>
                  <a:pt x="686619" y="675272"/>
                  <a:pt x="696381" y="649946"/>
                  <a:pt x="715904" y="630150"/>
                </a:cubicBezTo>
                <a:cubicBezTo>
                  <a:pt x="735427" y="610354"/>
                  <a:pt x="761162" y="600456"/>
                  <a:pt x="793109" y="600456"/>
                </a:cubicBezTo>
                <a:close/>
                <a:moveTo>
                  <a:pt x="113862" y="600456"/>
                </a:moveTo>
                <a:cubicBezTo>
                  <a:pt x="121507" y="600456"/>
                  <a:pt x="129085" y="601753"/>
                  <a:pt x="136593" y="604347"/>
                </a:cubicBezTo>
                <a:cubicBezTo>
                  <a:pt x="144102" y="606941"/>
                  <a:pt x="151543" y="611173"/>
                  <a:pt x="158915" y="617044"/>
                </a:cubicBezTo>
                <a:cubicBezTo>
                  <a:pt x="166288" y="622914"/>
                  <a:pt x="172295" y="631652"/>
                  <a:pt x="176936" y="643257"/>
                </a:cubicBezTo>
                <a:cubicBezTo>
                  <a:pt x="181578" y="654861"/>
                  <a:pt x="183899" y="668719"/>
                  <a:pt x="183899" y="684828"/>
                </a:cubicBezTo>
                <a:lnTo>
                  <a:pt x="183899" y="802786"/>
                </a:lnTo>
                <a:lnTo>
                  <a:pt x="147857" y="802786"/>
                </a:lnTo>
                <a:lnTo>
                  <a:pt x="147857" y="688515"/>
                </a:lnTo>
                <a:cubicBezTo>
                  <a:pt x="147857" y="671039"/>
                  <a:pt x="144171" y="656909"/>
                  <a:pt x="136798" y="646124"/>
                </a:cubicBezTo>
                <a:cubicBezTo>
                  <a:pt x="129426" y="635338"/>
                  <a:pt x="117821" y="629945"/>
                  <a:pt x="101984" y="629945"/>
                </a:cubicBezTo>
                <a:cubicBezTo>
                  <a:pt x="90789" y="629945"/>
                  <a:pt x="80823" y="633495"/>
                  <a:pt x="72085" y="640594"/>
                </a:cubicBezTo>
                <a:cubicBezTo>
                  <a:pt x="63348" y="647694"/>
                  <a:pt x="57204" y="656431"/>
                  <a:pt x="53654" y="666807"/>
                </a:cubicBezTo>
                <a:cubicBezTo>
                  <a:pt x="52016" y="671176"/>
                  <a:pt x="51197" y="676774"/>
                  <a:pt x="51197" y="683600"/>
                </a:cubicBezTo>
                <a:lnTo>
                  <a:pt x="51197" y="802786"/>
                </a:lnTo>
                <a:lnTo>
                  <a:pt x="15154" y="802786"/>
                </a:lnTo>
                <a:lnTo>
                  <a:pt x="15154" y="658206"/>
                </a:lnTo>
                <a:cubicBezTo>
                  <a:pt x="15154" y="636908"/>
                  <a:pt x="14608" y="619023"/>
                  <a:pt x="13516" y="604552"/>
                </a:cubicBezTo>
                <a:lnTo>
                  <a:pt x="45463" y="604552"/>
                </a:lnTo>
                <a:lnTo>
                  <a:pt x="47511" y="637318"/>
                </a:lnTo>
                <a:lnTo>
                  <a:pt x="48330" y="637318"/>
                </a:lnTo>
                <a:cubicBezTo>
                  <a:pt x="53791" y="626942"/>
                  <a:pt x="62255" y="618204"/>
                  <a:pt x="73724" y="611105"/>
                </a:cubicBezTo>
                <a:cubicBezTo>
                  <a:pt x="85192" y="604006"/>
                  <a:pt x="98571" y="600456"/>
                  <a:pt x="113862" y="600456"/>
                </a:cubicBezTo>
                <a:close/>
                <a:moveTo>
                  <a:pt x="662397" y="571376"/>
                </a:moveTo>
                <a:cubicBezTo>
                  <a:pt x="667039" y="580660"/>
                  <a:pt x="669360" y="590626"/>
                  <a:pt x="669360" y="601275"/>
                </a:cubicBezTo>
                <a:cubicBezTo>
                  <a:pt x="669360" y="612470"/>
                  <a:pt x="666083" y="621276"/>
                  <a:pt x="659530" y="627693"/>
                </a:cubicBezTo>
                <a:cubicBezTo>
                  <a:pt x="652977" y="634109"/>
                  <a:pt x="643557" y="637045"/>
                  <a:pt x="631270" y="636499"/>
                </a:cubicBezTo>
                <a:cubicBezTo>
                  <a:pt x="644922" y="653974"/>
                  <a:pt x="651748" y="675818"/>
                  <a:pt x="651748" y="702031"/>
                </a:cubicBezTo>
                <a:cubicBezTo>
                  <a:pt x="651748" y="736162"/>
                  <a:pt x="641918" y="762238"/>
                  <a:pt x="622259" y="780259"/>
                </a:cubicBezTo>
                <a:cubicBezTo>
                  <a:pt x="602599" y="798281"/>
                  <a:pt x="579526" y="807291"/>
                  <a:pt x="553041" y="807291"/>
                </a:cubicBezTo>
                <a:cubicBezTo>
                  <a:pt x="525736" y="807291"/>
                  <a:pt x="503073" y="797939"/>
                  <a:pt x="485051" y="779236"/>
                </a:cubicBezTo>
                <a:cubicBezTo>
                  <a:pt x="467030" y="760532"/>
                  <a:pt x="458020" y="735889"/>
                  <a:pt x="458020" y="705307"/>
                </a:cubicBezTo>
                <a:cubicBezTo>
                  <a:pt x="458020" y="673360"/>
                  <a:pt x="467371" y="647898"/>
                  <a:pt x="486075" y="628922"/>
                </a:cubicBezTo>
                <a:cubicBezTo>
                  <a:pt x="504779" y="609945"/>
                  <a:pt x="528193" y="600456"/>
                  <a:pt x="556317" y="600456"/>
                </a:cubicBezTo>
                <a:cubicBezTo>
                  <a:pt x="566966" y="600456"/>
                  <a:pt x="578298" y="602231"/>
                  <a:pt x="590312" y="605780"/>
                </a:cubicBezTo>
                <a:cubicBezTo>
                  <a:pt x="592496" y="606327"/>
                  <a:pt x="595841" y="607624"/>
                  <a:pt x="600346" y="609671"/>
                </a:cubicBezTo>
                <a:cubicBezTo>
                  <a:pt x="604852" y="611719"/>
                  <a:pt x="609153" y="613358"/>
                  <a:pt x="613248" y="614586"/>
                </a:cubicBezTo>
                <a:cubicBezTo>
                  <a:pt x="617344" y="615815"/>
                  <a:pt x="621303" y="616429"/>
                  <a:pt x="625126" y="616429"/>
                </a:cubicBezTo>
                <a:cubicBezTo>
                  <a:pt x="635775" y="616429"/>
                  <a:pt x="641372" y="610968"/>
                  <a:pt x="641918" y="600046"/>
                </a:cubicBezTo>
                <a:cubicBezTo>
                  <a:pt x="641918" y="592401"/>
                  <a:pt x="639597" y="584346"/>
                  <a:pt x="634956" y="575882"/>
                </a:cubicBezTo>
                <a:close/>
                <a:moveTo>
                  <a:pt x="441579" y="559908"/>
                </a:moveTo>
                <a:cubicBezTo>
                  <a:pt x="446494" y="569192"/>
                  <a:pt x="448952" y="579022"/>
                  <a:pt x="448952" y="589398"/>
                </a:cubicBezTo>
                <a:cubicBezTo>
                  <a:pt x="448952" y="599500"/>
                  <a:pt x="445675" y="607692"/>
                  <a:pt x="439122" y="613972"/>
                </a:cubicBezTo>
                <a:cubicBezTo>
                  <a:pt x="432568" y="620252"/>
                  <a:pt x="424241" y="623665"/>
                  <a:pt x="414137" y="624211"/>
                </a:cubicBezTo>
                <a:lnTo>
                  <a:pt x="409632" y="624211"/>
                </a:lnTo>
                <a:lnTo>
                  <a:pt x="409632" y="748722"/>
                </a:lnTo>
                <a:cubicBezTo>
                  <a:pt x="409632" y="770839"/>
                  <a:pt x="410178" y="788861"/>
                  <a:pt x="411271" y="802786"/>
                </a:cubicBezTo>
                <a:lnTo>
                  <a:pt x="379324" y="802786"/>
                </a:lnTo>
                <a:lnTo>
                  <a:pt x="377276" y="770430"/>
                </a:lnTo>
                <a:lnTo>
                  <a:pt x="376457" y="770430"/>
                </a:lnTo>
                <a:cubicBezTo>
                  <a:pt x="370996" y="780259"/>
                  <a:pt x="362668" y="788861"/>
                  <a:pt x="351472" y="796233"/>
                </a:cubicBezTo>
                <a:cubicBezTo>
                  <a:pt x="340278" y="803605"/>
                  <a:pt x="326762" y="807291"/>
                  <a:pt x="310925" y="807291"/>
                </a:cubicBezTo>
                <a:cubicBezTo>
                  <a:pt x="302460" y="807291"/>
                  <a:pt x="294473" y="805926"/>
                  <a:pt x="286964" y="803196"/>
                </a:cubicBezTo>
                <a:cubicBezTo>
                  <a:pt x="279456" y="800465"/>
                  <a:pt x="272220" y="796028"/>
                  <a:pt x="265257" y="789885"/>
                </a:cubicBezTo>
                <a:cubicBezTo>
                  <a:pt x="258294" y="783741"/>
                  <a:pt x="252765" y="774730"/>
                  <a:pt x="248669" y="762853"/>
                </a:cubicBezTo>
                <a:cubicBezTo>
                  <a:pt x="244574" y="750975"/>
                  <a:pt x="242526" y="736845"/>
                  <a:pt x="242526" y="720461"/>
                </a:cubicBezTo>
                <a:lnTo>
                  <a:pt x="242526" y="604552"/>
                </a:lnTo>
                <a:lnTo>
                  <a:pt x="278568" y="604552"/>
                </a:lnTo>
                <a:lnTo>
                  <a:pt x="278568" y="714318"/>
                </a:lnTo>
                <a:cubicBezTo>
                  <a:pt x="278568" y="756368"/>
                  <a:pt x="293313" y="777392"/>
                  <a:pt x="322802" y="777392"/>
                </a:cubicBezTo>
                <a:cubicBezTo>
                  <a:pt x="333997" y="777392"/>
                  <a:pt x="343827" y="774116"/>
                  <a:pt x="352292" y="767563"/>
                </a:cubicBezTo>
                <a:cubicBezTo>
                  <a:pt x="360756" y="761009"/>
                  <a:pt x="366763" y="753228"/>
                  <a:pt x="370313" y="744217"/>
                </a:cubicBezTo>
                <a:cubicBezTo>
                  <a:pt x="372498" y="739029"/>
                  <a:pt x="373590" y="732885"/>
                  <a:pt x="373590" y="725786"/>
                </a:cubicBezTo>
                <a:lnTo>
                  <a:pt x="373590" y="604552"/>
                </a:lnTo>
                <a:lnTo>
                  <a:pt x="402260" y="604552"/>
                </a:lnTo>
                <a:cubicBezTo>
                  <a:pt x="415093" y="604552"/>
                  <a:pt x="421510" y="599091"/>
                  <a:pt x="421510" y="588169"/>
                </a:cubicBezTo>
                <a:cubicBezTo>
                  <a:pt x="421510" y="580523"/>
                  <a:pt x="419052" y="572741"/>
                  <a:pt x="414137" y="564823"/>
                </a:cubicBezTo>
                <a:close/>
                <a:moveTo>
                  <a:pt x="931488" y="521818"/>
                </a:moveTo>
                <a:cubicBezTo>
                  <a:pt x="953605" y="521818"/>
                  <a:pt x="970534" y="527620"/>
                  <a:pt x="982275" y="539225"/>
                </a:cubicBezTo>
                <a:cubicBezTo>
                  <a:pt x="994017" y="550829"/>
                  <a:pt x="999887" y="565096"/>
                  <a:pt x="999887" y="582025"/>
                </a:cubicBezTo>
                <a:cubicBezTo>
                  <a:pt x="999887" y="594585"/>
                  <a:pt x="997020" y="606054"/>
                  <a:pt x="991286" y="616429"/>
                </a:cubicBezTo>
                <a:cubicBezTo>
                  <a:pt x="985552" y="626805"/>
                  <a:pt x="976678" y="639093"/>
                  <a:pt x="964663" y="653291"/>
                </a:cubicBezTo>
                <a:cubicBezTo>
                  <a:pt x="948007" y="673224"/>
                  <a:pt x="940226" y="693430"/>
                  <a:pt x="941318" y="713908"/>
                </a:cubicBezTo>
                <a:lnTo>
                  <a:pt x="942137" y="724148"/>
                </a:lnTo>
                <a:lnTo>
                  <a:pt x="909780" y="724148"/>
                </a:lnTo>
                <a:lnTo>
                  <a:pt x="908962" y="713499"/>
                </a:lnTo>
                <a:cubicBezTo>
                  <a:pt x="906231" y="689743"/>
                  <a:pt x="914695" y="666125"/>
                  <a:pt x="934355" y="642642"/>
                </a:cubicBezTo>
                <a:cubicBezTo>
                  <a:pt x="953468" y="620252"/>
                  <a:pt x="963025" y="601548"/>
                  <a:pt x="963025" y="586531"/>
                </a:cubicBezTo>
                <a:cubicBezTo>
                  <a:pt x="963025" y="575882"/>
                  <a:pt x="959681" y="567417"/>
                  <a:pt x="952991" y="561137"/>
                </a:cubicBezTo>
                <a:cubicBezTo>
                  <a:pt x="946301" y="554857"/>
                  <a:pt x="936676" y="551580"/>
                  <a:pt x="924116" y="551307"/>
                </a:cubicBezTo>
                <a:cubicBezTo>
                  <a:pt x="907733" y="551307"/>
                  <a:pt x="893944" y="555539"/>
                  <a:pt x="882748" y="564004"/>
                </a:cubicBezTo>
                <a:lnTo>
                  <a:pt x="872918" y="538201"/>
                </a:lnTo>
                <a:cubicBezTo>
                  <a:pt x="888483" y="527279"/>
                  <a:pt x="908006" y="521818"/>
                  <a:pt x="931488" y="521818"/>
                </a:cubicBezTo>
                <a:close/>
                <a:moveTo>
                  <a:pt x="573110" y="518951"/>
                </a:moveTo>
                <a:lnTo>
                  <a:pt x="612429" y="518951"/>
                </a:lnTo>
                <a:lnTo>
                  <a:pt x="562461" y="577520"/>
                </a:lnTo>
                <a:lnTo>
                  <a:pt x="537067" y="577520"/>
                </a:lnTo>
                <a:close/>
                <a:moveTo>
                  <a:pt x="2531888" y="349777"/>
                </a:moveTo>
                <a:cubicBezTo>
                  <a:pt x="2537622" y="349777"/>
                  <a:pt x="2542400" y="351825"/>
                  <a:pt x="2546223" y="355921"/>
                </a:cubicBezTo>
                <a:cubicBezTo>
                  <a:pt x="2550046" y="360016"/>
                  <a:pt x="2551957" y="365068"/>
                  <a:pt x="2551957" y="371075"/>
                </a:cubicBezTo>
                <a:cubicBezTo>
                  <a:pt x="2551957" y="376809"/>
                  <a:pt x="2550046" y="381724"/>
                  <a:pt x="2546223" y="385820"/>
                </a:cubicBezTo>
                <a:cubicBezTo>
                  <a:pt x="2542400" y="389915"/>
                  <a:pt x="2537485" y="391963"/>
                  <a:pt x="2531478" y="391963"/>
                </a:cubicBezTo>
                <a:cubicBezTo>
                  <a:pt x="2525744" y="391963"/>
                  <a:pt x="2520898" y="389915"/>
                  <a:pt x="2516938" y="385820"/>
                </a:cubicBezTo>
                <a:cubicBezTo>
                  <a:pt x="2512979" y="381724"/>
                  <a:pt x="2510999" y="376809"/>
                  <a:pt x="2510999" y="371075"/>
                </a:cubicBezTo>
                <a:cubicBezTo>
                  <a:pt x="2510999" y="365068"/>
                  <a:pt x="2513047" y="360016"/>
                  <a:pt x="2517143" y="355921"/>
                </a:cubicBezTo>
                <a:cubicBezTo>
                  <a:pt x="2521239" y="351825"/>
                  <a:pt x="2526154" y="349777"/>
                  <a:pt x="2531888" y="349777"/>
                </a:cubicBezTo>
                <a:close/>
                <a:moveTo>
                  <a:pt x="9368370" y="215846"/>
                </a:moveTo>
                <a:cubicBezTo>
                  <a:pt x="9312395" y="214754"/>
                  <a:pt x="9284407" y="229635"/>
                  <a:pt x="9284407" y="260490"/>
                </a:cubicBezTo>
                <a:cubicBezTo>
                  <a:pt x="9284407" y="271685"/>
                  <a:pt x="9287616" y="280218"/>
                  <a:pt x="9294032" y="286088"/>
                </a:cubicBezTo>
                <a:cubicBezTo>
                  <a:pt x="9300450" y="291959"/>
                  <a:pt x="9308436" y="294894"/>
                  <a:pt x="9317992" y="294894"/>
                </a:cubicBezTo>
                <a:cubicBezTo>
                  <a:pt x="9330280" y="294894"/>
                  <a:pt x="9340656" y="291686"/>
                  <a:pt x="9349120" y="285269"/>
                </a:cubicBezTo>
                <a:cubicBezTo>
                  <a:pt x="9357585" y="278852"/>
                  <a:pt x="9363455" y="271002"/>
                  <a:pt x="9366732" y="261718"/>
                </a:cubicBezTo>
                <a:cubicBezTo>
                  <a:pt x="9367825" y="258169"/>
                  <a:pt x="9368370" y="254346"/>
                  <a:pt x="9368370" y="250250"/>
                </a:cubicBezTo>
                <a:close/>
                <a:moveTo>
                  <a:pt x="4262971" y="215846"/>
                </a:moveTo>
                <a:cubicBezTo>
                  <a:pt x="4206996" y="214754"/>
                  <a:pt x="4179008" y="229635"/>
                  <a:pt x="4179008" y="260490"/>
                </a:cubicBezTo>
                <a:cubicBezTo>
                  <a:pt x="4179008" y="271685"/>
                  <a:pt x="4182217" y="280218"/>
                  <a:pt x="4188633" y="286088"/>
                </a:cubicBezTo>
                <a:cubicBezTo>
                  <a:pt x="4195050" y="291959"/>
                  <a:pt x="4203036" y="294894"/>
                  <a:pt x="4212593" y="294894"/>
                </a:cubicBezTo>
                <a:cubicBezTo>
                  <a:pt x="4224881" y="294894"/>
                  <a:pt x="4235256" y="291686"/>
                  <a:pt x="4243721" y="285269"/>
                </a:cubicBezTo>
                <a:cubicBezTo>
                  <a:pt x="4252186" y="278852"/>
                  <a:pt x="4258056" y="271002"/>
                  <a:pt x="4261333" y="261718"/>
                </a:cubicBezTo>
                <a:cubicBezTo>
                  <a:pt x="4262425" y="258169"/>
                  <a:pt x="4262971" y="254346"/>
                  <a:pt x="4262971" y="250250"/>
                </a:cubicBezTo>
                <a:close/>
                <a:moveTo>
                  <a:pt x="3758146" y="215846"/>
                </a:moveTo>
                <a:cubicBezTo>
                  <a:pt x="3702171" y="214754"/>
                  <a:pt x="3674183" y="229635"/>
                  <a:pt x="3674183" y="260490"/>
                </a:cubicBezTo>
                <a:cubicBezTo>
                  <a:pt x="3674183" y="271685"/>
                  <a:pt x="3677392" y="280218"/>
                  <a:pt x="3683808" y="286088"/>
                </a:cubicBezTo>
                <a:cubicBezTo>
                  <a:pt x="3690225" y="291959"/>
                  <a:pt x="3698212" y="294894"/>
                  <a:pt x="3707768" y="294894"/>
                </a:cubicBezTo>
                <a:cubicBezTo>
                  <a:pt x="3720055" y="294894"/>
                  <a:pt x="3730432" y="291686"/>
                  <a:pt x="3738896" y="285269"/>
                </a:cubicBezTo>
                <a:cubicBezTo>
                  <a:pt x="3747361" y="278852"/>
                  <a:pt x="3753231" y="271002"/>
                  <a:pt x="3756507" y="261718"/>
                </a:cubicBezTo>
                <a:cubicBezTo>
                  <a:pt x="3757600" y="258169"/>
                  <a:pt x="3758146" y="254346"/>
                  <a:pt x="3758146" y="250250"/>
                </a:cubicBezTo>
                <a:close/>
                <a:moveTo>
                  <a:pt x="2567521" y="215846"/>
                </a:moveTo>
                <a:cubicBezTo>
                  <a:pt x="2511546" y="214754"/>
                  <a:pt x="2483558" y="229635"/>
                  <a:pt x="2483558" y="260490"/>
                </a:cubicBezTo>
                <a:cubicBezTo>
                  <a:pt x="2483558" y="271685"/>
                  <a:pt x="2486766" y="280218"/>
                  <a:pt x="2493183" y="286088"/>
                </a:cubicBezTo>
                <a:cubicBezTo>
                  <a:pt x="2499599" y="291959"/>
                  <a:pt x="2507586" y="294894"/>
                  <a:pt x="2517143" y="294894"/>
                </a:cubicBezTo>
                <a:cubicBezTo>
                  <a:pt x="2529430" y="294894"/>
                  <a:pt x="2539807" y="291686"/>
                  <a:pt x="2548271" y="285269"/>
                </a:cubicBezTo>
                <a:cubicBezTo>
                  <a:pt x="2556735" y="278852"/>
                  <a:pt x="2562606" y="271002"/>
                  <a:pt x="2565883" y="261718"/>
                </a:cubicBezTo>
                <a:cubicBezTo>
                  <a:pt x="2566975" y="258169"/>
                  <a:pt x="2567521" y="254346"/>
                  <a:pt x="2567521" y="250250"/>
                </a:cubicBezTo>
                <a:close/>
                <a:moveTo>
                  <a:pt x="1786471" y="215846"/>
                </a:moveTo>
                <a:cubicBezTo>
                  <a:pt x="1730496" y="214754"/>
                  <a:pt x="1702508" y="229635"/>
                  <a:pt x="1702508" y="260490"/>
                </a:cubicBezTo>
                <a:cubicBezTo>
                  <a:pt x="1702508" y="271685"/>
                  <a:pt x="1705717" y="280218"/>
                  <a:pt x="1712133" y="286088"/>
                </a:cubicBezTo>
                <a:cubicBezTo>
                  <a:pt x="1718550" y="291959"/>
                  <a:pt x="1726536" y="294894"/>
                  <a:pt x="1736094" y="294894"/>
                </a:cubicBezTo>
                <a:cubicBezTo>
                  <a:pt x="1748381" y="294894"/>
                  <a:pt x="1758756" y="291686"/>
                  <a:pt x="1767222" y="285269"/>
                </a:cubicBezTo>
                <a:cubicBezTo>
                  <a:pt x="1775686" y="278852"/>
                  <a:pt x="1781557" y="271002"/>
                  <a:pt x="1784833" y="261718"/>
                </a:cubicBezTo>
                <a:cubicBezTo>
                  <a:pt x="1785925" y="258442"/>
                  <a:pt x="1786471" y="254619"/>
                  <a:pt x="1786471" y="250250"/>
                </a:cubicBezTo>
                <a:close/>
                <a:moveTo>
                  <a:pt x="481546" y="215846"/>
                </a:moveTo>
                <a:cubicBezTo>
                  <a:pt x="425571" y="214754"/>
                  <a:pt x="397583" y="229635"/>
                  <a:pt x="397583" y="260490"/>
                </a:cubicBezTo>
                <a:cubicBezTo>
                  <a:pt x="397583" y="271685"/>
                  <a:pt x="400792" y="280218"/>
                  <a:pt x="407208" y="286088"/>
                </a:cubicBezTo>
                <a:cubicBezTo>
                  <a:pt x="413625" y="291959"/>
                  <a:pt x="421612" y="294894"/>
                  <a:pt x="431169" y="294894"/>
                </a:cubicBezTo>
                <a:cubicBezTo>
                  <a:pt x="443456" y="294894"/>
                  <a:pt x="453832" y="291686"/>
                  <a:pt x="462296" y="285269"/>
                </a:cubicBezTo>
                <a:cubicBezTo>
                  <a:pt x="470761" y="278852"/>
                  <a:pt x="476631" y="271002"/>
                  <a:pt x="479908" y="261718"/>
                </a:cubicBezTo>
                <a:cubicBezTo>
                  <a:pt x="481000" y="258169"/>
                  <a:pt x="481546" y="254346"/>
                  <a:pt x="481546" y="250250"/>
                </a:cubicBezTo>
                <a:close/>
                <a:moveTo>
                  <a:pt x="7689617" y="143351"/>
                </a:moveTo>
                <a:cubicBezTo>
                  <a:pt x="7677058" y="143351"/>
                  <a:pt x="7665657" y="147379"/>
                  <a:pt x="7655418" y="155434"/>
                </a:cubicBezTo>
                <a:cubicBezTo>
                  <a:pt x="7645178" y="163489"/>
                  <a:pt x="7638420" y="174206"/>
                  <a:pt x="7635144" y="187585"/>
                </a:cubicBezTo>
                <a:cubicBezTo>
                  <a:pt x="7633506" y="193592"/>
                  <a:pt x="7632686" y="198371"/>
                  <a:pt x="7632686" y="201920"/>
                </a:cubicBezTo>
                <a:lnTo>
                  <a:pt x="7632686" y="236325"/>
                </a:lnTo>
                <a:cubicBezTo>
                  <a:pt x="7632686" y="242059"/>
                  <a:pt x="7633232" y="246974"/>
                  <a:pt x="7634324" y="251069"/>
                </a:cubicBezTo>
                <a:cubicBezTo>
                  <a:pt x="7637601" y="263630"/>
                  <a:pt x="7644224" y="273801"/>
                  <a:pt x="7654189" y="281583"/>
                </a:cubicBezTo>
                <a:cubicBezTo>
                  <a:pt x="7664156" y="289365"/>
                  <a:pt x="7675556" y="293256"/>
                  <a:pt x="7688388" y="293256"/>
                </a:cubicBezTo>
                <a:cubicBezTo>
                  <a:pt x="7707229" y="293256"/>
                  <a:pt x="7721974" y="286293"/>
                  <a:pt x="7732622" y="272367"/>
                </a:cubicBezTo>
                <a:cubicBezTo>
                  <a:pt x="7743272" y="258442"/>
                  <a:pt x="7748596" y="239874"/>
                  <a:pt x="7748596" y="216665"/>
                </a:cubicBezTo>
                <a:cubicBezTo>
                  <a:pt x="7748596" y="195913"/>
                  <a:pt x="7743340" y="178506"/>
                  <a:pt x="7732827" y="164444"/>
                </a:cubicBezTo>
                <a:cubicBezTo>
                  <a:pt x="7722315" y="150382"/>
                  <a:pt x="7707912" y="143351"/>
                  <a:pt x="7689617" y="143351"/>
                </a:cubicBezTo>
                <a:close/>
                <a:moveTo>
                  <a:pt x="9116834" y="142942"/>
                </a:moveTo>
                <a:cubicBezTo>
                  <a:pt x="9098540" y="142942"/>
                  <a:pt x="9084068" y="150109"/>
                  <a:pt x="9073419" y="164444"/>
                </a:cubicBezTo>
                <a:cubicBezTo>
                  <a:pt x="9062770" y="178780"/>
                  <a:pt x="9057446" y="197006"/>
                  <a:pt x="9057446" y="219123"/>
                </a:cubicBezTo>
                <a:cubicBezTo>
                  <a:pt x="9057446" y="240147"/>
                  <a:pt x="9062565" y="257623"/>
                  <a:pt x="9072805" y="271548"/>
                </a:cubicBezTo>
                <a:cubicBezTo>
                  <a:pt x="9083044" y="285474"/>
                  <a:pt x="9097447" y="292437"/>
                  <a:pt x="9116015" y="292437"/>
                </a:cubicBezTo>
                <a:cubicBezTo>
                  <a:pt x="9128303" y="292437"/>
                  <a:pt x="9139361" y="288546"/>
                  <a:pt x="9149191" y="280764"/>
                </a:cubicBezTo>
                <a:cubicBezTo>
                  <a:pt x="9159020" y="272982"/>
                  <a:pt x="9165573" y="262538"/>
                  <a:pt x="9168850" y="249431"/>
                </a:cubicBezTo>
                <a:cubicBezTo>
                  <a:pt x="9169942" y="245062"/>
                  <a:pt x="9170488" y="239874"/>
                  <a:pt x="9170488" y="233867"/>
                </a:cubicBezTo>
                <a:lnTo>
                  <a:pt x="9170488" y="199463"/>
                </a:lnTo>
                <a:cubicBezTo>
                  <a:pt x="9170488" y="193456"/>
                  <a:pt x="9169942" y="188405"/>
                  <a:pt x="9168850" y="184309"/>
                </a:cubicBezTo>
                <a:cubicBezTo>
                  <a:pt x="9166120" y="172568"/>
                  <a:pt x="9160044" y="162738"/>
                  <a:pt x="9150624" y="154819"/>
                </a:cubicBezTo>
                <a:cubicBezTo>
                  <a:pt x="9141204" y="146901"/>
                  <a:pt x="9129941" y="142942"/>
                  <a:pt x="9116834" y="142942"/>
                </a:cubicBezTo>
                <a:close/>
                <a:moveTo>
                  <a:pt x="6230759" y="142942"/>
                </a:moveTo>
                <a:cubicBezTo>
                  <a:pt x="6212465" y="142942"/>
                  <a:pt x="6197993" y="150109"/>
                  <a:pt x="6187344" y="164444"/>
                </a:cubicBezTo>
                <a:cubicBezTo>
                  <a:pt x="6176696" y="178780"/>
                  <a:pt x="6171371" y="197006"/>
                  <a:pt x="6171371" y="219123"/>
                </a:cubicBezTo>
                <a:cubicBezTo>
                  <a:pt x="6171371" y="240147"/>
                  <a:pt x="6176490" y="257623"/>
                  <a:pt x="6186730" y="271548"/>
                </a:cubicBezTo>
                <a:cubicBezTo>
                  <a:pt x="6196969" y="285474"/>
                  <a:pt x="6211373" y="292437"/>
                  <a:pt x="6229940" y="292437"/>
                </a:cubicBezTo>
                <a:cubicBezTo>
                  <a:pt x="6242228" y="292437"/>
                  <a:pt x="6253286" y="288546"/>
                  <a:pt x="6263116" y="280764"/>
                </a:cubicBezTo>
                <a:cubicBezTo>
                  <a:pt x="6272946" y="272982"/>
                  <a:pt x="6279499" y="262538"/>
                  <a:pt x="6282775" y="249431"/>
                </a:cubicBezTo>
                <a:cubicBezTo>
                  <a:pt x="6283868" y="245062"/>
                  <a:pt x="6284414" y="239874"/>
                  <a:pt x="6284414" y="233867"/>
                </a:cubicBezTo>
                <a:lnTo>
                  <a:pt x="6284414" y="199463"/>
                </a:lnTo>
                <a:cubicBezTo>
                  <a:pt x="6284414" y="193456"/>
                  <a:pt x="6283868" y="188405"/>
                  <a:pt x="6282775" y="184309"/>
                </a:cubicBezTo>
                <a:cubicBezTo>
                  <a:pt x="6280045" y="172568"/>
                  <a:pt x="6273969" y="162738"/>
                  <a:pt x="6264549" y="154819"/>
                </a:cubicBezTo>
                <a:cubicBezTo>
                  <a:pt x="6255129" y="146901"/>
                  <a:pt x="6243866" y="142942"/>
                  <a:pt x="6230759" y="142942"/>
                </a:cubicBezTo>
                <a:close/>
                <a:moveTo>
                  <a:pt x="4011435" y="142942"/>
                </a:moveTo>
                <a:cubicBezTo>
                  <a:pt x="3993140" y="142942"/>
                  <a:pt x="3978669" y="150109"/>
                  <a:pt x="3968020" y="164444"/>
                </a:cubicBezTo>
                <a:cubicBezTo>
                  <a:pt x="3957371" y="178780"/>
                  <a:pt x="3952046" y="197006"/>
                  <a:pt x="3952046" y="219123"/>
                </a:cubicBezTo>
                <a:cubicBezTo>
                  <a:pt x="3952046" y="240147"/>
                  <a:pt x="3957166" y="257623"/>
                  <a:pt x="3967405" y="271548"/>
                </a:cubicBezTo>
                <a:cubicBezTo>
                  <a:pt x="3977645" y="285474"/>
                  <a:pt x="3992048" y="292437"/>
                  <a:pt x="4010616" y="292437"/>
                </a:cubicBezTo>
                <a:cubicBezTo>
                  <a:pt x="4022903" y="292437"/>
                  <a:pt x="4033961" y="288546"/>
                  <a:pt x="4043791" y="280764"/>
                </a:cubicBezTo>
                <a:cubicBezTo>
                  <a:pt x="4053621" y="272982"/>
                  <a:pt x="4060174" y="262538"/>
                  <a:pt x="4063451" y="249431"/>
                </a:cubicBezTo>
                <a:cubicBezTo>
                  <a:pt x="4064543" y="245062"/>
                  <a:pt x="4065089" y="239874"/>
                  <a:pt x="4065089" y="233867"/>
                </a:cubicBezTo>
                <a:lnTo>
                  <a:pt x="4065089" y="199463"/>
                </a:lnTo>
                <a:cubicBezTo>
                  <a:pt x="4065089" y="193456"/>
                  <a:pt x="4064543" y="188405"/>
                  <a:pt x="4063451" y="184309"/>
                </a:cubicBezTo>
                <a:cubicBezTo>
                  <a:pt x="4060720" y="172568"/>
                  <a:pt x="4054645" y="162738"/>
                  <a:pt x="4045225" y="154819"/>
                </a:cubicBezTo>
                <a:cubicBezTo>
                  <a:pt x="4035804" y="146901"/>
                  <a:pt x="4024541" y="142942"/>
                  <a:pt x="4011435" y="142942"/>
                </a:cubicBezTo>
                <a:close/>
                <a:moveTo>
                  <a:pt x="7982950" y="142532"/>
                </a:moveTo>
                <a:cubicBezTo>
                  <a:pt x="7965474" y="142532"/>
                  <a:pt x="7951276" y="149358"/>
                  <a:pt x="7940354" y="163011"/>
                </a:cubicBezTo>
                <a:cubicBezTo>
                  <a:pt x="7929432" y="176663"/>
                  <a:pt x="7923971" y="194821"/>
                  <a:pt x="7923971" y="217484"/>
                </a:cubicBezTo>
                <a:cubicBezTo>
                  <a:pt x="7923971" y="237963"/>
                  <a:pt x="7929091" y="254960"/>
                  <a:pt x="7939330" y="268476"/>
                </a:cubicBezTo>
                <a:cubicBezTo>
                  <a:pt x="7949569" y="281992"/>
                  <a:pt x="7963972" y="288750"/>
                  <a:pt x="7982540" y="288750"/>
                </a:cubicBezTo>
                <a:cubicBezTo>
                  <a:pt x="7994008" y="288750"/>
                  <a:pt x="8004316" y="285474"/>
                  <a:pt x="8013463" y="278921"/>
                </a:cubicBezTo>
                <a:cubicBezTo>
                  <a:pt x="8022610" y="272367"/>
                  <a:pt x="8028958" y="263357"/>
                  <a:pt x="8032508" y="251889"/>
                </a:cubicBezTo>
                <a:cubicBezTo>
                  <a:pt x="8034420" y="246155"/>
                  <a:pt x="8035376" y="239738"/>
                  <a:pt x="8035376" y="232639"/>
                </a:cubicBezTo>
                <a:lnTo>
                  <a:pt x="8035376" y="197006"/>
                </a:lnTo>
                <a:cubicBezTo>
                  <a:pt x="8035376" y="190179"/>
                  <a:pt x="8034692" y="184855"/>
                  <a:pt x="8033328" y="181032"/>
                </a:cubicBezTo>
                <a:cubicBezTo>
                  <a:pt x="8029777" y="169837"/>
                  <a:pt x="8023702" y="160622"/>
                  <a:pt x="8015102" y="153386"/>
                </a:cubicBezTo>
                <a:cubicBezTo>
                  <a:pt x="8006500" y="146150"/>
                  <a:pt x="7995782" y="142532"/>
                  <a:pt x="7982950" y="142532"/>
                </a:cubicBezTo>
                <a:close/>
                <a:moveTo>
                  <a:pt x="7220950" y="142532"/>
                </a:moveTo>
                <a:cubicBezTo>
                  <a:pt x="7203474" y="142532"/>
                  <a:pt x="7189276" y="149358"/>
                  <a:pt x="7178354" y="163011"/>
                </a:cubicBezTo>
                <a:cubicBezTo>
                  <a:pt x="7167432" y="176663"/>
                  <a:pt x="7161972" y="194821"/>
                  <a:pt x="7161972" y="217484"/>
                </a:cubicBezTo>
                <a:cubicBezTo>
                  <a:pt x="7161972" y="237963"/>
                  <a:pt x="7167091" y="254960"/>
                  <a:pt x="7177330" y="268476"/>
                </a:cubicBezTo>
                <a:cubicBezTo>
                  <a:pt x="7187570" y="281992"/>
                  <a:pt x="7201972" y="288750"/>
                  <a:pt x="7220540" y="288750"/>
                </a:cubicBezTo>
                <a:cubicBezTo>
                  <a:pt x="7232008" y="288750"/>
                  <a:pt x="7242316" y="285474"/>
                  <a:pt x="7251463" y="278921"/>
                </a:cubicBezTo>
                <a:cubicBezTo>
                  <a:pt x="7260610" y="272367"/>
                  <a:pt x="7266958" y="263357"/>
                  <a:pt x="7270508" y="251889"/>
                </a:cubicBezTo>
                <a:cubicBezTo>
                  <a:pt x="7272420" y="246155"/>
                  <a:pt x="7273376" y="239738"/>
                  <a:pt x="7273376" y="232639"/>
                </a:cubicBezTo>
                <a:lnTo>
                  <a:pt x="7273376" y="197006"/>
                </a:lnTo>
                <a:cubicBezTo>
                  <a:pt x="7273376" y="190179"/>
                  <a:pt x="7272692" y="184855"/>
                  <a:pt x="7271328" y="181032"/>
                </a:cubicBezTo>
                <a:cubicBezTo>
                  <a:pt x="7267778" y="169837"/>
                  <a:pt x="7261702" y="160622"/>
                  <a:pt x="7253102" y="153386"/>
                </a:cubicBezTo>
                <a:cubicBezTo>
                  <a:pt x="7244500" y="146150"/>
                  <a:pt x="7233782" y="142532"/>
                  <a:pt x="7220950" y="142532"/>
                </a:cubicBezTo>
                <a:close/>
                <a:moveTo>
                  <a:pt x="6916149" y="142532"/>
                </a:moveTo>
                <a:cubicBezTo>
                  <a:pt x="6898674" y="142532"/>
                  <a:pt x="6884476" y="149358"/>
                  <a:pt x="6873554" y="163011"/>
                </a:cubicBezTo>
                <a:cubicBezTo>
                  <a:pt x="6862632" y="176663"/>
                  <a:pt x="6857171" y="194821"/>
                  <a:pt x="6857171" y="217484"/>
                </a:cubicBezTo>
                <a:cubicBezTo>
                  <a:pt x="6857171" y="237963"/>
                  <a:pt x="6862290" y="254960"/>
                  <a:pt x="6872530" y="268476"/>
                </a:cubicBezTo>
                <a:cubicBezTo>
                  <a:pt x="6882769" y="281992"/>
                  <a:pt x="6897173" y="288750"/>
                  <a:pt x="6915740" y="288750"/>
                </a:cubicBezTo>
                <a:cubicBezTo>
                  <a:pt x="6927208" y="288750"/>
                  <a:pt x="6937516" y="285474"/>
                  <a:pt x="6946662" y="278921"/>
                </a:cubicBezTo>
                <a:cubicBezTo>
                  <a:pt x="6955810" y="272367"/>
                  <a:pt x="6962158" y="263357"/>
                  <a:pt x="6965708" y="251889"/>
                </a:cubicBezTo>
                <a:cubicBezTo>
                  <a:pt x="6967620" y="246155"/>
                  <a:pt x="6968575" y="239738"/>
                  <a:pt x="6968575" y="232639"/>
                </a:cubicBezTo>
                <a:lnTo>
                  <a:pt x="6968575" y="197006"/>
                </a:lnTo>
                <a:cubicBezTo>
                  <a:pt x="6968575" y="190179"/>
                  <a:pt x="6967892" y="184855"/>
                  <a:pt x="6966527" y="181032"/>
                </a:cubicBezTo>
                <a:cubicBezTo>
                  <a:pt x="6962978" y="169837"/>
                  <a:pt x="6956902" y="160622"/>
                  <a:pt x="6948300" y="153386"/>
                </a:cubicBezTo>
                <a:cubicBezTo>
                  <a:pt x="6939700" y="146150"/>
                  <a:pt x="6928982" y="142532"/>
                  <a:pt x="6916149" y="142532"/>
                </a:cubicBezTo>
                <a:close/>
                <a:moveTo>
                  <a:pt x="5925550" y="142532"/>
                </a:moveTo>
                <a:cubicBezTo>
                  <a:pt x="5908075" y="142532"/>
                  <a:pt x="5893876" y="149358"/>
                  <a:pt x="5882954" y="163011"/>
                </a:cubicBezTo>
                <a:cubicBezTo>
                  <a:pt x="5872032" y="176663"/>
                  <a:pt x="5866571" y="194821"/>
                  <a:pt x="5866571" y="217484"/>
                </a:cubicBezTo>
                <a:cubicBezTo>
                  <a:pt x="5866571" y="237963"/>
                  <a:pt x="5871691" y="254960"/>
                  <a:pt x="5881931" y="268476"/>
                </a:cubicBezTo>
                <a:cubicBezTo>
                  <a:pt x="5892169" y="281992"/>
                  <a:pt x="5906573" y="288750"/>
                  <a:pt x="5925141" y="288750"/>
                </a:cubicBezTo>
                <a:cubicBezTo>
                  <a:pt x="5936609" y="288750"/>
                  <a:pt x="5946916" y="285474"/>
                  <a:pt x="5956063" y="278921"/>
                </a:cubicBezTo>
                <a:cubicBezTo>
                  <a:pt x="5965210" y="272367"/>
                  <a:pt x="5971559" y="263357"/>
                  <a:pt x="5975109" y="251889"/>
                </a:cubicBezTo>
                <a:cubicBezTo>
                  <a:pt x="5977020" y="246155"/>
                  <a:pt x="5977976" y="239738"/>
                  <a:pt x="5977976" y="232639"/>
                </a:cubicBezTo>
                <a:lnTo>
                  <a:pt x="5977976" y="197006"/>
                </a:lnTo>
                <a:cubicBezTo>
                  <a:pt x="5977976" y="190179"/>
                  <a:pt x="5977293" y="184855"/>
                  <a:pt x="5975928" y="181032"/>
                </a:cubicBezTo>
                <a:cubicBezTo>
                  <a:pt x="5972378" y="169837"/>
                  <a:pt x="5966303" y="160622"/>
                  <a:pt x="5957702" y="153386"/>
                </a:cubicBezTo>
                <a:cubicBezTo>
                  <a:pt x="5949101" y="146150"/>
                  <a:pt x="5938384" y="142532"/>
                  <a:pt x="5925550" y="142532"/>
                </a:cubicBezTo>
                <a:close/>
                <a:moveTo>
                  <a:pt x="3182350" y="142532"/>
                </a:moveTo>
                <a:cubicBezTo>
                  <a:pt x="3164875" y="142532"/>
                  <a:pt x="3150676" y="149358"/>
                  <a:pt x="3139754" y="163011"/>
                </a:cubicBezTo>
                <a:cubicBezTo>
                  <a:pt x="3128832" y="176663"/>
                  <a:pt x="3123371" y="194821"/>
                  <a:pt x="3123371" y="217484"/>
                </a:cubicBezTo>
                <a:cubicBezTo>
                  <a:pt x="3123371" y="237963"/>
                  <a:pt x="3128491" y="254960"/>
                  <a:pt x="3138730" y="268476"/>
                </a:cubicBezTo>
                <a:cubicBezTo>
                  <a:pt x="3148970" y="281992"/>
                  <a:pt x="3163373" y="288750"/>
                  <a:pt x="3181941" y="288750"/>
                </a:cubicBezTo>
                <a:cubicBezTo>
                  <a:pt x="3193409" y="288750"/>
                  <a:pt x="3203716" y="285474"/>
                  <a:pt x="3212863" y="278921"/>
                </a:cubicBezTo>
                <a:cubicBezTo>
                  <a:pt x="3222011" y="272367"/>
                  <a:pt x="3228359" y="263357"/>
                  <a:pt x="3231909" y="251889"/>
                </a:cubicBezTo>
                <a:cubicBezTo>
                  <a:pt x="3233820" y="246155"/>
                  <a:pt x="3234776" y="239738"/>
                  <a:pt x="3234776" y="232639"/>
                </a:cubicBezTo>
                <a:lnTo>
                  <a:pt x="3234776" y="197006"/>
                </a:lnTo>
                <a:cubicBezTo>
                  <a:pt x="3234776" y="190179"/>
                  <a:pt x="3234093" y="184855"/>
                  <a:pt x="3232728" y="181032"/>
                </a:cubicBezTo>
                <a:cubicBezTo>
                  <a:pt x="3229178" y="169837"/>
                  <a:pt x="3223103" y="160622"/>
                  <a:pt x="3214502" y="153386"/>
                </a:cubicBezTo>
                <a:cubicBezTo>
                  <a:pt x="3205901" y="146150"/>
                  <a:pt x="3195183" y="142532"/>
                  <a:pt x="3182350" y="142532"/>
                </a:cubicBezTo>
                <a:close/>
                <a:moveTo>
                  <a:pt x="8804148" y="141713"/>
                </a:moveTo>
                <a:cubicBezTo>
                  <a:pt x="8784488" y="141713"/>
                  <a:pt x="8769470" y="149290"/>
                  <a:pt x="8759094" y="164444"/>
                </a:cubicBezTo>
                <a:cubicBezTo>
                  <a:pt x="8748718" y="179599"/>
                  <a:pt x="8743531" y="197552"/>
                  <a:pt x="8743531" y="218304"/>
                </a:cubicBezTo>
                <a:cubicBezTo>
                  <a:pt x="8743531" y="240147"/>
                  <a:pt x="8749128" y="258305"/>
                  <a:pt x="8760323" y="272777"/>
                </a:cubicBezTo>
                <a:cubicBezTo>
                  <a:pt x="8771518" y="287249"/>
                  <a:pt x="8785853" y="294484"/>
                  <a:pt x="8803329" y="294484"/>
                </a:cubicBezTo>
                <a:cubicBezTo>
                  <a:pt x="8820531" y="294484"/>
                  <a:pt x="8834866" y="287180"/>
                  <a:pt x="8846334" y="272572"/>
                </a:cubicBezTo>
                <a:cubicBezTo>
                  <a:pt x="8857802" y="257964"/>
                  <a:pt x="8863536" y="239601"/>
                  <a:pt x="8863536" y="217484"/>
                </a:cubicBezTo>
                <a:cubicBezTo>
                  <a:pt x="8863536" y="198098"/>
                  <a:pt x="8858552" y="180623"/>
                  <a:pt x="8848586" y="165059"/>
                </a:cubicBezTo>
                <a:cubicBezTo>
                  <a:pt x="8838620" y="149495"/>
                  <a:pt x="8823807" y="141713"/>
                  <a:pt x="8804148" y="141713"/>
                </a:cubicBezTo>
                <a:close/>
                <a:moveTo>
                  <a:pt x="7451598" y="141713"/>
                </a:moveTo>
                <a:cubicBezTo>
                  <a:pt x="7431938" y="141713"/>
                  <a:pt x="7416920" y="149290"/>
                  <a:pt x="7406544" y="164444"/>
                </a:cubicBezTo>
                <a:cubicBezTo>
                  <a:pt x="7396168" y="179599"/>
                  <a:pt x="7390980" y="197552"/>
                  <a:pt x="7390980" y="218304"/>
                </a:cubicBezTo>
                <a:cubicBezTo>
                  <a:pt x="7390980" y="240147"/>
                  <a:pt x="7396578" y="258305"/>
                  <a:pt x="7407772" y="272777"/>
                </a:cubicBezTo>
                <a:cubicBezTo>
                  <a:pt x="7418968" y="287249"/>
                  <a:pt x="7433304" y="294484"/>
                  <a:pt x="7450778" y="294484"/>
                </a:cubicBezTo>
                <a:cubicBezTo>
                  <a:pt x="7467980" y="294484"/>
                  <a:pt x="7482316" y="287180"/>
                  <a:pt x="7493784" y="272572"/>
                </a:cubicBezTo>
                <a:cubicBezTo>
                  <a:pt x="7505252" y="257964"/>
                  <a:pt x="7510986" y="239601"/>
                  <a:pt x="7510986" y="217484"/>
                </a:cubicBezTo>
                <a:cubicBezTo>
                  <a:pt x="7510986" y="198098"/>
                  <a:pt x="7506002" y="180623"/>
                  <a:pt x="7496036" y="165059"/>
                </a:cubicBezTo>
                <a:cubicBezTo>
                  <a:pt x="7486070" y="149495"/>
                  <a:pt x="7471257" y="141713"/>
                  <a:pt x="7451598" y="141713"/>
                </a:cubicBezTo>
                <a:close/>
                <a:moveTo>
                  <a:pt x="6460998" y="141713"/>
                </a:moveTo>
                <a:cubicBezTo>
                  <a:pt x="6441338" y="141713"/>
                  <a:pt x="6426320" y="149290"/>
                  <a:pt x="6415944" y="164444"/>
                </a:cubicBezTo>
                <a:cubicBezTo>
                  <a:pt x="6405569" y="179599"/>
                  <a:pt x="6400381" y="197552"/>
                  <a:pt x="6400381" y="218304"/>
                </a:cubicBezTo>
                <a:cubicBezTo>
                  <a:pt x="6400381" y="240147"/>
                  <a:pt x="6405978" y="258305"/>
                  <a:pt x="6417173" y="272777"/>
                </a:cubicBezTo>
                <a:cubicBezTo>
                  <a:pt x="6428368" y="287249"/>
                  <a:pt x="6442703" y="294484"/>
                  <a:pt x="6460178" y="294484"/>
                </a:cubicBezTo>
                <a:cubicBezTo>
                  <a:pt x="6477381" y="294484"/>
                  <a:pt x="6491716" y="287180"/>
                  <a:pt x="6503184" y="272572"/>
                </a:cubicBezTo>
                <a:cubicBezTo>
                  <a:pt x="6514652" y="257964"/>
                  <a:pt x="6520386" y="239601"/>
                  <a:pt x="6520386" y="217484"/>
                </a:cubicBezTo>
                <a:cubicBezTo>
                  <a:pt x="6520386" y="198098"/>
                  <a:pt x="6515403" y="180623"/>
                  <a:pt x="6505437" y="165059"/>
                </a:cubicBezTo>
                <a:cubicBezTo>
                  <a:pt x="6495470" y="149495"/>
                  <a:pt x="6480657" y="141713"/>
                  <a:pt x="6460998" y="141713"/>
                </a:cubicBezTo>
                <a:close/>
                <a:moveTo>
                  <a:pt x="4708398" y="141713"/>
                </a:moveTo>
                <a:cubicBezTo>
                  <a:pt x="4688738" y="141713"/>
                  <a:pt x="4673721" y="149290"/>
                  <a:pt x="4663344" y="164444"/>
                </a:cubicBezTo>
                <a:cubicBezTo>
                  <a:pt x="4652969" y="179599"/>
                  <a:pt x="4647781" y="197552"/>
                  <a:pt x="4647781" y="218304"/>
                </a:cubicBezTo>
                <a:cubicBezTo>
                  <a:pt x="4647781" y="240147"/>
                  <a:pt x="4653379" y="258305"/>
                  <a:pt x="4664573" y="272777"/>
                </a:cubicBezTo>
                <a:cubicBezTo>
                  <a:pt x="4675769" y="287249"/>
                  <a:pt x="4690104" y="294484"/>
                  <a:pt x="4707579" y="294484"/>
                </a:cubicBezTo>
                <a:cubicBezTo>
                  <a:pt x="4724781" y="294484"/>
                  <a:pt x="4739116" y="287180"/>
                  <a:pt x="4750584" y="272572"/>
                </a:cubicBezTo>
                <a:cubicBezTo>
                  <a:pt x="4762052" y="257964"/>
                  <a:pt x="4767786" y="239601"/>
                  <a:pt x="4767786" y="217484"/>
                </a:cubicBezTo>
                <a:cubicBezTo>
                  <a:pt x="4767786" y="198098"/>
                  <a:pt x="4762803" y="180623"/>
                  <a:pt x="4752837" y="165059"/>
                </a:cubicBezTo>
                <a:cubicBezTo>
                  <a:pt x="4742871" y="149495"/>
                  <a:pt x="4728058" y="141713"/>
                  <a:pt x="4708398" y="141713"/>
                </a:cubicBezTo>
                <a:close/>
                <a:moveTo>
                  <a:pt x="660273" y="141713"/>
                </a:moveTo>
                <a:cubicBezTo>
                  <a:pt x="640614" y="141713"/>
                  <a:pt x="625596" y="149290"/>
                  <a:pt x="615220" y="164444"/>
                </a:cubicBezTo>
                <a:cubicBezTo>
                  <a:pt x="604844" y="179599"/>
                  <a:pt x="599656" y="197552"/>
                  <a:pt x="599656" y="218304"/>
                </a:cubicBezTo>
                <a:cubicBezTo>
                  <a:pt x="599656" y="240147"/>
                  <a:pt x="605254" y="258305"/>
                  <a:pt x="616449" y="272777"/>
                </a:cubicBezTo>
                <a:cubicBezTo>
                  <a:pt x="627644" y="287249"/>
                  <a:pt x="641979" y="294484"/>
                  <a:pt x="659454" y="294484"/>
                </a:cubicBezTo>
                <a:cubicBezTo>
                  <a:pt x="676656" y="294484"/>
                  <a:pt x="690991" y="287180"/>
                  <a:pt x="702460" y="272572"/>
                </a:cubicBezTo>
                <a:cubicBezTo>
                  <a:pt x="713928" y="257964"/>
                  <a:pt x="719661" y="239601"/>
                  <a:pt x="719661" y="217484"/>
                </a:cubicBezTo>
                <a:cubicBezTo>
                  <a:pt x="719661" y="198098"/>
                  <a:pt x="714678" y="180623"/>
                  <a:pt x="704712" y="165059"/>
                </a:cubicBezTo>
                <a:cubicBezTo>
                  <a:pt x="694746" y="149495"/>
                  <a:pt x="679933" y="141713"/>
                  <a:pt x="660273" y="141713"/>
                </a:cubicBezTo>
                <a:close/>
                <a:moveTo>
                  <a:pt x="8130454" y="118777"/>
                </a:moveTo>
                <a:lnTo>
                  <a:pt x="8166496" y="118777"/>
                </a:lnTo>
                <a:lnTo>
                  <a:pt x="8166496" y="317011"/>
                </a:lnTo>
                <a:lnTo>
                  <a:pt x="8130454" y="317011"/>
                </a:lnTo>
                <a:close/>
                <a:moveTo>
                  <a:pt x="3558454" y="118777"/>
                </a:moveTo>
                <a:lnTo>
                  <a:pt x="3594497" y="118777"/>
                </a:lnTo>
                <a:lnTo>
                  <a:pt x="3594497" y="317011"/>
                </a:lnTo>
                <a:lnTo>
                  <a:pt x="3558454" y="317011"/>
                </a:lnTo>
                <a:close/>
                <a:moveTo>
                  <a:pt x="2663105" y="118777"/>
                </a:moveTo>
                <a:lnTo>
                  <a:pt x="2699147" y="118777"/>
                </a:lnTo>
                <a:lnTo>
                  <a:pt x="2699147" y="317011"/>
                </a:lnTo>
                <a:lnTo>
                  <a:pt x="2663105" y="317011"/>
                </a:lnTo>
                <a:close/>
                <a:moveTo>
                  <a:pt x="281854" y="118777"/>
                </a:moveTo>
                <a:lnTo>
                  <a:pt x="317897" y="118777"/>
                </a:lnTo>
                <a:lnTo>
                  <a:pt x="317897" y="317011"/>
                </a:lnTo>
                <a:lnTo>
                  <a:pt x="281854" y="317011"/>
                </a:lnTo>
                <a:close/>
                <a:moveTo>
                  <a:pt x="9327822" y="114681"/>
                </a:moveTo>
                <a:cubicBezTo>
                  <a:pt x="9355400" y="114681"/>
                  <a:pt x="9374855" y="122326"/>
                  <a:pt x="9386187" y="137617"/>
                </a:cubicBezTo>
                <a:cubicBezTo>
                  <a:pt x="9397519" y="152908"/>
                  <a:pt x="9403184" y="172158"/>
                  <a:pt x="9403184" y="195367"/>
                </a:cubicBezTo>
                <a:lnTo>
                  <a:pt x="9403184" y="269500"/>
                </a:lnTo>
                <a:cubicBezTo>
                  <a:pt x="9403184" y="288614"/>
                  <a:pt x="9404140" y="304451"/>
                  <a:pt x="9406051" y="317011"/>
                </a:cubicBezTo>
                <a:lnTo>
                  <a:pt x="9373694" y="317011"/>
                </a:lnTo>
                <a:lnTo>
                  <a:pt x="9370827" y="292027"/>
                </a:lnTo>
                <a:lnTo>
                  <a:pt x="9369599" y="292027"/>
                </a:lnTo>
                <a:cubicBezTo>
                  <a:pt x="9363592" y="300492"/>
                  <a:pt x="9355332" y="307523"/>
                  <a:pt x="9344820" y="313120"/>
                </a:cubicBezTo>
                <a:cubicBezTo>
                  <a:pt x="9334307" y="318718"/>
                  <a:pt x="9322362" y="321516"/>
                  <a:pt x="9308982" y="321516"/>
                </a:cubicBezTo>
                <a:cubicBezTo>
                  <a:pt x="9289868" y="321516"/>
                  <a:pt x="9274987" y="315919"/>
                  <a:pt x="9264338" y="304724"/>
                </a:cubicBezTo>
                <a:cubicBezTo>
                  <a:pt x="9253689" y="293529"/>
                  <a:pt x="9248364" y="280149"/>
                  <a:pt x="9248364" y="264585"/>
                </a:cubicBezTo>
                <a:cubicBezTo>
                  <a:pt x="9248364" y="240557"/>
                  <a:pt x="9258672" y="222194"/>
                  <a:pt x="9279287" y="209498"/>
                </a:cubicBezTo>
                <a:cubicBezTo>
                  <a:pt x="9299903" y="196801"/>
                  <a:pt x="9329325" y="190589"/>
                  <a:pt x="9367551" y="190862"/>
                </a:cubicBezTo>
                <a:lnTo>
                  <a:pt x="9367551" y="186766"/>
                </a:lnTo>
                <a:cubicBezTo>
                  <a:pt x="9367551" y="181851"/>
                  <a:pt x="9367073" y="177141"/>
                  <a:pt x="9366118" y="172636"/>
                </a:cubicBezTo>
                <a:cubicBezTo>
                  <a:pt x="9365162" y="168131"/>
                  <a:pt x="9363250" y="163284"/>
                  <a:pt x="9360383" y="158096"/>
                </a:cubicBezTo>
                <a:cubicBezTo>
                  <a:pt x="9357516" y="152908"/>
                  <a:pt x="9352875" y="148812"/>
                  <a:pt x="9346458" y="145809"/>
                </a:cubicBezTo>
                <a:cubicBezTo>
                  <a:pt x="9340041" y="142805"/>
                  <a:pt x="9332055" y="141303"/>
                  <a:pt x="9322498" y="141303"/>
                </a:cubicBezTo>
                <a:cubicBezTo>
                  <a:pt x="9302292" y="141303"/>
                  <a:pt x="9284953" y="146218"/>
                  <a:pt x="9270482" y="156048"/>
                </a:cubicBezTo>
                <a:lnTo>
                  <a:pt x="9262290" y="131883"/>
                </a:lnTo>
                <a:cubicBezTo>
                  <a:pt x="9280585" y="120415"/>
                  <a:pt x="9302428" y="114681"/>
                  <a:pt x="9327822" y="114681"/>
                </a:cubicBezTo>
                <a:close/>
                <a:moveTo>
                  <a:pt x="8804967" y="114681"/>
                </a:moveTo>
                <a:cubicBezTo>
                  <a:pt x="8833364" y="114681"/>
                  <a:pt x="8856369" y="124101"/>
                  <a:pt x="8873980" y="142942"/>
                </a:cubicBezTo>
                <a:cubicBezTo>
                  <a:pt x="8891592" y="161782"/>
                  <a:pt x="8900398" y="186220"/>
                  <a:pt x="8900398" y="216256"/>
                </a:cubicBezTo>
                <a:cubicBezTo>
                  <a:pt x="8900398" y="250387"/>
                  <a:pt x="8890568" y="276463"/>
                  <a:pt x="8870908" y="294484"/>
                </a:cubicBezTo>
                <a:cubicBezTo>
                  <a:pt x="8851249" y="312506"/>
                  <a:pt x="8828176" y="321516"/>
                  <a:pt x="8801690" y="321516"/>
                </a:cubicBezTo>
                <a:cubicBezTo>
                  <a:pt x="8774385" y="321516"/>
                  <a:pt x="8751722" y="312164"/>
                  <a:pt x="8733701" y="293461"/>
                </a:cubicBezTo>
                <a:cubicBezTo>
                  <a:pt x="8715679" y="274757"/>
                  <a:pt x="8706669" y="250114"/>
                  <a:pt x="8706669" y="219532"/>
                </a:cubicBezTo>
                <a:cubicBezTo>
                  <a:pt x="8706669" y="187585"/>
                  <a:pt x="8716020" y="162123"/>
                  <a:pt x="8734725" y="143146"/>
                </a:cubicBezTo>
                <a:cubicBezTo>
                  <a:pt x="8753428" y="124169"/>
                  <a:pt x="8776842" y="114681"/>
                  <a:pt x="8804967" y="114681"/>
                </a:cubicBezTo>
                <a:close/>
                <a:moveTo>
                  <a:pt x="8403583" y="114681"/>
                </a:moveTo>
                <a:cubicBezTo>
                  <a:pt x="8423789" y="114681"/>
                  <a:pt x="8440445" y="118231"/>
                  <a:pt x="8453551" y="125330"/>
                </a:cubicBezTo>
                <a:lnTo>
                  <a:pt x="8445360" y="152771"/>
                </a:lnTo>
                <a:cubicBezTo>
                  <a:pt x="8433346" y="146491"/>
                  <a:pt x="8419420" y="143351"/>
                  <a:pt x="8403583" y="143351"/>
                </a:cubicBezTo>
                <a:cubicBezTo>
                  <a:pt x="8381739" y="143351"/>
                  <a:pt x="8364605" y="150519"/>
                  <a:pt x="8352182" y="164854"/>
                </a:cubicBezTo>
                <a:cubicBezTo>
                  <a:pt x="8339758" y="179189"/>
                  <a:pt x="8333546" y="197006"/>
                  <a:pt x="8333546" y="218304"/>
                </a:cubicBezTo>
                <a:cubicBezTo>
                  <a:pt x="8333546" y="240967"/>
                  <a:pt x="8340030" y="258988"/>
                  <a:pt x="8353001" y="272367"/>
                </a:cubicBezTo>
                <a:cubicBezTo>
                  <a:pt x="8365971" y="285747"/>
                  <a:pt x="8382421" y="292437"/>
                  <a:pt x="8402354" y="292437"/>
                </a:cubicBezTo>
                <a:cubicBezTo>
                  <a:pt x="8417645" y="292437"/>
                  <a:pt x="8432390" y="289297"/>
                  <a:pt x="8446589" y="283016"/>
                </a:cubicBezTo>
                <a:lnTo>
                  <a:pt x="8452732" y="310048"/>
                </a:lnTo>
                <a:cubicBezTo>
                  <a:pt x="8436622" y="317694"/>
                  <a:pt x="8417645" y="321516"/>
                  <a:pt x="8395801" y="321516"/>
                </a:cubicBezTo>
                <a:cubicBezTo>
                  <a:pt x="8366039" y="321516"/>
                  <a:pt x="8342147" y="312233"/>
                  <a:pt x="8324126" y="293665"/>
                </a:cubicBezTo>
                <a:cubicBezTo>
                  <a:pt x="8306104" y="275098"/>
                  <a:pt x="8297094" y="250660"/>
                  <a:pt x="8297094" y="220351"/>
                </a:cubicBezTo>
                <a:cubicBezTo>
                  <a:pt x="8297094" y="189497"/>
                  <a:pt x="8306855" y="164171"/>
                  <a:pt x="8326378" y="144375"/>
                </a:cubicBezTo>
                <a:cubicBezTo>
                  <a:pt x="8345901" y="124579"/>
                  <a:pt x="8371636" y="114681"/>
                  <a:pt x="8403583" y="114681"/>
                </a:cubicBezTo>
                <a:close/>
                <a:moveTo>
                  <a:pt x="7977216" y="114681"/>
                </a:moveTo>
                <a:cubicBezTo>
                  <a:pt x="8005886" y="114681"/>
                  <a:pt x="8026500" y="126013"/>
                  <a:pt x="8039062" y="148676"/>
                </a:cubicBezTo>
                <a:lnTo>
                  <a:pt x="8039880" y="148676"/>
                </a:lnTo>
                <a:lnTo>
                  <a:pt x="8041110" y="118777"/>
                </a:lnTo>
                <a:lnTo>
                  <a:pt x="8073056" y="118777"/>
                </a:lnTo>
                <a:cubicBezTo>
                  <a:pt x="8071964" y="131064"/>
                  <a:pt x="8071418" y="149085"/>
                  <a:pt x="8071418" y="172841"/>
                </a:cubicBezTo>
                <a:lnTo>
                  <a:pt x="8071418" y="287931"/>
                </a:lnTo>
                <a:cubicBezTo>
                  <a:pt x="8071418" y="330800"/>
                  <a:pt x="8061998" y="361109"/>
                  <a:pt x="8043157" y="378857"/>
                </a:cubicBezTo>
                <a:cubicBezTo>
                  <a:pt x="8025409" y="394694"/>
                  <a:pt x="8001244" y="402612"/>
                  <a:pt x="7970662" y="402612"/>
                </a:cubicBezTo>
                <a:cubicBezTo>
                  <a:pt x="7943084" y="402612"/>
                  <a:pt x="7921104" y="397151"/>
                  <a:pt x="7904721" y="386229"/>
                </a:cubicBezTo>
                <a:lnTo>
                  <a:pt x="7913732" y="358378"/>
                </a:lnTo>
                <a:cubicBezTo>
                  <a:pt x="7929841" y="369027"/>
                  <a:pt x="7949228" y="374352"/>
                  <a:pt x="7971891" y="374352"/>
                </a:cubicBezTo>
                <a:cubicBezTo>
                  <a:pt x="7991551" y="374352"/>
                  <a:pt x="8007114" y="368754"/>
                  <a:pt x="8018583" y="357559"/>
                </a:cubicBezTo>
                <a:cubicBezTo>
                  <a:pt x="8030051" y="346364"/>
                  <a:pt x="8035785" y="328752"/>
                  <a:pt x="8035785" y="304724"/>
                </a:cubicBezTo>
                <a:lnTo>
                  <a:pt x="8035785" y="283016"/>
                </a:lnTo>
                <a:lnTo>
                  <a:pt x="8034966" y="283016"/>
                </a:lnTo>
                <a:cubicBezTo>
                  <a:pt x="8029232" y="292846"/>
                  <a:pt x="8020972" y="300833"/>
                  <a:pt x="8010186" y="306977"/>
                </a:cubicBezTo>
                <a:cubicBezTo>
                  <a:pt x="7999401" y="313120"/>
                  <a:pt x="7986636" y="316192"/>
                  <a:pt x="7971891" y="316192"/>
                </a:cubicBezTo>
                <a:cubicBezTo>
                  <a:pt x="7947590" y="316192"/>
                  <a:pt x="7927452" y="306977"/>
                  <a:pt x="7911479" y="288546"/>
                </a:cubicBezTo>
                <a:cubicBezTo>
                  <a:pt x="7895506" y="270115"/>
                  <a:pt x="7887519" y="247110"/>
                  <a:pt x="7887519" y="219532"/>
                </a:cubicBezTo>
                <a:cubicBezTo>
                  <a:pt x="7887519" y="187585"/>
                  <a:pt x="7896393" y="162123"/>
                  <a:pt x="7914141" y="143146"/>
                </a:cubicBezTo>
                <a:cubicBezTo>
                  <a:pt x="7931889" y="124169"/>
                  <a:pt x="7952914" y="114681"/>
                  <a:pt x="7977216" y="114681"/>
                </a:cubicBezTo>
                <a:close/>
                <a:moveTo>
                  <a:pt x="7700676" y="114681"/>
                </a:moveTo>
                <a:cubicBezTo>
                  <a:pt x="7724978" y="114681"/>
                  <a:pt x="7745115" y="123965"/>
                  <a:pt x="7761088" y="142532"/>
                </a:cubicBezTo>
                <a:cubicBezTo>
                  <a:pt x="7777062" y="161100"/>
                  <a:pt x="7785048" y="185264"/>
                  <a:pt x="7785048" y="215027"/>
                </a:cubicBezTo>
                <a:cubicBezTo>
                  <a:pt x="7785048" y="248885"/>
                  <a:pt x="7776242" y="275098"/>
                  <a:pt x="7758631" y="293665"/>
                </a:cubicBezTo>
                <a:cubicBezTo>
                  <a:pt x="7741019" y="312233"/>
                  <a:pt x="7719653" y="321516"/>
                  <a:pt x="7694532" y="321516"/>
                </a:cubicBezTo>
                <a:cubicBezTo>
                  <a:pt x="7681426" y="321516"/>
                  <a:pt x="7669480" y="318786"/>
                  <a:pt x="7658694" y="313325"/>
                </a:cubicBezTo>
                <a:cubicBezTo>
                  <a:pt x="7647910" y="307864"/>
                  <a:pt x="7639513" y="300218"/>
                  <a:pt x="7633506" y="290389"/>
                </a:cubicBezTo>
                <a:lnTo>
                  <a:pt x="7632686" y="290389"/>
                </a:lnTo>
                <a:lnTo>
                  <a:pt x="7632686" y="398107"/>
                </a:lnTo>
                <a:lnTo>
                  <a:pt x="7597054" y="398107"/>
                </a:lnTo>
                <a:lnTo>
                  <a:pt x="7597054" y="183490"/>
                </a:lnTo>
                <a:cubicBezTo>
                  <a:pt x="7597054" y="165468"/>
                  <a:pt x="7596508" y="143897"/>
                  <a:pt x="7595416" y="118777"/>
                </a:cubicBezTo>
                <a:lnTo>
                  <a:pt x="7627362" y="118777"/>
                </a:lnTo>
                <a:lnTo>
                  <a:pt x="7629410" y="152771"/>
                </a:lnTo>
                <a:lnTo>
                  <a:pt x="7630229" y="152771"/>
                </a:lnTo>
                <a:cubicBezTo>
                  <a:pt x="7645247" y="127378"/>
                  <a:pt x="7668729" y="114681"/>
                  <a:pt x="7700676" y="114681"/>
                </a:cubicBezTo>
                <a:close/>
                <a:moveTo>
                  <a:pt x="7452416" y="114681"/>
                </a:moveTo>
                <a:cubicBezTo>
                  <a:pt x="7480814" y="114681"/>
                  <a:pt x="7503818" y="124101"/>
                  <a:pt x="7521430" y="142942"/>
                </a:cubicBezTo>
                <a:cubicBezTo>
                  <a:pt x="7539042" y="161782"/>
                  <a:pt x="7547848" y="186220"/>
                  <a:pt x="7547848" y="216256"/>
                </a:cubicBezTo>
                <a:cubicBezTo>
                  <a:pt x="7547848" y="250387"/>
                  <a:pt x="7538018" y="276463"/>
                  <a:pt x="7518358" y="294484"/>
                </a:cubicBezTo>
                <a:cubicBezTo>
                  <a:pt x="7498698" y="312506"/>
                  <a:pt x="7475626" y="321516"/>
                  <a:pt x="7449140" y="321516"/>
                </a:cubicBezTo>
                <a:cubicBezTo>
                  <a:pt x="7421835" y="321516"/>
                  <a:pt x="7399172" y="312164"/>
                  <a:pt x="7381150" y="293461"/>
                </a:cubicBezTo>
                <a:cubicBezTo>
                  <a:pt x="7363130" y="274757"/>
                  <a:pt x="7354118" y="250114"/>
                  <a:pt x="7354118" y="219532"/>
                </a:cubicBezTo>
                <a:cubicBezTo>
                  <a:pt x="7354118" y="187585"/>
                  <a:pt x="7363470" y="162123"/>
                  <a:pt x="7382174" y="143146"/>
                </a:cubicBezTo>
                <a:cubicBezTo>
                  <a:pt x="7400878" y="124169"/>
                  <a:pt x="7424292" y="114681"/>
                  <a:pt x="7452416" y="114681"/>
                </a:cubicBezTo>
                <a:close/>
                <a:moveTo>
                  <a:pt x="7215216" y="114681"/>
                </a:moveTo>
                <a:cubicBezTo>
                  <a:pt x="7243886" y="114681"/>
                  <a:pt x="7264500" y="126013"/>
                  <a:pt x="7277062" y="148676"/>
                </a:cubicBezTo>
                <a:lnTo>
                  <a:pt x="7277880" y="148676"/>
                </a:lnTo>
                <a:lnTo>
                  <a:pt x="7279110" y="118777"/>
                </a:lnTo>
                <a:lnTo>
                  <a:pt x="7311056" y="118777"/>
                </a:lnTo>
                <a:cubicBezTo>
                  <a:pt x="7309964" y="131064"/>
                  <a:pt x="7309418" y="149085"/>
                  <a:pt x="7309418" y="172841"/>
                </a:cubicBezTo>
                <a:lnTo>
                  <a:pt x="7309418" y="287931"/>
                </a:lnTo>
                <a:cubicBezTo>
                  <a:pt x="7309418" y="330800"/>
                  <a:pt x="7299998" y="361109"/>
                  <a:pt x="7281158" y="378857"/>
                </a:cubicBezTo>
                <a:cubicBezTo>
                  <a:pt x="7263409" y="394694"/>
                  <a:pt x="7239244" y="402612"/>
                  <a:pt x="7208662" y="402612"/>
                </a:cubicBezTo>
                <a:cubicBezTo>
                  <a:pt x="7181084" y="402612"/>
                  <a:pt x="7159104" y="397151"/>
                  <a:pt x="7142722" y="386229"/>
                </a:cubicBezTo>
                <a:lnTo>
                  <a:pt x="7151732" y="358378"/>
                </a:lnTo>
                <a:cubicBezTo>
                  <a:pt x="7167842" y="369027"/>
                  <a:pt x="7187228" y="374352"/>
                  <a:pt x="7209891" y="374352"/>
                </a:cubicBezTo>
                <a:cubicBezTo>
                  <a:pt x="7229551" y="374352"/>
                  <a:pt x="7245115" y="368754"/>
                  <a:pt x="7256583" y="357559"/>
                </a:cubicBezTo>
                <a:cubicBezTo>
                  <a:pt x="7268051" y="346364"/>
                  <a:pt x="7273785" y="328752"/>
                  <a:pt x="7273785" y="304724"/>
                </a:cubicBezTo>
                <a:lnTo>
                  <a:pt x="7273785" y="283016"/>
                </a:lnTo>
                <a:lnTo>
                  <a:pt x="7272966" y="283016"/>
                </a:lnTo>
                <a:cubicBezTo>
                  <a:pt x="7267232" y="292846"/>
                  <a:pt x="7258972" y="300833"/>
                  <a:pt x="7248186" y="306977"/>
                </a:cubicBezTo>
                <a:cubicBezTo>
                  <a:pt x="7237401" y="313120"/>
                  <a:pt x="7224636" y="316192"/>
                  <a:pt x="7209891" y="316192"/>
                </a:cubicBezTo>
                <a:cubicBezTo>
                  <a:pt x="7185590" y="316192"/>
                  <a:pt x="7165452" y="306977"/>
                  <a:pt x="7149479" y="288546"/>
                </a:cubicBezTo>
                <a:cubicBezTo>
                  <a:pt x="7133506" y="270115"/>
                  <a:pt x="7125519" y="247110"/>
                  <a:pt x="7125519" y="219532"/>
                </a:cubicBezTo>
                <a:cubicBezTo>
                  <a:pt x="7125519" y="187585"/>
                  <a:pt x="7134393" y="162123"/>
                  <a:pt x="7152141" y="143146"/>
                </a:cubicBezTo>
                <a:cubicBezTo>
                  <a:pt x="7169889" y="124169"/>
                  <a:pt x="7190914" y="114681"/>
                  <a:pt x="7215216" y="114681"/>
                </a:cubicBezTo>
                <a:close/>
                <a:moveTo>
                  <a:pt x="6910415" y="114681"/>
                </a:moveTo>
                <a:cubicBezTo>
                  <a:pt x="6939086" y="114681"/>
                  <a:pt x="6959701" y="126013"/>
                  <a:pt x="6972261" y="148676"/>
                </a:cubicBezTo>
                <a:lnTo>
                  <a:pt x="6973080" y="148676"/>
                </a:lnTo>
                <a:lnTo>
                  <a:pt x="6974309" y="118777"/>
                </a:lnTo>
                <a:lnTo>
                  <a:pt x="7006256" y="118777"/>
                </a:lnTo>
                <a:cubicBezTo>
                  <a:pt x="7005164" y="131064"/>
                  <a:pt x="7004618" y="149085"/>
                  <a:pt x="7004618" y="172841"/>
                </a:cubicBezTo>
                <a:lnTo>
                  <a:pt x="7004618" y="287931"/>
                </a:lnTo>
                <a:cubicBezTo>
                  <a:pt x="7004618" y="330800"/>
                  <a:pt x="6995197" y="361109"/>
                  <a:pt x="6976357" y="378857"/>
                </a:cubicBezTo>
                <a:cubicBezTo>
                  <a:pt x="6958610" y="394694"/>
                  <a:pt x="6934444" y="402612"/>
                  <a:pt x="6903862" y="402612"/>
                </a:cubicBezTo>
                <a:cubicBezTo>
                  <a:pt x="6876284" y="402612"/>
                  <a:pt x="6854304" y="397151"/>
                  <a:pt x="6837920" y="386229"/>
                </a:cubicBezTo>
                <a:lnTo>
                  <a:pt x="6846932" y="358378"/>
                </a:lnTo>
                <a:cubicBezTo>
                  <a:pt x="6863042" y="369027"/>
                  <a:pt x="6882428" y="374352"/>
                  <a:pt x="6905090" y="374352"/>
                </a:cubicBezTo>
                <a:cubicBezTo>
                  <a:pt x="6924750" y="374352"/>
                  <a:pt x="6940314" y="368754"/>
                  <a:pt x="6951782" y="357559"/>
                </a:cubicBezTo>
                <a:cubicBezTo>
                  <a:pt x="6963250" y="346364"/>
                  <a:pt x="6968984" y="328752"/>
                  <a:pt x="6968984" y="304724"/>
                </a:cubicBezTo>
                <a:lnTo>
                  <a:pt x="6968984" y="283016"/>
                </a:lnTo>
                <a:lnTo>
                  <a:pt x="6968165" y="283016"/>
                </a:lnTo>
                <a:cubicBezTo>
                  <a:pt x="6962431" y="292846"/>
                  <a:pt x="6954172" y="300833"/>
                  <a:pt x="6943386" y="306977"/>
                </a:cubicBezTo>
                <a:cubicBezTo>
                  <a:pt x="6932601" y="313120"/>
                  <a:pt x="6919836" y="316192"/>
                  <a:pt x="6905090" y="316192"/>
                </a:cubicBezTo>
                <a:cubicBezTo>
                  <a:pt x="6880790" y="316192"/>
                  <a:pt x="6860652" y="306977"/>
                  <a:pt x="6844678" y="288546"/>
                </a:cubicBezTo>
                <a:cubicBezTo>
                  <a:pt x="6828705" y="270115"/>
                  <a:pt x="6820718" y="247110"/>
                  <a:pt x="6820718" y="219532"/>
                </a:cubicBezTo>
                <a:cubicBezTo>
                  <a:pt x="6820718" y="187585"/>
                  <a:pt x="6829593" y="162123"/>
                  <a:pt x="6847340" y="143146"/>
                </a:cubicBezTo>
                <a:cubicBezTo>
                  <a:pt x="6865090" y="124169"/>
                  <a:pt x="6886114" y="114681"/>
                  <a:pt x="6910415" y="114681"/>
                </a:cubicBezTo>
                <a:close/>
                <a:moveTo>
                  <a:pt x="6705162" y="114681"/>
                </a:moveTo>
                <a:cubicBezTo>
                  <a:pt x="6712806" y="114681"/>
                  <a:pt x="6720384" y="115978"/>
                  <a:pt x="6727892" y="118572"/>
                </a:cubicBezTo>
                <a:cubicBezTo>
                  <a:pt x="6735402" y="121166"/>
                  <a:pt x="6742842" y="125398"/>
                  <a:pt x="6750214" y="131269"/>
                </a:cubicBezTo>
                <a:cubicBezTo>
                  <a:pt x="6757586" y="137139"/>
                  <a:pt x="6763594" y="145877"/>
                  <a:pt x="6768236" y="157482"/>
                </a:cubicBezTo>
                <a:cubicBezTo>
                  <a:pt x="6772878" y="169086"/>
                  <a:pt x="6775198" y="182944"/>
                  <a:pt x="6775198" y="199053"/>
                </a:cubicBezTo>
                <a:lnTo>
                  <a:pt x="6775198" y="317011"/>
                </a:lnTo>
                <a:lnTo>
                  <a:pt x="6739156" y="317011"/>
                </a:lnTo>
                <a:lnTo>
                  <a:pt x="6739156" y="202740"/>
                </a:lnTo>
                <a:cubicBezTo>
                  <a:pt x="6739156" y="185264"/>
                  <a:pt x="6735470" y="171134"/>
                  <a:pt x="6728098" y="160349"/>
                </a:cubicBezTo>
                <a:cubicBezTo>
                  <a:pt x="6720725" y="149563"/>
                  <a:pt x="6709120" y="144170"/>
                  <a:pt x="6693284" y="144170"/>
                </a:cubicBezTo>
                <a:cubicBezTo>
                  <a:pt x="6682088" y="144170"/>
                  <a:pt x="6672122" y="147720"/>
                  <a:pt x="6663385" y="154819"/>
                </a:cubicBezTo>
                <a:cubicBezTo>
                  <a:pt x="6654647" y="161919"/>
                  <a:pt x="6648504" y="170656"/>
                  <a:pt x="6644954" y="181032"/>
                </a:cubicBezTo>
                <a:cubicBezTo>
                  <a:pt x="6643316" y="185401"/>
                  <a:pt x="6642497" y="190999"/>
                  <a:pt x="6642497" y="197825"/>
                </a:cubicBezTo>
                <a:lnTo>
                  <a:pt x="6642497" y="317011"/>
                </a:lnTo>
                <a:lnTo>
                  <a:pt x="6606454" y="317011"/>
                </a:lnTo>
                <a:lnTo>
                  <a:pt x="6606454" y="172431"/>
                </a:lnTo>
                <a:cubicBezTo>
                  <a:pt x="6606454" y="151133"/>
                  <a:pt x="6605908" y="133248"/>
                  <a:pt x="6604816" y="118777"/>
                </a:cubicBezTo>
                <a:lnTo>
                  <a:pt x="6636762" y="118777"/>
                </a:lnTo>
                <a:lnTo>
                  <a:pt x="6638811" y="151543"/>
                </a:lnTo>
                <a:lnTo>
                  <a:pt x="6639630" y="151543"/>
                </a:lnTo>
                <a:cubicBezTo>
                  <a:pt x="6645090" y="141167"/>
                  <a:pt x="6653555" y="132429"/>
                  <a:pt x="6665023" y="125330"/>
                </a:cubicBezTo>
                <a:cubicBezTo>
                  <a:pt x="6676491" y="118231"/>
                  <a:pt x="6689870" y="114681"/>
                  <a:pt x="6705162" y="114681"/>
                </a:cubicBezTo>
                <a:close/>
                <a:moveTo>
                  <a:pt x="6461817" y="114681"/>
                </a:moveTo>
                <a:cubicBezTo>
                  <a:pt x="6490214" y="114681"/>
                  <a:pt x="6513219" y="124101"/>
                  <a:pt x="6530830" y="142942"/>
                </a:cubicBezTo>
                <a:cubicBezTo>
                  <a:pt x="6548442" y="161782"/>
                  <a:pt x="6557248" y="186220"/>
                  <a:pt x="6557248" y="216256"/>
                </a:cubicBezTo>
                <a:cubicBezTo>
                  <a:pt x="6557248" y="250387"/>
                  <a:pt x="6547418" y="276463"/>
                  <a:pt x="6527759" y="294484"/>
                </a:cubicBezTo>
                <a:cubicBezTo>
                  <a:pt x="6508099" y="312506"/>
                  <a:pt x="6485026" y="321516"/>
                  <a:pt x="6458540" y="321516"/>
                </a:cubicBezTo>
                <a:cubicBezTo>
                  <a:pt x="6431235" y="321516"/>
                  <a:pt x="6408572" y="312164"/>
                  <a:pt x="6390551" y="293461"/>
                </a:cubicBezTo>
                <a:cubicBezTo>
                  <a:pt x="6372530" y="274757"/>
                  <a:pt x="6363519" y="250114"/>
                  <a:pt x="6363519" y="219532"/>
                </a:cubicBezTo>
                <a:cubicBezTo>
                  <a:pt x="6363519" y="187585"/>
                  <a:pt x="6372871" y="162123"/>
                  <a:pt x="6391575" y="143146"/>
                </a:cubicBezTo>
                <a:cubicBezTo>
                  <a:pt x="6410279" y="124169"/>
                  <a:pt x="6433693" y="114681"/>
                  <a:pt x="6461817" y="114681"/>
                </a:cubicBezTo>
                <a:close/>
                <a:moveTo>
                  <a:pt x="5919816" y="114681"/>
                </a:moveTo>
                <a:cubicBezTo>
                  <a:pt x="5948486" y="114681"/>
                  <a:pt x="5969101" y="126013"/>
                  <a:pt x="5981662" y="148676"/>
                </a:cubicBezTo>
                <a:lnTo>
                  <a:pt x="5982481" y="148676"/>
                </a:lnTo>
                <a:lnTo>
                  <a:pt x="5983710" y="118777"/>
                </a:lnTo>
                <a:lnTo>
                  <a:pt x="6015657" y="118777"/>
                </a:lnTo>
                <a:cubicBezTo>
                  <a:pt x="6014564" y="131064"/>
                  <a:pt x="6014018" y="149085"/>
                  <a:pt x="6014018" y="172841"/>
                </a:cubicBezTo>
                <a:lnTo>
                  <a:pt x="6014018" y="287931"/>
                </a:lnTo>
                <a:cubicBezTo>
                  <a:pt x="6014018" y="330800"/>
                  <a:pt x="6004598" y="361109"/>
                  <a:pt x="5985757" y="378857"/>
                </a:cubicBezTo>
                <a:cubicBezTo>
                  <a:pt x="5968009" y="394694"/>
                  <a:pt x="5943844" y="402612"/>
                  <a:pt x="5913263" y="402612"/>
                </a:cubicBezTo>
                <a:cubicBezTo>
                  <a:pt x="5885684" y="402612"/>
                  <a:pt x="5863704" y="397151"/>
                  <a:pt x="5847321" y="386229"/>
                </a:cubicBezTo>
                <a:lnTo>
                  <a:pt x="5856332" y="358378"/>
                </a:lnTo>
                <a:cubicBezTo>
                  <a:pt x="5872442" y="369027"/>
                  <a:pt x="5891828" y="374352"/>
                  <a:pt x="5914491" y="374352"/>
                </a:cubicBezTo>
                <a:cubicBezTo>
                  <a:pt x="5934151" y="374352"/>
                  <a:pt x="5949715" y="368754"/>
                  <a:pt x="5961183" y="357559"/>
                </a:cubicBezTo>
                <a:cubicBezTo>
                  <a:pt x="5972651" y="346364"/>
                  <a:pt x="5978385" y="328752"/>
                  <a:pt x="5978385" y="304724"/>
                </a:cubicBezTo>
                <a:lnTo>
                  <a:pt x="5978385" y="283016"/>
                </a:lnTo>
                <a:lnTo>
                  <a:pt x="5977566" y="283016"/>
                </a:lnTo>
                <a:cubicBezTo>
                  <a:pt x="5971832" y="292846"/>
                  <a:pt x="5963572" y="300833"/>
                  <a:pt x="5952787" y="306977"/>
                </a:cubicBezTo>
                <a:cubicBezTo>
                  <a:pt x="5942001" y="313120"/>
                  <a:pt x="5929236" y="316192"/>
                  <a:pt x="5914491" y="316192"/>
                </a:cubicBezTo>
                <a:cubicBezTo>
                  <a:pt x="5890190" y="316192"/>
                  <a:pt x="5870053" y="306977"/>
                  <a:pt x="5854079" y="288546"/>
                </a:cubicBezTo>
                <a:cubicBezTo>
                  <a:pt x="5838106" y="270115"/>
                  <a:pt x="5830119" y="247110"/>
                  <a:pt x="5830119" y="219532"/>
                </a:cubicBezTo>
                <a:cubicBezTo>
                  <a:pt x="5830119" y="187585"/>
                  <a:pt x="5838993" y="162123"/>
                  <a:pt x="5856741" y="143146"/>
                </a:cubicBezTo>
                <a:cubicBezTo>
                  <a:pt x="5874490" y="124169"/>
                  <a:pt x="5895514" y="114681"/>
                  <a:pt x="5919816" y="114681"/>
                </a:cubicBezTo>
                <a:close/>
                <a:moveTo>
                  <a:pt x="5714562" y="114681"/>
                </a:moveTo>
                <a:cubicBezTo>
                  <a:pt x="5722207" y="114681"/>
                  <a:pt x="5729784" y="115978"/>
                  <a:pt x="5737293" y="118572"/>
                </a:cubicBezTo>
                <a:cubicBezTo>
                  <a:pt x="5744802" y="121166"/>
                  <a:pt x="5752243" y="125398"/>
                  <a:pt x="5759615" y="131269"/>
                </a:cubicBezTo>
                <a:cubicBezTo>
                  <a:pt x="5766988" y="137139"/>
                  <a:pt x="5772994" y="145877"/>
                  <a:pt x="5777636" y="157482"/>
                </a:cubicBezTo>
                <a:cubicBezTo>
                  <a:pt x="5782278" y="169086"/>
                  <a:pt x="5784599" y="182944"/>
                  <a:pt x="5784599" y="199053"/>
                </a:cubicBezTo>
                <a:lnTo>
                  <a:pt x="5784599" y="317011"/>
                </a:lnTo>
                <a:lnTo>
                  <a:pt x="5748557" y="317011"/>
                </a:lnTo>
                <a:lnTo>
                  <a:pt x="5748557" y="202740"/>
                </a:lnTo>
                <a:cubicBezTo>
                  <a:pt x="5748557" y="185264"/>
                  <a:pt x="5744870" y="171134"/>
                  <a:pt x="5737498" y="160349"/>
                </a:cubicBezTo>
                <a:cubicBezTo>
                  <a:pt x="5730125" y="149563"/>
                  <a:pt x="5718521" y="144170"/>
                  <a:pt x="5702684" y="144170"/>
                </a:cubicBezTo>
                <a:cubicBezTo>
                  <a:pt x="5691489" y="144170"/>
                  <a:pt x="5681522" y="147720"/>
                  <a:pt x="5672785" y="154819"/>
                </a:cubicBezTo>
                <a:cubicBezTo>
                  <a:pt x="5664047" y="161919"/>
                  <a:pt x="5657904" y="170656"/>
                  <a:pt x="5654354" y="181032"/>
                </a:cubicBezTo>
                <a:cubicBezTo>
                  <a:pt x="5652716" y="185401"/>
                  <a:pt x="5651897" y="190999"/>
                  <a:pt x="5651897" y="197825"/>
                </a:cubicBezTo>
                <a:lnTo>
                  <a:pt x="5651897" y="317011"/>
                </a:lnTo>
                <a:lnTo>
                  <a:pt x="5615854" y="317011"/>
                </a:lnTo>
                <a:lnTo>
                  <a:pt x="5615854" y="172431"/>
                </a:lnTo>
                <a:cubicBezTo>
                  <a:pt x="5615854" y="151133"/>
                  <a:pt x="5615308" y="133248"/>
                  <a:pt x="5614216" y="118777"/>
                </a:cubicBezTo>
                <a:lnTo>
                  <a:pt x="5646163" y="118777"/>
                </a:lnTo>
                <a:lnTo>
                  <a:pt x="5648211" y="151543"/>
                </a:lnTo>
                <a:lnTo>
                  <a:pt x="5649030" y="151543"/>
                </a:lnTo>
                <a:cubicBezTo>
                  <a:pt x="5654490" y="141167"/>
                  <a:pt x="5662955" y="132429"/>
                  <a:pt x="5674423" y="125330"/>
                </a:cubicBezTo>
                <a:cubicBezTo>
                  <a:pt x="5685891" y="118231"/>
                  <a:pt x="5699271" y="114681"/>
                  <a:pt x="5714562" y="114681"/>
                </a:cubicBezTo>
                <a:close/>
                <a:moveTo>
                  <a:pt x="5028762" y="114681"/>
                </a:moveTo>
                <a:cubicBezTo>
                  <a:pt x="5036407" y="114681"/>
                  <a:pt x="5043984" y="115978"/>
                  <a:pt x="5051493" y="118572"/>
                </a:cubicBezTo>
                <a:cubicBezTo>
                  <a:pt x="5059002" y="121166"/>
                  <a:pt x="5066443" y="125398"/>
                  <a:pt x="5073815" y="131269"/>
                </a:cubicBezTo>
                <a:cubicBezTo>
                  <a:pt x="5081187" y="137139"/>
                  <a:pt x="5087194" y="145877"/>
                  <a:pt x="5091836" y="157482"/>
                </a:cubicBezTo>
                <a:cubicBezTo>
                  <a:pt x="5096478" y="169086"/>
                  <a:pt x="5098799" y="182944"/>
                  <a:pt x="5098799" y="199053"/>
                </a:cubicBezTo>
                <a:lnTo>
                  <a:pt x="5098799" y="317011"/>
                </a:lnTo>
                <a:lnTo>
                  <a:pt x="5062756" y="317011"/>
                </a:lnTo>
                <a:lnTo>
                  <a:pt x="5062756" y="202740"/>
                </a:lnTo>
                <a:cubicBezTo>
                  <a:pt x="5062756" y="185264"/>
                  <a:pt x="5059070" y="171134"/>
                  <a:pt x="5051698" y="160349"/>
                </a:cubicBezTo>
                <a:cubicBezTo>
                  <a:pt x="5044325" y="149563"/>
                  <a:pt x="5032721" y="144170"/>
                  <a:pt x="5016884" y="144170"/>
                </a:cubicBezTo>
                <a:cubicBezTo>
                  <a:pt x="5005689" y="144170"/>
                  <a:pt x="4995722" y="147720"/>
                  <a:pt x="4986985" y="154819"/>
                </a:cubicBezTo>
                <a:cubicBezTo>
                  <a:pt x="4978247" y="161919"/>
                  <a:pt x="4972104" y="170656"/>
                  <a:pt x="4968554" y="181032"/>
                </a:cubicBezTo>
                <a:cubicBezTo>
                  <a:pt x="4966915" y="185401"/>
                  <a:pt x="4966096" y="190999"/>
                  <a:pt x="4966096" y="197825"/>
                </a:cubicBezTo>
                <a:lnTo>
                  <a:pt x="4966096" y="317011"/>
                </a:lnTo>
                <a:lnTo>
                  <a:pt x="4930054" y="317011"/>
                </a:lnTo>
                <a:lnTo>
                  <a:pt x="4930054" y="172431"/>
                </a:lnTo>
                <a:cubicBezTo>
                  <a:pt x="4930054" y="151133"/>
                  <a:pt x="4929508" y="133248"/>
                  <a:pt x="4928416" y="118777"/>
                </a:cubicBezTo>
                <a:lnTo>
                  <a:pt x="4960362" y="118777"/>
                </a:lnTo>
                <a:lnTo>
                  <a:pt x="4962411" y="151543"/>
                </a:lnTo>
                <a:lnTo>
                  <a:pt x="4963230" y="151543"/>
                </a:lnTo>
                <a:cubicBezTo>
                  <a:pt x="4968690" y="141167"/>
                  <a:pt x="4977155" y="132429"/>
                  <a:pt x="4988623" y="125330"/>
                </a:cubicBezTo>
                <a:cubicBezTo>
                  <a:pt x="5000091" y="118231"/>
                  <a:pt x="5013471" y="114681"/>
                  <a:pt x="5028762" y="114681"/>
                </a:cubicBezTo>
                <a:close/>
                <a:moveTo>
                  <a:pt x="4709217" y="114681"/>
                </a:moveTo>
                <a:cubicBezTo>
                  <a:pt x="4737614" y="114681"/>
                  <a:pt x="4760619" y="124101"/>
                  <a:pt x="4778230" y="142942"/>
                </a:cubicBezTo>
                <a:cubicBezTo>
                  <a:pt x="4795842" y="161782"/>
                  <a:pt x="4804648" y="186220"/>
                  <a:pt x="4804648" y="216256"/>
                </a:cubicBezTo>
                <a:cubicBezTo>
                  <a:pt x="4804648" y="250387"/>
                  <a:pt x="4794818" y="276463"/>
                  <a:pt x="4775159" y="294484"/>
                </a:cubicBezTo>
                <a:cubicBezTo>
                  <a:pt x="4755499" y="312506"/>
                  <a:pt x="4732427" y="321516"/>
                  <a:pt x="4705940" y="321516"/>
                </a:cubicBezTo>
                <a:cubicBezTo>
                  <a:pt x="4678636" y="321516"/>
                  <a:pt x="4655972" y="312164"/>
                  <a:pt x="4637951" y="293461"/>
                </a:cubicBezTo>
                <a:cubicBezTo>
                  <a:pt x="4619930" y="274757"/>
                  <a:pt x="4610919" y="250114"/>
                  <a:pt x="4610919" y="219532"/>
                </a:cubicBezTo>
                <a:cubicBezTo>
                  <a:pt x="4610919" y="187585"/>
                  <a:pt x="4620271" y="162123"/>
                  <a:pt x="4638975" y="143146"/>
                </a:cubicBezTo>
                <a:cubicBezTo>
                  <a:pt x="4657679" y="124169"/>
                  <a:pt x="4681093" y="114681"/>
                  <a:pt x="4709217" y="114681"/>
                </a:cubicBezTo>
                <a:close/>
                <a:moveTo>
                  <a:pt x="4536434" y="114681"/>
                </a:moveTo>
                <a:cubicBezTo>
                  <a:pt x="4556639" y="114681"/>
                  <a:pt x="4573295" y="118231"/>
                  <a:pt x="4586402" y="125330"/>
                </a:cubicBezTo>
                <a:lnTo>
                  <a:pt x="4578210" y="152771"/>
                </a:lnTo>
                <a:cubicBezTo>
                  <a:pt x="4566196" y="146491"/>
                  <a:pt x="4552270" y="143351"/>
                  <a:pt x="4536434" y="143351"/>
                </a:cubicBezTo>
                <a:cubicBezTo>
                  <a:pt x="4514590" y="143351"/>
                  <a:pt x="4497456" y="150519"/>
                  <a:pt x="4485032" y="164854"/>
                </a:cubicBezTo>
                <a:cubicBezTo>
                  <a:pt x="4472608" y="179189"/>
                  <a:pt x="4466396" y="197006"/>
                  <a:pt x="4466396" y="218304"/>
                </a:cubicBezTo>
                <a:cubicBezTo>
                  <a:pt x="4466396" y="240967"/>
                  <a:pt x="4472882" y="258988"/>
                  <a:pt x="4485851" y="272367"/>
                </a:cubicBezTo>
                <a:cubicBezTo>
                  <a:pt x="4498821" y="285747"/>
                  <a:pt x="4515272" y="292437"/>
                  <a:pt x="4535205" y="292437"/>
                </a:cubicBezTo>
                <a:cubicBezTo>
                  <a:pt x="4550496" y="292437"/>
                  <a:pt x="4565241" y="289297"/>
                  <a:pt x="4579439" y="283016"/>
                </a:cubicBezTo>
                <a:lnTo>
                  <a:pt x="4585583" y="310048"/>
                </a:lnTo>
                <a:cubicBezTo>
                  <a:pt x="4569473" y="317694"/>
                  <a:pt x="4550496" y="321516"/>
                  <a:pt x="4528652" y="321516"/>
                </a:cubicBezTo>
                <a:cubicBezTo>
                  <a:pt x="4498890" y="321516"/>
                  <a:pt x="4474998" y="312233"/>
                  <a:pt x="4456976" y="293665"/>
                </a:cubicBezTo>
                <a:cubicBezTo>
                  <a:pt x="4438955" y="275098"/>
                  <a:pt x="4429944" y="250660"/>
                  <a:pt x="4429944" y="220351"/>
                </a:cubicBezTo>
                <a:cubicBezTo>
                  <a:pt x="4429944" y="189497"/>
                  <a:pt x="4439706" y="164171"/>
                  <a:pt x="4459229" y="144375"/>
                </a:cubicBezTo>
                <a:cubicBezTo>
                  <a:pt x="4478752" y="124579"/>
                  <a:pt x="4504487" y="114681"/>
                  <a:pt x="4536434" y="114681"/>
                </a:cubicBezTo>
                <a:close/>
                <a:moveTo>
                  <a:pt x="4222423" y="114681"/>
                </a:moveTo>
                <a:cubicBezTo>
                  <a:pt x="4250001" y="114681"/>
                  <a:pt x="4269456" y="122326"/>
                  <a:pt x="4280788" y="137617"/>
                </a:cubicBezTo>
                <a:cubicBezTo>
                  <a:pt x="4292119" y="152908"/>
                  <a:pt x="4297785" y="172158"/>
                  <a:pt x="4297785" y="195367"/>
                </a:cubicBezTo>
                <a:lnTo>
                  <a:pt x="4297785" y="269500"/>
                </a:lnTo>
                <a:cubicBezTo>
                  <a:pt x="4297785" y="288614"/>
                  <a:pt x="4298740" y="304451"/>
                  <a:pt x="4300652" y="317011"/>
                </a:cubicBezTo>
                <a:lnTo>
                  <a:pt x="4268296" y="317011"/>
                </a:lnTo>
                <a:lnTo>
                  <a:pt x="4265429" y="292027"/>
                </a:lnTo>
                <a:lnTo>
                  <a:pt x="4264200" y="292027"/>
                </a:lnTo>
                <a:cubicBezTo>
                  <a:pt x="4258192" y="300492"/>
                  <a:pt x="4249932" y="307523"/>
                  <a:pt x="4239420" y="313120"/>
                </a:cubicBezTo>
                <a:cubicBezTo>
                  <a:pt x="4228908" y="318718"/>
                  <a:pt x="4216962" y="321516"/>
                  <a:pt x="4203583" y="321516"/>
                </a:cubicBezTo>
                <a:cubicBezTo>
                  <a:pt x="4184469" y="321516"/>
                  <a:pt x="4169588" y="315919"/>
                  <a:pt x="4158939" y="304724"/>
                </a:cubicBezTo>
                <a:cubicBezTo>
                  <a:pt x="4148290" y="293529"/>
                  <a:pt x="4142965" y="280149"/>
                  <a:pt x="4142965" y="264585"/>
                </a:cubicBezTo>
                <a:cubicBezTo>
                  <a:pt x="4142965" y="240557"/>
                  <a:pt x="4153273" y="222194"/>
                  <a:pt x="4173888" y="209498"/>
                </a:cubicBezTo>
                <a:cubicBezTo>
                  <a:pt x="4194504" y="196801"/>
                  <a:pt x="4223925" y="190589"/>
                  <a:pt x="4262152" y="190862"/>
                </a:cubicBezTo>
                <a:lnTo>
                  <a:pt x="4262152" y="186766"/>
                </a:lnTo>
                <a:cubicBezTo>
                  <a:pt x="4262152" y="181851"/>
                  <a:pt x="4261674" y="177141"/>
                  <a:pt x="4260718" y="172636"/>
                </a:cubicBezTo>
                <a:cubicBezTo>
                  <a:pt x="4259762" y="168131"/>
                  <a:pt x="4257851" y="163284"/>
                  <a:pt x="4254985" y="158096"/>
                </a:cubicBezTo>
                <a:cubicBezTo>
                  <a:pt x="4252117" y="152908"/>
                  <a:pt x="4247475" y="148812"/>
                  <a:pt x="4241059" y="145809"/>
                </a:cubicBezTo>
                <a:cubicBezTo>
                  <a:pt x="4234642" y="142805"/>
                  <a:pt x="4226655" y="141303"/>
                  <a:pt x="4217099" y="141303"/>
                </a:cubicBezTo>
                <a:cubicBezTo>
                  <a:pt x="4196893" y="141303"/>
                  <a:pt x="4179555" y="146218"/>
                  <a:pt x="4165083" y="156048"/>
                </a:cubicBezTo>
                <a:lnTo>
                  <a:pt x="4156891" y="131883"/>
                </a:lnTo>
                <a:cubicBezTo>
                  <a:pt x="4175185" y="120415"/>
                  <a:pt x="4197030" y="114681"/>
                  <a:pt x="4222423" y="114681"/>
                </a:cubicBezTo>
                <a:close/>
                <a:moveTo>
                  <a:pt x="3717598" y="114681"/>
                </a:moveTo>
                <a:cubicBezTo>
                  <a:pt x="3745176" y="114681"/>
                  <a:pt x="3764631" y="122326"/>
                  <a:pt x="3775962" y="137617"/>
                </a:cubicBezTo>
                <a:cubicBezTo>
                  <a:pt x="3787294" y="152908"/>
                  <a:pt x="3792960" y="172158"/>
                  <a:pt x="3792960" y="195367"/>
                </a:cubicBezTo>
                <a:lnTo>
                  <a:pt x="3792960" y="269500"/>
                </a:lnTo>
                <a:cubicBezTo>
                  <a:pt x="3792960" y="288614"/>
                  <a:pt x="3793916" y="304451"/>
                  <a:pt x="3795827" y="317011"/>
                </a:cubicBezTo>
                <a:lnTo>
                  <a:pt x="3763470" y="317011"/>
                </a:lnTo>
                <a:lnTo>
                  <a:pt x="3760604" y="292027"/>
                </a:lnTo>
                <a:lnTo>
                  <a:pt x="3759375" y="292027"/>
                </a:lnTo>
                <a:cubicBezTo>
                  <a:pt x="3753368" y="300492"/>
                  <a:pt x="3745108" y="307523"/>
                  <a:pt x="3734596" y="313120"/>
                </a:cubicBezTo>
                <a:cubicBezTo>
                  <a:pt x="3724083" y="318718"/>
                  <a:pt x="3712137" y="321516"/>
                  <a:pt x="3698757" y="321516"/>
                </a:cubicBezTo>
                <a:cubicBezTo>
                  <a:pt x="3679645" y="321516"/>
                  <a:pt x="3664763" y="315919"/>
                  <a:pt x="3654114" y="304724"/>
                </a:cubicBezTo>
                <a:cubicBezTo>
                  <a:pt x="3643465" y="293529"/>
                  <a:pt x="3638140" y="280149"/>
                  <a:pt x="3638140" y="264585"/>
                </a:cubicBezTo>
                <a:cubicBezTo>
                  <a:pt x="3638140" y="240557"/>
                  <a:pt x="3648448" y="222194"/>
                  <a:pt x="3669063" y="209498"/>
                </a:cubicBezTo>
                <a:cubicBezTo>
                  <a:pt x="3689679" y="196801"/>
                  <a:pt x="3719100" y="190589"/>
                  <a:pt x="3757327" y="190862"/>
                </a:cubicBezTo>
                <a:lnTo>
                  <a:pt x="3757327" y="186766"/>
                </a:lnTo>
                <a:cubicBezTo>
                  <a:pt x="3757327" y="181851"/>
                  <a:pt x="3756849" y="177141"/>
                  <a:pt x="3755893" y="172636"/>
                </a:cubicBezTo>
                <a:cubicBezTo>
                  <a:pt x="3754938" y="168131"/>
                  <a:pt x="3753026" y="163284"/>
                  <a:pt x="3750159" y="158096"/>
                </a:cubicBezTo>
                <a:cubicBezTo>
                  <a:pt x="3747292" y="152908"/>
                  <a:pt x="3742651" y="148812"/>
                  <a:pt x="3736233" y="145809"/>
                </a:cubicBezTo>
                <a:cubicBezTo>
                  <a:pt x="3729817" y="142805"/>
                  <a:pt x="3721830" y="141303"/>
                  <a:pt x="3712274" y="141303"/>
                </a:cubicBezTo>
                <a:cubicBezTo>
                  <a:pt x="3692068" y="141303"/>
                  <a:pt x="3674729" y="146218"/>
                  <a:pt x="3660258" y="156048"/>
                </a:cubicBezTo>
                <a:lnTo>
                  <a:pt x="3652066" y="131883"/>
                </a:lnTo>
                <a:cubicBezTo>
                  <a:pt x="3670360" y="120415"/>
                  <a:pt x="3692204" y="114681"/>
                  <a:pt x="3717598" y="114681"/>
                </a:cubicBezTo>
                <a:close/>
                <a:moveTo>
                  <a:pt x="3176616" y="114681"/>
                </a:moveTo>
                <a:cubicBezTo>
                  <a:pt x="3205287" y="114681"/>
                  <a:pt x="3225902" y="126013"/>
                  <a:pt x="3238462" y="148676"/>
                </a:cubicBezTo>
                <a:lnTo>
                  <a:pt x="3239281" y="148676"/>
                </a:lnTo>
                <a:lnTo>
                  <a:pt x="3240510" y="118777"/>
                </a:lnTo>
                <a:lnTo>
                  <a:pt x="3272457" y="118777"/>
                </a:lnTo>
                <a:cubicBezTo>
                  <a:pt x="3271364" y="131064"/>
                  <a:pt x="3270819" y="149085"/>
                  <a:pt x="3270819" y="172841"/>
                </a:cubicBezTo>
                <a:lnTo>
                  <a:pt x="3270819" y="287931"/>
                </a:lnTo>
                <a:cubicBezTo>
                  <a:pt x="3270819" y="330800"/>
                  <a:pt x="3261398" y="361109"/>
                  <a:pt x="3242558" y="378857"/>
                </a:cubicBezTo>
                <a:cubicBezTo>
                  <a:pt x="3224809" y="394694"/>
                  <a:pt x="3200644" y="402612"/>
                  <a:pt x="3170063" y="402612"/>
                </a:cubicBezTo>
                <a:cubicBezTo>
                  <a:pt x="3142485" y="402612"/>
                  <a:pt x="3120505" y="397151"/>
                  <a:pt x="3104121" y="386229"/>
                </a:cubicBezTo>
                <a:lnTo>
                  <a:pt x="3113132" y="358378"/>
                </a:lnTo>
                <a:cubicBezTo>
                  <a:pt x="3129242" y="369027"/>
                  <a:pt x="3148629" y="374352"/>
                  <a:pt x="3171292" y="374352"/>
                </a:cubicBezTo>
                <a:cubicBezTo>
                  <a:pt x="3190951" y="374352"/>
                  <a:pt x="3206515" y="368754"/>
                  <a:pt x="3217983" y="357559"/>
                </a:cubicBezTo>
                <a:cubicBezTo>
                  <a:pt x="3229451" y="346364"/>
                  <a:pt x="3235185" y="328752"/>
                  <a:pt x="3235185" y="304724"/>
                </a:cubicBezTo>
                <a:lnTo>
                  <a:pt x="3235185" y="283016"/>
                </a:lnTo>
                <a:lnTo>
                  <a:pt x="3234366" y="283016"/>
                </a:lnTo>
                <a:cubicBezTo>
                  <a:pt x="3228632" y="292846"/>
                  <a:pt x="3220372" y="300833"/>
                  <a:pt x="3209587" y="306977"/>
                </a:cubicBezTo>
                <a:cubicBezTo>
                  <a:pt x="3198801" y="313120"/>
                  <a:pt x="3186036" y="316192"/>
                  <a:pt x="3171292" y="316192"/>
                </a:cubicBezTo>
                <a:cubicBezTo>
                  <a:pt x="3146990" y="316192"/>
                  <a:pt x="3126853" y="306977"/>
                  <a:pt x="3110879" y="288546"/>
                </a:cubicBezTo>
                <a:cubicBezTo>
                  <a:pt x="3094906" y="270115"/>
                  <a:pt x="3086919" y="247110"/>
                  <a:pt x="3086919" y="219532"/>
                </a:cubicBezTo>
                <a:cubicBezTo>
                  <a:pt x="3086919" y="187585"/>
                  <a:pt x="3095793" y="162123"/>
                  <a:pt x="3113542" y="143146"/>
                </a:cubicBezTo>
                <a:cubicBezTo>
                  <a:pt x="3131290" y="124169"/>
                  <a:pt x="3152314" y="114681"/>
                  <a:pt x="3176616" y="114681"/>
                </a:cubicBezTo>
                <a:close/>
                <a:moveTo>
                  <a:pt x="2526973" y="114681"/>
                </a:moveTo>
                <a:cubicBezTo>
                  <a:pt x="2554551" y="114681"/>
                  <a:pt x="2574006" y="122326"/>
                  <a:pt x="2585337" y="137617"/>
                </a:cubicBezTo>
                <a:cubicBezTo>
                  <a:pt x="2596669" y="152908"/>
                  <a:pt x="2602335" y="172158"/>
                  <a:pt x="2602335" y="195367"/>
                </a:cubicBezTo>
                <a:lnTo>
                  <a:pt x="2602335" y="269500"/>
                </a:lnTo>
                <a:cubicBezTo>
                  <a:pt x="2602335" y="288614"/>
                  <a:pt x="2603290" y="304451"/>
                  <a:pt x="2605202" y="317011"/>
                </a:cubicBezTo>
                <a:lnTo>
                  <a:pt x="2572845" y="317011"/>
                </a:lnTo>
                <a:lnTo>
                  <a:pt x="2569979" y="292027"/>
                </a:lnTo>
                <a:lnTo>
                  <a:pt x="2568750" y="292027"/>
                </a:lnTo>
                <a:cubicBezTo>
                  <a:pt x="2562742" y="300492"/>
                  <a:pt x="2554483" y="307523"/>
                  <a:pt x="2543970" y="313120"/>
                </a:cubicBezTo>
                <a:cubicBezTo>
                  <a:pt x="2533458" y="318718"/>
                  <a:pt x="2521512" y="321516"/>
                  <a:pt x="2508133" y="321516"/>
                </a:cubicBezTo>
                <a:cubicBezTo>
                  <a:pt x="2489019" y="321516"/>
                  <a:pt x="2474138" y="315919"/>
                  <a:pt x="2463489" y="304724"/>
                </a:cubicBezTo>
                <a:cubicBezTo>
                  <a:pt x="2452840" y="293529"/>
                  <a:pt x="2447515" y="280149"/>
                  <a:pt x="2447515" y="264585"/>
                </a:cubicBezTo>
                <a:cubicBezTo>
                  <a:pt x="2447515" y="240557"/>
                  <a:pt x="2457823" y="222194"/>
                  <a:pt x="2478438" y="209498"/>
                </a:cubicBezTo>
                <a:cubicBezTo>
                  <a:pt x="2499054" y="196801"/>
                  <a:pt x="2528475" y="190589"/>
                  <a:pt x="2566702" y="190862"/>
                </a:cubicBezTo>
                <a:lnTo>
                  <a:pt x="2566702" y="186766"/>
                </a:lnTo>
                <a:cubicBezTo>
                  <a:pt x="2566702" y="181851"/>
                  <a:pt x="2566224" y="177141"/>
                  <a:pt x="2565268" y="172636"/>
                </a:cubicBezTo>
                <a:cubicBezTo>
                  <a:pt x="2564313" y="168131"/>
                  <a:pt x="2562401" y="163284"/>
                  <a:pt x="2559534" y="158096"/>
                </a:cubicBezTo>
                <a:cubicBezTo>
                  <a:pt x="2556667" y="152908"/>
                  <a:pt x="2552026" y="148812"/>
                  <a:pt x="2545609" y="145809"/>
                </a:cubicBezTo>
                <a:cubicBezTo>
                  <a:pt x="2539192" y="142805"/>
                  <a:pt x="2531205" y="141303"/>
                  <a:pt x="2521648" y="141303"/>
                </a:cubicBezTo>
                <a:cubicBezTo>
                  <a:pt x="2501443" y="141303"/>
                  <a:pt x="2484104" y="146218"/>
                  <a:pt x="2469633" y="156048"/>
                </a:cubicBezTo>
                <a:lnTo>
                  <a:pt x="2461441" y="131883"/>
                </a:lnTo>
                <a:cubicBezTo>
                  <a:pt x="2479735" y="120415"/>
                  <a:pt x="2501579" y="114681"/>
                  <a:pt x="2526973" y="114681"/>
                </a:cubicBezTo>
                <a:close/>
                <a:moveTo>
                  <a:pt x="1980762" y="114681"/>
                </a:moveTo>
                <a:cubicBezTo>
                  <a:pt x="1988408" y="114681"/>
                  <a:pt x="1995985" y="115978"/>
                  <a:pt x="2003493" y="118572"/>
                </a:cubicBezTo>
                <a:cubicBezTo>
                  <a:pt x="2011002" y="121166"/>
                  <a:pt x="2018443" y="125398"/>
                  <a:pt x="2025815" y="131269"/>
                </a:cubicBezTo>
                <a:cubicBezTo>
                  <a:pt x="2033188" y="137139"/>
                  <a:pt x="2039195" y="145877"/>
                  <a:pt x="2043837" y="157482"/>
                </a:cubicBezTo>
                <a:cubicBezTo>
                  <a:pt x="2048479" y="169086"/>
                  <a:pt x="2050800" y="182944"/>
                  <a:pt x="2050800" y="199053"/>
                </a:cubicBezTo>
                <a:lnTo>
                  <a:pt x="2050800" y="317011"/>
                </a:lnTo>
                <a:lnTo>
                  <a:pt x="2014757" y="317011"/>
                </a:lnTo>
                <a:lnTo>
                  <a:pt x="2014757" y="202740"/>
                </a:lnTo>
                <a:cubicBezTo>
                  <a:pt x="2014757" y="185264"/>
                  <a:pt x="2011071" y="171134"/>
                  <a:pt x="2003699" y="160349"/>
                </a:cubicBezTo>
                <a:cubicBezTo>
                  <a:pt x="1996326" y="149563"/>
                  <a:pt x="1984721" y="144170"/>
                  <a:pt x="1968884" y="144170"/>
                </a:cubicBezTo>
                <a:cubicBezTo>
                  <a:pt x="1957690" y="144170"/>
                  <a:pt x="1947723" y="147720"/>
                  <a:pt x="1938985" y="154819"/>
                </a:cubicBezTo>
                <a:cubicBezTo>
                  <a:pt x="1930248" y="161919"/>
                  <a:pt x="1924104" y="170656"/>
                  <a:pt x="1920555" y="181032"/>
                </a:cubicBezTo>
                <a:cubicBezTo>
                  <a:pt x="1918916" y="185401"/>
                  <a:pt x="1918097" y="190999"/>
                  <a:pt x="1918097" y="197825"/>
                </a:cubicBezTo>
                <a:lnTo>
                  <a:pt x="1918097" y="317011"/>
                </a:lnTo>
                <a:lnTo>
                  <a:pt x="1882055" y="317011"/>
                </a:lnTo>
                <a:lnTo>
                  <a:pt x="1882055" y="172431"/>
                </a:lnTo>
                <a:cubicBezTo>
                  <a:pt x="1882055" y="151133"/>
                  <a:pt x="1881509" y="133248"/>
                  <a:pt x="1880416" y="118777"/>
                </a:cubicBezTo>
                <a:lnTo>
                  <a:pt x="1912363" y="118777"/>
                </a:lnTo>
                <a:lnTo>
                  <a:pt x="1914411" y="151543"/>
                </a:lnTo>
                <a:lnTo>
                  <a:pt x="1915230" y="151543"/>
                </a:lnTo>
                <a:cubicBezTo>
                  <a:pt x="1920691" y="141167"/>
                  <a:pt x="1929156" y="132429"/>
                  <a:pt x="1940624" y="125330"/>
                </a:cubicBezTo>
                <a:cubicBezTo>
                  <a:pt x="1952092" y="118231"/>
                  <a:pt x="1965472" y="114681"/>
                  <a:pt x="1980762" y="114681"/>
                </a:cubicBezTo>
                <a:close/>
                <a:moveTo>
                  <a:pt x="1745923" y="114681"/>
                </a:moveTo>
                <a:cubicBezTo>
                  <a:pt x="1773501" y="114681"/>
                  <a:pt x="1792956" y="122326"/>
                  <a:pt x="1804288" y="137617"/>
                </a:cubicBezTo>
                <a:cubicBezTo>
                  <a:pt x="1815619" y="152908"/>
                  <a:pt x="1821285" y="172158"/>
                  <a:pt x="1821285" y="195367"/>
                </a:cubicBezTo>
                <a:lnTo>
                  <a:pt x="1821285" y="269500"/>
                </a:lnTo>
                <a:cubicBezTo>
                  <a:pt x="1821285" y="289160"/>
                  <a:pt x="1822378" y="304997"/>
                  <a:pt x="1824562" y="317011"/>
                </a:cubicBezTo>
                <a:lnTo>
                  <a:pt x="1792205" y="317011"/>
                </a:lnTo>
                <a:lnTo>
                  <a:pt x="1788929" y="292027"/>
                </a:lnTo>
                <a:lnTo>
                  <a:pt x="1787700" y="292027"/>
                </a:lnTo>
                <a:cubicBezTo>
                  <a:pt x="1781693" y="300492"/>
                  <a:pt x="1773433" y="307523"/>
                  <a:pt x="1762921" y="313120"/>
                </a:cubicBezTo>
                <a:cubicBezTo>
                  <a:pt x="1752408" y="318718"/>
                  <a:pt x="1740462" y="321516"/>
                  <a:pt x="1727083" y="321516"/>
                </a:cubicBezTo>
                <a:cubicBezTo>
                  <a:pt x="1707969" y="321516"/>
                  <a:pt x="1693088" y="315919"/>
                  <a:pt x="1682439" y="304724"/>
                </a:cubicBezTo>
                <a:cubicBezTo>
                  <a:pt x="1671791" y="293529"/>
                  <a:pt x="1666466" y="280149"/>
                  <a:pt x="1666466" y="264585"/>
                </a:cubicBezTo>
                <a:cubicBezTo>
                  <a:pt x="1666466" y="240557"/>
                  <a:pt x="1676774" y="222194"/>
                  <a:pt x="1697389" y="209498"/>
                </a:cubicBezTo>
                <a:cubicBezTo>
                  <a:pt x="1718004" y="196801"/>
                  <a:pt x="1747425" y="190589"/>
                  <a:pt x="1785652" y="190862"/>
                </a:cubicBezTo>
                <a:lnTo>
                  <a:pt x="1785652" y="186766"/>
                </a:lnTo>
                <a:cubicBezTo>
                  <a:pt x="1785652" y="181851"/>
                  <a:pt x="1785174" y="177141"/>
                  <a:pt x="1784218" y="172636"/>
                </a:cubicBezTo>
                <a:cubicBezTo>
                  <a:pt x="1783263" y="168131"/>
                  <a:pt x="1781352" y="163284"/>
                  <a:pt x="1778485" y="158096"/>
                </a:cubicBezTo>
                <a:cubicBezTo>
                  <a:pt x="1775618" y="152908"/>
                  <a:pt x="1770976" y="148812"/>
                  <a:pt x="1764559" y="145809"/>
                </a:cubicBezTo>
                <a:cubicBezTo>
                  <a:pt x="1758142" y="142805"/>
                  <a:pt x="1750155" y="141303"/>
                  <a:pt x="1740599" y="141303"/>
                </a:cubicBezTo>
                <a:cubicBezTo>
                  <a:pt x="1720393" y="141303"/>
                  <a:pt x="1703055" y="146218"/>
                  <a:pt x="1688583" y="156048"/>
                </a:cubicBezTo>
                <a:lnTo>
                  <a:pt x="1680391" y="131883"/>
                </a:lnTo>
                <a:cubicBezTo>
                  <a:pt x="1698685" y="120415"/>
                  <a:pt x="1720530" y="114681"/>
                  <a:pt x="1745923" y="114681"/>
                </a:cubicBezTo>
                <a:close/>
                <a:moveTo>
                  <a:pt x="1636739" y="114681"/>
                </a:moveTo>
                <a:cubicBezTo>
                  <a:pt x="1638922" y="114681"/>
                  <a:pt x="1642199" y="114954"/>
                  <a:pt x="1646568" y="115500"/>
                </a:cubicBezTo>
                <a:lnTo>
                  <a:pt x="1646568" y="149495"/>
                </a:lnTo>
                <a:cubicBezTo>
                  <a:pt x="1644111" y="148949"/>
                  <a:pt x="1640015" y="148676"/>
                  <a:pt x="1634281" y="148676"/>
                </a:cubicBezTo>
                <a:cubicBezTo>
                  <a:pt x="1621721" y="148676"/>
                  <a:pt x="1611140" y="152908"/>
                  <a:pt x="1602539" y="161373"/>
                </a:cubicBezTo>
                <a:cubicBezTo>
                  <a:pt x="1593938" y="169837"/>
                  <a:pt x="1588409" y="180896"/>
                  <a:pt x="1585951" y="194548"/>
                </a:cubicBezTo>
                <a:cubicBezTo>
                  <a:pt x="1585132" y="199463"/>
                  <a:pt x="1584722" y="205061"/>
                  <a:pt x="1584722" y="211341"/>
                </a:cubicBezTo>
                <a:lnTo>
                  <a:pt x="1584722" y="317011"/>
                </a:lnTo>
                <a:lnTo>
                  <a:pt x="1548679" y="317011"/>
                </a:lnTo>
                <a:lnTo>
                  <a:pt x="1548679" y="180623"/>
                </a:lnTo>
                <a:cubicBezTo>
                  <a:pt x="1548679" y="155775"/>
                  <a:pt x="1548134" y="135160"/>
                  <a:pt x="1547041" y="118777"/>
                </a:cubicBezTo>
                <a:lnTo>
                  <a:pt x="1578578" y="118777"/>
                </a:lnTo>
                <a:lnTo>
                  <a:pt x="1580217" y="158096"/>
                </a:lnTo>
                <a:lnTo>
                  <a:pt x="1581446" y="158096"/>
                </a:lnTo>
                <a:cubicBezTo>
                  <a:pt x="1585815" y="144990"/>
                  <a:pt x="1593050" y="134477"/>
                  <a:pt x="1603153" y="126559"/>
                </a:cubicBezTo>
                <a:cubicBezTo>
                  <a:pt x="1613256" y="118640"/>
                  <a:pt x="1624451" y="114681"/>
                  <a:pt x="1636739" y="114681"/>
                </a:cubicBezTo>
                <a:close/>
                <a:moveTo>
                  <a:pt x="932612" y="114681"/>
                </a:moveTo>
                <a:cubicBezTo>
                  <a:pt x="952272" y="114681"/>
                  <a:pt x="968382" y="118777"/>
                  <a:pt x="980942" y="126968"/>
                </a:cubicBezTo>
                <a:lnTo>
                  <a:pt x="972341" y="153181"/>
                </a:lnTo>
                <a:cubicBezTo>
                  <a:pt x="959781" y="145263"/>
                  <a:pt x="946264" y="141303"/>
                  <a:pt x="931793" y="141303"/>
                </a:cubicBezTo>
                <a:cubicBezTo>
                  <a:pt x="921417" y="141303"/>
                  <a:pt x="913362" y="143897"/>
                  <a:pt x="907628" y="149085"/>
                </a:cubicBezTo>
                <a:cubicBezTo>
                  <a:pt x="901894" y="154273"/>
                  <a:pt x="899027" y="160690"/>
                  <a:pt x="899027" y="168335"/>
                </a:cubicBezTo>
                <a:cubicBezTo>
                  <a:pt x="899027" y="176254"/>
                  <a:pt x="901826" y="182534"/>
                  <a:pt x="907423" y="187176"/>
                </a:cubicBezTo>
                <a:cubicBezTo>
                  <a:pt x="913021" y="191818"/>
                  <a:pt x="922646" y="196869"/>
                  <a:pt x="936298" y="202330"/>
                </a:cubicBezTo>
                <a:cubicBezTo>
                  <a:pt x="953774" y="208883"/>
                  <a:pt x="966812" y="216870"/>
                  <a:pt x="975413" y="226290"/>
                </a:cubicBezTo>
                <a:cubicBezTo>
                  <a:pt x="984014" y="235710"/>
                  <a:pt x="988314" y="247520"/>
                  <a:pt x="988314" y="261718"/>
                </a:cubicBezTo>
                <a:cubicBezTo>
                  <a:pt x="988314" y="279740"/>
                  <a:pt x="981761" y="294211"/>
                  <a:pt x="968655" y="305133"/>
                </a:cubicBezTo>
                <a:cubicBezTo>
                  <a:pt x="955548" y="316055"/>
                  <a:pt x="937527" y="321516"/>
                  <a:pt x="914591" y="321516"/>
                </a:cubicBezTo>
                <a:cubicBezTo>
                  <a:pt x="893293" y="321516"/>
                  <a:pt x="874725" y="316875"/>
                  <a:pt x="858889" y="307591"/>
                </a:cubicBezTo>
                <a:lnTo>
                  <a:pt x="867490" y="280559"/>
                </a:lnTo>
                <a:cubicBezTo>
                  <a:pt x="883053" y="289843"/>
                  <a:pt x="899027" y="294484"/>
                  <a:pt x="915410" y="294484"/>
                </a:cubicBezTo>
                <a:cubicBezTo>
                  <a:pt x="927697" y="294484"/>
                  <a:pt x="937118" y="291754"/>
                  <a:pt x="943670" y="286293"/>
                </a:cubicBezTo>
                <a:cubicBezTo>
                  <a:pt x="950224" y="280832"/>
                  <a:pt x="953500" y="273733"/>
                  <a:pt x="953500" y="264995"/>
                </a:cubicBezTo>
                <a:cubicBezTo>
                  <a:pt x="953500" y="256530"/>
                  <a:pt x="950770" y="249636"/>
                  <a:pt x="945309" y="244312"/>
                </a:cubicBezTo>
                <a:cubicBezTo>
                  <a:pt x="939848" y="238987"/>
                  <a:pt x="930428" y="233867"/>
                  <a:pt x="917048" y="228952"/>
                </a:cubicBezTo>
                <a:cubicBezTo>
                  <a:pt x="881825" y="216119"/>
                  <a:pt x="864213" y="197415"/>
                  <a:pt x="864213" y="172841"/>
                </a:cubicBezTo>
                <a:cubicBezTo>
                  <a:pt x="864213" y="156458"/>
                  <a:pt x="870493" y="142669"/>
                  <a:pt x="883053" y="131474"/>
                </a:cubicBezTo>
                <a:cubicBezTo>
                  <a:pt x="895614" y="120279"/>
                  <a:pt x="912133" y="114681"/>
                  <a:pt x="932612" y="114681"/>
                </a:cubicBezTo>
                <a:close/>
                <a:moveTo>
                  <a:pt x="661092" y="114681"/>
                </a:moveTo>
                <a:cubicBezTo>
                  <a:pt x="689490" y="114681"/>
                  <a:pt x="712494" y="124101"/>
                  <a:pt x="730106" y="142942"/>
                </a:cubicBezTo>
                <a:cubicBezTo>
                  <a:pt x="747718" y="161782"/>
                  <a:pt x="756523" y="186220"/>
                  <a:pt x="756523" y="216256"/>
                </a:cubicBezTo>
                <a:cubicBezTo>
                  <a:pt x="756523" y="250387"/>
                  <a:pt x="746694" y="276463"/>
                  <a:pt x="727034" y="294484"/>
                </a:cubicBezTo>
                <a:cubicBezTo>
                  <a:pt x="707374" y="312506"/>
                  <a:pt x="684301" y="321516"/>
                  <a:pt x="657816" y="321516"/>
                </a:cubicBezTo>
                <a:cubicBezTo>
                  <a:pt x="630511" y="321516"/>
                  <a:pt x="607848" y="312164"/>
                  <a:pt x="589826" y="293461"/>
                </a:cubicBezTo>
                <a:cubicBezTo>
                  <a:pt x="571805" y="274757"/>
                  <a:pt x="562794" y="250114"/>
                  <a:pt x="562794" y="219532"/>
                </a:cubicBezTo>
                <a:cubicBezTo>
                  <a:pt x="562794" y="187585"/>
                  <a:pt x="572147" y="162123"/>
                  <a:pt x="590850" y="143146"/>
                </a:cubicBezTo>
                <a:cubicBezTo>
                  <a:pt x="609554" y="124169"/>
                  <a:pt x="632968" y="114681"/>
                  <a:pt x="661092" y="114681"/>
                </a:cubicBezTo>
                <a:close/>
                <a:moveTo>
                  <a:pt x="440998" y="114681"/>
                </a:moveTo>
                <a:cubicBezTo>
                  <a:pt x="468576" y="114681"/>
                  <a:pt x="488031" y="122326"/>
                  <a:pt x="499363" y="137617"/>
                </a:cubicBezTo>
                <a:cubicBezTo>
                  <a:pt x="510694" y="152908"/>
                  <a:pt x="516360" y="172158"/>
                  <a:pt x="516360" y="195367"/>
                </a:cubicBezTo>
                <a:lnTo>
                  <a:pt x="516360" y="269500"/>
                </a:lnTo>
                <a:cubicBezTo>
                  <a:pt x="516360" y="288614"/>
                  <a:pt x="517316" y="304451"/>
                  <a:pt x="519227" y="317011"/>
                </a:cubicBezTo>
                <a:lnTo>
                  <a:pt x="486871" y="317011"/>
                </a:lnTo>
                <a:lnTo>
                  <a:pt x="484003" y="292027"/>
                </a:lnTo>
                <a:lnTo>
                  <a:pt x="482775" y="292027"/>
                </a:lnTo>
                <a:cubicBezTo>
                  <a:pt x="476768" y="300492"/>
                  <a:pt x="468508" y="307523"/>
                  <a:pt x="457996" y="313120"/>
                </a:cubicBezTo>
                <a:cubicBezTo>
                  <a:pt x="447483" y="318718"/>
                  <a:pt x="435537" y="321516"/>
                  <a:pt x="422158" y="321516"/>
                </a:cubicBezTo>
                <a:cubicBezTo>
                  <a:pt x="403044" y="321516"/>
                  <a:pt x="388163" y="315919"/>
                  <a:pt x="377514" y="304724"/>
                </a:cubicBezTo>
                <a:cubicBezTo>
                  <a:pt x="366865" y="293529"/>
                  <a:pt x="361541" y="280149"/>
                  <a:pt x="361541" y="264585"/>
                </a:cubicBezTo>
                <a:cubicBezTo>
                  <a:pt x="361541" y="240557"/>
                  <a:pt x="371848" y="222194"/>
                  <a:pt x="392463" y="209498"/>
                </a:cubicBezTo>
                <a:cubicBezTo>
                  <a:pt x="413079" y="196801"/>
                  <a:pt x="442500" y="190589"/>
                  <a:pt x="480727" y="190862"/>
                </a:cubicBezTo>
                <a:lnTo>
                  <a:pt x="480727" y="186766"/>
                </a:lnTo>
                <a:cubicBezTo>
                  <a:pt x="480727" y="181851"/>
                  <a:pt x="480249" y="177141"/>
                  <a:pt x="479294" y="172636"/>
                </a:cubicBezTo>
                <a:cubicBezTo>
                  <a:pt x="478338" y="168131"/>
                  <a:pt x="476426" y="163284"/>
                  <a:pt x="473559" y="158096"/>
                </a:cubicBezTo>
                <a:cubicBezTo>
                  <a:pt x="470692" y="152908"/>
                  <a:pt x="466050" y="148812"/>
                  <a:pt x="459634" y="145809"/>
                </a:cubicBezTo>
                <a:cubicBezTo>
                  <a:pt x="453217" y="142805"/>
                  <a:pt x="445230" y="141303"/>
                  <a:pt x="435674" y="141303"/>
                </a:cubicBezTo>
                <a:cubicBezTo>
                  <a:pt x="415468" y="141303"/>
                  <a:pt x="398129" y="146218"/>
                  <a:pt x="383658" y="156048"/>
                </a:cubicBezTo>
                <a:lnTo>
                  <a:pt x="375466" y="131883"/>
                </a:lnTo>
                <a:cubicBezTo>
                  <a:pt x="393760" y="120415"/>
                  <a:pt x="415605" y="114681"/>
                  <a:pt x="440998" y="114681"/>
                </a:cubicBezTo>
                <a:close/>
                <a:moveTo>
                  <a:pt x="5585079" y="74543"/>
                </a:moveTo>
                <a:cubicBezTo>
                  <a:pt x="5589994" y="83553"/>
                  <a:pt x="5592451" y="93383"/>
                  <a:pt x="5592451" y="104032"/>
                </a:cubicBezTo>
                <a:cubicBezTo>
                  <a:pt x="5592451" y="113862"/>
                  <a:pt x="5589175" y="121917"/>
                  <a:pt x="5582621" y="128197"/>
                </a:cubicBezTo>
                <a:cubicBezTo>
                  <a:pt x="5576068" y="134477"/>
                  <a:pt x="5567740" y="137890"/>
                  <a:pt x="5557638" y="138436"/>
                </a:cubicBezTo>
                <a:lnTo>
                  <a:pt x="5553132" y="138436"/>
                </a:lnTo>
                <a:lnTo>
                  <a:pt x="5553132" y="262947"/>
                </a:lnTo>
                <a:cubicBezTo>
                  <a:pt x="5553132" y="285064"/>
                  <a:pt x="5553678" y="303086"/>
                  <a:pt x="5554770" y="317011"/>
                </a:cubicBezTo>
                <a:lnTo>
                  <a:pt x="5522823" y="317011"/>
                </a:lnTo>
                <a:lnTo>
                  <a:pt x="5520775" y="284655"/>
                </a:lnTo>
                <a:lnTo>
                  <a:pt x="5519956" y="284655"/>
                </a:lnTo>
                <a:cubicBezTo>
                  <a:pt x="5514222" y="294484"/>
                  <a:pt x="5505826" y="303086"/>
                  <a:pt x="5494768" y="310458"/>
                </a:cubicBezTo>
                <a:cubicBezTo>
                  <a:pt x="5483709" y="317830"/>
                  <a:pt x="5470261" y="321516"/>
                  <a:pt x="5454425" y="321516"/>
                </a:cubicBezTo>
                <a:cubicBezTo>
                  <a:pt x="5445959" y="321516"/>
                  <a:pt x="5437973" y="320151"/>
                  <a:pt x="5430465" y="317421"/>
                </a:cubicBezTo>
                <a:cubicBezTo>
                  <a:pt x="5422955" y="314690"/>
                  <a:pt x="5415719" y="310253"/>
                  <a:pt x="5408757" y="304109"/>
                </a:cubicBezTo>
                <a:cubicBezTo>
                  <a:pt x="5401794" y="297966"/>
                  <a:pt x="5396265" y="288955"/>
                  <a:pt x="5392169" y="277077"/>
                </a:cubicBezTo>
                <a:cubicBezTo>
                  <a:pt x="5388073" y="265200"/>
                  <a:pt x="5386025" y="251069"/>
                  <a:pt x="5386025" y="234687"/>
                </a:cubicBezTo>
                <a:lnTo>
                  <a:pt x="5386025" y="118777"/>
                </a:lnTo>
                <a:lnTo>
                  <a:pt x="5422068" y="118777"/>
                </a:lnTo>
                <a:lnTo>
                  <a:pt x="5422068" y="228543"/>
                </a:lnTo>
                <a:cubicBezTo>
                  <a:pt x="5422068" y="270593"/>
                  <a:pt x="5436812" y="291617"/>
                  <a:pt x="5466302" y="291617"/>
                </a:cubicBezTo>
                <a:cubicBezTo>
                  <a:pt x="5477497" y="291617"/>
                  <a:pt x="5487327" y="288341"/>
                  <a:pt x="5495791" y="281788"/>
                </a:cubicBezTo>
                <a:cubicBezTo>
                  <a:pt x="5504256" y="275234"/>
                  <a:pt x="5510263" y="267453"/>
                  <a:pt x="5513813" y="258442"/>
                </a:cubicBezTo>
                <a:cubicBezTo>
                  <a:pt x="5515997" y="253254"/>
                  <a:pt x="5517089" y="247110"/>
                  <a:pt x="5517089" y="240011"/>
                </a:cubicBezTo>
                <a:lnTo>
                  <a:pt x="5517089" y="118777"/>
                </a:lnTo>
                <a:lnTo>
                  <a:pt x="5545760" y="118777"/>
                </a:lnTo>
                <a:cubicBezTo>
                  <a:pt x="5558593" y="118777"/>
                  <a:pt x="5565010" y="113452"/>
                  <a:pt x="5565010" y="102803"/>
                </a:cubicBezTo>
                <a:cubicBezTo>
                  <a:pt x="5565010" y="94885"/>
                  <a:pt x="5562552" y="87103"/>
                  <a:pt x="5557638" y="79458"/>
                </a:cubicBezTo>
                <a:close/>
                <a:moveTo>
                  <a:pt x="1232154" y="74133"/>
                </a:moveTo>
                <a:cubicBezTo>
                  <a:pt x="1237069" y="83417"/>
                  <a:pt x="1239527" y="93247"/>
                  <a:pt x="1239527" y="103622"/>
                </a:cubicBezTo>
                <a:cubicBezTo>
                  <a:pt x="1239527" y="113725"/>
                  <a:pt x="1236250" y="121917"/>
                  <a:pt x="1229697" y="128197"/>
                </a:cubicBezTo>
                <a:cubicBezTo>
                  <a:pt x="1223144" y="134477"/>
                  <a:pt x="1214816" y="137890"/>
                  <a:pt x="1204713" y="138436"/>
                </a:cubicBezTo>
                <a:lnTo>
                  <a:pt x="1200207" y="138436"/>
                </a:lnTo>
                <a:lnTo>
                  <a:pt x="1200207" y="262947"/>
                </a:lnTo>
                <a:cubicBezTo>
                  <a:pt x="1200207" y="285064"/>
                  <a:pt x="1200753" y="303086"/>
                  <a:pt x="1201846" y="317011"/>
                </a:cubicBezTo>
                <a:lnTo>
                  <a:pt x="1169899" y="317011"/>
                </a:lnTo>
                <a:lnTo>
                  <a:pt x="1167851" y="284655"/>
                </a:lnTo>
                <a:lnTo>
                  <a:pt x="1167032" y="284655"/>
                </a:lnTo>
                <a:cubicBezTo>
                  <a:pt x="1161571" y="294484"/>
                  <a:pt x="1153243" y="303086"/>
                  <a:pt x="1142048" y="310458"/>
                </a:cubicBezTo>
                <a:cubicBezTo>
                  <a:pt x="1130853" y="317830"/>
                  <a:pt x="1117337" y="321516"/>
                  <a:pt x="1101500" y="321516"/>
                </a:cubicBezTo>
                <a:cubicBezTo>
                  <a:pt x="1093036" y="321516"/>
                  <a:pt x="1085049" y="320151"/>
                  <a:pt x="1077540" y="317421"/>
                </a:cubicBezTo>
                <a:cubicBezTo>
                  <a:pt x="1070031" y="314690"/>
                  <a:pt x="1062795" y="310253"/>
                  <a:pt x="1055832" y="304109"/>
                </a:cubicBezTo>
                <a:cubicBezTo>
                  <a:pt x="1048870" y="297966"/>
                  <a:pt x="1043340" y="288955"/>
                  <a:pt x="1039244" y="277077"/>
                </a:cubicBezTo>
                <a:cubicBezTo>
                  <a:pt x="1035148" y="265200"/>
                  <a:pt x="1033101" y="251069"/>
                  <a:pt x="1033101" y="234687"/>
                </a:cubicBezTo>
                <a:lnTo>
                  <a:pt x="1033101" y="118777"/>
                </a:lnTo>
                <a:lnTo>
                  <a:pt x="1069143" y="118777"/>
                </a:lnTo>
                <a:lnTo>
                  <a:pt x="1069143" y="228543"/>
                </a:lnTo>
                <a:cubicBezTo>
                  <a:pt x="1069143" y="270593"/>
                  <a:pt x="1083888" y="291617"/>
                  <a:pt x="1113378" y="291617"/>
                </a:cubicBezTo>
                <a:cubicBezTo>
                  <a:pt x="1124572" y="291617"/>
                  <a:pt x="1134403" y="288341"/>
                  <a:pt x="1142867" y="281788"/>
                </a:cubicBezTo>
                <a:cubicBezTo>
                  <a:pt x="1151331" y="275234"/>
                  <a:pt x="1157338" y="267453"/>
                  <a:pt x="1160888" y="258442"/>
                </a:cubicBezTo>
                <a:cubicBezTo>
                  <a:pt x="1163073" y="253254"/>
                  <a:pt x="1164165" y="247110"/>
                  <a:pt x="1164165" y="240011"/>
                </a:cubicBezTo>
                <a:lnTo>
                  <a:pt x="1164165" y="118777"/>
                </a:lnTo>
                <a:lnTo>
                  <a:pt x="1192835" y="118777"/>
                </a:lnTo>
                <a:cubicBezTo>
                  <a:pt x="1205668" y="118777"/>
                  <a:pt x="1212085" y="113316"/>
                  <a:pt x="1212085" y="102394"/>
                </a:cubicBezTo>
                <a:cubicBezTo>
                  <a:pt x="1212085" y="94748"/>
                  <a:pt x="1209628" y="86966"/>
                  <a:pt x="1204713" y="79048"/>
                </a:cubicBezTo>
                <a:close/>
                <a:moveTo>
                  <a:pt x="9507369" y="71266"/>
                </a:moveTo>
                <a:lnTo>
                  <a:pt x="9507369" y="118777"/>
                </a:lnTo>
                <a:lnTo>
                  <a:pt x="9558975" y="118777"/>
                </a:lnTo>
                <a:lnTo>
                  <a:pt x="9558975" y="146218"/>
                </a:lnTo>
                <a:lnTo>
                  <a:pt x="9507369" y="146218"/>
                </a:lnTo>
                <a:lnTo>
                  <a:pt x="9507369" y="253117"/>
                </a:lnTo>
                <a:cubicBezTo>
                  <a:pt x="9507369" y="278784"/>
                  <a:pt x="9516379" y="291617"/>
                  <a:pt x="9534401" y="291617"/>
                </a:cubicBezTo>
                <a:cubicBezTo>
                  <a:pt x="9542865" y="291617"/>
                  <a:pt x="9549828" y="290798"/>
                  <a:pt x="9555289" y="289160"/>
                </a:cubicBezTo>
                <a:lnTo>
                  <a:pt x="9556927" y="316602"/>
                </a:lnTo>
                <a:cubicBezTo>
                  <a:pt x="9547644" y="319878"/>
                  <a:pt x="9536995" y="321516"/>
                  <a:pt x="9524981" y="321516"/>
                </a:cubicBezTo>
                <a:cubicBezTo>
                  <a:pt x="9508325" y="321516"/>
                  <a:pt x="9495355" y="316465"/>
                  <a:pt x="9486071" y="306362"/>
                </a:cubicBezTo>
                <a:cubicBezTo>
                  <a:pt x="9476788" y="295986"/>
                  <a:pt x="9472145" y="278648"/>
                  <a:pt x="9472145" y="254346"/>
                </a:cubicBezTo>
                <a:lnTo>
                  <a:pt x="9472145" y="146218"/>
                </a:lnTo>
                <a:lnTo>
                  <a:pt x="9441427" y="146218"/>
                </a:lnTo>
                <a:lnTo>
                  <a:pt x="9441427" y="118777"/>
                </a:lnTo>
                <a:lnTo>
                  <a:pt x="9472145" y="118777"/>
                </a:lnTo>
                <a:lnTo>
                  <a:pt x="9472145" y="81915"/>
                </a:lnTo>
                <a:close/>
                <a:moveTo>
                  <a:pt x="2267541" y="65942"/>
                </a:moveTo>
                <a:cubicBezTo>
                  <a:pt x="2250885" y="65942"/>
                  <a:pt x="2236959" y="67170"/>
                  <a:pt x="2225764" y="69628"/>
                </a:cubicBezTo>
                <a:lnTo>
                  <a:pt x="2225764" y="162601"/>
                </a:lnTo>
                <a:lnTo>
                  <a:pt x="2299487" y="162601"/>
                </a:lnTo>
                <a:lnTo>
                  <a:pt x="2299487" y="191272"/>
                </a:lnTo>
                <a:lnTo>
                  <a:pt x="2225764" y="191272"/>
                </a:lnTo>
                <a:lnTo>
                  <a:pt x="2225764" y="289570"/>
                </a:lnTo>
                <a:cubicBezTo>
                  <a:pt x="2233683" y="290662"/>
                  <a:pt x="2245560" y="291208"/>
                  <a:pt x="2261397" y="291208"/>
                </a:cubicBezTo>
                <a:cubicBezTo>
                  <a:pt x="2299624" y="291208"/>
                  <a:pt x="2328772" y="281037"/>
                  <a:pt x="2348842" y="260695"/>
                </a:cubicBezTo>
                <a:cubicBezTo>
                  <a:pt x="2368911" y="240352"/>
                  <a:pt x="2378945" y="211068"/>
                  <a:pt x="2378945" y="172841"/>
                </a:cubicBezTo>
                <a:cubicBezTo>
                  <a:pt x="2379219" y="138982"/>
                  <a:pt x="2369935" y="112701"/>
                  <a:pt x="2351094" y="93997"/>
                </a:cubicBezTo>
                <a:cubicBezTo>
                  <a:pt x="2332254" y="75294"/>
                  <a:pt x="2304403" y="65942"/>
                  <a:pt x="2267541" y="65942"/>
                </a:cubicBezTo>
                <a:close/>
                <a:moveTo>
                  <a:pt x="5501935" y="40958"/>
                </a:moveTo>
                <a:lnTo>
                  <a:pt x="5521185" y="40958"/>
                </a:lnTo>
                <a:cubicBezTo>
                  <a:pt x="5521731" y="68536"/>
                  <a:pt x="5512447" y="82325"/>
                  <a:pt x="5493334" y="82325"/>
                </a:cubicBezTo>
                <a:cubicBezTo>
                  <a:pt x="5486781" y="82325"/>
                  <a:pt x="5478316" y="79321"/>
                  <a:pt x="5467940" y="73314"/>
                </a:cubicBezTo>
                <a:cubicBezTo>
                  <a:pt x="5459476" y="68672"/>
                  <a:pt x="5453605" y="66351"/>
                  <a:pt x="5450328" y="66351"/>
                </a:cubicBezTo>
                <a:cubicBezTo>
                  <a:pt x="5444048" y="66351"/>
                  <a:pt x="5440499" y="72495"/>
                  <a:pt x="5439680" y="84782"/>
                </a:cubicBezTo>
                <a:lnTo>
                  <a:pt x="5420020" y="84782"/>
                </a:lnTo>
                <a:cubicBezTo>
                  <a:pt x="5419747" y="71676"/>
                  <a:pt x="5422068" y="61300"/>
                  <a:pt x="5426983" y="53654"/>
                </a:cubicBezTo>
                <a:cubicBezTo>
                  <a:pt x="5431898" y="46009"/>
                  <a:pt x="5438861" y="42186"/>
                  <a:pt x="5447871" y="42186"/>
                </a:cubicBezTo>
                <a:cubicBezTo>
                  <a:pt x="5453059" y="42186"/>
                  <a:pt x="5461660" y="45190"/>
                  <a:pt x="5473675" y="51197"/>
                </a:cubicBezTo>
                <a:cubicBezTo>
                  <a:pt x="5481866" y="55839"/>
                  <a:pt x="5487600" y="58160"/>
                  <a:pt x="5490877" y="58160"/>
                </a:cubicBezTo>
                <a:cubicBezTo>
                  <a:pt x="5497430" y="58160"/>
                  <a:pt x="5501116" y="52426"/>
                  <a:pt x="5501935" y="40958"/>
                </a:cubicBezTo>
                <a:close/>
                <a:moveTo>
                  <a:pt x="4257647" y="40958"/>
                </a:moveTo>
                <a:lnTo>
                  <a:pt x="4276897" y="40958"/>
                </a:lnTo>
                <a:cubicBezTo>
                  <a:pt x="4277443" y="68536"/>
                  <a:pt x="4268159" y="82325"/>
                  <a:pt x="4249046" y="82325"/>
                </a:cubicBezTo>
                <a:cubicBezTo>
                  <a:pt x="4243038" y="82325"/>
                  <a:pt x="4234574" y="79458"/>
                  <a:pt x="4223652" y="73724"/>
                </a:cubicBezTo>
                <a:cubicBezTo>
                  <a:pt x="4215460" y="68809"/>
                  <a:pt x="4209589" y="66351"/>
                  <a:pt x="4206040" y="66351"/>
                </a:cubicBezTo>
                <a:cubicBezTo>
                  <a:pt x="4199760" y="66351"/>
                  <a:pt x="4196210" y="72495"/>
                  <a:pt x="4195391" y="84782"/>
                </a:cubicBezTo>
                <a:lnTo>
                  <a:pt x="4175732" y="84782"/>
                </a:lnTo>
                <a:cubicBezTo>
                  <a:pt x="4175458" y="71676"/>
                  <a:pt x="4177779" y="61300"/>
                  <a:pt x="4182694" y="53654"/>
                </a:cubicBezTo>
                <a:cubicBezTo>
                  <a:pt x="4187609" y="46009"/>
                  <a:pt x="4194572" y="42186"/>
                  <a:pt x="4203583" y="42186"/>
                </a:cubicBezTo>
                <a:cubicBezTo>
                  <a:pt x="4209043" y="42186"/>
                  <a:pt x="4217509" y="45190"/>
                  <a:pt x="4228976" y="51197"/>
                </a:cubicBezTo>
                <a:cubicBezTo>
                  <a:pt x="4237168" y="55839"/>
                  <a:pt x="4242902" y="58160"/>
                  <a:pt x="4246178" y="58160"/>
                </a:cubicBezTo>
                <a:cubicBezTo>
                  <a:pt x="4253004" y="58160"/>
                  <a:pt x="4256828" y="52426"/>
                  <a:pt x="4257647" y="40958"/>
                </a:cubicBezTo>
                <a:close/>
                <a:moveTo>
                  <a:pt x="3608013" y="40958"/>
                </a:moveTo>
                <a:lnTo>
                  <a:pt x="3627263" y="40958"/>
                </a:lnTo>
                <a:cubicBezTo>
                  <a:pt x="3627809" y="68536"/>
                  <a:pt x="3618525" y="82325"/>
                  <a:pt x="3599412" y="82325"/>
                </a:cubicBezTo>
                <a:cubicBezTo>
                  <a:pt x="3593131" y="82325"/>
                  <a:pt x="3584667" y="79321"/>
                  <a:pt x="3574018" y="73314"/>
                </a:cubicBezTo>
                <a:cubicBezTo>
                  <a:pt x="3565554" y="68672"/>
                  <a:pt x="3559683" y="66351"/>
                  <a:pt x="3556406" y="66351"/>
                </a:cubicBezTo>
                <a:cubicBezTo>
                  <a:pt x="3550126" y="66351"/>
                  <a:pt x="3546576" y="72495"/>
                  <a:pt x="3545758" y="84782"/>
                </a:cubicBezTo>
                <a:lnTo>
                  <a:pt x="3526098" y="84782"/>
                </a:lnTo>
                <a:cubicBezTo>
                  <a:pt x="3525825" y="71676"/>
                  <a:pt x="3528146" y="61300"/>
                  <a:pt x="3533061" y="53654"/>
                </a:cubicBezTo>
                <a:cubicBezTo>
                  <a:pt x="3537976" y="46009"/>
                  <a:pt x="3544938" y="42186"/>
                  <a:pt x="3553949" y="42186"/>
                </a:cubicBezTo>
                <a:cubicBezTo>
                  <a:pt x="3559410" y="42186"/>
                  <a:pt x="3567875" y="45190"/>
                  <a:pt x="3579342" y="51197"/>
                </a:cubicBezTo>
                <a:cubicBezTo>
                  <a:pt x="3587534" y="55839"/>
                  <a:pt x="3593404" y="58160"/>
                  <a:pt x="3596954" y="58160"/>
                </a:cubicBezTo>
                <a:cubicBezTo>
                  <a:pt x="3603508" y="58160"/>
                  <a:pt x="3607194" y="52426"/>
                  <a:pt x="3608013" y="40958"/>
                </a:cubicBezTo>
                <a:close/>
                <a:moveTo>
                  <a:pt x="2835783" y="40958"/>
                </a:moveTo>
                <a:lnTo>
                  <a:pt x="2875102" y="40958"/>
                </a:lnTo>
                <a:lnTo>
                  <a:pt x="2963161" y="180623"/>
                </a:lnTo>
                <a:cubicBezTo>
                  <a:pt x="2984458" y="215027"/>
                  <a:pt x="3000841" y="244926"/>
                  <a:pt x="3012310" y="270320"/>
                </a:cubicBezTo>
                <a:lnTo>
                  <a:pt x="3013538" y="269910"/>
                </a:lnTo>
                <a:cubicBezTo>
                  <a:pt x="3010808" y="239055"/>
                  <a:pt x="3009443" y="201238"/>
                  <a:pt x="3009443" y="156458"/>
                </a:cubicBezTo>
                <a:lnTo>
                  <a:pt x="3009443" y="40958"/>
                </a:lnTo>
                <a:lnTo>
                  <a:pt x="3043028" y="40958"/>
                </a:lnTo>
                <a:lnTo>
                  <a:pt x="3043028" y="317011"/>
                </a:lnTo>
                <a:lnTo>
                  <a:pt x="3006985" y="317011"/>
                </a:lnTo>
                <a:lnTo>
                  <a:pt x="2919336" y="176936"/>
                </a:lnTo>
                <a:cubicBezTo>
                  <a:pt x="2896400" y="140621"/>
                  <a:pt x="2879335" y="109903"/>
                  <a:pt x="2868139" y="84782"/>
                </a:cubicBezTo>
                <a:lnTo>
                  <a:pt x="2866910" y="85192"/>
                </a:lnTo>
                <a:cubicBezTo>
                  <a:pt x="2868549" y="113043"/>
                  <a:pt x="2869368" y="150997"/>
                  <a:pt x="2869368" y="199053"/>
                </a:cubicBezTo>
                <a:lnTo>
                  <a:pt x="2869368" y="317011"/>
                </a:lnTo>
                <a:lnTo>
                  <a:pt x="2835783" y="317011"/>
                </a:lnTo>
                <a:close/>
                <a:moveTo>
                  <a:pt x="1318346" y="40958"/>
                </a:moveTo>
                <a:lnTo>
                  <a:pt x="1522724" y="40958"/>
                </a:lnTo>
                <a:lnTo>
                  <a:pt x="1522724" y="71266"/>
                </a:lnTo>
                <a:lnTo>
                  <a:pt x="1438351" y="71266"/>
                </a:lnTo>
                <a:lnTo>
                  <a:pt x="1438351" y="317011"/>
                </a:lnTo>
                <a:lnTo>
                  <a:pt x="1402309" y="317011"/>
                </a:lnTo>
                <a:lnTo>
                  <a:pt x="1402309" y="71266"/>
                </a:lnTo>
                <a:lnTo>
                  <a:pt x="1318346" y="71266"/>
                </a:lnTo>
                <a:close/>
                <a:moveTo>
                  <a:pt x="2681126" y="40548"/>
                </a:moveTo>
                <a:cubicBezTo>
                  <a:pt x="2687679" y="40548"/>
                  <a:pt x="2693003" y="42664"/>
                  <a:pt x="2697099" y="46896"/>
                </a:cubicBezTo>
                <a:cubicBezTo>
                  <a:pt x="2701195" y="51129"/>
                  <a:pt x="2703242" y="56521"/>
                  <a:pt x="2703242" y="63075"/>
                </a:cubicBezTo>
                <a:cubicBezTo>
                  <a:pt x="2703242" y="69355"/>
                  <a:pt x="2701195" y="74611"/>
                  <a:pt x="2697099" y="78843"/>
                </a:cubicBezTo>
                <a:cubicBezTo>
                  <a:pt x="2693003" y="83075"/>
                  <a:pt x="2687406" y="85192"/>
                  <a:pt x="2680306" y="85192"/>
                </a:cubicBezTo>
                <a:cubicBezTo>
                  <a:pt x="2673753" y="85192"/>
                  <a:pt x="2668497" y="83075"/>
                  <a:pt x="2664538" y="78843"/>
                </a:cubicBezTo>
                <a:cubicBezTo>
                  <a:pt x="2660579" y="74611"/>
                  <a:pt x="2658599" y="69355"/>
                  <a:pt x="2658599" y="63075"/>
                </a:cubicBezTo>
                <a:cubicBezTo>
                  <a:pt x="2658599" y="56794"/>
                  <a:pt x="2660715" y="51470"/>
                  <a:pt x="2664947" y="47101"/>
                </a:cubicBezTo>
                <a:cubicBezTo>
                  <a:pt x="2669180" y="42732"/>
                  <a:pt x="2674572" y="40548"/>
                  <a:pt x="2681126" y="40548"/>
                </a:cubicBezTo>
                <a:close/>
                <a:moveTo>
                  <a:pt x="299876" y="40548"/>
                </a:moveTo>
                <a:cubicBezTo>
                  <a:pt x="306429" y="40548"/>
                  <a:pt x="311753" y="42664"/>
                  <a:pt x="315849" y="46896"/>
                </a:cubicBezTo>
                <a:cubicBezTo>
                  <a:pt x="319945" y="51129"/>
                  <a:pt x="321993" y="56521"/>
                  <a:pt x="321993" y="63075"/>
                </a:cubicBezTo>
                <a:cubicBezTo>
                  <a:pt x="321993" y="69355"/>
                  <a:pt x="319945" y="74611"/>
                  <a:pt x="315849" y="78843"/>
                </a:cubicBezTo>
                <a:cubicBezTo>
                  <a:pt x="311753" y="83075"/>
                  <a:pt x="306156" y="85192"/>
                  <a:pt x="299057" y="85192"/>
                </a:cubicBezTo>
                <a:cubicBezTo>
                  <a:pt x="292503" y="85192"/>
                  <a:pt x="287247" y="83075"/>
                  <a:pt x="283288" y="78843"/>
                </a:cubicBezTo>
                <a:cubicBezTo>
                  <a:pt x="279329" y="74611"/>
                  <a:pt x="277349" y="69355"/>
                  <a:pt x="277349" y="63075"/>
                </a:cubicBezTo>
                <a:cubicBezTo>
                  <a:pt x="277349" y="56794"/>
                  <a:pt x="279465" y="51470"/>
                  <a:pt x="283698" y="47101"/>
                </a:cubicBezTo>
                <a:cubicBezTo>
                  <a:pt x="287930" y="42732"/>
                  <a:pt x="293323" y="40548"/>
                  <a:pt x="299876" y="40548"/>
                </a:cubicBezTo>
                <a:close/>
                <a:moveTo>
                  <a:pt x="149495" y="38090"/>
                </a:moveTo>
                <a:cubicBezTo>
                  <a:pt x="178165" y="38090"/>
                  <a:pt x="201238" y="42323"/>
                  <a:pt x="218713" y="50787"/>
                </a:cubicBezTo>
                <a:lnTo>
                  <a:pt x="209703" y="79867"/>
                </a:lnTo>
                <a:cubicBezTo>
                  <a:pt x="193047" y="71949"/>
                  <a:pt x="172704" y="67989"/>
                  <a:pt x="148676" y="67989"/>
                </a:cubicBezTo>
                <a:cubicBezTo>
                  <a:pt x="114818" y="67989"/>
                  <a:pt x="87854" y="77888"/>
                  <a:pt x="67785" y="97684"/>
                </a:cubicBezTo>
                <a:cubicBezTo>
                  <a:pt x="47716" y="117480"/>
                  <a:pt x="37681" y="144580"/>
                  <a:pt x="37681" y="178984"/>
                </a:cubicBezTo>
                <a:cubicBezTo>
                  <a:pt x="37681" y="213662"/>
                  <a:pt x="47306" y="240898"/>
                  <a:pt x="66556" y="260695"/>
                </a:cubicBezTo>
                <a:cubicBezTo>
                  <a:pt x="85806" y="280491"/>
                  <a:pt x="111678" y="290389"/>
                  <a:pt x="144171" y="290389"/>
                </a:cubicBezTo>
                <a:cubicBezTo>
                  <a:pt x="166015" y="290389"/>
                  <a:pt x="181852" y="287931"/>
                  <a:pt x="191681" y="283016"/>
                </a:cubicBezTo>
                <a:lnTo>
                  <a:pt x="191681" y="200692"/>
                </a:lnTo>
                <a:lnTo>
                  <a:pt x="135979" y="200692"/>
                </a:lnTo>
                <a:lnTo>
                  <a:pt x="135979" y="172022"/>
                </a:lnTo>
                <a:lnTo>
                  <a:pt x="226905" y="172022"/>
                </a:lnTo>
                <a:lnTo>
                  <a:pt x="226905" y="304724"/>
                </a:lnTo>
                <a:cubicBezTo>
                  <a:pt x="200692" y="314827"/>
                  <a:pt x="172295" y="319878"/>
                  <a:pt x="141713" y="319878"/>
                </a:cubicBezTo>
                <a:cubicBezTo>
                  <a:pt x="98298" y="319878"/>
                  <a:pt x="63894" y="307727"/>
                  <a:pt x="38500" y="283426"/>
                </a:cubicBezTo>
                <a:cubicBezTo>
                  <a:pt x="12834" y="258578"/>
                  <a:pt x="0" y="224311"/>
                  <a:pt x="0" y="180623"/>
                </a:cubicBezTo>
                <a:cubicBezTo>
                  <a:pt x="0" y="138846"/>
                  <a:pt x="13516" y="104646"/>
                  <a:pt x="40548" y="78024"/>
                </a:cubicBezTo>
                <a:cubicBezTo>
                  <a:pt x="67580" y="51402"/>
                  <a:pt x="103896" y="38090"/>
                  <a:pt x="149495" y="38090"/>
                </a:cubicBezTo>
                <a:close/>
                <a:moveTo>
                  <a:pt x="2265903" y="37681"/>
                </a:moveTo>
                <a:cubicBezTo>
                  <a:pt x="2315870" y="37681"/>
                  <a:pt x="2353005" y="49149"/>
                  <a:pt x="2377307" y="72085"/>
                </a:cubicBezTo>
                <a:cubicBezTo>
                  <a:pt x="2403520" y="95294"/>
                  <a:pt x="2416626" y="128743"/>
                  <a:pt x="2416626" y="172431"/>
                </a:cubicBezTo>
                <a:cubicBezTo>
                  <a:pt x="2416626" y="217211"/>
                  <a:pt x="2403383" y="253117"/>
                  <a:pt x="2376897" y="280149"/>
                </a:cubicBezTo>
                <a:cubicBezTo>
                  <a:pt x="2349866" y="306635"/>
                  <a:pt x="2309181" y="319878"/>
                  <a:pt x="2254844" y="319878"/>
                </a:cubicBezTo>
                <a:cubicBezTo>
                  <a:pt x="2232727" y="319878"/>
                  <a:pt x="2211156" y="318922"/>
                  <a:pt x="2190131" y="317011"/>
                </a:cubicBezTo>
                <a:lnTo>
                  <a:pt x="2190131" y="191272"/>
                </a:lnTo>
                <a:lnTo>
                  <a:pt x="2156546" y="191272"/>
                </a:lnTo>
                <a:lnTo>
                  <a:pt x="2156546" y="162601"/>
                </a:lnTo>
                <a:lnTo>
                  <a:pt x="2190131" y="162601"/>
                </a:lnTo>
                <a:lnTo>
                  <a:pt x="2190131" y="43825"/>
                </a:lnTo>
                <a:cubicBezTo>
                  <a:pt x="2214160" y="39729"/>
                  <a:pt x="2239417" y="37681"/>
                  <a:pt x="2265903" y="37681"/>
                </a:cubicBezTo>
                <a:close/>
                <a:moveTo>
                  <a:pt x="9316354" y="33176"/>
                </a:moveTo>
                <a:lnTo>
                  <a:pt x="9342977" y="33176"/>
                </a:lnTo>
                <a:lnTo>
                  <a:pt x="9378200" y="91745"/>
                </a:lnTo>
                <a:lnTo>
                  <a:pt x="9350758" y="91745"/>
                </a:lnTo>
                <a:lnTo>
                  <a:pt x="9329870" y="53245"/>
                </a:lnTo>
                <a:lnTo>
                  <a:pt x="9329051" y="53245"/>
                </a:lnTo>
                <a:lnTo>
                  <a:pt x="9308162" y="91745"/>
                </a:lnTo>
                <a:lnTo>
                  <a:pt x="9281950" y="91745"/>
                </a:lnTo>
                <a:close/>
                <a:moveTo>
                  <a:pt x="8089496" y="33176"/>
                </a:moveTo>
                <a:lnTo>
                  <a:pt x="8128816" y="33176"/>
                </a:lnTo>
                <a:lnTo>
                  <a:pt x="8164858" y="91745"/>
                </a:lnTo>
                <a:lnTo>
                  <a:pt x="8139464" y="91745"/>
                </a:lnTo>
                <a:close/>
                <a:moveTo>
                  <a:pt x="7465114" y="33176"/>
                </a:moveTo>
                <a:lnTo>
                  <a:pt x="7504842" y="33176"/>
                </a:lnTo>
                <a:lnTo>
                  <a:pt x="7454874" y="91745"/>
                </a:lnTo>
                <a:lnTo>
                  <a:pt x="7429480" y="91745"/>
                </a:lnTo>
                <a:close/>
                <a:moveTo>
                  <a:pt x="6474514" y="33176"/>
                </a:moveTo>
                <a:lnTo>
                  <a:pt x="6514243" y="33176"/>
                </a:lnTo>
                <a:lnTo>
                  <a:pt x="6464274" y="91745"/>
                </a:lnTo>
                <a:lnTo>
                  <a:pt x="6438881" y="91745"/>
                </a:lnTo>
                <a:close/>
                <a:moveTo>
                  <a:pt x="4721914" y="33176"/>
                </a:moveTo>
                <a:lnTo>
                  <a:pt x="4761643" y="33176"/>
                </a:lnTo>
                <a:lnTo>
                  <a:pt x="4711675" y="91745"/>
                </a:lnTo>
                <a:lnTo>
                  <a:pt x="4686281" y="91745"/>
                </a:lnTo>
                <a:close/>
                <a:moveTo>
                  <a:pt x="1734046" y="33176"/>
                </a:moveTo>
                <a:lnTo>
                  <a:pt x="1760668" y="33176"/>
                </a:lnTo>
                <a:lnTo>
                  <a:pt x="1795892" y="91745"/>
                </a:lnTo>
                <a:lnTo>
                  <a:pt x="1768450" y="91745"/>
                </a:lnTo>
                <a:lnTo>
                  <a:pt x="1747561" y="53245"/>
                </a:lnTo>
                <a:lnTo>
                  <a:pt x="1746743" y="53245"/>
                </a:lnTo>
                <a:lnTo>
                  <a:pt x="1725854" y="91745"/>
                </a:lnTo>
                <a:lnTo>
                  <a:pt x="1699642" y="91745"/>
                </a:lnTo>
                <a:close/>
                <a:moveTo>
                  <a:pt x="459839" y="33176"/>
                </a:moveTo>
                <a:lnTo>
                  <a:pt x="499567" y="33176"/>
                </a:lnTo>
                <a:lnTo>
                  <a:pt x="449599" y="91745"/>
                </a:lnTo>
                <a:lnTo>
                  <a:pt x="424206" y="91745"/>
                </a:lnTo>
                <a:close/>
                <a:moveTo>
                  <a:pt x="9170488" y="26213"/>
                </a:moveTo>
                <a:lnTo>
                  <a:pt x="9206122" y="26213"/>
                </a:lnTo>
                <a:lnTo>
                  <a:pt x="9206122" y="68399"/>
                </a:lnTo>
                <a:lnTo>
                  <a:pt x="9238068" y="68399"/>
                </a:lnTo>
                <a:lnTo>
                  <a:pt x="9238068" y="90926"/>
                </a:lnTo>
                <a:lnTo>
                  <a:pt x="9206122" y="90926"/>
                </a:lnTo>
                <a:lnTo>
                  <a:pt x="9206122" y="265814"/>
                </a:lnTo>
                <a:cubicBezTo>
                  <a:pt x="9206122" y="281924"/>
                  <a:pt x="9206668" y="298990"/>
                  <a:pt x="9207760" y="317011"/>
                </a:cubicBezTo>
                <a:lnTo>
                  <a:pt x="9175813" y="317011"/>
                </a:lnTo>
                <a:lnTo>
                  <a:pt x="9174175" y="282607"/>
                </a:lnTo>
                <a:lnTo>
                  <a:pt x="9172946" y="282607"/>
                </a:lnTo>
                <a:cubicBezTo>
                  <a:pt x="9167484" y="294075"/>
                  <a:pt x="9158884" y="303427"/>
                  <a:pt x="9147143" y="310663"/>
                </a:cubicBezTo>
                <a:cubicBezTo>
                  <a:pt x="9135402" y="317898"/>
                  <a:pt x="9121749" y="321516"/>
                  <a:pt x="9106185" y="321516"/>
                </a:cubicBezTo>
                <a:cubicBezTo>
                  <a:pt x="9081883" y="321516"/>
                  <a:pt x="9061609" y="312164"/>
                  <a:pt x="9045363" y="293461"/>
                </a:cubicBezTo>
                <a:cubicBezTo>
                  <a:pt x="9029117" y="274757"/>
                  <a:pt x="9020993" y="250523"/>
                  <a:pt x="9020993" y="220761"/>
                </a:cubicBezTo>
                <a:cubicBezTo>
                  <a:pt x="9020721" y="188814"/>
                  <a:pt x="9029253" y="163147"/>
                  <a:pt x="9046592" y="143761"/>
                </a:cubicBezTo>
                <a:cubicBezTo>
                  <a:pt x="9063931" y="124374"/>
                  <a:pt x="9085024" y="114681"/>
                  <a:pt x="9109872" y="114681"/>
                </a:cubicBezTo>
                <a:cubicBezTo>
                  <a:pt x="9124343" y="114681"/>
                  <a:pt x="9136698" y="117548"/>
                  <a:pt x="9146938" y="123282"/>
                </a:cubicBezTo>
                <a:cubicBezTo>
                  <a:pt x="9157177" y="129016"/>
                  <a:pt x="9164754" y="136115"/>
                  <a:pt x="9169669" y="144580"/>
                </a:cubicBezTo>
                <a:lnTo>
                  <a:pt x="9170488" y="144580"/>
                </a:lnTo>
                <a:lnTo>
                  <a:pt x="9170488" y="90926"/>
                </a:lnTo>
                <a:lnTo>
                  <a:pt x="9089803" y="90926"/>
                </a:lnTo>
                <a:lnTo>
                  <a:pt x="9089803" y="68399"/>
                </a:lnTo>
                <a:lnTo>
                  <a:pt x="9170488" y="68399"/>
                </a:lnTo>
                <a:close/>
                <a:moveTo>
                  <a:pt x="8492404" y="26213"/>
                </a:moveTo>
                <a:lnTo>
                  <a:pt x="8528446" y="26213"/>
                </a:lnTo>
                <a:lnTo>
                  <a:pt x="8528446" y="150314"/>
                </a:lnTo>
                <a:lnTo>
                  <a:pt x="8529265" y="150314"/>
                </a:lnTo>
                <a:cubicBezTo>
                  <a:pt x="8535546" y="139119"/>
                  <a:pt x="8544147" y="130518"/>
                  <a:pt x="8555068" y="124511"/>
                </a:cubicBezTo>
                <a:cubicBezTo>
                  <a:pt x="8566537" y="117958"/>
                  <a:pt x="8578824" y="114681"/>
                  <a:pt x="8591930" y="114681"/>
                </a:cubicBezTo>
                <a:cubicBezTo>
                  <a:pt x="8597665" y="114681"/>
                  <a:pt x="8603467" y="115432"/>
                  <a:pt x="8609337" y="116934"/>
                </a:cubicBezTo>
                <a:cubicBezTo>
                  <a:pt x="8615208" y="118435"/>
                  <a:pt x="8621351" y="121098"/>
                  <a:pt x="8627768" y="124920"/>
                </a:cubicBezTo>
                <a:cubicBezTo>
                  <a:pt x="8634185" y="128743"/>
                  <a:pt x="8639782" y="133726"/>
                  <a:pt x="8644561" y="139870"/>
                </a:cubicBezTo>
                <a:cubicBezTo>
                  <a:pt x="8649339" y="146014"/>
                  <a:pt x="8653298" y="154137"/>
                  <a:pt x="8656438" y="164240"/>
                </a:cubicBezTo>
                <a:cubicBezTo>
                  <a:pt x="8659579" y="174342"/>
                  <a:pt x="8661148" y="185947"/>
                  <a:pt x="8661148" y="199053"/>
                </a:cubicBezTo>
                <a:lnTo>
                  <a:pt x="8661148" y="317011"/>
                </a:lnTo>
                <a:lnTo>
                  <a:pt x="8625106" y="317011"/>
                </a:lnTo>
                <a:lnTo>
                  <a:pt x="8625106" y="203149"/>
                </a:lnTo>
                <a:cubicBezTo>
                  <a:pt x="8625106" y="185674"/>
                  <a:pt x="8621419" y="171544"/>
                  <a:pt x="8614047" y="160758"/>
                </a:cubicBezTo>
                <a:cubicBezTo>
                  <a:pt x="8606675" y="149973"/>
                  <a:pt x="8595071" y="144580"/>
                  <a:pt x="8579234" y="144580"/>
                </a:cubicBezTo>
                <a:cubicBezTo>
                  <a:pt x="8568039" y="144580"/>
                  <a:pt x="8558072" y="147993"/>
                  <a:pt x="8549334" y="154819"/>
                </a:cubicBezTo>
                <a:cubicBezTo>
                  <a:pt x="8540597" y="161646"/>
                  <a:pt x="8534454" y="170110"/>
                  <a:pt x="8530903" y="180213"/>
                </a:cubicBezTo>
                <a:cubicBezTo>
                  <a:pt x="8529265" y="184582"/>
                  <a:pt x="8528446" y="190316"/>
                  <a:pt x="8528446" y="197415"/>
                </a:cubicBezTo>
                <a:lnTo>
                  <a:pt x="8528446" y="317011"/>
                </a:lnTo>
                <a:lnTo>
                  <a:pt x="8492404" y="317011"/>
                </a:lnTo>
                <a:close/>
                <a:moveTo>
                  <a:pt x="6284414" y="26213"/>
                </a:moveTo>
                <a:lnTo>
                  <a:pt x="6320047" y="26213"/>
                </a:lnTo>
                <a:lnTo>
                  <a:pt x="6320047" y="68399"/>
                </a:lnTo>
                <a:lnTo>
                  <a:pt x="6351994" y="68399"/>
                </a:lnTo>
                <a:lnTo>
                  <a:pt x="6351994" y="90926"/>
                </a:lnTo>
                <a:lnTo>
                  <a:pt x="6320047" y="90926"/>
                </a:lnTo>
                <a:lnTo>
                  <a:pt x="6320047" y="265814"/>
                </a:lnTo>
                <a:cubicBezTo>
                  <a:pt x="6320047" y="281924"/>
                  <a:pt x="6320593" y="298990"/>
                  <a:pt x="6321685" y="317011"/>
                </a:cubicBezTo>
                <a:lnTo>
                  <a:pt x="6289738" y="317011"/>
                </a:lnTo>
                <a:lnTo>
                  <a:pt x="6288100" y="282607"/>
                </a:lnTo>
                <a:lnTo>
                  <a:pt x="6286871" y="282607"/>
                </a:lnTo>
                <a:cubicBezTo>
                  <a:pt x="6281410" y="294075"/>
                  <a:pt x="6272809" y="303427"/>
                  <a:pt x="6261068" y="310663"/>
                </a:cubicBezTo>
                <a:cubicBezTo>
                  <a:pt x="6249327" y="317898"/>
                  <a:pt x="6235674" y="321516"/>
                  <a:pt x="6220110" y="321516"/>
                </a:cubicBezTo>
                <a:cubicBezTo>
                  <a:pt x="6195809" y="321516"/>
                  <a:pt x="6175535" y="312164"/>
                  <a:pt x="6159289" y="293461"/>
                </a:cubicBezTo>
                <a:cubicBezTo>
                  <a:pt x="6143042" y="274757"/>
                  <a:pt x="6134919" y="250523"/>
                  <a:pt x="6134919" y="220761"/>
                </a:cubicBezTo>
                <a:cubicBezTo>
                  <a:pt x="6134646" y="188814"/>
                  <a:pt x="6143179" y="163147"/>
                  <a:pt x="6160517" y="143761"/>
                </a:cubicBezTo>
                <a:cubicBezTo>
                  <a:pt x="6177856" y="124374"/>
                  <a:pt x="6198949" y="114681"/>
                  <a:pt x="6223797" y="114681"/>
                </a:cubicBezTo>
                <a:cubicBezTo>
                  <a:pt x="6238268" y="114681"/>
                  <a:pt x="6250624" y="117548"/>
                  <a:pt x="6260863" y="123282"/>
                </a:cubicBezTo>
                <a:cubicBezTo>
                  <a:pt x="6271103" y="129016"/>
                  <a:pt x="6278680" y="136115"/>
                  <a:pt x="6283594" y="144580"/>
                </a:cubicBezTo>
                <a:lnTo>
                  <a:pt x="6284414" y="144580"/>
                </a:lnTo>
                <a:lnTo>
                  <a:pt x="6284414" y="90926"/>
                </a:lnTo>
                <a:lnTo>
                  <a:pt x="6203727" y="90926"/>
                </a:lnTo>
                <a:lnTo>
                  <a:pt x="6203727" y="68399"/>
                </a:lnTo>
                <a:lnTo>
                  <a:pt x="6284414" y="68399"/>
                </a:lnTo>
                <a:close/>
                <a:moveTo>
                  <a:pt x="5158654" y="26213"/>
                </a:moveTo>
                <a:lnTo>
                  <a:pt x="5194697" y="26213"/>
                </a:lnTo>
                <a:lnTo>
                  <a:pt x="5194697" y="150314"/>
                </a:lnTo>
                <a:lnTo>
                  <a:pt x="5195516" y="150314"/>
                </a:lnTo>
                <a:cubicBezTo>
                  <a:pt x="5201796" y="139119"/>
                  <a:pt x="5210397" y="130518"/>
                  <a:pt x="5221319" y="124511"/>
                </a:cubicBezTo>
                <a:cubicBezTo>
                  <a:pt x="5232787" y="117958"/>
                  <a:pt x="5245074" y="114681"/>
                  <a:pt x="5258181" y="114681"/>
                </a:cubicBezTo>
                <a:cubicBezTo>
                  <a:pt x="5263915" y="114681"/>
                  <a:pt x="5269717" y="115432"/>
                  <a:pt x="5275588" y="116934"/>
                </a:cubicBezTo>
                <a:cubicBezTo>
                  <a:pt x="5281458" y="118435"/>
                  <a:pt x="5287602" y="121098"/>
                  <a:pt x="5294019" y="124920"/>
                </a:cubicBezTo>
                <a:cubicBezTo>
                  <a:pt x="5300435" y="128743"/>
                  <a:pt x="5306033" y="133726"/>
                  <a:pt x="5310811" y="139870"/>
                </a:cubicBezTo>
                <a:cubicBezTo>
                  <a:pt x="5315590" y="146014"/>
                  <a:pt x="5319549" y="154137"/>
                  <a:pt x="5322689" y="164240"/>
                </a:cubicBezTo>
                <a:cubicBezTo>
                  <a:pt x="5325829" y="174342"/>
                  <a:pt x="5327399" y="185947"/>
                  <a:pt x="5327399" y="199053"/>
                </a:cubicBezTo>
                <a:lnTo>
                  <a:pt x="5327399" y="317011"/>
                </a:lnTo>
                <a:lnTo>
                  <a:pt x="5291356" y="317011"/>
                </a:lnTo>
                <a:lnTo>
                  <a:pt x="5291356" y="203149"/>
                </a:lnTo>
                <a:cubicBezTo>
                  <a:pt x="5291356" y="185674"/>
                  <a:pt x="5287670" y="171544"/>
                  <a:pt x="5280298" y="160758"/>
                </a:cubicBezTo>
                <a:cubicBezTo>
                  <a:pt x="5272925" y="149973"/>
                  <a:pt x="5261321" y="144580"/>
                  <a:pt x="5245484" y="144580"/>
                </a:cubicBezTo>
                <a:cubicBezTo>
                  <a:pt x="5234289" y="144580"/>
                  <a:pt x="5224322" y="147993"/>
                  <a:pt x="5215585" y="154819"/>
                </a:cubicBezTo>
                <a:cubicBezTo>
                  <a:pt x="5206847" y="161646"/>
                  <a:pt x="5200704" y="170110"/>
                  <a:pt x="5197154" y="180213"/>
                </a:cubicBezTo>
                <a:cubicBezTo>
                  <a:pt x="5195516" y="184582"/>
                  <a:pt x="5194697" y="190316"/>
                  <a:pt x="5194697" y="197415"/>
                </a:cubicBezTo>
                <a:lnTo>
                  <a:pt x="5194697" y="317011"/>
                </a:lnTo>
                <a:lnTo>
                  <a:pt x="5158654" y="317011"/>
                </a:lnTo>
                <a:close/>
                <a:moveTo>
                  <a:pt x="4065089" y="26213"/>
                </a:moveTo>
                <a:lnTo>
                  <a:pt x="4100722" y="26213"/>
                </a:lnTo>
                <a:lnTo>
                  <a:pt x="4100722" y="68399"/>
                </a:lnTo>
                <a:lnTo>
                  <a:pt x="4132669" y="68399"/>
                </a:lnTo>
                <a:lnTo>
                  <a:pt x="4132669" y="90926"/>
                </a:lnTo>
                <a:lnTo>
                  <a:pt x="4100722" y="90926"/>
                </a:lnTo>
                <a:lnTo>
                  <a:pt x="4100722" y="265814"/>
                </a:lnTo>
                <a:cubicBezTo>
                  <a:pt x="4100722" y="281924"/>
                  <a:pt x="4101268" y="298990"/>
                  <a:pt x="4102360" y="317011"/>
                </a:cubicBezTo>
                <a:lnTo>
                  <a:pt x="4070414" y="317011"/>
                </a:lnTo>
                <a:lnTo>
                  <a:pt x="4068775" y="282607"/>
                </a:lnTo>
                <a:lnTo>
                  <a:pt x="4067546" y="282607"/>
                </a:lnTo>
                <a:cubicBezTo>
                  <a:pt x="4062086" y="294075"/>
                  <a:pt x="4053484" y="303427"/>
                  <a:pt x="4041743" y="310663"/>
                </a:cubicBezTo>
                <a:cubicBezTo>
                  <a:pt x="4030002" y="317898"/>
                  <a:pt x="4016350" y="321516"/>
                  <a:pt x="4000786" y="321516"/>
                </a:cubicBezTo>
                <a:cubicBezTo>
                  <a:pt x="3976484" y="321516"/>
                  <a:pt x="3956210" y="312164"/>
                  <a:pt x="3939964" y="293461"/>
                </a:cubicBezTo>
                <a:cubicBezTo>
                  <a:pt x="3923717" y="274757"/>
                  <a:pt x="3915594" y="250523"/>
                  <a:pt x="3915594" y="220761"/>
                </a:cubicBezTo>
                <a:cubicBezTo>
                  <a:pt x="3915321" y="188814"/>
                  <a:pt x="3923854" y="163147"/>
                  <a:pt x="3941192" y="143761"/>
                </a:cubicBezTo>
                <a:cubicBezTo>
                  <a:pt x="3958531" y="124374"/>
                  <a:pt x="3979624" y="114681"/>
                  <a:pt x="4004472" y="114681"/>
                </a:cubicBezTo>
                <a:cubicBezTo>
                  <a:pt x="4018943" y="114681"/>
                  <a:pt x="4031299" y="117548"/>
                  <a:pt x="4041539" y="123282"/>
                </a:cubicBezTo>
                <a:cubicBezTo>
                  <a:pt x="4051778" y="129016"/>
                  <a:pt x="4059355" y="136115"/>
                  <a:pt x="4064270" y="144580"/>
                </a:cubicBezTo>
                <a:lnTo>
                  <a:pt x="4065089" y="144580"/>
                </a:lnTo>
                <a:lnTo>
                  <a:pt x="4065089" y="90926"/>
                </a:lnTo>
                <a:lnTo>
                  <a:pt x="3984403" y="90926"/>
                </a:lnTo>
                <a:lnTo>
                  <a:pt x="3984403" y="68399"/>
                </a:lnTo>
                <a:lnTo>
                  <a:pt x="4065089" y="68399"/>
                </a:lnTo>
                <a:close/>
                <a:moveTo>
                  <a:pt x="3329854" y="26213"/>
                </a:moveTo>
                <a:lnTo>
                  <a:pt x="3365897" y="26213"/>
                </a:lnTo>
                <a:lnTo>
                  <a:pt x="3365897" y="150314"/>
                </a:lnTo>
                <a:lnTo>
                  <a:pt x="3366716" y="150314"/>
                </a:lnTo>
                <a:cubicBezTo>
                  <a:pt x="3372996" y="139119"/>
                  <a:pt x="3381597" y="130518"/>
                  <a:pt x="3392520" y="124511"/>
                </a:cubicBezTo>
                <a:cubicBezTo>
                  <a:pt x="3403987" y="117958"/>
                  <a:pt x="3416275" y="114681"/>
                  <a:pt x="3429381" y="114681"/>
                </a:cubicBezTo>
                <a:cubicBezTo>
                  <a:pt x="3435115" y="114681"/>
                  <a:pt x="3440917" y="115432"/>
                  <a:pt x="3446788" y="116934"/>
                </a:cubicBezTo>
                <a:cubicBezTo>
                  <a:pt x="3452659" y="118435"/>
                  <a:pt x="3458802" y="121098"/>
                  <a:pt x="3465219" y="124920"/>
                </a:cubicBezTo>
                <a:cubicBezTo>
                  <a:pt x="3471635" y="128743"/>
                  <a:pt x="3477233" y="133726"/>
                  <a:pt x="3482012" y="139870"/>
                </a:cubicBezTo>
                <a:cubicBezTo>
                  <a:pt x="3486790" y="146014"/>
                  <a:pt x="3490749" y="154137"/>
                  <a:pt x="3493889" y="164240"/>
                </a:cubicBezTo>
                <a:cubicBezTo>
                  <a:pt x="3497029" y="174342"/>
                  <a:pt x="3498599" y="185947"/>
                  <a:pt x="3498599" y="199053"/>
                </a:cubicBezTo>
                <a:lnTo>
                  <a:pt x="3498599" y="317011"/>
                </a:lnTo>
                <a:lnTo>
                  <a:pt x="3462557" y="317011"/>
                </a:lnTo>
                <a:lnTo>
                  <a:pt x="3462557" y="203149"/>
                </a:lnTo>
                <a:cubicBezTo>
                  <a:pt x="3462557" y="185674"/>
                  <a:pt x="3458871" y="171544"/>
                  <a:pt x="3451498" y="160758"/>
                </a:cubicBezTo>
                <a:cubicBezTo>
                  <a:pt x="3444126" y="149973"/>
                  <a:pt x="3432521" y="144580"/>
                  <a:pt x="3416684" y="144580"/>
                </a:cubicBezTo>
                <a:cubicBezTo>
                  <a:pt x="3405489" y="144580"/>
                  <a:pt x="3395523" y="147993"/>
                  <a:pt x="3386785" y="154819"/>
                </a:cubicBezTo>
                <a:cubicBezTo>
                  <a:pt x="3378047" y="161646"/>
                  <a:pt x="3371904" y="170110"/>
                  <a:pt x="3368354" y="180213"/>
                </a:cubicBezTo>
                <a:cubicBezTo>
                  <a:pt x="3366716" y="184582"/>
                  <a:pt x="3365897" y="190316"/>
                  <a:pt x="3365897" y="197415"/>
                </a:cubicBezTo>
                <a:lnTo>
                  <a:pt x="3365897" y="317011"/>
                </a:lnTo>
                <a:lnTo>
                  <a:pt x="3329854" y="317011"/>
                </a:lnTo>
                <a:close/>
                <a:moveTo>
                  <a:pt x="9394993" y="0"/>
                </a:moveTo>
                <a:lnTo>
                  <a:pt x="9428168" y="0"/>
                </a:lnTo>
                <a:lnTo>
                  <a:pt x="9387620" y="53654"/>
                </a:lnTo>
                <a:lnTo>
                  <a:pt x="9366732" y="53654"/>
                </a:lnTo>
                <a:close/>
                <a:moveTo>
                  <a:pt x="1763535" y="0"/>
                </a:moveTo>
                <a:lnTo>
                  <a:pt x="1796301" y="0"/>
                </a:lnTo>
                <a:lnTo>
                  <a:pt x="1822104" y="53654"/>
                </a:lnTo>
                <a:lnTo>
                  <a:pt x="1801625" y="53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4651" y="2414897"/>
            <a:ext cx="10877061" cy="2264596"/>
          </a:xfrm>
          <a:custGeom>
            <a:avLst/>
            <a:gdLst/>
            <a:ahLst/>
            <a:cxnLst/>
            <a:rect l="l" t="t" r="r" b="b"/>
            <a:pathLst>
              <a:path w="10877061" h="2264596">
                <a:moveTo>
                  <a:pt x="1573741" y="2213010"/>
                </a:moveTo>
                <a:cubicBezTo>
                  <a:pt x="1580782" y="2213137"/>
                  <a:pt x="1586340" y="2215439"/>
                  <a:pt x="1590414" y="2219914"/>
                </a:cubicBezTo>
                <a:cubicBezTo>
                  <a:pt x="1594489" y="2224390"/>
                  <a:pt x="1596568" y="2230271"/>
                  <a:pt x="1596654" y="2237560"/>
                </a:cubicBezTo>
                <a:cubicBezTo>
                  <a:pt x="1596534" y="2245129"/>
                  <a:pt x="1594113" y="2251471"/>
                  <a:pt x="1589391" y="2256586"/>
                </a:cubicBezTo>
                <a:cubicBezTo>
                  <a:pt x="1584669" y="2261701"/>
                  <a:pt x="1578361" y="2264360"/>
                  <a:pt x="1570468" y="2264565"/>
                </a:cubicBezTo>
                <a:cubicBezTo>
                  <a:pt x="1563623" y="2264403"/>
                  <a:pt x="1558185" y="2262067"/>
                  <a:pt x="1554154" y="2257558"/>
                </a:cubicBezTo>
                <a:cubicBezTo>
                  <a:pt x="1550122" y="2253048"/>
                  <a:pt x="1548059" y="2247337"/>
                  <a:pt x="1547965" y="2240424"/>
                </a:cubicBezTo>
                <a:cubicBezTo>
                  <a:pt x="1548093" y="2232658"/>
                  <a:pt x="1550496" y="2226197"/>
                  <a:pt x="1555176" y="2221040"/>
                </a:cubicBezTo>
                <a:cubicBezTo>
                  <a:pt x="1559856" y="2215882"/>
                  <a:pt x="1566044" y="2213206"/>
                  <a:pt x="1573741" y="2213010"/>
                </a:cubicBezTo>
                <a:close/>
                <a:moveTo>
                  <a:pt x="1471116" y="2084352"/>
                </a:moveTo>
                <a:cubicBezTo>
                  <a:pt x="1453844" y="2084676"/>
                  <a:pt x="1438211" y="2089992"/>
                  <a:pt x="1424217" y="2100300"/>
                </a:cubicBezTo>
                <a:cubicBezTo>
                  <a:pt x="1410224" y="2110609"/>
                  <a:pt x="1399053" y="2123968"/>
                  <a:pt x="1390705" y="2140376"/>
                </a:cubicBezTo>
                <a:cubicBezTo>
                  <a:pt x="1382358" y="2156785"/>
                  <a:pt x="1378017" y="2174301"/>
                  <a:pt x="1377683" y="2192926"/>
                </a:cubicBezTo>
                <a:cubicBezTo>
                  <a:pt x="1377461" y="2204432"/>
                  <a:pt x="1379852" y="2214504"/>
                  <a:pt x="1384855" y="2223142"/>
                </a:cubicBezTo>
                <a:cubicBezTo>
                  <a:pt x="1389858" y="2231780"/>
                  <a:pt x="1398805" y="2236321"/>
                  <a:pt x="1411696" y="2236765"/>
                </a:cubicBezTo>
                <a:cubicBezTo>
                  <a:pt x="1426440" y="2236330"/>
                  <a:pt x="1440697" y="2227981"/>
                  <a:pt x="1454465" y="2211719"/>
                </a:cubicBezTo>
                <a:cubicBezTo>
                  <a:pt x="1468233" y="2195456"/>
                  <a:pt x="1477874" y="2173889"/>
                  <a:pt x="1483387" y="2147017"/>
                </a:cubicBezTo>
                <a:lnTo>
                  <a:pt x="1494837" y="2087220"/>
                </a:lnTo>
                <a:cubicBezTo>
                  <a:pt x="1492418" y="2086563"/>
                  <a:pt x="1489282" y="2085931"/>
                  <a:pt x="1485431" y="2085325"/>
                </a:cubicBezTo>
                <a:cubicBezTo>
                  <a:pt x="1481580" y="2084719"/>
                  <a:pt x="1476809" y="2084395"/>
                  <a:pt x="1471116" y="2084352"/>
                </a:cubicBezTo>
                <a:close/>
                <a:moveTo>
                  <a:pt x="554859" y="2084352"/>
                </a:moveTo>
                <a:cubicBezTo>
                  <a:pt x="540561" y="2084713"/>
                  <a:pt x="528091" y="2089772"/>
                  <a:pt x="517450" y="2099526"/>
                </a:cubicBezTo>
                <a:cubicBezTo>
                  <a:pt x="506809" y="2109281"/>
                  <a:pt x="498559" y="2121562"/>
                  <a:pt x="492698" y="2136370"/>
                </a:cubicBezTo>
                <a:cubicBezTo>
                  <a:pt x="486838" y="2151178"/>
                  <a:pt x="483929" y="2166342"/>
                  <a:pt x="483971" y="2181863"/>
                </a:cubicBezTo>
                <a:cubicBezTo>
                  <a:pt x="484100" y="2198346"/>
                  <a:pt x="488248" y="2211678"/>
                  <a:pt x="496418" y="2221861"/>
                </a:cubicBezTo>
                <a:cubicBezTo>
                  <a:pt x="504587" y="2232044"/>
                  <a:pt x="516009" y="2237285"/>
                  <a:pt x="530684" y="2237584"/>
                </a:cubicBezTo>
                <a:cubicBezTo>
                  <a:pt x="544195" y="2237232"/>
                  <a:pt x="556235" y="2232200"/>
                  <a:pt x="566803" y="2222485"/>
                </a:cubicBezTo>
                <a:cubicBezTo>
                  <a:pt x="577370" y="2212771"/>
                  <a:pt x="585707" y="2200485"/>
                  <a:pt x="591813" y="2185626"/>
                </a:cubicBezTo>
                <a:cubicBezTo>
                  <a:pt x="597919" y="2170768"/>
                  <a:pt x="601035" y="2155447"/>
                  <a:pt x="601161" y="2139663"/>
                </a:cubicBezTo>
                <a:cubicBezTo>
                  <a:pt x="601250" y="2131757"/>
                  <a:pt x="599889" y="2123578"/>
                  <a:pt x="597079" y="2115126"/>
                </a:cubicBezTo>
                <a:cubicBezTo>
                  <a:pt x="594269" y="2106673"/>
                  <a:pt x="589478" y="2099496"/>
                  <a:pt x="582707" y="2093593"/>
                </a:cubicBezTo>
                <a:cubicBezTo>
                  <a:pt x="575936" y="2087690"/>
                  <a:pt x="566654" y="2084610"/>
                  <a:pt x="554859" y="2084352"/>
                </a:cubicBezTo>
                <a:close/>
                <a:moveTo>
                  <a:pt x="789057" y="2057781"/>
                </a:moveTo>
                <a:cubicBezTo>
                  <a:pt x="798460" y="2057934"/>
                  <a:pt x="806891" y="2058956"/>
                  <a:pt x="814348" y="2060849"/>
                </a:cubicBezTo>
                <a:cubicBezTo>
                  <a:pt x="821806" y="2062741"/>
                  <a:pt x="827165" y="2064586"/>
                  <a:pt x="830424" y="2066382"/>
                </a:cubicBezTo>
                <a:lnTo>
                  <a:pt x="820594" y="2093366"/>
                </a:lnTo>
                <a:cubicBezTo>
                  <a:pt x="816712" y="2091445"/>
                  <a:pt x="811985" y="2089755"/>
                  <a:pt x="806413" y="2088295"/>
                </a:cubicBezTo>
                <a:cubicBezTo>
                  <a:pt x="800841" y="2086835"/>
                  <a:pt x="794373" y="2086067"/>
                  <a:pt x="787009" y="2085990"/>
                </a:cubicBezTo>
                <a:cubicBezTo>
                  <a:pt x="769726" y="2086329"/>
                  <a:pt x="754825" y="2091296"/>
                  <a:pt x="742305" y="2100892"/>
                </a:cubicBezTo>
                <a:cubicBezTo>
                  <a:pt x="729785" y="2110487"/>
                  <a:pt x="720132" y="2122678"/>
                  <a:pt x="713347" y="2137463"/>
                </a:cubicBezTo>
                <a:cubicBezTo>
                  <a:pt x="706561" y="2152248"/>
                  <a:pt x="703127" y="2167594"/>
                  <a:pt x="703046" y="2183502"/>
                </a:cubicBezTo>
                <a:cubicBezTo>
                  <a:pt x="703072" y="2199686"/>
                  <a:pt x="707219" y="2212490"/>
                  <a:pt x="715487" y="2221913"/>
                </a:cubicBezTo>
                <a:cubicBezTo>
                  <a:pt x="723756" y="2231336"/>
                  <a:pt x="735992" y="2236151"/>
                  <a:pt x="752195" y="2236355"/>
                </a:cubicBezTo>
                <a:cubicBezTo>
                  <a:pt x="762247" y="2236202"/>
                  <a:pt x="771121" y="2234973"/>
                  <a:pt x="778818" y="2232668"/>
                </a:cubicBezTo>
                <a:cubicBezTo>
                  <a:pt x="786515" y="2230363"/>
                  <a:pt x="792931" y="2227905"/>
                  <a:pt x="798068" y="2225293"/>
                </a:cubicBezTo>
                <a:lnTo>
                  <a:pt x="801344" y="2252299"/>
                </a:lnTo>
                <a:cubicBezTo>
                  <a:pt x="796140" y="2254940"/>
                  <a:pt x="788631" y="2257529"/>
                  <a:pt x="778818" y="2260067"/>
                </a:cubicBezTo>
                <a:cubicBezTo>
                  <a:pt x="769005" y="2262605"/>
                  <a:pt x="757400" y="2263968"/>
                  <a:pt x="744004" y="2264155"/>
                </a:cubicBezTo>
                <a:cubicBezTo>
                  <a:pt x="718440" y="2263603"/>
                  <a:pt x="699354" y="2256119"/>
                  <a:pt x="686746" y="2241703"/>
                </a:cubicBezTo>
                <a:cubicBezTo>
                  <a:pt x="674138" y="2227286"/>
                  <a:pt x="667847" y="2209252"/>
                  <a:pt x="667874" y="2187600"/>
                </a:cubicBezTo>
                <a:cubicBezTo>
                  <a:pt x="668050" y="2164715"/>
                  <a:pt x="673244" y="2143480"/>
                  <a:pt x="683455" y="2123897"/>
                </a:cubicBezTo>
                <a:cubicBezTo>
                  <a:pt x="693666" y="2104314"/>
                  <a:pt x="707836" y="2088486"/>
                  <a:pt x="725966" y="2076415"/>
                </a:cubicBezTo>
                <a:cubicBezTo>
                  <a:pt x="744095" y="2064343"/>
                  <a:pt x="765125" y="2058131"/>
                  <a:pt x="789057" y="2057781"/>
                </a:cubicBezTo>
                <a:close/>
                <a:moveTo>
                  <a:pt x="1479707" y="2057371"/>
                </a:moveTo>
                <a:cubicBezTo>
                  <a:pt x="1489309" y="2057413"/>
                  <a:pt x="1498838" y="2058146"/>
                  <a:pt x="1508295" y="2059570"/>
                </a:cubicBezTo>
                <a:cubicBezTo>
                  <a:pt x="1517752" y="2060994"/>
                  <a:pt x="1525958" y="2062855"/>
                  <a:pt x="1532912" y="2065152"/>
                </a:cubicBezTo>
                <a:lnTo>
                  <a:pt x="1512843" y="2168339"/>
                </a:lnTo>
                <a:cubicBezTo>
                  <a:pt x="1509566" y="2185826"/>
                  <a:pt x="1507212" y="2202649"/>
                  <a:pt x="1505778" y="2218806"/>
                </a:cubicBezTo>
                <a:cubicBezTo>
                  <a:pt x="1504345" y="2234963"/>
                  <a:pt x="1503833" y="2248714"/>
                  <a:pt x="1504242" y="2260060"/>
                </a:cubicBezTo>
                <a:lnTo>
                  <a:pt x="1472756" y="2260060"/>
                </a:lnTo>
                <a:cubicBezTo>
                  <a:pt x="1472790" y="2254009"/>
                  <a:pt x="1473233" y="2246553"/>
                  <a:pt x="1474085" y="2237692"/>
                </a:cubicBezTo>
                <a:cubicBezTo>
                  <a:pt x="1474937" y="2228831"/>
                  <a:pt x="1475993" y="2219235"/>
                  <a:pt x="1477254" y="2208905"/>
                </a:cubicBezTo>
                <a:lnTo>
                  <a:pt x="1476436" y="2208905"/>
                </a:lnTo>
                <a:cubicBezTo>
                  <a:pt x="1465495" y="2229136"/>
                  <a:pt x="1453477" y="2243531"/>
                  <a:pt x="1440380" y="2252088"/>
                </a:cubicBezTo>
                <a:cubicBezTo>
                  <a:pt x="1427285" y="2260646"/>
                  <a:pt x="1413626" y="2264805"/>
                  <a:pt x="1399402" y="2264565"/>
                </a:cubicBezTo>
                <a:cubicBezTo>
                  <a:pt x="1381804" y="2264192"/>
                  <a:pt x="1367971" y="2257988"/>
                  <a:pt x="1357904" y="2245953"/>
                </a:cubicBezTo>
                <a:cubicBezTo>
                  <a:pt x="1347837" y="2233918"/>
                  <a:pt x="1342706" y="2218291"/>
                  <a:pt x="1342511" y="2199071"/>
                </a:cubicBezTo>
                <a:cubicBezTo>
                  <a:pt x="1342604" y="2175653"/>
                  <a:pt x="1348056" y="2153210"/>
                  <a:pt x="1358869" y="2131742"/>
                </a:cubicBezTo>
                <a:cubicBezTo>
                  <a:pt x="1369681" y="2110275"/>
                  <a:pt x="1385296" y="2092632"/>
                  <a:pt x="1405715" y="2078812"/>
                </a:cubicBezTo>
                <a:cubicBezTo>
                  <a:pt x="1426133" y="2064993"/>
                  <a:pt x="1450797" y="2057846"/>
                  <a:pt x="1479707" y="2057371"/>
                </a:cubicBezTo>
                <a:close/>
                <a:moveTo>
                  <a:pt x="1038701" y="2057371"/>
                </a:moveTo>
                <a:cubicBezTo>
                  <a:pt x="1051186" y="2057063"/>
                  <a:pt x="1062541" y="2061052"/>
                  <a:pt x="1072768" y="2069336"/>
                </a:cubicBezTo>
                <a:cubicBezTo>
                  <a:pt x="1082995" y="2077620"/>
                  <a:pt x="1088415" y="2092045"/>
                  <a:pt x="1089028" y="2112612"/>
                </a:cubicBezTo>
                <a:cubicBezTo>
                  <a:pt x="1089002" y="2117041"/>
                  <a:pt x="1088645" y="2122110"/>
                  <a:pt x="1087954" y="2127818"/>
                </a:cubicBezTo>
                <a:cubicBezTo>
                  <a:pt x="1087264" y="2133526"/>
                  <a:pt x="1086395" y="2139107"/>
                  <a:pt x="1085347" y="2144559"/>
                </a:cubicBezTo>
                <a:lnTo>
                  <a:pt x="1063262" y="2260060"/>
                </a:lnTo>
                <a:lnTo>
                  <a:pt x="1029281" y="2260060"/>
                </a:lnTo>
                <a:lnTo>
                  <a:pt x="1050989" y="2145788"/>
                </a:lnTo>
                <a:cubicBezTo>
                  <a:pt x="1051825" y="2141837"/>
                  <a:pt x="1052508" y="2137656"/>
                  <a:pt x="1053037" y="2133245"/>
                </a:cubicBezTo>
                <a:cubicBezTo>
                  <a:pt x="1053565" y="2128833"/>
                  <a:pt x="1053839" y="2124550"/>
                  <a:pt x="1053856" y="2120394"/>
                </a:cubicBezTo>
                <a:cubicBezTo>
                  <a:pt x="1054018" y="2110164"/>
                  <a:pt x="1051748" y="2101853"/>
                  <a:pt x="1047047" y="2095462"/>
                </a:cubicBezTo>
                <a:cubicBezTo>
                  <a:pt x="1042345" y="2089070"/>
                  <a:pt x="1034239" y="2085777"/>
                  <a:pt x="1022728" y="2085581"/>
                </a:cubicBezTo>
                <a:cubicBezTo>
                  <a:pt x="1014453" y="2085636"/>
                  <a:pt x="1005700" y="2088756"/>
                  <a:pt x="996470" y="2094940"/>
                </a:cubicBezTo>
                <a:cubicBezTo>
                  <a:pt x="987239" y="2101124"/>
                  <a:pt x="978850" y="2110039"/>
                  <a:pt x="971303" y="2121684"/>
                </a:cubicBezTo>
                <a:cubicBezTo>
                  <a:pt x="963757" y="2133329"/>
                  <a:pt x="958372" y="2147371"/>
                  <a:pt x="955148" y="2163809"/>
                </a:cubicBezTo>
                <a:lnTo>
                  <a:pt x="937127" y="2260060"/>
                </a:lnTo>
                <a:lnTo>
                  <a:pt x="903132" y="2260060"/>
                </a:lnTo>
                <a:lnTo>
                  <a:pt x="929754" y="2119612"/>
                </a:lnTo>
                <a:cubicBezTo>
                  <a:pt x="931964" y="2108556"/>
                  <a:pt x="933790" y="2098217"/>
                  <a:pt x="935233" y="2088594"/>
                </a:cubicBezTo>
                <a:cubicBezTo>
                  <a:pt x="936675" y="2078972"/>
                  <a:pt x="937989" y="2070066"/>
                  <a:pt x="939175" y="2061876"/>
                </a:cubicBezTo>
                <a:lnTo>
                  <a:pt x="969483" y="2061876"/>
                </a:lnTo>
                <a:lnTo>
                  <a:pt x="964568" y="2100735"/>
                </a:lnTo>
                <a:lnTo>
                  <a:pt x="965387" y="2100735"/>
                </a:lnTo>
                <a:cubicBezTo>
                  <a:pt x="974330" y="2086753"/>
                  <a:pt x="985115" y="2076047"/>
                  <a:pt x="997744" y="2068617"/>
                </a:cubicBezTo>
                <a:cubicBezTo>
                  <a:pt x="1010373" y="2061187"/>
                  <a:pt x="1024025" y="2057439"/>
                  <a:pt x="1038701" y="2057371"/>
                </a:cubicBezTo>
                <a:close/>
                <a:moveTo>
                  <a:pt x="143351" y="2057371"/>
                </a:moveTo>
                <a:cubicBezTo>
                  <a:pt x="155836" y="2057063"/>
                  <a:pt x="167192" y="2061052"/>
                  <a:pt x="177418" y="2069336"/>
                </a:cubicBezTo>
                <a:cubicBezTo>
                  <a:pt x="187645" y="2077620"/>
                  <a:pt x="193065" y="2092045"/>
                  <a:pt x="193678" y="2112612"/>
                </a:cubicBezTo>
                <a:cubicBezTo>
                  <a:pt x="193652" y="2117041"/>
                  <a:pt x="193295" y="2122110"/>
                  <a:pt x="192604" y="2127818"/>
                </a:cubicBezTo>
                <a:cubicBezTo>
                  <a:pt x="191914" y="2133526"/>
                  <a:pt x="191045" y="2139107"/>
                  <a:pt x="189997" y="2144559"/>
                </a:cubicBezTo>
                <a:lnTo>
                  <a:pt x="167912" y="2260060"/>
                </a:lnTo>
                <a:lnTo>
                  <a:pt x="133931" y="2260060"/>
                </a:lnTo>
                <a:lnTo>
                  <a:pt x="155639" y="2145788"/>
                </a:lnTo>
                <a:cubicBezTo>
                  <a:pt x="156475" y="2141837"/>
                  <a:pt x="157158" y="2137656"/>
                  <a:pt x="157687" y="2133245"/>
                </a:cubicBezTo>
                <a:cubicBezTo>
                  <a:pt x="158216" y="2128833"/>
                  <a:pt x="158489" y="2124550"/>
                  <a:pt x="158506" y="2120394"/>
                </a:cubicBezTo>
                <a:cubicBezTo>
                  <a:pt x="158668" y="2110164"/>
                  <a:pt x="156398" y="2101853"/>
                  <a:pt x="151696" y="2095462"/>
                </a:cubicBezTo>
                <a:cubicBezTo>
                  <a:pt x="146995" y="2089070"/>
                  <a:pt x="138889" y="2085777"/>
                  <a:pt x="127378" y="2085581"/>
                </a:cubicBezTo>
                <a:cubicBezTo>
                  <a:pt x="119103" y="2085636"/>
                  <a:pt x="110350" y="2088756"/>
                  <a:pt x="101120" y="2094940"/>
                </a:cubicBezTo>
                <a:cubicBezTo>
                  <a:pt x="91889" y="2101124"/>
                  <a:pt x="83500" y="2110039"/>
                  <a:pt x="75954" y="2121684"/>
                </a:cubicBezTo>
                <a:cubicBezTo>
                  <a:pt x="68407" y="2133329"/>
                  <a:pt x="63022" y="2147371"/>
                  <a:pt x="59798" y="2163809"/>
                </a:cubicBezTo>
                <a:lnTo>
                  <a:pt x="41777" y="2260060"/>
                </a:lnTo>
                <a:lnTo>
                  <a:pt x="7782" y="2260060"/>
                </a:lnTo>
                <a:lnTo>
                  <a:pt x="34404" y="2119612"/>
                </a:lnTo>
                <a:cubicBezTo>
                  <a:pt x="36614" y="2108556"/>
                  <a:pt x="38440" y="2098217"/>
                  <a:pt x="39883" y="2088594"/>
                </a:cubicBezTo>
                <a:cubicBezTo>
                  <a:pt x="41325" y="2078972"/>
                  <a:pt x="42639" y="2070066"/>
                  <a:pt x="43825" y="2061876"/>
                </a:cubicBezTo>
                <a:lnTo>
                  <a:pt x="74133" y="2061876"/>
                </a:lnTo>
                <a:lnTo>
                  <a:pt x="69218" y="2100735"/>
                </a:lnTo>
                <a:lnTo>
                  <a:pt x="70038" y="2100735"/>
                </a:lnTo>
                <a:cubicBezTo>
                  <a:pt x="78980" y="2086753"/>
                  <a:pt x="89765" y="2076047"/>
                  <a:pt x="102394" y="2068617"/>
                </a:cubicBezTo>
                <a:cubicBezTo>
                  <a:pt x="115022" y="2061187"/>
                  <a:pt x="128675" y="2057439"/>
                  <a:pt x="143351" y="2057371"/>
                </a:cubicBezTo>
                <a:close/>
                <a:moveTo>
                  <a:pt x="663781" y="2028658"/>
                </a:moveTo>
                <a:cubicBezTo>
                  <a:pt x="664990" y="2032196"/>
                  <a:pt x="665842" y="2035967"/>
                  <a:pt x="666336" y="2039972"/>
                </a:cubicBezTo>
                <a:cubicBezTo>
                  <a:pt x="666830" y="2043976"/>
                  <a:pt x="667068" y="2047854"/>
                  <a:pt x="667052" y="2051606"/>
                </a:cubicBezTo>
                <a:cubicBezTo>
                  <a:pt x="666942" y="2065078"/>
                  <a:pt x="663175" y="2075522"/>
                  <a:pt x="655750" y="2082936"/>
                </a:cubicBezTo>
                <a:cubicBezTo>
                  <a:pt x="648326" y="2090350"/>
                  <a:pt x="637900" y="2093826"/>
                  <a:pt x="624473" y="2093362"/>
                </a:cubicBezTo>
                <a:cubicBezTo>
                  <a:pt x="628349" y="2099765"/>
                  <a:pt x="631229" y="2106935"/>
                  <a:pt x="633112" y="2114873"/>
                </a:cubicBezTo>
                <a:cubicBezTo>
                  <a:pt x="634995" y="2122812"/>
                  <a:pt x="635932" y="2131212"/>
                  <a:pt x="635924" y="2140073"/>
                </a:cubicBezTo>
                <a:cubicBezTo>
                  <a:pt x="635798" y="2160828"/>
                  <a:pt x="631231" y="2180631"/>
                  <a:pt x="622222" y="2199480"/>
                </a:cubicBezTo>
                <a:cubicBezTo>
                  <a:pt x="613213" y="2218330"/>
                  <a:pt x="600516" y="2233788"/>
                  <a:pt x="584132" y="2245855"/>
                </a:cubicBezTo>
                <a:cubicBezTo>
                  <a:pt x="567747" y="2257922"/>
                  <a:pt x="548429" y="2264158"/>
                  <a:pt x="526176" y="2264565"/>
                </a:cubicBezTo>
                <a:cubicBezTo>
                  <a:pt x="501267" y="2263961"/>
                  <a:pt x="482175" y="2255965"/>
                  <a:pt x="468900" y="2240576"/>
                </a:cubicBezTo>
                <a:cubicBezTo>
                  <a:pt x="455626" y="2225186"/>
                  <a:pt x="448925" y="2206025"/>
                  <a:pt x="448799" y="2183092"/>
                </a:cubicBezTo>
                <a:cubicBezTo>
                  <a:pt x="448963" y="2161032"/>
                  <a:pt x="453682" y="2140516"/>
                  <a:pt x="462956" y="2121545"/>
                </a:cubicBezTo>
                <a:cubicBezTo>
                  <a:pt x="472231" y="2102574"/>
                  <a:pt x="485079" y="2087222"/>
                  <a:pt x="501502" y="2075489"/>
                </a:cubicBezTo>
                <a:cubicBezTo>
                  <a:pt x="517925" y="2063756"/>
                  <a:pt x="536939" y="2057717"/>
                  <a:pt x="558547" y="2057371"/>
                </a:cubicBezTo>
                <a:cubicBezTo>
                  <a:pt x="564881" y="2057380"/>
                  <a:pt x="570857" y="2057976"/>
                  <a:pt x="576474" y="2059159"/>
                </a:cubicBezTo>
                <a:cubicBezTo>
                  <a:pt x="582091" y="2060343"/>
                  <a:pt x="587452" y="2062064"/>
                  <a:pt x="592557" y="2064321"/>
                </a:cubicBezTo>
                <a:cubicBezTo>
                  <a:pt x="596799" y="2066329"/>
                  <a:pt x="601217" y="2068362"/>
                  <a:pt x="605811" y="2070422"/>
                </a:cubicBezTo>
                <a:cubicBezTo>
                  <a:pt x="610405" y="2072481"/>
                  <a:pt x="615535" y="2073592"/>
                  <a:pt x="621201" y="2073754"/>
                </a:cubicBezTo>
                <a:cubicBezTo>
                  <a:pt x="627372" y="2073746"/>
                  <a:pt x="632119" y="2072019"/>
                  <a:pt x="635441" y="2068576"/>
                </a:cubicBezTo>
                <a:cubicBezTo>
                  <a:pt x="638764" y="2065132"/>
                  <a:pt x="640444" y="2060022"/>
                  <a:pt x="640480" y="2053246"/>
                </a:cubicBezTo>
                <a:cubicBezTo>
                  <a:pt x="640480" y="2050332"/>
                  <a:pt x="640169" y="2047137"/>
                  <a:pt x="639548" y="2043660"/>
                </a:cubicBezTo>
                <a:cubicBezTo>
                  <a:pt x="638927" y="2040183"/>
                  <a:pt x="637995" y="2036683"/>
                  <a:pt x="636752" y="2033159"/>
                </a:cubicBezTo>
                <a:close/>
                <a:moveTo>
                  <a:pt x="461499" y="2017642"/>
                </a:moveTo>
                <a:cubicBezTo>
                  <a:pt x="462350" y="2020356"/>
                  <a:pt x="463100" y="2023428"/>
                  <a:pt x="463747" y="2026858"/>
                </a:cubicBezTo>
                <a:cubicBezTo>
                  <a:pt x="464394" y="2030288"/>
                  <a:pt x="464735" y="2033769"/>
                  <a:pt x="464769" y="2037302"/>
                </a:cubicBezTo>
                <a:cubicBezTo>
                  <a:pt x="464804" y="2050818"/>
                  <a:pt x="460851" y="2061670"/>
                  <a:pt x="452908" y="2069860"/>
                </a:cubicBezTo>
                <a:cubicBezTo>
                  <a:pt x="444966" y="2078050"/>
                  <a:pt x="432825" y="2082350"/>
                  <a:pt x="416484" y="2082759"/>
                </a:cubicBezTo>
                <a:lnTo>
                  <a:pt x="393540" y="2202324"/>
                </a:lnTo>
                <a:cubicBezTo>
                  <a:pt x="391501" y="2213380"/>
                  <a:pt x="389742" y="2223719"/>
                  <a:pt x="388265" y="2233342"/>
                </a:cubicBezTo>
                <a:cubicBezTo>
                  <a:pt x="386789" y="2242964"/>
                  <a:pt x="385543" y="2251870"/>
                  <a:pt x="384527" y="2260060"/>
                </a:cubicBezTo>
                <a:lnTo>
                  <a:pt x="353799" y="2260060"/>
                </a:lnTo>
                <a:lnTo>
                  <a:pt x="359126" y="2222839"/>
                </a:lnTo>
                <a:lnTo>
                  <a:pt x="358306" y="2222839"/>
                </a:lnTo>
                <a:cubicBezTo>
                  <a:pt x="349318" y="2235857"/>
                  <a:pt x="338717" y="2246034"/>
                  <a:pt x="326503" y="2253370"/>
                </a:cubicBezTo>
                <a:cubicBezTo>
                  <a:pt x="314289" y="2260706"/>
                  <a:pt x="301537" y="2264438"/>
                  <a:pt x="288248" y="2264565"/>
                </a:cubicBezTo>
                <a:cubicBezTo>
                  <a:pt x="274975" y="2264992"/>
                  <a:pt x="263140" y="2261072"/>
                  <a:pt x="252742" y="2252804"/>
                </a:cubicBezTo>
                <a:cubicBezTo>
                  <a:pt x="242344" y="2244537"/>
                  <a:pt x="236856" y="2229361"/>
                  <a:pt x="236277" y="2207276"/>
                </a:cubicBezTo>
                <a:cubicBezTo>
                  <a:pt x="236277" y="2202591"/>
                  <a:pt x="236584" y="2197523"/>
                  <a:pt x="237198" y="2192070"/>
                </a:cubicBezTo>
                <a:cubicBezTo>
                  <a:pt x="237811" y="2186618"/>
                  <a:pt x="238731" y="2180628"/>
                  <a:pt x="239958" y="2174100"/>
                </a:cubicBezTo>
                <a:lnTo>
                  <a:pt x="261224" y="2061876"/>
                </a:lnTo>
                <a:lnTo>
                  <a:pt x="295212" y="2061876"/>
                </a:lnTo>
                <a:lnTo>
                  <a:pt x="274318" y="2172462"/>
                </a:lnTo>
                <a:cubicBezTo>
                  <a:pt x="273089" y="2177974"/>
                  <a:pt x="272167" y="2183128"/>
                  <a:pt x="271552" y="2187923"/>
                </a:cubicBezTo>
                <a:cubicBezTo>
                  <a:pt x="270938" y="2192719"/>
                  <a:pt x="270630" y="2197258"/>
                  <a:pt x="270630" y="2201541"/>
                </a:cubicBezTo>
                <a:cubicBezTo>
                  <a:pt x="270502" y="2211934"/>
                  <a:pt x="272909" y="2220228"/>
                  <a:pt x="277851" y="2226423"/>
                </a:cubicBezTo>
                <a:cubicBezTo>
                  <a:pt x="282793" y="2232618"/>
                  <a:pt x="291039" y="2235792"/>
                  <a:pt x="302587" y="2235946"/>
                </a:cubicBezTo>
                <a:cubicBezTo>
                  <a:pt x="315510" y="2235664"/>
                  <a:pt x="328279" y="2229060"/>
                  <a:pt x="340894" y="2216133"/>
                </a:cubicBezTo>
                <a:cubicBezTo>
                  <a:pt x="353509" y="2203205"/>
                  <a:pt x="362181" y="2185645"/>
                  <a:pt x="366910" y="2163451"/>
                </a:cubicBezTo>
                <a:lnTo>
                  <a:pt x="386166" y="2061876"/>
                </a:lnTo>
                <a:lnTo>
                  <a:pt x="414026" y="2061876"/>
                </a:lnTo>
                <a:cubicBezTo>
                  <a:pt x="422399" y="2061851"/>
                  <a:pt x="428595" y="2059957"/>
                  <a:pt x="432615" y="2056194"/>
                </a:cubicBezTo>
                <a:cubicBezTo>
                  <a:pt x="436636" y="2052431"/>
                  <a:pt x="438633" y="2046953"/>
                  <a:pt x="438607" y="2039759"/>
                </a:cubicBezTo>
                <a:cubicBezTo>
                  <a:pt x="438582" y="2036670"/>
                  <a:pt x="438223" y="2033633"/>
                  <a:pt x="437532" y="2030646"/>
                </a:cubicBezTo>
                <a:cubicBezTo>
                  <a:pt x="436841" y="2027660"/>
                  <a:pt x="435970" y="2024827"/>
                  <a:pt x="434920" y="2022148"/>
                </a:cubicBezTo>
                <a:close/>
                <a:moveTo>
                  <a:pt x="1422760" y="1979142"/>
                </a:moveTo>
                <a:lnTo>
                  <a:pt x="1461281" y="1979142"/>
                </a:lnTo>
                <a:lnTo>
                  <a:pt x="1488294" y="2037660"/>
                </a:lnTo>
                <a:lnTo>
                  <a:pt x="1463740" y="2037660"/>
                </a:lnTo>
                <a:close/>
                <a:moveTo>
                  <a:pt x="576986" y="1979142"/>
                </a:moveTo>
                <a:lnTo>
                  <a:pt x="617929" y="1979142"/>
                </a:lnTo>
                <a:lnTo>
                  <a:pt x="563464" y="2037660"/>
                </a:lnTo>
                <a:lnTo>
                  <a:pt x="536830" y="2037660"/>
                </a:lnTo>
                <a:close/>
                <a:moveTo>
                  <a:pt x="1177500" y="1969313"/>
                </a:moveTo>
                <a:lnTo>
                  <a:pt x="1211495" y="1969313"/>
                </a:lnTo>
                <a:lnTo>
                  <a:pt x="1186920" y="2097049"/>
                </a:lnTo>
                <a:lnTo>
                  <a:pt x="1187739" y="2097049"/>
                </a:lnTo>
                <a:cubicBezTo>
                  <a:pt x="1196170" y="2084833"/>
                  <a:pt x="1206341" y="2075203"/>
                  <a:pt x="1218253" y="2068157"/>
                </a:cubicBezTo>
                <a:cubicBezTo>
                  <a:pt x="1230164" y="2061111"/>
                  <a:pt x="1243612" y="2057515"/>
                  <a:pt x="1258596" y="2057371"/>
                </a:cubicBezTo>
                <a:cubicBezTo>
                  <a:pt x="1270491" y="2057132"/>
                  <a:pt x="1281489" y="2061086"/>
                  <a:pt x="1291587" y="2069233"/>
                </a:cubicBezTo>
                <a:cubicBezTo>
                  <a:pt x="1301686" y="2077380"/>
                  <a:pt x="1307055" y="2091158"/>
                  <a:pt x="1307694" y="2110565"/>
                </a:cubicBezTo>
                <a:cubicBezTo>
                  <a:pt x="1307685" y="2115983"/>
                  <a:pt x="1307395" y="2121632"/>
                  <a:pt x="1306824" y="2127511"/>
                </a:cubicBezTo>
                <a:cubicBezTo>
                  <a:pt x="1306254" y="2133390"/>
                  <a:pt x="1305453" y="2138936"/>
                  <a:pt x="1304422" y="2144150"/>
                </a:cubicBezTo>
                <a:lnTo>
                  <a:pt x="1282337" y="2260060"/>
                </a:lnTo>
                <a:lnTo>
                  <a:pt x="1248356" y="2260060"/>
                </a:lnTo>
                <a:lnTo>
                  <a:pt x="1270473" y="2145788"/>
                </a:lnTo>
                <a:cubicBezTo>
                  <a:pt x="1271113" y="2142111"/>
                  <a:pt x="1271676" y="2137998"/>
                  <a:pt x="1272163" y="2133450"/>
                </a:cubicBezTo>
                <a:cubicBezTo>
                  <a:pt x="1272649" y="2128902"/>
                  <a:pt x="1272905" y="2123867"/>
                  <a:pt x="1272931" y="2118347"/>
                </a:cubicBezTo>
                <a:cubicBezTo>
                  <a:pt x="1273033" y="2108918"/>
                  <a:pt x="1270678" y="2101153"/>
                  <a:pt x="1265866" y="2095052"/>
                </a:cubicBezTo>
                <a:cubicBezTo>
                  <a:pt x="1261053" y="2088951"/>
                  <a:pt x="1253169" y="2085794"/>
                  <a:pt x="1242212" y="2085581"/>
                </a:cubicBezTo>
                <a:cubicBezTo>
                  <a:pt x="1228441" y="2085930"/>
                  <a:pt x="1214925" y="2092910"/>
                  <a:pt x="1201665" y="2106520"/>
                </a:cubicBezTo>
                <a:cubicBezTo>
                  <a:pt x="1188405" y="2120130"/>
                  <a:pt x="1179394" y="2138271"/>
                  <a:pt x="1174633" y="2160942"/>
                </a:cubicBezTo>
                <a:lnTo>
                  <a:pt x="1156202" y="2260060"/>
                </a:lnTo>
                <a:lnTo>
                  <a:pt x="1122207" y="2260060"/>
                </a:lnTo>
                <a:close/>
                <a:moveTo>
                  <a:pt x="7948309" y="1807102"/>
                </a:moveTo>
                <a:cubicBezTo>
                  <a:pt x="7954155" y="1807255"/>
                  <a:pt x="7958928" y="1809301"/>
                  <a:pt x="7962627" y="1813238"/>
                </a:cubicBezTo>
                <a:cubicBezTo>
                  <a:pt x="7966325" y="1817175"/>
                  <a:pt x="7968235" y="1822084"/>
                  <a:pt x="7968354" y="1827965"/>
                </a:cubicBezTo>
                <a:cubicBezTo>
                  <a:pt x="7968261" y="1833862"/>
                  <a:pt x="7966402" y="1838840"/>
                  <a:pt x="7962781" y="1842896"/>
                </a:cubicBezTo>
                <a:cubicBezTo>
                  <a:pt x="7959159" y="1846953"/>
                  <a:pt x="7954335" y="1849066"/>
                  <a:pt x="7948309" y="1849237"/>
                </a:cubicBezTo>
                <a:cubicBezTo>
                  <a:pt x="7942071" y="1849066"/>
                  <a:pt x="7937061" y="1846953"/>
                  <a:pt x="7933277" y="1842896"/>
                </a:cubicBezTo>
                <a:cubicBezTo>
                  <a:pt x="7929493" y="1838840"/>
                  <a:pt x="7927550" y="1833862"/>
                  <a:pt x="7927448" y="1827965"/>
                </a:cubicBezTo>
                <a:cubicBezTo>
                  <a:pt x="7927601" y="1822084"/>
                  <a:pt x="7929646" y="1817175"/>
                  <a:pt x="7933583" y="1813238"/>
                </a:cubicBezTo>
                <a:cubicBezTo>
                  <a:pt x="7937521" y="1809301"/>
                  <a:pt x="7942429" y="1807255"/>
                  <a:pt x="7948309" y="1807102"/>
                </a:cubicBezTo>
                <a:close/>
                <a:moveTo>
                  <a:pt x="5404725" y="1807102"/>
                </a:moveTo>
                <a:cubicBezTo>
                  <a:pt x="5410572" y="1807255"/>
                  <a:pt x="5415344" y="1809301"/>
                  <a:pt x="5419042" y="1813238"/>
                </a:cubicBezTo>
                <a:cubicBezTo>
                  <a:pt x="5422741" y="1817175"/>
                  <a:pt x="5424651" y="1822084"/>
                  <a:pt x="5424769" y="1827965"/>
                </a:cubicBezTo>
                <a:cubicBezTo>
                  <a:pt x="5424685" y="1833862"/>
                  <a:pt x="5422810" y="1838840"/>
                  <a:pt x="5419145" y="1842896"/>
                </a:cubicBezTo>
                <a:cubicBezTo>
                  <a:pt x="5415481" y="1846953"/>
                  <a:pt x="5410538" y="1849066"/>
                  <a:pt x="5404317" y="1849237"/>
                </a:cubicBezTo>
                <a:cubicBezTo>
                  <a:pt x="5398275" y="1849066"/>
                  <a:pt x="5393383" y="1846953"/>
                  <a:pt x="5389641" y="1842896"/>
                </a:cubicBezTo>
                <a:cubicBezTo>
                  <a:pt x="5385900" y="1838840"/>
                  <a:pt x="5383974" y="1833862"/>
                  <a:pt x="5383863" y="1827965"/>
                </a:cubicBezTo>
                <a:cubicBezTo>
                  <a:pt x="5383992" y="1822084"/>
                  <a:pt x="5385985" y="1817175"/>
                  <a:pt x="5389846" y="1813238"/>
                </a:cubicBezTo>
                <a:cubicBezTo>
                  <a:pt x="5393706" y="1809301"/>
                  <a:pt x="5398666" y="1807255"/>
                  <a:pt x="5404725" y="1807102"/>
                </a:cubicBezTo>
                <a:close/>
                <a:moveTo>
                  <a:pt x="4121004" y="1807102"/>
                </a:moveTo>
                <a:cubicBezTo>
                  <a:pt x="4126850" y="1807255"/>
                  <a:pt x="4131622" y="1809301"/>
                  <a:pt x="4135321" y="1813238"/>
                </a:cubicBezTo>
                <a:cubicBezTo>
                  <a:pt x="4139019" y="1817175"/>
                  <a:pt x="4140928" y="1822084"/>
                  <a:pt x="4141048" y="1827965"/>
                </a:cubicBezTo>
                <a:cubicBezTo>
                  <a:pt x="4140954" y="1833862"/>
                  <a:pt x="4139096" y="1838840"/>
                  <a:pt x="4135474" y="1842896"/>
                </a:cubicBezTo>
                <a:cubicBezTo>
                  <a:pt x="4131852" y="1846953"/>
                  <a:pt x="4127029" y="1849066"/>
                  <a:pt x="4121004" y="1849237"/>
                </a:cubicBezTo>
                <a:cubicBezTo>
                  <a:pt x="4114765" y="1849066"/>
                  <a:pt x="4109754" y="1846953"/>
                  <a:pt x="4105970" y="1842896"/>
                </a:cubicBezTo>
                <a:cubicBezTo>
                  <a:pt x="4102187" y="1838840"/>
                  <a:pt x="4100243" y="1833862"/>
                  <a:pt x="4100142" y="1827965"/>
                </a:cubicBezTo>
                <a:cubicBezTo>
                  <a:pt x="4100269" y="1822084"/>
                  <a:pt x="4102263" y="1817175"/>
                  <a:pt x="4106123" y="1813238"/>
                </a:cubicBezTo>
                <a:cubicBezTo>
                  <a:pt x="4109984" y="1809301"/>
                  <a:pt x="4114944" y="1807255"/>
                  <a:pt x="4121004" y="1807102"/>
                </a:cubicBezTo>
                <a:close/>
                <a:moveTo>
                  <a:pt x="395805" y="1807102"/>
                </a:moveTo>
                <a:cubicBezTo>
                  <a:pt x="401472" y="1807255"/>
                  <a:pt x="406193" y="1809301"/>
                  <a:pt x="409968" y="1813238"/>
                </a:cubicBezTo>
                <a:cubicBezTo>
                  <a:pt x="413744" y="1817175"/>
                  <a:pt x="415704" y="1822084"/>
                  <a:pt x="415849" y="1827965"/>
                </a:cubicBezTo>
                <a:cubicBezTo>
                  <a:pt x="415738" y="1833862"/>
                  <a:pt x="413812" y="1838840"/>
                  <a:pt x="410071" y="1842896"/>
                </a:cubicBezTo>
                <a:cubicBezTo>
                  <a:pt x="406329" y="1846953"/>
                  <a:pt x="401438" y="1849066"/>
                  <a:pt x="395396" y="1849237"/>
                </a:cubicBezTo>
                <a:cubicBezTo>
                  <a:pt x="389336" y="1849066"/>
                  <a:pt x="384376" y="1846953"/>
                  <a:pt x="380516" y="1842896"/>
                </a:cubicBezTo>
                <a:cubicBezTo>
                  <a:pt x="376655" y="1838840"/>
                  <a:pt x="374661" y="1833862"/>
                  <a:pt x="374533" y="1827965"/>
                </a:cubicBezTo>
                <a:cubicBezTo>
                  <a:pt x="374678" y="1822084"/>
                  <a:pt x="376740" y="1817175"/>
                  <a:pt x="380720" y="1813238"/>
                </a:cubicBezTo>
                <a:cubicBezTo>
                  <a:pt x="384700" y="1809301"/>
                  <a:pt x="389728" y="1807255"/>
                  <a:pt x="395805" y="1807102"/>
                </a:cubicBezTo>
                <a:close/>
                <a:moveTo>
                  <a:pt x="754687" y="1722678"/>
                </a:moveTo>
                <a:cubicBezTo>
                  <a:pt x="749646" y="1734510"/>
                  <a:pt x="743816" y="1746843"/>
                  <a:pt x="737196" y="1759676"/>
                </a:cubicBezTo>
                <a:cubicBezTo>
                  <a:pt x="730576" y="1772510"/>
                  <a:pt x="723955" y="1784478"/>
                  <a:pt x="717333" y="1795582"/>
                </a:cubicBezTo>
                <a:cubicBezTo>
                  <a:pt x="710711" y="1806687"/>
                  <a:pt x="704877" y="1815561"/>
                  <a:pt x="699831" y="1822205"/>
                </a:cubicBezTo>
                <a:lnTo>
                  <a:pt x="674028" y="1824662"/>
                </a:lnTo>
                <a:cubicBezTo>
                  <a:pt x="678361" y="1816400"/>
                  <a:pt x="683074" y="1806575"/>
                  <a:pt x="688165" y="1795188"/>
                </a:cubicBezTo>
                <a:cubicBezTo>
                  <a:pt x="693257" y="1783801"/>
                  <a:pt x="698122" y="1772095"/>
                  <a:pt x="702758" y="1760071"/>
                </a:cubicBezTo>
                <a:cubicBezTo>
                  <a:pt x="707395" y="1748047"/>
                  <a:pt x="711198" y="1736948"/>
                  <a:pt x="714166" y="1726774"/>
                </a:cubicBezTo>
                <a:close/>
                <a:moveTo>
                  <a:pt x="5891590" y="1598986"/>
                </a:moveTo>
                <a:cubicBezTo>
                  <a:pt x="5874959" y="1599320"/>
                  <a:pt x="5860391" y="1604389"/>
                  <a:pt x="5847887" y="1614191"/>
                </a:cubicBezTo>
                <a:cubicBezTo>
                  <a:pt x="5835382" y="1623994"/>
                  <a:pt x="5825608" y="1636528"/>
                  <a:pt x="5818564" y="1651794"/>
                </a:cubicBezTo>
                <a:cubicBezTo>
                  <a:pt x="5811520" y="1667060"/>
                  <a:pt x="5807875" y="1683054"/>
                  <a:pt x="5807627" y="1699776"/>
                </a:cubicBezTo>
                <a:cubicBezTo>
                  <a:pt x="5807320" y="1711257"/>
                  <a:pt x="5809880" y="1721893"/>
                  <a:pt x="5815306" y="1731683"/>
                </a:cubicBezTo>
                <a:cubicBezTo>
                  <a:pt x="5820733" y="1741474"/>
                  <a:pt x="5830870" y="1746681"/>
                  <a:pt x="5845718" y="1747304"/>
                </a:cubicBezTo>
                <a:cubicBezTo>
                  <a:pt x="5855550" y="1747089"/>
                  <a:pt x="5865010" y="1743422"/>
                  <a:pt x="5874099" y="1736302"/>
                </a:cubicBezTo>
                <a:cubicBezTo>
                  <a:pt x="5883188" y="1729183"/>
                  <a:pt x="5891071" y="1719901"/>
                  <a:pt x="5897749" y="1708456"/>
                </a:cubicBezTo>
                <a:cubicBezTo>
                  <a:pt x="5904426" y="1697012"/>
                  <a:pt x="5909062" y="1684695"/>
                  <a:pt x="5911659" y="1671506"/>
                </a:cubicBezTo>
                <a:lnTo>
                  <a:pt x="5924356" y="1605541"/>
                </a:lnTo>
                <a:cubicBezTo>
                  <a:pt x="5921198" y="1604013"/>
                  <a:pt x="5916762" y="1602562"/>
                  <a:pt x="5911044" y="1601188"/>
                </a:cubicBezTo>
                <a:cubicBezTo>
                  <a:pt x="5905328" y="1599814"/>
                  <a:pt x="5898842" y="1599080"/>
                  <a:pt x="5891590" y="1598986"/>
                </a:cubicBezTo>
                <a:close/>
                <a:moveTo>
                  <a:pt x="5234365" y="1598986"/>
                </a:moveTo>
                <a:cubicBezTo>
                  <a:pt x="5218366" y="1599282"/>
                  <a:pt x="5204036" y="1604290"/>
                  <a:pt x="5191374" y="1614009"/>
                </a:cubicBezTo>
                <a:cubicBezTo>
                  <a:pt x="5178714" y="1623729"/>
                  <a:pt x="5168691" y="1636384"/>
                  <a:pt x="5161309" y="1651976"/>
                </a:cubicBezTo>
                <a:cubicBezTo>
                  <a:pt x="5153927" y="1667568"/>
                  <a:pt x="5150154" y="1684321"/>
                  <a:pt x="5149993" y="1702234"/>
                </a:cubicBezTo>
                <a:cubicBezTo>
                  <a:pt x="5149728" y="1714662"/>
                  <a:pt x="5152305" y="1725759"/>
                  <a:pt x="5157723" y="1735523"/>
                </a:cubicBezTo>
                <a:cubicBezTo>
                  <a:pt x="5163141" y="1745288"/>
                  <a:pt x="5172989" y="1750444"/>
                  <a:pt x="5187264" y="1750990"/>
                </a:cubicBezTo>
                <a:cubicBezTo>
                  <a:pt x="5200959" y="1750675"/>
                  <a:pt x="5214219" y="1743828"/>
                  <a:pt x="5227044" y="1730450"/>
                </a:cubicBezTo>
                <a:cubicBezTo>
                  <a:pt x="5239869" y="1717072"/>
                  <a:pt x="5248726" y="1699054"/>
                  <a:pt x="5253615" y="1676396"/>
                </a:cubicBezTo>
                <a:lnTo>
                  <a:pt x="5267131" y="1607181"/>
                </a:lnTo>
                <a:cubicBezTo>
                  <a:pt x="5263616" y="1604868"/>
                  <a:pt x="5259076" y="1602939"/>
                  <a:pt x="5253512" y="1601394"/>
                </a:cubicBezTo>
                <a:cubicBezTo>
                  <a:pt x="5247949" y="1599849"/>
                  <a:pt x="5241567" y="1599046"/>
                  <a:pt x="5234365" y="1598986"/>
                </a:cubicBezTo>
                <a:close/>
                <a:moveTo>
                  <a:pt x="3605590" y="1598986"/>
                </a:moveTo>
                <a:cubicBezTo>
                  <a:pt x="3588959" y="1599320"/>
                  <a:pt x="3574391" y="1604389"/>
                  <a:pt x="3561887" y="1614191"/>
                </a:cubicBezTo>
                <a:cubicBezTo>
                  <a:pt x="3549383" y="1623994"/>
                  <a:pt x="3539609" y="1636528"/>
                  <a:pt x="3532565" y="1651794"/>
                </a:cubicBezTo>
                <a:cubicBezTo>
                  <a:pt x="3525521" y="1667060"/>
                  <a:pt x="3521876" y="1683054"/>
                  <a:pt x="3521628" y="1699776"/>
                </a:cubicBezTo>
                <a:cubicBezTo>
                  <a:pt x="3521320" y="1711257"/>
                  <a:pt x="3523880" y="1721893"/>
                  <a:pt x="3529308" y="1731683"/>
                </a:cubicBezTo>
                <a:cubicBezTo>
                  <a:pt x="3534734" y="1741474"/>
                  <a:pt x="3544871" y="1746681"/>
                  <a:pt x="3559718" y="1747304"/>
                </a:cubicBezTo>
                <a:cubicBezTo>
                  <a:pt x="3569550" y="1747089"/>
                  <a:pt x="3579011" y="1743422"/>
                  <a:pt x="3588099" y="1736302"/>
                </a:cubicBezTo>
                <a:cubicBezTo>
                  <a:pt x="3597188" y="1729183"/>
                  <a:pt x="3605072" y="1719901"/>
                  <a:pt x="3611749" y="1708456"/>
                </a:cubicBezTo>
                <a:cubicBezTo>
                  <a:pt x="3618426" y="1697012"/>
                  <a:pt x="3623063" y="1684695"/>
                  <a:pt x="3625659" y="1671506"/>
                </a:cubicBezTo>
                <a:lnTo>
                  <a:pt x="3638356" y="1605541"/>
                </a:lnTo>
                <a:cubicBezTo>
                  <a:pt x="3635199" y="1604013"/>
                  <a:pt x="3630762" y="1602562"/>
                  <a:pt x="3625045" y="1601188"/>
                </a:cubicBezTo>
                <a:cubicBezTo>
                  <a:pt x="3619328" y="1599814"/>
                  <a:pt x="3612843" y="1599080"/>
                  <a:pt x="3605590" y="1598986"/>
                </a:cubicBezTo>
                <a:close/>
                <a:moveTo>
                  <a:pt x="2033966" y="1598986"/>
                </a:moveTo>
                <a:cubicBezTo>
                  <a:pt x="2017335" y="1599320"/>
                  <a:pt x="2002767" y="1604389"/>
                  <a:pt x="1990263" y="1614191"/>
                </a:cubicBezTo>
                <a:cubicBezTo>
                  <a:pt x="1977758" y="1623994"/>
                  <a:pt x="1967984" y="1636528"/>
                  <a:pt x="1960940" y="1651794"/>
                </a:cubicBezTo>
                <a:cubicBezTo>
                  <a:pt x="1953896" y="1667060"/>
                  <a:pt x="1950251" y="1683054"/>
                  <a:pt x="1950003" y="1699776"/>
                </a:cubicBezTo>
                <a:cubicBezTo>
                  <a:pt x="1949696" y="1711257"/>
                  <a:pt x="1952255" y="1721893"/>
                  <a:pt x="1957682" y="1731683"/>
                </a:cubicBezTo>
                <a:cubicBezTo>
                  <a:pt x="1963109" y="1741474"/>
                  <a:pt x="1973246" y="1746681"/>
                  <a:pt x="1988093" y="1747304"/>
                </a:cubicBezTo>
                <a:cubicBezTo>
                  <a:pt x="1997926" y="1747089"/>
                  <a:pt x="2007386" y="1743422"/>
                  <a:pt x="2016475" y="1736302"/>
                </a:cubicBezTo>
                <a:cubicBezTo>
                  <a:pt x="2025564" y="1729183"/>
                  <a:pt x="2033447" y="1719901"/>
                  <a:pt x="2040124" y="1708456"/>
                </a:cubicBezTo>
                <a:cubicBezTo>
                  <a:pt x="2046801" y="1697012"/>
                  <a:pt x="2051438" y="1684695"/>
                  <a:pt x="2054035" y="1671506"/>
                </a:cubicBezTo>
                <a:lnTo>
                  <a:pt x="2066731" y="1605541"/>
                </a:lnTo>
                <a:cubicBezTo>
                  <a:pt x="2063574" y="1604013"/>
                  <a:pt x="2059137" y="1602562"/>
                  <a:pt x="2053420" y="1601188"/>
                </a:cubicBezTo>
                <a:cubicBezTo>
                  <a:pt x="2047703" y="1599814"/>
                  <a:pt x="2041219" y="1599080"/>
                  <a:pt x="2033966" y="1598986"/>
                </a:cubicBezTo>
                <a:close/>
                <a:moveTo>
                  <a:pt x="128965" y="1598986"/>
                </a:moveTo>
                <a:cubicBezTo>
                  <a:pt x="112335" y="1599320"/>
                  <a:pt x="97767" y="1604389"/>
                  <a:pt x="85262" y="1614191"/>
                </a:cubicBezTo>
                <a:cubicBezTo>
                  <a:pt x="72758" y="1623994"/>
                  <a:pt x="62983" y="1636528"/>
                  <a:pt x="55940" y="1651794"/>
                </a:cubicBezTo>
                <a:cubicBezTo>
                  <a:pt x="48896" y="1667060"/>
                  <a:pt x="45250" y="1683054"/>
                  <a:pt x="45003" y="1699776"/>
                </a:cubicBezTo>
                <a:cubicBezTo>
                  <a:pt x="44695" y="1711257"/>
                  <a:pt x="47255" y="1721893"/>
                  <a:pt x="52682" y="1731683"/>
                </a:cubicBezTo>
                <a:cubicBezTo>
                  <a:pt x="58109" y="1741474"/>
                  <a:pt x="68246" y="1746681"/>
                  <a:pt x="83093" y="1747304"/>
                </a:cubicBezTo>
                <a:cubicBezTo>
                  <a:pt x="92925" y="1747089"/>
                  <a:pt x="102386" y="1743422"/>
                  <a:pt x="111475" y="1736302"/>
                </a:cubicBezTo>
                <a:cubicBezTo>
                  <a:pt x="120564" y="1729183"/>
                  <a:pt x="128447" y="1719901"/>
                  <a:pt x="135124" y="1708456"/>
                </a:cubicBezTo>
                <a:cubicBezTo>
                  <a:pt x="141801" y="1697012"/>
                  <a:pt x="146438" y="1684695"/>
                  <a:pt x="149035" y="1671506"/>
                </a:cubicBezTo>
                <a:lnTo>
                  <a:pt x="161731" y="1605541"/>
                </a:lnTo>
                <a:cubicBezTo>
                  <a:pt x="158574" y="1604013"/>
                  <a:pt x="154137" y="1602562"/>
                  <a:pt x="148420" y="1601188"/>
                </a:cubicBezTo>
                <a:cubicBezTo>
                  <a:pt x="142703" y="1599814"/>
                  <a:pt x="136218" y="1599080"/>
                  <a:pt x="128965" y="1598986"/>
                </a:cubicBezTo>
                <a:close/>
                <a:moveTo>
                  <a:pt x="10081715" y="1598577"/>
                </a:moveTo>
                <a:cubicBezTo>
                  <a:pt x="10064444" y="1598901"/>
                  <a:pt x="10048810" y="1604217"/>
                  <a:pt x="10034817" y="1614525"/>
                </a:cubicBezTo>
                <a:cubicBezTo>
                  <a:pt x="10020824" y="1624834"/>
                  <a:pt x="10009653" y="1638193"/>
                  <a:pt x="10001305" y="1654601"/>
                </a:cubicBezTo>
                <a:cubicBezTo>
                  <a:pt x="9992958" y="1671010"/>
                  <a:pt x="9988616" y="1688526"/>
                  <a:pt x="9988283" y="1707151"/>
                </a:cubicBezTo>
                <a:cubicBezTo>
                  <a:pt x="9988060" y="1718657"/>
                  <a:pt x="9990451" y="1728729"/>
                  <a:pt x="9995454" y="1737367"/>
                </a:cubicBezTo>
                <a:cubicBezTo>
                  <a:pt x="10000457" y="1746005"/>
                  <a:pt x="10009404" y="1750546"/>
                  <a:pt x="10022296" y="1750990"/>
                </a:cubicBezTo>
                <a:cubicBezTo>
                  <a:pt x="10037040" y="1750555"/>
                  <a:pt x="10051296" y="1742206"/>
                  <a:pt x="10065065" y="1725944"/>
                </a:cubicBezTo>
                <a:cubicBezTo>
                  <a:pt x="10078833" y="1709681"/>
                  <a:pt x="10088474" y="1688114"/>
                  <a:pt x="10093987" y="1661242"/>
                </a:cubicBezTo>
                <a:lnTo>
                  <a:pt x="10105437" y="1601445"/>
                </a:lnTo>
                <a:cubicBezTo>
                  <a:pt x="10103017" y="1600788"/>
                  <a:pt x="10099883" y="1600156"/>
                  <a:pt x="10096031" y="1599550"/>
                </a:cubicBezTo>
                <a:cubicBezTo>
                  <a:pt x="10092180" y="1598944"/>
                  <a:pt x="10087408" y="1598620"/>
                  <a:pt x="10081715" y="1598577"/>
                </a:cubicBezTo>
                <a:close/>
                <a:moveTo>
                  <a:pt x="9298809" y="1598577"/>
                </a:moveTo>
                <a:cubicBezTo>
                  <a:pt x="9284510" y="1598939"/>
                  <a:pt x="9272041" y="1603997"/>
                  <a:pt x="9261400" y="1613751"/>
                </a:cubicBezTo>
                <a:cubicBezTo>
                  <a:pt x="9250759" y="1623506"/>
                  <a:pt x="9242508" y="1635787"/>
                  <a:pt x="9236648" y="1650595"/>
                </a:cubicBezTo>
                <a:cubicBezTo>
                  <a:pt x="9230787" y="1665403"/>
                  <a:pt x="9227878" y="1680567"/>
                  <a:pt x="9227921" y="1696088"/>
                </a:cubicBezTo>
                <a:cubicBezTo>
                  <a:pt x="9228049" y="1712571"/>
                  <a:pt x="9232197" y="1725903"/>
                  <a:pt x="9240368" y="1736086"/>
                </a:cubicBezTo>
                <a:cubicBezTo>
                  <a:pt x="9248536" y="1746269"/>
                  <a:pt x="9259958" y="1751510"/>
                  <a:pt x="9274632" y="1751809"/>
                </a:cubicBezTo>
                <a:cubicBezTo>
                  <a:pt x="9288144" y="1751458"/>
                  <a:pt x="9300184" y="1746425"/>
                  <a:pt x="9310752" y="1736710"/>
                </a:cubicBezTo>
                <a:cubicBezTo>
                  <a:pt x="9321319" y="1726996"/>
                  <a:pt x="9329656" y="1714710"/>
                  <a:pt x="9335762" y="1699852"/>
                </a:cubicBezTo>
                <a:cubicBezTo>
                  <a:pt x="9341868" y="1684993"/>
                  <a:pt x="9344984" y="1669672"/>
                  <a:pt x="9345111" y="1653888"/>
                </a:cubicBezTo>
                <a:cubicBezTo>
                  <a:pt x="9345199" y="1645982"/>
                  <a:pt x="9343838" y="1637803"/>
                  <a:pt x="9341028" y="1629351"/>
                </a:cubicBezTo>
                <a:cubicBezTo>
                  <a:pt x="9338218" y="1620899"/>
                  <a:pt x="9333427" y="1613721"/>
                  <a:pt x="9326657" y="1607818"/>
                </a:cubicBezTo>
                <a:cubicBezTo>
                  <a:pt x="9319886" y="1601915"/>
                  <a:pt x="9310603" y="1598835"/>
                  <a:pt x="9298809" y="1598577"/>
                </a:cubicBezTo>
                <a:close/>
                <a:moveTo>
                  <a:pt x="7984341" y="1598577"/>
                </a:moveTo>
                <a:cubicBezTo>
                  <a:pt x="7970055" y="1598939"/>
                  <a:pt x="7957592" y="1603997"/>
                  <a:pt x="7946953" y="1613751"/>
                </a:cubicBezTo>
                <a:cubicBezTo>
                  <a:pt x="7936315" y="1623506"/>
                  <a:pt x="7928064" y="1635787"/>
                  <a:pt x="7922201" y="1650595"/>
                </a:cubicBezTo>
                <a:cubicBezTo>
                  <a:pt x="7916339" y="1665403"/>
                  <a:pt x="7913429" y="1680567"/>
                  <a:pt x="7913471" y="1696088"/>
                </a:cubicBezTo>
                <a:cubicBezTo>
                  <a:pt x="7913601" y="1712571"/>
                  <a:pt x="7917755" y="1725903"/>
                  <a:pt x="7925930" y="1736086"/>
                </a:cubicBezTo>
                <a:cubicBezTo>
                  <a:pt x="7934106" y="1746269"/>
                  <a:pt x="7945520" y="1751510"/>
                  <a:pt x="7960173" y="1751809"/>
                </a:cubicBezTo>
                <a:cubicBezTo>
                  <a:pt x="7973684" y="1751458"/>
                  <a:pt x="7985724" y="1746425"/>
                  <a:pt x="7996293" y="1736710"/>
                </a:cubicBezTo>
                <a:cubicBezTo>
                  <a:pt x="8006863" y="1726996"/>
                  <a:pt x="8015201" y="1714710"/>
                  <a:pt x="8021309" y="1699852"/>
                </a:cubicBezTo>
                <a:cubicBezTo>
                  <a:pt x="8027417" y="1684993"/>
                  <a:pt x="8030534" y="1669672"/>
                  <a:pt x="8030661" y="1653888"/>
                </a:cubicBezTo>
                <a:cubicBezTo>
                  <a:pt x="8030749" y="1645982"/>
                  <a:pt x="8029387" y="1637803"/>
                  <a:pt x="8026577" y="1629351"/>
                </a:cubicBezTo>
                <a:cubicBezTo>
                  <a:pt x="8023765" y="1620899"/>
                  <a:pt x="8018973" y="1613721"/>
                  <a:pt x="8012199" y="1607818"/>
                </a:cubicBezTo>
                <a:cubicBezTo>
                  <a:pt x="8005425" y="1601915"/>
                  <a:pt x="7996139" y="1598835"/>
                  <a:pt x="7984341" y="1598577"/>
                </a:cubicBezTo>
                <a:close/>
                <a:moveTo>
                  <a:pt x="7490915" y="1598577"/>
                </a:moveTo>
                <a:cubicBezTo>
                  <a:pt x="7473644" y="1598901"/>
                  <a:pt x="7458011" y="1604217"/>
                  <a:pt x="7444017" y="1614525"/>
                </a:cubicBezTo>
                <a:cubicBezTo>
                  <a:pt x="7430023" y="1624834"/>
                  <a:pt x="7418852" y="1638193"/>
                  <a:pt x="7410505" y="1654601"/>
                </a:cubicBezTo>
                <a:cubicBezTo>
                  <a:pt x="7402157" y="1671010"/>
                  <a:pt x="7397816" y="1688526"/>
                  <a:pt x="7397483" y="1707151"/>
                </a:cubicBezTo>
                <a:cubicBezTo>
                  <a:pt x="7397261" y="1718657"/>
                  <a:pt x="7399651" y="1728729"/>
                  <a:pt x="7404654" y="1737367"/>
                </a:cubicBezTo>
                <a:cubicBezTo>
                  <a:pt x="7409657" y="1746005"/>
                  <a:pt x="7418604" y="1750546"/>
                  <a:pt x="7431496" y="1750990"/>
                </a:cubicBezTo>
                <a:cubicBezTo>
                  <a:pt x="7446240" y="1750555"/>
                  <a:pt x="7460496" y="1742206"/>
                  <a:pt x="7474264" y="1725944"/>
                </a:cubicBezTo>
                <a:cubicBezTo>
                  <a:pt x="7488032" y="1709681"/>
                  <a:pt x="7497674" y="1688114"/>
                  <a:pt x="7503187" y="1661242"/>
                </a:cubicBezTo>
                <a:lnTo>
                  <a:pt x="7514637" y="1601445"/>
                </a:lnTo>
                <a:cubicBezTo>
                  <a:pt x="7512217" y="1600788"/>
                  <a:pt x="7509082" y="1600156"/>
                  <a:pt x="7505231" y="1599550"/>
                </a:cubicBezTo>
                <a:cubicBezTo>
                  <a:pt x="7501380" y="1598944"/>
                  <a:pt x="7496608" y="1598620"/>
                  <a:pt x="7490915" y="1598577"/>
                </a:cubicBezTo>
                <a:close/>
                <a:moveTo>
                  <a:pt x="7260459" y="1598577"/>
                </a:moveTo>
                <a:cubicBezTo>
                  <a:pt x="7246160" y="1598939"/>
                  <a:pt x="7233690" y="1603997"/>
                  <a:pt x="7223050" y="1613751"/>
                </a:cubicBezTo>
                <a:cubicBezTo>
                  <a:pt x="7212409" y="1623506"/>
                  <a:pt x="7204158" y="1635787"/>
                  <a:pt x="7198298" y="1650595"/>
                </a:cubicBezTo>
                <a:cubicBezTo>
                  <a:pt x="7192437" y="1665403"/>
                  <a:pt x="7189528" y="1680567"/>
                  <a:pt x="7189571" y="1696088"/>
                </a:cubicBezTo>
                <a:cubicBezTo>
                  <a:pt x="7189699" y="1712571"/>
                  <a:pt x="7193848" y="1725903"/>
                  <a:pt x="7202017" y="1736086"/>
                </a:cubicBezTo>
                <a:cubicBezTo>
                  <a:pt x="7210187" y="1746269"/>
                  <a:pt x="7221609" y="1751510"/>
                  <a:pt x="7236283" y="1751809"/>
                </a:cubicBezTo>
                <a:cubicBezTo>
                  <a:pt x="7249795" y="1751458"/>
                  <a:pt x="7261835" y="1746425"/>
                  <a:pt x="7272402" y="1736710"/>
                </a:cubicBezTo>
                <a:cubicBezTo>
                  <a:pt x="7282970" y="1726996"/>
                  <a:pt x="7291307" y="1714710"/>
                  <a:pt x="7297412" y="1699852"/>
                </a:cubicBezTo>
                <a:cubicBezTo>
                  <a:pt x="7303518" y="1684993"/>
                  <a:pt x="7306634" y="1669672"/>
                  <a:pt x="7306760" y="1653888"/>
                </a:cubicBezTo>
                <a:cubicBezTo>
                  <a:pt x="7306849" y="1645982"/>
                  <a:pt x="7305488" y="1637803"/>
                  <a:pt x="7302679" y="1629351"/>
                </a:cubicBezTo>
                <a:cubicBezTo>
                  <a:pt x="7299868" y="1620899"/>
                  <a:pt x="7295078" y="1613721"/>
                  <a:pt x="7288307" y="1607818"/>
                </a:cubicBezTo>
                <a:cubicBezTo>
                  <a:pt x="7281536" y="1601915"/>
                  <a:pt x="7272253" y="1598835"/>
                  <a:pt x="7260459" y="1598577"/>
                </a:cubicBezTo>
                <a:close/>
                <a:moveTo>
                  <a:pt x="4776291" y="1598577"/>
                </a:moveTo>
                <a:cubicBezTo>
                  <a:pt x="4759019" y="1598901"/>
                  <a:pt x="4743386" y="1604217"/>
                  <a:pt x="4729392" y="1614525"/>
                </a:cubicBezTo>
                <a:cubicBezTo>
                  <a:pt x="4715399" y="1624834"/>
                  <a:pt x="4704228" y="1638193"/>
                  <a:pt x="4695881" y="1654601"/>
                </a:cubicBezTo>
                <a:cubicBezTo>
                  <a:pt x="4687533" y="1671010"/>
                  <a:pt x="4683192" y="1688526"/>
                  <a:pt x="4682858" y="1707151"/>
                </a:cubicBezTo>
                <a:cubicBezTo>
                  <a:pt x="4682636" y="1718657"/>
                  <a:pt x="4685027" y="1728729"/>
                  <a:pt x="4690030" y="1737367"/>
                </a:cubicBezTo>
                <a:cubicBezTo>
                  <a:pt x="4695032" y="1746005"/>
                  <a:pt x="4703979" y="1750546"/>
                  <a:pt x="4716871" y="1750990"/>
                </a:cubicBezTo>
                <a:cubicBezTo>
                  <a:pt x="4731616" y="1750555"/>
                  <a:pt x="4745872" y="1742206"/>
                  <a:pt x="4759640" y="1725944"/>
                </a:cubicBezTo>
                <a:cubicBezTo>
                  <a:pt x="4773408" y="1709681"/>
                  <a:pt x="4783049" y="1688114"/>
                  <a:pt x="4788562" y="1661242"/>
                </a:cubicBezTo>
                <a:lnTo>
                  <a:pt x="4800012" y="1601445"/>
                </a:lnTo>
                <a:cubicBezTo>
                  <a:pt x="4797593" y="1600788"/>
                  <a:pt x="4794457" y="1600156"/>
                  <a:pt x="4790606" y="1599550"/>
                </a:cubicBezTo>
                <a:cubicBezTo>
                  <a:pt x="4786755" y="1598944"/>
                  <a:pt x="4781984" y="1598620"/>
                  <a:pt x="4776291" y="1598577"/>
                </a:cubicBezTo>
                <a:close/>
                <a:moveTo>
                  <a:pt x="3164710" y="1598577"/>
                </a:moveTo>
                <a:cubicBezTo>
                  <a:pt x="3150412" y="1598939"/>
                  <a:pt x="3137942" y="1603997"/>
                  <a:pt x="3127300" y="1613751"/>
                </a:cubicBezTo>
                <a:cubicBezTo>
                  <a:pt x="3116660" y="1623506"/>
                  <a:pt x="3108409" y="1635787"/>
                  <a:pt x="3102548" y="1650595"/>
                </a:cubicBezTo>
                <a:cubicBezTo>
                  <a:pt x="3096688" y="1665403"/>
                  <a:pt x="3093779" y="1680567"/>
                  <a:pt x="3093822" y="1696088"/>
                </a:cubicBezTo>
                <a:cubicBezTo>
                  <a:pt x="3093950" y="1712571"/>
                  <a:pt x="3098098" y="1725903"/>
                  <a:pt x="3106268" y="1736086"/>
                </a:cubicBezTo>
                <a:cubicBezTo>
                  <a:pt x="3114438" y="1746269"/>
                  <a:pt x="3125860" y="1751510"/>
                  <a:pt x="3140534" y="1751809"/>
                </a:cubicBezTo>
                <a:cubicBezTo>
                  <a:pt x="3154046" y="1751458"/>
                  <a:pt x="3166086" y="1746425"/>
                  <a:pt x="3176653" y="1736710"/>
                </a:cubicBezTo>
                <a:cubicBezTo>
                  <a:pt x="3187221" y="1726996"/>
                  <a:pt x="3195558" y="1714710"/>
                  <a:pt x="3201663" y="1699852"/>
                </a:cubicBezTo>
                <a:cubicBezTo>
                  <a:pt x="3207769" y="1684993"/>
                  <a:pt x="3210885" y="1669672"/>
                  <a:pt x="3211011" y="1653888"/>
                </a:cubicBezTo>
                <a:cubicBezTo>
                  <a:pt x="3211100" y="1645982"/>
                  <a:pt x="3209739" y="1637803"/>
                  <a:pt x="3206929" y="1629351"/>
                </a:cubicBezTo>
                <a:cubicBezTo>
                  <a:pt x="3204119" y="1620899"/>
                  <a:pt x="3199329" y="1613721"/>
                  <a:pt x="3192558" y="1607818"/>
                </a:cubicBezTo>
                <a:cubicBezTo>
                  <a:pt x="3185787" y="1601915"/>
                  <a:pt x="3176504" y="1598835"/>
                  <a:pt x="3164710" y="1598577"/>
                </a:cubicBezTo>
                <a:close/>
                <a:moveTo>
                  <a:pt x="2402710" y="1598577"/>
                </a:moveTo>
                <a:cubicBezTo>
                  <a:pt x="2388411" y="1598939"/>
                  <a:pt x="2375941" y="1603997"/>
                  <a:pt x="2365300" y="1613751"/>
                </a:cubicBezTo>
                <a:cubicBezTo>
                  <a:pt x="2354660" y="1623506"/>
                  <a:pt x="2346409" y="1635787"/>
                  <a:pt x="2340549" y="1650595"/>
                </a:cubicBezTo>
                <a:cubicBezTo>
                  <a:pt x="2334688" y="1665403"/>
                  <a:pt x="2331779" y="1680567"/>
                  <a:pt x="2331822" y="1696088"/>
                </a:cubicBezTo>
                <a:cubicBezTo>
                  <a:pt x="2331950" y="1712571"/>
                  <a:pt x="2336099" y="1725903"/>
                  <a:pt x="2344268" y="1736086"/>
                </a:cubicBezTo>
                <a:cubicBezTo>
                  <a:pt x="2352438" y="1746269"/>
                  <a:pt x="2363860" y="1751510"/>
                  <a:pt x="2378534" y="1751809"/>
                </a:cubicBezTo>
                <a:cubicBezTo>
                  <a:pt x="2392046" y="1751458"/>
                  <a:pt x="2404086" y="1746425"/>
                  <a:pt x="2414653" y="1736710"/>
                </a:cubicBezTo>
                <a:cubicBezTo>
                  <a:pt x="2425220" y="1726996"/>
                  <a:pt x="2433557" y="1714710"/>
                  <a:pt x="2439663" y="1699852"/>
                </a:cubicBezTo>
                <a:cubicBezTo>
                  <a:pt x="2445769" y="1684993"/>
                  <a:pt x="2448885" y="1669672"/>
                  <a:pt x="2449012" y="1653888"/>
                </a:cubicBezTo>
                <a:cubicBezTo>
                  <a:pt x="2449100" y="1645982"/>
                  <a:pt x="2447739" y="1637803"/>
                  <a:pt x="2444929" y="1629351"/>
                </a:cubicBezTo>
                <a:cubicBezTo>
                  <a:pt x="2442119" y="1620899"/>
                  <a:pt x="2437329" y="1613721"/>
                  <a:pt x="2430558" y="1607818"/>
                </a:cubicBezTo>
                <a:cubicBezTo>
                  <a:pt x="2423787" y="1601915"/>
                  <a:pt x="2414504" y="1598835"/>
                  <a:pt x="2402710" y="1598577"/>
                </a:cubicBezTo>
                <a:close/>
                <a:moveTo>
                  <a:pt x="1593085" y="1598577"/>
                </a:moveTo>
                <a:cubicBezTo>
                  <a:pt x="1578786" y="1598939"/>
                  <a:pt x="1566317" y="1603997"/>
                  <a:pt x="1555676" y="1613751"/>
                </a:cubicBezTo>
                <a:cubicBezTo>
                  <a:pt x="1545035" y="1623506"/>
                  <a:pt x="1536784" y="1635787"/>
                  <a:pt x="1530924" y="1650595"/>
                </a:cubicBezTo>
                <a:cubicBezTo>
                  <a:pt x="1525063" y="1665403"/>
                  <a:pt x="1522154" y="1680567"/>
                  <a:pt x="1522197" y="1696088"/>
                </a:cubicBezTo>
                <a:cubicBezTo>
                  <a:pt x="1522325" y="1712571"/>
                  <a:pt x="1526473" y="1725903"/>
                  <a:pt x="1534643" y="1736086"/>
                </a:cubicBezTo>
                <a:cubicBezTo>
                  <a:pt x="1542813" y="1746269"/>
                  <a:pt x="1554235" y="1751510"/>
                  <a:pt x="1568909" y="1751809"/>
                </a:cubicBezTo>
                <a:cubicBezTo>
                  <a:pt x="1582421" y="1751458"/>
                  <a:pt x="1594461" y="1746425"/>
                  <a:pt x="1605028" y="1736710"/>
                </a:cubicBezTo>
                <a:cubicBezTo>
                  <a:pt x="1615596" y="1726996"/>
                  <a:pt x="1623933" y="1714710"/>
                  <a:pt x="1630038" y="1699852"/>
                </a:cubicBezTo>
                <a:cubicBezTo>
                  <a:pt x="1636144" y="1684993"/>
                  <a:pt x="1639260" y="1669672"/>
                  <a:pt x="1639387" y="1653888"/>
                </a:cubicBezTo>
                <a:cubicBezTo>
                  <a:pt x="1639475" y="1645982"/>
                  <a:pt x="1638114" y="1637803"/>
                  <a:pt x="1635304" y="1629351"/>
                </a:cubicBezTo>
                <a:cubicBezTo>
                  <a:pt x="1632494" y="1620899"/>
                  <a:pt x="1627703" y="1613721"/>
                  <a:pt x="1620933" y="1607818"/>
                </a:cubicBezTo>
                <a:cubicBezTo>
                  <a:pt x="1614162" y="1601915"/>
                  <a:pt x="1604879" y="1598835"/>
                  <a:pt x="1593085" y="1598577"/>
                </a:cubicBezTo>
                <a:close/>
                <a:moveTo>
                  <a:pt x="1135884" y="1598577"/>
                </a:moveTo>
                <a:cubicBezTo>
                  <a:pt x="1121586" y="1598939"/>
                  <a:pt x="1109116" y="1603997"/>
                  <a:pt x="1098476" y="1613751"/>
                </a:cubicBezTo>
                <a:cubicBezTo>
                  <a:pt x="1087835" y="1623506"/>
                  <a:pt x="1079584" y="1635787"/>
                  <a:pt x="1073723" y="1650595"/>
                </a:cubicBezTo>
                <a:cubicBezTo>
                  <a:pt x="1067863" y="1665403"/>
                  <a:pt x="1064954" y="1680567"/>
                  <a:pt x="1064997" y="1696088"/>
                </a:cubicBezTo>
                <a:cubicBezTo>
                  <a:pt x="1065125" y="1712571"/>
                  <a:pt x="1069273" y="1725903"/>
                  <a:pt x="1077443" y="1736086"/>
                </a:cubicBezTo>
                <a:cubicBezTo>
                  <a:pt x="1085612" y="1746269"/>
                  <a:pt x="1097034" y="1751510"/>
                  <a:pt x="1111709" y="1751809"/>
                </a:cubicBezTo>
                <a:cubicBezTo>
                  <a:pt x="1125221" y="1751458"/>
                  <a:pt x="1137260" y="1746425"/>
                  <a:pt x="1147828" y="1736710"/>
                </a:cubicBezTo>
                <a:cubicBezTo>
                  <a:pt x="1158396" y="1726996"/>
                  <a:pt x="1166732" y="1714710"/>
                  <a:pt x="1172838" y="1699852"/>
                </a:cubicBezTo>
                <a:cubicBezTo>
                  <a:pt x="1178944" y="1684993"/>
                  <a:pt x="1182060" y="1669672"/>
                  <a:pt x="1182186" y="1653888"/>
                </a:cubicBezTo>
                <a:cubicBezTo>
                  <a:pt x="1182275" y="1645982"/>
                  <a:pt x="1180914" y="1637803"/>
                  <a:pt x="1178104" y="1629351"/>
                </a:cubicBezTo>
                <a:cubicBezTo>
                  <a:pt x="1175294" y="1620899"/>
                  <a:pt x="1170504" y="1613721"/>
                  <a:pt x="1163733" y="1607818"/>
                </a:cubicBezTo>
                <a:cubicBezTo>
                  <a:pt x="1156962" y="1601915"/>
                  <a:pt x="1147679" y="1598835"/>
                  <a:pt x="1135884" y="1598577"/>
                </a:cubicBezTo>
                <a:close/>
                <a:moveTo>
                  <a:pt x="451939" y="1598577"/>
                </a:moveTo>
                <a:cubicBezTo>
                  <a:pt x="434675" y="1598901"/>
                  <a:pt x="419046" y="1604217"/>
                  <a:pt x="405052" y="1614525"/>
                </a:cubicBezTo>
                <a:cubicBezTo>
                  <a:pt x="391058" y="1624834"/>
                  <a:pt x="379886" y="1638193"/>
                  <a:pt x="371536" y="1654601"/>
                </a:cubicBezTo>
                <a:cubicBezTo>
                  <a:pt x="363185" y="1671010"/>
                  <a:pt x="358843" y="1688526"/>
                  <a:pt x="358508" y="1707151"/>
                </a:cubicBezTo>
                <a:cubicBezTo>
                  <a:pt x="358286" y="1718657"/>
                  <a:pt x="360678" y="1728729"/>
                  <a:pt x="365683" y="1737367"/>
                </a:cubicBezTo>
                <a:cubicBezTo>
                  <a:pt x="370689" y="1746005"/>
                  <a:pt x="379641" y="1750546"/>
                  <a:pt x="392539" y="1750990"/>
                </a:cubicBezTo>
                <a:cubicBezTo>
                  <a:pt x="407267" y="1750555"/>
                  <a:pt x="421516" y="1742206"/>
                  <a:pt x="435286" y="1725944"/>
                </a:cubicBezTo>
                <a:cubicBezTo>
                  <a:pt x="449055" y="1709681"/>
                  <a:pt x="458698" y="1688114"/>
                  <a:pt x="464213" y="1661242"/>
                </a:cubicBezTo>
                <a:lnTo>
                  <a:pt x="475662" y="1601445"/>
                </a:lnTo>
                <a:cubicBezTo>
                  <a:pt x="473243" y="1600788"/>
                  <a:pt x="470108" y="1600156"/>
                  <a:pt x="466256" y="1599550"/>
                </a:cubicBezTo>
                <a:cubicBezTo>
                  <a:pt x="462405" y="1598944"/>
                  <a:pt x="457633" y="1598620"/>
                  <a:pt x="451939" y="1598577"/>
                </a:cubicBezTo>
                <a:close/>
                <a:moveTo>
                  <a:pt x="8695050" y="1598167"/>
                </a:moveTo>
                <a:cubicBezTo>
                  <a:pt x="8678702" y="1598833"/>
                  <a:pt x="8664888" y="1605392"/>
                  <a:pt x="8653610" y="1617843"/>
                </a:cubicBezTo>
                <a:cubicBezTo>
                  <a:pt x="8642332" y="1630294"/>
                  <a:pt x="8634563" y="1644641"/>
                  <a:pt x="8630303" y="1660884"/>
                </a:cubicBezTo>
                <a:cubicBezTo>
                  <a:pt x="8657572" y="1661430"/>
                  <a:pt x="8680076" y="1659107"/>
                  <a:pt x="8697817" y="1653915"/>
                </a:cubicBezTo>
                <a:cubicBezTo>
                  <a:pt x="8715558" y="1648723"/>
                  <a:pt x="8724744" y="1638612"/>
                  <a:pt x="8725376" y="1623581"/>
                </a:cubicBezTo>
                <a:cubicBezTo>
                  <a:pt x="8725239" y="1615349"/>
                  <a:pt x="8722439" y="1609064"/>
                  <a:pt x="8716975" y="1604726"/>
                </a:cubicBezTo>
                <a:cubicBezTo>
                  <a:pt x="8711511" y="1600388"/>
                  <a:pt x="8704203" y="1598201"/>
                  <a:pt x="8695050" y="1598167"/>
                </a:cubicBezTo>
                <a:close/>
                <a:moveTo>
                  <a:pt x="6380476" y="1598167"/>
                </a:moveTo>
                <a:cubicBezTo>
                  <a:pt x="6364127" y="1598833"/>
                  <a:pt x="6350314" y="1605392"/>
                  <a:pt x="6339036" y="1617843"/>
                </a:cubicBezTo>
                <a:cubicBezTo>
                  <a:pt x="6327757" y="1630294"/>
                  <a:pt x="6319989" y="1644641"/>
                  <a:pt x="6315728" y="1660884"/>
                </a:cubicBezTo>
                <a:cubicBezTo>
                  <a:pt x="6342997" y="1661430"/>
                  <a:pt x="6365502" y="1659107"/>
                  <a:pt x="6383242" y="1653915"/>
                </a:cubicBezTo>
                <a:cubicBezTo>
                  <a:pt x="6400983" y="1648723"/>
                  <a:pt x="6410169" y="1638612"/>
                  <a:pt x="6410801" y="1623581"/>
                </a:cubicBezTo>
                <a:cubicBezTo>
                  <a:pt x="6410665" y="1615349"/>
                  <a:pt x="6407864" y="1609064"/>
                  <a:pt x="6402400" y="1604726"/>
                </a:cubicBezTo>
                <a:cubicBezTo>
                  <a:pt x="6396936" y="1600388"/>
                  <a:pt x="6389628" y="1598201"/>
                  <a:pt x="6380476" y="1598167"/>
                </a:cubicBezTo>
                <a:close/>
                <a:moveTo>
                  <a:pt x="4161151" y="1598167"/>
                </a:moveTo>
                <a:cubicBezTo>
                  <a:pt x="4144802" y="1598833"/>
                  <a:pt x="4130989" y="1605392"/>
                  <a:pt x="4119711" y="1617843"/>
                </a:cubicBezTo>
                <a:cubicBezTo>
                  <a:pt x="4108433" y="1630294"/>
                  <a:pt x="4100664" y="1644641"/>
                  <a:pt x="4096404" y="1660884"/>
                </a:cubicBezTo>
                <a:cubicBezTo>
                  <a:pt x="4123672" y="1661430"/>
                  <a:pt x="4146177" y="1659107"/>
                  <a:pt x="4163918" y="1653915"/>
                </a:cubicBezTo>
                <a:cubicBezTo>
                  <a:pt x="4181658" y="1648723"/>
                  <a:pt x="4190844" y="1638612"/>
                  <a:pt x="4191476" y="1623581"/>
                </a:cubicBezTo>
                <a:cubicBezTo>
                  <a:pt x="4191340" y="1615349"/>
                  <a:pt x="4188540" y="1609064"/>
                  <a:pt x="4183075" y="1604726"/>
                </a:cubicBezTo>
                <a:cubicBezTo>
                  <a:pt x="4177611" y="1600388"/>
                  <a:pt x="4170303" y="1598201"/>
                  <a:pt x="4161151" y="1598167"/>
                </a:cubicBezTo>
                <a:close/>
                <a:moveTo>
                  <a:pt x="755506" y="1583064"/>
                </a:moveTo>
                <a:cubicBezTo>
                  <a:pt x="762546" y="1583201"/>
                  <a:pt x="768104" y="1585485"/>
                  <a:pt x="772178" y="1589918"/>
                </a:cubicBezTo>
                <a:cubicBezTo>
                  <a:pt x="776253" y="1594351"/>
                  <a:pt x="778333" y="1600113"/>
                  <a:pt x="778418" y="1607205"/>
                </a:cubicBezTo>
                <a:cubicBezTo>
                  <a:pt x="778290" y="1614775"/>
                  <a:pt x="775886" y="1621117"/>
                  <a:pt x="771207" y="1626231"/>
                </a:cubicBezTo>
                <a:cubicBezTo>
                  <a:pt x="766527" y="1631346"/>
                  <a:pt x="760339" y="1634005"/>
                  <a:pt x="752642" y="1634210"/>
                </a:cubicBezTo>
                <a:cubicBezTo>
                  <a:pt x="745601" y="1634048"/>
                  <a:pt x="740044" y="1631712"/>
                  <a:pt x="735969" y="1627203"/>
                </a:cubicBezTo>
                <a:cubicBezTo>
                  <a:pt x="731895" y="1622694"/>
                  <a:pt x="729815" y="1616982"/>
                  <a:pt x="729730" y="1610069"/>
                </a:cubicBezTo>
                <a:cubicBezTo>
                  <a:pt x="729858" y="1602500"/>
                  <a:pt x="732261" y="1596158"/>
                  <a:pt x="736941" y="1591043"/>
                </a:cubicBezTo>
                <a:cubicBezTo>
                  <a:pt x="741621" y="1585929"/>
                  <a:pt x="747809" y="1583269"/>
                  <a:pt x="755506" y="1583064"/>
                </a:cubicBezTo>
                <a:close/>
                <a:moveTo>
                  <a:pt x="9767174" y="1576102"/>
                </a:moveTo>
                <a:lnTo>
                  <a:pt x="9801168" y="1576102"/>
                </a:lnTo>
                <a:lnTo>
                  <a:pt x="9780268" y="1686687"/>
                </a:lnTo>
                <a:cubicBezTo>
                  <a:pt x="9779038" y="1692199"/>
                  <a:pt x="9778116" y="1697353"/>
                  <a:pt x="9777502" y="1702148"/>
                </a:cubicBezTo>
                <a:cubicBezTo>
                  <a:pt x="9776887" y="1706944"/>
                  <a:pt x="9776580" y="1711483"/>
                  <a:pt x="9776580" y="1715767"/>
                </a:cubicBezTo>
                <a:cubicBezTo>
                  <a:pt x="9776451" y="1726160"/>
                  <a:pt x="9778859" y="1734453"/>
                  <a:pt x="9783803" y="1740648"/>
                </a:cubicBezTo>
                <a:cubicBezTo>
                  <a:pt x="9788746" y="1746843"/>
                  <a:pt x="9796993" y="1750017"/>
                  <a:pt x="9808545" y="1750171"/>
                </a:cubicBezTo>
                <a:cubicBezTo>
                  <a:pt x="9821471" y="1749889"/>
                  <a:pt x="9834242" y="1743285"/>
                  <a:pt x="9846860" y="1730358"/>
                </a:cubicBezTo>
                <a:cubicBezTo>
                  <a:pt x="9859478" y="1717430"/>
                  <a:pt x="9868149" y="1699870"/>
                  <a:pt x="9872874" y="1677676"/>
                </a:cubicBezTo>
                <a:lnTo>
                  <a:pt x="9892087" y="1576102"/>
                </a:lnTo>
                <a:lnTo>
                  <a:pt x="9926075" y="1576102"/>
                </a:lnTo>
                <a:lnTo>
                  <a:pt x="9899452" y="1716549"/>
                </a:lnTo>
                <a:cubicBezTo>
                  <a:pt x="9897414" y="1727605"/>
                  <a:pt x="9895657" y="1737944"/>
                  <a:pt x="9894184" y="1747567"/>
                </a:cubicBezTo>
                <a:cubicBezTo>
                  <a:pt x="9892709" y="1757189"/>
                  <a:pt x="9891465" y="1766095"/>
                  <a:pt x="9890452" y="1774285"/>
                </a:cubicBezTo>
                <a:lnTo>
                  <a:pt x="9859769" y="1774285"/>
                </a:lnTo>
                <a:lnTo>
                  <a:pt x="9865097" y="1737065"/>
                </a:lnTo>
                <a:lnTo>
                  <a:pt x="9864277" y="1737065"/>
                </a:lnTo>
                <a:cubicBezTo>
                  <a:pt x="9855287" y="1750082"/>
                  <a:pt x="9844683" y="1760259"/>
                  <a:pt x="9832466" y="1767595"/>
                </a:cubicBezTo>
                <a:cubicBezTo>
                  <a:pt x="9820249" y="1774931"/>
                  <a:pt x="9807495" y="1778663"/>
                  <a:pt x="9794201" y="1778790"/>
                </a:cubicBezTo>
                <a:cubicBezTo>
                  <a:pt x="9780927" y="1779217"/>
                  <a:pt x="9769091" y="1775297"/>
                  <a:pt x="9758692" y="1767029"/>
                </a:cubicBezTo>
                <a:cubicBezTo>
                  <a:pt x="9748295" y="1758762"/>
                  <a:pt x="9742806" y="1743586"/>
                  <a:pt x="9742227" y="1721501"/>
                </a:cubicBezTo>
                <a:cubicBezTo>
                  <a:pt x="9742227" y="1716816"/>
                  <a:pt x="9742534" y="1711748"/>
                  <a:pt x="9743147" y="1706295"/>
                </a:cubicBezTo>
                <a:cubicBezTo>
                  <a:pt x="9743760" y="1700843"/>
                  <a:pt x="9744681" y="1694853"/>
                  <a:pt x="9745908" y="1688325"/>
                </a:cubicBezTo>
                <a:close/>
                <a:moveTo>
                  <a:pt x="9437522" y="1576102"/>
                </a:moveTo>
                <a:lnTo>
                  <a:pt x="9471483" y="1576102"/>
                </a:lnTo>
                <a:lnTo>
                  <a:pt x="9433426" y="1774285"/>
                </a:lnTo>
                <a:lnTo>
                  <a:pt x="9399431" y="1774285"/>
                </a:lnTo>
                <a:close/>
                <a:moveTo>
                  <a:pt x="9005173" y="1576102"/>
                </a:moveTo>
                <a:lnTo>
                  <a:pt x="9039154" y="1576102"/>
                </a:lnTo>
                <a:lnTo>
                  <a:pt x="9018266" y="1686687"/>
                </a:lnTo>
                <a:cubicBezTo>
                  <a:pt x="9017037" y="1692199"/>
                  <a:pt x="9016116" y="1697353"/>
                  <a:pt x="9015501" y="1702148"/>
                </a:cubicBezTo>
                <a:cubicBezTo>
                  <a:pt x="9014887" y="1706944"/>
                  <a:pt x="9014580" y="1711483"/>
                  <a:pt x="9014580" y="1715767"/>
                </a:cubicBezTo>
                <a:cubicBezTo>
                  <a:pt x="9014452" y="1726160"/>
                  <a:pt x="9016858" y="1734453"/>
                  <a:pt x="9021798" y="1740648"/>
                </a:cubicBezTo>
                <a:cubicBezTo>
                  <a:pt x="9026739" y="1746843"/>
                  <a:pt x="9034981" y="1750017"/>
                  <a:pt x="9046527" y="1750171"/>
                </a:cubicBezTo>
                <a:cubicBezTo>
                  <a:pt x="9059446" y="1749889"/>
                  <a:pt x="9072211" y="1743285"/>
                  <a:pt x="9084822" y="1730358"/>
                </a:cubicBezTo>
                <a:cubicBezTo>
                  <a:pt x="9097434" y="1717430"/>
                  <a:pt x="9106103" y="1699870"/>
                  <a:pt x="9110830" y="1677676"/>
                </a:cubicBezTo>
                <a:lnTo>
                  <a:pt x="9130080" y="1576102"/>
                </a:lnTo>
                <a:lnTo>
                  <a:pt x="9164075" y="1576102"/>
                </a:lnTo>
                <a:lnTo>
                  <a:pt x="9137452" y="1716549"/>
                </a:lnTo>
                <a:cubicBezTo>
                  <a:pt x="9133425" y="1738661"/>
                  <a:pt x="9130422" y="1757906"/>
                  <a:pt x="9128441" y="1774285"/>
                </a:cubicBezTo>
                <a:lnTo>
                  <a:pt x="9097724" y="1774285"/>
                </a:lnTo>
                <a:lnTo>
                  <a:pt x="9103048" y="1737065"/>
                </a:lnTo>
                <a:lnTo>
                  <a:pt x="9102228" y="1737065"/>
                </a:lnTo>
                <a:cubicBezTo>
                  <a:pt x="9093244" y="1750082"/>
                  <a:pt x="9082646" y="1760259"/>
                  <a:pt x="9070436" y="1767595"/>
                </a:cubicBezTo>
                <a:cubicBezTo>
                  <a:pt x="9058225" y="1774931"/>
                  <a:pt x="9045477" y="1778663"/>
                  <a:pt x="9032191" y="1778790"/>
                </a:cubicBezTo>
                <a:cubicBezTo>
                  <a:pt x="9018922" y="1779217"/>
                  <a:pt x="9007088" y="1775297"/>
                  <a:pt x="8996691" y="1767029"/>
                </a:cubicBezTo>
                <a:cubicBezTo>
                  <a:pt x="8986293" y="1758762"/>
                  <a:pt x="8980806" y="1743586"/>
                  <a:pt x="8980227" y="1721501"/>
                </a:cubicBezTo>
                <a:cubicBezTo>
                  <a:pt x="8980227" y="1716816"/>
                  <a:pt x="8980534" y="1711748"/>
                  <a:pt x="8981146" y="1706295"/>
                </a:cubicBezTo>
                <a:cubicBezTo>
                  <a:pt x="8981760" y="1700843"/>
                  <a:pt x="8982681" y="1694853"/>
                  <a:pt x="8983907" y="1688325"/>
                </a:cubicBezTo>
                <a:close/>
                <a:moveTo>
                  <a:pt x="4864189" y="1576102"/>
                </a:moveTo>
                <a:lnTo>
                  <a:pt x="4899404" y="1576102"/>
                </a:lnTo>
                <a:lnTo>
                  <a:pt x="4919059" y="1683001"/>
                </a:lnTo>
                <a:cubicBezTo>
                  <a:pt x="4921277" y="1694102"/>
                  <a:pt x="4923086" y="1703744"/>
                  <a:pt x="4924485" y="1711927"/>
                </a:cubicBezTo>
                <a:cubicBezTo>
                  <a:pt x="4925884" y="1720110"/>
                  <a:pt x="4927078" y="1727806"/>
                  <a:pt x="4928067" y="1735017"/>
                </a:cubicBezTo>
                <a:lnTo>
                  <a:pt x="4928887" y="1735017"/>
                </a:lnTo>
                <a:cubicBezTo>
                  <a:pt x="4931463" y="1728805"/>
                  <a:pt x="4934398" y="1721876"/>
                  <a:pt x="4937690" y="1714231"/>
                </a:cubicBezTo>
                <a:cubicBezTo>
                  <a:pt x="4940983" y="1706585"/>
                  <a:pt x="4945146" y="1697404"/>
                  <a:pt x="4950179" y="1686687"/>
                </a:cubicBezTo>
                <a:lnTo>
                  <a:pt x="5000545" y="1576102"/>
                </a:lnTo>
                <a:lnTo>
                  <a:pt x="5036579" y="1576102"/>
                </a:lnTo>
                <a:lnTo>
                  <a:pt x="4962464" y="1726825"/>
                </a:lnTo>
                <a:cubicBezTo>
                  <a:pt x="4951988" y="1748336"/>
                  <a:pt x="4941308" y="1767774"/>
                  <a:pt x="4930422" y="1785138"/>
                </a:cubicBezTo>
                <a:cubicBezTo>
                  <a:pt x="4919537" y="1802503"/>
                  <a:pt x="4907423" y="1817742"/>
                  <a:pt x="4894082" y="1830857"/>
                </a:cubicBezTo>
                <a:cubicBezTo>
                  <a:pt x="4882718" y="1841992"/>
                  <a:pt x="4871765" y="1850235"/>
                  <a:pt x="4861221" y="1855585"/>
                </a:cubicBezTo>
                <a:cubicBezTo>
                  <a:pt x="4850677" y="1860935"/>
                  <a:pt x="4842385" y="1864161"/>
                  <a:pt x="4836345" y="1865261"/>
                </a:cubicBezTo>
                <a:lnTo>
                  <a:pt x="4828155" y="1836182"/>
                </a:lnTo>
                <a:cubicBezTo>
                  <a:pt x="4832592" y="1834612"/>
                  <a:pt x="4838052" y="1832325"/>
                  <a:pt x="4844535" y="1829321"/>
                </a:cubicBezTo>
                <a:cubicBezTo>
                  <a:pt x="4851018" y="1826318"/>
                  <a:pt x="4857706" y="1822188"/>
                  <a:pt x="4864599" y="1816932"/>
                </a:cubicBezTo>
                <a:cubicBezTo>
                  <a:pt x="4871253" y="1811761"/>
                  <a:pt x="4877907" y="1805310"/>
                  <a:pt x="4884561" y="1797579"/>
                </a:cubicBezTo>
                <a:cubicBezTo>
                  <a:pt x="4891215" y="1789848"/>
                  <a:pt x="4897255" y="1781145"/>
                  <a:pt x="4902680" y="1771469"/>
                </a:cubicBezTo>
                <a:cubicBezTo>
                  <a:pt x="4903473" y="1769865"/>
                  <a:pt x="4903934" y="1768363"/>
                  <a:pt x="4904062" y="1766963"/>
                </a:cubicBezTo>
                <a:cubicBezTo>
                  <a:pt x="4904190" y="1765564"/>
                  <a:pt x="4904139" y="1764062"/>
                  <a:pt x="4903909" y="1762458"/>
                </a:cubicBezTo>
                <a:close/>
                <a:moveTo>
                  <a:pt x="4489332" y="1576102"/>
                </a:moveTo>
                <a:lnTo>
                  <a:pt x="4526185" y="1576102"/>
                </a:lnTo>
                <a:lnTo>
                  <a:pt x="4545430" y="1619505"/>
                </a:lnTo>
                <a:cubicBezTo>
                  <a:pt x="4548075" y="1625810"/>
                  <a:pt x="4550464" y="1631525"/>
                  <a:pt x="4552596" y="1636652"/>
                </a:cubicBezTo>
                <a:cubicBezTo>
                  <a:pt x="4554729" y="1641779"/>
                  <a:pt x="4556708" y="1646573"/>
                  <a:pt x="4558533" y="1651034"/>
                </a:cubicBezTo>
                <a:lnTo>
                  <a:pt x="4559762" y="1651034"/>
                </a:lnTo>
                <a:cubicBezTo>
                  <a:pt x="4563455" y="1645720"/>
                  <a:pt x="4566817" y="1640892"/>
                  <a:pt x="4569845" y="1636550"/>
                </a:cubicBezTo>
                <a:cubicBezTo>
                  <a:pt x="4572874" y="1632207"/>
                  <a:pt x="4576747" y="1627072"/>
                  <a:pt x="4581464" y="1621143"/>
                </a:cubicBezTo>
                <a:lnTo>
                  <a:pt x="4617907" y="1576102"/>
                </a:lnTo>
                <a:lnTo>
                  <a:pt x="4657217" y="1576102"/>
                </a:lnTo>
                <a:lnTo>
                  <a:pt x="4573684" y="1672736"/>
                </a:lnTo>
                <a:lnTo>
                  <a:pt x="4620364" y="1774285"/>
                </a:lnTo>
                <a:lnTo>
                  <a:pt x="4583512" y="1774285"/>
                </a:lnTo>
                <a:lnTo>
                  <a:pt x="4563447" y="1729652"/>
                </a:lnTo>
                <a:cubicBezTo>
                  <a:pt x="4560291" y="1722530"/>
                  <a:pt x="4557697" y="1716404"/>
                  <a:pt x="4555668" y="1711278"/>
                </a:cubicBezTo>
                <a:cubicBezTo>
                  <a:pt x="4553637" y="1706151"/>
                  <a:pt x="4551453" y="1700538"/>
                  <a:pt x="4549116" y="1694438"/>
                </a:cubicBezTo>
                <a:lnTo>
                  <a:pt x="4548297" y="1694438"/>
                </a:lnTo>
                <a:cubicBezTo>
                  <a:pt x="4545294" y="1699079"/>
                  <a:pt x="4542189" y="1703822"/>
                  <a:pt x="4538981" y="1708667"/>
                </a:cubicBezTo>
                <a:cubicBezTo>
                  <a:pt x="4535774" y="1713513"/>
                  <a:pt x="4532054" y="1718870"/>
                  <a:pt x="4527823" y="1724739"/>
                </a:cubicBezTo>
                <a:lnTo>
                  <a:pt x="4487694" y="1774285"/>
                </a:lnTo>
                <a:lnTo>
                  <a:pt x="4448385" y="1774285"/>
                </a:lnTo>
                <a:lnTo>
                  <a:pt x="4535193" y="1672327"/>
                </a:lnTo>
                <a:close/>
                <a:moveTo>
                  <a:pt x="3998747" y="1576102"/>
                </a:moveTo>
                <a:lnTo>
                  <a:pt x="4032709" y="1576102"/>
                </a:lnTo>
                <a:lnTo>
                  <a:pt x="3994652" y="1774285"/>
                </a:lnTo>
                <a:lnTo>
                  <a:pt x="3960657" y="1774285"/>
                </a:lnTo>
                <a:close/>
                <a:moveTo>
                  <a:pt x="3779577" y="1576102"/>
                </a:moveTo>
                <a:lnTo>
                  <a:pt x="3814381" y="1576102"/>
                </a:lnTo>
                <a:lnTo>
                  <a:pt x="3831578" y="1689144"/>
                </a:lnTo>
                <a:cubicBezTo>
                  <a:pt x="3833037" y="1700339"/>
                  <a:pt x="3834316" y="1709896"/>
                  <a:pt x="3835417" y="1717814"/>
                </a:cubicBezTo>
                <a:cubicBezTo>
                  <a:pt x="3836517" y="1725733"/>
                  <a:pt x="3837285" y="1732423"/>
                  <a:pt x="3837720" y="1737884"/>
                </a:cubicBezTo>
                <a:lnTo>
                  <a:pt x="3838948" y="1737884"/>
                </a:lnTo>
                <a:cubicBezTo>
                  <a:pt x="3840893" y="1732705"/>
                  <a:pt x="3843452" y="1726475"/>
                  <a:pt x="3846626" y="1719193"/>
                </a:cubicBezTo>
                <a:cubicBezTo>
                  <a:pt x="3849799" y="1711911"/>
                  <a:pt x="3854200" y="1702704"/>
                  <a:pt x="3859831" y="1691572"/>
                </a:cubicBezTo>
                <a:lnTo>
                  <a:pt x="3920430" y="1576102"/>
                </a:lnTo>
                <a:lnTo>
                  <a:pt x="3957691" y="1576102"/>
                </a:lnTo>
                <a:lnTo>
                  <a:pt x="3847547" y="1774285"/>
                </a:lnTo>
                <a:lnTo>
                  <a:pt x="3813971" y="1774285"/>
                </a:lnTo>
                <a:close/>
                <a:moveTo>
                  <a:pt x="264948" y="1576102"/>
                </a:moveTo>
                <a:lnTo>
                  <a:pt x="298909" y="1576102"/>
                </a:lnTo>
                <a:lnTo>
                  <a:pt x="260852" y="1774285"/>
                </a:lnTo>
                <a:lnTo>
                  <a:pt x="226857" y="1774285"/>
                </a:lnTo>
                <a:close/>
                <a:moveTo>
                  <a:pt x="9685407" y="1572006"/>
                </a:moveTo>
                <a:cubicBezTo>
                  <a:pt x="9694810" y="1572159"/>
                  <a:pt x="9703241" y="1573182"/>
                  <a:pt x="9710698" y="1575074"/>
                </a:cubicBezTo>
                <a:cubicBezTo>
                  <a:pt x="9718155" y="1576966"/>
                  <a:pt x="9723514" y="1578811"/>
                  <a:pt x="9726774" y="1580607"/>
                </a:cubicBezTo>
                <a:lnTo>
                  <a:pt x="9716944" y="1607591"/>
                </a:lnTo>
                <a:cubicBezTo>
                  <a:pt x="9713061" y="1605670"/>
                  <a:pt x="9708334" y="1603980"/>
                  <a:pt x="9702763" y="1602520"/>
                </a:cubicBezTo>
                <a:cubicBezTo>
                  <a:pt x="9697190" y="1601060"/>
                  <a:pt x="9690723" y="1600292"/>
                  <a:pt x="9683359" y="1600215"/>
                </a:cubicBezTo>
                <a:cubicBezTo>
                  <a:pt x="9666077" y="1600554"/>
                  <a:pt x="9651175" y="1605521"/>
                  <a:pt x="9638654" y="1615117"/>
                </a:cubicBezTo>
                <a:cubicBezTo>
                  <a:pt x="9626134" y="1624712"/>
                  <a:pt x="9616481" y="1636903"/>
                  <a:pt x="9609696" y="1651688"/>
                </a:cubicBezTo>
                <a:cubicBezTo>
                  <a:pt x="9602910" y="1666473"/>
                  <a:pt x="9599477" y="1681819"/>
                  <a:pt x="9599396" y="1697728"/>
                </a:cubicBezTo>
                <a:cubicBezTo>
                  <a:pt x="9599421" y="1713911"/>
                  <a:pt x="9603568" y="1726715"/>
                  <a:pt x="9611837" y="1736138"/>
                </a:cubicBezTo>
                <a:cubicBezTo>
                  <a:pt x="9620105" y="1745561"/>
                  <a:pt x="9632341" y="1750376"/>
                  <a:pt x="9648545" y="1750580"/>
                </a:cubicBezTo>
                <a:cubicBezTo>
                  <a:pt x="9658597" y="1750427"/>
                  <a:pt x="9667471" y="1749198"/>
                  <a:pt x="9675168" y="1746893"/>
                </a:cubicBezTo>
                <a:cubicBezTo>
                  <a:pt x="9682864" y="1744588"/>
                  <a:pt x="9689280" y="1742130"/>
                  <a:pt x="9694418" y="1739518"/>
                </a:cubicBezTo>
                <a:lnTo>
                  <a:pt x="9697694" y="1766524"/>
                </a:lnTo>
                <a:cubicBezTo>
                  <a:pt x="9692489" y="1769165"/>
                  <a:pt x="9684980" y="1771754"/>
                  <a:pt x="9675168" y="1774292"/>
                </a:cubicBezTo>
                <a:cubicBezTo>
                  <a:pt x="9665355" y="1776830"/>
                  <a:pt x="9653749" y="1778193"/>
                  <a:pt x="9640353" y="1778380"/>
                </a:cubicBezTo>
                <a:cubicBezTo>
                  <a:pt x="9614790" y="1777828"/>
                  <a:pt x="9595704" y="1770344"/>
                  <a:pt x="9583096" y="1755928"/>
                </a:cubicBezTo>
                <a:cubicBezTo>
                  <a:pt x="9570487" y="1741511"/>
                  <a:pt x="9564197" y="1723477"/>
                  <a:pt x="9564224" y="1701825"/>
                </a:cubicBezTo>
                <a:cubicBezTo>
                  <a:pt x="9564400" y="1678940"/>
                  <a:pt x="9569594" y="1657706"/>
                  <a:pt x="9579805" y="1638122"/>
                </a:cubicBezTo>
                <a:cubicBezTo>
                  <a:pt x="9590016" y="1618539"/>
                  <a:pt x="9604185" y="1602712"/>
                  <a:pt x="9622315" y="1590640"/>
                </a:cubicBezTo>
                <a:cubicBezTo>
                  <a:pt x="9640444" y="1578568"/>
                  <a:pt x="9661475" y="1572357"/>
                  <a:pt x="9685407" y="1572006"/>
                </a:cubicBezTo>
                <a:close/>
                <a:moveTo>
                  <a:pt x="8209031" y="1572006"/>
                </a:moveTo>
                <a:cubicBezTo>
                  <a:pt x="8218435" y="1572159"/>
                  <a:pt x="8226865" y="1573182"/>
                  <a:pt x="8234323" y="1575074"/>
                </a:cubicBezTo>
                <a:cubicBezTo>
                  <a:pt x="8241781" y="1576966"/>
                  <a:pt x="8247139" y="1578811"/>
                  <a:pt x="8250399" y="1580607"/>
                </a:cubicBezTo>
                <a:lnTo>
                  <a:pt x="8240569" y="1607591"/>
                </a:lnTo>
                <a:cubicBezTo>
                  <a:pt x="8236687" y="1605670"/>
                  <a:pt x="8231959" y="1603980"/>
                  <a:pt x="8226387" y="1602520"/>
                </a:cubicBezTo>
                <a:cubicBezTo>
                  <a:pt x="8220815" y="1601060"/>
                  <a:pt x="8214348" y="1600292"/>
                  <a:pt x="8206983" y="1600215"/>
                </a:cubicBezTo>
                <a:cubicBezTo>
                  <a:pt x="8189701" y="1600554"/>
                  <a:pt x="8174799" y="1605521"/>
                  <a:pt x="8162279" y="1615117"/>
                </a:cubicBezTo>
                <a:cubicBezTo>
                  <a:pt x="8149760" y="1624712"/>
                  <a:pt x="8140107" y="1636903"/>
                  <a:pt x="8133321" y="1651688"/>
                </a:cubicBezTo>
                <a:cubicBezTo>
                  <a:pt x="8126535" y="1666473"/>
                  <a:pt x="8123101" y="1681819"/>
                  <a:pt x="8123020" y="1697728"/>
                </a:cubicBezTo>
                <a:cubicBezTo>
                  <a:pt x="8123046" y="1713911"/>
                  <a:pt x="8127193" y="1726715"/>
                  <a:pt x="8135461" y="1736138"/>
                </a:cubicBezTo>
                <a:cubicBezTo>
                  <a:pt x="8143729" y="1745561"/>
                  <a:pt x="8155966" y="1750376"/>
                  <a:pt x="8172169" y="1750580"/>
                </a:cubicBezTo>
                <a:cubicBezTo>
                  <a:pt x="8182222" y="1750427"/>
                  <a:pt x="8191095" y="1749198"/>
                  <a:pt x="8198791" y="1746893"/>
                </a:cubicBezTo>
                <a:cubicBezTo>
                  <a:pt x="8206489" y="1744588"/>
                  <a:pt x="8212905" y="1742130"/>
                  <a:pt x="8218041" y="1739518"/>
                </a:cubicBezTo>
                <a:lnTo>
                  <a:pt x="8221319" y="1766524"/>
                </a:lnTo>
                <a:cubicBezTo>
                  <a:pt x="8216114" y="1769165"/>
                  <a:pt x="8208605" y="1771754"/>
                  <a:pt x="8198791" y="1774292"/>
                </a:cubicBezTo>
                <a:cubicBezTo>
                  <a:pt x="8188979" y="1776830"/>
                  <a:pt x="8177375" y="1778193"/>
                  <a:pt x="8163978" y="1778380"/>
                </a:cubicBezTo>
                <a:cubicBezTo>
                  <a:pt x="8138414" y="1777828"/>
                  <a:pt x="8119328" y="1770344"/>
                  <a:pt x="8106720" y="1755928"/>
                </a:cubicBezTo>
                <a:cubicBezTo>
                  <a:pt x="8094113" y="1741511"/>
                  <a:pt x="8087822" y="1723477"/>
                  <a:pt x="8087848" y="1701825"/>
                </a:cubicBezTo>
                <a:cubicBezTo>
                  <a:pt x="8088025" y="1678940"/>
                  <a:pt x="8093219" y="1657706"/>
                  <a:pt x="8103429" y="1638122"/>
                </a:cubicBezTo>
                <a:cubicBezTo>
                  <a:pt x="8113640" y="1618539"/>
                  <a:pt x="8127811" y="1602712"/>
                  <a:pt x="8145939" y="1590640"/>
                </a:cubicBezTo>
                <a:cubicBezTo>
                  <a:pt x="8164069" y="1578568"/>
                  <a:pt x="8185100" y="1572357"/>
                  <a:pt x="8209031" y="1572006"/>
                </a:cubicBezTo>
                <a:close/>
                <a:moveTo>
                  <a:pt x="4360932" y="1572006"/>
                </a:moveTo>
                <a:cubicBezTo>
                  <a:pt x="4370336" y="1572159"/>
                  <a:pt x="4378766" y="1573182"/>
                  <a:pt x="4386223" y="1575074"/>
                </a:cubicBezTo>
                <a:cubicBezTo>
                  <a:pt x="4393681" y="1576966"/>
                  <a:pt x="4399040" y="1578811"/>
                  <a:pt x="4402299" y="1580607"/>
                </a:cubicBezTo>
                <a:lnTo>
                  <a:pt x="4392469" y="1607591"/>
                </a:lnTo>
                <a:cubicBezTo>
                  <a:pt x="4388587" y="1605670"/>
                  <a:pt x="4383860" y="1603980"/>
                  <a:pt x="4378288" y="1602520"/>
                </a:cubicBezTo>
                <a:cubicBezTo>
                  <a:pt x="4372716" y="1601060"/>
                  <a:pt x="4366248" y="1600292"/>
                  <a:pt x="4358884" y="1600215"/>
                </a:cubicBezTo>
                <a:cubicBezTo>
                  <a:pt x="4341601" y="1600554"/>
                  <a:pt x="4326700" y="1605521"/>
                  <a:pt x="4314180" y="1615117"/>
                </a:cubicBezTo>
                <a:cubicBezTo>
                  <a:pt x="4301660" y="1624712"/>
                  <a:pt x="4292007" y="1636903"/>
                  <a:pt x="4285222" y="1651688"/>
                </a:cubicBezTo>
                <a:cubicBezTo>
                  <a:pt x="4278436" y="1666473"/>
                  <a:pt x="4275002" y="1681819"/>
                  <a:pt x="4274921" y="1697728"/>
                </a:cubicBezTo>
                <a:cubicBezTo>
                  <a:pt x="4274947" y="1713911"/>
                  <a:pt x="4279094" y="1726715"/>
                  <a:pt x="4287362" y="1736138"/>
                </a:cubicBezTo>
                <a:cubicBezTo>
                  <a:pt x="4295630" y="1745561"/>
                  <a:pt x="4307867" y="1750376"/>
                  <a:pt x="4324070" y="1750580"/>
                </a:cubicBezTo>
                <a:cubicBezTo>
                  <a:pt x="4334122" y="1750427"/>
                  <a:pt x="4342997" y="1749198"/>
                  <a:pt x="4350693" y="1746893"/>
                </a:cubicBezTo>
                <a:cubicBezTo>
                  <a:pt x="4358389" y="1744588"/>
                  <a:pt x="4364806" y="1742130"/>
                  <a:pt x="4369943" y="1739518"/>
                </a:cubicBezTo>
                <a:lnTo>
                  <a:pt x="4373219" y="1766524"/>
                </a:lnTo>
                <a:cubicBezTo>
                  <a:pt x="4368014" y="1769165"/>
                  <a:pt x="4360506" y="1771754"/>
                  <a:pt x="4350693" y="1774292"/>
                </a:cubicBezTo>
                <a:cubicBezTo>
                  <a:pt x="4340880" y="1776830"/>
                  <a:pt x="4329275" y="1778193"/>
                  <a:pt x="4315879" y="1778380"/>
                </a:cubicBezTo>
                <a:cubicBezTo>
                  <a:pt x="4290315" y="1777828"/>
                  <a:pt x="4271229" y="1770344"/>
                  <a:pt x="4258621" y="1755928"/>
                </a:cubicBezTo>
                <a:cubicBezTo>
                  <a:pt x="4246013" y="1741511"/>
                  <a:pt x="4239722" y="1723477"/>
                  <a:pt x="4239749" y="1701825"/>
                </a:cubicBezTo>
                <a:cubicBezTo>
                  <a:pt x="4239926" y="1678940"/>
                  <a:pt x="4245119" y="1657706"/>
                  <a:pt x="4255330" y="1638122"/>
                </a:cubicBezTo>
                <a:cubicBezTo>
                  <a:pt x="4265541" y="1618539"/>
                  <a:pt x="4279711" y="1602712"/>
                  <a:pt x="4297841" y="1590640"/>
                </a:cubicBezTo>
                <a:cubicBezTo>
                  <a:pt x="4315970" y="1578568"/>
                  <a:pt x="4337000" y="1572357"/>
                  <a:pt x="4360932" y="1572006"/>
                </a:cubicBezTo>
                <a:close/>
                <a:moveTo>
                  <a:pt x="1436757" y="1572006"/>
                </a:moveTo>
                <a:cubicBezTo>
                  <a:pt x="1446161" y="1572159"/>
                  <a:pt x="1454591" y="1573182"/>
                  <a:pt x="1462048" y="1575074"/>
                </a:cubicBezTo>
                <a:cubicBezTo>
                  <a:pt x="1469507" y="1576966"/>
                  <a:pt x="1474865" y="1578811"/>
                  <a:pt x="1478125" y="1580607"/>
                </a:cubicBezTo>
                <a:lnTo>
                  <a:pt x="1468295" y="1607591"/>
                </a:lnTo>
                <a:cubicBezTo>
                  <a:pt x="1464412" y="1605670"/>
                  <a:pt x="1459685" y="1603980"/>
                  <a:pt x="1454114" y="1602520"/>
                </a:cubicBezTo>
                <a:cubicBezTo>
                  <a:pt x="1448541" y="1601060"/>
                  <a:pt x="1442073" y="1600292"/>
                  <a:pt x="1434710" y="1600215"/>
                </a:cubicBezTo>
                <a:cubicBezTo>
                  <a:pt x="1417427" y="1600554"/>
                  <a:pt x="1402525" y="1605521"/>
                  <a:pt x="1390005" y="1615117"/>
                </a:cubicBezTo>
                <a:cubicBezTo>
                  <a:pt x="1377485" y="1624712"/>
                  <a:pt x="1367833" y="1636903"/>
                  <a:pt x="1361047" y="1651688"/>
                </a:cubicBezTo>
                <a:cubicBezTo>
                  <a:pt x="1354261" y="1666473"/>
                  <a:pt x="1350828" y="1681819"/>
                  <a:pt x="1350747" y="1697728"/>
                </a:cubicBezTo>
                <a:cubicBezTo>
                  <a:pt x="1350772" y="1713911"/>
                  <a:pt x="1354919" y="1726715"/>
                  <a:pt x="1363187" y="1736138"/>
                </a:cubicBezTo>
                <a:cubicBezTo>
                  <a:pt x="1371456" y="1745561"/>
                  <a:pt x="1383692" y="1750376"/>
                  <a:pt x="1399896" y="1750580"/>
                </a:cubicBezTo>
                <a:cubicBezTo>
                  <a:pt x="1409947" y="1750427"/>
                  <a:pt x="1418821" y="1749198"/>
                  <a:pt x="1426518" y="1746893"/>
                </a:cubicBezTo>
                <a:cubicBezTo>
                  <a:pt x="1434215" y="1744588"/>
                  <a:pt x="1440631" y="1742130"/>
                  <a:pt x="1445768" y="1739518"/>
                </a:cubicBezTo>
                <a:lnTo>
                  <a:pt x="1449045" y="1766524"/>
                </a:lnTo>
                <a:cubicBezTo>
                  <a:pt x="1443840" y="1769165"/>
                  <a:pt x="1436331" y="1771754"/>
                  <a:pt x="1426518" y="1774292"/>
                </a:cubicBezTo>
                <a:cubicBezTo>
                  <a:pt x="1416705" y="1776830"/>
                  <a:pt x="1405101" y="1778193"/>
                  <a:pt x="1391704" y="1778380"/>
                </a:cubicBezTo>
                <a:cubicBezTo>
                  <a:pt x="1366140" y="1777828"/>
                  <a:pt x="1347054" y="1770344"/>
                  <a:pt x="1334446" y="1755928"/>
                </a:cubicBezTo>
                <a:cubicBezTo>
                  <a:pt x="1321838" y="1741511"/>
                  <a:pt x="1315548" y="1723477"/>
                  <a:pt x="1315574" y="1701825"/>
                </a:cubicBezTo>
                <a:cubicBezTo>
                  <a:pt x="1315751" y="1678940"/>
                  <a:pt x="1320944" y="1657706"/>
                  <a:pt x="1331155" y="1638122"/>
                </a:cubicBezTo>
                <a:cubicBezTo>
                  <a:pt x="1341366" y="1618539"/>
                  <a:pt x="1355536" y="1602712"/>
                  <a:pt x="1373666" y="1590640"/>
                </a:cubicBezTo>
                <a:cubicBezTo>
                  <a:pt x="1391795" y="1578568"/>
                  <a:pt x="1412826" y="1572357"/>
                  <a:pt x="1436757" y="1572006"/>
                </a:cubicBezTo>
                <a:close/>
                <a:moveTo>
                  <a:pt x="979557" y="1572006"/>
                </a:moveTo>
                <a:cubicBezTo>
                  <a:pt x="988960" y="1572159"/>
                  <a:pt x="997391" y="1573182"/>
                  <a:pt x="1004849" y="1575074"/>
                </a:cubicBezTo>
                <a:cubicBezTo>
                  <a:pt x="1012306" y="1576966"/>
                  <a:pt x="1017665" y="1578811"/>
                  <a:pt x="1020924" y="1580607"/>
                </a:cubicBezTo>
                <a:lnTo>
                  <a:pt x="1011095" y="1607591"/>
                </a:lnTo>
                <a:cubicBezTo>
                  <a:pt x="1007212" y="1605670"/>
                  <a:pt x="1002485" y="1603980"/>
                  <a:pt x="996913" y="1602520"/>
                </a:cubicBezTo>
                <a:cubicBezTo>
                  <a:pt x="991341" y="1601060"/>
                  <a:pt x="984873" y="1600292"/>
                  <a:pt x="977509" y="1600215"/>
                </a:cubicBezTo>
                <a:cubicBezTo>
                  <a:pt x="960226" y="1600554"/>
                  <a:pt x="945325" y="1605521"/>
                  <a:pt x="932805" y="1615117"/>
                </a:cubicBezTo>
                <a:cubicBezTo>
                  <a:pt x="920286" y="1624712"/>
                  <a:pt x="910632" y="1636903"/>
                  <a:pt x="903847" y="1651688"/>
                </a:cubicBezTo>
                <a:cubicBezTo>
                  <a:pt x="897061" y="1666473"/>
                  <a:pt x="893628" y="1681819"/>
                  <a:pt x="893547" y="1697728"/>
                </a:cubicBezTo>
                <a:cubicBezTo>
                  <a:pt x="893572" y="1713911"/>
                  <a:pt x="897719" y="1726715"/>
                  <a:pt x="905988" y="1736138"/>
                </a:cubicBezTo>
                <a:cubicBezTo>
                  <a:pt x="914256" y="1745561"/>
                  <a:pt x="926492" y="1750376"/>
                  <a:pt x="942696" y="1750580"/>
                </a:cubicBezTo>
                <a:cubicBezTo>
                  <a:pt x="952747" y="1750427"/>
                  <a:pt x="961621" y="1749198"/>
                  <a:pt x="969318" y="1746893"/>
                </a:cubicBezTo>
                <a:cubicBezTo>
                  <a:pt x="977015" y="1744588"/>
                  <a:pt x="983431" y="1742130"/>
                  <a:pt x="988568" y="1739518"/>
                </a:cubicBezTo>
                <a:lnTo>
                  <a:pt x="991845" y="1766524"/>
                </a:lnTo>
                <a:cubicBezTo>
                  <a:pt x="986640" y="1769165"/>
                  <a:pt x="979131" y="1771754"/>
                  <a:pt x="969318" y="1774292"/>
                </a:cubicBezTo>
                <a:cubicBezTo>
                  <a:pt x="959505" y="1776830"/>
                  <a:pt x="947901" y="1778193"/>
                  <a:pt x="934504" y="1778380"/>
                </a:cubicBezTo>
                <a:cubicBezTo>
                  <a:pt x="908940" y="1777828"/>
                  <a:pt x="889854" y="1770344"/>
                  <a:pt x="877246" y="1755928"/>
                </a:cubicBezTo>
                <a:cubicBezTo>
                  <a:pt x="864638" y="1741511"/>
                  <a:pt x="858348" y="1723477"/>
                  <a:pt x="858375" y="1701825"/>
                </a:cubicBezTo>
                <a:cubicBezTo>
                  <a:pt x="858551" y="1678940"/>
                  <a:pt x="863744" y="1657706"/>
                  <a:pt x="873955" y="1638122"/>
                </a:cubicBezTo>
                <a:cubicBezTo>
                  <a:pt x="884166" y="1618539"/>
                  <a:pt x="898337" y="1602712"/>
                  <a:pt x="916466" y="1590640"/>
                </a:cubicBezTo>
                <a:cubicBezTo>
                  <a:pt x="934595" y="1578568"/>
                  <a:pt x="955626" y="1572357"/>
                  <a:pt x="979557" y="1572006"/>
                </a:cubicBezTo>
                <a:close/>
                <a:moveTo>
                  <a:pt x="655707" y="1572006"/>
                </a:moveTo>
                <a:cubicBezTo>
                  <a:pt x="665110" y="1572159"/>
                  <a:pt x="673541" y="1573182"/>
                  <a:pt x="680999" y="1575074"/>
                </a:cubicBezTo>
                <a:cubicBezTo>
                  <a:pt x="688456" y="1576966"/>
                  <a:pt x="693815" y="1578811"/>
                  <a:pt x="697075" y="1580607"/>
                </a:cubicBezTo>
                <a:lnTo>
                  <a:pt x="687245" y="1607591"/>
                </a:lnTo>
                <a:cubicBezTo>
                  <a:pt x="683362" y="1605670"/>
                  <a:pt x="678635" y="1603980"/>
                  <a:pt x="673063" y="1602520"/>
                </a:cubicBezTo>
                <a:cubicBezTo>
                  <a:pt x="667491" y="1601060"/>
                  <a:pt x="661023" y="1600292"/>
                  <a:pt x="653659" y="1600215"/>
                </a:cubicBezTo>
                <a:cubicBezTo>
                  <a:pt x="636376" y="1600554"/>
                  <a:pt x="621475" y="1605521"/>
                  <a:pt x="608955" y="1615117"/>
                </a:cubicBezTo>
                <a:cubicBezTo>
                  <a:pt x="596435" y="1624712"/>
                  <a:pt x="586782" y="1636903"/>
                  <a:pt x="579997" y="1651688"/>
                </a:cubicBezTo>
                <a:cubicBezTo>
                  <a:pt x="573211" y="1666473"/>
                  <a:pt x="569777" y="1681819"/>
                  <a:pt x="569697" y="1697728"/>
                </a:cubicBezTo>
                <a:cubicBezTo>
                  <a:pt x="569722" y="1713911"/>
                  <a:pt x="573869" y="1726715"/>
                  <a:pt x="582138" y="1736138"/>
                </a:cubicBezTo>
                <a:cubicBezTo>
                  <a:pt x="590406" y="1745561"/>
                  <a:pt x="602642" y="1750376"/>
                  <a:pt x="618846" y="1750580"/>
                </a:cubicBezTo>
                <a:cubicBezTo>
                  <a:pt x="628897" y="1750427"/>
                  <a:pt x="637771" y="1749198"/>
                  <a:pt x="645468" y="1746893"/>
                </a:cubicBezTo>
                <a:cubicBezTo>
                  <a:pt x="653165" y="1744588"/>
                  <a:pt x="659581" y="1742130"/>
                  <a:pt x="664718" y="1739518"/>
                </a:cubicBezTo>
                <a:lnTo>
                  <a:pt x="667995" y="1766524"/>
                </a:lnTo>
                <a:cubicBezTo>
                  <a:pt x="662790" y="1769165"/>
                  <a:pt x="655281" y="1771754"/>
                  <a:pt x="645468" y="1774292"/>
                </a:cubicBezTo>
                <a:cubicBezTo>
                  <a:pt x="635655" y="1776830"/>
                  <a:pt x="624051" y="1778193"/>
                  <a:pt x="610654" y="1778380"/>
                </a:cubicBezTo>
                <a:cubicBezTo>
                  <a:pt x="585090" y="1777828"/>
                  <a:pt x="566004" y="1770344"/>
                  <a:pt x="553396" y="1755928"/>
                </a:cubicBezTo>
                <a:cubicBezTo>
                  <a:pt x="540788" y="1741511"/>
                  <a:pt x="534498" y="1723477"/>
                  <a:pt x="534524" y="1701825"/>
                </a:cubicBezTo>
                <a:cubicBezTo>
                  <a:pt x="534701" y="1678940"/>
                  <a:pt x="539894" y="1657706"/>
                  <a:pt x="550105" y="1638122"/>
                </a:cubicBezTo>
                <a:cubicBezTo>
                  <a:pt x="560316" y="1618539"/>
                  <a:pt x="574486" y="1602712"/>
                  <a:pt x="592616" y="1590640"/>
                </a:cubicBezTo>
                <a:cubicBezTo>
                  <a:pt x="610745" y="1578568"/>
                  <a:pt x="631776" y="1572357"/>
                  <a:pt x="655707" y="1572006"/>
                </a:cubicBezTo>
                <a:close/>
                <a:moveTo>
                  <a:pt x="10090307" y="1571596"/>
                </a:moveTo>
                <a:cubicBezTo>
                  <a:pt x="10099908" y="1571638"/>
                  <a:pt x="10109438" y="1572372"/>
                  <a:pt x="10118894" y="1573795"/>
                </a:cubicBezTo>
                <a:cubicBezTo>
                  <a:pt x="10128351" y="1575219"/>
                  <a:pt x="10136557" y="1577080"/>
                  <a:pt x="10143511" y="1579377"/>
                </a:cubicBezTo>
                <a:lnTo>
                  <a:pt x="10123443" y="1682564"/>
                </a:lnTo>
                <a:cubicBezTo>
                  <a:pt x="10120166" y="1700051"/>
                  <a:pt x="10117811" y="1716874"/>
                  <a:pt x="10116377" y="1733031"/>
                </a:cubicBezTo>
                <a:cubicBezTo>
                  <a:pt x="10114945" y="1749188"/>
                  <a:pt x="10114433" y="1762939"/>
                  <a:pt x="10114841" y="1774285"/>
                </a:cubicBezTo>
                <a:lnTo>
                  <a:pt x="10083356" y="1774285"/>
                </a:lnTo>
                <a:cubicBezTo>
                  <a:pt x="10083390" y="1768234"/>
                  <a:pt x="10083833" y="1760778"/>
                  <a:pt x="10084685" y="1751917"/>
                </a:cubicBezTo>
                <a:cubicBezTo>
                  <a:pt x="10085536" y="1743056"/>
                  <a:pt x="10086593" y="1733460"/>
                  <a:pt x="10087853" y="1723130"/>
                </a:cubicBezTo>
                <a:lnTo>
                  <a:pt x="10087036" y="1723130"/>
                </a:lnTo>
                <a:cubicBezTo>
                  <a:pt x="10076095" y="1743361"/>
                  <a:pt x="10064076" y="1757756"/>
                  <a:pt x="10050980" y="1766313"/>
                </a:cubicBezTo>
                <a:cubicBezTo>
                  <a:pt x="10037884" y="1774871"/>
                  <a:pt x="10024226" y="1779030"/>
                  <a:pt x="10010002" y="1778790"/>
                </a:cubicBezTo>
                <a:cubicBezTo>
                  <a:pt x="9992403" y="1778417"/>
                  <a:pt x="9978570" y="1772213"/>
                  <a:pt x="9968505" y="1760178"/>
                </a:cubicBezTo>
                <a:cubicBezTo>
                  <a:pt x="9958437" y="1748143"/>
                  <a:pt x="9953306" y="1732516"/>
                  <a:pt x="9953110" y="1713296"/>
                </a:cubicBezTo>
                <a:cubicBezTo>
                  <a:pt x="9953203" y="1689878"/>
                  <a:pt x="9958656" y="1667435"/>
                  <a:pt x="9969469" y="1645967"/>
                </a:cubicBezTo>
                <a:cubicBezTo>
                  <a:pt x="9980281" y="1624500"/>
                  <a:pt x="9995896" y="1606857"/>
                  <a:pt x="10016315" y="1593037"/>
                </a:cubicBezTo>
                <a:cubicBezTo>
                  <a:pt x="10036733" y="1579218"/>
                  <a:pt x="10061397" y="1572071"/>
                  <a:pt x="10090307" y="1571596"/>
                </a:cubicBezTo>
                <a:close/>
                <a:moveTo>
                  <a:pt x="9302496" y="1571596"/>
                </a:moveTo>
                <a:cubicBezTo>
                  <a:pt x="9320344" y="1571836"/>
                  <a:pt x="9334979" y="1575857"/>
                  <a:pt x="9346404" y="1583659"/>
                </a:cubicBezTo>
                <a:cubicBezTo>
                  <a:pt x="9357829" y="1591462"/>
                  <a:pt x="9366273" y="1601609"/>
                  <a:pt x="9371736" y="1614101"/>
                </a:cubicBezTo>
                <a:cubicBezTo>
                  <a:pt x="9377199" y="1626592"/>
                  <a:pt x="9379912" y="1639991"/>
                  <a:pt x="9379873" y="1654298"/>
                </a:cubicBezTo>
                <a:cubicBezTo>
                  <a:pt x="9379748" y="1675053"/>
                  <a:pt x="9375180" y="1694856"/>
                  <a:pt x="9366171" y="1713705"/>
                </a:cubicBezTo>
                <a:cubicBezTo>
                  <a:pt x="9357163" y="1732555"/>
                  <a:pt x="9344466" y="1748013"/>
                  <a:pt x="9328082" y="1760080"/>
                </a:cubicBezTo>
                <a:cubicBezTo>
                  <a:pt x="9311696" y="1772147"/>
                  <a:pt x="9292378" y="1778384"/>
                  <a:pt x="9270126" y="1778790"/>
                </a:cubicBezTo>
                <a:cubicBezTo>
                  <a:pt x="9245216" y="1778186"/>
                  <a:pt x="9226124" y="1770190"/>
                  <a:pt x="9212850" y="1754801"/>
                </a:cubicBezTo>
                <a:cubicBezTo>
                  <a:pt x="9199575" y="1739411"/>
                  <a:pt x="9192874" y="1720250"/>
                  <a:pt x="9192749" y="1697317"/>
                </a:cubicBezTo>
                <a:cubicBezTo>
                  <a:pt x="9192912" y="1675257"/>
                  <a:pt x="9197631" y="1654741"/>
                  <a:pt x="9206906" y="1635770"/>
                </a:cubicBezTo>
                <a:cubicBezTo>
                  <a:pt x="9216180" y="1616799"/>
                  <a:pt x="9229029" y="1601447"/>
                  <a:pt x="9245451" y="1589714"/>
                </a:cubicBezTo>
                <a:cubicBezTo>
                  <a:pt x="9261874" y="1577981"/>
                  <a:pt x="9280889" y="1571942"/>
                  <a:pt x="9302496" y="1571596"/>
                </a:cubicBezTo>
                <a:close/>
                <a:moveTo>
                  <a:pt x="8699969" y="1571596"/>
                </a:moveTo>
                <a:cubicBezTo>
                  <a:pt x="8718873" y="1571944"/>
                  <a:pt x="8733270" y="1576869"/>
                  <a:pt x="8743158" y="1586372"/>
                </a:cubicBezTo>
                <a:cubicBezTo>
                  <a:pt x="8753046" y="1595874"/>
                  <a:pt x="8758023" y="1607868"/>
                  <a:pt x="8758091" y="1622352"/>
                </a:cubicBezTo>
                <a:cubicBezTo>
                  <a:pt x="8757821" y="1639550"/>
                  <a:pt x="8751856" y="1652939"/>
                  <a:pt x="8740199" y="1662518"/>
                </a:cubicBezTo>
                <a:cubicBezTo>
                  <a:pt x="8728541" y="1672097"/>
                  <a:pt x="8712809" y="1678718"/>
                  <a:pt x="8693002" y="1682380"/>
                </a:cubicBezTo>
                <a:cubicBezTo>
                  <a:pt x="8673194" y="1686042"/>
                  <a:pt x="8650932" y="1687597"/>
                  <a:pt x="8626213" y="1687045"/>
                </a:cubicBezTo>
                <a:cubicBezTo>
                  <a:pt x="8625387" y="1691716"/>
                  <a:pt x="8625301" y="1697745"/>
                  <a:pt x="8625957" y="1705132"/>
                </a:cubicBezTo>
                <a:cubicBezTo>
                  <a:pt x="8626614" y="1712519"/>
                  <a:pt x="8628063" y="1719060"/>
                  <a:pt x="8630303" y="1724756"/>
                </a:cubicBezTo>
                <a:cubicBezTo>
                  <a:pt x="8634273" y="1733578"/>
                  <a:pt x="8640062" y="1740221"/>
                  <a:pt x="8647668" y="1744687"/>
                </a:cubicBezTo>
                <a:cubicBezTo>
                  <a:pt x="8655275" y="1749154"/>
                  <a:pt x="8664239" y="1751391"/>
                  <a:pt x="8674561" y="1751400"/>
                </a:cubicBezTo>
                <a:cubicBezTo>
                  <a:pt x="8686232" y="1751229"/>
                  <a:pt x="8696493" y="1749726"/>
                  <a:pt x="8705346" y="1746891"/>
                </a:cubicBezTo>
                <a:cubicBezTo>
                  <a:pt x="8714199" y="1744056"/>
                  <a:pt x="8721694" y="1740913"/>
                  <a:pt x="8727829" y="1737463"/>
                </a:cubicBezTo>
                <a:lnTo>
                  <a:pt x="8732737" y="1762846"/>
                </a:lnTo>
                <a:cubicBezTo>
                  <a:pt x="8725222" y="1767249"/>
                  <a:pt x="8715784" y="1770911"/>
                  <a:pt x="8704423" y="1773832"/>
                </a:cubicBezTo>
                <a:cubicBezTo>
                  <a:pt x="8693061" y="1776754"/>
                  <a:pt x="8680648" y="1778270"/>
                  <a:pt x="8667185" y="1778380"/>
                </a:cubicBezTo>
                <a:cubicBezTo>
                  <a:pt x="8641111" y="1777811"/>
                  <a:pt x="8622002" y="1770052"/>
                  <a:pt x="8609860" y="1755104"/>
                </a:cubicBezTo>
                <a:cubicBezTo>
                  <a:pt x="8597719" y="1740155"/>
                  <a:pt x="8591717" y="1721431"/>
                  <a:pt x="8591854" y="1698932"/>
                </a:cubicBezTo>
                <a:cubicBezTo>
                  <a:pt x="8592006" y="1678543"/>
                  <a:pt x="8596613" y="1658683"/>
                  <a:pt x="8605677" y="1639353"/>
                </a:cubicBezTo>
                <a:cubicBezTo>
                  <a:pt x="8614743" y="1620023"/>
                  <a:pt x="8627359" y="1604014"/>
                  <a:pt x="8643526" y="1591326"/>
                </a:cubicBezTo>
                <a:cubicBezTo>
                  <a:pt x="8659694" y="1578638"/>
                  <a:pt x="8678508" y="1572061"/>
                  <a:pt x="8699969" y="1571596"/>
                </a:cubicBezTo>
                <a:close/>
                <a:moveTo>
                  <a:pt x="8577230" y="1571596"/>
                </a:moveTo>
                <a:cubicBezTo>
                  <a:pt x="8578723" y="1571605"/>
                  <a:pt x="8580345" y="1571690"/>
                  <a:pt x="8582093" y="1571852"/>
                </a:cubicBezTo>
                <a:cubicBezTo>
                  <a:pt x="8583843" y="1572014"/>
                  <a:pt x="8585362" y="1572201"/>
                  <a:pt x="8586650" y="1572414"/>
                </a:cubicBezTo>
                <a:lnTo>
                  <a:pt x="8580096" y="1605949"/>
                </a:lnTo>
                <a:cubicBezTo>
                  <a:pt x="8579056" y="1605736"/>
                  <a:pt x="8577759" y="1605548"/>
                  <a:pt x="8576205" y="1605386"/>
                </a:cubicBezTo>
                <a:cubicBezTo>
                  <a:pt x="8574653" y="1605224"/>
                  <a:pt x="8572947" y="1605139"/>
                  <a:pt x="8571086" y="1605130"/>
                </a:cubicBezTo>
                <a:cubicBezTo>
                  <a:pt x="8556043" y="1605651"/>
                  <a:pt x="8542717" y="1613518"/>
                  <a:pt x="8531108" y="1628732"/>
                </a:cubicBezTo>
                <a:cubicBezTo>
                  <a:pt x="8519499" y="1643946"/>
                  <a:pt x="8511398" y="1663384"/>
                  <a:pt x="8506807" y="1687045"/>
                </a:cubicBezTo>
                <a:lnTo>
                  <a:pt x="8490451" y="1774285"/>
                </a:lnTo>
                <a:lnTo>
                  <a:pt x="8456456" y="1774285"/>
                </a:lnTo>
                <a:lnTo>
                  <a:pt x="8480621" y="1646530"/>
                </a:lnTo>
                <a:cubicBezTo>
                  <a:pt x="8483070" y="1633461"/>
                  <a:pt x="8485135" y="1620802"/>
                  <a:pt x="8486816" y="1608552"/>
                </a:cubicBezTo>
                <a:cubicBezTo>
                  <a:pt x="8488497" y="1596302"/>
                  <a:pt x="8489845" y="1585485"/>
                  <a:pt x="8490861" y="1576102"/>
                </a:cubicBezTo>
                <a:lnTo>
                  <a:pt x="8520708" y="1576102"/>
                </a:lnTo>
                <a:cubicBezTo>
                  <a:pt x="8519899" y="1583038"/>
                  <a:pt x="8519064" y="1590048"/>
                  <a:pt x="8518204" y="1597133"/>
                </a:cubicBezTo>
                <a:cubicBezTo>
                  <a:pt x="8517344" y="1604218"/>
                  <a:pt x="8516407" y="1611525"/>
                  <a:pt x="8515393" y="1619056"/>
                </a:cubicBezTo>
                <a:lnTo>
                  <a:pt x="8516619" y="1619056"/>
                </a:lnTo>
                <a:cubicBezTo>
                  <a:pt x="8523033" y="1605261"/>
                  <a:pt x="8531393" y="1593974"/>
                  <a:pt x="8541700" y="1585196"/>
                </a:cubicBezTo>
                <a:cubicBezTo>
                  <a:pt x="8552007" y="1576419"/>
                  <a:pt x="8563850" y="1571885"/>
                  <a:pt x="8577230" y="1571596"/>
                </a:cubicBezTo>
                <a:close/>
                <a:moveTo>
                  <a:pt x="7988029" y="1571596"/>
                </a:moveTo>
                <a:cubicBezTo>
                  <a:pt x="8005882" y="1571836"/>
                  <a:pt x="8020522" y="1575857"/>
                  <a:pt x="8031949" y="1583659"/>
                </a:cubicBezTo>
                <a:cubicBezTo>
                  <a:pt x="8043377" y="1591462"/>
                  <a:pt x="8051821" y="1601609"/>
                  <a:pt x="8057285" y="1614101"/>
                </a:cubicBezTo>
                <a:cubicBezTo>
                  <a:pt x="8062749" y="1626592"/>
                  <a:pt x="8065461" y="1639991"/>
                  <a:pt x="8065423" y="1654298"/>
                </a:cubicBezTo>
                <a:cubicBezTo>
                  <a:pt x="8065297" y="1675053"/>
                  <a:pt x="8060730" y="1694856"/>
                  <a:pt x="8051720" y="1713705"/>
                </a:cubicBezTo>
                <a:cubicBezTo>
                  <a:pt x="8042711" y="1732555"/>
                  <a:pt x="8030013" y="1748013"/>
                  <a:pt x="8013629" y="1760080"/>
                </a:cubicBezTo>
                <a:cubicBezTo>
                  <a:pt x="7997243" y="1772147"/>
                  <a:pt x="7977925" y="1778384"/>
                  <a:pt x="7955673" y="1778790"/>
                </a:cubicBezTo>
                <a:cubicBezTo>
                  <a:pt x="7930765" y="1778186"/>
                  <a:pt x="7911673" y="1770190"/>
                  <a:pt x="7898399" y="1754801"/>
                </a:cubicBezTo>
                <a:cubicBezTo>
                  <a:pt x="7885125" y="1739411"/>
                  <a:pt x="7878425" y="1720250"/>
                  <a:pt x="7878299" y="1697317"/>
                </a:cubicBezTo>
                <a:cubicBezTo>
                  <a:pt x="7878463" y="1675257"/>
                  <a:pt x="7883183" y="1654741"/>
                  <a:pt x="7892463" y="1635770"/>
                </a:cubicBezTo>
                <a:cubicBezTo>
                  <a:pt x="7901741" y="1616799"/>
                  <a:pt x="7914590" y="1601447"/>
                  <a:pt x="7931011" y="1589714"/>
                </a:cubicBezTo>
                <a:cubicBezTo>
                  <a:pt x="7947432" y="1577981"/>
                  <a:pt x="7966438" y="1571942"/>
                  <a:pt x="7988029" y="1571596"/>
                </a:cubicBezTo>
                <a:close/>
                <a:moveTo>
                  <a:pt x="7499507" y="1571596"/>
                </a:moveTo>
                <a:cubicBezTo>
                  <a:pt x="7509108" y="1571638"/>
                  <a:pt x="7518638" y="1572372"/>
                  <a:pt x="7528095" y="1573795"/>
                </a:cubicBezTo>
                <a:cubicBezTo>
                  <a:pt x="7537551" y="1575219"/>
                  <a:pt x="7545757" y="1577080"/>
                  <a:pt x="7552712" y="1579377"/>
                </a:cubicBezTo>
                <a:lnTo>
                  <a:pt x="7532643" y="1682564"/>
                </a:lnTo>
                <a:cubicBezTo>
                  <a:pt x="7529366" y="1700051"/>
                  <a:pt x="7527011" y="1716874"/>
                  <a:pt x="7525578" y="1733031"/>
                </a:cubicBezTo>
                <a:cubicBezTo>
                  <a:pt x="7524144" y="1749188"/>
                  <a:pt x="7523633" y="1762939"/>
                  <a:pt x="7524041" y="1774285"/>
                </a:cubicBezTo>
                <a:lnTo>
                  <a:pt x="7492555" y="1774285"/>
                </a:lnTo>
                <a:cubicBezTo>
                  <a:pt x="7492589" y="1768234"/>
                  <a:pt x="7493032" y="1760778"/>
                  <a:pt x="7493884" y="1751917"/>
                </a:cubicBezTo>
                <a:cubicBezTo>
                  <a:pt x="7494736" y="1743056"/>
                  <a:pt x="7495792" y="1733460"/>
                  <a:pt x="7497053" y="1723130"/>
                </a:cubicBezTo>
                <a:lnTo>
                  <a:pt x="7496235" y="1723130"/>
                </a:lnTo>
                <a:cubicBezTo>
                  <a:pt x="7485294" y="1743361"/>
                  <a:pt x="7473276" y="1757756"/>
                  <a:pt x="7460180" y="1766313"/>
                </a:cubicBezTo>
                <a:cubicBezTo>
                  <a:pt x="7447085" y="1774871"/>
                  <a:pt x="7433425" y="1779030"/>
                  <a:pt x="7419202" y="1778790"/>
                </a:cubicBezTo>
                <a:cubicBezTo>
                  <a:pt x="7401603" y="1778417"/>
                  <a:pt x="7387771" y="1772213"/>
                  <a:pt x="7377704" y="1760178"/>
                </a:cubicBezTo>
                <a:cubicBezTo>
                  <a:pt x="7367636" y="1748143"/>
                  <a:pt x="7362505" y="1732516"/>
                  <a:pt x="7362310" y="1713296"/>
                </a:cubicBezTo>
                <a:cubicBezTo>
                  <a:pt x="7362403" y="1689878"/>
                  <a:pt x="7367856" y="1667435"/>
                  <a:pt x="7378668" y="1645967"/>
                </a:cubicBezTo>
                <a:cubicBezTo>
                  <a:pt x="7389481" y="1624500"/>
                  <a:pt x="7405096" y="1606857"/>
                  <a:pt x="7425514" y="1593037"/>
                </a:cubicBezTo>
                <a:cubicBezTo>
                  <a:pt x="7445933" y="1579218"/>
                  <a:pt x="7470596" y="1572071"/>
                  <a:pt x="7499507" y="1571596"/>
                </a:cubicBezTo>
                <a:close/>
                <a:moveTo>
                  <a:pt x="7264147" y="1571596"/>
                </a:moveTo>
                <a:cubicBezTo>
                  <a:pt x="7281994" y="1571836"/>
                  <a:pt x="7296630" y="1575857"/>
                  <a:pt x="7308055" y="1583659"/>
                </a:cubicBezTo>
                <a:cubicBezTo>
                  <a:pt x="7319479" y="1591462"/>
                  <a:pt x="7327923" y="1601609"/>
                  <a:pt x="7333387" y="1614101"/>
                </a:cubicBezTo>
                <a:cubicBezTo>
                  <a:pt x="7338849" y="1626592"/>
                  <a:pt x="7341562" y="1639991"/>
                  <a:pt x="7341523" y="1654298"/>
                </a:cubicBezTo>
                <a:cubicBezTo>
                  <a:pt x="7341398" y="1675053"/>
                  <a:pt x="7336830" y="1694856"/>
                  <a:pt x="7327822" y="1713705"/>
                </a:cubicBezTo>
                <a:cubicBezTo>
                  <a:pt x="7318813" y="1732555"/>
                  <a:pt x="7306116" y="1748013"/>
                  <a:pt x="7289731" y="1760080"/>
                </a:cubicBezTo>
                <a:cubicBezTo>
                  <a:pt x="7273347" y="1772147"/>
                  <a:pt x="7254029" y="1778384"/>
                  <a:pt x="7231776" y="1778790"/>
                </a:cubicBezTo>
                <a:cubicBezTo>
                  <a:pt x="7206866" y="1778186"/>
                  <a:pt x="7187775" y="1770190"/>
                  <a:pt x="7174500" y="1754801"/>
                </a:cubicBezTo>
                <a:cubicBezTo>
                  <a:pt x="7161226" y="1739411"/>
                  <a:pt x="7154525" y="1720250"/>
                  <a:pt x="7154399" y="1697317"/>
                </a:cubicBezTo>
                <a:cubicBezTo>
                  <a:pt x="7154562" y="1675257"/>
                  <a:pt x="7159282" y="1654741"/>
                  <a:pt x="7168556" y="1635770"/>
                </a:cubicBezTo>
                <a:cubicBezTo>
                  <a:pt x="7177830" y="1616799"/>
                  <a:pt x="7190679" y="1601447"/>
                  <a:pt x="7207101" y="1589714"/>
                </a:cubicBezTo>
                <a:cubicBezTo>
                  <a:pt x="7223524" y="1577981"/>
                  <a:pt x="7242539" y="1571942"/>
                  <a:pt x="7264147" y="1571596"/>
                </a:cubicBezTo>
                <a:close/>
                <a:moveTo>
                  <a:pt x="6591776" y="1571596"/>
                </a:moveTo>
                <a:cubicBezTo>
                  <a:pt x="6604261" y="1571288"/>
                  <a:pt x="6615616" y="1575277"/>
                  <a:pt x="6625843" y="1583561"/>
                </a:cubicBezTo>
                <a:cubicBezTo>
                  <a:pt x="6636069" y="1591845"/>
                  <a:pt x="6641489" y="1606270"/>
                  <a:pt x="6642103" y="1626838"/>
                </a:cubicBezTo>
                <a:cubicBezTo>
                  <a:pt x="6642077" y="1631266"/>
                  <a:pt x="6641719" y="1636335"/>
                  <a:pt x="6641029" y="1642043"/>
                </a:cubicBezTo>
                <a:cubicBezTo>
                  <a:pt x="6640339" y="1647752"/>
                  <a:pt x="6639470" y="1653332"/>
                  <a:pt x="6638422" y="1658784"/>
                </a:cubicBezTo>
                <a:lnTo>
                  <a:pt x="6616337" y="1774285"/>
                </a:lnTo>
                <a:lnTo>
                  <a:pt x="6582356" y="1774285"/>
                </a:lnTo>
                <a:lnTo>
                  <a:pt x="6604063" y="1660013"/>
                </a:lnTo>
                <a:cubicBezTo>
                  <a:pt x="6604899" y="1656062"/>
                  <a:pt x="6605582" y="1651881"/>
                  <a:pt x="6606111" y="1647470"/>
                </a:cubicBezTo>
                <a:cubicBezTo>
                  <a:pt x="6606640" y="1643058"/>
                  <a:pt x="6606913" y="1638775"/>
                  <a:pt x="6606930" y="1634619"/>
                </a:cubicBezTo>
                <a:cubicBezTo>
                  <a:pt x="6607093" y="1624389"/>
                  <a:pt x="6604822" y="1616078"/>
                  <a:pt x="6600122" y="1609687"/>
                </a:cubicBezTo>
                <a:cubicBezTo>
                  <a:pt x="6595420" y="1603296"/>
                  <a:pt x="6587313" y="1600002"/>
                  <a:pt x="6575803" y="1599806"/>
                </a:cubicBezTo>
                <a:cubicBezTo>
                  <a:pt x="6567528" y="1599861"/>
                  <a:pt x="6558775" y="1602981"/>
                  <a:pt x="6549544" y="1609165"/>
                </a:cubicBezTo>
                <a:cubicBezTo>
                  <a:pt x="6540314" y="1615349"/>
                  <a:pt x="6531925" y="1624264"/>
                  <a:pt x="6524379" y="1635909"/>
                </a:cubicBezTo>
                <a:cubicBezTo>
                  <a:pt x="6516831" y="1647554"/>
                  <a:pt x="6511446" y="1661596"/>
                  <a:pt x="6508223" y="1678034"/>
                </a:cubicBezTo>
                <a:lnTo>
                  <a:pt x="6490202" y="1774285"/>
                </a:lnTo>
                <a:lnTo>
                  <a:pt x="6456207" y="1774285"/>
                </a:lnTo>
                <a:lnTo>
                  <a:pt x="6482829" y="1633837"/>
                </a:lnTo>
                <a:cubicBezTo>
                  <a:pt x="6485039" y="1622781"/>
                  <a:pt x="6486865" y="1612442"/>
                  <a:pt x="6488307" y="1602820"/>
                </a:cubicBezTo>
                <a:cubicBezTo>
                  <a:pt x="6489749" y="1593197"/>
                  <a:pt x="6491063" y="1584291"/>
                  <a:pt x="6492250" y="1576102"/>
                </a:cubicBezTo>
                <a:lnTo>
                  <a:pt x="6522558" y="1576102"/>
                </a:lnTo>
                <a:lnTo>
                  <a:pt x="6517643" y="1614960"/>
                </a:lnTo>
                <a:lnTo>
                  <a:pt x="6518462" y="1614960"/>
                </a:lnTo>
                <a:cubicBezTo>
                  <a:pt x="6527404" y="1600978"/>
                  <a:pt x="6538190" y="1590272"/>
                  <a:pt x="6550819" y="1582843"/>
                </a:cubicBezTo>
                <a:cubicBezTo>
                  <a:pt x="6563447" y="1575412"/>
                  <a:pt x="6577100" y="1571664"/>
                  <a:pt x="6591776" y="1571596"/>
                </a:cubicBezTo>
                <a:close/>
                <a:moveTo>
                  <a:pt x="6385393" y="1571596"/>
                </a:moveTo>
                <a:cubicBezTo>
                  <a:pt x="6404299" y="1571944"/>
                  <a:pt x="6418695" y="1576869"/>
                  <a:pt x="6428583" y="1586372"/>
                </a:cubicBezTo>
                <a:cubicBezTo>
                  <a:pt x="6438471" y="1595874"/>
                  <a:pt x="6443449" y="1607868"/>
                  <a:pt x="6443516" y="1622352"/>
                </a:cubicBezTo>
                <a:cubicBezTo>
                  <a:pt x="6443246" y="1639550"/>
                  <a:pt x="6437282" y="1652939"/>
                  <a:pt x="6425624" y="1662518"/>
                </a:cubicBezTo>
                <a:cubicBezTo>
                  <a:pt x="6413967" y="1672097"/>
                  <a:pt x="6398234" y="1678718"/>
                  <a:pt x="6378427" y="1682380"/>
                </a:cubicBezTo>
                <a:cubicBezTo>
                  <a:pt x="6358619" y="1686042"/>
                  <a:pt x="6336357" y="1687597"/>
                  <a:pt x="6311638" y="1687045"/>
                </a:cubicBezTo>
                <a:cubicBezTo>
                  <a:pt x="6310812" y="1691716"/>
                  <a:pt x="6310726" y="1697745"/>
                  <a:pt x="6311383" y="1705132"/>
                </a:cubicBezTo>
                <a:cubicBezTo>
                  <a:pt x="6312039" y="1712519"/>
                  <a:pt x="6313487" y="1719060"/>
                  <a:pt x="6315728" y="1724756"/>
                </a:cubicBezTo>
                <a:cubicBezTo>
                  <a:pt x="6319699" y="1733578"/>
                  <a:pt x="6325487" y="1740221"/>
                  <a:pt x="6333094" y="1744687"/>
                </a:cubicBezTo>
                <a:cubicBezTo>
                  <a:pt x="6340700" y="1749154"/>
                  <a:pt x="6349665" y="1751391"/>
                  <a:pt x="6359986" y="1751400"/>
                </a:cubicBezTo>
                <a:cubicBezTo>
                  <a:pt x="6371657" y="1751229"/>
                  <a:pt x="6381919" y="1749726"/>
                  <a:pt x="6390771" y="1746891"/>
                </a:cubicBezTo>
                <a:cubicBezTo>
                  <a:pt x="6399624" y="1744056"/>
                  <a:pt x="6407119" y="1740913"/>
                  <a:pt x="6413254" y="1737463"/>
                </a:cubicBezTo>
                <a:lnTo>
                  <a:pt x="6418162" y="1762846"/>
                </a:lnTo>
                <a:cubicBezTo>
                  <a:pt x="6410648" y="1767249"/>
                  <a:pt x="6401210" y="1770911"/>
                  <a:pt x="6389848" y="1773832"/>
                </a:cubicBezTo>
                <a:cubicBezTo>
                  <a:pt x="6378486" y="1776754"/>
                  <a:pt x="6366074" y="1778270"/>
                  <a:pt x="6352610" y="1778380"/>
                </a:cubicBezTo>
                <a:cubicBezTo>
                  <a:pt x="6326535" y="1777811"/>
                  <a:pt x="6307427" y="1770052"/>
                  <a:pt x="6295286" y="1755104"/>
                </a:cubicBezTo>
                <a:cubicBezTo>
                  <a:pt x="6283144" y="1740155"/>
                  <a:pt x="6277142" y="1721431"/>
                  <a:pt x="6277280" y="1698932"/>
                </a:cubicBezTo>
                <a:cubicBezTo>
                  <a:pt x="6277431" y="1678543"/>
                  <a:pt x="6282038" y="1658683"/>
                  <a:pt x="6291103" y="1639353"/>
                </a:cubicBezTo>
                <a:cubicBezTo>
                  <a:pt x="6300168" y="1620023"/>
                  <a:pt x="6312784" y="1604014"/>
                  <a:pt x="6328951" y="1591326"/>
                </a:cubicBezTo>
                <a:cubicBezTo>
                  <a:pt x="6345119" y="1578638"/>
                  <a:pt x="6363933" y="1572061"/>
                  <a:pt x="6385393" y="1571596"/>
                </a:cubicBezTo>
                <a:close/>
                <a:moveTo>
                  <a:pt x="6191726" y="1571596"/>
                </a:moveTo>
                <a:cubicBezTo>
                  <a:pt x="6204211" y="1571288"/>
                  <a:pt x="6215566" y="1575277"/>
                  <a:pt x="6225793" y="1583561"/>
                </a:cubicBezTo>
                <a:cubicBezTo>
                  <a:pt x="6236019" y="1591845"/>
                  <a:pt x="6241439" y="1606270"/>
                  <a:pt x="6242053" y="1626838"/>
                </a:cubicBezTo>
                <a:cubicBezTo>
                  <a:pt x="6242027" y="1631266"/>
                  <a:pt x="6241669" y="1636335"/>
                  <a:pt x="6240979" y="1642043"/>
                </a:cubicBezTo>
                <a:cubicBezTo>
                  <a:pt x="6240289" y="1647752"/>
                  <a:pt x="6239420" y="1653332"/>
                  <a:pt x="6238372" y="1658784"/>
                </a:cubicBezTo>
                <a:lnTo>
                  <a:pt x="6216287" y="1774285"/>
                </a:lnTo>
                <a:lnTo>
                  <a:pt x="6182306" y="1774285"/>
                </a:lnTo>
                <a:lnTo>
                  <a:pt x="6204013" y="1660013"/>
                </a:lnTo>
                <a:cubicBezTo>
                  <a:pt x="6204849" y="1656062"/>
                  <a:pt x="6205532" y="1651881"/>
                  <a:pt x="6206061" y="1647470"/>
                </a:cubicBezTo>
                <a:cubicBezTo>
                  <a:pt x="6206590" y="1643058"/>
                  <a:pt x="6206863" y="1638775"/>
                  <a:pt x="6206880" y="1634619"/>
                </a:cubicBezTo>
                <a:cubicBezTo>
                  <a:pt x="6207043" y="1624389"/>
                  <a:pt x="6204772" y="1616078"/>
                  <a:pt x="6200072" y="1609687"/>
                </a:cubicBezTo>
                <a:cubicBezTo>
                  <a:pt x="6195370" y="1603296"/>
                  <a:pt x="6187263" y="1600002"/>
                  <a:pt x="6175753" y="1599806"/>
                </a:cubicBezTo>
                <a:cubicBezTo>
                  <a:pt x="6167478" y="1599861"/>
                  <a:pt x="6158725" y="1602981"/>
                  <a:pt x="6149494" y="1609165"/>
                </a:cubicBezTo>
                <a:cubicBezTo>
                  <a:pt x="6140264" y="1615349"/>
                  <a:pt x="6131875" y="1624264"/>
                  <a:pt x="6124329" y="1635909"/>
                </a:cubicBezTo>
                <a:cubicBezTo>
                  <a:pt x="6116781" y="1647554"/>
                  <a:pt x="6111396" y="1661596"/>
                  <a:pt x="6108173" y="1678034"/>
                </a:cubicBezTo>
                <a:lnTo>
                  <a:pt x="6090152" y="1774285"/>
                </a:lnTo>
                <a:lnTo>
                  <a:pt x="6056157" y="1774285"/>
                </a:lnTo>
                <a:lnTo>
                  <a:pt x="6082779" y="1633837"/>
                </a:lnTo>
                <a:cubicBezTo>
                  <a:pt x="6084989" y="1622781"/>
                  <a:pt x="6086815" y="1612442"/>
                  <a:pt x="6088257" y="1602820"/>
                </a:cubicBezTo>
                <a:cubicBezTo>
                  <a:pt x="6089699" y="1593197"/>
                  <a:pt x="6091013" y="1584291"/>
                  <a:pt x="6092200" y="1576102"/>
                </a:cubicBezTo>
                <a:lnTo>
                  <a:pt x="6122508" y="1576102"/>
                </a:lnTo>
                <a:lnTo>
                  <a:pt x="6117593" y="1614960"/>
                </a:lnTo>
                <a:lnTo>
                  <a:pt x="6118412" y="1614960"/>
                </a:lnTo>
                <a:cubicBezTo>
                  <a:pt x="6127354" y="1600978"/>
                  <a:pt x="6138140" y="1590272"/>
                  <a:pt x="6150769" y="1582843"/>
                </a:cubicBezTo>
                <a:cubicBezTo>
                  <a:pt x="6163397" y="1575412"/>
                  <a:pt x="6177050" y="1571664"/>
                  <a:pt x="6191726" y="1571596"/>
                </a:cubicBezTo>
                <a:close/>
                <a:moveTo>
                  <a:pt x="5898143" y="1571596"/>
                </a:moveTo>
                <a:cubicBezTo>
                  <a:pt x="5909850" y="1571715"/>
                  <a:pt x="5921353" y="1573112"/>
                  <a:pt x="5932650" y="1575786"/>
                </a:cubicBezTo>
                <a:cubicBezTo>
                  <a:pt x="5943947" y="1578461"/>
                  <a:pt x="5953606" y="1581697"/>
                  <a:pt x="5961627" y="1585496"/>
                </a:cubicBezTo>
                <a:lnTo>
                  <a:pt x="5931319" y="1749348"/>
                </a:lnTo>
                <a:cubicBezTo>
                  <a:pt x="5927368" y="1770196"/>
                  <a:pt x="5922265" y="1787956"/>
                  <a:pt x="5916010" y="1802628"/>
                </a:cubicBezTo>
                <a:cubicBezTo>
                  <a:pt x="5909756" y="1817300"/>
                  <a:pt x="5901479" y="1829028"/>
                  <a:pt x="5891180" y="1837810"/>
                </a:cubicBezTo>
                <a:cubicBezTo>
                  <a:pt x="5881128" y="1846242"/>
                  <a:pt x="5870002" y="1852067"/>
                  <a:pt x="5857800" y="1855287"/>
                </a:cubicBezTo>
                <a:cubicBezTo>
                  <a:pt x="5845598" y="1858506"/>
                  <a:pt x="5833652" y="1860039"/>
                  <a:pt x="5821962" y="1859886"/>
                </a:cubicBezTo>
                <a:cubicBezTo>
                  <a:pt x="5809717" y="1859818"/>
                  <a:pt x="5798395" y="1858523"/>
                  <a:pt x="5787997" y="1856002"/>
                </a:cubicBezTo>
                <a:cubicBezTo>
                  <a:pt x="5777599" y="1853481"/>
                  <a:pt x="5769141" y="1850142"/>
                  <a:pt x="5762625" y="1845986"/>
                </a:cubicBezTo>
                <a:lnTo>
                  <a:pt x="5772455" y="1819377"/>
                </a:lnTo>
                <a:cubicBezTo>
                  <a:pt x="5778521" y="1823152"/>
                  <a:pt x="5786122" y="1826261"/>
                  <a:pt x="5795258" y="1828704"/>
                </a:cubicBezTo>
                <a:cubicBezTo>
                  <a:pt x="5804395" y="1831146"/>
                  <a:pt x="5814252" y="1832410"/>
                  <a:pt x="5824829" y="1832495"/>
                </a:cubicBezTo>
                <a:cubicBezTo>
                  <a:pt x="5841570" y="1832896"/>
                  <a:pt x="5856111" y="1827790"/>
                  <a:pt x="5868449" y="1817178"/>
                </a:cubicBezTo>
                <a:cubicBezTo>
                  <a:pt x="5880787" y="1806567"/>
                  <a:pt x="5890003" y="1788044"/>
                  <a:pt x="5896095" y="1761612"/>
                </a:cubicBezTo>
                <a:lnTo>
                  <a:pt x="5902648" y="1732144"/>
                </a:lnTo>
                <a:lnTo>
                  <a:pt x="5901419" y="1732144"/>
                </a:lnTo>
                <a:cubicBezTo>
                  <a:pt x="5892741" y="1746256"/>
                  <a:pt x="5882554" y="1756809"/>
                  <a:pt x="5870855" y="1763805"/>
                </a:cubicBezTo>
                <a:cubicBezTo>
                  <a:pt x="5859156" y="1770801"/>
                  <a:pt x="5846408" y="1774294"/>
                  <a:pt x="5832611" y="1774285"/>
                </a:cubicBezTo>
                <a:cubicBezTo>
                  <a:pt x="5812732" y="1773621"/>
                  <a:pt x="5797743" y="1766564"/>
                  <a:pt x="5787643" y="1753112"/>
                </a:cubicBezTo>
                <a:cubicBezTo>
                  <a:pt x="5777542" y="1739660"/>
                  <a:pt x="5772480" y="1723794"/>
                  <a:pt x="5772455" y="1705513"/>
                </a:cubicBezTo>
                <a:cubicBezTo>
                  <a:pt x="5772459" y="1682706"/>
                  <a:pt x="5777587" y="1661178"/>
                  <a:pt x="5787839" y="1640930"/>
                </a:cubicBezTo>
                <a:cubicBezTo>
                  <a:pt x="5798090" y="1620681"/>
                  <a:pt x="5812619" y="1604166"/>
                  <a:pt x="5831426" y="1591383"/>
                </a:cubicBezTo>
                <a:cubicBezTo>
                  <a:pt x="5850232" y="1578601"/>
                  <a:pt x="5872472" y="1572005"/>
                  <a:pt x="5898143" y="1571596"/>
                </a:cubicBezTo>
                <a:close/>
                <a:moveTo>
                  <a:pt x="5686901" y="1571596"/>
                </a:moveTo>
                <a:cubicBezTo>
                  <a:pt x="5699386" y="1571288"/>
                  <a:pt x="5710742" y="1575277"/>
                  <a:pt x="5720968" y="1583561"/>
                </a:cubicBezTo>
                <a:cubicBezTo>
                  <a:pt x="5731195" y="1591845"/>
                  <a:pt x="5736614" y="1606270"/>
                  <a:pt x="5737228" y="1626838"/>
                </a:cubicBezTo>
                <a:cubicBezTo>
                  <a:pt x="5737202" y="1631266"/>
                  <a:pt x="5736845" y="1636335"/>
                  <a:pt x="5736154" y="1642043"/>
                </a:cubicBezTo>
                <a:cubicBezTo>
                  <a:pt x="5735464" y="1647752"/>
                  <a:pt x="5734595" y="1653332"/>
                  <a:pt x="5733547" y="1658784"/>
                </a:cubicBezTo>
                <a:lnTo>
                  <a:pt x="5711462" y="1774285"/>
                </a:lnTo>
                <a:lnTo>
                  <a:pt x="5677481" y="1774285"/>
                </a:lnTo>
                <a:lnTo>
                  <a:pt x="5699188" y="1660013"/>
                </a:lnTo>
                <a:cubicBezTo>
                  <a:pt x="5700025" y="1656062"/>
                  <a:pt x="5700707" y="1651881"/>
                  <a:pt x="5701236" y="1647470"/>
                </a:cubicBezTo>
                <a:cubicBezTo>
                  <a:pt x="5701765" y="1643058"/>
                  <a:pt x="5702038" y="1638775"/>
                  <a:pt x="5702055" y="1634619"/>
                </a:cubicBezTo>
                <a:cubicBezTo>
                  <a:pt x="5702218" y="1624389"/>
                  <a:pt x="5699948" y="1616078"/>
                  <a:pt x="5695246" y="1609687"/>
                </a:cubicBezTo>
                <a:cubicBezTo>
                  <a:pt x="5690545" y="1603296"/>
                  <a:pt x="5682439" y="1600002"/>
                  <a:pt x="5670928" y="1599806"/>
                </a:cubicBezTo>
                <a:cubicBezTo>
                  <a:pt x="5662653" y="1599861"/>
                  <a:pt x="5653900" y="1602981"/>
                  <a:pt x="5644669" y="1609165"/>
                </a:cubicBezTo>
                <a:cubicBezTo>
                  <a:pt x="5635439" y="1615349"/>
                  <a:pt x="5627050" y="1624264"/>
                  <a:pt x="5619504" y="1635909"/>
                </a:cubicBezTo>
                <a:cubicBezTo>
                  <a:pt x="5611956" y="1647554"/>
                  <a:pt x="5606571" y="1661596"/>
                  <a:pt x="5603348" y="1678034"/>
                </a:cubicBezTo>
                <a:lnTo>
                  <a:pt x="5585327" y="1774285"/>
                </a:lnTo>
                <a:lnTo>
                  <a:pt x="5551332" y="1774285"/>
                </a:lnTo>
                <a:lnTo>
                  <a:pt x="5577954" y="1633837"/>
                </a:lnTo>
                <a:cubicBezTo>
                  <a:pt x="5580164" y="1622781"/>
                  <a:pt x="5581990" y="1612442"/>
                  <a:pt x="5583432" y="1602820"/>
                </a:cubicBezTo>
                <a:cubicBezTo>
                  <a:pt x="5584874" y="1593197"/>
                  <a:pt x="5586189" y="1584291"/>
                  <a:pt x="5587375" y="1576102"/>
                </a:cubicBezTo>
                <a:lnTo>
                  <a:pt x="5617683" y="1576102"/>
                </a:lnTo>
                <a:lnTo>
                  <a:pt x="5612768" y="1614960"/>
                </a:lnTo>
                <a:lnTo>
                  <a:pt x="5613587" y="1614960"/>
                </a:lnTo>
                <a:cubicBezTo>
                  <a:pt x="5622529" y="1600978"/>
                  <a:pt x="5633315" y="1590272"/>
                  <a:pt x="5645944" y="1582843"/>
                </a:cubicBezTo>
                <a:cubicBezTo>
                  <a:pt x="5658572" y="1575412"/>
                  <a:pt x="5672225" y="1571664"/>
                  <a:pt x="5686901" y="1571596"/>
                </a:cubicBezTo>
                <a:close/>
                <a:moveTo>
                  <a:pt x="4784882" y="1571596"/>
                </a:moveTo>
                <a:cubicBezTo>
                  <a:pt x="4794484" y="1571638"/>
                  <a:pt x="4804013" y="1572372"/>
                  <a:pt x="4813470" y="1573795"/>
                </a:cubicBezTo>
                <a:cubicBezTo>
                  <a:pt x="4822927" y="1575219"/>
                  <a:pt x="4831132" y="1577080"/>
                  <a:pt x="4838087" y="1579377"/>
                </a:cubicBezTo>
                <a:lnTo>
                  <a:pt x="4818018" y="1682564"/>
                </a:lnTo>
                <a:cubicBezTo>
                  <a:pt x="4814742" y="1700051"/>
                  <a:pt x="4812386" y="1716874"/>
                  <a:pt x="4810953" y="1733031"/>
                </a:cubicBezTo>
                <a:cubicBezTo>
                  <a:pt x="4809520" y="1749188"/>
                  <a:pt x="4809008" y="1762939"/>
                  <a:pt x="4809416" y="1774285"/>
                </a:cubicBezTo>
                <a:lnTo>
                  <a:pt x="4777930" y="1774285"/>
                </a:lnTo>
                <a:cubicBezTo>
                  <a:pt x="4777965" y="1768234"/>
                  <a:pt x="4778408" y="1760778"/>
                  <a:pt x="4779260" y="1751917"/>
                </a:cubicBezTo>
                <a:cubicBezTo>
                  <a:pt x="4780111" y="1743056"/>
                  <a:pt x="4781168" y="1733460"/>
                  <a:pt x="4782428" y="1723130"/>
                </a:cubicBezTo>
                <a:lnTo>
                  <a:pt x="4781611" y="1723130"/>
                </a:lnTo>
                <a:cubicBezTo>
                  <a:pt x="4770670" y="1743361"/>
                  <a:pt x="4758651" y="1757756"/>
                  <a:pt x="4745556" y="1766313"/>
                </a:cubicBezTo>
                <a:cubicBezTo>
                  <a:pt x="4732460" y="1774871"/>
                  <a:pt x="4718800" y="1779030"/>
                  <a:pt x="4704577" y="1778790"/>
                </a:cubicBezTo>
                <a:cubicBezTo>
                  <a:pt x="4686979" y="1778417"/>
                  <a:pt x="4673146" y="1772213"/>
                  <a:pt x="4663079" y="1760178"/>
                </a:cubicBezTo>
                <a:cubicBezTo>
                  <a:pt x="4653012" y="1748143"/>
                  <a:pt x="4647881" y="1732516"/>
                  <a:pt x="4647685" y="1713296"/>
                </a:cubicBezTo>
                <a:cubicBezTo>
                  <a:pt x="4647779" y="1689878"/>
                  <a:pt x="4653231" y="1667435"/>
                  <a:pt x="4664044" y="1645967"/>
                </a:cubicBezTo>
                <a:cubicBezTo>
                  <a:pt x="4674856" y="1624500"/>
                  <a:pt x="4690471" y="1606857"/>
                  <a:pt x="4710890" y="1593037"/>
                </a:cubicBezTo>
                <a:cubicBezTo>
                  <a:pt x="4731308" y="1579218"/>
                  <a:pt x="4755972" y="1572071"/>
                  <a:pt x="4784882" y="1571596"/>
                </a:cubicBezTo>
                <a:close/>
                <a:moveTo>
                  <a:pt x="4166069" y="1571596"/>
                </a:moveTo>
                <a:cubicBezTo>
                  <a:pt x="4184974" y="1571944"/>
                  <a:pt x="4199370" y="1576869"/>
                  <a:pt x="4209258" y="1586372"/>
                </a:cubicBezTo>
                <a:cubicBezTo>
                  <a:pt x="4219147" y="1595874"/>
                  <a:pt x="4224124" y="1607868"/>
                  <a:pt x="4224191" y="1622352"/>
                </a:cubicBezTo>
                <a:cubicBezTo>
                  <a:pt x="4223922" y="1639550"/>
                  <a:pt x="4217958" y="1652939"/>
                  <a:pt x="4206300" y="1662518"/>
                </a:cubicBezTo>
                <a:cubicBezTo>
                  <a:pt x="4194642" y="1672097"/>
                  <a:pt x="4178909" y="1678718"/>
                  <a:pt x="4159102" y="1682380"/>
                </a:cubicBezTo>
                <a:cubicBezTo>
                  <a:pt x="4139294" y="1686042"/>
                  <a:pt x="4117032" y="1687597"/>
                  <a:pt x="4092313" y="1687045"/>
                </a:cubicBezTo>
                <a:cubicBezTo>
                  <a:pt x="4091487" y="1691716"/>
                  <a:pt x="4091402" y="1697745"/>
                  <a:pt x="4092058" y="1705132"/>
                </a:cubicBezTo>
                <a:cubicBezTo>
                  <a:pt x="4092714" y="1712519"/>
                  <a:pt x="4094162" y="1719060"/>
                  <a:pt x="4096404" y="1724756"/>
                </a:cubicBezTo>
                <a:cubicBezTo>
                  <a:pt x="4100374" y="1733578"/>
                  <a:pt x="4106162" y="1740221"/>
                  <a:pt x="4113769" y="1744687"/>
                </a:cubicBezTo>
                <a:cubicBezTo>
                  <a:pt x="4121376" y="1749154"/>
                  <a:pt x="4130340" y="1751391"/>
                  <a:pt x="4140662" y="1751400"/>
                </a:cubicBezTo>
                <a:cubicBezTo>
                  <a:pt x="4152332" y="1751229"/>
                  <a:pt x="4162594" y="1749726"/>
                  <a:pt x="4171447" y="1746891"/>
                </a:cubicBezTo>
                <a:cubicBezTo>
                  <a:pt x="4180299" y="1744056"/>
                  <a:pt x="4187794" y="1740913"/>
                  <a:pt x="4193930" y="1737463"/>
                </a:cubicBezTo>
                <a:lnTo>
                  <a:pt x="4198837" y="1762846"/>
                </a:lnTo>
                <a:cubicBezTo>
                  <a:pt x="4191323" y="1767249"/>
                  <a:pt x="4181885" y="1770911"/>
                  <a:pt x="4170524" y="1773832"/>
                </a:cubicBezTo>
                <a:cubicBezTo>
                  <a:pt x="4159162" y="1776754"/>
                  <a:pt x="4146749" y="1778270"/>
                  <a:pt x="4133285" y="1778380"/>
                </a:cubicBezTo>
                <a:cubicBezTo>
                  <a:pt x="4107211" y="1777811"/>
                  <a:pt x="4088102" y="1770052"/>
                  <a:pt x="4075961" y="1755104"/>
                </a:cubicBezTo>
                <a:cubicBezTo>
                  <a:pt x="4063819" y="1740155"/>
                  <a:pt x="4057817" y="1721431"/>
                  <a:pt x="4057955" y="1698932"/>
                </a:cubicBezTo>
                <a:cubicBezTo>
                  <a:pt x="4058106" y="1678543"/>
                  <a:pt x="4062713" y="1658683"/>
                  <a:pt x="4071778" y="1639353"/>
                </a:cubicBezTo>
                <a:cubicBezTo>
                  <a:pt x="4080843" y="1620023"/>
                  <a:pt x="4093459" y="1604014"/>
                  <a:pt x="4109627" y="1591326"/>
                </a:cubicBezTo>
                <a:cubicBezTo>
                  <a:pt x="4125795" y="1578638"/>
                  <a:pt x="4144609" y="1572061"/>
                  <a:pt x="4166069" y="1571596"/>
                </a:cubicBezTo>
                <a:close/>
                <a:moveTo>
                  <a:pt x="3612143" y="1571596"/>
                </a:moveTo>
                <a:cubicBezTo>
                  <a:pt x="3623850" y="1571715"/>
                  <a:pt x="3635352" y="1573112"/>
                  <a:pt x="3646650" y="1575786"/>
                </a:cubicBezTo>
                <a:cubicBezTo>
                  <a:pt x="3657948" y="1578461"/>
                  <a:pt x="3667607" y="1581697"/>
                  <a:pt x="3675627" y="1585496"/>
                </a:cubicBezTo>
                <a:lnTo>
                  <a:pt x="3645319" y="1749348"/>
                </a:lnTo>
                <a:cubicBezTo>
                  <a:pt x="3641368" y="1770196"/>
                  <a:pt x="3636265" y="1787956"/>
                  <a:pt x="3630011" y="1802628"/>
                </a:cubicBezTo>
                <a:cubicBezTo>
                  <a:pt x="3623757" y="1817300"/>
                  <a:pt x="3615480" y="1829028"/>
                  <a:pt x="3605180" y="1837810"/>
                </a:cubicBezTo>
                <a:cubicBezTo>
                  <a:pt x="3595129" y="1846242"/>
                  <a:pt x="3584002" y="1852067"/>
                  <a:pt x="3571800" y="1855287"/>
                </a:cubicBezTo>
                <a:cubicBezTo>
                  <a:pt x="3559598" y="1858506"/>
                  <a:pt x="3547653" y="1860039"/>
                  <a:pt x="3535962" y="1859886"/>
                </a:cubicBezTo>
                <a:cubicBezTo>
                  <a:pt x="3523718" y="1859818"/>
                  <a:pt x="3512396" y="1858523"/>
                  <a:pt x="3501998" y="1856002"/>
                </a:cubicBezTo>
                <a:cubicBezTo>
                  <a:pt x="3491599" y="1853481"/>
                  <a:pt x="3483142" y="1850142"/>
                  <a:pt x="3476626" y="1845986"/>
                </a:cubicBezTo>
                <a:lnTo>
                  <a:pt x="3486456" y="1819377"/>
                </a:lnTo>
                <a:cubicBezTo>
                  <a:pt x="3492521" y="1823152"/>
                  <a:pt x="3500123" y="1826261"/>
                  <a:pt x="3509259" y="1828704"/>
                </a:cubicBezTo>
                <a:cubicBezTo>
                  <a:pt x="3518396" y="1831146"/>
                  <a:pt x="3528253" y="1832410"/>
                  <a:pt x="3538830" y="1832495"/>
                </a:cubicBezTo>
                <a:cubicBezTo>
                  <a:pt x="3555571" y="1832896"/>
                  <a:pt x="3570110" y="1827790"/>
                  <a:pt x="3582449" y="1817178"/>
                </a:cubicBezTo>
                <a:cubicBezTo>
                  <a:pt x="3594787" y="1806567"/>
                  <a:pt x="3604003" y="1788044"/>
                  <a:pt x="3610095" y="1761612"/>
                </a:cubicBezTo>
                <a:lnTo>
                  <a:pt x="3616648" y="1732144"/>
                </a:lnTo>
                <a:lnTo>
                  <a:pt x="3615420" y="1732144"/>
                </a:lnTo>
                <a:cubicBezTo>
                  <a:pt x="3606742" y="1746256"/>
                  <a:pt x="3596554" y="1756809"/>
                  <a:pt x="3584855" y="1763805"/>
                </a:cubicBezTo>
                <a:cubicBezTo>
                  <a:pt x="3573157" y="1770801"/>
                  <a:pt x="3560409" y="1774294"/>
                  <a:pt x="3546612" y="1774285"/>
                </a:cubicBezTo>
                <a:cubicBezTo>
                  <a:pt x="3526733" y="1773621"/>
                  <a:pt x="3511744" y="1766564"/>
                  <a:pt x="3501644" y="1753112"/>
                </a:cubicBezTo>
                <a:cubicBezTo>
                  <a:pt x="3491543" y="1739660"/>
                  <a:pt x="3486481" y="1723794"/>
                  <a:pt x="3486456" y="1705513"/>
                </a:cubicBezTo>
                <a:cubicBezTo>
                  <a:pt x="3486460" y="1682706"/>
                  <a:pt x="3491588" y="1661178"/>
                  <a:pt x="3501839" y="1640930"/>
                </a:cubicBezTo>
                <a:cubicBezTo>
                  <a:pt x="3512091" y="1620681"/>
                  <a:pt x="3526620" y="1604166"/>
                  <a:pt x="3545427" y="1591383"/>
                </a:cubicBezTo>
                <a:cubicBezTo>
                  <a:pt x="3564233" y="1578601"/>
                  <a:pt x="3586472" y="1572005"/>
                  <a:pt x="3612143" y="1571596"/>
                </a:cubicBezTo>
                <a:close/>
                <a:moveTo>
                  <a:pt x="3400902" y="1571596"/>
                </a:moveTo>
                <a:cubicBezTo>
                  <a:pt x="3413386" y="1571288"/>
                  <a:pt x="3424742" y="1575277"/>
                  <a:pt x="3434969" y="1583561"/>
                </a:cubicBezTo>
                <a:cubicBezTo>
                  <a:pt x="3445195" y="1591845"/>
                  <a:pt x="3450616" y="1606270"/>
                  <a:pt x="3451229" y="1626838"/>
                </a:cubicBezTo>
                <a:cubicBezTo>
                  <a:pt x="3451203" y="1631266"/>
                  <a:pt x="3450845" y="1636335"/>
                  <a:pt x="3450155" y="1642043"/>
                </a:cubicBezTo>
                <a:cubicBezTo>
                  <a:pt x="3449465" y="1647752"/>
                  <a:pt x="3448596" y="1653332"/>
                  <a:pt x="3447548" y="1658784"/>
                </a:cubicBezTo>
                <a:lnTo>
                  <a:pt x="3425463" y="1774285"/>
                </a:lnTo>
                <a:lnTo>
                  <a:pt x="3391482" y="1774285"/>
                </a:lnTo>
                <a:lnTo>
                  <a:pt x="3413189" y="1660013"/>
                </a:lnTo>
                <a:cubicBezTo>
                  <a:pt x="3414025" y="1656062"/>
                  <a:pt x="3414708" y="1651881"/>
                  <a:pt x="3415237" y="1647470"/>
                </a:cubicBezTo>
                <a:cubicBezTo>
                  <a:pt x="3415766" y="1643058"/>
                  <a:pt x="3416039" y="1638775"/>
                  <a:pt x="3416056" y="1634619"/>
                </a:cubicBezTo>
                <a:cubicBezTo>
                  <a:pt x="3416218" y="1624389"/>
                  <a:pt x="3413949" y="1616078"/>
                  <a:pt x="3409247" y="1609687"/>
                </a:cubicBezTo>
                <a:cubicBezTo>
                  <a:pt x="3404545" y="1603296"/>
                  <a:pt x="3396439" y="1600002"/>
                  <a:pt x="3384928" y="1599806"/>
                </a:cubicBezTo>
                <a:cubicBezTo>
                  <a:pt x="3376653" y="1599861"/>
                  <a:pt x="3367901" y="1602981"/>
                  <a:pt x="3358670" y="1609165"/>
                </a:cubicBezTo>
                <a:cubicBezTo>
                  <a:pt x="3349439" y="1615349"/>
                  <a:pt x="3341051" y="1624264"/>
                  <a:pt x="3333504" y="1635909"/>
                </a:cubicBezTo>
                <a:cubicBezTo>
                  <a:pt x="3325957" y="1647554"/>
                  <a:pt x="3320572" y="1661596"/>
                  <a:pt x="3317348" y="1678034"/>
                </a:cubicBezTo>
                <a:lnTo>
                  <a:pt x="3299327" y="1774285"/>
                </a:lnTo>
                <a:lnTo>
                  <a:pt x="3265332" y="1774285"/>
                </a:lnTo>
                <a:lnTo>
                  <a:pt x="3291955" y="1633837"/>
                </a:lnTo>
                <a:cubicBezTo>
                  <a:pt x="3294165" y="1622781"/>
                  <a:pt x="3295991" y="1612442"/>
                  <a:pt x="3297433" y="1602820"/>
                </a:cubicBezTo>
                <a:cubicBezTo>
                  <a:pt x="3298875" y="1593197"/>
                  <a:pt x="3300189" y="1584291"/>
                  <a:pt x="3301375" y="1576102"/>
                </a:cubicBezTo>
                <a:lnTo>
                  <a:pt x="3331684" y="1576102"/>
                </a:lnTo>
                <a:lnTo>
                  <a:pt x="3326769" y="1614960"/>
                </a:lnTo>
                <a:lnTo>
                  <a:pt x="3327588" y="1614960"/>
                </a:lnTo>
                <a:cubicBezTo>
                  <a:pt x="3336531" y="1600978"/>
                  <a:pt x="3347316" y="1590272"/>
                  <a:pt x="3359944" y="1582843"/>
                </a:cubicBezTo>
                <a:cubicBezTo>
                  <a:pt x="3372573" y="1575412"/>
                  <a:pt x="3386225" y="1571664"/>
                  <a:pt x="3400902" y="1571596"/>
                </a:cubicBezTo>
                <a:close/>
                <a:moveTo>
                  <a:pt x="3168398" y="1571596"/>
                </a:moveTo>
                <a:cubicBezTo>
                  <a:pt x="3186245" y="1571836"/>
                  <a:pt x="3200881" y="1575857"/>
                  <a:pt x="3212305" y="1583659"/>
                </a:cubicBezTo>
                <a:cubicBezTo>
                  <a:pt x="3223730" y="1591462"/>
                  <a:pt x="3232174" y="1601609"/>
                  <a:pt x="3237637" y="1614101"/>
                </a:cubicBezTo>
                <a:cubicBezTo>
                  <a:pt x="3243100" y="1626592"/>
                  <a:pt x="3245813" y="1639991"/>
                  <a:pt x="3245774" y="1654298"/>
                </a:cubicBezTo>
                <a:cubicBezTo>
                  <a:pt x="3245648" y="1675053"/>
                  <a:pt x="3241082" y="1694856"/>
                  <a:pt x="3232073" y="1713705"/>
                </a:cubicBezTo>
                <a:cubicBezTo>
                  <a:pt x="3223063" y="1732555"/>
                  <a:pt x="3210366" y="1748013"/>
                  <a:pt x="3193982" y="1760080"/>
                </a:cubicBezTo>
                <a:cubicBezTo>
                  <a:pt x="3177597" y="1772147"/>
                  <a:pt x="3158279" y="1778384"/>
                  <a:pt x="3136027" y="1778790"/>
                </a:cubicBezTo>
                <a:cubicBezTo>
                  <a:pt x="3111117" y="1778186"/>
                  <a:pt x="3092025" y="1770190"/>
                  <a:pt x="3078751" y="1754801"/>
                </a:cubicBezTo>
                <a:cubicBezTo>
                  <a:pt x="3065476" y="1739411"/>
                  <a:pt x="3058776" y="1720250"/>
                  <a:pt x="3058649" y="1697317"/>
                </a:cubicBezTo>
                <a:cubicBezTo>
                  <a:pt x="3058813" y="1675257"/>
                  <a:pt x="3063532" y="1654741"/>
                  <a:pt x="3072807" y="1635770"/>
                </a:cubicBezTo>
                <a:cubicBezTo>
                  <a:pt x="3082082" y="1616799"/>
                  <a:pt x="3094930" y="1601447"/>
                  <a:pt x="3111353" y="1589714"/>
                </a:cubicBezTo>
                <a:cubicBezTo>
                  <a:pt x="3127775" y="1577981"/>
                  <a:pt x="3146790" y="1571942"/>
                  <a:pt x="3168398" y="1571596"/>
                </a:cubicBezTo>
                <a:close/>
                <a:moveTo>
                  <a:pt x="3043206" y="1571596"/>
                </a:moveTo>
                <a:cubicBezTo>
                  <a:pt x="3044699" y="1571605"/>
                  <a:pt x="3046320" y="1571690"/>
                  <a:pt x="3048070" y="1571852"/>
                </a:cubicBezTo>
                <a:cubicBezTo>
                  <a:pt x="3049819" y="1572014"/>
                  <a:pt x="3051338" y="1572201"/>
                  <a:pt x="3052626" y="1572414"/>
                </a:cubicBezTo>
                <a:lnTo>
                  <a:pt x="3046073" y="1605949"/>
                </a:lnTo>
                <a:cubicBezTo>
                  <a:pt x="3045032" y="1605736"/>
                  <a:pt x="3043735" y="1605548"/>
                  <a:pt x="3042182" y="1605386"/>
                </a:cubicBezTo>
                <a:cubicBezTo>
                  <a:pt x="3040629" y="1605224"/>
                  <a:pt x="3038922" y="1605139"/>
                  <a:pt x="3037063" y="1605130"/>
                </a:cubicBezTo>
                <a:cubicBezTo>
                  <a:pt x="3022019" y="1605651"/>
                  <a:pt x="3008693" y="1613518"/>
                  <a:pt x="2997084" y="1628732"/>
                </a:cubicBezTo>
                <a:cubicBezTo>
                  <a:pt x="2985475" y="1643946"/>
                  <a:pt x="2977374" y="1663384"/>
                  <a:pt x="2972783" y="1687045"/>
                </a:cubicBezTo>
                <a:lnTo>
                  <a:pt x="2956427" y="1774285"/>
                </a:lnTo>
                <a:lnTo>
                  <a:pt x="2922433" y="1774285"/>
                </a:lnTo>
                <a:lnTo>
                  <a:pt x="2946598" y="1646530"/>
                </a:lnTo>
                <a:cubicBezTo>
                  <a:pt x="2949046" y="1633461"/>
                  <a:pt x="2951111" y="1620802"/>
                  <a:pt x="2952792" y="1608552"/>
                </a:cubicBezTo>
                <a:cubicBezTo>
                  <a:pt x="2954473" y="1596302"/>
                  <a:pt x="2955821" y="1585485"/>
                  <a:pt x="2956837" y="1576102"/>
                </a:cubicBezTo>
                <a:lnTo>
                  <a:pt x="2986685" y="1576102"/>
                </a:lnTo>
                <a:cubicBezTo>
                  <a:pt x="2985876" y="1583038"/>
                  <a:pt x="2985041" y="1590048"/>
                  <a:pt x="2984180" y="1597133"/>
                </a:cubicBezTo>
                <a:cubicBezTo>
                  <a:pt x="2983320" y="1604218"/>
                  <a:pt x="2982383" y="1611525"/>
                  <a:pt x="2981369" y="1619056"/>
                </a:cubicBezTo>
                <a:lnTo>
                  <a:pt x="2982596" y="1619056"/>
                </a:lnTo>
                <a:cubicBezTo>
                  <a:pt x="2989009" y="1605261"/>
                  <a:pt x="2997369" y="1593974"/>
                  <a:pt x="3007676" y="1585196"/>
                </a:cubicBezTo>
                <a:cubicBezTo>
                  <a:pt x="3017983" y="1576419"/>
                  <a:pt x="3029826" y="1571885"/>
                  <a:pt x="3043206" y="1571596"/>
                </a:cubicBezTo>
                <a:close/>
                <a:moveTo>
                  <a:pt x="2648427" y="1571596"/>
                </a:moveTo>
                <a:cubicBezTo>
                  <a:pt x="2660911" y="1571288"/>
                  <a:pt x="2672267" y="1575277"/>
                  <a:pt x="2682493" y="1583561"/>
                </a:cubicBezTo>
                <a:cubicBezTo>
                  <a:pt x="2692720" y="1591845"/>
                  <a:pt x="2698141" y="1606270"/>
                  <a:pt x="2698754" y="1626838"/>
                </a:cubicBezTo>
                <a:cubicBezTo>
                  <a:pt x="2698728" y="1631266"/>
                  <a:pt x="2698370" y="1636335"/>
                  <a:pt x="2697680" y="1642043"/>
                </a:cubicBezTo>
                <a:cubicBezTo>
                  <a:pt x="2696990" y="1647752"/>
                  <a:pt x="2696121" y="1653332"/>
                  <a:pt x="2695072" y="1658784"/>
                </a:cubicBezTo>
                <a:lnTo>
                  <a:pt x="2672988" y="1774285"/>
                </a:lnTo>
                <a:lnTo>
                  <a:pt x="2639007" y="1774285"/>
                </a:lnTo>
                <a:lnTo>
                  <a:pt x="2660714" y="1660013"/>
                </a:lnTo>
                <a:cubicBezTo>
                  <a:pt x="2661550" y="1656062"/>
                  <a:pt x="2662233" y="1651881"/>
                  <a:pt x="2662762" y="1647470"/>
                </a:cubicBezTo>
                <a:cubicBezTo>
                  <a:pt x="2663291" y="1643058"/>
                  <a:pt x="2663564" y="1638775"/>
                  <a:pt x="2663581" y="1634619"/>
                </a:cubicBezTo>
                <a:cubicBezTo>
                  <a:pt x="2663743" y="1624389"/>
                  <a:pt x="2661473" y="1616078"/>
                  <a:pt x="2656772" y="1609687"/>
                </a:cubicBezTo>
                <a:cubicBezTo>
                  <a:pt x="2652071" y="1603296"/>
                  <a:pt x="2643964" y="1600002"/>
                  <a:pt x="2632454" y="1599806"/>
                </a:cubicBezTo>
                <a:cubicBezTo>
                  <a:pt x="2624179" y="1599861"/>
                  <a:pt x="2615426" y="1602981"/>
                  <a:pt x="2606195" y="1609165"/>
                </a:cubicBezTo>
                <a:cubicBezTo>
                  <a:pt x="2596964" y="1615349"/>
                  <a:pt x="2588576" y="1624264"/>
                  <a:pt x="2581029" y="1635909"/>
                </a:cubicBezTo>
                <a:cubicBezTo>
                  <a:pt x="2573482" y="1647554"/>
                  <a:pt x="2568097" y="1661596"/>
                  <a:pt x="2564873" y="1678034"/>
                </a:cubicBezTo>
                <a:lnTo>
                  <a:pt x="2546852" y="1774285"/>
                </a:lnTo>
                <a:lnTo>
                  <a:pt x="2512857" y="1774285"/>
                </a:lnTo>
                <a:lnTo>
                  <a:pt x="2539480" y="1633837"/>
                </a:lnTo>
                <a:cubicBezTo>
                  <a:pt x="2541690" y="1622781"/>
                  <a:pt x="2543516" y="1612442"/>
                  <a:pt x="2544958" y="1602820"/>
                </a:cubicBezTo>
                <a:cubicBezTo>
                  <a:pt x="2546400" y="1593197"/>
                  <a:pt x="2547714" y="1584291"/>
                  <a:pt x="2548900" y="1576102"/>
                </a:cubicBezTo>
                <a:lnTo>
                  <a:pt x="2579209" y="1576102"/>
                </a:lnTo>
                <a:lnTo>
                  <a:pt x="2574294" y="1614960"/>
                </a:lnTo>
                <a:lnTo>
                  <a:pt x="2575113" y="1614960"/>
                </a:lnTo>
                <a:cubicBezTo>
                  <a:pt x="2584055" y="1600978"/>
                  <a:pt x="2594841" y="1590272"/>
                  <a:pt x="2607470" y="1582843"/>
                </a:cubicBezTo>
                <a:cubicBezTo>
                  <a:pt x="2620098" y="1575412"/>
                  <a:pt x="2633751" y="1571664"/>
                  <a:pt x="2648427" y="1571596"/>
                </a:cubicBezTo>
                <a:close/>
                <a:moveTo>
                  <a:pt x="2040519" y="1571596"/>
                </a:moveTo>
                <a:cubicBezTo>
                  <a:pt x="2052226" y="1571715"/>
                  <a:pt x="2063728" y="1573112"/>
                  <a:pt x="2075025" y="1575786"/>
                </a:cubicBezTo>
                <a:cubicBezTo>
                  <a:pt x="2086323" y="1578461"/>
                  <a:pt x="2095982" y="1581697"/>
                  <a:pt x="2104003" y="1585496"/>
                </a:cubicBezTo>
                <a:lnTo>
                  <a:pt x="2073694" y="1749348"/>
                </a:lnTo>
                <a:cubicBezTo>
                  <a:pt x="2069744" y="1770196"/>
                  <a:pt x="2064641" y="1787956"/>
                  <a:pt x="2058386" y="1802628"/>
                </a:cubicBezTo>
                <a:cubicBezTo>
                  <a:pt x="2052132" y="1817300"/>
                  <a:pt x="2043855" y="1829028"/>
                  <a:pt x="2033556" y="1837810"/>
                </a:cubicBezTo>
                <a:cubicBezTo>
                  <a:pt x="2023504" y="1846242"/>
                  <a:pt x="2012377" y="1852067"/>
                  <a:pt x="2000176" y="1855287"/>
                </a:cubicBezTo>
                <a:cubicBezTo>
                  <a:pt x="1987974" y="1858506"/>
                  <a:pt x="1976028" y="1860039"/>
                  <a:pt x="1964338" y="1859886"/>
                </a:cubicBezTo>
                <a:cubicBezTo>
                  <a:pt x="1952093" y="1859818"/>
                  <a:pt x="1940771" y="1858523"/>
                  <a:pt x="1930372" y="1856002"/>
                </a:cubicBezTo>
                <a:cubicBezTo>
                  <a:pt x="1919974" y="1853481"/>
                  <a:pt x="1911517" y="1850142"/>
                  <a:pt x="1905001" y="1845986"/>
                </a:cubicBezTo>
                <a:lnTo>
                  <a:pt x="1914831" y="1819377"/>
                </a:lnTo>
                <a:cubicBezTo>
                  <a:pt x="1920896" y="1823152"/>
                  <a:pt x="1928497" y="1826261"/>
                  <a:pt x="1937634" y="1828704"/>
                </a:cubicBezTo>
                <a:cubicBezTo>
                  <a:pt x="1946771" y="1831146"/>
                  <a:pt x="1956628" y="1832410"/>
                  <a:pt x="1967205" y="1832495"/>
                </a:cubicBezTo>
                <a:cubicBezTo>
                  <a:pt x="1983946" y="1832896"/>
                  <a:pt x="1998486" y="1827790"/>
                  <a:pt x="2010824" y="1817178"/>
                </a:cubicBezTo>
                <a:cubicBezTo>
                  <a:pt x="2023163" y="1806567"/>
                  <a:pt x="2032378" y="1788044"/>
                  <a:pt x="2038471" y="1761612"/>
                </a:cubicBezTo>
                <a:lnTo>
                  <a:pt x="2045024" y="1732144"/>
                </a:lnTo>
                <a:lnTo>
                  <a:pt x="2043795" y="1732144"/>
                </a:lnTo>
                <a:cubicBezTo>
                  <a:pt x="2035118" y="1746256"/>
                  <a:pt x="2024929" y="1756809"/>
                  <a:pt x="2013231" y="1763805"/>
                </a:cubicBezTo>
                <a:cubicBezTo>
                  <a:pt x="2001532" y="1770801"/>
                  <a:pt x="1988784" y="1774294"/>
                  <a:pt x="1974987" y="1774285"/>
                </a:cubicBezTo>
                <a:cubicBezTo>
                  <a:pt x="1955108" y="1773621"/>
                  <a:pt x="1940119" y="1766564"/>
                  <a:pt x="1930018" y="1753112"/>
                </a:cubicBezTo>
                <a:cubicBezTo>
                  <a:pt x="1919918" y="1739660"/>
                  <a:pt x="1914855" y="1723794"/>
                  <a:pt x="1914831" y="1705513"/>
                </a:cubicBezTo>
                <a:cubicBezTo>
                  <a:pt x="1914835" y="1682706"/>
                  <a:pt x="1919962" y="1661178"/>
                  <a:pt x="1930214" y="1640930"/>
                </a:cubicBezTo>
                <a:cubicBezTo>
                  <a:pt x="1940466" y="1620681"/>
                  <a:pt x="1954995" y="1604166"/>
                  <a:pt x="1973801" y="1591383"/>
                </a:cubicBezTo>
                <a:cubicBezTo>
                  <a:pt x="1992609" y="1578601"/>
                  <a:pt x="2014848" y="1572005"/>
                  <a:pt x="2040519" y="1571596"/>
                </a:cubicBezTo>
                <a:close/>
                <a:moveTo>
                  <a:pt x="1829277" y="1571596"/>
                </a:moveTo>
                <a:cubicBezTo>
                  <a:pt x="1841761" y="1571288"/>
                  <a:pt x="1853117" y="1575277"/>
                  <a:pt x="1863344" y="1583561"/>
                </a:cubicBezTo>
                <a:cubicBezTo>
                  <a:pt x="1873570" y="1591845"/>
                  <a:pt x="1878990" y="1606270"/>
                  <a:pt x="1879603" y="1626838"/>
                </a:cubicBezTo>
                <a:cubicBezTo>
                  <a:pt x="1879578" y="1631266"/>
                  <a:pt x="1879220" y="1636335"/>
                  <a:pt x="1878530" y="1642043"/>
                </a:cubicBezTo>
                <a:cubicBezTo>
                  <a:pt x="1877840" y="1647752"/>
                  <a:pt x="1876971" y="1653332"/>
                  <a:pt x="1875923" y="1658784"/>
                </a:cubicBezTo>
                <a:lnTo>
                  <a:pt x="1853838" y="1774285"/>
                </a:lnTo>
                <a:lnTo>
                  <a:pt x="1819857" y="1774285"/>
                </a:lnTo>
                <a:lnTo>
                  <a:pt x="1841564" y="1660013"/>
                </a:lnTo>
                <a:cubicBezTo>
                  <a:pt x="1842400" y="1656062"/>
                  <a:pt x="1843083" y="1651881"/>
                  <a:pt x="1843612" y="1647470"/>
                </a:cubicBezTo>
                <a:cubicBezTo>
                  <a:pt x="1844141" y="1643058"/>
                  <a:pt x="1844414" y="1638775"/>
                  <a:pt x="1844431" y="1634619"/>
                </a:cubicBezTo>
                <a:cubicBezTo>
                  <a:pt x="1844593" y="1624389"/>
                  <a:pt x="1842324" y="1616078"/>
                  <a:pt x="1837622" y="1609687"/>
                </a:cubicBezTo>
                <a:cubicBezTo>
                  <a:pt x="1832921" y="1603296"/>
                  <a:pt x="1824814" y="1600002"/>
                  <a:pt x="1813303" y="1599806"/>
                </a:cubicBezTo>
                <a:cubicBezTo>
                  <a:pt x="1805028" y="1599861"/>
                  <a:pt x="1796275" y="1602981"/>
                  <a:pt x="1787045" y="1609165"/>
                </a:cubicBezTo>
                <a:cubicBezTo>
                  <a:pt x="1777815" y="1615349"/>
                  <a:pt x="1769426" y="1624264"/>
                  <a:pt x="1761879" y="1635909"/>
                </a:cubicBezTo>
                <a:cubicBezTo>
                  <a:pt x="1754332" y="1647554"/>
                  <a:pt x="1748947" y="1661596"/>
                  <a:pt x="1745723" y="1678034"/>
                </a:cubicBezTo>
                <a:lnTo>
                  <a:pt x="1727702" y="1774285"/>
                </a:lnTo>
                <a:lnTo>
                  <a:pt x="1693707" y="1774285"/>
                </a:lnTo>
                <a:lnTo>
                  <a:pt x="1720330" y="1633837"/>
                </a:lnTo>
                <a:cubicBezTo>
                  <a:pt x="1722540" y="1622781"/>
                  <a:pt x="1724366" y="1612442"/>
                  <a:pt x="1725808" y="1602820"/>
                </a:cubicBezTo>
                <a:cubicBezTo>
                  <a:pt x="1727250" y="1593197"/>
                  <a:pt x="1728564" y="1584291"/>
                  <a:pt x="1729750" y="1576102"/>
                </a:cubicBezTo>
                <a:lnTo>
                  <a:pt x="1760059" y="1576102"/>
                </a:lnTo>
                <a:lnTo>
                  <a:pt x="1755144" y="1614960"/>
                </a:lnTo>
                <a:lnTo>
                  <a:pt x="1755963" y="1614960"/>
                </a:lnTo>
                <a:cubicBezTo>
                  <a:pt x="1764905" y="1600978"/>
                  <a:pt x="1775691" y="1590272"/>
                  <a:pt x="1788319" y="1582843"/>
                </a:cubicBezTo>
                <a:cubicBezTo>
                  <a:pt x="1800948" y="1575412"/>
                  <a:pt x="1814600" y="1571664"/>
                  <a:pt x="1829277" y="1571596"/>
                </a:cubicBezTo>
                <a:close/>
                <a:moveTo>
                  <a:pt x="1596773" y="1571596"/>
                </a:moveTo>
                <a:cubicBezTo>
                  <a:pt x="1614620" y="1571836"/>
                  <a:pt x="1629255" y="1575857"/>
                  <a:pt x="1640680" y="1583659"/>
                </a:cubicBezTo>
                <a:cubicBezTo>
                  <a:pt x="1652105" y="1591462"/>
                  <a:pt x="1660549" y="1601609"/>
                  <a:pt x="1666012" y="1614101"/>
                </a:cubicBezTo>
                <a:cubicBezTo>
                  <a:pt x="1671475" y="1626592"/>
                  <a:pt x="1674188" y="1639991"/>
                  <a:pt x="1674149" y="1654298"/>
                </a:cubicBezTo>
                <a:cubicBezTo>
                  <a:pt x="1674024" y="1675053"/>
                  <a:pt x="1669456" y="1694856"/>
                  <a:pt x="1660447" y="1713705"/>
                </a:cubicBezTo>
                <a:cubicBezTo>
                  <a:pt x="1651438" y="1732555"/>
                  <a:pt x="1638741" y="1748013"/>
                  <a:pt x="1622357" y="1760080"/>
                </a:cubicBezTo>
                <a:cubicBezTo>
                  <a:pt x="1605972" y="1772147"/>
                  <a:pt x="1586654" y="1778384"/>
                  <a:pt x="1564401" y="1778790"/>
                </a:cubicBezTo>
                <a:cubicBezTo>
                  <a:pt x="1539492" y="1778186"/>
                  <a:pt x="1520400" y="1770190"/>
                  <a:pt x="1507126" y="1754801"/>
                </a:cubicBezTo>
                <a:cubicBezTo>
                  <a:pt x="1493851" y="1739411"/>
                  <a:pt x="1487151" y="1720250"/>
                  <a:pt x="1487025" y="1697317"/>
                </a:cubicBezTo>
                <a:cubicBezTo>
                  <a:pt x="1487188" y="1675257"/>
                  <a:pt x="1491907" y="1654741"/>
                  <a:pt x="1501182" y="1635770"/>
                </a:cubicBezTo>
                <a:cubicBezTo>
                  <a:pt x="1510456" y="1616799"/>
                  <a:pt x="1523305" y="1601447"/>
                  <a:pt x="1539728" y="1589714"/>
                </a:cubicBezTo>
                <a:cubicBezTo>
                  <a:pt x="1556150" y="1577981"/>
                  <a:pt x="1575165" y="1571942"/>
                  <a:pt x="1596773" y="1571596"/>
                </a:cubicBezTo>
                <a:close/>
                <a:moveTo>
                  <a:pt x="1139572" y="1571596"/>
                </a:moveTo>
                <a:cubicBezTo>
                  <a:pt x="1157419" y="1571836"/>
                  <a:pt x="1172055" y="1575857"/>
                  <a:pt x="1183480" y="1583659"/>
                </a:cubicBezTo>
                <a:cubicBezTo>
                  <a:pt x="1194905" y="1591462"/>
                  <a:pt x="1203349" y="1601609"/>
                  <a:pt x="1208812" y="1614101"/>
                </a:cubicBezTo>
                <a:cubicBezTo>
                  <a:pt x="1214275" y="1626592"/>
                  <a:pt x="1216987" y="1639991"/>
                  <a:pt x="1216949" y="1654298"/>
                </a:cubicBezTo>
                <a:cubicBezTo>
                  <a:pt x="1216823" y="1675053"/>
                  <a:pt x="1212256" y="1694856"/>
                  <a:pt x="1203247" y="1713705"/>
                </a:cubicBezTo>
                <a:cubicBezTo>
                  <a:pt x="1194238" y="1732555"/>
                  <a:pt x="1181542" y="1748013"/>
                  <a:pt x="1165157" y="1760080"/>
                </a:cubicBezTo>
                <a:cubicBezTo>
                  <a:pt x="1148772" y="1772147"/>
                  <a:pt x="1129454" y="1778384"/>
                  <a:pt x="1107202" y="1778790"/>
                </a:cubicBezTo>
                <a:cubicBezTo>
                  <a:pt x="1082292" y="1778186"/>
                  <a:pt x="1063200" y="1770190"/>
                  <a:pt x="1049925" y="1754801"/>
                </a:cubicBezTo>
                <a:cubicBezTo>
                  <a:pt x="1036651" y="1739411"/>
                  <a:pt x="1029950" y="1720250"/>
                  <a:pt x="1029824" y="1697317"/>
                </a:cubicBezTo>
                <a:cubicBezTo>
                  <a:pt x="1029988" y="1675257"/>
                  <a:pt x="1034707" y="1654741"/>
                  <a:pt x="1043982" y="1635770"/>
                </a:cubicBezTo>
                <a:cubicBezTo>
                  <a:pt x="1053256" y="1616799"/>
                  <a:pt x="1066105" y="1601447"/>
                  <a:pt x="1082527" y="1589714"/>
                </a:cubicBezTo>
                <a:cubicBezTo>
                  <a:pt x="1098950" y="1577981"/>
                  <a:pt x="1117965" y="1571942"/>
                  <a:pt x="1139572" y="1571596"/>
                </a:cubicBezTo>
                <a:close/>
                <a:moveTo>
                  <a:pt x="460533" y="1571596"/>
                </a:moveTo>
                <a:cubicBezTo>
                  <a:pt x="470134" y="1571638"/>
                  <a:pt x="479663" y="1572372"/>
                  <a:pt x="489120" y="1573795"/>
                </a:cubicBezTo>
                <a:cubicBezTo>
                  <a:pt x="498577" y="1575219"/>
                  <a:pt x="506783" y="1577080"/>
                  <a:pt x="513737" y="1579377"/>
                </a:cubicBezTo>
                <a:lnTo>
                  <a:pt x="493668" y="1682564"/>
                </a:lnTo>
                <a:cubicBezTo>
                  <a:pt x="490392" y="1700051"/>
                  <a:pt x="488037" y="1716874"/>
                  <a:pt x="486604" y="1733031"/>
                </a:cubicBezTo>
                <a:cubicBezTo>
                  <a:pt x="485170" y="1749188"/>
                  <a:pt x="484658" y="1762939"/>
                  <a:pt x="485067" y="1774285"/>
                </a:cubicBezTo>
                <a:lnTo>
                  <a:pt x="453581" y="1774285"/>
                </a:lnTo>
                <a:cubicBezTo>
                  <a:pt x="453615" y="1768234"/>
                  <a:pt x="454058" y="1760778"/>
                  <a:pt x="454910" y="1751917"/>
                </a:cubicBezTo>
                <a:cubicBezTo>
                  <a:pt x="455762" y="1743056"/>
                  <a:pt x="456818" y="1733460"/>
                  <a:pt x="458079" y="1723130"/>
                </a:cubicBezTo>
                <a:lnTo>
                  <a:pt x="457261" y="1723130"/>
                </a:lnTo>
                <a:cubicBezTo>
                  <a:pt x="446310" y="1743361"/>
                  <a:pt x="434291" y="1757756"/>
                  <a:pt x="421205" y="1766313"/>
                </a:cubicBezTo>
                <a:cubicBezTo>
                  <a:pt x="408119" y="1774871"/>
                  <a:pt x="394464" y="1779030"/>
                  <a:pt x="380239" y="1778790"/>
                </a:cubicBezTo>
                <a:cubicBezTo>
                  <a:pt x="362635" y="1778417"/>
                  <a:pt x="348799" y="1772213"/>
                  <a:pt x="338731" y="1760178"/>
                </a:cubicBezTo>
                <a:cubicBezTo>
                  <a:pt x="328662" y="1748143"/>
                  <a:pt x="323531" y="1732516"/>
                  <a:pt x="323336" y="1713296"/>
                </a:cubicBezTo>
                <a:cubicBezTo>
                  <a:pt x="323429" y="1689878"/>
                  <a:pt x="328882" y="1667435"/>
                  <a:pt x="339696" y="1645967"/>
                </a:cubicBezTo>
                <a:cubicBezTo>
                  <a:pt x="350509" y="1624500"/>
                  <a:pt x="366125" y="1606857"/>
                  <a:pt x="386544" y="1593037"/>
                </a:cubicBezTo>
                <a:cubicBezTo>
                  <a:pt x="406962" y="1579218"/>
                  <a:pt x="431625" y="1572071"/>
                  <a:pt x="460533" y="1571596"/>
                </a:cubicBezTo>
                <a:close/>
                <a:moveTo>
                  <a:pt x="135518" y="1571596"/>
                </a:moveTo>
                <a:cubicBezTo>
                  <a:pt x="147226" y="1571715"/>
                  <a:pt x="158728" y="1573112"/>
                  <a:pt x="170025" y="1575786"/>
                </a:cubicBezTo>
                <a:cubicBezTo>
                  <a:pt x="181323" y="1578461"/>
                  <a:pt x="190982" y="1581697"/>
                  <a:pt x="199003" y="1585496"/>
                </a:cubicBezTo>
                <a:lnTo>
                  <a:pt x="168694" y="1749348"/>
                </a:lnTo>
                <a:cubicBezTo>
                  <a:pt x="164743" y="1770196"/>
                  <a:pt x="159641" y="1787956"/>
                  <a:pt x="153386" y="1802628"/>
                </a:cubicBezTo>
                <a:cubicBezTo>
                  <a:pt x="147132" y="1817300"/>
                  <a:pt x="138855" y="1829028"/>
                  <a:pt x="128556" y="1837810"/>
                </a:cubicBezTo>
                <a:cubicBezTo>
                  <a:pt x="118504" y="1846242"/>
                  <a:pt x="107377" y="1852067"/>
                  <a:pt x="95175" y="1855287"/>
                </a:cubicBezTo>
                <a:cubicBezTo>
                  <a:pt x="82974" y="1858506"/>
                  <a:pt x="71028" y="1860039"/>
                  <a:pt x="59338" y="1859886"/>
                </a:cubicBezTo>
                <a:cubicBezTo>
                  <a:pt x="47093" y="1859818"/>
                  <a:pt x="35771" y="1858523"/>
                  <a:pt x="25372" y="1856002"/>
                </a:cubicBezTo>
                <a:cubicBezTo>
                  <a:pt x="14974" y="1853481"/>
                  <a:pt x="6516" y="1850142"/>
                  <a:pt x="0" y="1845986"/>
                </a:cubicBezTo>
                <a:lnTo>
                  <a:pt x="9830" y="1819377"/>
                </a:lnTo>
                <a:cubicBezTo>
                  <a:pt x="15896" y="1823152"/>
                  <a:pt x="23497" y="1826261"/>
                  <a:pt x="32634" y="1828704"/>
                </a:cubicBezTo>
                <a:cubicBezTo>
                  <a:pt x="41770" y="1831146"/>
                  <a:pt x="51627" y="1832410"/>
                  <a:pt x="62205" y="1832495"/>
                </a:cubicBezTo>
                <a:cubicBezTo>
                  <a:pt x="78946" y="1832896"/>
                  <a:pt x="93486" y="1827790"/>
                  <a:pt x="105824" y="1817179"/>
                </a:cubicBezTo>
                <a:cubicBezTo>
                  <a:pt x="118163" y="1806567"/>
                  <a:pt x="127378" y="1788044"/>
                  <a:pt x="133471" y="1761612"/>
                </a:cubicBezTo>
                <a:lnTo>
                  <a:pt x="140024" y="1732144"/>
                </a:lnTo>
                <a:lnTo>
                  <a:pt x="138795" y="1732144"/>
                </a:lnTo>
                <a:cubicBezTo>
                  <a:pt x="130117" y="1746256"/>
                  <a:pt x="119929" y="1756809"/>
                  <a:pt x="108231" y="1763805"/>
                </a:cubicBezTo>
                <a:cubicBezTo>
                  <a:pt x="96532" y="1770801"/>
                  <a:pt x="83784" y="1774294"/>
                  <a:pt x="69987" y="1774285"/>
                </a:cubicBezTo>
                <a:cubicBezTo>
                  <a:pt x="50108" y="1773621"/>
                  <a:pt x="35119" y="1766564"/>
                  <a:pt x="25018" y="1753112"/>
                </a:cubicBezTo>
                <a:cubicBezTo>
                  <a:pt x="14918" y="1739660"/>
                  <a:pt x="9855" y="1723794"/>
                  <a:pt x="9830" y="1705513"/>
                </a:cubicBezTo>
                <a:cubicBezTo>
                  <a:pt x="9835" y="1682706"/>
                  <a:pt x="14963" y="1661178"/>
                  <a:pt x="25214" y="1640930"/>
                </a:cubicBezTo>
                <a:cubicBezTo>
                  <a:pt x="35465" y="1620681"/>
                  <a:pt x="49995" y="1604166"/>
                  <a:pt x="68801" y="1591383"/>
                </a:cubicBezTo>
                <a:cubicBezTo>
                  <a:pt x="87608" y="1578601"/>
                  <a:pt x="109848" y="1572005"/>
                  <a:pt x="135518" y="1571596"/>
                </a:cubicBezTo>
                <a:close/>
                <a:moveTo>
                  <a:pt x="2511631" y="1542883"/>
                </a:moveTo>
                <a:cubicBezTo>
                  <a:pt x="2512841" y="1546421"/>
                  <a:pt x="2513693" y="1550192"/>
                  <a:pt x="2514187" y="1554197"/>
                </a:cubicBezTo>
                <a:cubicBezTo>
                  <a:pt x="2514681" y="1558201"/>
                  <a:pt x="2514919" y="1562079"/>
                  <a:pt x="2514902" y="1565831"/>
                </a:cubicBezTo>
                <a:cubicBezTo>
                  <a:pt x="2514792" y="1579303"/>
                  <a:pt x="2511025" y="1589747"/>
                  <a:pt x="2503601" y="1597161"/>
                </a:cubicBezTo>
                <a:cubicBezTo>
                  <a:pt x="2496176" y="1604575"/>
                  <a:pt x="2485750" y="1608051"/>
                  <a:pt x="2472323" y="1607588"/>
                </a:cubicBezTo>
                <a:cubicBezTo>
                  <a:pt x="2476200" y="1613990"/>
                  <a:pt x="2479080" y="1621160"/>
                  <a:pt x="2480963" y="1629098"/>
                </a:cubicBezTo>
                <a:cubicBezTo>
                  <a:pt x="2482845" y="1637037"/>
                  <a:pt x="2483782" y="1645437"/>
                  <a:pt x="2483774" y="1654298"/>
                </a:cubicBezTo>
                <a:cubicBezTo>
                  <a:pt x="2483648" y="1675053"/>
                  <a:pt x="2479081" y="1694856"/>
                  <a:pt x="2470072" y="1713705"/>
                </a:cubicBezTo>
                <a:cubicBezTo>
                  <a:pt x="2461063" y="1732555"/>
                  <a:pt x="2448367" y="1748013"/>
                  <a:pt x="2431982" y="1760080"/>
                </a:cubicBezTo>
                <a:cubicBezTo>
                  <a:pt x="2415598" y="1772147"/>
                  <a:pt x="2396279" y="1778384"/>
                  <a:pt x="2374027" y="1778790"/>
                </a:cubicBezTo>
                <a:cubicBezTo>
                  <a:pt x="2349117" y="1778186"/>
                  <a:pt x="2330025" y="1770190"/>
                  <a:pt x="2316751" y="1754801"/>
                </a:cubicBezTo>
                <a:cubicBezTo>
                  <a:pt x="2303476" y="1739411"/>
                  <a:pt x="2296776" y="1720250"/>
                  <a:pt x="2296650" y="1697317"/>
                </a:cubicBezTo>
                <a:cubicBezTo>
                  <a:pt x="2296813" y="1675257"/>
                  <a:pt x="2301532" y="1654741"/>
                  <a:pt x="2310807" y="1635770"/>
                </a:cubicBezTo>
                <a:cubicBezTo>
                  <a:pt x="2320081" y="1616799"/>
                  <a:pt x="2332930" y="1601447"/>
                  <a:pt x="2349352" y="1589714"/>
                </a:cubicBezTo>
                <a:cubicBezTo>
                  <a:pt x="2365775" y="1577981"/>
                  <a:pt x="2384790" y="1571942"/>
                  <a:pt x="2406397" y="1571596"/>
                </a:cubicBezTo>
                <a:cubicBezTo>
                  <a:pt x="2412731" y="1571605"/>
                  <a:pt x="2418707" y="1572201"/>
                  <a:pt x="2424324" y="1573385"/>
                </a:cubicBezTo>
                <a:cubicBezTo>
                  <a:pt x="2429941" y="1574568"/>
                  <a:pt x="2435302" y="1576289"/>
                  <a:pt x="2440407" y="1578546"/>
                </a:cubicBezTo>
                <a:cubicBezTo>
                  <a:pt x="2444649" y="1580554"/>
                  <a:pt x="2449068" y="1582587"/>
                  <a:pt x="2453661" y="1584647"/>
                </a:cubicBezTo>
                <a:cubicBezTo>
                  <a:pt x="2458256" y="1586706"/>
                  <a:pt x="2463386" y="1587817"/>
                  <a:pt x="2469051" y="1587979"/>
                </a:cubicBezTo>
                <a:cubicBezTo>
                  <a:pt x="2475222" y="1587971"/>
                  <a:pt x="2479969" y="1586245"/>
                  <a:pt x="2483292" y="1582801"/>
                </a:cubicBezTo>
                <a:cubicBezTo>
                  <a:pt x="2486615" y="1579357"/>
                  <a:pt x="2488294" y="1574247"/>
                  <a:pt x="2488330" y="1567471"/>
                </a:cubicBezTo>
                <a:cubicBezTo>
                  <a:pt x="2488330" y="1564557"/>
                  <a:pt x="2488020" y="1561362"/>
                  <a:pt x="2487399" y="1557885"/>
                </a:cubicBezTo>
                <a:cubicBezTo>
                  <a:pt x="2486777" y="1554409"/>
                  <a:pt x="2485845" y="1550908"/>
                  <a:pt x="2484602" y="1547384"/>
                </a:cubicBezTo>
                <a:close/>
                <a:moveTo>
                  <a:pt x="5566899" y="1531867"/>
                </a:moveTo>
                <a:cubicBezTo>
                  <a:pt x="5567750" y="1534581"/>
                  <a:pt x="5568500" y="1537653"/>
                  <a:pt x="5569147" y="1541083"/>
                </a:cubicBezTo>
                <a:cubicBezTo>
                  <a:pt x="5569794" y="1544513"/>
                  <a:pt x="5570134" y="1547994"/>
                  <a:pt x="5570169" y="1551527"/>
                </a:cubicBezTo>
                <a:cubicBezTo>
                  <a:pt x="5570204" y="1565043"/>
                  <a:pt x="5566250" y="1575895"/>
                  <a:pt x="5558308" y="1584085"/>
                </a:cubicBezTo>
                <a:cubicBezTo>
                  <a:pt x="5550365" y="1592276"/>
                  <a:pt x="5538222" y="1596575"/>
                  <a:pt x="5521880" y="1596985"/>
                </a:cubicBezTo>
                <a:lnTo>
                  <a:pt x="5498934" y="1716549"/>
                </a:lnTo>
                <a:cubicBezTo>
                  <a:pt x="5496894" y="1727605"/>
                  <a:pt x="5495136" y="1737944"/>
                  <a:pt x="5493659" y="1747567"/>
                </a:cubicBezTo>
                <a:cubicBezTo>
                  <a:pt x="5492182" y="1757189"/>
                  <a:pt x="5490936" y="1766095"/>
                  <a:pt x="5489920" y="1774285"/>
                </a:cubicBezTo>
                <a:lnTo>
                  <a:pt x="5459189" y="1774285"/>
                </a:lnTo>
                <a:lnTo>
                  <a:pt x="5464526" y="1737065"/>
                </a:lnTo>
                <a:lnTo>
                  <a:pt x="5463706" y="1737065"/>
                </a:lnTo>
                <a:cubicBezTo>
                  <a:pt x="5454718" y="1750082"/>
                  <a:pt x="5444117" y="1760259"/>
                  <a:pt x="5431903" y="1767595"/>
                </a:cubicBezTo>
                <a:cubicBezTo>
                  <a:pt x="5419689" y="1774931"/>
                  <a:pt x="5406937" y="1778663"/>
                  <a:pt x="5393648" y="1778790"/>
                </a:cubicBezTo>
                <a:cubicBezTo>
                  <a:pt x="5380374" y="1779217"/>
                  <a:pt x="5368540" y="1775297"/>
                  <a:pt x="5358142" y="1767029"/>
                </a:cubicBezTo>
                <a:cubicBezTo>
                  <a:pt x="5347744" y="1758762"/>
                  <a:pt x="5342256" y="1743586"/>
                  <a:pt x="5341677" y="1721501"/>
                </a:cubicBezTo>
                <a:cubicBezTo>
                  <a:pt x="5341677" y="1716816"/>
                  <a:pt x="5341984" y="1711748"/>
                  <a:pt x="5342597" y="1706295"/>
                </a:cubicBezTo>
                <a:cubicBezTo>
                  <a:pt x="5343210" y="1700843"/>
                  <a:pt x="5344131" y="1694853"/>
                  <a:pt x="5345357" y="1688325"/>
                </a:cubicBezTo>
                <a:lnTo>
                  <a:pt x="5366624" y="1576102"/>
                </a:lnTo>
                <a:lnTo>
                  <a:pt x="5400612" y="1576102"/>
                </a:lnTo>
                <a:lnTo>
                  <a:pt x="5379718" y="1686687"/>
                </a:lnTo>
                <a:cubicBezTo>
                  <a:pt x="5378489" y="1692199"/>
                  <a:pt x="5377567" y="1697353"/>
                  <a:pt x="5376952" y="1702148"/>
                </a:cubicBezTo>
                <a:cubicBezTo>
                  <a:pt x="5376338" y="1706944"/>
                  <a:pt x="5376031" y="1711483"/>
                  <a:pt x="5376031" y="1715767"/>
                </a:cubicBezTo>
                <a:cubicBezTo>
                  <a:pt x="5375903" y="1726160"/>
                  <a:pt x="5378309" y="1734453"/>
                  <a:pt x="5383252" y="1740648"/>
                </a:cubicBezTo>
                <a:cubicBezTo>
                  <a:pt x="5388193" y="1746843"/>
                  <a:pt x="5396439" y="1750017"/>
                  <a:pt x="5407987" y="1750171"/>
                </a:cubicBezTo>
                <a:cubicBezTo>
                  <a:pt x="5420909" y="1749889"/>
                  <a:pt x="5433678" y="1743285"/>
                  <a:pt x="5446294" y="1730358"/>
                </a:cubicBezTo>
                <a:cubicBezTo>
                  <a:pt x="5458909" y="1717430"/>
                  <a:pt x="5467581" y="1699870"/>
                  <a:pt x="5472310" y="1677676"/>
                </a:cubicBezTo>
                <a:lnTo>
                  <a:pt x="5491566" y="1576102"/>
                </a:lnTo>
                <a:lnTo>
                  <a:pt x="5519425" y="1576102"/>
                </a:lnTo>
                <a:cubicBezTo>
                  <a:pt x="5527799" y="1576076"/>
                  <a:pt x="5533995" y="1574182"/>
                  <a:pt x="5538015" y="1570419"/>
                </a:cubicBezTo>
                <a:cubicBezTo>
                  <a:pt x="5542036" y="1566656"/>
                  <a:pt x="5544033" y="1561178"/>
                  <a:pt x="5544007" y="1553984"/>
                </a:cubicBezTo>
                <a:cubicBezTo>
                  <a:pt x="5543981" y="1550896"/>
                  <a:pt x="5543623" y="1547858"/>
                  <a:pt x="5542931" y="1544871"/>
                </a:cubicBezTo>
                <a:cubicBezTo>
                  <a:pt x="5542240" y="1541885"/>
                  <a:pt x="5541370" y="1539052"/>
                  <a:pt x="5540320" y="1536373"/>
                </a:cubicBezTo>
                <a:close/>
                <a:moveTo>
                  <a:pt x="8935808" y="1522857"/>
                </a:moveTo>
                <a:lnTo>
                  <a:pt x="8925568" y="1576102"/>
                </a:lnTo>
                <a:lnTo>
                  <a:pt x="8973079" y="1576102"/>
                </a:lnTo>
                <a:lnTo>
                  <a:pt x="8967755" y="1602673"/>
                </a:lnTo>
                <a:lnTo>
                  <a:pt x="8920244" y="1602673"/>
                </a:lnTo>
                <a:lnTo>
                  <a:pt x="8901813" y="1698956"/>
                </a:lnTo>
                <a:cubicBezTo>
                  <a:pt x="8900763" y="1704462"/>
                  <a:pt x="8899893" y="1709839"/>
                  <a:pt x="8899202" y="1715089"/>
                </a:cubicBezTo>
                <a:cubicBezTo>
                  <a:pt x="8898511" y="1720338"/>
                  <a:pt x="8898153" y="1725613"/>
                  <a:pt x="8898127" y="1730914"/>
                </a:cubicBezTo>
                <a:cubicBezTo>
                  <a:pt x="8898093" y="1736898"/>
                  <a:pt x="8899595" y="1741524"/>
                  <a:pt x="8902632" y="1744793"/>
                </a:cubicBezTo>
                <a:cubicBezTo>
                  <a:pt x="8905670" y="1748063"/>
                  <a:pt x="8910448" y="1749719"/>
                  <a:pt x="8916967" y="1749761"/>
                </a:cubicBezTo>
                <a:cubicBezTo>
                  <a:pt x="8919860" y="1749761"/>
                  <a:pt x="8922675" y="1749659"/>
                  <a:pt x="8925415" y="1749454"/>
                </a:cubicBezTo>
                <a:cubicBezTo>
                  <a:pt x="8928154" y="1749249"/>
                  <a:pt x="8930662" y="1748942"/>
                  <a:pt x="8932941" y="1748532"/>
                </a:cubicBezTo>
                <a:lnTo>
                  <a:pt x="8931302" y="1775110"/>
                </a:lnTo>
                <a:cubicBezTo>
                  <a:pt x="8928137" y="1776337"/>
                  <a:pt x="8924229" y="1777257"/>
                  <a:pt x="8919578" y="1777870"/>
                </a:cubicBezTo>
                <a:cubicBezTo>
                  <a:pt x="8914928" y="1778483"/>
                  <a:pt x="8910099" y="1778790"/>
                  <a:pt x="8905089" y="1778790"/>
                </a:cubicBezTo>
                <a:cubicBezTo>
                  <a:pt x="8890107" y="1778441"/>
                  <a:pt x="8879368" y="1774539"/>
                  <a:pt x="8872874" y="1767084"/>
                </a:cubicBezTo>
                <a:cubicBezTo>
                  <a:pt x="8866381" y="1759629"/>
                  <a:pt x="8863211" y="1750713"/>
                  <a:pt x="8863364" y="1740338"/>
                </a:cubicBezTo>
                <a:cubicBezTo>
                  <a:pt x="8863356" y="1734661"/>
                  <a:pt x="8863680" y="1728806"/>
                  <a:pt x="8864336" y="1722771"/>
                </a:cubicBezTo>
                <a:cubicBezTo>
                  <a:pt x="8864992" y="1716736"/>
                  <a:pt x="8866031" y="1710164"/>
                  <a:pt x="8867454" y="1703053"/>
                </a:cubicBezTo>
                <a:lnTo>
                  <a:pt x="8887085" y="1602673"/>
                </a:lnTo>
                <a:lnTo>
                  <a:pt x="8858449" y="1602673"/>
                </a:lnTo>
                <a:lnTo>
                  <a:pt x="8863774" y="1576102"/>
                </a:lnTo>
                <a:lnTo>
                  <a:pt x="8891992" y="1576102"/>
                </a:lnTo>
                <a:lnTo>
                  <a:pt x="8900584" y="1531458"/>
                </a:lnTo>
                <a:close/>
                <a:moveTo>
                  <a:pt x="8421458" y="1522857"/>
                </a:moveTo>
                <a:lnTo>
                  <a:pt x="8411219" y="1576102"/>
                </a:lnTo>
                <a:lnTo>
                  <a:pt x="8458729" y="1576102"/>
                </a:lnTo>
                <a:lnTo>
                  <a:pt x="8453405" y="1602673"/>
                </a:lnTo>
                <a:lnTo>
                  <a:pt x="8405894" y="1602673"/>
                </a:lnTo>
                <a:lnTo>
                  <a:pt x="8387463" y="1698956"/>
                </a:lnTo>
                <a:cubicBezTo>
                  <a:pt x="8386414" y="1704462"/>
                  <a:pt x="8385544" y="1709839"/>
                  <a:pt x="8384852" y="1715089"/>
                </a:cubicBezTo>
                <a:cubicBezTo>
                  <a:pt x="8384161" y="1720338"/>
                  <a:pt x="8383803" y="1725613"/>
                  <a:pt x="8383778" y="1730914"/>
                </a:cubicBezTo>
                <a:cubicBezTo>
                  <a:pt x="8383743" y="1736898"/>
                  <a:pt x="8385244" y="1741524"/>
                  <a:pt x="8388283" y="1744793"/>
                </a:cubicBezTo>
                <a:cubicBezTo>
                  <a:pt x="8391320" y="1748063"/>
                  <a:pt x="8396098" y="1749719"/>
                  <a:pt x="8402618" y="1749761"/>
                </a:cubicBezTo>
                <a:cubicBezTo>
                  <a:pt x="8405511" y="1749761"/>
                  <a:pt x="8408326" y="1749659"/>
                  <a:pt x="8411065" y="1749454"/>
                </a:cubicBezTo>
                <a:cubicBezTo>
                  <a:pt x="8413804" y="1749249"/>
                  <a:pt x="8416313" y="1748942"/>
                  <a:pt x="8418591" y="1748532"/>
                </a:cubicBezTo>
                <a:lnTo>
                  <a:pt x="8416953" y="1775110"/>
                </a:lnTo>
                <a:cubicBezTo>
                  <a:pt x="8413787" y="1776337"/>
                  <a:pt x="8409879" y="1777257"/>
                  <a:pt x="8405229" y="1777870"/>
                </a:cubicBezTo>
                <a:cubicBezTo>
                  <a:pt x="8400578" y="1778483"/>
                  <a:pt x="8395748" y="1778790"/>
                  <a:pt x="8390740" y="1778790"/>
                </a:cubicBezTo>
                <a:cubicBezTo>
                  <a:pt x="8375757" y="1778441"/>
                  <a:pt x="8365018" y="1774539"/>
                  <a:pt x="8358524" y="1767084"/>
                </a:cubicBezTo>
                <a:cubicBezTo>
                  <a:pt x="8352031" y="1759629"/>
                  <a:pt x="8348861" y="1750713"/>
                  <a:pt x="8349015" y="1740338"/>
                </a:cubicBezTo>
                <a:cubicBezTo>
                  <a:pt x="8349006" y="1734661"/>
                  <a:pt x="8349330" y="1728806"/>
                  <a:pt x="8349986" y="1722771"/>
                </a:cubicBezTo>
                <a:cubicBezTo>
                  <a:pt x="8350642" y="1716736"/>
                  <a:pt x="8351682" y="1710164"/>
                  <a:pt x="8353104" y="1703053"/>
                </a:cubicBezTo>
                <a:lnTo>
                  <a:pt x="8372735" y="1602673"/>
                </a:lnTo>
                <a:lnTo>
                  <a:pt x="8344100" y="1602673"/>
                </a:lnTo>
                <a:lnTo>
                  <a:pt x="8349423" y="1576102"/>
                </a:lnTo>
                <a:lnTo>
                  <a:pt x="8377642" y="1576102"/>
                </a:lnTo>
                <a:lnTo>
                  <a:pt x="8386235" y="1531458"/>
                </a:lnTo>
                <a:close/>
                <a:moveTo>
                  <a:pt x="2887434" y="1522857"/>
                </a:moveTo>
                <a:lnTo>
                  <a:pt x="2877195" y="1576102"/>
                </a:lnTo>
                <a:lnTo>
                  <a:pt x="2924706" y="1576102"/>
                </a:lnTo>
                <a:lnTo>
                  <a:pt x="2919381" y="1602673"/>
                </a:lnTo>
                <a:lnTo>
                  <a:pt x="2871870" y="1602673"/>
                </a:lnTo>
                <a:lnTo>
                  <a:pt x="2853439" y="1698956"/>
                </a:lnTo>
                <a:cubicBezTo>
                  <a:pt x="2852390" y="1704462"/>
                  <a:pt x="2851520" y="1709839"/>
                  <a:pt x="2850828" y="1715089"/>
                </a:cubicBezTo>
                <a:cubicBezTo>
                  <a:pt x="2850137" y="1720338"/>
                  <a:pt x="2849779" y="1725613"/>
                  <a:pt x="2849753" y="1730914"/>
                </a:cubicBezTo>
                <a:cubicBezTo>
                  <a:pt x="2849719" y="1736898"/>
                  <a:pt x="2851221" y="1741524"/>
                  <a:pt x="2854259" y="1744793"/>
                </a:cubicBezTo>
                <a:cubicBezTo>
                  <a:pt x="2857296" y="1748063"/>
                  <a:pt x="2862075" y="1749719"/>
                  <a:pt x="2868594" y="1749761"/>
                </a:cubicBezTo>
                <a:cubicBezTo>
                  <a:pt x="2871486" y="1749761"/>
                  <a:pt x="2874302" y="1749659"/>
                  <a:pt x="2877041" y="1749454"/>
                </a:cubicBezTo>
                <a:cubicBezTo>
                  <a:pt x="2879780" y="1749249"/>
                  <a:pt x="2882289" y="1748942"/>
                  <a:pt x="2884567" y="1748532"/>
                </a:cubicBezTo>
                <a:lnTo>
                  <a:pt x="2882929" y="1775110"/>
                </a:lnTo>
                <a:cubicBezTo>
                  <a:pt x="2879763" y="1776337"/>
                  <a:pt x="2875855" y="1777257"/>
                  <a:pt x="2871204" y="1777870"/>
                </a:cubicBezTo>
                <a:cubicBezTo>
                  <a:pt x="2866554" y="1778483"/>
                  <a:pt x="2861725" y="1778790"/>
                  <a:pt x="2856716" y="1778790"/>
                </a:cubicBezTo>
                <a:cubicBezTo>
                  <a:pt x="2841732" y="1778441"/>
                  <a:pt x="2830994" y="1774539"/>
                  <a:pt x="2824500" y="1767084"/>
                </a:cubicBezTo>
                <a:cubicBezTo>
                  <a:pt x="2818007" y="1759629"/>
                  <a:pt x="2814837" y="1750713"/>
                  <a:pt x="2814990" y="1740338"/>
                </a:cubicBezTo>
                <a:cubicBezTo>
                  <a:pt x="2814982" y="1734661"/>
                  <a:pt x="2815306" y="1728806"/>
                  <a:pt x="2815962" y="1722771"/>
                </a:cubicBezTo>
                <a:cubicBezTo>
                  <a:pt x="2816618" y="1716736"/>
                  <a:pt x="2817657" y="1710164"/>
                  <a:pt x="2819080" y="1703053"/>
                </a:cubicBezTo>
                <a:lnTo>
                  <a:pt x="2838711" y="1602673"/>
                </a:lnTo>
                <a:lnTo>
                  <a:pt x="2810076" y="1602673"/>
                </a:lnTo>
                <a:lnTo>
                  <a:pt x="2815400" y="1576102"/>
                </a:lnTo>
                <a:lnTo>
                  <a:pt x="2843619" y="1576102"/>
                </a:lnTo>
                <a:lnTo>
                  <a:pt x="2852211" y="1531458"/>
                </a:lnTo>
                <a:close/>
                <a:moveTo>
                  <a:pt x="9466165" y="1497873"/>
                </a:moveTo>
                <a:cubicBezTo>
                  <a:pt x="9472369" y="1497992"/>
                  <a:pt x="9477244" y="1500003"/>
                  <a:pt x="9480790" y="1503907"/>
                </a:cubicBezTo>
                <a:cubicBezTo>
                  <a:pt x="9484335" y="1507810"/>
                  <a:pt x="9486142" y="1512890"/>
                  <a:pt x="9486210" y="1519146"/>
                </a:cubicBezTo>
                <a:cubicBezTo>
                  <a:pt x="9485895" y="1526007"/>
                  <a:pt x="9483662" y="1531513"/>
                  <a:pt x="9479511" y="1535663"/>
                </a:cubicBezTo>
                <a:cubicBezTo>
                  <a:pt x="9475361" y="1539814"/>
                  <a:pt x="9469957" y="1541945"/>
                  <a:pt x="9463302" y="1542055"/>
                </a:cubicBezTo>
                <a:cubicBezTo>
                  <a:pt x="9457293" y="1541936"/>
                  <a:pt x="9452538" y="1539925"/>
                  <a:pt x="9449035" y="1536021"/>
                </a:cubicBezTo>
                <a:cubicBezTo>
                  <a:pt x="9445532" y="1532118"/>
                  <a:pt x="9443743" y="1527038"/>
                  <a:pt x="9443665" y="1520782"/>
                </a:cubicBezTo>
                <a:cubicBezTo>
                  <a:pt x="9443836" y="1514100"/>
                  <a:pt x="9446052" y="1508646"/>
                  <a:pt x="9450313" y="1504418"/>
                </a:cubicBezTo>
                <a:cubicBezTo>
                  <a:pt x="9454574" y="1500191"/>
                  <a:pt x="9459858" y="1498009"/>
                  <a:pt x="9466165" y="1497873"/>
                </a:cubicBezTo>
                <a:close/>
                <a:moveTo>
                  <a:pt x="4027390" y="1497873"/>
                </a:moveTo>
                <a:cubicBezTo>
                  <a:pt x="4033595" y="1497992"/>
                  <a:pt x="4038470" y="1500003"/>
                  <a:pt x="4042015" y="1503907"/>
                </a:cubicBezTo>
                <a:cubicBezTo>
                  <a:pt x="4045561" y="1507810"/>
                  <a:pt x="4047368" y="1512890"/>
                  <a:pt x="4047436" y="1519146"/>
                </a:cubicBezTo>
                <a:cubicBezTo>
                  <a:pt x="4047120" y="1526007"/>
                  <a:pt x="4044888" y="1531513"/>
                  <a:pt x="4040737" y="1535663"/>
                </a:cubicBezTo>
                <a:cubicBezTo>
                  <a:pt x="4036586" y="1539814"/>
                  <a:pt x="4031183" y="1541945"/>
                  <a:pt x="4024527" y="1542055"/>
                </a:cubicBezTo>
                <a:cubicBezTo>
                  <a:pt x="4018519" y="1541936"/>
                  <a:pt x="4013763" y="1539925"/>
                  <a:pt x="4010260" y="1536021"/>
                </a:cubicBezTo>
                <a:cubicBezTo>
                  <a:pt x="4006758" y="1532118"/>
                  <a:pt x="4004968" y="1527038"/>
                  <a:pt x="4004891" y="1520782"/>
                </a:cubicBezTo>
                <a:cubicBezTo>
                  <a:pt x="4005062" y="1514100"/>
                  <a:pt x="4007277" y="1508646"/>
                  <a:pt x="4011539" y="1504418"/>
                </a:cubicBezTo>
                <a:cubicBezTo>
                  <a:pt x="4015800" y="1500191"/>
                  <a:pt x="4021084" y="1498009"/>
                  <a:pt x="4027390" y="1497873"/>
                </a:cubicBezTo>
                <a:close/>
                <a:moveTo>
                  <a:pt x="293591" y="1497873"/>
                </a:moveTo>
                <a:cubicBezTo>
                  <a:pt x="299795" y="1497992"/>
                  <a:pt x="304670" y="1500003"/>
                  <a:pt x="308216" y="1503907"/>
                </a:cubicBezTo>
                <a:cubicBezTo>
                  <a:pt x="311761" y="1507810"/>
                  <a:pt x="313568" y="1512890"/>
                  <a:pt x="313636" y="1519146"/>
                </a:cubicBezTo>
                <a:cubicBezTo>
                  <a:pt x="313321" y="1526007"/>
                  <a:pt x="311088" y="1531513"/>
                  <a:pt x="306937" y="1535663"/>
                </a:cubicBezTo>
                <a:cubicBezTo>
                  <a:pt x="302787" y="1539814"/>
                  <a:pt x="297383" y="1541945"/>
                  <a:pt x="290727" y="1542055"/>
                </a:cubicBezTo>
                <a:cubicBezTo>
                  <a:pt x="284719" y="1541936"/>
                  <a:pt x="279964" y="1539925"/>
                  <a:pt x="276461" y="1536021"/>
                </a:cubicBezTo>
                <a:cubicBezTo>
                  <a:pt x="272958" y="1532118"/>
                  <a:pt x="271168" y="1527038"/>
                  <a:pt x="271092" y="1520782"/>
                </a:cubicBezTo>
                <a:cubicBezTo>
                  <a:pt x="271262" y="1514100"/>
                  <a:pt x="273478" y="1508646"/>
                  <a:pt x="277739" y="1504418"/>
                </a:cubicBezTo>
                <a:cubicBezTo>
                  <a:pt x="282000" y="1500191"/>
                  <a:pt x="287284" y="1498009"/>
                  <a:pt x="293591" y="1497873"/>
                </a:cubicBezTo>
                <a:close/>
                <a:moveTo>
                  <a:pt x="406480" y="1494596"/>
                </a:moveTo>
                <a:lnTo>
                  <a:pt x="426907" y="1494596"/>
                </a:lnTo>
                <a:cubicBezTo>
                  <a:pt x="426516" y="1502566"/>
                  <a:pt x="428226" y="1509153"/>
                  <a:pt x="432038" y="1514358"/>
                </a:cubicBezTo>
                <a:cubicBezTo>
                  <a:pt x="435850" y="1519563"/>
                  <a:pt x="441664" y="1522259"/>
                  <a:pt x="449477" y="1522447"/>
                </a:cubicBezTo>
                <a:cubicBezTo>
                  <a:pt x="459205" y="1522131"/>
                  <a:pt x="466654" y="1519179"/>
                  <a:pt x="471827" y="1513590"/>
                </a:cubicBezTo>
                <a:cubicBezTo>
                  <a:pt x="476999" y="1508001"/>
                  <a:pt x="480459" y="1501670"/>
                  <a:pt x="482205" y="1494596"/>
                </a:cubicBezTo>
                <a:lnTo>
                  <a:pt x="503498" y="1494596"/>
                </a:lnTo>
                <a:cubicBezTo>
                  <a:pt x="500844" y="1509738"/>
                  <a:pt x="494687" y="1521726"/>
                  <a:pt x="485026" y="1530560"/>
                </a:cubicBezTo>
                <a:cubicBezTo>
                  <a:pt x="475365" y="1539395"/>
                  <a:pt x="463379" y="1543909"/>
                  <a:pt x="449067" y="1544103"/>
                </a:cubicBezTo>
                <a:cubicBezTo>
                  <a:pt x="431137" y="1543602"/>
                  <a:pt x="419071" y="1538474"/>
                  <a:pt x="412871" y="1528719"/>
                </a:cubicBezTo>
                <a:cubicBezTo>
                  <a:pt x="406671" y="1518964"/>
                  <a:pt x="404541" y="1507589"/>
                  <a:pt x="406480" y="1494596"/>
                </a:cubicBezTo>
                <a:close/>
                <a:moveTo>
                  <a:pt x="4769734" y="1493367"/>
                </a:moveTo>
                <a:lnTo>
                  <a:pt x="4794287" y="1493367"/>
                </a:lnTo>
                <a:lnTo>
                  <a:pt x="4822522" y="1551885"/>
                </a:lnTo>
                <a:lnTo>
                  <a:pt x="4797150" y="1551885"/>
                </a:lnTo>
                <a:lnTo>
                  <a:pt x="4779566" y="1514237"/>
                </a:lnTo>
                <a:lnTo>
                  <a:pt x="4778748" y="1514237"/>
                </a:lnTo>
                <a:lnTo>
                  <a:pt x="4750064" y="1551885"/>
                </a:lnTo>
                <a:lnTo>
                  <a:pt x="4722609" y="1551885"/>
                </a:lnTo>
                <a:close/>
                <a:moveTo>
                  <a:pt x="4159102" y="1493367"/>
                </a:moveTo>
                <a:lnTo>
                  <a:pt x="4183280" y="1493367"/>
                </a:lnTo>
                <a:lnTo>
                  <a:pt x="4211514" y="1551885"/>
                </a:lnTo>
                <a:lnTo>
                  <a:pt x="4186149" y="1551885"/>
                </a:lnTo>
                <a:lnTo>
                  <a:pt x="4168528" y="1514237"/>
                </a:lnTo>
                <a:lnTo>
                  <a:pt x="4167708" y="1514237"/>
                </a:lnTo>
                <a:lnTo>
                  <a:pt x="4139022" y="1551885"/>
                </a:lnTo>
                <a:lnTo>
                  <a:pt x="4111566" y="1551885"/>
                </a:lnTo>
                <a:close/>
                <a:moveTo>
                  <a:pt x="2424837" y="1493367"/>
                </a:moveTo>
                <a:lnTo>
                  <a:pt x="2465779" y="1493367"/>
                </a:lnTo>
                <a:lnTo>
                  <a:pt x="2411315" y="1551885"/>
                </a:lnTo>
                <a:lnTo>
                  <a:pt x="2384681" y="1551885"/>
                </a:lnTo>
                <a:close/>
                <a:moveTo>
                  <a:pt x="1600870" y="1493367"/>
                </a:moveTo>
                <a:lnTo>
                  <a:pt x="1625455" y="1493367"/>
                </a:lnTo>
                <a:lnTo>
                  <a:pt x="1653292" y="1551885"/>
                </a:lnTo>
                <a:lnTo>
                  <a:pt x="1627914" y="1551885"/>
                </a:lnTo>
                <a:lnTo>
                  <a:pt x="1610294" y="1514237"/>
                </a:lnTo>
                <a:lnTo>
                  <a:pt x="1609475" y="1514237"/>
                </a:lnTo>
                <a:lnTo>
                  <a:pt x="1580792" y="1551885"/>
                </a:lnTo>
                <a:lnTo>
                  <a:pt x="1553338" y="1551885"/>
                </a:lnTo>
                <a:close/>
                <a:moveTo>
                  <a:pt x="1165387" y="1493367"/>
                </a:moveTo>
                <a:lnTo>
                  <a:pt x="1206316" y="1493367"/>
                </a:lnTo>
                <a:lnTo>
                  <a:pt x="1151865" y="1551885"/>
                </a:lnTo>
                <a:lnTo>
                  <a:pt x="1125231" y="1551885"/>
                </a:lnTo>
                <a:close/>
                <a:moveTo>
                  <a:pt x="9299628" y="1490500"/>
                </a:moveTo>
                <a:lnTo>
                  <a:pt x="9325853" y="1490500"/>
                </a:lnTo>
                <a:lnTo>
                  <a:pt x="9351655" y="1549018"/>
                </a:lnTo>
                <a:lnTo>
                  <a:pt x="9325853" y="1549018"/>
                </a:lnTo>
                <a:lnTo>
                  <a:pt x="9310691" y="1510552"/>
                </a:lnTo>
                <a:lnTo>
                  <a:pt x="9309462" y="1510552"/>
                </a:lnTo>
                <a:lnTo>
                  <a:pt x="9283647" y="1549018"/>
                </a:lnTo>
                <a:lnTo>
                  <a:pt x="9255784" y="1549018"/>
                </a:lnTo>
                <a:close/>
                <a:moveTo>
                  <a:pt x="6377198" y="1490500"/>
                </a:moveTo>
                <a:lnTo>
                  <a:pt x="6403424" y="1490500"/>
                </a:lnTo>
                <a:lnTo>
                  <a:pt x="6429203" y="1549018"/>
                </a:lnTo>
                <a:lnTo>
                  <a:pt x="6403424" y="1549018"/>
                </a:lnTo>
                <a:lnTo>
                  <a:pt x="6388262" y="1510552"/>
                </a:lnTo>
                <a:lnTo>
                  <a:pt x="6387033" y="1510552"/>
                </a:lnTo>
                <a:lnTo>
                  <a:pt x="6361215" y="1549018"/>
                </a:lnTo>
                <a:lnTo>
                  <a:pt x="6333759" y="1549018"/>
                </a:lnTo>
                <a:close/>
                <a:moveTo>
                  <a:pt x="7711649" y="1483538"/>
                </a:moveTo>
                <a:lnTo>
                  <a:pt x="7745643" y="1483538"/>
                </a:lnTo>
                <a:lnTo>
                  <a:pt x="7721069" y="1611274"/>
                </a:lnTo>
                <a:lnTo>
                  <a:pt x="7721889" y="1611274"/>
                </a:lnTo>
                <a:cubicBezTo>
                  <a:pt x="7730319" y="1599058"/>
                  <a:pt x="7740490" y="1589428"/>
                  <a:pt x="7752401" y="1582382"/>
                </a:cubicBezTo>
                <a:cubicBezTo>
                  <a:pt x="7764313" y="1575336"/>
                  <a:pt x="7777761" y="1571740"/>
                  <a:pt x="7792745" y="1571596"/>
                </a:cubicBezTo>
                <a:cubicBezTo>
                  <a:pt x="7804641" y="1571357"/>
                  <a:pt x="7815639" y="1575311"/>
                  <a:pt x="7825737" y="1583458"/>
                </a:cubicBezTo>
                <a:cubicBezTo>
                  <a:pt x="7835835" y="1591605"/>
                  <a:pt x="7841205" y="1605383"/>
                  <a:pt x="7841843" y="1624790"/>
                </a:cubicBezTo>
                <a:cubicBezTo>
                  <a:pt x="7841835" y="1630208"/>
                  <a:pt x="7841545" y="1635857"/>
                  <a:pt x="7840973" y="1641736"/>
                </a:cubicBezTo>
                <a:cubicBezTo>
                  <a:pt x="7840403" y="1647615"/>
                  <a:pt x="7839602" y="1653161"/>
                  <a:pt x="7838571" y="1658375"/>
                </a:cubicBezTo>
                <a:lnTo>
                  <a:pt x="7816487" y="1774285"/>
                </a:lnTo>
                <a:lnTo>
                  <a:pt x="7782505" y="1774285"/>
                </a:lnTo>
                <a:lnTo>
                  <a:pt x="7804622" y="1660013"/>
                </a:lnTo>
                <a:cubicBezTo>
                  <a:pt x="7805263" y="1656336"/>
                  <a:pt x="7805825" y="1652223"/>
                  <a:pt x="7806311" y="1647675"/>
                </a:cubicBezTo>
                <a:cubicBezTo>
                  <a:pt x="7806798" y="1643127"/>
                  <a:pt x="7807054" y="1638092"/>
                  <a:pt x="7807079" y="1632572"/>
                </a:cubicBezTo>
                <a:cubicBezTo>
                  <a:pt x="7807182" y="1623143"/>
                  <a:pt x="7804827" y="1615378"/>
                  <a:pt x="7800015" y="1609277"/>
                </a:cubicBezTo>
                <a:cubicBezTo>
                  <a:pt x="7795202" y="1603176"/>
                  <a:pt x="7787318" y="1600019"/>
                  <a:pt x="7776361" y="1599806"/>
                </a:cubicBezTo>
                <a:cubicBezTo>
                  <a:pt x="7762590" y="1600155"/>
                  <a:pt x="7749074" y="1607135"/>
                  <a:pt x="7735814" y="1620745"/>
                </a:cubicBezTo>
                <a:cubicBezTo>
                  <a:pt x="7722554" y="1634355"/>
                  <a:pt x="7713543" y="1652496"/>
                  <a:pt x="7708782" y="1675167"/>
                </a:cubicBezTo>
                <a:lnTo>
                  <a:pt x="7690351" y="1774285"/>
                </a:lnTo>
                <a:lnTo>
                  <a:pt x="7656357" y="1774285"/>
                </a:lnTo>
                <a:close/>
                <a:moveTo>
                  <a:pt x="6987749" y="1483538"/>
                </a:moveTo>
                <a:lnTo>
                  <a:pt x="7021744" y="1483538"/>
                </a:lnTo>
                <a:lnTo>
                  <a:pt x="6997169" y="1611274"/>
                </a:lnTo>
                <a:lnTo>
                  <a:pt x="6997989" y="1611274"/>
                </a:lnTo>
                <a:cubicBezTo>
                  <a:pt x="7006419" y="1599058"/>
                  <a:pt x="7016590" y="1589428"/>
                  <a:pt x="7028502" y="1582382"/>
                </a:cubicBezTo>
                <a:cubicBezTo>
                  <a:pt x="7040414" y="1575336"/>
                  <a:pt x="7053861" y="1571740"/>
                  <a:pt x="7068845" y="1571596"/>
                </a:cubicBezTo>
                <a:cubicBezTo>
                  <a:pt x="7080741" y="1571357"/>
                  <a:pt x="7091739" y="1575311"/>
                  <a:pt x="7101837" y="1583458"/>
                </a:cubicBezTo>
                <a:cubicBezTo>
                  <a:pt x="7111936" y="1591605"/>
                  <a:pt x="7117305" y="1605383"/>
                  <a:pt x="7117943" y="1624790"/>
                </a:cubicBezTo>
                <a:cubicBezTo>
                  <a:pt x="7117935" y="1630208"/>
                  <a:pt x="7117645" y="1635857"/>
                  <a:pt x="7117074" y="1641736"/>
                </a:cubicBezTo>
                <a:cubicBezTo>
                  <a:pt x="7116503" y="1647615"/>
                  <a:pt x="7115702" y="1653161"/>
                  <a:pt x="7114672" y="1658375"/>
                </a:cubicBezTo>
                <a:lnTo>
                  <a:pt x="7092587" y="1774285"/>
                </a:lnTo>
                <a:lnTo>
                  <a:pt x="7058606" y="1774285"/>
                </a:lnTo>
                <a:lnTo>
                  <a:pt x="7080722" y="1660013"/>
                </a:lnTo>
                <a:cubicBezTo>
                  <a:pt x="7081363" y="1656336"/>
                  <a:pt x="7081926" y="1652223"/>
                  <a:pt x="7082412" y="1647675"/>
                </a:cubicBezTo>
                <a:cubicBezTo>
                  <a:pt x="7082898" y="1643127"/>
                  <a:pt x="7083155" y="1638092"/>
                  <a:pt x="7083180" y="1632572"/>
                </a:cubicBezTo>
                <a:cubicBezTo>
                  <a:pt x="7083283" y="1623143"/>
                  <a:pt x="7080928" y="1615378"/>
                  <a:pt x="7076115" y="1609277"/>
                </a:cubicBezTo>
                <a:cubicBezTo>
                  <a:pt x="7071303" y="1603176"/>
                  <a:pt x="7063418" y="1600019"/>
                  <a:pt x="7052462" y="1599806"/>
                </a:cubicBezTo>
                <a:cubicBezTo>
                  <a:pt x="7038690" y="1600155"/>
                  <a:pt x="7025174" y="1607135"/>
                  <a:pt x="7011914" y="1620745"/>
                </a:cubicBezTo>
                <a:cubicBezTo>
                  <a:pt x="6998654" y="1634355"/>
                  <a:pt x="6989644" y="1652496"/>
                  <a:pt x="6984882" y="1675167"/>
                </a:cubicBezTo>
                <a:lnTo>
                  <a:pt x="6966452" y="1774285"/>
                </a:lnTo>
                <a:lnTo>
                  <a:pt x="6932457" y="1774285"/>
                </a:lnTo>
                <a:close/>
                <a:moveTo>
                  <a:pt x="6797235" y="1483538"/>
                </a:moveTo>
                <a:lnTo>
                  <a:pt x="6831220" y="1483538"/>
                </a:lnTo>
                <a:lnTo>
                  <a:pt x="6796415" y="1665775"/>
                </a:lnTo>
                <a:lnTo>
                  <a:pt x="6797235" y="1665775"/>
                </a:lnTo>
                <a:cubicBezTo>
                  <a:pt x="6800382" y="1662252"/>
                  <a:pt x="6803606" y="1658755"/>
                  <a:pt x="6806908" y="1655283"/>
                </a:cubicBezTo>
                <a:cubicBezTo>
                  <a:pt x="6810209" y="1651811"/>
                  <a:pt x="6813127" y="1648620"/>
                  <a:pt x="6815660" y="1645711"/>
                </a:cubicBezTo>
                <a:lnTo>
                  <a:pt x="6885678" y="1576102"/>
                </a:lnTo>
                <a:lnTo>
                  <a:pt x="6927443" y="1576102"/>
                </a:lnTo>
                <a:lnTo>
                  <a:pt x="6841046" y="1657586"/>
                </a:lnTo>
                <a:lnTo>
                  <a:pt x="6900419" y="1774285"/>
                </a:lnTo>
                <a:lnTo>
                  <a:pt x="6862749" y="1774285"/>
                </a:lnTo>
                <a:lnTo>
                  <a:pt x="6815250" y="1676422"/>
                </a:lnTo>
                <a:lnTo>
                  <a:pt x="6790273" y="1698942"/>
                </a:lnTo>
                <a:lnTo>
                  <a:pt x="6775942" y="1774285"/>
                </a:lnTo>
                <a:lnTo>
                  <a:pt x="6742366" y="1774285"/>
                </a:lnTo>
                <a:close/>
                <a:moveTo>
                  <a:pt x="5290067" y="1483538"/>
                </a:moveTo>
                <a:lnTo>
                  <a:pt x="5324062" y="1483538"/>
                </a:lnTo>
                <a:lnTo>
                  <a:pt x="5280647" y="1711620"/>
                </a:lnTo>
                <a:cubicBezTo>
                  <a:pt x="5278573" y="1721987"/>
                  <a:pt x="5276781" y="1732585"/>
                  <a:pt x="5275272" y="1743413"/>
                </a:cubicBezTo>
                <a:cubicBezTo>
                  <a:pt x="5273761" y="1754241"/>
                  <a:pt x="5272686" y="1764532"/>
                  <a:pt x="5272046" y="1774285"/>
                </a:cubicBezTo>
                <a:lnTo>
                  <a:pt x="5240918" y="1774285"/>
                </a:lnTo>
                <a:lnTo>
                  <a:pt x="5246243" y="1735011"/>
                </a:lnTo>
                <a:lnTo>
                  <a:pt x="5245423" y="1735011"/>
                </a:lnTo>
                <a:cubicBezTo>
                  <a:pt x="5236336" y="1749192"/>
                  <a:pt x="5225738" y="1760019"/>
                  <a:pt x="5213631" y="1767492"/>
                </a:cubicBezTo>
                <a:cubicBezTo>
                  <a:pt x="5201522" y="1774965"/>
                  <a:pt x="5188364" y="1778731"/>
                  <a:pt x="5174157" y="1778790"/>
                </a:cubicBezTo>
                <a:cubicBezTo>
                  <a:pt x="5154850" y="1778323"/>
                  <a:pt x="5140151" y="1771385"/>
                  <a:pt x="5130059" y="1757976"/>
                </a:cubicBezTo>
                <a:cubicBezTo>
                  <a:pt x="5119967" y="1744567"/>
                  <a:pt x="5114888" y="1727489"/>
                  <a:pt x="5114820" y="1706741"/>
                </a:cubicBezTo>
                <a:cubicBezTo>
                  <a:pt x="5115035" y="1682887"/>
                  <a:pt x="5120425" y="1660768"/>
                  <a:pt x="5130993" y="1640383"/>
                </a:cubicBezTo>
                <a:cubicBezTo>
                  <a:pt x="5141561" y="1619998"/>
                  <a:pt x="5156018" y="1603528"/>
                  <a:pt x="5174368" y="1590974"/>
                </a:cubicBezTo>
                <a:cubicBezTo>
                  <a:pt x="5192717" y="1578419"/>
                  <a:pt x="5213672" y="1571960"/>
                  <a:pt x="5237232" y="1571596"/>
                </a:cubicBezTo>
                <a:cubicBezTo>
                  <a:pt x="5243717" y="1571630"/>
                  <a:pt x="5250100" y="1572277"/>
                  <a:pt x="5256380" y="1573538"/>
                </a:cubicBezTo>
                <a:cubicBezTo>
                  <a:pt x="5262660" y="1574798"/>
                  <a:pt x="5268019" y="1576468"/>
                  <a:pt x="5272456" y="1578546"/>
                </a:cubicBezTo>
                <a:close/>
                <a:moveTo>
                  <a:pt x="2254203" y="1483538"/>
                </a:moveTo>
                <a:lnTo>
                  <a:pt x="2288178" y="1483538"/>
                </a:lnTo>
                <a:lnTo>
                  <a:pt x="2232508" y="1774285"/>
                </a:lnTo>
                <a:lnTo>
                  <a:pt x="2198942" y="1774285"/>
                </a:lnTo>
                <a:close/>
                <a:moveTo>
                  <a:pt x="9865097" y="1478623"/>
                </a:moveTo>
                <a:cubicBezTo>
                  <a:pt x="9874606" y="1478818"/>
                  <a:pt x="9882069" y="1481491"/>
                  <a:pt x="9887488" y="1486643"/>
                </a:cubicBezTo>
                <a:cubicBezTo>
                  <a:pt x="9892905" y="1491795"/>
                  <a:pt x="9895665" y="1498253"/>
                  <a:pt x="9895766" y="1506017"/>
                </a:cubicBezTo>
                <a:cubicBezTo>
                  <a:pt x="9895537" y="1514300"/>
                  <a:pt x="9893316" y="1521096"/>
                  <a:pt x="9889104" y="1526403"/>
                </a:cubicBezTo>
                <a:cubicBezTo>
                  <a:pt x="9884891" y="1531711"/>
                  <a:pt x="9880066" y="1536655"/>
                  <a:pt x="9874624" y="1541234"/>
                </a:cubicBezTo>
                <a:cubicBezTo>
                  <a:pt x="9869183" y="1545813"/>
                  <a:pt x="9864505" y="1551151"/>
                  <a:pt x="9860589" y="1557248"/>
                </a:cubicBezTo>
                <a:lnTo>
                  <a:pt x="9841329" y="1551510"/>
                </a:lnTo>
                <a:cubicBezTo>
                  <a:pt x="9843866" y="1545775"/>
                  <a:pt x="9847306" y="1540943"/>
                  <a:pt x="9851650" y="1537014"/>
                </a:cubicBezTo>
                <a:cubicBezTo>
                  <a:pt x="9855993" y="1533085"/>
                  <a:pt x="9859950" y="1529224"/>
                  <a:pt x="9863518" y="1525432"/>
                </a:cubicBezTo>
                <a:cubicBezTo>
                  <a:pt x="9867088" y="1521639"/>
                  <a:pt x="9868980" y="1517081"/>
                  <a:pt x="9869194" y="1511755"/>
                </a:cubicBezTo>
                <a:cubicBezTo>
                  <a:pt x="9869136" y="1507998"/>
                  <a:pt x="9868026" y="1504958"/>
                  <a:pt x="9865866" y="1502636"/>
                </a:cubicBezTo>
                <a:cubicBezTo>
                  <a:pt x="9863705" y="1500314"/>
                  <a:pt x="9860854" y="1499118"/>
                  <a:pt x="9857311" y="1499050"/>
                </a:cubicBezTo>
                <a:cubicBezTo>
                  <a:pt x="9852401" y="1499221"/>
                  <a:pt x="9848082" y="1500826"/>
                  <a:pt x="9844351" y="1503866"/>
                </a:cubicBezTo>
                <a:cubicBezTo>
                  <a:pt x="9840619" y="1506905"/>
                  <a:pt x="9837427" y="1510355"/>
                  <a:pt x="9834771" y="1514214"/>
                </a:cubicBezTo>
                <a:lnTo>
                  <a:pt x="9821658" y="1505607"/>
                </a:lnTo>
                <a:cubicBezTo>
                  <a:pt x="9826106" y="1498039"/>
                  <a:pt x="9831861" y="1491701"/>
                  <a:pt x="9838921" y="1486592"/>
                </a:cubicBezTo>
                <a:cubicBezTo>
                  <a:pt x="9845981" y="1481483"/>
                  <a:pt x="9854707" y="1478827"/>
                  <a:pt x="9865097" y="1478623"/>
                </a:cubicBezTo>
                <a:close/>
                <a:moveTo>
                  <a:pt x="8708171" y="1478623"/>
                </a:moveTo>
                <a:cubicBezTo>
                  <a:pt x="8717680" y="1478818"/>
                  <a:pt x="8725144" y="1481491"/>
                  <a:pt x="8730561" y="1486643"/>
                </a:cubicBezTo>
                <a:cubicBezTo>
                  <a:pt x="8735979" y="1491795"/>
                  <a:pt x="8738739" y="1498253"/>
                  <a:pt x="8738841" y="1506018"/>
                </a:cubicBezTo>
                <a:cubicBezTo>
                  <a:pt x="8738611" y="1514301"/>
                  <a:pt x="8736390" y="1521097"/>
                  <a:pt x="8732178" y="1526405"/>
                </a:cubicBezTo>
                <a:cubicBezTo>
                  <a:pt x="8727966" y="1531713"/>
                  <a:pt x="8723139" y="1536657"/>
                  <a:pt x="8717698" y="1541236"/>
                </a:cubicBezTo>
                <a:cubicBezTo>
                  <a:pt x="8712257" y="1545815"/>
                  <a:pt x="8707579" y="1551154"/>
                  <a:pt x="8703663" y="1557251"/>
                </a:cubicBezTo>
                <a:lnTo>
                  <a:pt x="8684811" y="1551513"/>
                </a:lnTo>
                <a:cubicBezTo>
                  <a:pt x="8687214" y="1545777"/>
                  <a:pt x="8690559" y="1540945"/>
                  <a:pt x="8694844" y="1537016"/>
                </a:cubicBezTo>
                <a:cubicBezTo>
                  <a:pt x="8699129" y="1533087"/>
                  <a:pt x="8703051" y="1529226"/>
                  <a:pt x="8706608" y="1525434"/>
                </a:cubicBezTo>
                <a:cubicBezTo>
                  <a:pt x="8710165" y="1521641"/>
                  <a:pt x="8712052" y="1517082"/>
                  <a:pt x="8712269" y="1511756"/>
                </a:cubicBezTo>
                <a:cubicBezTo>
                  <a:pt x="8712209" y="1507999"/>
                  <a:pt x="8711100" y="1504959"/>
                  <a:pt x="8708940" y="1502637"/>
                </a:cubicBezTo>
                <a:cubicBezTo>
                  <a:pt x="8706779" y="1500314"/>
                  <a:pt x="8703927" y="1499119"/>
                  <a:pt x="8700384" y="1499050"/>
                </a:cubicBezTo>
                <a:cubicBezTo>
                  <a:pt x="8695646" y="1499221"/>
                  <a:pt x="8691394" y="1500826"/>
                  <a:pt x="8687628" y="1503866"/>
                </a:cubicBezTo>
                <a:cubicBezTo>
                  <a:pt x="8683863" y="1506906"/>
                  <a:pt x="8680738" y="1510356"/>
                  <a:pt x="8678254" y="1514215"/>
                </a:cubicBezTo>
                <a:lnTo>
                  <a:pt x="8664729" y="1505608"/>
                </a:lnTo>
                <a:cubicBezTo>
                  <a:pt x="8669178" y="1498040"/>
                  <a:pt x="8674932" y="1491701"/>
                  <a:pt x="8681994" y="1486592"/>
                </a:cubicBezTo>
                <a:cubicBezTo>
                  <a:pt x="8689054" y="1481483"/>
                  <a:pt x="8697780" y="1478827"/>
                  <a:pt x="8708171" y="1478623"/>
                </a:cubicBezTo>
                <a:close/>
                <a:moveTo>
                  <a:pt x="6405473" y="1457325"/>
                </a:moveTo>
                <a:lnTo>
                  <a:pt x="6436564" y="1457325"/>
                </a:lnTo>
                <a:lnTo>
                  <a:pt x="6463585" y="1510518"/>
                </a:lnTo>
                <a:lnTo>
                  <a:pt x="6444745" y="1510518"/>
                </a:lnTo>
                <a:close/>
                <a:moveTo>
                  <a:pt x="9370912" y="1443809"/>
                </a:moveTo>
                <a:cubicBezTo>
                  <a:pt x="9380064" y="1443987"/>
                  <a:pt x="9387426" y="1446592"/>
                  <a:pt x="9392996" y="1451626"/>
                </a:cubicBezTo>
                <a:cubicBezTo>
                  <a:pt x="9398566" y="1456659"/>
                  <a:pt x="9401427" y="1463051"/>
                  <a:pt x="9401581" y="1470803"/>
                </a:cubicBezTo>
                <a:cubicBezTo>
                  <a:pt x="9401376" y="1477765"/>
                  <a:pt x="9399332" y="1483532"/>
                  <a:pt x="9395449" y="1488105"/>
                </a:cubicBezTo>
                <a:cubicBezTo>
                  <a:pt x="9391565" y="1492677"/>
                  <a:pt x="9387068" y="1496950"/>
                  <a:pt x="9381956" y="1500926"/>
                </a:cubicBezTo>
                <a:cubicBezTo>
                  <a:pt x="9376844" y="1504901"/>
                  <a:pt x="9372343" y="1509473"/>
                  <a:pt x="9368454" y="1514644"/>
                </a:cubicBezTo>
                <a:lnTo>
                  <a:pt x="9351656" y="1507278"/>
                </a:lnTo>
                <a:cubicBezTo>
                  <a:pt x="9356479" y="1499947"/>
                  <a:pt x="9361787" y="1494249"/>
                  <a:pt x="9367583" y="1490185"/>
                </a:cubicBezTo>
                <a:cubicBezTo>
                  <a:pt x="9373379" y="1486122"/>
                  <a:pt x="9376537" y="1481029"/>
                  <a:pt x="9377058" y="1474907"/>
                </a:cubicBezTo>
                <a:cubicBezTo>
                  <a:pt x="9376998" y="1471735"/>
                  <a:pt x="9375786" y="1469051"/>
                  <a:pt x="9373422" y="1466854"/>
                </a:cubicBezTo>
                <a:cubicBezTo>
                  <a:pt x="9371057" y="1464657"/>
                  <a:pt x="9367899" y="1463511"/>
                  <a:pt x="9363947" y="1463417"/>
                </a:cubicBezTo>
                <a:cubicBezTo>
                  <a:pt x="9359782" y="1463571"/>
                  <a:pt x="9355821" y="1464905"/>
                  <a:pt x="9352066" y="1467418"/>
                </a:cubicBezTo>
                <a:cubicBezTo>
                  <a:pt x="9348310" y="1469932"/>
                  <a:pt x="9345168" y="1472701"/>
                  <a:pt x="9342642" y="1475728"/>
                </a:cubicBezTo>
                <a:lnTo>
                  <a:pt x="9331580" y="1464648"/>
                </a:lnTo>
                <a:cubicBezTo>
                  <a:pt x="9335728" y="1459310"/>
                  <a:pt x="9341156" y="1454559"/>
                  <a:pt x="9347866" y="1450397"/>
                </a:cubicBezTo>
                <a:cubicBezTo>
                  <a:pt x="9354575" y="1446234"/>
                  <a:pt x="9362257" y="1444039"/>
                  <a:pt x="9370912" y="1443809"/>
                </a:cubicBezTo>
                <a:close/>
                <a:moveTo>
                  <a:pt x="6968978" y="1321327"/>
                </a:moveTo>
                <a:cubicBezTo>
                  <a:pt x="6974824" y="1321480"/>
                  <a:pt x="6979597" y="1323526"/>
                  <a:pt x="6983295" y="1327463"/>
                </a:cubicBezTo>
                <a:cubicBezTo>
                  <a:pt x="6986994" y="1331400"/>
                  <a:pt x="6988903" y="1336309"/>
                  <a:pt x="6989022" y="1342190"/>
                </a:cubicBezTo>
                <a:cubicBezTo>
                  <a:pt x="6988929" y="1348087"/>
                  <a:pt x="6987071" y="1353065"/>
                  <a:pt x="6983448" y="1357121"/>
                </a:cubicBezTo>
                <a:cubicBezTo>
                  <a:pt x="6979827" y="1361178"/>
                  <a:pt x="6975003" y="1363291"/>
                  <a:pt x="6968978" y="1363462"/>
                </a:cubicBezTo>
                <a:cubicBezTo>
                  <a:pt x="6962740" y="1363291"/>
                  <a:pt x="6957729" y="1361178"/>
                  <a:pt x="6953945" y="1357121"/>
                </a:cubicBezTo>
                <a:cubicBezTo>
                  <a:pt x="6950161" y="1353065"/>
                  <a:pt x="6948218" y="1348087"/>
                  <a:pt x="6948116" y="1342190"/>
                </a:cubicBezTo>
                <a:cubicBezTo>
                  <a:pt x="6948244" y="1336309"/>
                  <a:pt x="6950237" y="1331400"/>
                  <a:pt x="6954098" y="1327463"/>
                </a:cubicBezTo>
                <a:cubicBezTo>
                  <a:pt x="6957959" y="1323526"/>
                  <a:pt x="6962919" y="1321480"/>
                  <a:pt x="6968978" y="1321327"/>
                </a:cubicBezTo>
                <a:close/>
                <a:moveTo>
                  <a:pt x="3492659" y="1321327"/>
                </a:moveTo>
                <a:cubicBezTo>
                  <a:pt x="3498326" y="1321480"/>
                  <a:pt x="3503048" y="1323526"/>
                  <a:pt x="3506823" y="1327463"/>
                </a:cubicBezTo>
                <a:cubicBezTo>
                  <a:pt x="3510598" y="1331400"/>
                  <a:pt x="3512558" y="1336309"/>
                  <a:pt x="3512703" y="1342190"/>
                </a:cubicBezTo>
                <a:cubicBezTo>
                  <a:pt x="3512593" y="1348087"/>
                  <a:pt x="3510666" y="1353065"/>
                  <a:pt x="3506925" y="1357121"/>
                </a:cubicBezTo>
                <a:cubicBezTo>
                  <a:pt x="3503184" y="1361178"/>
                  <a:pt x="3498292" y="1363291"/>
                  <a:pt x="3492250" y="1363462"/>
                </a:cubicBezTo>
                <a:cubicBezTo>
                  <a:pt x="3486191" y="1363291"/>
                  <a:pt x="3481231" y="1361178"/>
                  <a:pt x="3477370" y="1357121"/>
                </a:cubicBezTo>
                <a:cubicBezTo>
                  <a:pt x="3473509" y="1353065"/>
                  <a:pt x="3471515" y="1348087"/>
                  <a:pt x="3471387" y="1342190"/>
                </a:cubicBezTo>
                <a:cubicBezTo>
                  <a:pt x="3471533" y="1336309"/>
                  <a:pt x="3473594" y="1331400"/>
                  <a:pt x="3477574" y="1327463"/>
                </a:cubicBezTo>
                <a:cubicBezTo>
                  <a:pt x="3481554" y="1323526"/>
                  <a:pt x="3486583" y="1321480"/>
                  <a:pt x="3492659" y="1321327"/>
                </a:cubicBezTo>
                <a:close/>
                <a:moveTo>
                  <a:pt x="3802663" y="1236954"/>
                </a:moveTo>
                <a:cubicBezTo>
                  <a:pt x="3797617" y="1248781"/>
                  <a:pt x="3791790" y="1261107"/>
                  <a:pt x="3785183" y="1273934"/>
                </a:cubicBezTo>
                <a:cubicBezTo>
                  <a:pt x="3778576" y="1286761"/>
                  <a:pt x="3771991" y="1298724"/>
                  <a:pt x="3765430" y="1309822"/>
                </a:cubicBezTo>
                <a:cubicBezTo>
                  <a:pt x="3758868" y="1320921"/>
                  <a:pt x="3753133" y="1329790"/>
                  <a:pt x="3748223" y="1336431"/>
                </a:cubicBezTo>
                <a:lnTo>
                  <a:pt x="3722027" y="1338887"/>
                </a:lnTo>
                <a:cubicBezTo>
                  <a:pt x="3726350" y="1330629"/>
                  <a:pt x="3731029" y="1320809"/>
                  <a:pt x="3736065" y="1309428"/>
                </a:cubicBezTo>
                <a:cubicBezTo>
                  <a:pt x="3741101" y="1298046"/>
                  <a:pt x="3745931" y="1286347"/>
                  <a:pt x="3750558" y="1274328"/>
                </a:cubicBezTo>
                <a:cubicBezTo>
                  <a:pt x="3755184" y="1262310"/>
                  <a:pt x="3759045" y="1251217"/>
                  <a:pt x="3762140" y="1241048"/>
                </a:cubicBezTo>
                <a:close/>
                <a:moveTo>
                  <a:pt x="1002313" y="1236954"/>
                </a:moveTo>
                <a:cubicBezTo>
                  <a:pt x="997267" y="1248781"/>
                  <a:pt x="991441" y="1261107"/>
                  <a:pt x="984834" y="1273934"/>
                </a:cubicBezTo>
                <a:cubicBezTo>
                  <a:pt x="978226" y="1286761"/>
                  <a:pt x="971642" y="1298724"/>
                  <a:pt x="965080" y="1309822"/>
                </a:cubicBezTo>
                <a:cubicBezTo>
                  <a:pt x="958518" y="1320921"/>
                  <a:pt x="952783" y="1329790"/>
                  <a:pt x="947874" y="1336431"/>
                </a:cubicBezTo>
                <a:lnTo>
                  <a:pt x="921678" y="1338887"/>
                </a:lnTo>
                <a:cubicBezTo>
                  <a:pt x="926001" y="1330629"/>
                  <a:pt x="930680" y="1320809"/>
                  <a:pt x="935716" y="1309428"/>
                </a:cubicBezTo>
                <a:cubicBezTo>
                  <a:pt x="940751" y="1298046"/>
                  <a:pt x="945582" y="1286347"/>
                  <a:pt x="950209" y="1274328"/>
                </a:cubicBezTo>
                <a:cubicBezTo>
                  <a:pt x="954835" y="1262310"/>
                  <a:pt x="958695" y="1251217"/>
                  <a:pt x="961791" y="1241048"/>
                </a:cubicBezTo>
                <a:close/>
                <a:moveTo>
                  <a:pt x="454122" y="1164460"/>
                </a:moveTo>
                <a:lnTo>
                  <a:pt x="551961" y="1164460"/>
                </a:lnTo>
                <a:lnTo>
                  <a:pt x="547048" y="1191031"/>
                </a:lnTo>
                <a:lnTo>
                  <a:pt x="448800" y="1191031"/>
                </a:lnTo>
                <a:close/>
                <a:moveTo>
                  <a:pt x="4860466" y="1114031"/>
                </a:moveTo>
                <a:cubicBezTo>
                  <a:pt x="4845271" y="1114321"/>
                  <a:pt x="4831203" y="1121320"/>
                  <a:pt x="4818262" y="1135028"/>
                </a:cubicBezTo>
                <a:cubicBezTo>
                  <a:pt x="4805320" y="1148737"/>
                  <a:pt x="4796169" y="1167413"/>
                  <a:pt x="4790808" y="1191057"/>
                </a:cubicBezTo>
                <a:lnTo>
                  <a:pt x="4786300" y="1211952"/>
                </a:lnTo>
                <a:cubicBezTo>
                  <a:pt x="4785456" y="1215221"/>
                  <a:pt x="4784790" y="1218926"/>
                  <a:pt x="4784303" y="1223065"/>
                </a:cubicBezTo>
                <a:cubicBezTo>
                  <a:pt x="4783817" y="1227205"/>
                  <a:pt x="4783663" y="1231832"/>
                  <a:pt x="4783842" y="1236944"/>
                </a:cubicBezTo>
                <a:cubicBezTo>
                  <a:pt x="4783842" y="1246419"/>
                  <a:pt x="4786506" y="1253691"/>
                  <a:pt x="4791832" y="1258762"/>
                </a:cubicBezTo>
                <a:cubicBezTo>
                  <a:pt x="4797159" y="1263832"/>
                  <a:pt x="4805149" y="1266393"/>
                  <a:pt x="4815803" y="1266444"/>
                </a:cubicBezTo>
                <a:cubicBezTo>
                  <a:pt x="4832945" y="1265961"/>
                  <a:pt x="4847651" y="1260144"/>
                  <a:pt x="4859920" y="1248993"/>
                </a:cubicBezTo>
                <a:cubicBezTo>
                  <a:pt x="4872190" y="1237842"/>
                  <a:pt x="4881614" y="1224256"/>
                  <a:pt x="4888194" y="1208234"/>
                </a:cubicBezTo>
                <a:cubicBezTo>
                  <a:pt x="4894773" y="1192212"/>
                  <a:pt x="4898096" y="1176654"/>
                  <a:pt x="4898165" y="1161557"/>
                </a:cubicBezTo>
                <a:cubicBezTo>
                  <a:pt x="4898284" y="1148822"/>
                  <a:pt x="4895382" y="1137828"/>
                  <a:pt x="4889457" y="1128576"/>
                </a:cubicBezTo>
                <a:cubicBezTo>
                  <a:pt x="4883533" y="1119323"/>
                  <a:pt x="4873869" y="1114474"/>
                  <a:pt x="4860466" y="1114031"/>
                </a:cubicBezTo>
                <a:close/>
                <a:moveTo>
                  <a:pt x="4031792" y="1114031"/>
                </a:moveTo>
                <a:cubicBezTo>
                  <a:pt x="4016596" y="1114321"/>
                  <a:pt x="4002528" y="1121320"/>
                  <a:pt x="3989587" y="1135028"/>
                </a:cubicBezTo>
                <a:cubicBezTo>
                  <a:pt x="3976645" y="1148737"/>
                  <a:pt x="3967494" y="1167413"/>
                  <a:pt x="3962133" y="1191057"/>
                </a:cubicBezTo>
                <a:lnTo>
                  <a:pt x="3957625" y="1211952"/>
                </a:lnTo>
                <a:cubicBezTo>
                  <a:pt x="3956780" y="1215221"/>
                  <a:pt x="3956115" y="1218926"/>
                  <a:pt x="3955628" y="1223065"/>
                </a:cubicBezTo>
                <a:cubicBezTo>
                  <a:pt x="3955142" y="1227205"/>
                  <a:pt x="3954988" y="1231832"/>
                  <a:pt x="3955167" y="1236944"/>
                </a:cubicBezTo>
                <a:cubicBezTo>
                  <a:pt x="3955167" y="1246419"/>
                  <a:pt x="3957830" y="1253691"/>
                  <a:pt x="3963157" y="1258762"/>
                </a:cubicBezTo>
                <a:cubicBezTo>
                  <a:pt x="3968484" y="1263832"/>
                  <a:pt x="3976474" y="1266393"/>
                  <a:pt x="3987128" y="1266444"/>
                </a:cubicBezTo>
                <a:cubicBezTo>
                  <a:pt x="4004269" y="1265961"/>
                  <a:pt x="4018975" y="1260144"/>
                  <a:pt x="4031245" y="1248993"/>
                </a:cubicBezTo>
                <a:cubicBezTo>
                  <a:pt x="4043515" y="1237842"/>
                  <a:pt x="4052940" y="1224256"/>
                  <a:pt x="4059519" y="1208234"/>
                </a:cubicBezTo>
                <a:cubicBezTo>
                  <a:pt x="4066098" y="1192212"/>
                  <a:pt x="4069422" y="1176654"/>
                  <a:pt x="4069490" y="1161557"/>
                </a:cubicBezTo>
                <a:cubicBezTo>
                  <a:pt x="4069609" y="1148822"/>
                  <a:pt x="4066707" y="1137828"/>
                  <a:pt x="4060782" y="1128576"/>
                </a:cubicBezTo>
                <a:cubicBezTo>
                  <a:pt x="4054858" y="1119323"/>
                  <a:pt x="4045194" y="1114474"/>
                  <a:pt x="4031792" y="1114031"/>
                </a:cubicBezTo>
                <a:close/>
                <a:moveTo>
                  <a:pt x="8387140" y="1113211"/>
                </a:moveTo>
                <a:cubicBezTo>
                  <a:pt x="8370508" y="1113545"/>
                  <a:pt x="8355941" y="1118614"/>
                  <a:pt x="8343436" y="1128416"/>
                </a:cubicBezTo>
                <a:cubicBezTo>
                  <a:pt x="8330931" y="1138219"/>
                  <a:pt x="8321158" y="1150753"/>
                  <a:pt x="8314114" y="1166019"/>
                </a:cubicBezTo>
                <a:cubicBezTo>
                  <a:pt x="8307070" y="1181285"/>
                  <a:pt x="8303424" y="1197279"/>
                  <a:pt x="8303177" y="1214001"/>
                </a:cubicBezTo>
                <a:cubicBezTo>
                  <a:pt x="8302869" y="1225482"/>
                  <a:pt x="8305429" y="1236118"/>
                  <a:pt x="8310856" y="1245908"/>
                </a:cubicBezTo>
                <a:cubicBezTo>
                  <a:pt x="8316283" y="1255699"/>
                  <a:pt x="8326420" y="1260906"/>
                  <a:pt x="8341267" y="1261529"/>
                </a:cubicBezTo>
                <a:cubicBezTo>
                  <a:pt x="8351099" y="1261314"/>
                  <a:pt x="8360560" y="1257647"/>
                  <a:pt x="8369649" y="1250527"/>
                </a:cubicBezTo>
                <a:cubicBezTo>
                  <a:pt x="8378738" y="1243408"/>
                  <a:pt x="8386621" y="1234126"/>
                  <a:pt x="8393298" y="1222681"/>
                </a:cubicBezTo>
                <a:cubicBezTo>
                  <a:pt x="8399975" y="1211237"/>
                  <a:pt x="8404612" y="1198920"/>
                  <a:pt x="8407209" y="1185731"/>
                </a:cubicBezTo>
                <a:lnTo>
                  <a:pt x="8419905" y="1119766"/>
                </a:lnTo>
                <a:cubicBezTo>
                  <a:pt x="8416749" y="1118238"/>
                  <a:pt x="8412311" y="1116787"/>
                  <a:pt x="8406594" y="1115413"/>
                </a:cubicBezTo>
                <a:cubicBezTo>
                  <a:pt x="8400878" y="1114039"/>
                  <a:pt x="8394393" y="1113305"/>
                  <a:pt x="8387140" y="1113211"/>
                </a:cubicBezTo>
                <a:close/>
                <a:moveTo>
                  <a:pt x="6710740" y="1113211"/>
                </a:moveTo>
                <a:cubicBezTo>
                  <a:pt x="6694741" y="1113507"/>
                  <a:pt x="6680411" y="1118515"/>
                  <a:pt x="6667749" y="1128234"/>
                </a:cubicBezTo>
                <a:cubicBezTo>
                  <a:pt x="6655088" y="1137954"/>
                  <a:pt x="6645066" y="1150609"/>
                  <a:pt x="6637684" y="1166201"/>
                </a:cubicBezTo>
                <a:cubicBezTo>
                  <a:pt x="6630301" y="1181793"/>
                  <a:pt x="6626529" y="1198546"/>
                  <a:pt x="6626368" y="1216459"/>
                </a:cubicBezTo>
                <a:cubicBezTo>
                  <a:pt x="6626103" y="1228887"/>
                  <a:pt x="6628680" y="1239984"/>
                  <a:pt x="6634098" y="1249748"/>
                </a:cubicBezTo>
                <a:cubicBezTo>
                  <a:pt x="6639516" y="1259513"/>
                  <a:pt x="6649363" y="1264669"/>
                  <a:pt x="6663639" y="1265215"/>
                </a:cubicBezTo>
                <a:cubicBezTo>
                  <a:pt x="6677334" y="1264900"/>
                  <a:pt x="6690594" y="1258053"/>
                  <a:pt x="6703419" y="1244675"/>
                </a:cubicBezTo>
                <a:cubicBezTo>
                  <a:pt x="6716244" y="1231297"/>
                  <a:pt x="6725101" y="1213279"/>
                  <a:pt x="6729990" y="1190621"/>
                </a:cubicBezTo>
                <a:lnTo>
                  <a:pt x="6743506" y="1121406"/>
                </a:lnTo>
                <a:cubicBezTo>
                  <a:pt x="6739990" y="1119093"/>
                  <a:pt x="6735451" y="1117164"/>
                  <a:pt x="6729887" y="1115619"/>
                </a:cubicBezTo>
                <a:cubicBezTo>
                  <a:pt x="6724324" y="1114074"/>
                  <a:pt x="6717942" y="1113271"/>
                  <a:pt x="6710740" y="1113211"/>
                </a:cubicBezTo>
                <a:close/>
                <a:moveTo>
                  <a:pt x="5548690" y="1113211"/>
                </a:moveTo>
                <a:cubicBezTo>
                  <a:pt x="5532691" y="1113507"/>
                  <a:pt x="5518361" y="1118515"/>
                  <a:pt x="5505699" y="1128234"/>
                </a:cubicBezTo>
                <a:cubicBezTo>
                  <a:pt x="5493038" y="1137954"/>
                  <a:pt x="5483016" y="1150609"/>
                  <a:pt x="5475634" y="1166201"/>
                </a:cubicBezTo>
                <a:cubicBezTo>
                  <a:pt x="5468251" y="1181793"/>
                  <a:pt x="5464479" y="1198546"/>
                  <a:pt x="5464317" y="1216459"/>
                </a:cubicBezTo>
                <a:cubicBezTo>
                  <a:pt x="5464053" y="1228887"/>
                  <a:pt x="5466630" y="1239984"/>
                  <a:pt x="5472048" y="1249748"/>
                </a:cubicBezTo>
                <a:cubicBezTo>
                  <a:pt x="5477466" y="1259513"/>
                  <a:pt x="5487313" y="1264669"/>
                  <a:pt x="5501589" y="1265215"/>
                </a:cubicBezTo>
                <a:cubicBezTo>
                  <a:pt x="5515284" y="1264899"/>
                  <a:pt x="5528543" y="1258054"/>
                  <a:pt x="5541368" y="1244678"/>
                </a:cubicBezTo>
                <a:cubicBezTo>
                  <a:pt x="5554194" y="1231303"/>
                  <a:pt x="5563051" y="1213292"/>
                  <a:pt x="5567940" y="1190647"/>
                </a:cubicBezTo>
                <a:lnTo>
                  <a:pt x="5581456" y="1121406"/>
                </a:lnTo>
                <a:cubicBezTo>
                  <a:pt x="5577940" y="1119093"/>
                  <a:pt x="5573401" y="1117164"/>
                  <a:pt x="5567837" y="1115619"/>
                </a:cubicBezTo>
                <a:cubicBezTo>
                  <a:pt x="5562274" y="1114074"/>
                  <a:pt x="5555892" y="1113271"/>
                  <a:pt x="5548690" y="1113211"/>
                </a:cubicBezTo>
                <a:close/>
                <a:moveTo>
                  <a:pt x="3224591" y="1113211"/>
                </a:moveTo>
                <a:cubicBezTo>
                  <a:pt x="3207960" y="1113545"/>
                  <a:pt x="3193392" y="1118614"/>
                  <a:pt x="3180888" y="1128416"/>
                </a:cubicBezTo>
                <a:cubicBezTo>
                  <a:pt x="3168384" y="1138219"/>
                  <a:pt x="3158609" y="1150753"/>
                  <a:pt x="3151565" y="1166019"/>
                </a:cubicBezTo>
                <a:cubicBezTo>
                  <a:pt x="3144522" y="1181285"/>
                  <a:pt x="3140876" y="1197279"/>
                  <a:pt x="3140628" y="1214001"/>
                </a:cubicBezTo>
                <a:cubicBezTo>
                  <a:pt x="3140321" y="1225482"/>
                  <a:pt x="3142881" y="1236118"/>
                  <a:pt x="3148308" y="1245908"/>
                </a:cubicBezTo>
                <a:cubicBezTo>
                  <a:pt x="3153734" y="1255699"/>
                  <a:pt x="3163872" y="1260906"/>
                  <a:pt x="3178718" y="1261529"/>
                </a:cubicBezTo>
                <a:cubicBezTo>
                  <a:pt x="3188551" y="1261314"/>
                  <a:pt x="3198011" y="1257647"/>
                  <a:pt x="3207100" y="1250527"/>
                </a:cubicBezTo>
                <a:cubicBezTo>
                  <a:pt x="3216190" y="1243408"/>
                  <a:pt x="3224072" y="1234126"/>
                  <a:pt x="3230750" y="1222681"/>
                </a:cubicBezTo>
                <a:cubicBezTo>
                  <a:pt x="3237427" y="1211237"/>
                  <a:pt x="3242063" y="1198920"/>
                  <a:pt x="3244660" y="1185731"/>
                </a:cubicBezTo>
                <a:lnTo>
                  <a:pt x="3257357" y="1119766"/>
                </a:lnTo>
                <a:cubicBezTo>
                  <a:pt x="3254200" y="1118238"/>
                  <a:pt x="3249762" y="1116787"/>
                  <a:pt x="3244046" y="1115413"/>
                </a:cubicBezTo>
                <a:cubicBezTo>
                  <a:pt x="3238329" y="1114039"/>
                  <a:pt x="3231844" y="1113305"/>
                  <a:pt x="3224591" y="1113211"/>
                </a:cubicBezTo>
                <a:close/>
                <a:moveTo>
                  <a:pt x="2938841" y="1113211"/>
                </a:moveTo>
                <a:cubicBezTo>
                  <a:pt x="2922210" y="1113545"/>
                  <a:pt x="2907642" y="1118614"/>
                  <a:pt x="2895138" y="1128416"/>
                </a:cubicBezTo>
                <a:cubicBezTo>
                  <a:pt x="2882633" y="1138219"/>
                  <a:pt x="2872859" y="1150753"/>
                  <a:pt x="2865815" y="1166019"/>
                </a:cubicBezTo>
                <a:cubicBezTo>
                  <a:pt x="2858771" y="1181285"/>
                  <a:pt x="2855126" y="1197279"/>
                  <a:pt x="2854878" y="1214001"/>
                </a:cubicBezTo>
                <a:cubicBezTo>
                  <a:pt x="2854571" y="1225482"/>
                  <a:pt x="2857131" y="1236118"/>
                  <a:pt x="2862557" y="1245908"/>
                </a:cubicBezTo>
                <a:cubicBezTo>
                  <a:pt x="2867985" y="1255699"/>
                  <a:pt x="2878122" y="1260906"/>
                  <a:pt x="2892968" y="1261529"/>
                </a:cubicBezTo>
                <a:cubicBezTo>
                  <a:pt x="2902801" y="1261314"/>
                  <a:pt x="2912261" y="1257647"/>
                  <a:pt x="2921350" y="1250527"/>
                </a:cubicBezTo>
                <a:cubicBezTo>
                  <a:pt x="2930440" y="1243408"/>
                  <a:pt x="2938322" y="1234126"/>
                  <a:pt x="2945000" y="1222681"/>
                </a:cubicBezTo>
                <a:cubicBezTo>
                  <a:pt x="2951677" y="1211237"/>
                  <a:pt x="2956314" y="1198920"/>
                  <a:pt x="2958910" y="1185731"/>
                </a:cubicBezTo>
                <a:lnTo>
                  <a:pt x="2971607" y="1119766"/>
                </a:lnTo>
                <a:cubicBezTo>
                  <a:pt x="2968450" y="1118238"/>
                  <a:pt x="2964013" y="1116787"/>
                  <a:pt x="2958296" y="1115413"/>
                </a:cubicBezTo>
                <a:cubicBezTo>
                  <a:pt x="2952579" y="1114039"/>
                  <a:pt x="2946094" y="1113305"/>
                  <a:pt x="2938841" y="1113211"/>
                </a:cubicBezTo>
                <a:close/>
                <a:moveTo>
                  <a:pt x="1824416" y="1113211"/>
                </a:moveTo>
                <a:cubicBezTo>
                  <a:pt x="1807785" y="1113545"/>
                  <a:pt x="1793217" y="1118614"/>
                  <a:pt x="1780713" y="1128416"/>
                </a:cubicBezTo>
                <a:cubicBezTo>
                  <a:pt x="1768208" y="1138219"/>
                  <a:pt x="1758434" y="1150753"/>
                  <a:pt x="1751390" y="1166019"/>
                </a:cubicBezTo>
                <a:cubicBezTo>
                  <a:pt x="1744346" y="1181285"/>
                  <a:pt x="1740701" y="1197279"/>
                  <a:pt x="1740453" y="1214001"/>
                </a:cubicBezTo>
                <a:cubicBezTo>
                  <a:pt x="1740146" y="1225482"/>
                  <a:pt x="1742706" y="1236118"/>
                  <a:pt x="1748132" y="1245908"/>
                </a:cubicBezTo>
                <a:cubicBezTo>
                  <a:pt x="1753560" y="1255699"/>
                  <a:pt x="1763697" y="1260906"/>
                  <a:pt x="1778543" y="1261529"/>
                </a:cubicBezTo>
                <a:cubicBezTo>
                  <a:pt x="1788376" y="1261314"/>
                  <a:pt x="1797837" y="1257647"/>
                  <a:pt x="1806926" y="1250527"/>
                </a:cubicBezTo>
                <a:cubicBezTo>
                  <a:pt x="1816014" y="1243408"/>
                  <a:pt x="1823898" y="1234126"/>
                  <a:pt x="1830575" y="1222681"/>
                </a:cubicBezTo>
                <a:cubicBezTo>
                  <a:pt x="1837252" y="1211237"/>
                  <a:pt x="1841889" y="1198920"/>
                  <a:pt x="1844485" y="1185731"/>
                </a:cubicBezTo>
                <a:lnTo>
                  <a:pt x="1857182" y="1119766"/>
                </a:lnTo>
                <a:cubicBezTo>
                  <a:pt x="1854025" y="1118238"/>
                  <a:pt x="1849587" y="1116787"/>
                  <a:pt x="1843870" y="1115413"/>
                </a:cubicBezTo>
                <a:cubicBezTo>
                  <a:pt x="1838154" y="1114039"/>
                  <a:pt x="1831669" y="1113305"/>
                  <a:pt x="1824416" y="1113211"/>
                </a:cubicBezTo>
                <a:close/>
                <a:moveTo>
                  <a:pt x="128966" y="1113211"/>
                </a:moveTo>
                <a:cubicBezTo>
                  <a:pt x="112967" y="1113507"/>
                  <a:pt x="98637" y="1118515"/>
                  <a:pt x="85976" y="1128234"/>
                </a:cubicBezTo>
                <a:cubicBezTo>
                  <a:pt x="73314" y="1137954"/>
                  <a:pt x="63292" y="1150609"/>
                  <a:pt x="55910" y="1166201"/>
                </a:cubicBezTo>
                <a:cubicBezTo>
                  <a:pt x="48527" y="1181793"/>
                  <a:pt x="44755" y="1198546"/>
                  <a:pt x="44594" y="1216459"/>
                </a:cubicBezTo>
                <a:cubicBezTo>
                  <a:pt x="44329" y="1228887"/>
                  <a:pt x="46906" y="1239984"/>
                  <a:pt x="52324" y="1249748"/>
                </a:cubicBezTo>
                <a:cubicBezTo>
                  <a:pt x="57743" y="1259513"/>
                  <a:pt x="67589" y="1264669"/>
                  <a:pt x="81865" y="1265215"/>
                </a:cubicBezTo>
                <a:cubicBezTo>
                  <a:pt x="95560" y="1264900"/>
                  <a:pt x="108820" y="1258053"/>
                  <a:pt x="121645" y="1244675"/>
                </a:cubicBezTo>
                <a:cubicBezTo>
                  <a:pt x="134469" y="1231297"/>
                  <a:pt x="143327" y="1213279"/>
                  <a:pt x="148216" y="1190621"/>
                </a:cubicBezTo>
                <a:lnTo>
                  <a:pt x="161732" y="1121406"/>
                </a:lnTo>
                <a:cubicBezTo>
                  <a:pt x="158216" y="1119093"/>
                  <a:pt x="153677" y="1117164"/>
                  <a:pt x="148113" y="1115619"/>
                </a:cubicBezTo>
                <a:cubicBezTo>
                  <a:pt x="142550" y="1114074"/>
                  <a:pt x="136168" y="1113271"/>
                  <a:pt x="128966" y="1113211"/>
                </a:cubicBezTo>
                <a:close/>
                <a:moveTo>
                  <a:pt x="10510340" y="1112802"/>
                </a:moveTo>
                <a:cubicBezTo>
                  <a:pt x="10493068" y="1113126"/>
                  <a:pt x="10477435" y="1118442"/>
                  <a:pt x="10463442" y="1128750"/>
                </a:cubicBezTo>
                <a:cubicBezTo>
                  <a:pt x="10449447" y="1139059"/>
                  <a:pt x="10438277" y="1152418"/>
                  <a:pt x="10429930" y="1168826"/>
                </a:cubicBezTo>
                <a:cubicBezTo>
                  <a:pt x="10421583" y="1185235"/>
                  <a:pt x="10417241" y="1202751"/>
                  <a:pt x="10416908" y="1221376"/>
                </a:cubicBezTo>
                <a:cubicBezTo>
                  <a:pt x="10416685" y="1232882"/>
                  <a:pt x="10419076" y="1242954"/>
                  <a:pt x="10424079" y="1251592"/>
                </a:cubicBezTo>
                <a:cubicBezTo>
                  <a:pt x="10429082" y="1260230"/>
                  <a:pt x="10438028" y="1264771"/>
                  <a:pt x="10450921" y="1265215"/>
                </a:cubicBezTo>
                <a:cubicBezTo>
                  <a:pt x="10465664" y="1264780"/>
                  <a:pt x="10479921" y="1256431"/>
                  <a:pt x="10493689" y="1240169"/>
                </a:cubicBezTo>
                <a:cubicBezTo>
                  <a:pt x="10507457" y="1223906"/>
                  <a:pt x="10517098" y="1202339"/>
                  <a:pt x="10522613" y="1175467"/>
                </a:cubicBezTo>
                <a:lnTo>
                  <a:pt x="10534061" y="1115670"/>
                </a:lnTo>
                <a:cubicBezTo>
                  <a:pt x="10531642" y="1115013"/>
                  <a:pt x="10528507" y="1114381"/>
                  <a:pt x="10524656" y="1113775"/>
                </a:cubicBezTo>
                <a:cubicBezTo>
                  <a:pt x="10520805" y="1113169"/>
                  <a:pt x="10516033" y="1112845"/>
                  <a:pt x="10510340" y="1112802"/>
                </a:cubicBezTo>
                <a:close/>
                <a:moveTo>
                  <a:pt x="9679808" y="1112802"/>
                </a:moveTo>
                <a:cubicBezTo>
                  <a:pt x="9665510" y="1113164"/>
                  <a:pt x="9653040" y="1118222"/>
                  <a:pt x="9642400" y="1127976"/>
                </a:cubicBezTo>
                <a:cubicBezTo>
                  <a:pt x="9631758" y="1137731"/>
                  <a:pt x="9623508" y="1150012"/>
                  <a:pt x="9617648" y="1164820"/>
                </a:cubicBezTo>
                <a:cubicBezTo>
                  <a:pt x="9611787" y="1179628"/>
                  <a:pt x="9608878" y="1194792"/>
                  <a:pt x="9608921" y="1210313"/>
                </a:cubicBezTo>
                <a:cubicBezTo>
                  <a:pt x="9609049" y="1226796"/>
                  <a:pt x="9613197" y="1240128"/>
                  <a:pt x="9621367" y="1250311"/>
                </a:cubicBezTo>
                <a:cubicBezTo>
                  <a:pt x="9629536" y="1260494"/>
                  <a:pt x="9640959" y="1265735"/>
                  <a:pt x="9655633" y="1266034"/>
                </a:cubicBezTo>
                <a:cubicBezTo>
                  <a:pt x="9669145" y="1265683"/>
                  <a:pt x="9681185" y="1260650"/>
                  <a:pt x="9691752" y="1250935"/>
                </a:cubicBezTo>
                <a:cubicBezTo>
                  <a:pt x="9702320" y="1241221"/>
                  <a:pt x="9710656" y="1228935"/>
                  <a:pt x="9716762" y="1214077"/>
                </a:cubicBezTo>
                <a:cubicBezTo>
                  <a:pt x="9722868" y="1199218"/>
                  <a:pt x="9725985" y="1183897"/>
                  <a:pt x="9726110" y="1168113"/>
                </a:cubicBezTo>
                <a:cubicBezTo>
                  <a:pt x="9726200" y="1160207"/>
                  <a:pt x="9724839" y="1152028"/>
                  <a:pt x="9722029" y="1143576"/>
                </a:cubicBezTo>
                <a:cubicBezTo>
                  <a:pt x="9719219" y="1135124"/>
                  <a:pt x="9714428" y="1127946"/>
                  <a:pt x="9707657" y="1122043"/>
                </a:cubicBezTo>
                <a:cubicBezTo>
                  <a:pt x="9700886" y="1116140"/>
                  <a:pt x="9691603" y="1113060"/>
                  <a:pt x="9679808" y="1112802"/>
                </a:cubicBezTo>
                <a:close/>
                <a:moveTo>
                  <a:pt x="9222608" y="1112802"/>
                </a:moveTo>
                <a:cubicBezTo>
                  <a:pt x="9208310" y="1113164"/>
                  <a:pt x="9195840" y="1118222"/>
                  <a:pt x="9185200" y="1127976"/>
                </a:cubicBezTo>
                <a:cubicBezTo>
                  <a:pt x="9174558" y="1137731"/>
                  <a:pt x="9166308" y="1150012"/>
                  <a:pt x="9160447" y="1164820"/>
                </a:cubicBezTo>
                <a:cubicBezTo>
                  <a:pt x="9154587" y="1179628"/>
                  <a:pt x="9151678" y="1194792"/>
                  <a:pt x="9151721" y="1210313"/>
                </a:cubicBezTo>
                <a:cubicBezTo>
                  <a:pt x="9151849" y="1226796"/>
                  <a:pt x="9155998" y="1240128"/>
                  <a:pt x="9164167" y="1250311"/>
                </a:cubicBezTo>
                <a:cubicBezTo>
                  <a:pt x="9172337" y="1260494"/>
                  <a:pt x="9183758" y="1265735"/>
                  <a:pt x="9198433" y="1266034"/>
                </a:cubicBezTo>
                <a:cubicBezTo>
                  <a:pt x="9211945" y="1265683"/>
                  <a:pt x="9223984" y="1260650"/>
                  <a:pt x="9234552" y="1250935"/>
                </a:cubicBezTo>
                <a:cubicBezTo>
                  <a:pt x="9245120" y="1241221"/>
                  <a:pt x="9253456" y="1228935"/>
                  <a:pt x="9259562" y="1214077"/>
                </a:cubicBezTo>
                <a:cubicBezTo>
                  <a:pt x="9265668" y="1199218"/>
                  <a:pt x="9268784" y="1183897"/>
                  <a:pt x="9268910" y="1168113"/>
                </a:cubicBezTo>
                <a:cubicBezTo>
                  <a:pt x="9268999" y="1160207"/>
                  <a:pt x="9267638" y="1152028"/>
                  <a:pt x="9264828" y="1143576"/>
                </a:cubicBezTo>
                <a:cubicBezTo>
                  <a:pt x="9262018" y="1135124"/>
                  <a:pt x="9257228" y="1127946"/>
                  <a:pt x="9250457" y="1122043"/>
                </a:cubicBezTo>
                <a:cubicBezTo>
                  <a:pt x="9243686" y="1116140"/>
                  <a:pt x="9234403" y="1113060"/>
                  <a:pt x="9222608" y="1112802"/>
                </a:cubicBezTo>
                <a:close/>
                <a:moveTo>
                  <a:pt x="8872040" y="1112802"/>
                </a:moveTo>
                <a:cubicBezTo>
                  <a:pt x="8854769" y="1113126"/>
                  <a:pt x="8839136" y="1118442"/>
                  <a:pt x="8825142" y="1128750"/>
                </a:cubicBezTo>
                <a:cubicBezTo>
                  <a:pt x="8811148" y="1139059"/>
                  <a:pt x="8799977" y="1152418"/>
                  <a:pt x="8791630" y="1168826"/>
                </a:cubicBezTo>
                <a:cubicBezTo>
                  <a:pt x="8783282" y="1185235"/>
                  <a:pt x="8778941" y="1202751"/>
                  <a:pt x="8778608" y="1221376"/>
                </a:cubicBezTo>
                <a:cubicBezTo>
                  <a:pt x="8778386" y="1232882"/>
                  <a:pt x="8780776" y="1242954"/>
                  <a:pt x="8785779" y="1251592"/>
                </a:cubicBezTo>
                <a:cubicBezTo>
                  <a:pt x="8790782" y="1260230"/>
                  <a:pt x="8799728" y="1264771"/>
                  <a:pt x="8812621" y="1265215"/>
                </a:cubicBezTo>
                <a:cubicBezTo>
                  <a:pt x="8827364" y="1264780"/>
                  <a:pt x="8841621" y="1256431"/>
                  <a:pt x="8855389" y="1240169"/>
                </a:cubicBezTo>
                <a:cubicBezTo>
                  <a:pt x="8869157" y="1223906"/>
                  <a:pt x="8878798" y="1202339"/>
                  <a:pt x="8884312" y="1175467"/>
                </a:cubicBezTo>
                <a:lnTo>
                  <a:pt x="8895761" y="1115670"/>
                </a:lnTo>
                <a:cubicBezTo>
                  <a:pt x="8893342" y="1115013"/>
                  <a:pt x="8890207" y="1114381"/>
                  <a:pt x="8886356" y="1113775"/>
                </a:cubicBezTo>
                <a:cubicBezTo>
                  <a:pt x="8882505" y="1113169"/>
                  <a:pt x="8877733" y="1112845"/>
                  <a:pt x="8872040" y="1112802"/>
                </a:cubicBezTo>
                <a:close/>
                <a:moveTo>
                  <a:pt x="7967164" y="1112802"/>
                </a:moveTo>
                <a:cubicBezTo>
                  <a:pt x="7949901" y="1113126"/>
                  <a:pt x="7934271" y="1118442"/>
                  <a:pt x="7920277" y="1128750"/>
                </a:cubicBezTo>
                <a:cubicBezTo>
                  <a:pt x="7906283" y="1139059"/>
                  <a:pt x="7895111" y="1152418"/>
                  <a:pt x="7886760" y="1168826"/>
                </a:cubicBezTo>
                <a:cubicBezTo>
                  <a:pt x="7878409" y="1185235"/>
                  <a:pt x="7874067" y="1202751"/>
                  <a:pt x="7873732" y="1221376"/>
                </a:cubicBezTo>
                <a:cubicBezTo>
                  <a:pt x="7873511" y="1232882"/>
                  <a:pt x="7875903" y="1242954"/>
                  <a:pt x="7880907" y="1251592"/>
                </a:cubicBezTo>
                <a:cubicBezTo>
                  <a:pt x="7885914" y="1260230"/>
                  <a:pt x="7894866" y="1264771"/>
                  <a:pt x="7907765" y="1265215"/>
                </a:cubicBezTo>
                <a:cubicBezTo>
                  <a:pt x="7922490" y="1264780"/>
                  <a:pt x="7936738" y="1256431"/>
                  <a:pt x="7950508" y="1240169"/>
                </a:cubicBezTo>
                <a:cubicBezTo>
                  <a:pt x="7964279" y="1223906"/>
                  <a:pt x="7973921" y="1202339"/>
                  <a:pt x="7979437" y="1175467"/>
                </a:cubicBezTo>
                <a:lnTo>
                  <a:pt x="7990887" y="1115670"/>
                </a:lnTo>
                <a:cubicBezTo>
                  <a:pt x="7988467" y="1115013"/>
                  <a:pt x="7985331" y="1114381"/>
                  <a:pt x="7981481" y="1113775"/>
                </a:cubicBezTo>
                <a:cubicBezTo>
                  <a:pt x="7977629" y="1113169"/>
                  <a:pt x="7972857" y="1112845"/>
                  <a:pt x="7967164" y="1112802"/>
                </a:cubicBezTo>
                <a:close/>
                <a:moveTo>
                  <a:pt x="5090615" y="1112802"/>
                </a:moveTo>
                <a:cubicBezTo>
                  <a:pt x="5073344" y="1113126"/>
                  <a:pt x="5057711" y="1118442"/>
                  <a:pt x="5043717" y="1128750"/>
                </a:cubicBezTo>
                <a:cubicBezTo>
                  <a:pt x="5029724" y="1139059"/>
                  <a:pt x="5018553" y="1152418"/>
                  <a:pt x="5010205" y="1168826"/>
                </a:cubicBezTo>
                <a:cubicBezTo>
                  <a:pt x="5001858" y="1185235"/>
                  <a:pt x="4997516" y="1202751"/>
                  <a:pt x="4997183" y="1221376"/>
                </a:cubicBezTo>
                <a:cubicBezTo>
                  <a:pt x="4996961" y="1232882"/>
                  <a:pt x="4999352" y="1242954"/>
                  <a:pt x="5004354" y="1251592"/>
                </a:cubicBezTo>
                <a:cubicBezTo>
                  <a:pt x="5009358" y="1260230"/>
                  <a:pt x="5018304" y="1264771"/>
                  <a:pt x="5031196" y="1265215"/>
                </a:cubicBezTo>
                <a:cubicBezTo>
                  <a:pt x="5045940" y="1264780"/>
                  <a:pt x="5060196" y="1256431"/>
                  <a:pt x="5073965" y="1240169"/>
                </a:cubicBezTo>
                <a:cubicBezTo>
                  <a:pt x="5087732" y="1223906"/>
                  <a:pt x="5097374" y="1202339"/>
                  <a:pt x="5102887" y="1175467"/>
                </a:cubicBezTo>
                <a:lnTo>
                  <a:pt x="5114337" y="1115670"/>
                </a:lnTo>
                <a:cubicBezTo>
                  <a:pt x="5111918" y="1115013"/>
                  <a:pt x="5108782" y="1114381"/>
                  <a:pt x="5104931" y="1113775"/>
                </a:cubicBezTo>
                <a:cubicBezTo>
                  <a:pt x="5101080" y="1113169"/>
                  <a:pt x="5096309" y="1112845"/>
                  <a:pt x="5090615" y="1112802"/>
                </a:cubicBezTo>
                <a:close/>
                <a:moveTo>
                  <a:pt x="4241034" y="1112802"/>
                </a:moveTo>
                <a:cubicBezTo>
                  <a:pt x="4226736" y="1113164"/>
                  <a:pt x="4214266" y="1118222"/>
                  <a:pt x="4203625" y="1127976"/>
                </a:cubicBezTo>
                <a:cubicBezTo>
                  <a:pt x="4192984" y="1137731"/>
                  <a:pt x="4184734" y="1150012"/>
                  <a:pt x="4178873" y="1164820"/>
                </a:cubicBezTo>
                <a:cubicBezTo>
                  <a:pt x="4173013" y="1179628"/>
                  <a:pt x="4170104" y="1194792"/>
                  <a:pt x="4170147" y="1210313"/>
                </a:cubicBezTo>
                <a:cubicBezTo>
                  <a:pt x="4170275" y="1226796"/>
                  <a:pt x="4174423" y="1240128"/>
                  <a:pt x="4182592" y="1250311"/>
                </a:cubicBezTo>
                <a:cubicBezTo>
                  <a:pt x="4190762" y="1260494"/>
                  <a:pt x="4202184" y="1265735"/>
                  <a:pt x="4216859" y="1266034"/>
                </a:cubicBezTo>
                <a:cubicBezTo>
                  <a:pt x="4230371" y="1265683"/>
                  <a:pt x="4242410" y="1260650"/>
                  <a:pt x="4252978" y="1250935"/>
                </a:cubicBezTo>
                <a:cubicBezTo>
                  <a:pt x="4263545" y="1241221"/>
                  <a:pt x="4271882" y="1228935"/>
                  <a:pt x="4277987" y="1214077"/>
                </a:cubicBezTo>
                <a:cubicBezTo>
                  <a:pt x="4284093" y="1199218"/>
                  <a:pt x="4287210" y="1183897"/>
                  <a:pt x="4287336" y="1168113"/>
                </a:cubicBezTo>
                <a:cubicBezTo>
                  <a:pt x="4287425" y="1160207"/>
                  <a:pt x="4286064" y="1152028"/>
                  <a:pt x="4283254" y="1143576"/>
                </a:cubicBezTo>
                <a:cubicBezTo>
                  <a:pt x="4280444" y="1135124"/>
                  <a:pt x="4275653" y="1127946"/>
                  <a:pt x="4268882" y="1122043"/>
                </a:cubicBezTo>
                <a:cubicBezTo>
                  <a:pt x="4262111" y="1116140"/>
                  <a:pt x="4252828" y="1113060"/>
                  <a:pt x="4241034" y="1112802"/>
                </a:cubicBezTo>
                <a:close/>
                <a:moveTo>
                  <a:pt x="3547566" y="1112802"/>
                </a:moveTo>
                <a:cubicBezTo>
                  <a:pt x="3530294" y="1113126"/>
                  <a:pt x="3514660" y="1118442"/>
                  <a:pt x="3500667" y="1128750"/>
                </a:cubicBezTo>
                <a:cubicBezTo>
                  <a:pt x="3486674" y="1139059"/>
                  <a:pt x="3475504" y="1152418"/>
                  <a:pt x="3467156" y="1168826"/>
                </a:cubicBezTo>
                <a:cubicBezTo>
                  <a:pt x="3458808" y="1185235"/>
                  <a:pt x="3454468" y="1202751"/>
                  <a:pt x="3454134" y="1221376"/>
                </a:cubicBezTo>
                <a:cubicBezTo>
                  <a:pt x="3453912" y="1232882"/>
                  <a:pt x="3456307" y="1242954"/>
                  <a:pt x="3461314" y="1251592"/>
                </a:cubicBezTo>
                <a:cubicBezTo>
                  <a:pt x="3466322" y="1260230"/>
                  <a:pt x="3475270" y="1264771"/>
                  <a:pt x="3488159" y="1265215"/>
                </a:cubicBezTo>
                <a:cubicBezTo>
                  <a:pt x="3502885" y="1264780"/>
                  <a:pt x="3517135" y="1256431"/>
                  <a:pt x="3530907" y="1240169"/>
                </a:cubicBezTo>
                <a:cubicBezTo>
                  <a:pt x="3544679" y="1223906"/>
                  <a:pt x="3554322" y="1202339"/>
                  <a:pt x="3559838" y="1175467"/>
                </a:cubicBezTo>
                <a:lnTo>
                  <a:pt x="3571287" y="1115670"/>
                </a:lnTo>
                <a:cubicBezTo>
                  <a:pt x="3568868" y="1115013"/>
                  <a:pt x="3565732" y="1114381"/>
                  <a:pt x="3561881" y="1113775"/>
                </a:cubicBezTo>
                <a:cubicBezTo>
                  <a:pt x="3558030" y="1113169"/>
                  <a:pt x="3553258" y="1112845"/>
                  <a:pt x="3547566" y="1112802"/>
                </a:cubicBezTo>
                <a:close/>
                <a:moveTo>
                  <a:pt x="2497960" y="1112802"/>
                </a:moveTo>
                <a:cubicBezTo>
                  <a:pt x="2483661" y="1113164"/>
                  <a:pt x="2471191" y="1118222"/>
                  <a:pt x="2460552" y="1127976"/>
                </a:cubicBezTo>
                <a:cubicBezTo>
                  <a:pt x="2449910" y="1137731"/>
                  <a:pt x="2441659" y="1150012"/>
                  <a:pt x="2435798" y="1164820"/>
                </a:cubicBezTo>
                <a:cubicBezTo>
                  <a:pt x="2429939" y="1179628"/>
                  <a:pt x="2427029" y="1194792"/>
                  <a:pt x="2427072" y="1210313"/>
                </a:cubicBezTo>
                <a:cubicBezTo>
                  <a:pt x="2427200" y="1226796"/>
                  <a:pt x="2431349" y="1240128"/>
                  <a:pt x="2439519" y="1250311"/>
                </a:cubicBezTo>
                <a:cubicBezTo>
                  <a:pt x="2447688" y="1260494"/>
                  <a:pt x="2459110" y="1265735"/>
                  <a:pt x="2473784" y="1266034"/>
                </a:cubicBezTo>
                <a:cubicBezTo>
                  <a:pt x="2487296" y="1265683"/>
                  <a:pt x="2499336" y="1260650"/>
                  <a:pt x="2509904" y="1250935"/>
                </a:cubicBezTo>
                <a:cubicBezTo>
                  <a:pt x="2520471" y="1241221"/>
                  <a:pt x="2528808" y="1228935"/>
                  <a:pt x="2534913" y="1214077"/>
                </a:cubicBezTo>
                <a:cubicBezTo>
                  <a:pt x="2541019" y="1199218"/>
                  <a:pt x="2544135" y="1183897"/>
                  <a:pt x="2544262" y="1168113"/>
                </a:cubicBezTo>
                <a:cubicBezTo>
                  <a:pt x="2544350" y="1160207"/>
                  <a:pt x="2542989" y="1152028"/>
                  <a:pt x="2540179" y="1143576"/>
                </a:cubicBezTo>
                <a:cubicBezTo>
                  <a:pt x="2537370" y="1135124"/>
                  <a:pt x="2532579" y="1127946"/>
                  <a:pt x="2525808" y="1122043"/>
                </a:cubicBezTo>
                <a:cubicBezTo>
                  <a:pt x="2519037" y="1116140"/>
                  <a:pt x="2509754" y="1113060"/>
                  <a:pt x="2497960" y="1112802"/>
                </a:cubicBezTo>
                <a:close/>
                <a:moveTo>
                  <a:pt x="871041" y="1112802"/>
                </a:moveTo>
                <a:cubicBezTo>
                  <a:pt x="853770" y="1113126"/>
                  <a:pt x="838137" y="1118442"/>
                  <a:pt x="824143" y="1128750"/>
                </a:cubicBezTo>
                <a:cubicBezTo>
                  <a:pt x="810149" y="1139059"/>
                  <a:pt x="798979" y="1152418"/>
                  <a:pt x="790631" y="1168826"/>
                </a:cubicBezTo>
                <a:cubicBezTo>
                  <a:pt x="782283" y="1185235"/>
                  <a:pt x="777943" y="1202751"/>
                  <a:pt x="777609" y="1221376"/>
                </a:cubicBezTo>
                <a:cubicBezTo>
                  <a:pt x="777387" y="1232882"/>
                  <a:pt x="779777" y="1242954"/>
                  <a:pt x="784780" y="1251592"/>
                </a:cubicBezTo>
                <a:cubicBezTo>
                  <a:pt x="789783" y="1260230"/>
                  <a:pt x="798730" y="1264771"/>
                  <a:pt x="811622" y="1265215"/>
                </a:cubicBezTo>
                <a:cubicBezTo>
                  <a:pt x="826366" y="1264780"/>
                  <a:pt x="840622" y="1256431"/>
                  <a:pt x="854391" y="1240169"/>
                </a:cubicBezTo>
                <a:cubicBezTo>
                  <a:pt x="868159" y="1223906"/>
                  <a:pt x="877800" y="1202339"/>
                  <a:pt x="883313" y="1175467"/>
                </a:cubicBezTo>
                <a:lnTo>
                  <a:pt x="894762" y="1115670"/>
                </a:lnTo>
                <a:cubicBezTo>
                  <a:pt x="892343" y="1115013"/>
                  <a:pt x="889208" y="1114381"/>
                  <a:pt x="885357" y="1113775"/>
                </a:cubicBezTo>
                <a:cubicBezTo>
                  <a:pt x="881506" y="1113169"/>
                  <a:pt x="876734" y="1112845"/>
                  <a:pt x="871041" y="1112802"/>
                </a:cubicBezTo>
                <a:close/>
                <a:moveTo>
                  <a:pt x="335785" y="1112802"/>
                </a:moveTo>
                <a:cubicBezTo>
                  <a:pt x="321487" y="1113164"/>
                  <a:pt x="309017" y="1118222"/>
                  <a:pt x="298376" y="1127976"/>
                </a:cubicBezTo>
                <a:cubicBezTo>
                  <a:pt x="287735" y="1137731"/>
                  <a:pt x="279484" y="1150012"/>
                  <a:pt x="273624" y="1164820"/>
                </a:cubicBezTo>
                <a:cubicBezTo>
                  <a:pt x="267763" y="1179628"/>
                  <a:pt x="264854" y="1194792"/>
                  <a:pt x="264897" y="1210313"/>
                </a:cubicBezTo>
                <a:cubicBezTo>
                  <a:pt x="265025" y="1226796"/>
                  <a:pt x="269174" y="1240128"/>
                  <a:pt x="277344" y="1250311"/>
                </a:cubicBezTo>
                <a:cubicBezTo>
                  <a:pt x="285513" y="1260494"/>
                  <a:pt x="296935" y="1265735"/>
                  <a:pt x="311609" y="1266034"/>
                </a:cubicBezTo>
                <a:cubicBezTo>
                  <a:pt x="325121" y="1265683"/>
                  <a:pt x="337161" y="1260650"/>
                  <a:pt x="347728" y="1250935"/>
                </a:cubicBezTo>
                <a:cubicBezTo>
                  <a:pt x="358296" y="1241221"/>
                  <a:pt x="366633" y="1228935"/>
                  <a:pt x="372738" y="1214077"/>
                </a:cubicBezTo>
                <a:cubicBezTo>
                  <a:pt x="378844" y="1199218"/>
                  <a:pt x="381960" y="1183897"/>
                  <a:pt x="382087" y="1168113"/>
                </a:cubicBezTo>
                <a:cubicBezTo>
                  <a:pt x="382175" y="1160207"/>
                  <a:pt x="380815" y="1152028"/>
                  <a:pt x="378005" y="1143576"/>
                </a:cubicBezTo>
                <a:cubicBezTo>
                  <a:pt x="375195" y="1135124"/>
                  <a:pt x="370404" y="1127946"/>
                  <a:pt x="363633" y="1122043"/>
                </a:cubicBezTo>
                <a:cubicBezTo>
                  <a:pt x="356862" y="1116140"/>
                  <a:pt x="347579" y="1113060"/>
                  <a:pt x="335785" y="1112802"/>
                </a:cubicBezTo>
                <a:close/>
                <a:moveTo>
                  <a:pt x="7561576" y="1112392"/>
                </a:moveTo>
                <a:cubicBezTo>
                  <a:pt x="7545227" y="1113058"/>
                  <a:pt x="7531414" y="1119617"/>
                  <a:pt x="7520136" y="1132068"/>
                </a:cubicBezTo>
                <a:cubicBezTo>
                  <a:pt x="7508858" y="1144519"/>
                  <a:pt x="7501089" y="1158866"/>
                  <a:pt x="7496828" y="1175109"/>
                </a:cubicBezTo>
                <a:cubicBezTo>
                  <a:pt x="7524097" y="1175655"/>
                  <a:pt x="7546601" y="1173332"/>
                  <a:pt x="7564342" y="1168140"/>
                </a:cubicBezTo>
                <a:cubicBezTo>
                  <a:pt x="7582083" y="1162948"/>
                  <a:pt x="7591269" y="1152837"/>
                  <a:pt x="7591901" y="1137806"/>
                </a:cubicBezTo>
                <a:cubicBezTo>
                  <a:pt x="7591764" y="1129574"/>
                  <a:pt x="7588964" y="1123289"/>
                  <a:pt x="7583500" y="1118951"/>
                </a:cubicBezTo>
                <a:cubicBezTo>
                  <a:pt x="7578036" y="1114613"/>
                  <a:pt x="7570728" y="1112426"/>
                  <a:pt x="7561576" y="1112392"/>
                </a:cubicBezTo>
                <a:close/>
                <a:moveTo>
                  <a:pt x="7009126" y="1112392"/>
                </a:moveTo>
                <a:cubicBezTo>
                  <a:pt x="6992777" y="1113058"/>
                  <a:pt x="6978964" y="1119617"/>
                  <a:pt x="6967685" y="1132068"/>
                </a:cubicBezTo>
                <a:cubicBezTo>
                  <a:pt x="6956408" y="1144519"/>
                  <a:pt x="6948639" y="1158866"/>
                  <a:pt x="6944378" y="1175109"/>
                </a:cubicBezTo>
                <a:cubicBezTo>
                  <a:pt x="6971647" y="1175655"/>
                  <a:pt x="6994152" y="1173332"/>
                  <a:pt x="7011892" y="1168140"/>
                </a:cubicBezTo>
                <a:cubicBezTo>
                  <a:pt x="7029633" y="1162948"/>
                  <a:pt x="7038819" y="1152837"/>
                  <a:pt x="7039451" y="1137806"/>
                </a:cubicBezTo>
                <a:cubicBezTo>
                  <a:pt x="7039315" y="1129574"/>
                  <a:pt x="7036514" y="1123289"/>
                  <a:pt x="7031050" y="1118951"/>
                </a:cubicBezTo>
                <a:cubicBezTo>
                  <a:pt x="7025586" y="1114613"/>
                  <a:pt x="7018278" y="1112426"/>
                  <a:pt x="7009126" y="1112392"/>
                </a:cubicBezTo>
                <a:close/>
                <a:moveTo>
                  <a:pt x="6218551" y="1112392"/>
                </a:moveTo>
                <a:cubicBezTo>
                  <a:pt x="6202202" y="1113058"/>
                  <a:pt x="6188388" y="1119617"/>
                  <a:pt x="6177110" y="1132068"/>
                </a:cubicBezTo>
                <a:cubicBezTo>
                  <a:pt x="6165833" y="1144519"/>
                  <a:pt x="6158064" y="1158866"/>
                  <a:pt x="6153803" y="1175109"/>
                </a:cubicBezTo>
                <a:cubicBezTo>
                  <a:pt x="6181072" y="1175655"/>
                  <a:pt x="6203577" y="1173332"/>
                  <a:pt x="6221317" y="1168140"/>
                </a:cubicBezTo>
                <a:cubicBezTo>
                  <a:pt x="6239058" y="1162948"/>
                  <a:pt x="6248244" y="1152837"/>
                  <a:pt x="6248876" y="1137806"/>
                </a:cubicBezTo>
                <a:cubicBezTo>
                  <a:pt x="6248740" y="1129574"/>
                  <a:pt x="6245939" y="1123289"/>
                  <a:pt x="6240475" y="1118951"/>
                </a:cubicBezTo>
                <a:cubicBezTo>
                  <a:pt x="6235011" y="1114613"/>
                  <a:pt x="6227703" y="1112426"/>
                  <a:pt x="6218551" y="1112392"/>
                </a:cubicBezTo>
                <a:close/>
                <a:moveTo>
                  <a:pt x="5751826" y="1112392"/>
                </a:moveTo>
                <a:cubicBezTo>
                  <a:pt x="5735477" y="1113058"/>
                  <a:pt x="5721664" y="1119617"/>
                  <a:pt x="5710385" y="1132068"/>
                </a:cubicBezTo>
                <a:cubicBezTo>
                  <a:pt x="5699107" y="1144519"/>
                  <a:pt x="5691339" y="1158866"/>
                  <a:pt x="5687078" y="1175109"/>
                </a:cubicBezTo>
                <a:cubicBezTo>
                  <a:pt x="5714347" y="1175655"/>
                  <a:pt x="5736852" y="1173332"/>
                  <a:pt x="5754592" y="1168140"/>
                </a:cubicBezTo>
                <a:cubicBezTo>
                  <a:pt x="5772333" y="1162948"/>
                  <a:pt x="5781519" y="1152837"/>
                  <a:pt x="5782151" y="1137806"/>
                </a:cubicBezTo>
                <a:cubicBezTo>
                  <a:pt x="5782015" y="1129574"/>
                  <a:pt x="5779214" y="1123289"/>
                  <a:pt x="5773750" y="1118951"/>
                </a:cubicBezTo>
                <a:cubicBezTo>
                  <a:pt x="5768286" y="1114613"/>
                  <a:pt x="5760978" y="1112426"/>
                  <a:pt x="5751826" y="1112392"/>
                </a:cubicBezTo>
                <a:close/>
                <a:moveTo>
                  <a:pt x="10195799" y="1090326"/>
                </a:moveTo>
                <a:lnTo>
                  <a:pt x="10229792" y="1090326"/>
                </a:lnTo>
                <a:lnTo>
                  <a:pt x="10208893" y="1200912"/>
                </a:lnTo>
                <a:cubicBezTo>
                  <a:pt x="10207663" y="1206424"/>
                  <a:pt x="10206742" y="1211578"/>
                  <a:pt x="10206127" y="1216373"/>
                </a:cubicBezTo>
                <a:cubicBezTo>
                  <a:pt x="10205512" y="1221169"/>
                  <a:pt x="10205205" y="1225708"/>
                  <a:pt x="10205205" y="1229992"/>
                </a:cubicBezTo>
                <a:cubicBezTo>
                  <a:pt x="10205077" y="1240385"/>
                  <a:pt x="10207484" y="1248678"/>
                  <a:pt x="10212428" y="1254873"/>
                </a:cubicBezTo>
                <a:cubicBezTo>
                  <a:pt x="10217371" y="1261068"/>
                  <a:pt x="10225618" y="1264242"/>
                  <a:pt x="10237170" y="1264396"/>
                </a:cubicBezTo>
                <a:cubicBezTo>
                  <a:pt x="10250096" y="1264114"/>
                  <a:pt x="10262867" y="1257510"/>
                  <a:pt x="10275485" y="1244583"/>
                </a:cubicBezTo>
                <a:cubicBezTo>
                  <a:pt x="10288101" y="1231655"/>
                  <a:pt x="10296773" y="1214095"/>
                  <a:pt x="10301499" y="1191901"/>
                </a:cubicBezTo>
                <a:lnTo>
                  <a:pt x="10320712" y="1090326"/>
                </a:lnTo>
                <a:lnTo>
                  <a:pt x="10354700" y="1090326"/>
                </a:lnTo>
                <a:lnTo>
                  <a:pt x="10328078" y="1230774"/>
                </a:lnTo>
                <a:cubicBezTo>
                  <a:pt x="10326039" y="1241830"/>
                  <a:pt x="10324282" y="1252169"/>
                  <a:pt x="10322809" y="1261792"/>
                </a:cubicBezTo>
                <a:cubicBezTo>
                  <a:pt x="10321334" y="1271414"/>
                  <a:pt x="10320090" y="1280320"/>
                  <a:pt x="10319076" y="1288510"/>
                </a:cubicBezTo>
                <a:lnTo>
                  <a:pt x="10288394" y="1288510"/>
                </a:lnTo>
                <a:lnTo>
                  <a:pt x="10293722" y="1251290"/>
                </a:lnTo>
                <a:lnTo>
                  <a:pt x="10292902" y="1251290"/>
                </a:lnTo>
                <a:cubicBezTo>
                  <a:pt x="10283912" y="1264307"/>
                  <a:pt x="10273308" y="1274484"/>
                  <a:pt x="10261091" y="1281820"/>
                </a:cubicBezTo>
                <a:cubicBezTo>
                  <a:pt x="10248875" y="1289156"/>
                  <a:pt x="10236120" y="1292888"/>
                  <a:pt x="10222826" y="1293015"/>
                </a:cubicBezTo>
                <a:cubicBezTo>
                  <a:pt x="10209552" y="1293442"/>
                  <a:pt x="10197715" y="1289522"/>
                  <a:pt x="10187317" y="1281254"/>
                </a:cubicBezTo>
                <a:cubicBezTo>
                  <a:pt x="10176919" y="1272987"/>
                  <a:pt x="10171431" y="1257811"/>
                  <a:pt x="10170853" y="1235726"/>
                </a:cubicBezTo>
                <a:cubicBezTo>
                  <a:pt x="10170853" y="1231041"/>
                  <a:pt x="10171159" y="1225973"/>
                  <a:pt x="10171772" y="1220520"/>
                </a:cubicBezTo>
                <a:cubicBezTo>
                  <a:pt x="10172385" y="1215068"/>
                  <a:pt x="10173306" y="1209078"/>
                  <a:pt x="10174533" y="1202550"/>
                </a:cubicBezTo>
                <a:close/>
                <a:moveTo>
                  <a:pt x="8570652" y="1090326"/>
                </a:moveTo>
                <a:lnTo>
                  <a:pt x="8605455" y="1090326"/>
                </a:lnTo>
                <a:lnTo>
                  <a:pt x="8622653" y="1203369"/>
                </a:lnTo>
                <a:cubicBezTo>
                  <a:pt x="8624111" y="1214564"/>
                  <a:pt x="8625391" y="1224121"/>
                  <a:pt x="8626491" y="1232039"/>
                </a:cubicBezTo>
                <a:cubicBezTo>
                  <a:pt x="8627592" y="1239958"/>
                  <a:pt x="8628360" y="1246648"/>
                  <a:pt x="8628794" y="1252109"/>
                </a:cubicBezTo>
                <a:lnTo>
                  <a:pt x="8630023" y="1252109"/>
                </a:lnTo>
                <a:cubicBezTo>
                  <a:pt x="8631968" y="1246930"/>
                  <a:pt x="8634527" y="1240700"/>
                  <a:pt x="8637700" y="1233418"/>
                </a:cubicBezTo>
                <a:cubicBezTo>
                  <a:pt x="8640873" y="1226136"/>
                  <a:pt x="8645275" y="1216929"/>
                  <a:pt x="8650905" y="1205797"/>
                </a:cubicBezTo>
                <a:lnTo>
                  <a:pt x="8711504" y="1090326"/>
                </a:lnTo>
                <a:lnTo>
                  <a:pt x="8748766" y="1090326"/>
                </a:lnTo>
                <a:lnTo>
                  <a:pt x="8638621" y="1288510"/>
                </a:lnTo>
                <a:lnTo>
                  <a:pt x="8605046" y="1288510"/>
                </a:lnTo>
                <a:close/>
                <a:moveTo>
                  <a:pt x="7299207" y="1090326"/>
                </a:moveTo>
                <a:lnTo>
                  <a:pt x="7336060" y="1090326"/>
                </a:lnTo>
                <a:lnTo>
                  <a:pt x="7355305" y="1133730"/>
                </a:lnTo>
                <a:cubicBezTo>
                  <a:pt x="7357950" y="1140035"/>
                  <a:pt x="7360338" y="1145750"/>
                  <a:pt x="7362471" y="1150877"/>
                </a:cubicBezTo>
                <a:cubicBezTo>
                  <a:pt x="7364603" y="1156004"/>
                  <a:pt x="7366583" y="1160798"/>
                  <a:pt x="7368408" y="1165259"/>
                </a:cubicBezTo>
                <a:lnTo>
                  <a:pt x="7369637" y="1165259"/>
                </a:lnTo>
                <a:cubicBezTo>
                  <a:pt x="7373330" y="1159945"/>
                  <a:pt x="7376692" y="1155117"/>
                  <a:pt x="7379720" y="1150775"/>
                </a:cubicBezTo>
                <a:cubicBezTo>
                  <a:pt x="7382748" y="1146432"/>
                  <a:pt x="7386621" y="1141297"/>
                  <a:pt x="7391339" y="1135368"/>
                </a:cubicBezTo>
                <a:lnTo>
                  <a:pt x="7427782" y="1090326"/>
                </a:lnTo>
                <a:lnTo>
                  <a:pt x="7467092" y="1090326"/>
                </a:lnTo>
                <a:lnTo>
                  <a:pt x="7383559" y="1186961"/>
                </a:lnTo>
                <a:lnTo>
                  <a:pt x="7430239" y="1288510"/>
                </a:lnTo>
                <a:lnTo>
                  <a:pt x="7393386" y="1288510"/>
                </a:lnTo>
                <a:lnTo>
                  <a:pt x="7373322" y="1243877"/>
                </a:lnTo>
                <a:cubicBezTo>
                  <a:pt x="7370166" y="1236755"/>
                  <a:pt x="7367572" y="1230629"/>
                  <a:pt x="7365542" y="1225503"/>
                </a:cubicBezTo>
                <a:cubicBezTo>
                  <a:pt x="7363512" y="1220376"/>
                  <a:pt x="7361328" y="1214763"/>
                  <a:pt x="7358990" y="1208663"/>
                </a:cubicBezTo>
                <a:lnTo>
                  <a:pt x="7358171" y="1208663"/>
                </a:lnTo>
                <a:cubicBezTo>
                  <a:pt x="7355168" y="1213304"/>
                  <a:pt x="7352063" y="1218047"/>
                  <a:pt x="7348856" y="1222892"/>
                </a:cubicBezTo>
                <a:cubicBezTo>
                  <a:pt x="7345648" y="1227738"/>
                  <a:pt x="7341929" y="1233095"/>
                  <a:pt x="7337697" y="1238964"/>
                </a:cubicBezTo>
                <a:lnTo>
                  <a:pt x="7297569" y="1288510"/>
                </a:lnTo>
                <a:lnTo>
                  <a:pt x="7258259" y="1288510"/>
                </a:lnTo>
                <a:lnTo>
                  <a:pt x="7345068" y="1186552"/>
                </a:lnTo>
                <a:close/>
                <a:moveTo>
                  <a:pt x="6846722" y="1090326"/>
                </a:moveTo>
                <a:lnTo>
                  <a:pt x="6880683" y="1090326"/>
                </a:lnTo>
                <a:lnTo>
                  <a:pt x="6842627" y="1288510"/>
                </a:lnTo>
                <a:lnTo>
                  <a:pt x="6808632" y="1288510"/>
                </a:lnTo>
                <a:close/>
                <a:moveTo>
                  <a:pt x="6328649" y="1090326"/>
                </a:moveTo>
                <a:lnTo>
                  <a:pt x="6362630" y="1090326"/>
                </a:lnTo>
                <a:lnTo>
                  <a:pt x="6341741" y="1200912"/>
                </a:lnTo>
                <a:cubicBezTo>
                  <a:pt x="6340512" y="1206424"/>
                  <a:pt x="6339591" y="1211578"/>
                  <a:pt x="6338976" y="1216373"/>
                </a:cubicBezTo>
                <a:cubicBezTo>
                  <a:pt x="6338362" y="1221169"/>
                  <a:pt x="6338055" y="1225708"/>
                  <a:pt x="6338055" y="1229992"/>
                </a:cubicBezTo>
                <a:cubicBezTo>
                  <a:pt x="6337927" y="1240385"/>
                  <a:pt x="6340333" y="1248678"/>
                  <a:pt x="6345274" y="1254873"/>
                </a:cubicBezTo>
                <a:cubicBezTo>
                  <a:pt x="6350214" y="1261068"/>
                  <a:pt x="6358457" y="1264242"/>
                  <a:pt x="6370002" y="1264396"/>
                </a:cubicBezTo>
                <a:cubicBezTo>
                  <a:pt x="6382921" y="1264114"/>
                  <a:pt x="6395686" y="1257510"/>
                  <a:pt x="6408297" y="1244583"/>
                </a:cubicBezTo>
                <a:cubicBezTo>
                  <a:pt x="6420909" y="1231655"/>
                  <a:pt x="6429578" y="1214095"/>
                  <a:pt x="6434305" y="1191901"/>
                </a:cubicBezTo>
                <a:lnTo>
                  <a:pt x="6453555" y="1090326"/>
                </a:lnTo>
                <a:lnTo>
                  <a:pt x="6487550" y="1090326"/>
                </a:lnTo>
                <a:lnTo>
                  <a:pt x="6460928" y="1230774"/>
                </a:lnTo>
                <a:cubicBezTo>
                  <a:pt x="6456900" y="1252886"/>
                  <a:pt x="6453896" y="1272131"/>
                  <a:pt x="6451917" y="1288510"/>
                </a:cubicBezTo>
                <a:lnTo>
                  <a:pt x="6421199" y="1288510"/>
                </a:lnTo>
                <a:lnTo>
                  <a:pt x="6426523" y="1251290"/>
                </a:lnTo>
                <a:lnTo>
                  <a:pt x="6425704" y="1251290"/>
                </a:lnTo>
                <a:cubicBezTo>
                  <a:pt x="6416719" y="1264307"/>
                  <a:pt x="6406121" y="1274484"/>
                  <a:pt x="6393911" y="1281820"/>
                </a:cubicBezTo>
                <a:cubicBezTo>
                  <a:pt x="6381701" y="1289156"/>
                  <a:pt x="6368953" y="1292888"/>
                  <a:pt x="6355667" y="1293015"/>
                </a:cubicBezTo>
                <a:cubicBezTo>
                  <a:pt x="6342397" y="1293442"/>
                  <a:pt x="6330563" y="1289522"/>
                  <a:pt x="6320166" y="1281254"/>
                </a:cubicBezTo>
                <a:cubicBezTo>
                  <a:pt x="6309769" y="1272987"/>
                  <a:pt x="6304281" y="1257811"/>
                  <a:pt x="6303702" y="1235726"/>
                </a:cubicBezTo>
                <a:cubicBezTo>
                  <a:pt x="6303702" y="1231041"/>
                  <a:pt x="6304009" y="1225973"/>
                  <a:pt x="6304622" y="1220520"/>
                </a:cubicBezTo>
                <a:cubicBezTo>
                  <a:pt x="6305235" y="1215068"/>
                  <a:pt x="6306156" y="1209078"/>
                  <a:pt x="6307382" y="1202550"/>
                </a:cubicBezTo>
                <a:close/>
                <a:moveTo>
                  <a:pt x="6056147" y="1090326"/>
                </a:moveTo>
                <a:lnTo>
                  <a:pt x="6090108" y="1090326"/>
                </a:lnTo>
                <a:lnTo>
                  <a:pt x="6052052" y="1288510"/>
                </a:lnTo>
                <a:lnTo>
                  <a:pt x="6018057" y="1288510"/>
                </a:lnTo>
                <a:close/>
                <a:moveTo>
                  <a:pt x="5178515" y="1090326"/>
                </a:moveTo>
                <a:lnTo>
                  <a:pt x="5213729" y="1090326"/>
                </a:lnTo>
                <a:lnTo>
                  <a:pt x="5233384" y="1197226"/>
                </a:lnTo>
                <a:cubicBezTo>
                  <a:pt x="5235602" y="1208327"/>
                  <a:pt x="5237411" y="1217969"/>
                  <a:pt x="5238810" y="1226152"/>
                </a:cubicBezTo>
                <a:cubicBezTo>
                  <a:pt x="5240209" y="1234335"/>
                  <a:pt x="5241403" y="1242031"/>
                  <a:pt x="5242393" y="1249242"/>
                </a:cubicBezTo>
                <a:lnTo>
                  <a:pt x="5243211" y="1249242"/>
                </a:lnTo>
                <a:cubicBezTo>
                  <a:pt x="5245788" y="1243030"/>
                  <a:pt x="5248723" y="1236101"/>
                  <a:pt x="5252015" y="1228456"/>
                </a:cubicBezTo>
                <a:cubicBezTo>
                  <a:pt x="5255308" y="1220810"/>
                  <a:pt x="5259471" y="1211629"/>
                  <a:pt x="5264505" y="1200912"/>
                </a:cubicBezTo>
                <a:lnTo>
                  <a:pt x="5314870" y="1090326"/>
                </a:lnTo>
                <a:lnTo>
                  <a:pt x="5350904" y="1090326"/>
                </a:lnTo>
                <a:lnTo>
                  <a:pt x="5276789" y="1241050"/>
                </a:lnTo>
                <a:cubicBezTo>
                  <a:pt x="5266313" y="1262561"/>
                  <a:pt x="5255633" y="1281999"/>
                  <a:pt x="5244747" y="1299363"/>
                </a:cubicBezTo>
                <a:cubicBezTo>
                  <a:pt x="5233862" y="1316728"/>
                  <a:pt x="5221749" y="1331967"/>
                  <a:pt x="5208407" y="1345082"/>
                </a:cubicBezTo>
                <a:cubicBezTo>
                  <a:pt x="5197043" y="1356217"/>
                  <a:pt x="5186090" y="1364460"/>
                  <a:pt x="5175546" y="1369810"/>
                </a:cubicBezTo>
                <a:cubicBezTo>
                  <a:pt x="5165002" y="1375160"/>
                  <a:pt x="5156710" y="1378386"/>
                  <a:pt x="5150670" y="1379486"/>
                </a:cubicBezTo>
                <a:lnTo>
                  <a:pt x="5142481" y="1350407"/>
                </a:lnTo>
                <a:cubicBezTo>
                  <a:pt x="5146917" y="1348837"/>
                  <a:pt x="5152377" y="1346550"/>
                  <a:pt x="5158860" y="1343546"/>
                </a:cubicBezTo>
                <a:cubicBezTo>
                  <a:pt x="5165343" y="1340543"/>
                  <a:pt x="5172031" y="1336413"/>
                  <a:pt x="5178924" y="1331157"/>
                </a:cubicBezTo>
                <a:cubicBezTo>
                  <a:pt x="5185578" y="1325986"/>
                  <a:pt x="5192232" y="1319535"/>
                  <a:pt x="5198886" y="1311804"/>
                </a:cubicBezTo>
                <a:cubicBezTo>
                  <a:pt x="5205540" y="1304073"/>
                  <a:pt x="5211580" y="1295370"/>
                  <a:pt x="5217005" y="1285694"/>
                </a:cubicBezTo>
                <a:cubicBezTo>
                  <a:pt x="5217799" y="1284090"/>
                  <a:pt x="5218259" y="1282588"/>
                  <a:pt x="5218387" y="1281188"/>
                </a:cubicBezTo>
                <a:cubicBezTo>
                  <a:pt x="5218515" y="1279789"/>
                  <a:pt x="5218464" y="1278287"/>
                  <a:pt x="5218234" y="1276683"/>
                </a:cubicBezTo>
                <a:close/>
                <a:moveTo>
                  <a:pt x="3360574" y="1090326"/>
                </a:moveTo>
                <a:lnTo>
                  <a:pt x="3394535" y="1090326"/>
                </a:lnTo>
                <a:lnTo>
                  <a:pt x="3356478" y="1288510"/>
                </a:lnTo>
                <a:lnTo>
                  <a:pt x="3322483" y="1288510"/>
                </a:lnTo>
                <a:close/>
                <a:moveTo>
                  <a:pt x="1299450" y="1090326"/>
                </a:moveTo>
                <a:lnTo>
                  <a:pt x="1333431" y="1090326"/>
                </a:lnTo>
                <a:lnTo>
                  <a:pt x="1312542" y="1200912"/>
                </a:lnTo>
                <a:cubicBezTo>
                  <a:pt x="1311313" y="1206424"/>
                  <a:pt x="1310392" y="1211578"/>
                  <a:pt x="1309777" y="1216373"/>
                </a:cubicBezTo>
                <a:cubicBezTo>
                  <a:pt x="1309163" y="1221169"/>
                  <a:pt x="1308856" y="1225708"/>
                  <a:pt x="1308856" y="1229992"/>
                </a:cubicBezTo>
                <a:cubicBezTo>
                  <a:pt x="1308728" y="1240385"/>
                  <a:pt x="1311134" y="1248678"/>
                  <a:pt x="1316075" y="1254873"/>
                </a:cubicBezTo>
                <a:cubicBezTo>
                  <a:pt x="1321015" y="1261068"/>
                  <a:pt x="1329258" y="1264242"/>
                  <a:pt x="1340803" y="1264396"/>
                </a:cubicBezTo>
                <a:cubicBezTo>
                  <a:pt x="1353721" y="1264114"/>
                  <a:pt x="1366487" y="1257510"/>
                  <a:pt x="1379098" y="1244583"/>
                </a:cubicBezTo>
                <a:cubicBezTo>
                  <a:pt x="1391710" y="1231655"/>
                  <a:pt x="1400379" y="1214095"/>
                  <a:pt x="1405106" y="1191901"/>
                </a:cubicBezTo>
                <a:lnTo>
                  <a:pt x="1424356" y="1090326"/>
                </a:lnTo>
                <a:lnTo>
                  <a:pt x="1458351" y="1090326"/>
                </a:lnTo>
                <a:lnTo>
                  <a:pt x="1431729" y="1230774"/>
                </a:lnTo>
                <a:cubicBezTo>
                  <a:pt x="1427701" y="1252886"/>
                  <a:pt x="1424697" y="1272131"/>
                  <a:pt x="1422718" y="1288510"/>
                </a:cubicBezTo>
                <a:lnTo>
                  <a:pt x="1392000" y="1288510"/>
                </a:lnTo>
                <a:lnTo>
                  <a:pt x="1397324" y="1251290"/>
                </a:lnTo>
                <a:lnTo>
                  <a:pt x="1396505" y="1251290"/>
                </a:lnTo>
                <a:cubicBezTo>
                  <a:pt x="1387520" y="1264307"/>
                  <a:pt x="1376922" y="1274484"/>
                  <a:pt x="1364712" y="1281820"/>
                </a:cubicBezTo>
                <a:cubicBezTo>
                  <a:pt x="1352501" y="1289156"/>
                  <a:pt x="1339753" y="1292888"/>
                  <a:pt x="1326468" y="1293015"/>
                </a:cubicBezTo>
                <a:cubicBezTo>
                  <a:pt x="1313198" y="1293442"/>
                  <a:pt x="1301364" y="1289522"/>
                  <a:pt x="1290967" y="1281254"/>
                </a:cubicBezTo>
                <a:cubicBezTo>
                  <a:pt x="1280570" y="1272987"/>
                  <a:pt x="1275082" y="1257811"/>
                  <a:pt x="1274503" y="1235726"/>
                </a:cubicBezTo>
                <a:cubicBezTo>
                  <a:pt x="1274503" y="1231041"/>
                  <a:pt x="1274810" y="1225973"/>
                  <a:pt x="1275423" y="1220520"/>
                </a:cubicBezTo>
                <a:cubicBezTo>
                  <a:pt x="1276037" y="1215068"/>
                  <a:pt x="1276957" y="1209078"/>
                  <a:pt x="1278184" y="1202550"/>
                </a:cubicBezTo>
                <a:close/>
                <a:moveTo>
                  <a:pt x="10114032" y="1086231"/>
                </a:moveTo>
                <a:cubicBezTo>
                  <a:pt x="10123435" y="1086384"/>
                  <a:pt x="10131866" y="1087406"/>
                  <a:pt x="10139323" y="1089299"/>
                </a:cubicBezTo>
                <a:cubicBezTo>
                  <a:pt x="10146781" y="1091191"/>
                  <a:pt x="10152139" y="1093036"/>
                  <a:pt x="10155399" y="1094832"/>
                </a:cubicBezTo>
                <a:lnTo>
                  <a:pt x="10145569" y="1121816"/>
                </a:lnTo>
                <a:cubicBezTo>
                  <a:pt x="10141687" y="1119895"/>
                  <a:pt x="10136959" y="1118205"/>
                  <a:pt x="10131388" y="1116745"/>
                </a:cubicBezTo>
                <a:cubicBezTo>
                  <a:pt x="10125816" y="1115285"/>
                  <a:pt x="10119348" y="1114517"/>
                  <a:pt x="10111984" y="1114440"/>
                </a:cubicBezTo>
                <a:cubicBezTo>
                  <a:pt x="10094700" y="1114779"/>
                  <a:pt x="10079799" y="1119746"/>
                  <a:pt x="10067279" y="1129342"/>
                </a:cubicBezTo>
                <a:cubicBezTo>
                  <a:pt x="10054760" y="1138937"/>
                  <a:pt x="10045107" y="1151128"/>
                  <a:pt x="10038321" y="1165913"/>
                </a:cubicBezTo>
                <a:cubicBezTo>
                  <a:pt x="10031536" y="1180698"/>
                  <a:pt x="10028102" y="1196044"/>
                  <a:pt x="10028021" y="1211953"/>
                </a:cubicBezTo>
                <a:cubicBezTo>
                  <a:pt x="10028046" y="1228136"/>
                  <a:pt x="10032194" y="1240940"/>
                  <a:pt x="10040462" y="1250363"/>
                </a:cubicBezTo>
                <a:cubicBezTo>
                  <a:pt x="10048730" y="1259786"/>
                  <a:pt x="10060966" y="1264601"/>
                  <a:pt x="10077170" y="1264805"/>
                </a:cubicBezTo>
                <a:cubicBezTo>
                  <a:pt x="10087222" y="1264652"/>
                  <a:pt x="10096096" y="1263423"/>
                  <a:pt x="10103793" y="1261118"/>
                </a:cubicBezTo>
                <a:cubicBezTo>
                  <a:pt x="10111489" y="1258813"/>
                  <a:pt x="10117906" y="1256355"/>
                  <a:pt x="10123043" y="1253743"/>
                </a:cubicBezTo>
                <a:lnTo>
                  <a:pt x="10126319" y="1280749"/>
                </a:lnTo>
                <a:cubicBezTo>
                  <a:pt x="10121114" y="1283390"/>
                  <a:pt x="10113605" y="1285979"/>
                  <a:pt x="10103793" y="1288517"/>
                </a:cubicBezTo>
                <a:cubicBezTo>
                  <a:pt x="10093980" y="1291055"/>
                  <a:pt x="10082376" y="1292418"/>
                  <a:pt x="10068979" y="1292605"/>
                </a:cubicBezTo>
                <a:cubicBezTo>
                  <a:pt x="10043414" y="1292053"/>
                  <a:pt x="10024328" y="1284569"/>
                  <a:pt x="10011721" y="1270153"/>
                </a:cubicBezTo>
                <a:cubicBezTo>
                  <a:pt x="9999112" y="1255736"/>
                  <a:pt x="9992823" y="1237702"/>
                  <a:pt x="9992849" y="1216050"/>
                </a:cubicBezTo>
                <a:cubicBezTo>
                  <a:pt x="9993025" y="1193165"/>
                  <a:pt x="9998219" y="1171931"/>
                  <a:pt x="10008429" y="1152347"/>
                </a:cubicBezTo>
                <a:cubicBezTo>
                  <a:pt x="10018641" y="1132764"/>
                  <a:pt x="10032811" y="1116937"/>
                  <a:pt x="10050940" y="1104865"/>
                </a:cubicBezTo>
                <a:cubicBezTo>
                  <a:pt x="10069069" y="1092793"/>
                  <a:pt x="10090101" y="1086582"/>
                  <a:pt x="10114032" y="1086231"/>
                </a:cubicBezTo>
                <a:close/>
                <a:moveTo>
                  <a:pt x="9523481" y="1086231"/>
                </a:moveTo>
                <a:cubicBezTo>
                  <a:pt x="9532885" y="1086384"/>
                  <a:pt x="9541315" y="1087406"/>
                  <a:pt x="9548772" y="1089299"/>
                </a:cubicBezTo>
                <a:cubicBezTo>
                  <a:pt x="9556230" y="1091191"/>
                  <a:pt x="9561589" y="1093036"/>
                  <a:pt x="9564848" y="1094832"/>
                </a:cubicBezTo>
                <a:lnTo>
                  <a:pt x="9555018" y="1121816"/>
                </a:lnTo>
                <a:cubicBezTo>
                  <a:pt x="9551136" y="1119895"/>
                  <a:pt x="9546409" y="1118205"/>
                  <a:pt x="9540837" y="1116745"/>
                </a:cubicBezTo>
                <a:cubicBezTo>
                  <a:pt x="9535265" y="1115285"/>
                  <a:pt x="9528798" y="1114517"/>
                  <a:pt x="9521433" y="1114440"/>
                </a:cubicBezTo>
                <a:cubicBezTo>
                  <a:pt x="9504150" y="1114779"/>
                  <a:pt x="9489249" y="1119746"/>
                  <a:pt x="9476729" y="1129342"/>
                </a:cubicBezTo>
                <a:cubicBezTo>
                  <a:pt x="9464209" y="1138937"/>
                  <a:pt x="9454556" y="1151128"/>
                  <a:pt x="9447771" y="1165913"/>
                </a:cubicBezTo>
                <a:cubicBezTo>
                  <a:pt x="9440985" y="1180698"/>
                  <a:pt x="9437552" y="1196044"/>
                  <a:pt x="9437470" y="1211953"/>
                </a:cubicBezTo>
                <a:cubicBezTo>
                  <a:pt x="9437496" y="1228136"/>
                  <a:pt x="9441643" y="1240940"/>
                  <a:pt x="9449911" y="1250363"/>
                </a:cubicBezTo>
                <a:cubicBezTo>
                  <a:pt x="9458179" y="1259786"/>
                  <a:pt x="9470415" y="1264601"/>
                  <a:pt x="9486620" y="1264805"/>
                </a:cubicBezTo>
                <a:cubicBezTo>
                  <a:pt x="9496672" y="1264652"/>
                  <a:pt x="9505546" y="1263423"/>
                  <a:pt x="9513242" y="1261118"/>
                </a:cubicBezTo>
                <a:cubicBezTo>
                  <a:pt x="9520939" y="1258813"/>
                  <a:pt x="9527355" y="1256355"/>
                  <a:pt x="9532492" y="1253743"/>
                </a:cubicBezTo>
                <a:lnTo>
                  <a:pt x="9535768" y="1280749"/>
                </a:lnTo>
                <a:cubicBezTo>
                  <a:pt x="9530564" y="1283390"/>
                  <a:pt x="9523055" y="1285979"/>
                  <a:pt x="9513242" y="1288517"/>
                </a:cubicBezTo>
                <a:cubicBezTo>
                  <a:pt x="9503430" y="1291055"/>
                  <a:pt x="9491824" y="1292418"/>
                  <a:pt x="9478428" y="1292605"/>
                </a:cubicBezTo>
                <a:cubicBezTo>
                  <a:pt x="9452864" y="1292053"/>
                  <a:pt x="9433778" y="1284569"/>
                  <a:pt x="9421170" y="1270153"/>
                </a:cubicBezTo>
                <a:cubicBezTo>
                  <a:pt x="9408563" y="1255736"/>
                  <a:pt x="9402272" y="1237702"/>
                  <a:pt x="9402298" y="1216050"/>
                </a:cubicBezTo>
                <a:cubicBezTo>
                  <a:pt x="9402475" y="1193165"/>
                  <a:pt x="9407668" y="1171931"/>
                  <a:pt x="9417880" y="1152347"/>
                </a:cubicBezTo>
                <a:cubicBezTo>
                  <a:pt x="9428090" y="1132764"/>
                  <a:pt x="9442261" y="1116937"/>
                  <a:pt x="9460390" y="1104865"/>
                </a:cubicBezTo>
                <a:cubicBezTo>
                  <a:pt x="9478519" y="1092793"/>
                  <a:pt x="9499550" y="1086582"/>
                  <a:pt x="9523481" y="1086231"/>
                </a:cubicBezTo>
                <a:close/>
                <a:moveTo>
                  <a:pt x="703333" y="1086231"/>
                </a:moveTo>
                <a:cubicBezTo>
                  <a:pt x="712736" y="1086384"/>
                  <a:pt x="721166" y="1087406"/>
                  <a:pt x="728624" y="1089299"/>
                </a:cubicBezTo>
                <a:cubicBezTo>
                  <a:pt x="736082" y="1091191"/>
                  <a:pt x="741440" y="1093036"/>
                  <a:pt x="744700" y="1094832"/>
                </a:cubicBezTo>
                <a:lnTo>
                  <a:pt x="734870" y="1121816"/>
                </a:lnTo>
                <a:cubicBezTo>
                  <a:pt x="730988" y="1119895"/>
                  <a:pt x="726260" y="1118205"/>
                  <a:pt x="720688" y="1116745"/>
                </a:cubicBezTo>
                <a:cubicBezTo>
                  <a:pt x="715116" y="1115285"/>
                  <a:pt x="708649" y="1114517"/>
                  <a:pt x="701285" y="1114440"/>
                </a:cubicBezTo>
                <a:cubicBezTo>
                  <a:pt x="684002" y="1114779"/>
                  <a:pt x="669100" y="1119746"/>
                  <a:pt x="656581" y="1129342"/>
                </a:cubicBezTo>
                <a:cubicBezTo>
                  <a:pt x="644061" y="1138937"/>
                  <a:pt x="634408" y="1151128"/>
                  <a:pt x="627622" y="1165913"/>
                </a:cubicBezTo>
                <a:cubicBezTo>
                  <a:pt x="620836" y="1180698"/>
                  <a:pt x="617403" y="1196044"/>
                  <a:pt x="617322" y="1211953"/>
                </a:cubicBezTo>
                <a:cubicBezTo>
                  <a:pt x="617348" y="1228136"/>
                  <a:pt x="621495" y="1240940"/>
                  <a:pt x="629763" y="1250363"/>
                </a:cubicBezTo>
                <a:cubicBezTo>
                  <a:pt x="638031" y="1259786"/>
                  <a:pt x="650267" y="1264601"/>
                  <a:pt x="666471" y="1264805"/>
                </a:cubicBezTo>
                <a:cubicBezTo>
                  <a:pt x="676522" y="1264652"/>
                  <a:pt x="685397" y="1263423"/>
                  <a:pt x="693093" y="1261118"/>
                </a:cubicBezTo>
                <a:cubicBezTo>
                  <a:pt x="700790" y="1258813"/>
                  <a:pt x="707207" y="1256355"/>
                  <a:pt x="712343" y="1253743"/>
                </a:cubicBezTo>
                <a:lnTo>
                  <a:pt x="715620" y="1280749"/>
                </a:lnTo>
                <a:cubicBezTo>
                  <a:pt x="710415" y="1283390"/>
                  <a:pt x="702906" y="1285979"/>
                  <a:pt x="693093" y="1288517"/>
                </a:cubicBezTo>
                <a:cubicBezTo>
                  <a:pt x="683281" y="1291055"/>
                  <a:pt x="671676" y="1292418"/>
                  <a:pt x="658279" y="1292605"/>
                </a:cubicBezTo>
                <a:cubicBezTo>
                  <a:pt x="632715" y="1292053"/>
                  <a:pt x="613629" y="1284569"/>
                  <a:pt x="601021" y="1270153"/>
                </a:cubicBezTo>
                <a:cubicBezTo>
                  <a:pt x="588413" y="1255736"/>
                  <a:pt x="582123" y="1237702"/>
                  <a:pt x="582150" y="1216050"/>
                </a:cubicBezTo>
                <a:cubicBezTo>
                  <a:pt x="582326" y="1193165"/>
                  <a:pt x="587519" y="1171931"/>
                  <a:pt x="597731" y="1152347"/>
                </a:cubicBezTo>
                <a:cubicBezTo>
                  <a:pt x="607942" y="1132764"/>
                  <a:pt x="622112" y="1116937"/>
                  <a:pt x="640241" y="1104865"/>
                </a:cubicBezTo>
                <a:cubicBezTo>
                  <a:pt x="658370" y="1092793"/>
                  <a:pt x="679401" y="1086582"/>
                  <a:pt x="703333" y="1086231"/>
                </a:cubicBezTo>
                <a:close/>
                <a:moveTo>
                  <a:pt x="10518932" y="1085821"/>
                </a:moveTo>
                <a:cubicBezTo>
                  <a:pt x="10528533" y="1085863"/>
                  <a:pt x="10538063" y="1086596"/>
                  <a:pt x="10547519" y="1088020"/>
                </a:cubicBezTo>
                <a:cubicBezTo>
                  <a:pt x="10556977" y="1089444"/>
                  <a:pt x="10565181" y="1091305"/>
                  <a:pt x="10572136" y="1093602"/>
                </a:cubicBezTo>
                <a:lnTo>
                  <a:pt x="10552067" y="1196789"/>
                </a:lnTo>
                <a:cubicBezTo>
                  <a:pt x="10548790" y="1214276"/>
                  <a:pt x="10546436" y="1231099"/>
                  <a:pt x="10545003" y="1247256"/>
                </a:cubicBezTo>
                <a:cubicBezTo>
                  <a:pt x="10543570" y="1263413"/>
                  <a:pt x="10543057" y="1277164"/>
                  <a:pt x="10543466" y="1288510"/>
                </a:cubicBezTo>
                <a:lnTo>
                  <a:pt x="10511980" y="1288510"/>
                </a:lnTo>
                <a:cubicBezTo>
                  <a:pt x="10512015" y="1282459"/>
                  <a:pt x="10512456" y="1275003"/>
                  <a:pt x="10513309" y="1266142"/>
                </a:cubicBezTo>
                <a:cubicBezTo>
                  <a:pt x="10514161" y="1257281"/>
                  <a:pt x="10515218" y="1247685"/>
                  <a:pt x="10516478" y="1237355"/>
                </a:cubicBezTo>
                <a:lnTo>
                  <a:pt x="10515661" y="1237355"/>
                </a:lnTo>
                <a:cubicBezTo>
                  <a:pt x="10504718" y="1257586"/>
                  <a:pt x="10492701" y="1271981"/>
                  <a:pt x="10479605" y="1280538"/>
                </a:cubicBezTo>
                <a:cubicBezTo>
                  <a:pt x="10466509" y="1289096"/>
                  <a:pt x="10452850" y="1293255"/>
                  <a:pt x="10438627" y="1293015"/>
                </a:cubicBezTo>
                <a:cubicBezTo>
                  <a:pt x="10421028" y="1292642"/>
                  <a:pt x="10407196" y="1286438"/>
                  <a:pt x="10397128" y="1274403"/>
                </a:cubicBezTo>
                <a:cubicBezTo>
                  <a:pt x="10387062" y="1262368"/>
                  <a:pt x="10381931" y="1246741"/>
                  <a:pt x="10381735" y="1227521"/>
                </a:cubicBezTo>
                <a:cubicBezTo>
                  <a:pt x="10381828" y="1204103"/>
                  <a:pt x="10387280" y="1181660"/>
                  <a:pt x="10398094" y="1160192"/>
                </a:cubicBezTo>
                <a:cubicBezTo>
                  <a:pt x="10408906" y="1138725"/>
                  <a:pt x="10424521" y="1121082"/>
                  <a:pt x="10444940" y="1107262"/>
                </a:cubicBezTo>
                <a:cubicBezTo>
                  <a:pt x="10465357" y="1093443"/>
                  <a:pt x="10490022" y="1086296"/>
                  <a:pt x="10518932" y="1085821"/>
                </a:cubicBezTo>
                <a:close/>
                <a:moveTo>
                  <a:pt x="9683496" y="1085821"/>
                </a:moveTo>
                <a:cubicBezTo>
                  <a:pt x="9701343" y="1086061"/>
                  <a:pt x="9715981" y="1090082"/>
                  <a:pt x="9727404" y="1097884"/>
                </a:cubicBezTo>
                <a:cubicBezTo>
                  <a:pt x="9738829" y="1105687"/>
                  <a:pt x="9747273" y="1115834"/>
                  <a:pt x="9752736" y="1128326"/>
                </a:cubicBezTo>
                <a:cubicBezTo>
                  <a:pt x="9758199" y="1140817"/>
                  <a:pt x="9760912" y="1154216"/>
                  <a:pt x="9760873" y="1168523"/>
                </a:cubicBezTo>
                <a:cubicBezTo>
                  <a:pt x="9760748" y="1189278"/>
                  <a:pt x="9756180" y="1209081"/>
                  <a:pt x="9747172" y="1227930"/>
                </a:cubicBezTo>
                <a:cubicBezTo>
                  <a:pt x="9738163" y="1246780"/>
                  <a:pt x="9725466" y="1262238"/>
                  <a:pt x="9709081" y="1274305"/>
                </a:cubicBezTo>
                <a:cubicBezTo>
                  <a:pt x="9692697" y="1286372"/>
                  <a:pt x="9673378" y="1292609"/>
                  <a:pt x="9651125" y="1293015"/>
                </a:cubicBezTo>
                <a:cubicBezTo>
                  <a:pt x="9626216" y="1292411"/>
                  <a:pt x="9607124" y="1284415"/>
                  <a:pt x="9593850" y="1269026"/>
                </a:cubicBezTo>
                <a:cubicBezTo>
                  <a:pt x="9580575" y="1253636"/>
                  <a:pt x="9573875" y="1234475"/>
                  <a:pt x="9573749" y="1211542"/>
                </a:cubicBezTo>
                <a:cubicBezTo>
                  <a:pt x="9573912" y="1189482"/>
                  <a:pt x="9578631" y="1168966"/>
                  <a:pt x="9587906" y="1149995"/>
                </a:cubicBezTo>
                <a:cubicBezTo>
                  <a:pt x="9597181" y="1131024"/>
                  <a:pt x="9610029" y="1115672"/>
                  <a:pt x="9626452" y="1103939"/>
                </a:cubicBezTo>
                <a:cubicBezTo>
                  <a:pt x="9642874" y="1092206"/>
                  <a:pt x="9661888" y="1086167"/>
                  <a:pt x="9683496" y="1085821"/>
                </a:cubicBezTo>
                <a:close/>
                <a:moveTo>
                  <a:pt x="9226296" y="1085821"/>
                </a:moveTo>
                <a:cubicBezTo>
                  <a:pt x="9244144" y="1086061"/>
                  <a:pt x="9258780" y="1090082"/>
                  <a:pt x="9270205" y="1097884"/>
                </a:cubicBezTo>
                <a:cubicBezTo>
                  <a:pt x="9281630" y="1105687"/>
                  <a:pt x="9290073" y="1115834"/>
                  <a:pt x="9295536" y="1128326"/>
                </a:cubicBezTo>
                <a:cubicBezTo>
                  <a:pt x="9300999" y="1140817"/>
                  <a:pt x="9303712" y="1154216"/>
                  <a:pt x="9303673" y="1168523"/>
                </a:cubicBezTo>
                <a:cubicBezTo>
                  <a:pt x="9303548" y="1189278"/>
                  <a:pt x="9298980" y="1209081"/>
                  <a:pt x="9289972" y="1227930"/>
                </a:cubicBezTo>
                <a:cubicBezTo>
                  <a:pt x="9280962" y="1246780"/>
                  <a:pt x="9268265" y="1262238"/>
                  <a:pt x="9251881" y="1274305"/>
                </a:cubicBezTo>
                <a:cubicBezTo>
                  <a:pt x="9235496" y="1286372"/>
                  <a:pt x="9216178" y="1292609"/>
                  <a:pt x="9193925" y="1293015"/>
                </a:cubicBezTo>
                <a:cubicBezTo>
                  <a:pt x="9169016" y="1292411"/>
                  <a:pt x="9149924" y="1284415"/>
                  <a:pt x="9136650" y="1269026"/>
                </a:cubicBezTo>
                <a:cubicBezTo>
                  <a:pt x="9123375" y="1253636"/>
                  <a:pt x="9116675" y="1234475"/>
                  <a:pt x="9116549" y="1211542"/>
                </a:cubicBezTo>
                <a:cubicBezTo>
                  <a:pt x="9116712" y="1189482"/>
                  <a:pt x="9121431" y="1168966"/>
                  <a:pt x="9130706" y="1149995"/>
                </a:cubicBezTo>
                <a:cubicBezTo>
                  <a:pt x="9139981" y="1131024"/>
                  <a:pt x="9152828" y="1115672"/>
                  <a:pt x="9169252" y="1103939"/>
                </a:cubicBezTo>
                <a:cubicBezTo>
                  <a:pt x="9185674" y="1092206"/>
                  <a:pt x="9204688" y="1086167"/>
                  <a:pt x="9226296" y="1085821"/>
                </a:cubicBezTo>
                <a:close/>
                <a:moveTo>
                  <a:pt x="8880632" y="1085821"/>
                </a:moveTo>
                <a:cubicBezTo>
                  <a:pt x="8890233" y="1085863"/>
                  <a:pt x="8899762" y="1086596"/>
                  <a:pt x="8909219" y="1088020"/>
                </a:cubicBezTo>
                <a:cubicBezTo>
                  <a:pt x="8918676" y="1089444"/>
                  <a:pt x="8926882" y="1091305"/>
                  <a:pt x="8933836" y="1093602"/>
                </a:cubicBezTo>
                <a:lnTo>
                  <a:pt x="8913767" y="1196789"/>
                </a:lnTo>
                <a:cubicBezTo>
                  <a:pt x="8910491" y="1214276"/>
                  <a:pt x="8908136" y="1231099"/>
                  <a:pt x="8906703" y="1247256"/>
                </a:cubicBezTo>
                <a:cubicBezTo>
                  <a:pt x="8905269" y="1263413"/>
                  <a:pt x="8904757" y="1277164"/>
                  <a:pt x="8905166" y="1288510"/>
                </a:cubicBezTo>
                <a:lnTo>
                  <a:pt x="8873680" y="1288510"/>
                </a:lnTo>
                <a:cubicBezTo>
                  <a:pt x="8873715" y="1282459"/>
                  <a:pt x="8874157" y="1275003"/>
                  <a:pt x="8875009" y="1266142"/>
                </a:cubicBezTo>
                <a:cubicBezTo>
                  <a:pt x="8875861" y="1257281"/>
                  <a:pt x="8876917" y="1247685"/>
                  <a:pt x="8878178" y="1237355"/>
                </a:cubicBezTo>
                <a:lnTo>
                  <a:pt x="8877361" y="1237355"/>
                </a:lnTo>
                <a:cubicBezTo>
                  <a:pt x="8866419" y="1257586"/>
                  <a:pt x="8854401" y="1271981"/>
                  <a:pt x="8841305" y="1280538"/>
                </a:cubicBezTo>
                <a:cubicBezTo>
                  <a:pt x="8828209" y="1289096"/>
                  <a:pt x="8814550" y="1293255"/>
                  <a:pt x="8800327" y="1293015"/>
                </a:cubicBezTo>
                <a:cubicBezTo>
                  <a:pt x="8782728" y="1292642"/>
                  <a:pt x="8768896" y="1286438"/>
                  <a:pt x="8758828" y="1274403"/>
                </a:cubicBezTo>
                <a:cubicBezTo>
                  <a:pt x="8748761" y="1262368"/>
                  <a:pt x="8743631" y="1246741"/>
                  <a:pt x="8743435" y="1227521"/>
                </a:cubicBezTo>
                <a:cubicBezTo>
                  <a:pt x="8743528" y="1204103"/>
                  <a:pt x="8748980" y="1181660"/>
                  <a:pt x="8759794" y="1160192"/>
                </a:cubicBezTo>
                <a:cubicBezTo>
                  <a:pt x="8770606" y="1138725"/>
                  <a:pt x="8786220" y="1121082"/>
                  <a:pt x="8806640" y="1107262"/>
                </a:cubicBezTo>
                <a:cubicBezTo>
                  <a:pt x="8827057" y="1093443"/>
                  <a:pt x="8851721" y="1086296"/>
                  <a:pt x="8880632" y="1085821"/>
                </a:cubicBezTo>
                <a:close/>
                <a:moveTo>
                  <a:pt x="8393693" y="1085821"/>
                </a:moveTo>
                <a:cubicBezTo>
                  <a:pt x="8405399" y="1085940"/>
                  <a:pt x="8416902" y="1087337"/>
                  <a:pt x="8428199" y="1090011"/>
                </a:cubicBezTo>
                <a:cubicBezTo>
                  <a:pt x="8439497" y="1092686"/>
                  <a:pt x="8449156" y="1095922"/>
                  <a:pt x="8457177" y="1099721"/>
                </a:cubicBezTo>
                <a:lnTo>
                  <a:pt x="8426868" y="1263573"/>
                </a:lnTo>
                <a:cubicBezTo>
                  <a:pt x="8422918" y="1284421"/>
                  <a:pt x="8417815" y="1302181"/>
                  <a:pt x="8411560" y="1316853"/>
                </a:cubicBezTo>
                <a:cubicBezTo>
                  <a:pt x="8405306" y="1331525"/>
                  <a:pt x="8397029" y="1343253"/>
                  <a:pt x="8386730" y="1352035"/>
                </a:cubicBezTo>
                <a:cubicBezTo>
                  <a:pt x="8376679" y="1360467"/>
                  <a:pt x="8365552" y="1366292"/>
                  <a:pt x="8353349" y="1369512"/>
                </a:cubicBezTo>
                <a:cubicBezTo>
                  <a:pt x="8341148" y="1372731"/>
                  <a:pt x="8329202" y="1374264"/>
                  <a:pt x="8317511" y="1374111"/>
                </a:cubicBezTo>
                <a:cubicBezTo>
                  <a:pt x="8305267" y="1374043"/>
                  <a:pt x="8293945" y="1372748"/>
                  <a:pt x="8283547" y="1370227"/>
                </a:cubicBezTo>
                <a:cubicBezTo>
                  <a:pt x="8273147" y="1367706"/>
                  <a:pt x="8264691" y="1364367"/>
                  <a:pt x="8258174" y="1360211"/>
                </a:cubicBezTo>
                <a:lnTo>
                  <a:pt x="8268005" y="1333602"/>
                </a:lnTo>
                <a:cubicBezTo>
                  <a:pt x="8274071" y="1337377"/>
                  <a:pt x="8281671" y="1340486"/>
                  <a:pt x="8290808" y="1342929"/>
                </a:cubicBezTo>
                <a:cubicBezTo>
                  <a:pt x="8299945" y="1345371"/>
                  <a:pt x="8309802" y="1346635"/>
                  <a:pt x="8320379" y="1346720"/>
                </a:cubicBezTo>
                <a:cubicBezTo>
                  <a:pt x="8337120" y="1347121"/>
                  <a:pt x="8351660" y="1342015"/>
                  <a:pt x="8363999" y="1331403"/>
                </a:cubicBezTo>
                <a:cubicBezTo>
                  <a:pt x="8376337" y="1320792"/>
                  <a:pt x="8385552" y="1302269"/>
                  <a:pt x="8391645" y="1275837"/>
                </a:cubicBezTo>
                <a:lnTo>
                  <a:pt x="8398198" y="1246369"/>
                </a:lnTo>
                <a:lnTo>
                  <a:pt x="8396969" y="1246369"/>
                </a:lnTo>
                <a:cubicBezTo>
                  <a:pt x="8388291" y="1260481"/>
                  <a:pt x="8378103" y="1271034"/>
                  <a:pt x="8366405" y="1278030"/>
                </a:cubicBezTo>
                <a:cubicBezTo>
                  <a:pt x="8354706" y="1285026"/>
                  <a:pt x="8341958" y="1288519"/>
                  <a:pt x="8328161" y="1288510"/>
                </a:cubicBezTo>
                <a:cubicBezTo>
                  <a:pt x="8308283" y="1287846"/>
                  <a:pt x="8293293" y="1280789"/>
                  <a:pt x="8283192" y="1267337"/>
                </a:cubicBezTo>
                <a:cubicBezTo>
                  <a:pt x="8273092" y="1253885"/>
                  <a:pt x="8268029" y="1238019"/>
                  <a:pt x="8268005" y="1219738"/>
                </a:cubicBezTo>
                <a:cubicBezTo>
                  <a:pt x="8268009" y="1196931"/>
                  <a:pt x="8273137" y="1175403"/>
                  <a:pt x="8283387" y="1155155"/>
                </a:cubicBezTo>
                <a:cubicBezTo>
                  <a:pt x="8293639" y="1134906"/>
                  <a:pt x="8308169" y="1118391"/>
                  <a:pt x="8326976" y="1105608"/>
                </a:cubicBezTo>
                <a:cubicBezTo>
                  <a:pt x="8345783" y="1092826"/>
                  <a:pt x="8368022" y="1086230"/>
                  <a:pt x="8393693" y="1085821"/>
                </a:cubicBezTo>
                <a:close/>
                <a:moveTo>
                  <a:pt x="8182451" y="1085821"/>
                </a:moveTo>
                <a:cubicBezTo>
                  <a:pt x="8194935" y="1085514"/>
                  <a:pt x="8206291" y="1089502"/>
                  <a:pt x="8216517" y="1097786"/>
                </a:cubicBezTo>
                <a:cubicBezTo>
                  <a:pt x="8226744" y="1106070"/>
                  <a:pt x="8232164" y="1120495"/>
                  <a:pt x="8232777" y="1141063"/>
                </a:cubicBezTo>
                <a:cubicBezTo>
                  <a:pt x="8232752" y="1145491"/>
                  <a:pt x="8232395" y="1150560"/>
                  <a:pt x="8231703" y="1156268"/>
                </a:cubicBezTo>
                <a:cubicBezTo>
                  <a:pt x="8231013" y="1161977"/>
                  <a:pt x="8230145" y="1167557"/>
                  <a:pt x="8229097" y="1173009"/>
                </a:cubicBezTo>
                <a:lnTo>
                  <a:pt x="8207011" y="1288510"/>
                </a:lnTo>
                <a:lnTo>
                  <a:pt x="8173031" y="1288510"/>
                </a:lnTo>
                <a:lnTo>
                  <a:pt x="8194739" y="1174238"/>
                </a:lnTo>
                <a:cubicBezTo>
                  <a:pt x="8195574" y="1170287"/>
                  <a:pt x="8196257" y="1166106"/>
                  <a:pt x="8196786" y="1161695"/>
                </a:cubicBezTo>
                <a:cubicBezTo>
                  <a:pt x="8197315" y="1157283"/>
                  <a:pt x="8197588" y="1153000"/>
                  <a:pt x="8197605" y="1148844"/>
                </a:cubicBezTo>
                <a:cubicBezTo>
                  <a:pt x="8197767" y="1138614"/>
                  <a:pt x="8195497" y="1130303"/>
                  <a:pt x="8190797" y="1123912"/>
                </a:cubicBezTo>
                <a:cubicBezTo>
                  <a:pt x="8186093" y="1117521"/>
                  <a:pt x="8177988" y="1114227"/>
                  <a:pt x="8166477" y="1114031"/>
                </a:cubicBezTo>
                <a:cubicBezTo>
                  <a:pt x="8158202" y="1114086"/>
                  <a:pt x="8149450" y="1117206"/>
                  <a:pt x="8140219" y="1123390"/>
                </a:cubicBezTo>
                <a:cubicBezTo>
                  <a:pt x="8130989" y="1129574"/>
                  <a:pt x="8122599" y="1138489"/>
                  <a:pt x="8115053" y="1150134"/>
                </a:cubicBezTo>
                <a:cubicBezTo>
                  <a:pt x="8107506" y="1161779"/>
                  <a:pt x="8102121" y="1175821"/>
                  <a:pt x="8098898" y="1192259"/>
                </a:cubicBezTo>
                <a:lnTo>
                  <a:pt x="8080877" y="1288510"/>
                </a:lnTo>
                <a:lnTo>
                  <a:pt x="8046882" y="1288510"/>
                </a:lnTo>
                <a:lnTo>
                  <a:pt x="8073504" y="1148062"/>
                </a:lnTo>
                <a:cubicBezTo>
                  <a:pt x="8075713" y="1137006"/>
                  <a:pt x="8077540" y="1126667"/>
                  <a:pt x="8078982" y="1117045"/>
                </a:cubicBezTo>
                <a:cubicBezTo>
                  <a:pt x="8080423" y="1107422"/>
                  <a:pt x="8081738" y="1098516"/>
                  <a:pt x="8082925" y="1090326"/>
                </a:cubicBezTo>
                <a:lnTo>
                  <a:pt x="8113233" y="1090326"/>
                </a:lnTo>
                <a:lnTo>
                  <a:pt x="8108317" y="1129185"/>
                </a:lnTo>
                <a:lnTo>
                  <a:pt x="8109137" y="1129185"/>
                </a:lnTo>
                <a:cubicBezTo>
                  <a:pt x="8118079" y="1115203"/>
                  <a:pt x="8128865" y="1104497"/>
                  <a:pt x="8141493" y="1097068"/>
                </a:cubicBezTo>
                <a:cubicBezTo>
                  <a:pt x="8154121" y="1089638"/>
                  <a:pt x="8167775" y="1085889"/>
                  <a:pt x="8182451" y="1085821"/>
                </a:cubicBezTo>
                <a:close/>
                <a:moveTo>
                  <a:pt x="7975757" y="1085821"/>
                </a:moveTo>
                <a:cubicBezTo>
                  <a:pt x="7985359" y="1085863"/>
                  <a:pt x="7994887" y="1086596"/>
                  <a:pt x="8004345" y="1088020"/>
                </a:cubicBezTo>
                <a:cubicBezTo>
                  <a:pt x="8013801" y="1089444"/>
                  <a:pt x="8022007" y="1091305"/>
                  <a:pt x="8028961" y="1093602"/>
                </a:cubicBezTo>
                <a:lnTo>
                  <a:pt x="8008891" y="1196789"/>
                </a:lnTo>
                <a:cubicBezTo>
                  <a:pt x="8005615" y="1214276"/>
                  <a:pt x="8003261" y="1231099"/>
                  <a:pt x="8001827" y="1247256"/>
                </a:cubicBezTo>
                <a:cubicBezTo>
                  <a:pt x="8000394" y="1263413"/>
                  <a:pt x="7999883" y="1277164"/>
                  <a:pt x="8000291" y="1288510"/>
                </a:cubicBezTo>
                <a:lnTo>
                  <a:pt x="7968805" y="1288510"/>
                </a:lnTo>
                <a:cubicBezTo>
                  <a:pt x="7968839" y="1282459"/>
                  <a:pt x="7969283" y="1275003"/>
                  <a:pt x="7970134" y="1266142"/>
                </a:cubicBezTo>
                <a:cubicBezTo>
                  <a:pt x="7970987" y="1257281"/>
                  <a:pt x="7972042" y="1247685"/>
                  <a:pt x="7973303" y="1237355"/>
                </a:cubicBezTo>
                <a:lnTo>
                  <a:pt x="7972485" y="1237355"/>
                </a:lnTo>
                <a:cubicBezTo>
                  <a:pt x="7961535" y="1257586"/>
                  <a:pt x="7949515" y="1271981"/>
                  <a:pt x="7936428" y="1280538"/>
                </a:cubicBezTo>
                <a:cubicBezTo>
                  <a:pt x="7923341" y="1289096"/>
                  <a:pt x="7909686" y="1293255"/>
                  <a:pt x="7895465" y="1293015"/>
                </a:cubicBezTo>
                <a:cubicBezTo>
                  <a:pt x="7877860" y="1292642"/>
                  <a:pt x="7864023" y="1286438"/>
                  <a:pt x="7853955" y="1274403"/>
                </a:cubicBezTo>
                <a:cubicBezTo>
                  <a:pt x="7843887" y="1262368"/>
                  <a:pt x="7838755" y="1246741"/>
                  <a:pt x="7838560" y="1227521"/>
                </a:cubicBezTo>
                <a:cubicBezTo>
                  <a:pt x="7838654" y="1204103"/>
                  <a:pt x="7844107" y="1181660"/>
                  <a:pt x="7854919" y="1160192"/>
                </a:cubicBezTo>
                <a:cubicBezTo>
                  <a:pt x="7865733" y="1138725"/>
                  <a:pt x="7881349" y="1121082"/>
                  <a:pt x="7901768" y="1107262"/>
                </a:cubicBezTo>
                <a:cubicBezTo>
                  <a:pt x="7922186" y="1093443"/>
                  <a:pt x="7946849" y="1086296"/>
                  <a:pt x="7975757" y="1085821"/>
                </a:cubicBezTo>
                <a:close/>
                <a:moveTo>
                  <a:pt x="7566493" y="1085821"/>
                </a:moveTo>
                <a:cubicBezTo>
                  <a:pt x="7585398" y="1086169"/>
                  <a:pt x="7599795" y="1091094"/>
                  <a:pt x="7609683" y="1100597"/>
                </a:cubicBezTo>
                <a:cubicBezTo>
                  <a:pt x="7619571" y="1110099"/>
                  <a:pt x="7624549" y="1122093"/>
                  <a:pt x="7624615" y="1136577"/>
                </a:cubicBezTo>
                <a:cubicBezTo>
                  <a:pt x="7624346" y="1153775"/>
                  <a:pt x="7618383" y="1167164"/>
                  <a:pt x="7606724" y="1176743"/>
                </a:cubicBezTo>
                <a:cubicBezTo>
                  <a:pt x="7595066" y="1186322"/>
                  <a:pt x="7579334" y="1192943"/>
                  <a:pt x="7559527" y="1196605"/>
                </a:cubicBezTo>
                <a:cubicBezTo>
                  <a:pt x="7539719" y="1200267"/>
                  <a:pt x="7517457" y="1201822"/>
                  <a:pt x="7492738" y="1201270"/>
                </a:cubicBezTo>
                <a:cubicBezTo>
                  <a:pt x="7491912" y="1205941"/>
                  <a:pt x="7491826" y="1211970"/>
                  <a:pt x="7492483" y="1219357"/>
                </a:cubicBezTo>
                <a:cubicBezTo>
                  <a:pt x="7493139" y="1226744"/>
                  <a:pt x="7494588" y="1233285"/>
                  <a:pt x="7496828" y="1238981"/>
                </a:cubicBezTo>
                <a:cubicBezTo>
                  <a:pt x="7500799" y="1247803"/>
                  <a:pt x="7506587" y="1254446"/>
                  <a:pt x="7514194" y="1258912"/>
                </a:cubicBezTo>
                <a:cubicBezTo>
                  <a:pt x="7521800" y="1263379"/>
                  <a:pt x="7530765" y="1265616"/>
                  <a:pt x="7541086" y="1265625"/>
                </a:cubicBezTo>
                <a:cubicBezTo>
                  <a:pt x="7552757" y="1265454"/>
                  <a:pt x="7563019" y="1263951"/>
                  <a:pt x="7571872" y="1261116"/>
                </a:cubicBezTo>
                <a:cubicBezTo>
                  <a:pt x="7580724" y="1258281"/>
                  <a:pt x="7588219" y="1255138"/>
                  <a:pt x="7594354" y="1251688"/>
                </a:cubicBezTo>
                <a:lnTo>
                  <a:pt x="7599262" y="1277071"/>
                </a:lnTo>
                <a:cubicBezTo>
                  <a:pt x="7591747" y="1281474"/>
                  <a:pt x="7582309" y="1285136"/>
                  <a:pt x="7570948" y="1288057"/>
                </a:cubicBezTo>
                <a:cubicBezTo>
                  <a:pt x="7559586" y="1290979"/>
                  <a:pt x="7547174" y="1292495"/>
                  <a:pt x="7533710" y="1292605"/>
                </a:cubicBezTo>
                <a:cubicBezTo>
                  <a:pt x="7507635" y="1292036"/>
                  <a:pt x="7488527" y="1284277"/>
                  <a:pt x="7476386" y="1269329"/>
                </a:cubicBezTo>
                <a:cubicBezTo>
                  <a:pt x="7464244" y="1254380"/>
                  <a:pt x="7458242" y="1235656"/>
                  <a:pt x="7458380" y="1213157"/>
                </a:cubicBezTo>
                <a:cubicBezTo>
                  <a:pt x="7458531" y="1192768"/>
                  <a:pt x="7463138" y="1172908"/>
                  <a:pt x="7472203" y="1153578"/>
                </a:cubicBezTo>
                <a:cubicBezTo>
                  <a:pt x="7481268" y="1134248"/>
                  <a:pt x="7493884" y="1118239"/>
                  <a:pt x="7510051" y="1105551"/>
                </a:cubicBezTo>
                <a:cubicBezTo>
                  <a:pt x="7526219" y="1092863"/>
                  <a:pt x="7545033" y="1086286"/>
                  <a:pt x="7566493" y="1085821"/>
                </a:cubicBezTo>
                <a:close/>
                <a:moveTo>
                  <a:pt x="7014043" y="1085821"/>
                </a:moveTo>
                <a:cubicBezTo>
                  <a:pt x="7032948" y="1086169"/>
                  <a:pt x="7047345" y="1091094"/>
                  <a:pt x="7057233" y="1100597"/>
                </a:cubicBezTo>
                <a:cubicBezTo>
                  <a:pt x="7067122" y="1110099"/>
                  <a:pt x="7072099" y="1122093"/>
                  <a:pt x="7072166" y="1136577"/>
                </a:cubicBezTo>
                <a:cubicBezTo>
                  <a:pt x="7071896" y="1153775"/>
                  <a:pt x="7065932" y="1167164"/>
                  <a:pt x="7054275" y="1176743"/>
                </a:cubicBezTo>
                <a:cubicBezTo>
                  <a:pt x="7042617" y="1186322"/>
                  <a:pt x="7026884" y="1192943"/>
                  <a:pt x="7007076" y="1196605"/>
                </a:cubicBezTo>
                <a:cubicBezTo>
                  <a:pt x="6987269" y="1200267"/>
                  <a:pt x="6965007" y="1201822"/>
                  <a:pt x="6940288" y="1201270"/>
                </a:cubicBezTo>
                <a:cubicBezTo>
                  <a:pt x="6939461" y="1205941"/>
                  <a:pt x="6939376" y="1211970"/>
                  <a:pt x="6940033" y="1219357"/>
                </a:cubicBezTo>
                <a:cubicBezTo>
                  <a:pt x="6940689" y="1226744"/>
                  <a:pt x="6942137" y="1233285"/>
                  <a:pt x="6944378" y="1238981"/>
                </a:cubicBezTo>
                <a:cubicBezTo>
                  <a:pt x="6948348" y="1247803"/>
                  <a:pt x="6954137" y="1254446"/>
                  <a:pt x="6961743" y="1258912"/>
                </a:cubicBezTo>
                <a:cubicBezTo>
                  <a:pt x="6969350" y="1263379"/>
                  <a:pt x="6978314" y="1265616"/>
                  <a:pt x="6988636" y="1265625"/>
                </a:cubicBezTo>
                <a:cubicBezTo>
                  <a:pt x="7000307" y="1265454"/>
                  <a:pt x="7010569" y="1263951"/>
                  <a:pt x="7019422" y="1261116"/>
                </a:cubicBezTo>
                <a:cubicBezTo>
                  <a:pt x="7028274" y="1258281"/>
                  <a:pt x="7035768" y="1255138"/>
                  <a:pt x="7041905" y="1251688"/>
                </a:cubicBezTo>
                <a:lnTo>
                  <a:pt x="7046812" y="1277071"/>
                </a:lnTo>
                <a:cubicBezTo>
                  <a:pt x="7039298" y="1281474"/>
                  <a:pt x="7029860" y="1285136"/>
                  <a:pt x="7018498" y="1288057"/>
                </a:cubicBezTo>
                <a:cubicBezTo>
                  <a:pt x="7007136" y="1290979"/>
                  <a:pt x="6994724" y="1292495"/>
                  <a:pt x="6981260" y="1292605"/>
                </a:cubicBezTo>
                <a:cubicBezTo>
                  <a:pt x="6955185" y="1292036"/>
                  <a:pt x="6936077" y="1284277"/>
                  <a:pt x="6923936" y="1269329"/>
                </a:cubicBezTo>
                <a:cubicBezTo>
                  <a:pt x="6911794" y="1254380"/>
                  <a:pt x="6905792" y="1235656"/>
                  <a:pt x="6905930" y="1213157"/>
                </a:cubicBezTo>
                <a:cubicBezTo>
                  <a:pt x="6906080" y="1192768"/>
                  <a:pt x="6910688" y="1172908"/>
                  <a:pt x="6919753" y="1153578"/>
                </a:cubicBezTo>
                <a:cubicBezTo>
                  <a:pt x="6928818" y="1134248"/>
                  <a:pt x="6941434" y="1118239"/>
                  <a:pt x="6957601" y="1105551"/>
                </a:cubicBezTo>
                <a:cubicBezTo>
                  <a:pt x="6973770" y="1092863"/>
                  <a:pt x="6992583" y="1086286"/>
                  <a:pt x="7014043" y="1085821"/>
                </a:cubicBezTo>
                <a:close/>
                <a:moveTo>
                  <a:pt x="6223468" y="1085821"/>
                </a:moveTo>
                <a:cubicBezTo>
                  <a:pt x="6242373" y="1086169"/>
                  <a:pt x="6256770" y="1091094"/>
                  <a:pt x="6266658" y="1100597"/>
                </a:cubicBezTo>
                <a:cubicBezTo>
                  <a:pt x="6276547" y="1110099"/>
                  <a:pt x="6281524" y="1122093"/>
                  <a:pt x="6281591" y="1136577"/>
                </a:cubicBezTo>
                <a:cubicBezTo>
                  <a:pt x="6281321" y="1153775"/>
                  <a:pt x="6275357" y="1167164"/>
                  <a:pt x="6263699" y="1176743"/>
                </a:cubicBezTo>
                <a:cubicBezTo>
                  <a:pt x="6252042" y="1186322"/>
                  <a:pt x="6236309" y="1192943"/>
                  <a:pt x="6216501" y="1196605"/>
                </a:cubicBezTo>
                <a:cubicBezTo>
                  <a:pt x="6196694" y="1200267"/>
                  <a:pt x="6174431" y="1201822"/>
                  <a:pt x="6149714" y="1201270"/>
                </a:cubicBezTo>
                <a:cubicBezTo>
                  <a:pt x="6148886" y="1205941"/>
                  <a:pt x="6148801" y="1211970"/>
                  <a:pt x="6149458" y="1219357"/>
                </a:cubicBezTo>
                <a:cubicBezTo>
                  <a:pt x="6150114" y="1226744"/>
                  <a:pt x="6151562" y="1233285"/>
                  <a:pt x="6153803" y="1238981"/>
                </a:cubicBezTo>
                <a:cubicBezTo>
                  <a:pt x="6157773" y="1247803"/>
                  <a:pt x="6163562" y="1254446"/>
                  <a:pt x="6171169" y="1258912"/>
                </a:cubicBezTo>
                <a:cubicBezTo>
                  <a:pt x="6178775" y="1263379"/>
                  <a:pt x="6187739" y="1265616"/>
                  <a:pt x="6198061" y="1265625"/>
                </a:cubicBezTo>
                <a:cubicBezTo>
                  <a:pt x="6209732" y="1265454"/>
                  <a:pt x="6219994" y="1263951"/>
                  <a:pt x="6228847" y="1261116"/>
                </a:cubicBezTo>
                <a:cubicBezTo>
                  <a:pt x="6237699" y="1258281"/>
                  <a:pt x="6245193" y="1255138"/>
                  <a:pt x="6251329" y="1251688"/>
                </a:cubicBezTo>
                <a:lnTo>
                  <a:pt x="6256237" y="1277071"/>
                </a:lnTo>
                <a:cubicBezTo>
                  <a:pt x="6248723" y="1281474"/>
                  <a:pt x="6239285" y="1285136"/>
                  <a:pt x="6227923" y="1288057"/>
                </a:cubicBezTo>
                <a:cubicBezTo>
                  <a:pt x="6216561" y="1290979"/>
                  <a:pt x="6204149" y="1292495"/>
                  <a:pt x="6190685" y="1292605"/>
                </a:cubicBezTo>
                <a:cubicBezTo>
                  <a:pt x="6164610" y="1292036"/>
                  <a:pt x="6145502" y="1284277"/>
                  <a:pt x="6133361" y="1269329"/>
                </a:cubicBezTo>
                <a:cubicBezTo>
                  <a:pt x="6121219" y="1254380"/>
                  <a:pt x="6115217" y="1235656"/>
                  <a:pt x="6115355" y="1213157"/>
                </a:cubicBezTo>
                <a:cubicBezTo>
                  <a:pt x="6115505" y="1192768"/>
                  <a:pt x="6120113" y="1172908"/>
                  <a:pt x="6129178" y="1153578"/>
                </a:cubicBezTo>
                <a:cubicBezTo>
                  <a:pt x="6138242" y="1134248"/>
                  <a:pt x="6150859" y="1118239"/>
                  <a:pt x="6167026" y="1105551"/>
                </a:cubicBezTo>
                <a:cubicBezTo>
                  <a:pt x="6183195" y="1092863"/>
                  <a:pt x="6202008" y="1086286"/>
                  <a:pt x="6223468" y="1085821"/>
                </a:cubicBezTo>
                <a:close/>
                <a:moveTo>
                  <a:pt x="5756743" y="1085821"/>
                </a:moveTo>
                <a:cubicBezTo>
                  <a:pt x="5775648" y="1086169"/>
                  <a:pt x="5790045" y="1091094"/>
                  <a:pt x="5799933" y="1100597"/>
                </a:cubicBezTo>
                <a:cubicBezTo>
                  <a:pt x="5809822" y="1110099"/>
                  <a:pt x="5814799" y="1122093"/>
                  <a:pt x="5814866" y="1136577"/>
                </a:cubicBezTo>
                <a:cubicBezTo>
                  <a:pt x="5814596" y="1153775"/>
                  <a:pt x="5808632" y="1167164"/>
                  <a:pt x="5796975" y="1176743"/>
                </a:cubicBezTo>
                <a:cubicBezTo>
                  <a:pt x="5785316" y="1186322"/>
                  <a:pt x="5769584" y="1192943"/>
                  <a:pt x="5749776" y="1196605"/>
                </a:cubicBezTo>
                <a:cubicBezTo>
                  <a:pt x="5729969" y="1200267"/>
                  <a:pt x="5707707" y="1201822"/>
                  <a:pt x="5682988" y="1201270"/>
                </a:cubicBezTo>
                <a:cubicBezTo>
                  <a:pt x="5682161" y="1205941"/>
                  <a:pt x="5682076" y="1211970"/>
                  <a:pt x="5682733" y="1219357"/>
                </a:cubicBezTo>
                <a:cubicBezTo>
                  <a:pt x="5683389" y="1226744"/>
                  <a:pt x="5684837" y="1233285"/>
                  <a:pt x="5687078" y="1238981"/>
                </a:cubicBezTo>
                <a:cubicBezTo>
                  <a:pt x="5691049" y="1247803"/>
                  <a:pt x="5696837" y="1254446"/>
                  <a:pt x="5704443" y="1258912"/>
                </a:cubicBezTo>
                <a:cubicBezTo>
                  <a:pt x="5712050" y="1263379"/>
                  <a:pt x="5721015" y="1265616"/>
                  <a:pt x="5731336" y="1265625"/>
                </a:cubicBezTo>
                <a:cubicBezTo>
                  <a:pt x="5743007" y="1265454"/>
                  <a:pt x="5753269" y="1263951"/>
                  <a:pt x="5762122" y="1261116"/>
                </a:cubicBezTo>
                <a:cubicBezTo>
                  <a:pt x="5770974" y="1258281"/>
                  <a:pt x="5778468" y="1255138"/>
                  <a:pt x="5784605" y="1251688"/>
                </a:cubicBezTo>
                <a:lnTo>
                  <a:pt x="5789512" y="1277071"/>
                </a:lnTo>
                <a:cubicBezTo>
                  <a:pt x="5781998" y="1281474"/>
                  <a:pt x="5772559" y="1285136"/>
                  <a:pt x="5761198" y="1288057"/>
                </a:cubicBezTo>
                <a:cubicBezTo>
                  <a:pt x="5749836" y="1290979"/>
                  <a:pt x="5737424" y="1292495"/>
                  <a:pt x="5723960" y="1292605"/>
                </a:cubicBezTo>
                <a:cubicBezTo>
                  <a:pt x="5697885" y="1292036"/>
                  <a:pt x="5678777" y="1284277"/>
                  <a:pt x="5666636" y="1269329"/>
                </a:cubicBezTo>
                <a:cubicBezTo>
                  <a:pt x="5654494" y="1254380"/>
                  <a:pt x="5648492" y="1235656"/>
                  <a:pt x="5648630" y="1213157"/>
                </a:cubicBezTo>
                <a:cubicBezTo>
                  <a:pt x="5648780" y="1192768"/>
                  <a:pt x="5653389" y="1172908"/>
                  <a:pt x="5662453" y="1153578"/>
                </a:cubicBezTo>
                <a:cubicBezTo>
                  <a:pt x="5671518" y="1134248"/>
                  <a:pt x="5684134" y="1118239"/>
                  <a:pt x="5700301" y="1105551"/>
                </a:cubicBezTo>
                <a:cubicBezTo>
                  <a:pt x="5716469" y="1092863"/>
                  <a:pt x="5735284" y="1086286"/>
                  <a:pt x="5756743" y="1085821"/>
                </a:cubicBezTo>
                <a:close/>
                <a:moveTo>
                  <a:pt x="5099207" y="1085821"/>
                </a:moveTo>
                <a:cubicBezTo>
                  <a:pt x="5108809" y="1085863"/>
                  <a:pt x="5118338" y="1086596"/>
                  <a:pt x="5127795" y="1088020"/>
                </a:cubicBezTo>
                <a:cubicBezTo>
                  <a:pt x="5137252" y="1089444"/>
                  <a:pt x="5145457" y="1091305"/>
                  <a:pt x="5152412" y="1093602"/>
                </a:cubicBezTo>
                <a:lnTo>
                  <a:pt x="5132343" y="1196789"/>
                </a:lnTo>
                <a:cubicBezTo>
                  <a:pt x="5129067" y="1214276"/>
                  <a:pt x="5126711" y="1231099"/>
                  <a:pt x="5125278" y="1247256"/>
                </a:cubicBezTo>
                <a:cubicBezTo>
                  <a:pt x="5123845" y="1263413"/>
                  <a:pt x="5123333" y="1277164"/>
                  <a:pt x="5123742" y="1288510"/>
                </a:cubicBezTo>
                <a:lnTo>
                  <a:pt x="5092255" y="1288510"/>
                </a:lnTo>
                <a:cubicBezTo>
                  <a:pt x="5092290" y="1282459"/>
                  <a:pt x="5092732" y="1275003"/>
                  <a:pt x="5093584" y="1266142"/>
                </a:cubicBezTo>
                <a:cubicBezTo>
                  <a:pt x="5094437" y="1257281"/>
                  <a:pt x="5095492" y="1247685"/>
                  <a:pt x="5096753" y="1237355"/>
                </a:cubicBezTo>
                <a:lnTo>
                  <a:pt x="5095936" y="1237355"/>
                </a:lnTo>
                <a:cubicBezTo>
                  <a:pt x="5084994" y="1257586"/>
                  <a:pt x="5072976" y="1271981"/>
                  <a:pt x="5059881" y="1280538"/>
                </a:cubicBezTo>
                <a:cubicBezTo>
                  <a:pt x="5046785" y="1289096"/>
                  <a:pt x="5033125" y="1293255"/>
                  <a:pt x="5018902" y="1293015"/>
                </a:cubicBezTo>
                <a:cubicBezTo>
                  <a:pt x="5001304" y="1292642"/>
                  <a:pt x="4987471" y="1286438"/>
                  <a:pt x="4977404" y="1274403"/>
                </a:cubicBezTo>
                <a:cubicBezTo>
                  <a:pt x="4967337" y="1262368"/>
                  <a:pt x="4962205" y="1246741"/>
                  <a:pt x="4962011" y="1227521"/>
                </a:cubicBezTo>
                <a:cubicBezTo>
                  <a:pt x="4962104" y="1204103"/>
                  <a:pt x="4967556" y="1181660"/>
                  <a:pt x="4978369" y="1160192"/>
                </a:cubicBezTo>
                <a:cubicBezTo>
                  <a:pt x="4989181" y="1138725"/>
                  <a:pt x="5004796" y="1121082"/>
                  <a:pt x="5025215" y="1107262"/>
                </a:cubicBezTo>
                <a:cubicBezTo>
                  <a:pt x="5045633" y="1093443"/>
                  <a:pt x="5070297" y="1086296"/>
                  <a:pt x="5099207" y="1085821"/>
                </a:cubicBezTo>
                <a:close/>
                <a:moveTo>
                  <a:pt x="4472721" y="1085821"/>
                </a:moveTo>
                <a:cubicBezTo>
                  <a:pt x="4487794" y="1086102"/>
                  <a:pt x="4499080" y="1090344"/>
                  <a:pt x="4506579" y="1098550"/>
                </a:cubicBezTo>
                <a:cubicBezTo>
                  <a:pt x="4514079" y="1106755"/>
                  <a:pt x="4518203" y="1117240"/>
                  <a:pt x="4518952" y="1130004"/>
                </a:cubicBezTo>
                <a:cubicBezTo>
                  <a:pt x="4527832" y="1115656"/>
                  <a:pt x="4538453" y="1104762"/>
                  <a:pt x="4550816" y="1097323"/>
                </a:cubicBezTo>
                <a:cubicBezTo>
                  <a:pt x="4563178" y="1089885"/>
                  <a:pt x="4576873" y="1086051"/>
                  <a:pt x="4591900" y="1085821"/>
                </a:cubicBezTo>
                <a:cubicBezTo>
                  <a:pt x="4603927" y="1085658"/>
                  <a:pt x="4614772" y="1089663"/>
                  <a:pt x="4624437" y="1097836"/>
                </a:cubicBezTo>
                <a:cubicBezTo>
                  <a:pt x="4634101" y="1106009"/>
                  <a:pt x="4639215" y="1119325"/>
                  <a:pt x="4639777" y="1137786"/>
                </a:cubicBezTo>
                <a:cubicBezTo>
                  <a:pt x="4639768" y="1142616"/>
                  <a:pt x="4639478" y="1148008"/>
                  <a:pt x="4638908" y="1153964"/>
                </a:cubicBezTo>
                <a:cubicBezTo>
                  <a:pt x="4638337" y="1159920"/>
                  <a:pt x="4637536" y="1165722"/>
                  <a:pt x="4636505" y="1171371"/>
                </a:cubicBezTo>
                <a:lnTo>
                  <a:pt x="4614420" y="1288510"/>
                </a:lnTo>
                <a:lnTo>
                  <a:pt x="4581244" y="1288510"/>
                </a:lnTo>
                <a:lnTo>
                  <a:pt x="4602555" y="1174238"/>
                </a:lnTo>
                <a:cubicBezTo>
                  <a:pt x="4603392" y="1170450"/>
                  <a:pt x="4604074" y="1166251"/>
                  <a:pt x="4604604" y="1161644"/>
                </a:cubicBezTo>
                <a:cubicBezTo>
                  <a:pt x="4605133" y="1157036"/>
                  <a:pt x="4605407" y="1152633"/>
                  <a:pt x="4605424" y="1148435"/>
                </a:cubicBezTo>
                <a:cubicBezTo>
                  <a:pt x="4605560" y="1137863"/>
                  <a:pt x="4603340" y="1129518"/>
                  <a:pt x="4598764" y="1123400"/>
                </a:cubicBezTo>
                <a:cubicBezTo>
                  <a:pt x="4594188" y="1117282"/>
                  <a:pt x="4586436" y="1114159"/>
                  <a:pt x="4575507" y="1114031"/>
                </a:cubicBezTo>
                <a:cubicBezTo>
                  <a:pt x="4562683" y="1114304"/>
                  <a:pt x="4550321" y="1120925"/>
                  <a:pt x="4538420" y="1133895"/>
                </a:cubicBezTo>
                <a:cubicBezTo>
                  <a:pt x="4526519" y="1146865"/>
                  <a:pt x="4518258" y="1164545"/>
                  <a:pt x="4513636" y="1186935"/>
                </a:cubicBezTo>
                <a:lnTo>
                  <a:pt x="4494416" y="1288510"/>
                </a:lnTo>
                <a:lnTo>
                  <a:pt x="4461663" y="1288510"/>
                </a:lnTo>
                <a:lnTo>
                  <a:pt x="4483780" y="1172190"/>
                </a:lnTo>
                <a:cubicBezTo>
                  <a:pt x="4484599" y="1167907"/>
                  <a:pt x="4485213" y="1163777"/>
                  <a:pt x="4485623" y="1159801"/>
                </a:cubicBezTo>
                <a:cubicBezTo>
                  <a:pt x="4486033" y="1155824"/>
                  <a:pt x="4486238" y="1151899"/>
                  <a:pt x="4486238" y="1148025"/>
                </a:cubicBezTo>
                <a:cubicBezTo>
                  <a:pt x="4486570" y="1139262"/>
                  <a:pt x="4484778" y="1131497"/>
                  <a:pt x="4480862" y="1124731"/>
                </a:cubicBezTo>
                <a:cubicBezTo>
                  <a:pt x="4476945" y="1117964"/>
                  <a:pt x="4468907" y="1114398"/>
                  <a:pt x="4456748" y="1114031"/>
                </a:cubicBezTo>
                <a:cubicBezTo>
                  <a:pt x="4443658" y="1114517"/>
                  <a:pt x="4430928" y="1121736"/>
                  <a:pt x="4418555" y="1135687"/>
                </a:cubicBezTo>
                <a:cubicBezTo>
                  <a:pt x="4406182" y="1149638"/>
                  <a:pt x="4397752" y="1167403"/>
                  <a:pt x="4393264" y="1188983"/>
                </a:cubicBezTo>
                <a:lnTo>
                  <a:pt x="4374833" y="1288510"/>
                </a:lnTo>
                <a:lnTo>
                  <a:pt x="4341657" y="1288510"/>
                </a:lnTo>
                <a:lnTo>
                  <a:pt x="4368280" y="1148062"/>
                </a:lnTo>
                <a:cubicBezTo>
                  <a:pt x="4372307" y="1125951"/>
                  <a:pt x="4375310" y="1106705"/>
                  <a:pt x="4377290" y="1090326"/>
                </a:cubicBezTo>
                <a:lnTo>
                  <a:pt x="4407189" y="1090326"/>
                </a:lnTo>
                <a:lnTo>
                  <a:pt x="4401865" y="1127547"/>
                </a:lnTo>
                <a:lnTo>
                  <a:pt x="4403093" y="1127547"/>
                </a:lnTo>
                <a:cubicBezTo>
                  <a:pt x="4412420" y="1113813"/>
                  <a:pt x="4423052" y="1103432"/>
                  <a:pt x="4434989" y="1096403"/>
                </a:cubicBezTo>
                <a:cubicBezTo>
                  <a:pt x="4446927" y="1089373"/>
                  <a:pt x="4459504" y="1085846"/>
                  <a:pt x="4472721" y="1085821"/>
                </a:cubicBezTo>
                <a:close/>
                <a:moveTo>
                  <a:pt x="4244722" y="1085821"/>
                </a:moveTo>
                <a:cubicBezTo>
                  <a:pt x="4262569" y="1086061"/>
                  <a:pt x="4277205" y="1090082"/>
                  <a:pt x="4288630" y="1097884"/>
                </a:cubicBezTo>
                <a:cubicBezTo>
                  <a:pt x="4300055" y="1105687"/>
                  <a:pt x="4308499" y="1115834"/>
                  <a:pt x="4313962" y="1128326"/>
                </a:cubicBezTo>
                <a:cubicBezTo>
                  <a:pt x="4319424" y="1140817"/>
                  <a:pt x="4322137" y="1154216"/>
                  <a:pt x="4322099" y="1168523"/>
                </a:cubicBezTo>
                <a:cubicBezTo>
                  <a:pt x="4321973" y="1189278"/>
                  <a:pt x="4317406" y="1209081"/>
                  <a:pt x="4308397" y="1227930"/>
                </a:cubicBezTo>
                <a:cubicBezTo>
                  <a:pt x="4299388" y="1246780"/>
                  <a:pt x="4286691" y="1262238"/>
                  <a:pt x="4270307" y="1274305"/>
                </a:cubicBezTo>
                <a:cubicBezTo>
                  <a:pt x="4253922" y="1286372"/>
                  <a:pt x="4234604" y="1292609"/>
                  <a:pt x="4212351" y="1293015"/>
                </a:cubicBezTo>
                <a:cubicBezTo>
                  <a:pt x="4187442" y="1292411"/>
                  <a:pt x="4168350" y="1284415"/>
                  <a:pt x="4155075" y="1269026"/>
                </a:cubicBezTo>
                <a:cubicBezTo>
                  <a:pt x="4141801" y="1253636"/>
                  <a:pt x="4135101" y="1234475"/>
                  <a:pt x="4134974" y="1211542"/>
                </a:cubicBezTo>
                <a:cubicBezTo>
                  <a:pt x="4135138" y="1189482"/>
                  <a:pt x="4139857" y="1168966"/>
                  <a:pt x="4149131" y="1149995"/>
                </a:cubicBezTo>
                <a:cubicBezTo>
                  <a:pt x="4158406" y="1131024"/>
                  <a:pt x="4171254" y="1115672"/>
                  <a:pt x="4187677" y="1103939"/>
                </a:cubicBezTo>
                <a:cubicBezTo>
                  <a:pt x="4204100" y="1092206"/>
                  <a:pt x="4223114" y="1086167"/>
                  <a:pt x="4244722" y="1085821"/>
                </a:cubicBezTo>
                <a:close/>
                <a:moveTo>
                  <a:pt x="3556157" y="1085821"/>
                </a:moveTo>
                <a:cubicBezTo>
                  <a:pt x="3565759" y="1085863"/>
                  <a:pt x="3575288" y="1086596"/>
                  <a:pt x="3584745" y="1088020"/>
                </a:cubicBezTo>
                <a:cubicBezTo>
                  <a:pt x="3594202" y="1089444"/>
                  <a:pt x="3602407" y="1091305"/>
                  <a:pt x="3609362" y="1093602"/>
                </a:cubicBezTo>
                <a:lnTo>
                  <a:pt x="3589292" y="1196789"/>
                </a:lnTo>
                <a:cubicBezTo>
                  <a:pt x="3586016" y="1214276"/>
                  <a:pt x="3583661" y="1231099"/>
                  <a:pt x="3582228" y="1247256"/>
                </a:cubicBezTo>
                <a:cubicBezTo>
                  <a:pt x="3580795" y="1263413"/>
                  <a:pt x="3580283" y="1277164"/>
                  <a:pt x="3580692" y="1288510"/>
                </a:cubicBezTo>
                <a:lnTo>
                  <a:pt x="3549207" y="1288510"/>
                </a:lnTo>
                <a:cubicBezTo>
                  <a:pt x="3549241" y="1282459"/>
                  <a:pt x="3549683" y="1275003"/>
                  <a:pt x="3550534" y="1266142"/>
                </a:cubicBezTo>
                <a:cubicBezTo>
                  <a:pt x="3551387" y="1257281"/>
                  <a:pt x="3552443" y="1247685"/>
                  <a:pt x="3553704" y="1237355"/>
                </a:cubicBezTo>
                <a:lnTo>
                  <a:pt x="3552886" y="1237355"/>
                </a:lnTo>
                <a:cubicBezTo>
                  <a:pt x="3541937" y="1257586"/>
                  <a:pt x="3529916" y="1271981"/>
                  <a:pt x="3516824" y="1280538"/>
                </a:cubicBezTo>
                <a:cubicBezTo>
                  <a:pt x="3503732" y="1289096"/>
                  <a:pt x="3490086" y="1293255"/>
                  <a:pt x="3475887" y="1293015"/>
                </a:cubicBezTo>
                <a:cubicBezTo>
                  <a:pt x="3458272" y="1292642"/>
                  <a:pt x="3444430" y="1286438"/>
                  <a:pt x="3434359" y="1274403"/>
                </a:cubicBezTo>
                <a:cubicBezTo>
                  <a:pt x="3424288" y="1262368"/>
                  <a:pt x="3419156" y="1246741"/>
                  <a:pt x="3418962" y="1227521"/>
                </a:cubicBezTo>
                <a:cubicBezTo>
                  <a:pt x="3419055" y="1204103"/>
                  <a:pt x="3424511" y="1181660"/>
                  <a:pt x="3435328" y="1160192"/>
                </a:cubicBezTo>
                <a:cubicBezTo>
                  <a:pt x="3446146" y="1138725"/>
                  <a:pt x="3461763" y="1121082"/>
                  <a:pt x="3482183" y="1107262"/>
                </a:cubicBezTo>
                <a:cubicBezTo>
                  <a:pt x="3502602" y="1093443"/>
                  <a:pt x="3527260" y="1086296"/>
                  <a:pt x="3556157" y="1085821"/>
                </a:cubicBezTo>
                <a:close/>
                <a:moveTo>
                  <a:pt x="3231144" y="1085821"/>
                </a:moveTo>
                <a:cubicBezTo>
                  <a:pt x="3242851" y="1085940"/>
                  <a:pt x="3254353" y="1087337"/>
                  <a:pt x="3265651" y="1090011"/>
                </a:cubicBezTo>
                <a:cubicBezTo>
                  <a:pt x="3276949" y="1092686"/>
                  <a:pt x="3286608" y="1095922"/>
                  <a:pt x="3294628" y="1099721"/>
                </a:cubicBezTo>
                <a:lnTo>
                  <a:pt x="3264320" y="1263573"/>
                </a:lnTo>
                <a:cubicBezTo>
                  <a:pt x="3260369" y="1284421"/>
                  <a:pt x="3255267" y="1302181"/>
                  <a:pt x="3249012" y="1316853"/>
                </a:cubicBezTo>
                <a:cubicBezTo>
                  <a:pt x="3242758" y="1331525"/>
                  <a:pt x="3234481" y="1343253"/>
                  <a:pt x="3224181" y="1352035"/>
                </a:cubicBezTo>
                <a:cubicBezTo>
                  <a:pt x="3214130" y="1360467"/>
                  <a:pt x="3203003" y="1366292"/>
                  <a:pt x="3190801" y="1369512"/>
                </a:cubicBezTo>
                <a:cubicBezTo>
                  <a:pt x="3178599" y="1372731"/>
                  <a:pt x="3166653" y="1374264"/>
                  <a:pt x="3154963" y="1374111"/>
                </a:cubicBezTo>
                <a:cubicBezTo>
                  <a:pt x="3142719" y="1374043"/>
                  <a:pt x="3131397" y="1372748"/>
                  <a:pt x="3120998" y="1370227"/>
                </a:cubicBezTo>
                <a:cubicBezTo>
                  <a:pt x="3110599" y="1367706"/>
                  <a:pt x="3102142" y="1364367"/>
                  <a:pt x="3095626" y="1360211"/>
                </a:cubicBezTo>
                <a:lnTo>
                  <a:pt x="3105456" y="1333602"/>
                </a:lnTo>
                <a:cubicBezTo>
                  <a:pt x="3111522" y="1337377"/>
                  <a:pt x="3119123" y="1340486"/>
                  <a:pt x="3128260" y="1342929"/>
                </a:cubicBezTo>
                <a:cubicBezTo>
                  <a:pt x="3137396" y="1345371"/>
                  <a:pt x="3147253" y="1346635"/>
                  <a:pt x="3157831" y="1346720"/>
                </a:cubicBezTo>
                <a:cubicBezTo>
                  <a:pt x="3174571" y="1347121"/>
                  <a:pt x="3189112" y="1342015"/>
                  <a:pt x="3201450" y="1331403"/>
                </a:cubicBezTo>
                <a:cubicBezTo>
                  <a:pt x="3213789" y="1320792"/>
                  <a:pt x="3223004" y="1302269"/>
                  <a:pt x="3229096" y="1275837"/>
                </a:cubicBezTo>
                <a:lnTo>
                  <a:pt x="3235649" y="1246369"/>
                </a:lnTo>
                <a:lnTo>
                  <a:pt x="3234420" y="1246369"/>
                </a:lnTo>
                <a:cubicBezTo>
                  <a:pt x="3225743" y="1260481"/>
                  <a:pt x="3215555" y="1271034"/>
                  <a:pt x="3203857" y="1278030"/>
                </a:cubicBezTo>
                <a:cubicBezTo>
                  <a:pt x="3192158" y="1285026"/>
                  <a:pt x="3179410" y="1288519"/>
                  <a:pt x="3165612" y="1288510"/>
                </a:cubicBezTo>
                <a:cubicBezTo>
                  <a:pt x="3145733" y="1287846"/>
                  <a:pt x="3130744" y="1280789"/>
                  <a:pt x="3120644" y="1267337"/>
                </a:cubicBezTo>
                <a:cubicBezTo>
                  <a:pt x="3110543" y="1253885"/>
                  <a:pt x="3105481" y="1238019"/>
                  <a:pt x="3105456" y="1219738"/>
                </a:cubicBezTo>
                <a:cubicBezTo>
                  <a:pt x="3105460" y="1196931"/>
                  <a:pt x="3110588" y="1175403"/>
                  <a:pt x="3120839" y="1155155"/>
                </a:cubicBezTo>
                <a:cubicBezTo>
                  <a:pt x="3131091" y="1134906"/>
                  <a:pt x="3145620" y="1118391"/>
                  <a:pt x="3164427" y="1105608"/>
                </a:cubicBezTo>
                <a:cubicBezTo>
                  <a:pt x="3183234" y="1092826"/>
                  <a:pt x="3205473" y="1086230"/>
                  <a:pt x="3231144" y="1085821"/>
                </a:cubicBezTo>
                <a:close/>
                <a:moveTo>
                  <a:pt x="2945394" y="1085821"/>
                </a:moveTo>
                <a:cubicBezTo>
                  <a:pt x="2957101" y="1085940"/>
                  <a:pt x="2968603" y="1087337"/>
                  <a:pt x="2979901" y="1090011"/>
                </a:cubicBezTo>
                <a:cubicBezTo>
                  <a:pt x="2991198" y="1092686"/>
                  <a:pt x="3000857" y="1095922"/>
                  <a:pt x="3008878" y="1099721"/>
                </a:cubicBezTo>
                <a:lnTo>
                  <a:pt x="2978570" y="1263573"/>
                </a:lnTo>
                <a:cubicBezTo>
                  <a:pt x="2974619" y="1284421"/>
                  <a:pt x="2969517" y="1302181"/>
                  <a:pt x="2963262" y="1316853"/>
                </a:cubicBezTo>
                <a:cubicBezTo>
                  <a:pt x="2957007" y="1331525"/>
                  <a:pt x="2948730" y="1343253"/>
                  <a:pt x="2938431" y="1352035"/>
                </a:cubicBezTo>
                <a:cubicBezTo>
                  <a:pt x="2928379" y="1360467"/>
                  <a:pt x="2917253" y="1366292"/>
                  <a:pt x="2905051" y="1369512"/>
                </a:cubicBezTo>
                <a:cubicBezTo>
                  <a:pt x="2892849" y="1372731"/>
                  <a:pt x="2880903" y="1374264"/>
                  <a:pt x="2869213" y="1374111"/>
                </a:cubicBezTo>
                <a:cubicBezTo>
                  <a:pt x="2856969" y="1374043"/>
                  <a:pt x="2845647" y="1372748"/>
                  <a:pt x="2835248" y="1370227"/>
                </a:cubicBezTo>
                <a:cubicBezTo>
                  <a:pt x="2824849" y="1367706"/>
                  <a:pt x="2816392" y="1364367"/>
                  <a:pt x="2809876" y="1360211"/>
                </a:cubicBezTo>
                <a:lnTo>
                  <a:pt x="2819705" y="1333602"/>
                </a:lnTo>
                <a:cubicBezTo>
                  <a:pt x="2825772" y="1337377"/>
                  <a:pt x="2833373" y="1340486"/>
                  <a:pt x="2842509" y="1342929"/>
                </a:cubicBezTo>
                <a:cubicBezTo>
                  <a:pt x="2851646" y="1345371"/>
                  <a:pt x="2861503" y="1346635"/>
                  <a:pt x="2872080" y="1346720"/>
                </a:cubicBezTo>
                <a:cubicBezTo>
                  <a:pt x="2888822" y="1347121"/>
                  <a:pt x="2903361" y="1342015"/>
                  <a:pt x="2915699" y="1331403"/>
                </a:cubicBezTo>
                <a:cubicBezTo>
                  <a:pt x="2928039" y="1320792"/>
                  <a:pt x="2937254" y="1302269"/>
                  <a:pt x="2943346" y="1275837"/>
                </a:cubicBezTo>
                <a:lnTo>
                  <a:pt x="2949900" y="1246369"/>
                </a:lnTo>
                <a:lnTo>
                  <a:pt x="2948671" y="1246369"/>
                </a:lnTo>
                <a:cubicBezTo>
                  <a:pt x="2939993" y="1260481"/>
                  <a:pt x="2929804" y="1271034"/>
                  <a:pt x="2918106" y="1278030"/>
                </a:cubicBezTo>
                <a:cubicBezTo>
                  <a:pt x="2906408" y="1285026"/>
                  <a:pt x="2893659" y="1288519"/>
                  <a:pt x="2879862" y="1288510"/>
                </a:cubicBezTo>
                <a:cubicBezTo>
                  <a:pt x="2859984" y="1287846"/>
                  <a:pt x="2844994" y="1280789"/>
                  <a:pt x="2834894" y="1267337"/>
                </a:cubicBezTo>
                <a:cubicBezTo>
                  <a:pt x="2824793" y="1253885"/>
                  <a:pt x="2819731" y="1238019"/>
                  <a:pt x="2819705" y="1219738"/>
                </a:cubicBezTo>
                <a:cubicBezTo>
                  <a:pt x="2819710" y="1196931"/>
                  <a:pt x="2824838" y="1175403"/>
                  <a:pt x="2835089" y="1155155"/>
                </a:cubicBezTo>
                <a:cubicBezTo>
                  <a:pt x="2845341" y="1134906"/>
                  <a:pt x="2859870" y="1118391"/>
                  <a:pt x="2878676" y="1105608"/>
                </a:cubicBezTo>
                <a:cubicBezTo>
                  <a:pt x="2897484" y="1092826"/>
                  <a:pt x="2919723" y="1086230"/>
                  <a:pt x="2945394" y="1085821"/>
                </a:cubicBezTo>
                <a:close/>
                <a:moveTo>
                  <a:pt x="2734152" y="1085821"/>
                </a:moveTo>
                <a:cubicBezTo>
                  <a:pt x="2746637" y="1085514"/>
                  <a:pt x="2757992" y="1089502"/>
                  <a:pt x="2768219" y="1097786"/>
                </a:cubicBezTo>
                <a:cubicBezTo>
                  <a:pt x="2778446" y="1106070"/>
                  <a:pt x="2783866" y="1120495"/>
                  <a:pt x="2784479" y="1141063"/>
                </a:cubicBezTo>
                <a:cubicBezTo>
                  <a:pt x="2784453" y="1145491"/>
                  <a:pt x="2784096" y="1150560"/>
                  <a:pt x="2783405" y="1156268"/>
                </a:cubicBezTo>
                <a:cubicBezTo>
                  <a:pt x="2782715" y="1161977"/>
                  <a:pt x="2781846" y="1167557"/>
                  <a:pt x="2780798" y="1173009"/>
                </a:cubicBezTo>
                <a:lnTo>
                  <a:pt x="2758713" y="1288510"/>
                </a:lnTo>
                <a:lnTo>
                  <a:pt x="2724732" y="1288510"/>
                </a:lnTo>
                <a:lnTo>
                  <a:pt x="2746439" y="1174238"/>
                </a:lnTo>
                <a:cubicBezTo>
                  <a:pt x="2747276" y="1170287"/>
                  <a:pt x="2747958" y="1166106"/>
                  <a:pt x="2748488" y="1161695"/>
                </a:cubicBezTo>
                <a:cubicBezTo>
                  <a:pt x="2749017" y="1157283"/>
                  <a:pt x="2749289" y="1153000"/>
                  <a:pt x="2749307" y="1148844"/>
                </a:cubicBezTo>
                <a:cubicBezTo>
                  <a:pt x="2749469" y="1138614"/>
                  <a:pt x="2747199" y="1130303"/>
                  <a:pt x="2742497" y="1123912"/>
                </a:cubicBezTo>
                <a:cubicBezTo>
                  <a:pt x="2737795" y="1117521"/>
                  <a:pt x="2729690" y="1114227"/>
                  <a:pt x="2718178" y="1114031"/>
                </a:cubicBezTo>
                <a:cubicBezTo>
                  <a:pt x="2709904" y="1114086"/>
                  <a:pt x="2701151" y="1117206"/>
                  <a:pt x="2691921" y="1123390"/>
                </a:cubicBezTo>
                <a:cubicBezTo>
                  <a:pt x="2682690" y="1129574"/>
                  <a:pt x="2674301" y="1138489"/>
                  <a:pt x="2666754" y="1150134"/>
                </a:cubicBezTo>
                <a:cubicBezTo>
                  <a:pt x="2659208" y="1161779"/>
                  <a:pt x="2653822" y="1175821"/>
                  <a:pt x="2650599" y="1192259"/>
                </a:cubicBezTo>
                <a:lnTo>
                  <a:pt x="2632577" y="1288510"/>
                </a:lnTo>
                <a:lnTo>
                  <a:pt x="2598582" y="1288510"/>
                </a:lnTo>
                <a:lnTo>
                  <a:pt x="2625205" y="1148062"/>
                </a:lnTo>
                <a:cubicBezTo>
                  <a:pt x="2627415" y="1137006"/>
                  <a:pt x="2629242" y="1126667"/>
                  <a:pt x="2630683" y="1117045"/>
                </a:cubicBezTo>
                <a:cubicBezTo>
                  <a:pt x="2632125" y="1107422"/>
                  <a:pt x="2633439" y="1098516"/>
                  <a:pt x="2634626" y="1090326"/>
                </a:cubicBezTo>
                <a:lnTo>
                  <a:pt x="2664934" y="1090326"/>
                </a:lnTo>
                <a:lnTo>
                  <a:pt x="2660019" y="1129185"/>
                </a:lnTo>
                <a:lnTo>
                  <a:pt x="2660838" y="1129185"/>
                </a:lnTo>
                <a:cubicBezTo>
                  <a:pt x="2669781" y="1115203"/>
                  <a:pt x="2680567" y="1104497"/>
                  <a:pt x="2693195" y="1097068"/>
                </a:cubicBezTo>
                <a:cubicBezTo>
                  <a:pt x="2705823" y="1089638"/>
                  <a:pt x="2719476" y="1085889"/>
                  <a:pt x="2734152" y="1085821"/>
                </a:cubicBezTo>
                <a:close/>
                <a:moveTo>
                  <a:pt x="2501648" y="1085821"/>
                </a:moveTo>
                <a:cubicBezTo>
                  <a:pt x="2519495" y="1086061"/>
                  <a:pt x="2534131" y="1090082"/>
                  <a:pt x="2545556" y="1097884"/>
                </a:cubicBezTo>
                <a:cubicBezTo>
                  <a:pt x="2556980" y="1105687"/>
                  <a:pt x="2565424" y="1115834"/>
                  <a:pt x="2570887" y="1128326"/>
                </a:cubicBezTo>
                <a:cubicBezTo>
                  <a:pt x="2576350" y="1140817"/>
                  <a:pt x="2579063" y="1154216"/>
                  <a:pt x="2579025" y="1168523"/>
                </a:cubicBezTo>
                <a:cubicBezTo>
                  <a:pt x="2578899" y="1189278"/>
                  <a:pt x="2574332" y="1209081"/>
                  <a:pt x="2565323" y="1227930"/>
                </a:cubicBezTo>
                <a:cubicBezTo>
                  <a:pt x="2556314" y="1246780"/>
                  <a:pt x="2543617" y="1262238"/>
                  <a:pt x="2527232" y="1274305"/>
                </a:cubicBezTo>
                <a:cubicBezTo>
                  <a:pt x="2510848" y="1286372"/>
                  <a:pt x="2491529" y="1292609"/>
                  <a:pt x="2469277" y="1293015"/>
                </a:cubicBezTo>
                <a:cubicBezTo>
                  <a:pt x="2444368" y="1292411"/>
                  <a:pt x="2425276" y="1284415"/>
                  <a:pt x="2412001" y="1269026"/>
                </a:cubicBezTo>
                <a:cubicBezTo>
                  <a:pt x="2398727" y="1253636"/>
                  <a:pt x="2392026" y="1234475"/>
                  <a:pt x="2391900" y="1211542"/>
                </a:cubicBezTo>
                <a:cubicBezTo>
                  <a:pt x="2392063" y="1189482"/>
                  <a:pt x="2396782" y="1168966"/>
                  <a:pt x="2406057" y="1149995"/>
                </a:cubicBezTo>
                <a:cubicBezTo>
                  <a:pt x="2415332" y="1131024"/>
                  <a:pt x="2428180" y="1115672"/>
                  <a:pt x="2444603" y="1103939"/>
                </a:cubicBezTo>
                <a:cubicBezTo>
                  <a:pt x="2461025" y="1092206"/>
                  <a:pt x="2480040" y="1086167"/>
                  <a:pt x="2501648" y="1085821"/>
                </a:cubicBezTo>
                <a:close/>
                <a:moveTo>
                  <a:pt x="1830969" y="1085821"/>
                </a:moveTo>
                <a:cubicBezTo>
                  <a:pt x="1842676" y="1085940"/>
                  <a:pt x="1854178" y="1087337"/>
                  <a:pt x="1865476" y="1090011"/>
                </a:cubicBezTo>
                <a:cubicBezTo>
                  <a:pt x="1876773" y="1092686"/>
                  <a:pt x="1886432" y="1095922"/>
                  <a:pt x="1894453" y="1099721"/>
                </a:cubicBezTo>
                <a:lnTo>
                  <a:pt x="1864145" y="1263573"/>
                </a:lnTo>
                <a:cubicBezTo>
                  <a:pt x="1860194" y="1284421"/>
                  <a:pt x="1855091" y="1302181"/>
                  <a:pt x="1848837" y="1316853"/>
                </a:cubicBezTo>
                <a:cubicBezTo>
                  <a:pt x="1842582" y="1331525"/>
                  <a:pt x="1834306" y="1343253"/>
                  <a:pt x="1824006" y="1352035"/>
                </a:cubicBezTo>
                <a:cubicBezTo>
                  <a:pt x="1813955" y="1360467"/>
                  <a:pt x="1802828" y="1366292"/>
                  <a:pt x="1790626" y="1369512"/>
                </a:cubicBezTo>
                <a:cubicBezTo>
                  <a:pt x="1778424" y="1372731"/>
                  <a:pt x="1766478" y="1374264"/>
                  <a:pt x="1754788" y="1374111"/>
                </a:cubicBezTo>
                <a:cubicBezTo>
                  <a:pt x="1742543" y="1374043"/>
                  <a:pt x="1731222" y="1372748"/>
                  <a:pt x="1720823" y="1370227"/>
                </a:cubicBezTo>
                <a:cubicBezTo>
                  <a:pt x="1710424" y="1367706"/>
                  <a:pt x="1701967" y="1364367"/>
                  <a:pt x="1695451" y="1360211"/>
                </a:cubicBezTo>
                <a:lnTo>
                  <a:pt x="1705280" y="1333602"/>
                </a:lnTo>
                <a:cubicBezTo>
                  <a:pt x="1711347" y="1337377"/>
                  <a:pt x="1718948" y="1340486"/>
                  <a:pt x="1728084" y="1342929"/>
                </a:cubicBezTo>
                <a:cubicBezTo>
                  <a:pt x="1737221" y="1345371"/>
                  <a:pt x="1747078" y="1346635"/>
                  <a:pt x="1757655" y="1346720"/>
                </a:cubicBezTo>
                <a:cubicBezTo>
                  <a:pt x="1774396" y="1347121"/>
                  <a:pt x="1788937" y="1342015"/>
                  <a:pt x="1801275" y="1331403"/>
                </a:cubicBezTo>
                <a:cubicBezTo>
                  <a:pt x="1813613" y="1320792"/>
                  <a:pt x="1822829" y="1302269"/>
                  <a:pt x="1828922" y="1275837"/>
                </a:cubicBezTo>
                <a:lnTo>
                  <a:pt x="1835475" y="1246369"/>
                </a:lnTo>
                <a:lnTo>
                  <a:pt x="1834246" y="1246369"/>
                </a:lnTo>
                <a:cubicBezTo>
                  <a:pt x="1825567" y="1260481"/>
                  <a:pt x="1815380" y="1271034"/>
                  <a:pt x="1803681" y="1278030"/>
                </a:cubicBezTo>
                <a:cubicBezTo>
                  <a:pt x="1791983" y="1285026"/>
                  <a:pt x="1779235" y="1288519"/>
                  <a:pt x="1765437" y="1288510"/>
                </a:cubicBezTo>
                <a:cubicBezTo>
                  <a:pt x="1745558" y="1287846"/>
                  <a:pt x="1730569" y="1280789"/>
                  <a:pt x="1720469" y="1267337"/>
                </a:cubicBezTo>
                <a:cubicBezTo>
                  <a:pt x="1710368" y="1253885"/>
                  <a:pt x="1705305" y="1238019"/>
                  <a:pt x="1705280" y="1219738"/>
                </a:cubicBezTo>
                <a:cubicBezTo>
                  <a:pt x="1705284" y="1196931"/>
                  <a:pt x="1710413" y="1175403"/>
                  <a:pt x="1720664" y="1155155"/>
                </a:cubicBezTo>
                <a:cubicBezTo>
                  <a:pt x="1730916" y="1134906"/>
                  <a:pt x="1745445" y="1118391"/>
                  <a:pt x="1764252" y="1105608"/>
                </a:cubicBezTo>
                <a:cubicBezTo>
                  <a:pt x="1783059" y="1092826"/>
                  <a:pt x="1805298" y="1086230"/>
                  <a:pt x="1830969" y="1085821"/>
                </a:cubicBezTo>
                <a:close/>
                <a:moveTo>
                  <a:pt x="1619727" y="1085821"/>
                </a:moveTo>
                <a:cubicBezTo>
                  <a:pt x="1632211" y="1085514"/>
                  <a:pt x="1643567" y="1089502"/>
                  <a:pt x="1653794" y="1097786"/>
                </a:cubicBezTo>
                <a:cubicBezTo>
                  <a:pt x="1664021" y="1106070"/>
                  <a:pt x="1669441" y="1120495"/>
                  <a:pt x="1670054" y="1141063"/>
                </a:cubicBezTo>
                <a:cubicBezTo>
                  <a:pt x="1670028" y="1145491"/>
                  <a:pt x="1669671" y="1150560"/>
                  <a:pt x="1668980" y="1156268"/>
                </a:cubicBezTo>
                <a:cubicBezTo>
                  <a:pt x="1668290" y="1161977"/>
                  <a:pt x="1667421" y="1167557"/>
                  <a:pt x="1666373" y="1173009"/>
                </a:cubicBezTo>
                <a:lnTo>
                  <a:pt x="1644288" y="1288510"/>
                </a:lnTo>
                <a:lnTo>
                  <a:pt x="1610307" y="1288510"/>
                </a:lnTo>
                <a:lnTo>
                  <a:pt x="1632015" y="1174238"/>
                </a:lnTo>
                <a:cubicBezTo>
                  <a:pt x="1632850" y="1170287"/>
                  <a:pt x="1633533" y="1166106"/>
                  <a:pt x="1634062" y="1161695"/>
                </a:cubicBezTo>
                <a:cubicBezTo>
                  <a:pt x="1634591" y="1157283"/>
                  <a:pt x="1634864" y="1153000"/>
                  <a:pt x="1634881" y="1148844"/>
                </a:cubicBezTo>
                <a:cubicBezTo>
                  <a:pt x="1635043" y="1138614"/>
                  <a:pt x="1632774" y="1130303"/>
                  <a:pt x="1628072" y="1123912"/>
                </a:cubicBezTo>
                <a:cubicBezTo>
                  <a:pt x="1623371" y="1117521"/>
                  <a:pt x="1615265" y="1114227"/>
                  <a:pt x="1603754" y="1114031"/>
                </a:cubicBezTo>
                <a:cubicBezTo>
                  <a:pt x="1595479" y="1114086"/>
                  <a:pt x="1586726" y="1117206"/>
                  <a:pt x="1577495" y="1123390"/>
                </a:cubicBezTo>
                <a:cubicBezTo>
                  <a:pt x="1568264" y="1129574"/>
                  <a:pt x="1559876" y="1138489"/>
                  <a:pt x="1552329" y="1150134"/>
                </a:cubicBezTo>
                <a:cubicBezTo>
                  <a:pt x="1544783" y="1161779"/>
                  <a:pt x="1539398" y="1175821"/>
                  <a:pt x="1536174" y="1192259"/>
                </a:cubicBezTo>
                <a:lnTo>
                  <a:pt x="1518152" y="1288510"/>
                </a:lnTo>
                <a:lnTo>
                  <a:pt x="1484158" y="1288510"/>
                </a:lnTo>
                <a:lnTo>
                  <a:pt x="1510780" y="1148062"/>
                </a:lnTo>
                <a:cubicBezTo>
                  <a:pt x="1512990" y="1137006"/>
                  <a:pt x="1514816" y="1126667"/>
                  <a:pt x="1516259" y="1117045"/>
                </a:cubicBezTo>
                <a:cubicBezTo>
                  <a:pt x="1517700" y="1107422"/>
                  <a:pt x="1519014" y="1098516"/>
                  <a:pt x="1520200" y="1090326"/>
                </a:cubicBezTo>
                <a:lnTo>
                  <a:pt x="1550509" y="1090326"/>
                </a:lnTo>
                <a:lnTo>
                  <a:pt x="1545594" y="1129185"/>
                </a:lnTo>
                <a:lnTo>
                  <a:pt x="1546413" y="1129185"/>
                </a:lnTo>
                <a:cubicBezTo>
                  <a:pt x="1555355" y="1115203"/>
                  <a:pt x="1566141" y="1104497"/>
                  <a:pt x="1578770" y="1097068"/>
                </a:cubicBezTo>
                <a:cubicBezTo>
                  <a:pt x="1591399" y="1089638"/>
                  <a:pt x="1605051" y="1085889"/>
                  <a:pt x="1619727" y="1085821"/>
                </a:cubicBezTo>
                <a:close/>
                <a:moveTo>
                  <a:pt x="1203186" y="1085821"/>
                </a:moveTo>
                <a:cubicBezTo>
                  <a:pt x="1212321" y="1085923"/>
                  <a:pt x="1220536" y="1086945"/>
                  <a:pt x="1227834" y="1088887"/>
                </a:cubicBezTo>
                <a:cubicBezTo>
                  <a:pt x="1235132" y="1090829"/>
                  <a:pt x="1240692" y="1093077"/>
                  <a:pt x="1244515" y="1095632"/>
                </a:cubicBezTo>
                <a:lnTo>
                  <a:pt x="1235094" y="1121405"/>
                </a:lnTo>
                <a:cubicBezTo>
                  <a:pt x="1231538" y="1119237"/>
                  <a:pt x="1226781" y="1117223"/>
                  <a:pt x="1220825" y="1115363"/>
                </a:cubicBezTo>
                <a:cubicBezTo>
                  <a:pt x="1214868" y="1113502"/>
                  <a:pt x="1208171" y="1112512"/>
                  <a:pt x="1200732" y="1112392"/>
                </a:cubicBezTo>
                <a:cubicBezTo>
                  <a:pt x="1190296" y="1112563"/>
                  <a:pt x="1181857" y="1115397"/>
                  <a:pt x="1175414" y="1120894"/>
                </a:cubicBezTo>
                <a:cubicBezTo>
                  <a:pt x="1168971" y="1126390"/>
                  <a:pt x="1165655" y="1133526"/>
                  <a:pt x="1165467" y="1142301"/>
                </a:cubicBezTo>
                <a:cubicBezTo>
                  <a:pt x="1165492" y="1149343"/>
                  <a:pt x="1167800" y="1155437"/>
                  <a:pt x="1172391" y="1160584"/>
                </a:cubicBezTo>
                <a:cubicBezTo>
                  <a:pt x="1176980" y="1165731"/>
                  <a:pt x="1183699" y="1170699"/>
                  <a:pt x="1192546" y="1175488"/>
                </a:cubicBezTo>
                <a:cubicBezTo>
                  <a:pt x="1203762" y="1181830"/>
                  <a:pt x="1212728" y="1189324"/>
                  <a:pt x="1219443" y="1197971"/>
                </a:cubicBezTo>
                <a:cubicBezTo>
                  <a:pt x="1226157" y="1206617"/>
                  <a:pt x="1229600" y="1216467"/>
                  <a:pt x="1229770" y="1227521"/>
                </a:cubicBezTo>
                <a:cubicBezTo>
                  <a:pt x="1229227" y="1248513"/>
                  <a:pt x="1221827" y="1264584"/>
                  <a:pt x="1207571" y="1275732"/>
                </a:cubicBezTo>
                <a:cubicBezTo>
                  <a:pt x="1193315" y="1286881"/>
                  <a:pt x="1175464" y="1292505"/>
                  <a:pt x="1154016" y="1292605"/>
                </a:cubicBezTo>
                <a:cubicBezTo>
                  <a:pt x="1143229" y="1292478"/>
                  <a:pt x="1133511" y="1291098"/>
                  <a:pt x="1124863" y="1288466"/>
                </a:cubicBezTo>
                <a:cubicBezTo>
                  <a:pt x="1116214" y="1285835"/>
                  <a:pt x="1109560" y="1282718"/>
                  <a:pt x="1104901" y="1279116"/>
                </a:cubicBezTo>
                <a:lnTo>
                  <a:pt x="1114321" y="1254152"/>
                </a:lnTo>
                <a:cubicBezTo>
                  <a:pt x="1119219" y="1257174"/>
                  <a:pt x="1125496" y="1259940"/>
                  <a:pt x="1133151" y="1262449"/>
                </a:cubicBezTo>
                <a:cubicBezTo>
                  <a:pt x="1140807" y="1264958"/>
                  <a:pt x="1148716" y="1266290"/>
                  <a:pt x="1156878" y="1266444"/>
                </a:cubicBezTo>
                <a:cubicBezTo>
                  <a:pt x="1168490" y="1266196"/>
                  <a:pt x="1177645" y="1263004"/>
                  <a:pt x="1184344" y="1256867"/>
                </a:cubicBezTo>
                <a:cubicBezTo>
                  <a:pt x="1191042" y="1250730"/>
                  <a:pt x="1194460" y="1243133"/>
                  <a:pt x="1194598" y="1234076"/>
                </a:cubicBezTo>
                <a:cubicBezTo>
                  <a:pt x="1194734" y="1226463"/>
                  <a:pt x="1192717" y="1219873"/>
                  <a:pt x="1188546" y="1214308"/>
                </a:cubicBezTo>
                <a:cubicBezTo>
                  <a:pt x="1184375" y="1208743"/>
                  <a:pt x="1177229" y="1203177"/>
                  <a:pt x="1167108" y="1197612"/>
                </a:cubicBezTo>
                <a:cubicBezTo>
                  <a:pt x="1155603" y="1191210"/>
                  <a:pt x="1146809" y="1183733"/>
                  <a:pt x="1140725" y="1175180"/>
                </a:cubicBezTo>
                <a:cubicBezTo>
                  <a:pt x="1134641" y="1166628"/>
                  <a:pt x="1131574" y="1157307"/>
                  <a:pt x="1131523" y="1147217"/>
                </a:cubicBezTo>
                <a:cubicBezTo>
                  <a:pt x="1131896" y="1129423"/>
                  <a:pt x="1138614" y="1114837"/>
                  <a:pt x="1151676" y="1103460"/>
                </a:cubicBezTo>
                <a:cubicBezTo>
                  <a:pt x="1164739" y="1092082"/>
                  <a:pt x="1181909" y="1086203"/>
                  <a:pt x="1203186" y="1085821"/>
                </a:cubicBezTo>
                <a:close/>
                <a:moveTo>
                  <a:pt x="879633" y="1085821"/>
                </a:moveTo>
                <a:cubicBezTo>
                  <a:pt x="889234" y="1085863"/>
                  <a:pt x="898763" y="1086596"/>
                  <a:pt x="908220" y="1088020"/>
                </a:cubicBezTo>
                <a:cubicBezTo>
                  <a:pt x="917677" y="1089444"/>
                  <a:pt x="925883" y="1091305"/>
                  <a:pt x="932838" y="1093602"/>
                </a:cubicBezTo>
                <a:lnTo>
                  <a:pt x="912768" y="1196789"/>
                </a:lnTo>
                <a:cubicBezTo>
                  <a:pt x="909492" y="1214276"/>
                  <a:pt x="907137" y="1231099"/>
                  <a:pt x="905704" y="1247256"/>
                </a:cubicBezTo>
                <a:cubicBezTo>
                  <a:pt x="904270" y="1263413"/>
                  <a:pt x="903758" y="1277164"/>
                  <a:pt x="904168" y="1288510"/>
                </a:cubicBezTo>
                <a:lnTo>
                  <a:pt x="872682" y="1288510"/>
                </a:lnTo>
                <a:cubicBezTo>
                  <a:pt x="872715" y="1282459"/>
                  <a:pt x="873158" y="1275003"/>
                  <a:pt x="874010" y="1266142"/>
                </a:cubicBezTo>
                <a:cubicBezTo>
                  <a:pt x="874862" y="1257281"/>
                  <a:pt x="875918" y="1247685"/>
                  <a:pt x="877179" y="1237355"/>
                </a:cubicBezTo>
                <a:lnTo>
                  <a:pt x="876361" y="1237355"/>
                </a:lnTo>
                <a:cubicBezTo>
                  <a:pt x="865420" y="1257586"/>
                  <a:pt x="853402" y="1271981"/>
                  <a:pt x="840306" y="1280538"/>
                </a:cubicBezTo>
                <a:cubicBezTo>
                  <a:pt x="827211" y="1289096"/>
                  <a:pt x="813551" y="1293255"/>
                  <a:pt x="799328" y="1293015"/>
                </a:cubicBezTo>
                <a:cubicBezTo>
                  <a:pt x="781730" y="1292642"/>
                  <a:pt x="767897" y="1286438"/>
                  <a:pt x="757830" y="1274403"/>
                </a:cubicBezTo>
                <a:cubicBezTo>
                  <a:pt x="747762" y="1262368"/>
                  <a:pt x="742632" y="1246741"/>
                  <a:pt x="742437" y="1227521"/>
                </a:cubicBezTo>
                <a:cubicBezTo>
                  <a:pt x="742529" y="1204103"/>
                  <a:pt x="747982" y="1181660"/>
                  <a:pt x="758794" y="1160192"/>
                </a:cubicBezTo>
                <a:cubicBezTo>
                  <a:pt x="769607" y="1138725"/>
                  <a:pt x="785222" y="1121082"/>
                  <a:pt x="805640" y="1107262"/>
                </a:cubicBezTo>
                <a:cubicBezTo>
                  <a:pt x="826059" y="1093443"/>
                  <a:pt x="850723" y="1086296"/>
                  <a:pt x="879633" y="1085821"/>
                </a:cubicBezTo>
                <a:close/>
                <a:moveTo>
                  <a:pt x="339473" y="1085821"/>
                </a:moveTo>
                <a:cubicBezTo>
                  <a:pt x="357320" y="1086061"/>
                  <a:pt x="371956" y="1090082"/>
                  <a:pt x="383381" y="1097884"/>
                </a:cubicBezTo>
                <a:cubicBezTo>
                  <a:pt x="394805" y="1105687"/>
                  <a:pt x="403249" y="1115834"/>
                  <a:pt x="408712" y="1128326"/>
                </a:cubicBezTo>
                <a:cubicBezTo>
                  <a:pt x="414175" y="1140817"/>
                  <a:pt x="416888" y="1154216"/>
                  <a:pt x="416849" y="1168523"/>
                </a:cubicBezTo>
                <a:cubicBezTo>
                  <a:pt x="416724" y="1189278"/>
                  <a:pt x="412156" y="1209081"/>
                  <a:pt x="403148" y="1227930"/>
                </a:cubicBezTo>
                <a:cubicBezTo>
                  <a:pt x="394139" y="1246780"/>
                  <a:pt x="381442" y="1262238"/>
                  <a:pt x="365057" y="1274305"/>
                </a:cubicBezTo>
                <a:cubicBezTo>
                  <a:pt x="348673" y="1286372"/>
                  <a:pt x="329355" y="1292609"/>
                  <a:pt x="307102" y="1293015"/>
                </a:cubicBezTo>
                <a:cubicBezTo>
                  <a:pt x="282193" y="1292411"/>
                  <a:pt x="263101" y="1284415"/>
                  <a:pt x="249826" y="1269026"/>
                </a:cubicBezTo>
                <a:cubicBezTo>
                  <a:pt x="236551" y="1253636"/>
                  <a:pt x="229851" y="1234475"/>
                  <a:pt x="229725" y="1211542"/>
                </a:cubicBezTo>
                <a:cubicBezTo>
                  <a:pt x="229888" y="1189482"/>
                  <a:pt x="234608" y="1168966"/>
                  <a:pt x="243882" y="1149995"/>
                </a:cubicBezTo>
                <a:cubicBezTo>
                  <a:pt x="253157" y="1131024"/>
                  <a:pt x="266005" y="1115672"/>
                  <a:pt x="282428" y="1103939"/>
                </a:cubicBezTo>
                <a:cubicBezTo>
                  <a:pt x="298850" y="1092206"/>
                  <a:pt x="317865" y="1086167"/>
                  <a:pt x="339473" y="1085821"/>
                </a:cubicBezTo>
                <a:close/>
                <a:moveTo>
                  <a:pt x="9869258" y="1037082"/>
                </a:moveTo>
                <a:lnTo>
                  <a:pt x="9859019" y="1090326"/>
                </a:lnTo>
                <a:lnTo>
                  <a:pt x="9906531" y="1090326"/>
                </a:lnTo>
                <a:lnTo>
                  <a:pt x="9901205" y="1116898"/>
                </a:lnTo>
                <a:lnTo>
                  <a:pt x="9853695" y="1116898"/>
                </a:lnTo>
                <a:lnTo>
                  <a:pt x="9835264" y="1213181"/>
                </a:lnTo>
                <a:cubicBezTo>
                  <a:pt x="9834214" y="1218687"/>
                  <a:pt x="9833344" y="1224064"/>
                  <a:pt x="9832652" y="1229314"/>
                </a:cubicBezTo>
                <a:cubicBezTo>
                  <a:pt x="9831962" y="1234563"/>
                  <a:pt x="9831604" y="1239838"/>
                  <a:pt x="9831578" y="1245139"/>
                </a:cubicBezTo>
                <a:cubicBezTo>
                  <a:pt x="9831543" y="1251123"/>
                  <a:pt x="9833045" y="1255749"/>
                  <a:pt x="9836084" y="1259018"/>
                </a:cubicBezTo>
                <a:cubicBezTo>
                  <a:pt x="9839121" y="1262288"/>
                  <a:pt x="9843898" y="1263944"/>
                  <a:pt x="9850418" y="1263986"/>
                </a:cubicBezTo>
                <a:cubicBezTo>
                  <a:pt x="9853311" y="1263986"/>
                  <a:pt x="9856127" y="1263884"/>
                  <a:pt x="9858866" y="1263679"/>
                </a:cubicBezTo>
                <a:cubicBezTo>
                  <a:pt x="9861604" y="1263474"/>
                  <a:pt x="9864113" y="1263167"/>
                  <a:pt x="9866391" y="1262757"/>
                </a:cubicBezTo>
                <a:lnTo>
                  <a:pt x="9864753" y="1289335"/>
                </a:lnTo>
                <a:cubicBezTo>
                  <a:pt x="9861587" y="1290562"/>
                  <a:pt x="9857679" y="1291482"/>
                  <a:pt x="9853029" y="1292095"/>
                </a:cubicBezTo>
                <a:cubicBezTo>
                  <a:pt x="9848378" y="1292708"/>
                  <a:pt x="9843549" y="1293015"/>
                  <a:pt x="9838540" y="1293015"/>
                </a:cubicBezTo>
                <a:cubicBezTo>
                  <a:pt x="9823557" y="1292666"/>
                  <a:pt x="9812818" y="1288764"/>
                  <a:pt x="9806325" y="1281309"/>
                </a:cubicBezTo>
                <a:cubicBezTo>
                  <a:pt x="9799831" y="1273854"/>
                  <a:pt x="9796662" y="1264938"/>
                  <a:pt x="9796815" y="1254563"/>
                </a:cubicBezTo>
                <a:cubicBezTo>
                  <a:pt x="9796806" y="1248886"/>
                  <a:pt x="9797130" y="1243031"/>
                  <a:pt x="9797786" y="1236996"/>
                </a:cubicBezTo>
                <a:cubicBezTo>
                  <a:pt x="9798442" y="1230961"/>
                  <a:pt x="9799481" y="1224389"/>
                  <a:pt x="9800904" y="1217278"/>
                </a:cubicBezTo>
                <a:lnTo>
                  <a:pt x="9820536" y="1116898"/>
                </a:lnTo>
                <a:lnTo>
                  <a:pt x="9791900" y="1116898"/>
                </a:lnTo>
                <a:lnTo>
                  <a:pt x="9797224" y="1090326"/>
                </a:lnTo>
                <a:lnTo>
                  <a:pt x="9825442" y="1090326"/>
                </a:lnTo>
                <a:lnTo>
                  <a:pt x="9834035" y="1045683"/>
                </a:lnTo>
                <a:close/>
                <a:moveTo>
                  <a:pt x="7802333" y="1037082"/>
                </a:moveTo>
                <a:lnTo>
                  <a:pt x="7792094" y="1090326"/>
                </a:lnTo>
                <a:lnTo>
                  <a:pt x="7839605" y="1090326"/>
                </a:lnTo>
                <a:lnTo>
                  <a:pt x="7834281" y="1116898"/>
                </a:lnTo>
                <a:lnTo>
                  <a:pt x="7786770" y="1116898"/>
                </a:lnTo>
                <a:lnTo>
                  <a:pt x="7768339" y="1213181"/>
                </a:lnTo>
                <a:cubicBezTo>
                  <a:pt x="7767289" y="1218687"/>
                  <a:pt x="7766419" y="1224064"/>
                  <a:pt x="7765727" y="1229314"/>
                </a:cubicBezTo>
                <a:cubicBezTo>
                  <a:pt x="7765036" y="1234563"/>
                  <a:pt x="7764678" y="1239838"/>
                  <a:pt x="7764653" y="1245139"/>
                </a:cubicBezTo>
                <a:cubicBezTo>
                  <a:pt x="7764618" y="1251123"/>
                  <a:pt x="7766119" y="1255749"/>
                  <a:pt x="7769158" y="1259018"/>
                </a:cubicBezTo>
                <a:cubicBezTo>
                  <a:pt x="7772195" y="1262288"/>
                  <a:pt x="7776973" y="1263944"/>
                  <a:pt x="7783493" y="1263986"/>
                </a:cubicBezTo>
                <a:cubicBezTo>
                  <a:pt x="7786385" y="1263986"/>
                  <a:pt x="7789201" y="1263884"/>
                  <a:pt x="7791941" y="1263679"/>
                </a:cubicBezTo>
                <a:cubicBezTo>
                  <a:pt x="7794679" y="1263474"/>
                  <a:pt x="7797189" y="1263167"/>
                  <a:pt x="7799466" y="1262757"/>
                </a:cubicBezTo>
                <a:lnTo>
                  <a:pt x="7797828" y="1289335"/>
                </a:lnTo>
                <a:cubicBezTo>
                  <a:pt x="7794662" y="1290562"/>
                  <a:pt x="7790754" y="1291482"/>
                  <a:pt x="7786104" y="1292095"/>
                </a:cubicBezTo>
                <a:cubicBezTo>
                  <a:pt x="7781453" y="1292708"/>
                  <a:pt x="7776624" y="1293015"/>
                  <a:pt x="7771615" y="1293015"/>
                </a:cubicBezTo>
                <a:cubicBezTo>
                  <a:pt x="7756631" y="1292666"/>
                  <a:pt x="7745893" y="1288764"/>
                  <a:pt x="7739400" y="1281309"/>
                </a:cubicBezTo>
                <a:cubicBezTo>
                  <a:pt x="7732906" y="1273854"/>
                  <a:pt x="7729736" y="1264938"/>
                  <a:pt x="7729890" y="1254563"/>
                </a:cubicBezTo>
                <a:cubicBezTo>
                  <a:pt x="7729881" y="1248886"/>
                  <a:pt x="7730205" y="1243031"/>
                  <a:pt x="7730861" y="1236996"/>
                </a:cubicBezTo>
                <a:cubicBezTo>
                  <a:pt x="7731517" y="1230961"/>
                  <a:pt x="7732557" y="1224389"/>
                  <a:pt x="7733980" y="1217278"/>
                </a:cubicBezTo>
                <a:lnTo>
                  <a:pt x="7753610" y="1116898"/>
                </a:lnTo>
                <a:lnTo>
                  <a:pt x="7724975" y="1116898"/>
                </a:lnTo>
                <a:lnTo>
                  <a:pt x="7730299" y="1090326"/>
                </a:lnTo>
                <a:lnTo>
                  <a:pt x="7758517" y="1090326"/>
                </a:lnTo>
                <a:lnTo>
                  <a:pt x="7767110" y="1045683"/>
                </a:lnTo>
                <a:close/>
                <a:moveTo>
                  <a:pt x="7173683" y="1037082"/>
                </a:moveTo>
                <a:lnTo>
                  <a:pt x="7163444" y="1090326"/>
                </a:lnTo>
                <a:lnTo>
                  <a:pt x="7210955" y="1090326"/>
                </a:lnTo>
                <a:lnTo>
                  <a:pt x="7205630" y="1116898"/>
                </a:lnTo>
                <a:lnTo>
                  <a:pt x="7158119" y="1116898"/>
                </a:lnTo>
                <a:lnTo>
                  <a:pt x="7139689" y="1213181"/>
                </a:lnTo>
                <a:cubicBezTo>
                  <a:pt x="7138639" y="1218687"/>
                  <a:pt x="7137768" y="1224064"/>
                  <a:pt x="7137077" y="1229314"/>
                </a:cubicBezTo>
                <a:cubicBezTo>
                  <a:pt x="7136386" y="1234563"/>
                  <a:pt x="7136028" y="1239838"/>
                  <a:pt x="7136002" y="1245139"/>
                </a:cubicBezTo>
                <a:cubicBezTo>
                  <a:pt x="7135968" y="1251123"/>
                  <a:pt x="7137470" y="1255749"/>
                  <a:pt x="7140508" y="1259018"/>
                </a:cubicBezTo>
                <a:cubicBezTo>
                  <a:pt x="7143545" y="1262288"/>
                  <a:pt x="7148324" y="1263944"/>
                  <a:pt x="7154843" y="1263986"/>
                </a:cubicBezTo>
                <a:cubicBezTo>
                  <a:pt x="7157735" y="1263986"/>
                  <a:pt x="7160551" y="1263884"/>
                  <a:pt x="7163290" y="1263679"/>
                </a:cubicBezTo>
                <a:cubicBezTo>
                  <a:pt x="7166029" y="1263474"/>
                  <a:pt x="7168538" y="1263167"/>
                  <a:pt x="7170816" y="1262757"/>
                </a:cubicBezTo>
                <a:lnTo>
                  <a:pt x="7169178" y="1289335"/>
                </a:lnTo>
                <a:cubicBezTo>
                  <a:pt x="7166013" y="1290562"/>
                  <a:pt x="7162104" y="1291482"/>
                  <a:pt x="7157454" y="1292095"/>
                </a:cubicBezTo>
                <a:cubicBezTo>
                  <a:pt x="7152804" y="1292708"/>
                  <a:pt x="7147974" y="1293015"/>
                  <a:pt x="7142965" y="1293015"/>
                </a:cubicBezTo>
                <a:cubicBezTo>
                  <a:pt x="7127982" y="1292666"/>
                  <a:pt x="7117243" y="1288764"/>
                  <a:pt x="7110750" y="1281309"/>
                </a:cubicBezTo>
                <a:cubicBezTo>
                  <a:pt x="7104256" y="1273854"/>
                  <a:pt x="7101086" y="1264938"/>
                  <a:pt x="7101240" y="1254563"/>
                </a:cubicBezTo>
                <a:cubicBezTo>
                  <a:pt x="7101231" y="1248886"/>
                  <a:pt x="7101555" y="1243031"/>
                  <a:pt x="7102211" y="1236996"/>
                </a:cubicBezTo>
                <a:cubicBezTo>
                  <a:pt x="7102867" y="1230961"/>
                  <a:pt x="7103907" y="1224389"/>
                  <a:pt x="7105329" y="1217278"/>
                </a:cubicBezTo>
                <a:lnTo>
                  <a:pt x="7124960" y="1116898"/>
                </a:lnTo>
                <a:lnTo>
                  <a:pt x="7096325" y="1116898"/>
                </a:lnTo>
                <a:lnTo>
                  <a:pt x="7101649" y="1090326"/>
                </a:lnTo>
                <a:lnTo>
                  <a:pt x="7129868" y="1090326"/>
                </a:lnTo>
                <a:lnTo>
                  <a:pt x="7138460" y="1045683"/>
                </a:lnTo>
                <a:close/>
                <a:moveTo>
                  <a:pt x="5983058" y="1037082"/>
                </a:moveTo>
                <a:lnTo>
                  <a:pt x="5972819" y="1090326"/>
                </a:lnTo>
                <a:lnTo>
                  <a:pt x="6020330" y="1090326"/>
                </a:lnTo>
                <a:lnTo>
                  <a:pt x="6015005" y="1116898"/>
                </a:lnTo>
                <a:lnTo>
                  <a:pt x="5967494" y="1116898"/>
                </a:lnTo>
                <a:lnTo>
                  <a:pt x="5949064" y="1213181"/>
                </a:lnTo>
                <a:cubicBezTo>
                  <a:pt x="5948014" y="1218687"/>
                  <a:pt x="5947143" y="1224064"/>
                  <a:pt x="5946453" y="1229314"/>
                </a:cubicBezTo>
                <a:cubicBezTo>
                  <a:pt x="5945761" y="1234563"/>
                  <a:pt x="5945403" y="1239838"/>
                  <a:pt x="5945377" y="1245139"/>
                </a:cubicBezTo>
                <a:cubicBezTo>
                  <a:pt x="5945343" y="1251123"/>
                  <a:pt x="5946845" y="1255749"/>
                  <a:pt x="5949883" y="1259018"/>
                </a:cubicBezTo>
                <a:cubicBezTo>
                  <a:pt x="5952920" y="1262288"/>
                  <a:pt x="5957699" y="1263944"/>
                  <a:pt x="5964218" y="1263986"/>
                </a:cubicBezTo>
                <a:cubicBezTo>
                  <a:pt x="5967110" y="1263986"/>
                  <a:pt x="5969926" y="1263884"/>
                  <a:pt x="5972665" y="1263679"/>
                </a:cubicBezTo>
                <a:cubicBezTo>
                  <a:pt x="5975404" y="1263474"/>
                  <a:pt x="5977913" y="1263167"/>
                  <a:pt x="5980191" y="1262757"/>
                </a:cubicBezTo>
                <a:lnTo>
                  <a:pt x="5978553" y="1289335"/>
                </a:lnTo>
                <a:cubicBezTo>
                  <a:pt x="5975387" y="1290562"/>
                  <a:pt x="5971479" y="1291482"/>
                  <a:pt x="5966829" y="1292095"/>
                </a:cubicBezTo>
                <a:cubicBezTo>
                  <a:pt x="5962179" y="1292708"/>
                  <a:pt x="5957349" y="1293015"/>
                  <a:pt x="5952340" y="1293015"/>
                </a:cubicBezTo>
                <a:cubicBezTo>
                  <a:pt x="5937357" y="1292666"/>
                  <a:pt x="5926618" y="1288764"/>
                  <a:pt x="5920125" y="1281309"/>
                </a:cubicBezTo>
                <a:cubicBezTo>
                  <a:pt x="5913631" y="1273854"/>
                  <a:pt x="5910461" y="1264938"/>
                  <a:pt x="5910615" y="1254563"/>
                </a:cubicBezTo>
                <a:cubicBezTo>
                  <a:pt x="5910606" y="1248886"/>
                  <a:pt x="5910930" y="1243031"/>
                  <a:pt x="5911586" y="1236996"/>
                </a:cubicBezTo>
                <a:cubicBezTo>
                  <a:pt x="5912242" y="1230961"/>
                  <a:pt x="5913282" y="1224389"/>
                  <a:pt x="5914705" y="1217278"/>
                </a:cubicBezTo>
                <a:lnTo>
                  <a:pt x="5934335" y="1116898"/>
                </a:lnTo>
                <a:lnTo>
                  <a:pt x="5905700" y="1116898"/>
                </a:lnTo>
                <a:lnTo>
                  <a:pt x="5911024" y="1090326"/>
                </a:lnTo>
                <a:lnTo>
                  <a:pt x="5939243" y="1090326"/>
                </a:lnTo>
                <a:lnTo>
                  <a:pt x="5947835" y="1045683"/>
                </a:lnTo>
                <a:close/>
                <a:moveTo>
                  <a:pt x="3716109" y="1037082"/>
                </a:moveTo>
                <a:lnTo>
                  <a:pt x="3705869" y="1090326"/>
                </a:lnTo>
                <a:lnTo>
                  <a:pt x="3753380" y="1090326"/>
                </a:lnTo>
                <a:lnTo>
                  <a:pt x="3748055" y="1116898"/>
                </a:lnTo>
                <a:lnTo>
                  <a:pt x="3700545" y="1116898"/>
                </a:lnTo>
                <a:lnTo>
                  <a:pt x="3682114" y="1213181"/>
                </a:lnTo>
                <a:cubicBezTo>
                  <a:pt x="3681064" y="1218687"/>
                  <a:pt x="3680194" y="1224064"/>
                  <a:pt x="3679503" y="1229314"/>
                </a:cubicBezTo>
                <a:cubicBezTo>
                  <a:pt x="3678812" y="1234563"/>
                  <a:pt x="3678453" y="1239838"/>
                  <a:pt x="3678427" y="1245139"/>
                </a:cubicBezTo>
                <a:cubicBezTo>
                  <a:pt x="3678394" y="1251123"/>
                  <a:pt x="3679895" y="1255749"/>
                  <a:pt x="3682933" y="1259018"/>
                </a:cubicBezTo>
                <a:cubicBezTo>
                  <a:pt x="3685971" y="1262288"/>
                  <a:pt x="3690749" y="1263944"/>
                  <a:pt x="3697268" y="1263986"/>
                </a:cubicBezTo>
                <a:cubicBezTo>
                  <a:pt x="3700161" y="1263986"/>
                  <a:pt x="3702977" y="1263884"/>
                  <a:pt x="3705716" y="1263679"/>
                </a:cubicBezTo>
                <a:cubicBezTo>
                  <a:pt x="3708455" y="1263474"/>
                  <a:pt x="3710963" y="1263167"/>
                  <a:pt x="3713241" y="1262757"/>
                </a:cubicBezTo>
                <a:lnTo>
                  <a:pt x="3711603" y="1289335"/>
                </a:lnTo>
                <a:cubicBezTo>
                  <a:pt x="3708438" y="1290562"/>
                  <a:pt x="3704530" y="1291482"/>
                  <a:pt x="3699879" y="1292095"/>
                </a:cubicBezTo>
                <a:cubicBezTo>
                  <a:pt x="3695229" y="1292708"/>
                  <a:pt x="3690399" y="1293015"/>
                  <a:pt x="3685391" y="1293015"/>
                </a:cubicBezTo>
                <a:cubicBezTo>
                  <a:pt x="3670407" y="1292666"/>
                  <a:pt x="3659669" y="1288764"/>
                  <a:pt x="3653175" y="1281309"/>
                </a:cubicBezTo>
                <a:cubicBezTo>
                  <a:pt x="3646682" y="1273854"/>
                  <a:pt x="3643511" y="1264938"/>
                  <a:pt x="3643665" y="1254563"/>
                </a:cubicBezTo>
                <a:cubicBezTo>
                  <a:pt x="3643657" y="1248886"/>
                  <a:pt x="3643981" y="1243031"/>
                  <a:pt x="3644636" y="1236996"/>
                </a:cubicBezTo>
                <a:cubicBezTo>
                  <a:pt x="3645292" y="1230961"/>
                  <a:pt x="3646332" y="1224389"/>
                  <a:pt x="3647755" y="1217278"/>
                </a:cubicBezTo>
                <a:lnTo>
                  <a:pt x="3667385" y="1116898"/>
                </a:lnTo>
                <a:lnTo>
                  <a:pt x="3638750" y="1116898"/>
                </a:lnTo>
                <a:lnTo>
                  <a:pt x="3644074" y="1090326"/>
                </a:lnTo>
                <a:lnTo>
                  <a:pt x="3672293" y="1090326"/>
                </a:lnTo>
                <a:lnTo>
                  <a:pt x="3680885" y="1045683"/>
                </a:lnTo>
                <a:close/>
                <a:moveTo>
                  <a:pt x="6875365" y="1012098"/>
                </a:moveTo>
                <a:cubicBezTo>
                  <a:pt x="6881570" y="1012217"/>
                  <a:pt x="6886445" y="1014228"/>
                  <a:pt x="6889990" y="1018132"/>
                </a:cubicBezTo>
                <a:cubicBezTo>
                  <a:pt x="6893536" y="1022035"/>
                  <a:pt x="6895342" y="1027115"/>
                  <a:pt x="6895411" y="1033371"/>
                </a:cubicBezTo>
                <a:cubicBezTo>
                  <a:pt x="6895095" y="1040232"/>
                  <a:pt x="6892862" y="1045738"/>
                  <a:pt x="6888711" y="1049888"/>
                </a:cubicBezTo>
                <a:cubicBezTo>
                  <a:pt x="6884561" y="1054039"/>
                  <a:pt x="6879158" y="1056170"/>
                  <a:pt x="6872501" y="1056281"/>
                </a:cubicBezTo>
                <a:cubicBezTo>
                  <a:pt x="6866493" y="1056161"/>
                  <a:pt x="6861738" y="1054150"/>
                  <a:pt x="6858235" y="1050246"/>
                </a:cubicBezTo>
                <a:cubicBezTo>
                  <a:pt x="6854732" y="1046343"/>
                  <a:pt x="6852942" y="1041263"/>
                  <a:pt x="6852866" y="1035007"/>
                </a:cubicBezTo>
                <a:cubicBezTo>
                  <a:pt x="6853036" y="1028325"/>
                  <a:pt x="6855252" y="1022871"/>
                  <a:pt x="6859514" y="1018643"/>
                </a:cubicBezTo>
                <a:cubicBezTo>
                  <a:pt x="6863775" y="1014416"/>
                  <a:pt x="6869059" y="1012234"/>
                  <a:pt x="6875365" y="1012098"/>
                </a:cubicBezTo>
                <a:close/>
                <a:moveTo>
                  <a:pt x="6084790" y="1012098"/>
                </a:moveTo>
                <a:cubicBezTo>
                  <a:pt x="6090995" y="1012217"/>
                  <a:pt x="6095870" y="1014228"/>
                  <a:pt x="6099415" y="1018132"/>
                </a:cubicBezTo>
                <a:cubicBezTo>
                  <a:pt x="6102961" y="1022035"/>
                  <a:pt x="6104767" y="1027115"/>
                  <a:pt x="6104836" y="1033371"/>
                </a:cubicBezTo>
                <a:cubicBezTo>
                  <a:pt x="6104520" y="1040232"/>
                  <a:pt x="6102287" y="1045738"/>
                  <a:pt x="6098136" y="1049888"/>
                </a:cubicBezTo>
                <a:cubicBezTo>
                  <a:pt x="6093986" y="1054039"/>
                  <a:pt x="6088582" y="1056170"/>
                  <a:pt x="6081926" y="1056281"/>
                </a:cubicBezTo>
                <a:cubicBezTo>
                  <a:pt x="6075918" y="1056161"/>
                  <a:pt x="6071163" y="1054150"/>
                  <a:pt x="6067660" y="1050246"/>
                </a:cubicBezTo>
                <a:cubicBezTo>
                  <a:pt x="6064157" y="1046343"/>
                  <a:pt x="6062367" y="1041263"/>
                  <a:pt x="6062290" y="1035007"/>
                </a:cubicBezTo>
                <a:cubicBezTo>
                  <a:pt x="6062461" y="1028325"/>
                  <a:pt x="6064677" y="1022871"/>
                  <a:pt x="6068938" y="1018643"/>
                </a:cubicBezTo>
                <a:cubicBezTo>
                  <a:pt x="6073200" y="1014416"/>
                  <a:pt x="6078484" y="1012234"/>
                  <a:pt x="6084790" y="1012098"/>
                </a:cubicBezTo>
                <a:close/>
                <a:moveTo>
                  <a:pt x="3389217" y="1012098"/>
                </a:moveTo>
                <a:cubicBezTo>
                  <a:pt x="3395421" y="1012217"/>
                  <a:pt x="3400296" y="1014228"/>
                  <a:pt x="3403841" y="1018132"/>
                </a:cubicBezTo>
                <a:cubicBezTo>
                  <a:pt x="3407387" y="1022035"/>
                  <a:pt x="3409194" y="1027115"/>
                  <a:pt x="3409262" y="1033371"/>
                </a:cubicBezTo>
                <a:cubicBezTo>
                  <a:pt x="3408947" y="1040232"/>
                  <a:pt x="3406713" y="1045738"/>
                  <a:pt x="3402563" y="1049888"/>
                </a:cubicBezTo>
                <a:cubicBezTo>
                  <a:pt x="3398412" y="1054039"/>
                  <a:pt x="3393009" y="1056170"/>
                  <a:pt x="3386353" y="1056281"/>
                </a:cubicBezTo>
                <a:cubicBezTo>
                  <a:pt x="3380345" y="1056161"/>
                  <a:pt x="3375589" y="1054150"/>
                  <a:pt x="3372086" y="1050246"/>
                </a:cubicBezTo>
                <a:cubicBezTo>
                  <a:pt x="3368584" y="1046343"/>
                  <a:pt x="3366794" y="1041263"/>
                  <a:pt x="3366717" y="1035007"/>
                </a:cubicBezTo>
                <a:cubicBezTo>
                  <a:pt x="3366888" y="1028325"/>
                  <a:pt x="3369103" y="1022871"/>
                  <a:pt x="3373364" y="1018643"/>
                </a:cubicBezTo>
                <a:cubicBezTo>
                  <a:pt x="3377626" y="1014416"/>
                  <a:pt x="3382910" y="1012234"/>
                  <a:pt x="3389217" y="1012098"/>
                </a:cubicBezTo>
                <a:close/>
                <a:moveTo>
                  <a:pt x="7919656" y="1008821"/>
                </a:moveTo>
                <a:lnTo>
                  <a:pt x="7940083" y="1008821"/>
                </a:lnTo>
                <a:cubicBezTo>
                  <a:pt x="7939667" y="1016791"/>
                  <a:pt x="7941325" y="1023378"/>
                  <a:pt x="7945060" y="1028583"/>
                </a:cubicBezTo>
                <a:cubicBezTo>
                  <a:pt x="7948795" y="1033788"/>
                  <a:pt x="7954659" y="1036484"/>
                  <a:pt x="7962651" y="1036672"/>
                </a:cubicBezTo>
                <a:cubicBezTo>
                  <a:pt x="7972381" y="1036356"/>
                  <a:pt x="7979832" y="1033404"/>
                  <a:pt x="7985005" y="1027815"/>
                </a:cubicBezTo>
                <a:cubicBezTo>
                  <a:pt x="7990179" y="1022226"/>
                  <a:pt x="7993639" y="1015895"/>
                  <a:pt x="7995384" y="1008821"/>
                </a:cubicBezTo>
                <a:lnTo>
                  <a:pt x="8016674" y="1008821"/>
                </a:lnTo>
                <a:cubicBezTo>
                  <a:pt x="8014021" y="1023963"/>
                  <a:pt x="8007863" y="1035951"/>
                  <a:pt x="7998203" y="1044785"/>
                </a:cubicBezTo>
                <a:cubicBezTo>
                  <a:pt x="7988543" y="1053620"/>
                  <a:pt x="7976555" y="1058134"/>
                  <a:pt x="7962241" y="1058328"/>
                </a:cubicBezTo>
                <a:cubicBezTo>
                  <a:pt x="7944286" y="1057827"/>
                  <a:pt x="7932170" y="1052699"/>
                  <a:pt x="7925893" y="1042944"/>
                </a:cubicBezTo>
                <a:cubicBezTo>
                  <a:pt x="7919617" y="1033189"/>
                  <a:pt x="7917537" y="1021814"/>
                  <a:pt x="7919656" y="1008821"/>
                </a:cubicBezTo>
                <a:close/>
                <a:moveTo>
                  <a:pt x="9230394" y="1007592"/>
                </a:moveTo>
                <a:lnTo>
                  <a:pt x="9254979" y="1007592"/>
                </a:lnTo>
                <a:lnTo>
                  <a:pt x="9282816" y="1066110"/>
                </a:lnTo>
                <a:lnTo>
                  <a:pt x="9257438" y="1066110"/>
                </a:lnTo>
                <a:lnTo>
                  <a:pt x="9239818" y="1028462"/>
                </a:lnTo>
                <a:lnTo>
                  <a:pt x="9238999" y="1028462"/>
                </a:lnTo>
                <a:lnTo>
                  <a:pt x="9210316" y="1066110"/>
                </a:lnTo>
                <a:lnTo>
                  <a:pt x="9182862" y="1066110"/>
                </a:lnTo>
                <a:close/>
                <a:moveTo>
                  <a:pt x="8823684" y="1007592"/>
                </a:moveTo>
                <a:lnTo>
                  <a:pt x="8862205" y="1007592"/>
                </a:lnTo>
                <a:lnTo>
                  <a:pt x="8889219" y="1066110"/>
                </a:lnTo>
                <a:lnTo>
                  <a:pt x="8864664" y="1066110"/>
                </a:lnTo>
                <a:close/>
                <a:moveTo>
                  <a:pt x="7007077" y="1007592"/>
                </a:moveTo>
                <a:lnTo>
                  <a:pt x="7031255" y="1007592"/>
                </a:lnTo>
                <a:lnTo>
                  <a:pt x="7059489" y="1066110"/>
                </a:lnTo>
                <a:lnTo>
                  <a:pt x="7034124" y="1066110"/>
                </a:lnTo>
                <a:lnTo>
                  <a:pt x="7016502" y="1028462"/>
                </a:lnTo>
                <a:lnTo>
                  <a:pt x="7015682" y="1028462"/>
                </a:lnTo>
                <a:lnTo>
                  <a:pt x="6986997" y="1066110"/>
                </a:lnTo>
                <a:lnTo>
                  <a:pt x="6959541" y="1066110"/>
                </a:lnTo>
                <a:close/>
                <a:moveTo>
                  <a:pt x="6223059" y="1007592"/>
                </a:moveTo>
                <a:lnTo>
                  <a:pt x="6247237" y="1007592"/>
                </a:lnTo>
                <a:lnTo>
                  <a:pt x="6275457" y="1066110"/>
                </a:lnTo>
                <a:lnTo>
                  <a:pt x="6250103" y="1066110"/>
                </a:lnTo>
                <a:lnTo>
                  <a:pt x="6232484" y="1028462"/>
                </a:lnTo>
                <a:lnTo>
                  <a:pt x="6231664" y="1028462"/>
                </a:lnTo>
                <a:lnTo>
                  <a:pt x="6202979" y="1066110"/>
                </a:lnTo>
                <a:lnTo>
                  <a:pt x="6175522" y="1066110"/>
                </a:lnTo>
                <a:close/>
                <a:moveTo>
                  <a:pt x="3541004" y="1007592"/>
                </a:moveTo>
                <a:lnTo>
                  <a:pt x="3565562" y="1007592"/>
                </a:lnTo>
                <a:lnTo>
                  <a:pt x="3593798" y="1066110"/>
                </a:lnTo>
                <a:lnTo>
                  <a:pt x="3568425" y="1066110"/>
                </a:lnTo>
                <a:lnTo>
                  <a:pt x="3550841" y="1028462"/>
                </a:lnTo>
                <a:lnTo>
                  <a:pt x="3550024" y="1028462"/>
                </a:lnTo>
                <a:lnTo>
                  <a:pt x="3521316" y="1066110"/>
                </a:lnTo>
                <a:lnTo>
                  <a:pt x="3493886" y="1066110"/>
                </a:lnTo>
                <a:close/>
                <a:moveTo>
                  <a:pt x="2505745" y="1007592"/>
                </a:moveTo>
                <a:lnTo>
                  <a:pt x="2530330" y="1007592"/>
                </a:lnTo>
                <a:lnTo>
                  <a:pt x="2558167" y="1066110"/>
                </a:lnTo>
                <a:lnTo>
                  <a:pt x="2532789" y="1066110"/>
                </a:lnTo>
                <a:lnTo>
                  <a:pt x="2515169" y="1028462"/>
                </a:lnTo>
                <a:lnTo>
                  <a:pt x="2514350" y="1028462"/>
                </a:lnTo>
                <a:lnTo>
                  <a:pt x="2485667" y="1066110"/>
                </a:lnTo>
                <a:lnTo>
                  <a:pt x="2458214" y="1066110"/>
                </a:lnTo>
                <a:close/>
                <a:moveTo>
                  <a:pt x="1401420" y="1007592"/>
                </a:moveTo>
                <a:lnTo>
                  <a:pt x="1442378" y="1007592"/>
                </a:lnTo>
                <a:lnTo>
                  <a:pt x="1387904" y="1066110"/>
                </a:lnTo>
                <a:lnTo>
                  <a:pt x="1361282" y="1066110"/>
                </a:lnTo>
                <a:close/>
                <a:moveTo>
                  <a:pt x="343570" y="1007592"/>
                </a:moveTo>
                <a:lnTo>
                  <a:pt x="368156" y="1007592"/>
                </a:lnTo>
                <a:lnTo>
                  <a:pt x="395992" y="1066110"/>
                </a:lnTo>
                <a:lnTo>
                  <a:pt x="370614" y="1066110"/>
                </a:lnTo>
                <a:lnTo>
                  <a:pt x="352995" y="1028462"/>
                </a:lnTo>
                <a:lnTo>
                  <a:pt x="352175" y="1028462"/>
                </a:lnTo>
                <a:lnTo>
                  <a:pt x="323492" y="1066110"/>
                </a:lnTo>
                <a:lnTo>
                  <a:pt x="296039" y="1066110"/>
                </a:lnTo>
                <a:close/>
                <a:moveTo>
                  <a:pt x="9682677" y="1004725"/>
                </a:moveTo>
                <a:lnTo>
                  <a:pt x="9708901" y="1004725"/>
                </a:lnTo>
                <a:lnTo>
                  <a:pt x="9734699" y="1063275"/>
                </a:lnTo>
                <a:lnTo>
                  <a:pt x="9708901" y="1063275"/>
                </a:lnTo>
                <a:lnTo>
                  <a:pt x="9693741" y="1024745"/>
                </a:lnTo>
                <a:lnTo>
                  <a:pt x="9692920" y="1024745"/>
                </a:lnTo>
                <a:lnTo>
                  <a:pt x="9666696" y="1063275"/>
                </a:lnTo>
                <a:lnTo>
                  <a:pt x="9639243" y="1063275"/>
                </a:lnTo>
                <a:close/>
                <a:moveTo>
                  <a:pt x="5748547" y="1004725"/>
                </a:moveTo>
                <a:lnTo>
                  <a:pt x="5774774" y="1004725"/>
                </a:lnTo>
                <a:lnTo>
                  <a:pt x="5800553" y="1063243"/>
                </a:lnTo>
                <a:lnTo>
                  <a:pt x="5774774" y="1063243"/>
                </a:lnTo>
                <a:lnTo>
                  <a:pt x="5759612" y="1024777"/>
                </a:lnTo>
                <a:lnTo>
                  <a:pt x="5758382" y="1024777"/>
                </a:lnTo>
                <a:lnTo>
                  <a:pt x="5732566" y="1063243"/>
                </a:lnTo>
                <a:lnTo>
                  <a:pt x="5705109" y="1063243"/>
                </a:lnTo>
                <a:close/>
                <a:moveTo>
                  <a:pt x="9074101" y="997763"/>
                </a:moveTo>
                <a:lnTo>
                  <a:pt x="9108077" y="997763"/>
                </a:lnTo>
                <a:lnTo>
                  <a:pt x="9052407" y="1288510"/>
                </a:lnTo>
                <a:lnTo>
                  <a:pt x="9018841" y="1288510"/>
                </a:lnTo>
                <a:close/>
                <a:moveTo>
                  <a:pt x="6766442" y="997763"/>
                </a:moveTo>
                <a:lnTo>
                  <a:pt x="6800437" y="997763"/>
                </a:lnTo>
                <a:lnTo>
                  <a:pt x="6757022" y="1225845"/>
                </a:lnTo>
                <a:cubicBezTo>
                  <a:pt x="6754948" y="1236212"/>
                  <a:pt x="6753156" y="1246810"/>
                  <a:pt x="6751646" y="1257638"/>
                </a:cubicBezTo>
                <a:cubicBezTo>
                  <a:pt x="6750136" y="1268466"/>
                  <a:pt x="6749061" y="1278757"/>
                  <a:pt x="6748421" y="1288510"/>
                </a:cubicBezTo>
                <a:lnTo>
                  <a:pt x="6717293" y="1288510"/>
                </a:lnTo>
                <a:lnTo>
                  <a:pt x="6722618" y="1249236"/>
                </a:lnTo>
                <a:lnTo>
                  <a:pt x="6721798" y="1249236"/>
                </a:lnTo>
                <a:cubicBezTo>
                  <a:pt x="6712711" y="1263417"/>
                  <a:pt x="6702113" y="1274244"/>
                  <a:pt x="6690005" y="1281717"/>
                </a:cubicBezTo>
                <a:cubicBezTo>
                  <a:pt x="6677897" y="1289190"/>
                  <a:pt x="6664740" y="1292956"/>
                  <a:pt x="6650532" y="1293015"/>
                </a:cubicBezTo>
                <a:cubicBezTo>
                  <a:pt x="6631225" y="1292548"/>
                  <a:pt x="6616526" y="1285610"/>
                  <a:pt x="6606434" y="1272201"/>
                </a:cubicBezTo>
                <a:cubicBezTo>
                  <a:pt x="6596342" y="1258792"/>
                  <a:pt x="6591262" y="1241714"/>
                  <a:pt x="6591195" y="1220966"/>
                </a:cubicBezTo>
                <a:cubicBezTo>
                  <a:pt x="6591409" y="1197112"/>
                  <a:pt x="6596800" y="1174993"/>
                  <a:pt x="6607368" y="1154608"/>
                </a:cubicBezTo>
                <a:cubicBezTo>
                  <a:pt x="6617935" y="1134223"/>
                  <a:pt x="6632393" y="1117753"/>
                  <a:pt x="6650743" y="1105199"/>
                </a:cubicBezTo>
                <a:cubicBezTo>
                  <a:pt x="6669092" y="1092644"/>
                  <a:pt x="6690047" y="1086185"/>
                  <a:pt x="6713607" y="1085821"/>
                </a:cubicBezTo>
                <a:cubicBezTo>
                  <a:pt x="6720092" y="1085855"/>
                  <a:pt x="6726474" y="1086502"/>
                  <a:pt x="6732755" y="1087763"/>
                </a:cubicBezTo>
                <a:cubicBezTo>
                  <a:pt x="6739035" y="1089023"/>
                  <a:pt x="6744393" y="1090693"/>
                  <a:pt x="6748831" y="1092771"/>
                </a:cubicBezTo>
                <a:close/>
                <a:moveTo>
                  <a:pt x="5604392" y="997763"/>
                </a:moveTo>
                <a:lnTo>
                  <a:pt x="5638387" y="997763"/>
                </a:lnTo>
                <a:lnTo>
                  <a:pt x="5630195" y="1040358"/>
                </a:lnTo>
                <a:lnTo>
                  <a:pt x="5662961" y="1040358"/>
                </a:lnTo>
                <a:lnTo>
                  <a:pt x="5658865" y="1062015"/>
                </a:lnTo>
                <a:lnTo>
                  <a:pt x="5626099" y="1062015"/>
                </a:lnTo>
                <a:lnTo>
                  <a:pt x="5594971" y="1225845"/>
                </a:lnTo>
                <a:cubicBezTo>
                  <a:pt x="5592898" y="1236212"/>
                  <a:pt x="5591106" y="1246810"/>
                  <a:pt x="5589596" y="1257638"/>
                </a:cubicBezTo>
                <a:cubicBezTo>
                  <a:pt x="5588086" y="1268466"/>
                  <a:pt x="5587011" y="1278757"/>
                  <a:pt x="5586371" y="1288510"/>
                </a:cubicBezTo>
                <a:lnTo>
                  <a:pt x="5555243" y="1288510"/>
                </a:lnTo>
                <a:lnTo>
                  <a:pt x="5560567" y="1249236"/>
                </a:lnTo>
                <a:lnTo>
                  <a:pt x="5559748" y="1249236"/>
                </a:lnTo>
                <a:cubicBezTo>
                  <a:pt x="5550661" y="1263417"/>
                  <a:pt x="5540063" y="1274244"/>
                  <a:pt x="5527955" y="1281717"/>
                </a:cubicBezTo>
                <a:cubicBezTo>
                  <a:pt x="5515847" y="1289190"/>
                  <a:pt x="5502689" y="1292956"/>
                  <a:pt x="5488482" y="1293015"/>
                </a:cubicBezTo>
                <a:cubicBezTo>
                  <a:pt x="5469175" y="1292548"/>
                  <a:pt x="5454476" y="1285610"/>
                  <a:pt x="5444385" y="1272201"/>
                </a:cubicBezTo>
                <a:cubicBezTo>
                  <a:pt x="5434293" y="1258792"/>
                  <a:pt x="5429213" y="1241714"/>
                  <a:pt x="5429145" y="1220966"/>
                </a:cubicBezTo>
                <a:cubicBezTo>
                  <a:pt x="5429360" y="1197112"/>
                  <a:pt x="5434750" y="1174993"/>
                  <a:pt x="5445318" y="1154608"/>
                </a:cubicBezTo>
                <a:cubicBezTo>
                  <a:pt x="5455885" y="1134223"/>
                  <a:pt x="5470343" y="1117753"/>
                  <a:pt x="5488693" y="1105199"/>
                </a:cubicBezTo>
                <a:cubicBezTo>
                  <a:pt x="5507042" y="1092644"/>
                  <a:pt x="5527997" y="1086185"/>
                  <a:pt x="5551556" y="1085821"/>
                </a:cubicBezTo>
                <a:cubicBezTo>
                  <a:pt x="5558042" y="1085855"/>
                  <a:pt x="5564424" y="1086502"/>
                  <a:pt x="5570704" y="1087763"/>
                </a:cubicBezTo>
                <a:cubicBezTo>
                  <a:pt x="5576985" y="1089023"/>
                  <a:pt x="5582343" y="1090693"/>
                  <a:pt x="5586780" y="1092771"/>
                </a:cubicBezTo>
                <a:lnTo>
                  <a:pt x="5592514" y="1062015"/>
                </a:lnTo>
                <a:lnTo>
                  <a:pt x="5512647" y="1062015"/>
                </a:lnTo>
                <a:lnTo>
                  <a:pt x="5516743" y="1040358"/>
                </a:lnTo>
                <a:lnTo>
                  <a:pt x="5596610" y="1040358"/>
                </a:lnTo>
                <a:close/>
                <a:moveTo>
                  <a:pt x="4795315" y="997763"/>
                </a:moveTo>
                <a:lnTo>
                  <a:pt x="4829325" y="997763"/>
                </a:lnTo>
                <a:lnTo>
                  <a:pt x="4803101" y="1126322"/>
                </a:lnTo>
                <a:lnTo>
                  <a:pt x="4803920" y="1126322"/>
                </a:lnTo>
                <a:cubicBezTo>
                  <a:pt x="4812867" y="1112997"/>
                  <a:pt x="4823349" y="1102922"/>
                  <a:pt x="4835369" y="1096096"/>
                </a:cubicBezTo>
                <a:cubicBezTo>
                  <a:pt x="4847388" y="1089271"/>
                  <a:pt x="4860125" y="1085846"/>
                  <a:pt x="4873579" y="1085821"/>
                </a:cubicBezTo>
                <a:cubicBezTo>
                  <a:pt x="4887979" y="1086048"/>
                  <a:pt x="4899572" y="1089594"/>
                  <a:pt x="4908360" y="1096458"/>
                </a:cubicBezTo>
                <a:cubicBezTo>
                  <a:pt x="4917147" y="1103322"/>
                  <a:pt x="4923523" y="1112144"/>
                  <a:pt x="4927488" y="1122924"/>
                </a:cubicBezTo>
                <a:cubicBezTo>
                  <a:pt x="4931453" y="1133703"/>
                  <a:pt x="4933403" y="1145079"/>
                  <a:pt x="4933337" y="1157051"/>
                </a:cubicBezTo>
                <a:cubicBezTo>
                  <a:pt x="4933287" y="1177819"/>
                  <a:pt x="4928522" y="1198552"/>
                  <a:pt x="4919043" y="1219250"/>
                </a:cubicBezTo>
                <a:cubicBezTo>
                  <a:pt x="4909564" y="1239949"/>
                  <a:pt x="4895667" y="1257279"/>
                  <a:pt x="4877356" y="1271240"/>
                </a:cubicBezTo>
                <a:cubicBezTo>
                  <a:pt x="4859044" y="1285201"/>
                  <a:pt x="4836614" y="1292459"/>
                  <a:pt x="4810067" y="1293015"/>
                </a:cubicBezTo>
                <a:cubicBezTo>
                  <a:pt x="4792295" y="1293186"/>
                  <a:pt x="4777778" y="1289267"/>
                  <a:pt x="4766518" y="1281255"/>
                </a:cubicBezTo>
                <a:cubicBezTo>
                  <a:pt x="4755257" y="1273244"/>
                  <a:pt x="4749445" y="1260113"/>
                  <a:pt x="4749080" y="1241861"/>
                </a:cubicBezTo>
                <a:cubicBezTo>
                  <a:pt x="4749114" y="1237047"/>
                  <a:pt x="4749455" y="1231925"/>
                  <a:pt x="4750102" y="1226497"/>
                </a:cubicBezTo>
                <a:cubicBezTo>
                  <a:pt x="4750750" y="1221068"/>
                  <a:pt x="4751499" y="1215947"/>
                  <a:pt x="4752351" y="1211133"/>
                </a:cubicBezTo>
                <a:close/>
                <a:moveTo>
                  <a:pt x="3966640" y="997763"/>
                </a:moveTo>
                <a:lnTo>
                  <a:pt x="4000650" y="997763"/>
                </a:lnTo>
                <a:lnTo>
                  <a:pt x="3974426" y="1126322"/>
                </a:lnTo>
                <a:lnTo>
                  <a:pt x="3975245" y="1126322"/>
                </a:lnTo>
                <a:cubicBezTo>
                  <a:pt x="3984192" y="1112997"/>
                  <a:pt x="3994674" y="1102922"/>
                  <a:pt x="4006694" y="1096096"/>
                </a:cubicBezTo>
                <a:cubicBezTo>
                  <a:pt x="4018713" y="1089271"/>
                  <a:pt x="4031450" y="1085846"/>
                  <a:pt x="4044904" y="1085821"/>
                </a:cubicBezTo>
                <a:cubicBezTo>
                  <a:pt x="4059304" y="1086048"/>
                  <a:pt x="4070898" y="1089594"/>
                  <a:pt x="4079685" y="1096458"/>
                </a:cubicBezTo>
                <a:cubicBezTo>
                  <a:pt x="4088472" y="1103322"/>
                  <a:pt x="4094848" y="1112144"/>
                  <a:pt x="4098813" y="1122924"/>
                </a:cubicBezTo>
                <a:cubicBezTo>
                  <a:pt x="4102778" y="1133703"/>
                  <a:pt x="4104728" y="1145079"/>
                  <a:pt x="4104662" y="1157051"/>
                </a:cubicBezTo>
                <a:cubicBezTo>
                  <a:pt x="4104612" y="1177819"/>
                  <a:pt x="4099848" y="1198552"/>
                  <a:pt x="4090368" y="1219250"/>
                </a:cubicBezTo>
                <a:cubicBezTo>
                  <a:pt x="4080889" y="1239949"/>
                  <a:pt x="4066993" y="1257279"/>
                  <a:pt x="4048681" y="1271240"/>
                </a:cubicBezTo>
                <a:cubicBezTo>
                  <a:pt x="4030369" y="1285201"/>
                  <a:pt x="4007939" y="1292459"/>
                  <a:pt x="3981391" y="1293015"/>
                </a:cubicBezTo>
                <a:cubicBezTo>
                  <a:pt x="3963620" y="1293186"/>
                  <a:pt x="3949103" y="1289267"/>
                  <a:pt x="3937843" y="1281255"/>
                </a:cubicBezTo>
                <a:cubicBezTo>
                  <a:pt x="3926583" y="1273244"/>
                  <a:pt x="3920770" y="1260113"/>
                  <a:pt x="3920404" y="1241861"/>
                </a:cubicBezTo>
                <a:cubicBezTo>
                  <a:pt x="3920438" y="1237047"/>
                  <a:pt x="3920779" y="1231925"/>
                  <a:pt x="3921427" y="1226497"/>
                </a:cubicBezTo>
                <a:cubicBezTo>
                  <a:pt x="3922074" y="1221068"/>
                  <a:pt x="3922824" y="1215947"/>
                  <a:pt x="3923676" y="1211133"/>
                </a:cubicBezTo>
                <a:close/>
                <a:moveTo>
                  <a:pt x="2225250" y="997763"/>
                </a:moveTo>
                <a:lnTo>
                  <a:pt x="2259245" y="997763"/>
                </a:lnTo>
                <a:lnTo>
                  <a:pt x="2234671" y="1125499"/>
                </a:lnTo>
                <a:lnTo>
                  <a:pt x="2235490" y="1125499"/>
                </a:lnTo>
                <a:cubicBezTo>
                  <a:pt x="2243920" y="1113283"/>
                  <a:pt x="2254092" y="1103653"/>
                  <a:pt x="2266003" y="1096607"/>
                </a:cubicBezTo>
                <a:cubicBezTo>
                  <a:pt x="2277915" y="1089561"/>
                  <a:pt x="2291363" y="1085966"/>
                  <a:pt x="2306347" y="1085821"/>
                </a:cubicBezTo>
                <a:cubicBezTo>
                  <a:pt x="2318243" y="1085582"/>
                  <a:pt x="2329240" y="1089536"/>
                  <a:pt x="2339338" y="1097683"/>
                </a:cubicBezTo>
                <a:cubicBezTo>
                  <a:pt x="2349437" y="1105830"/>
                  <a:pt x="2354806" y="1119608"/>
                  <a:pt x="2355444" y="1139015"/>
                </a:cubicBezTo>
                <a:cubicBezTo>
                  <a:pt x="2355436" y="1144433"/>
                  <a:pt x="2355146" y="1150082"/>
                  <a:pt x="2354575" y="1155961"/>
                </a:cubicBezTo>
                <a:cubicBezTo>
                  <a:pt x="2354004" y="1161840"/>
                  <a:pt x="2353204" y="1167386"/>
                  <a:pt x="2352172" y="1172600"/>
                </a:cubicBezTo>
                <a:lnTo>
                  <a:pt x="2330088" y="1288510"/>
                </a:lnTo>
                <a:lnTo>
                  <a:pt x="2296107" y="1288510"/>
                </a:lnTo>
                <a:lnTo>
                  <a:pt x="2318224" y="1174238"/>
                </a:lnTo>
                <a:cubicBezTo>
                  <a:pt x="2318864" y="1170561"/>
                  <a:pt x="2319427" y="1166448"/>
                  <a:pt x="2319914" y="1161900"/>
                </a:cubicBezTo>
                <a:cubicBezTo>
                  <a:pt x="2320400" y="1157352"/>
                  <a:pt x="2320656" y="1152317"/>
                  <a:pt x="2320681" y="1146797"/>
                </a:cubicBezTo>
                <a:cubicBezTo>
                  <a:pt x="2320784" y="1137368"/>
                  <a:pt x="2318429" y="1129603"/>
                  <a:pt x="2313616" y="1123502"/>
                </a:cubicBezTo>
                <a:cubicBezTo>
                  <a:pt x="2308804" y="1117401"/>
                  <a:pt x="2300919" y="1114244"/>
                  <a:pt x="2289963" y="1114031"/>
                </a:cubicBezTo>
                <a:cubicBezTo>
                  <a:pt x="2276191" y="1114380"/>
                  <a:pt x="2262675" y="1121360"/>
                  <a:pt x="2249415" y="1134970"/>
                </a:cubicBezTo>
                <a:cubicBezTo>
                  <a:pt x="2236155" y="1148580"/>
                  <a:pt x="2227145" y="1166721"/>
                  <a:pt x="2222384" y="1189392"/>
                </a:cubicBezTo>
                <a:lnTo>
                  <a:pt x="2203953" y="1288510"/>
                </a:lnTo>
                <a:lnTo>
                  <a:pt x="2169958" y="1288510"/>
                </a:lnTo>
                <a:close/>
                <a:moveTo>
                  <a:pt x="2034736" y="997763"/>
                </a:moveTo>
                <a:lnTo>
                  <a:pt x="2068721" y="997763"/>
                </a:lnTo>
                <a:lnTo>
                  <a:pt x="2033917" y="1180000"/>
                </a:lnTo>
                <a:lnTo>
                  <a:pt x="2034736" y="1180000"/>
                </a:lnTo>
                <a:cubicBezTo>
                  <a:pt x="2037883" y="1176477"/>
                  <a:pt x="2041107" y="1172980"/>
                  <a:pt x="2044409" y="1169508"/>
                </a:cubicBezTo>
                <a:cubicBezTo>
                  <a:pt x="2047710" y="1166036"/>
                  <a:pt x="2050628" y="1162845"/>
                  <a:pt x="2053162" y="1159936"/>
                </a:cubicBezTo>
                <a:lnTo>
                  <a:pt x="2123179" y="1090326"/>
                </a:lnTo>
                <a:lnTo>
                  <a:pt x="2164944" y="1090326"/>
                </a:lnTo>
                <a:lnTo>
                  <a:pt x="2078548" y="1171811"/>
                </a:lnTo>
                <a:lnTo>
                  <a:pt x="2137920" y="1288510"/>
                </a:lnTo>
                <a:lnTo>
                  <a:pt x="2100249" y="1288510"/>
                </a:lnTo>
                <a:lnTo>
                  <a:pt x="2052752" y="1190647"/>
                </a:lnTo>
                <a:lnTo>
                  <a:pt x="2027775" y="1213167"/>
                </a:lnTo>
                <a:lnTo>
                  <a:pt x="2013444" y="1288510"/>
                </a:lnTo>
                <a:lnTo>
                  <a:pt x="1979868" y="1288510"/>
                </a:lnTo>
                <a:close/>
                <a:moveTo>
                  <a:pt x="184668" y="997763"/>
                </a:moveTo>
                <a:lnTo>
                  <a:pt x="218663" y="997763"/>
                </a:lnTo>
                <a:lnTo>
                  <a:pt x="175248" y="1225845"/>
                </a:lnTo>
                <a:cubicBezTo>
                  <a:pt x="173174" y="1236212"/>
                  <a:pt x="171382" y="1246810"/>
                  <a:pt x="169872" y="1257638"/>
                </a:cubicBezTo>
                <a:cubicBezTo>
                  <a:pt x="168362" y="1268466"/>
                  <a:pt x="167287" y="1278757"/>
                  <a:pt x="166647" y="1288510"/>
                </a:cubicBezTo>
                <a:lnTo>
                  <a:pt x="135519" y="1288510"/>
                </a:lnTo>
                <a:lnTo>
                  <a:pt x="140843" y="1249236"/>
                </a:lnTo>
                <a:lnTo>
                  <a:pt x="140024" y="1249236"/>
                </a:lnTo>
                <a:cubicBezTo>
                  <a:pt x="130937" y="1263417"/>
                  <a:pt x="120339" y="1274244"/>
                  <a:pt x="108231" y="1281717"/>
                </a:cubicBezTo>
                <a:cubicBezTo>
                  <a:pt x="96123" y="1289190"/>
                  <a:pt x="82966" y="1292956"/>
                  <a:pt x="68758" y="1293015"/>
                </a:cubicBezTo>
                <a:cubicBezTo>
                  <a:pt x="49451" y="1292548"/>
                  <a:pt x="34752" y="1285610"/>
                  <a:pt x="24660" y="1272201"/>
                </a:cubicBezTo>
                <a:cubicBezTo>
                  <a:pt x="14568" y="1258792"/>
                  <a:pt x="9489" y="1241714"/>
                  <a:pt x="9421" y="1220966"/>
                </a:cubicBezTo>
                <a:cubicBezTo>
                  <a:pt x="9635" y="1197112"/>
                  <a:pt x="15026" y="1174993"/>
                  <a:pt x="25594" y="1154608"/>
                </a:cubicBezTo>
                <a:cubicBezTo>
                  <a:pt x="36161" y="1134223"/>
                  <a:pt x="50620" y="1117753"/>
                  <a:pt x="68969" y="1105199"/>
                </a:cubicBezTo>
                <a:cubicBezTo>
                  <a:pt x="87318" y="1092644"/>
                  <a:pt x="108273" y="1086185"/>
                  <a:pt x="131833" y="1085821"/>
                </a:cubicBezTo>
                <a:cubicBezTo>
                  <a:pt x="138318" y="1085855"/>
                  <a:pt x="144700" y="1086502"/>
                  <a:pt x="150981" y="1087763"/>
                </a:cubicBezTo>
                <a:cubicBezTo>
                  <a:pt x="157260" y="1089023"/>
                  <a:pt x="162619" y="1090693"/>
                  <a:pt x="167056" y="1092771"/>
                </a:cubicBezTo>
                <a:close/>
                <a:moveTo>
                  <a:pt x="10293722" y="992848"/>
                </a:moveTo>
                <a:cubicBezTo>
                  <a:pt x="10303232" y="993043"/>
                  <a:pt x="10310695" y="995716"/>
                  <a:pt x="10316113" y="1000868"/>
                </a:cubicBezTo>
                <a:cubicBezTo>
                  <a:pt x="10321530" y="1006020"/>
                  <a:pt x="10324289" y="1012478"/>
                  <a:pt x="10324391" y="1020242"/>
                </a:cubicBezTo>
                <a:cubicBezTo>
                  <a:pt x="10324162" y="1028525"/>
                  <a:pt x="10321940" y="1035321"/>
                  <a:pt x="10317729" y="1040628"/>
                </a:cubicBezTo>
                <a:cubicBezTo>
                  <a:pt x="10313516" y="1045936"/>
                  <a:pt x="10308690" y="1050880"/>
                  <a:pt x="10303249" y="1055459"/>
                </a:cubicBezTo>
                <a:cubicBezTo>
                  <a:pt x="10297809" y="1060038"/>
                  <a:pt x="10293130" y="1065376"/>
                  <a:pt x="10289214" y="1071473"/>
                </a:cubicBezTo>
                <a:lnTo>
                  <a:pt x="10269954" y="1065736"/>
                </a:lnTo>
                <a:cubicBezTo>
                  <a:pt x="10272491" y="1060000"/>
                  <a:pt x="10275931" y="1055168"/>
                  <a:pt x="10280274" y="1051239"/>
                </a:cubicBezTo>
                <a:cubicBezTo>
                  <a:pt x="10284618" y="1047310"/>
                  <a:pt x="10288573" y="1043449"/>
                  <a:pt x="10292143" y="1039657"/>
                </a:cubicBezTo>
                <a:cubicBezTo>
                  <a:pt x="10295713" y="1035865"/>
                  <a:pt x="10297605" y="1031306"/>
                  <a:pt x="10297821" y="1025980"/>
                </a:cubicBezTo>
                <a:cubicBezTo>
                  <a:pt x="10297760" y="1022223"/>
                  <a:pt x="10296650" y="1019183"/>
                  <a:pt x="10294491" y="1016861"/>
                </a:cubicBezTo>
                <a:cubicBezTo>
                  <a:pt x="10292330" y="1014539"/>
                  <a:pt x="10289478" y="1013344"/>
                  <a:pt x="10285935" y="1013275"/>
                </a:cubicBezTo>
                <a:cubicBezTo>
                  <a:pt x="10281026" y="1013446"/>
                  <a:pt x="10276707" y="1015051"/>
                  <a:pt x="10272976" y="1018091"/>
                </a:cubicBezTo>
                <a:cubicBezTo>
                  <a:pt x="10269244" y="1021130"/>
                  <a:pt x="10266052" y="1024580"/>
                  <a:pt x="10263397" y="1028439"/>
                </a:cubicBezTo>
                <a:lnTo>
                  <a:pt x="10250284" y="1019832"/>
                </a:lnTo>
                <a:cubicBezTo>
                  <a:pt x="10254731" y="1012264"/>
                  <a:pt x="10260486" y="1005926"/>
                  <a:pt x="10267546" y="1000817"/>
                </a:cubicBezTo>
                <a:cubicBezTo>
                  <a:pt x="10274607" y="995708"/>
                  <a:pt x="10283332" y="993052"/>
                  <a:pt x="10293722" y="992848"/>
                </a:cubicBezTo>
                <a:close/>
                <a:moveTo>
                  <a:pt x="9766197" y="972369"/>
                </a:moveTo>
                <a:lnTo>
                  <a:pt x="9799782" y="972369"/>
                </a:lnTo>
                <a:lnTo>
                  <a:pt x="9750240" y="1025562"/>
                </a:lnTo>
                <a:lnTo>
                  <a:pt x="9729382" y="1025562"/>
                </a:lnTo>
                <a:close/>
                <a:moveTo>
                  <a:pt x="5819803" y="958034"/>
                </a:moveTo>
                <a:cubicBezTo>
                  <a:pt x="5829165" y="958212"/>
                  <a:pt x="5836653" y="960817"/>
                  <a:pt x="5842269" y="965851"/>
                </a:cubicBezTo>
                <a:cubicBezTo>
                  <a:pt x="5847884" y="970884"/>
                  <a:pt x="5850765" y="977277"/>
                  <a:pt x="5850909" y="985029"/>
                </a:cubicBezTo>
                <a:cubicBezTo>
                  <a:pt x="5850699" y="991990"/>
                  <a:pt x="5848620" y="997757"/>
                  <a:pt x="5844669" y="1002330"/>
                </a:cubicBezTo>
                <a:cubicBezTo>
                  <a:pt x="5840719" y="1006902"/>
                  <a:pt x="5836152" y="1011175"/>
                  <a:pt x="5830969" y="1015151"/>
                </a:cubicBezTo>
                <a:cubicBezTo>
                  <a:pt x="5825786" y="1019126"/>
                  <a:pt x="5821241" y="1023698"/>
                  <a:pt x="5817335" y="1028869"/>
                </a:cubicBezTo>
                <a:lnTo>
                  <a:pt x="5800553" y="1021503"/>
                </a:lnTo>
                <a:cubicBezTo>
                  <a:pt x="5805369" y="1014172"/>
                  <a:pt x="5810680" y="1008474"/>
                  <a:pt x="5816485" y="1004410"/>
                </a:cubicBezTo>
                <a:cubicBezTo>
                  <a:pt x="5822289" y="1000347"/>
                  <a:pt x="5825453" y="995254"/>
                  <a:pt x="5825975" y="989132"/>
                </a:cubicBezTo>
                <a:cubicBezTo>
                  <a:pt x="5825907" y="985960"/>
                  <a:pt x="5824707" y="983276"/>
                  <a:pt x="5822377" y="981079"/>
                </a:cubicBezTo>
                <a:cubicBezTo>
                  <a:pt x="5820046" y="978882"/>
                  <a:pt x="5816997" y="977736"/>
                  <a:pt x="5813230" y="977642"/>
                </a:cubicBezTo>
                <a:cubicBezTo>
                  <a:pt x="5809081" y="977796"/>
                  <a:pt x="5805111" y="979130"/>
                  <a:pt x="5801320" y="981643"/>
                </a:cubicBezTo>
                <a:cubicBezTo>
                  <a:pt x="5797529" y="984156"/>
                  <a:pt x="5794274" y="986926"/>
                  <a:pt x="5791557" y="989953"/>
                </a:cubicBezTo>
                <a:lnTo>
                  <a:pt x="5780922" y="978873"/>
                </a:lnTo>
                <a:cubicBezTo>
                  <a:pt x="5784892" y="973534"/>
                  <a:pt x="5790244" y="968784"/>
                  <a:pt x="5796979" y="964622"/>
                </a:cubicBezTo>
                <a:cubicBezTo>
                  <a:pt x="5803713" y="960459"/>
                  <a:pt x="5811321" y="958263"/>
                  <a:pt x="5819803" y="958034"/>
                </a:cubicBezTo>
                <a:close/>
                <a:moveTo>
                  <a:pt x="4117622" y="835552"/>
                </a:moveTo>
                <a:cubicBezTo>
                  <a:pt x="4123468" y="835705"/>
                  <a:pt x="4128240" y="837751"/>
                  <a:pt x="4131939" y="841688"/>
                </a:cubicBezTo>
                <a:cubicBezTo>
                  <a:pt x="4135638" y="845625"/>
                  <a:pt x="4137547" y="850534"/>
                  <a:pt x="4137666" y="856415"/>
                </a:cubicBezTo>
                <a:cubicBezTo>
                  <a:pt x="4137573" y="862312"/>
                  <a:pt x="4135715" y="867289"/>
                  <a:pt x="4132093" y="871346"/>
                </a:cubicBezTo>
                <a:cubicBezTo>
                  <a:pt x="4128471" y="875403"/>
                  <a:pt x="4123647" y="877516"/>
                  <a:pt x="4117622" y="877687"/>
                </a:cubicBezTo>
                <a:cubicBezTo>
                  <a:pt x="4111384" y="877516"/>
                  <a:pt x="4106373" y="875403"/>
                  <a:pt x="4102589" y="871346"/>
                </a:cubicBezTo>
                <a:cubicBezTo>
                  <a:pt x="4098805" y="867289"/>
                  <a:pt x="4096862" y="862312"/>
                  <a:pt x="4096759" y="856415"/>
                </a:cubicBezTo>
                <a:cubicBezTo>
                  <a:pt x="4096913" y="850534"/>
                  <a:pt x="4098958" y="845625"/>
                  <a:pt x="4102896" y="841688"/>
                </a:cubicBezTo>
                <a:cubicBezTo>
                  <a:pt x="4106833" y="837751"/>
                  <a:pt x="4111741" y="835705"/>
                  <a:pt x="4117622" y="835552"/>
                </a:cubicBezTo>
                <a:close/>
                <a:moveTo>
                  <a:pt x="202848" y="835552"/>
                </a:moveTo>
                <a:cubicBezTo>
                  <a:pt x="208694" y="835705"/>
                  <a:pt x="213467" y="837751"/>
                  <a:pt x="217166" y="841688"/>
                </a:cubicBezTo>
                <a:cubicBezTo>
                  <a:pt x="220864" y="845625"/>
                  <a:pt x="222773" y="850534"/>
                  <a:pt x="222892" y="856415"/>
                </a:cubicBezTo>
                <a:cubicBezTo>
                  <a:pt x="222799" y="862312"/>
                  <a:pt x="220941" y="867289"/>
                  <a:pt x="217319" y="871346"/>
                </a:cubicBezTo>
                <a:cubicBezTo>
                  <a:pt x="213697" y="875403"/>
                  <a:pt x="208874" y="877516"/>
                  <a:pt x="202848" y="877687"/>
                </a:cubicBezTo>
                <a:cubicBezTo>
                  <a:pt x="196610" y="877516"/>
                  <a:pt x="191599" y="875403"/>
                  <a:pt x="187815" y="871346"/>
                </a:cubicBezTo>
                <a:cubicBezTo>
                  <a:pt x="184032" y="867289"/>
                  <a:pt x="182089" y="862312"/>
                  <a:pt x="181986" y="856415"/>
                </a:cubicBezTo>
                <a:cubicBezTo>
                  <a:pt x="182139" y="850534"/>
                  <a:pt x="184185" y="845625"/>
                  <a:pt x="188122" y="841688"/>
                </a:cubicBezTo>
                <a:cubicBezTo>
                  <a:pt x="192059" y="837751"/>
                  <a:pt x="196968" y="835705"/>
                  <a:pt x="202848" y="835552"/>
                </a:cubicBezTo>
                <a:close/>
                <a:moveTo>
                  <a:pt x="10779220" y="678685"/>
                </a:moveTo>
                <a:lnTo>
                  <a:pt x="10877061" y="678685"/>
                </a:lnTo>
                <a:lnTo>
                  <a:pt x="10872147" y="705256"/>
                </a:lnTo>
                <a:lnTo>
                  <a:pt x="10773899" y="705256"/>
                </a:lnTo>
                <a:close/>
                <a:moveTo>
                  <a:pt x="10461165" y="628256"/>
                </a:moveTo>
                <a:cubicBezTo>
                  <a:pt x="10445971" y="628546"/>
                  <a:pt x="10431903" y="635545"/>
                  <a:pt x="10418961" y="649253"/>
                </a:cubicBezTo>
                <a:cubicBezTo>
                  <a:pt x="10406020" y="662962"/>
                  <a:pt x="10396868" y="681638"/>
                  <a:pt x="10391508" y="705282"/>
                </a:cubicBezTo>
                <a:lnTo>
                  <a:pt x="10387000" y="726177"/>
                </a:lnTo>
                <a:cubicBezTo>
                  <a:pt x="10386155" y="729446"/>
                  <a:pt x="10385490" y="733151"/>
                  <a:pt x="10385002" y="737290"/>
                </a:cubicBezTo>
                <a:cubicBezTo>
                  <a:pt x="10384516" y="741430"/>
                  <a:pt x="10384363" y="746057"/>
                  <a:pt x="10384542" y="751169"/>
                </a:cubicBezTo>
                <a:cubicBezTo>
                  <a:pt x="10384542" y="760644"/>
                  <a:pt x="10387205" y="767916"/>
                  <a:pt x="10392531" y="772987"/>
                </a:cubicBezTo>
                <a:cubicBezTo>
                  <a:pt x="10397859" y="778057"/>
                  <a:pt x="10405849" y="780617"/>
                  <a:pt x="10416502" y="780669"/>
                </a:cubicBezTo>
                <a:cubicBezTo>
                  <a:pt x="10433644" y="780186"/>
                  <a:pt x="10448350" y="774369"/>
                  <a:pt x="10460620" y="763218"/>
                </a:cubicBezTo>
                <a:cubicBezTo>
                  <a:pt x="10472890" y="752067"/>
                  <a:pt x="10482314" y="738481"/>
                  <a:pt x="10488893" y="722459"/>
                </a:cubicBezTo>
                <a:cubicBezTo>
                  <a:pt x="10495472" y="706437"/>
                  <a:pt x="10498796" y="690878"/>
                  <a:pt x="10498864" y="675782"/>
                </a:cubicBezTo>
                <a:cubicBezTo>
                  <a:pt x="10498984" y="663047"/>
                  <a:pt x="10496082" y="652053"/>
                  <a:pt x="10490157" y="642800"/>
                </a:cubicBezTo>
                <a:cubicBezTo>
                  <a:pt x="10484231" y="633548"/>
                  <a:pt x="10474568" y="628699"/>
                  <a:pt x="10461165" y="628256"/>
                </a:cubicBezTo>
                <a:close/>
                <a:moveTo>
                  <a:pt x="7555649" y="628256"/>
                </a:moveTo>
                <a:cubicBezTo>
                  <a:pt x="7541707" y="628383"/>
                  <a:pt x="7527917" y="635810"/>
                  <a:pt x="7514282" y="650537"/>
                </a:cubicBezTo>
                <a:cubicBezTo>
                  <a:pt x="7500647" y="665263"/>
                  <a:pt x="7490953" y="686523"/>
                  <a:pt x="7485202" y="714318"/>
                </a:cubicBezTo>
                <a:lnTo>
                  <a:pt x="7475372" y="769606"/>
                </a:lnTo>
                <a:cubicBezTo>
                  <a:pt x="7479707" y="773115"/>
                  <a:pt x="7485065" y="775829"/>
                  <a:pt x="7491448" y="777750"/>
                </a:cubicBezTo>
                <a:cubicBezTo>
                  <a:pt x="7497831" y="779670"/>
                  <a:pt x="7505032" y="780643"/>
                  <a:pt x="7513053" y="780669"/>
                </a:cubicBezTo>
                <a:cubicBezTo>
                  <a:pt x="7527846" y="780317"/>
                  <a:pt x="7541311" y="774966"/>
                  <a:pt x="7553449" y="764614"/>
                </a:cubicBezTo>
                <a:cubicBezTo>
                  <a:pt x="7565588" y="754262"/>
                  <a:pt x="7575291" y="741020"/>
                  <a:pt x="7582559" y="724887"/>
                </a:cubicBezTo>
                <a:cubicBezTo>
                  <a:pt x="7589829" y="708754"/>
                  <a:pt x="7593555" y="691839"/>
                  <a:pt x="7593739" y="674143"/>
                </a:cubicBezTo>
                <a:cubicBezTo>
                  <a:pt x="7593944" y="663090"/>
                  <a:pt x="7591180" y="652830"/>
                  <a:pt x="7585446" y="643364"/>
                </a:cubicBezTo>
                <a:cubicBezTo>
                  <a:pt x="7579712" y="633898"/>
                  <a:pt x="7569779" y="628862"/>
                  <a:pt x="7555649" y="628256"/>
                </a:cubicBezTo>
                <a:close/>
                <a:moveTo>
                  <a:pt x="10187365" y="627436"/>
                </a:moveTo>
                <a:cubicBezTo>
                  <a:pt x="10170734" y="627770"/>
                  <a:pt x="10156166" y="632839"/>
                  <a:pt x="10143661" y="642641"/>
                </a:cubicBezTo>
                <a:cubicBezTo>
                  <a:pt x="10131156" y="652444"/>
                  <a:pt x="10121383" y="664978"/>
                  <a:pt x="10114339" y="680244"/>
                </a:cubicBezTo>
                <a:cubicBezTo>
                  <a:pt x="10107295" y="695510"/>
                  <a:pt x="10103649" y="711504"/>
                  <a:pt x="10103401" y="728226"/>
                </a:cubicBezTo>
                <a:cubicBezTo>
                  <a:pt x="10103094" y="739707"/>
                  <a:pt x="10105654" y="750343"/>
                  <a:pt x="10111081" y="760133"/>
                </a:cubicBezTo>
                <a:cubicBezTo>
                  <a:pt x="10116507" y="769924"/>
                  <a:pt x="10126645" y="775131"/>
                  <a:pt x="10141492" y="775754"/>
                </a:cubicBezTo>
                <a:cubicBezTo>
                  <a:pt x="10151325" y="775539"/>
                  <a:pt x="10160785" y="771872"/>
                  <a:pt x="10169874" y="764752"/>
                </a:cubicBezTo>
                <a:cubicBezTo>
                  <a:pt x="10178963" y="757633"/>
                  <a:pt x="10186846" y="748351"/>
                  <a:pt x="10193523" y="736906"/>
                </a:cubicBezTo>
                <a:cubicBezTo>
                  <a:pt x="10200200" y="725462"/>
                  <a:pt x="10204838" y="713145"/>
                  <a:pt x="10207433" y="699956"/>
                </a:cubicBezTo>
                <a:lnTo>
                  <a:pt x="10220130" y="633991"/>
                </a:lnTo>
                <a:cubicBezTo>
                  <a:pt x="10216973" y="632463"/>
                  <a:pt x="10212536" y="631012"/>
                  <a:pt x="10206819" y="629638"/>
                </a:cubicBezTo>
                <a:cubicBezTo>
                  <a:pt x="10201102" y="628264"/>
                  <a:pt x="10194618" y="627530"/>
                  <a:pt x="10187365" y="627436"/>
                </a:cubicBezTo>
                <a:close/>
                <a:moveTo>
                  <a:pt x="7272715" y="627436"/>
                </a:moveTo>
                <a:cubicBezTo>
                  <a:pt x="7256084" y="627770"/>
                  <a:pt x="7241516" y="632839"/>
                  <a:pt x="7229011" y="642641"/>
                </a:cubicBezTo>
                <a:cubicBezTo>
                  <a:pt x="7216507" y="652444"/>
                  <a:pt x="7206733" y="664978"/>
                  <a:pt x="7199689" y="680244"/>
                </a:cubicBezTo>
                <a:cubicBezTo>
                  <a:pt x="7192645" y="695510"/>
                  <a:pt x="7189000" y="711504"/>
                  <a:pt x="7188752" y="728226"/>
                </a:cubicBezTo>
                <a:cubicBezTo>
                  <a:pt x="7188445" y="739707"/>
                  <a:pt x="7191005" y="750343"/>
                  <a:pt x="7196432" y="760133"/>
                </a:cubicBezTo>
                <a:cubicBezTo>
                  <a:pt x="7201859" y="769924"/>
                  <a:pt x="7211996" y="775131"/>
                  <a:pt x="7226843" y="775754"/>
                </a:cubicBezTo>
                <a:cubicBezTo>
                  <a:pt x="7236675" y="775539"/>
                  <a:pt x="7246135" y="771872"/>
                  <a:pt x="7255224" y="764752"/>
                </a:cubicBezTo>
                <a:cubicBezTo>
                  <a:pt x="7264313" y="757633"/>
                  <a:pt x="7272197" y="748351"/>
                  <a:pt x="7278874" y="736906"/>
                </a:cubicBezTo>
                <a:cubicBezTo>
                  <a:pt x="7285550" y="725462"/>
                  <a:pt x="7290188" y="713145"/>
                  <a:pt x="7292785" y="699956"/>
                </a:cubicBezTo>
                <a:lnTo>
                  <a:pt x="7305481" y="633991"/>
                </a:lnTo>
                <a:cubicBezTo>
                  <a:pt x="7302323" y="632463"/>
                  <a:pt x="7297887" y="631012"/>
                  <a:pt x="7292170" y="629638"/>
                </a:cubicBezTo>
                <a:cubicBezTo>
                  <a:pt x="7286453" y="628264"/>
                  <a:pt x="7279967" y="627530"/>
                  <a:pt x="7272715" y="627436"/>
                </a:cubicBezTo>
                <a:close/>
                <a:moveTo>
                  <a:pt x="3586540" y="627436"/>
                </a:moveTo>
                <a:cubicBezTo>
                  <a:pt x="3569909" y="627770"/>
                  <a:pt x="3555342" y="632839"/>
                  <a:pt x="3542839" y="642641"/>
                </a:cubicBezTo>
                <a:cubicBezTo>
                  <a:pt x="3530334" y="652444"/>
                  <a:pt x="3520560" y="664978"/>
                  <a:pt x="3513516" y="680244"/>
                </a:cubicBezTo>
                <a:cubicBezTo>
                  <a:pt x="3506472" y="695510"/>
                  <a:pt x="3502827" y="711504"/>
                  <a:pt x="3502579" y="728226"/>
                </a:cubicBezTo>
                <a:cubicBezTo>
                  <a:pt x="3502272" y="739707"/>
                  <a:pt x="3504832" y="750343"/>
                  <a:pt x="3510258" y="760133"/>
                </a:cubicBezTo>
                <a:cubicBezTo>
                  <a:pt x="3515686" y="769924"/>
                  <a:pt x="3525822" y="775131"/>
                  <a:pt x="3540669" y="775754"/>
                </a:cubicBezTo>
                <a:cubicBezTo>
                  <a:pt x="3550500" y="775539"/>
                  <a:pt x="3559961" y="771872"/>
                  <a:pt x="3569050" y="764752"/>
                </a:cubicBezTo>
                <a:cubicBezTo>
                  <a:pt x="3578138" y="757633"/>
                  <a:pt x="3586021" y="748351"/>
                  <a:pt x="3592699" y="736906"/>
                </a:cubicBezTo>
                <a:cubicBezTo>
                  <a:pt x="3599376" y="725462"/>
                  <a:pt x="3604012" y="713145"/>
                  <a:pt x="3606609" y="699956"/>
                </a:cubicBezTo>
                <a:lnTo>
                  <a:pt x="3619306" y="633991"/>
                </a:lnTo>
                <a:cubicBezTo>
                  <a:pt x="3616149" y="632463"/>
                  <a:pt x="3611712" y="631012"/>
                  <a:pt x="3605995" y="629638"/>
                </a:cubicBezTo>
                <a:cubicBezTo>
                  <a:pt x="3600278" y="628264"/>
                  <a:pt x="3593793" y="627530"/>
                  <a:pt x="3586540" y="627436"/>
                </a:cubicBezTo>
                <a:close/>
                <a:moveTo>
                  <a:pt x="2424492" y="627436"/>
                </a:moveTo>
                <a:cubicBezTo>
                  <a:pt x="2407861" y="627770"/>
                  <a:pt x="2393293" y="632839"/>
                  <a:pt x="2380788" y="642641"/>
                </a:cubicBezTo>
                <a:cubicBezTo>
                  <a:pt x="2368284" y="652444"/>
                  <a:pt x="2358509" y="664978"/>
                  <a:pt x="2351466" y="680244"/>
                </a:cubicBezTo>
                <a:cubicBezTo>
                  <a:pt x="2344422" y="695510"/>
                  <a:pt x="2340777" y="711504"/>
                  <a:pt x="2340529" y="728226"/>
                </a:cubicBezTo>
                <a:cubicBezTo>
                  <a:pt x="2340221" y="739707"/>
                  <a:pt x="2342782" y="750343"/>
                  <a:pt x="2348209" y="760133"/>
                </a:cubicBezTo>
                <a:cubicBezTo>
                  <a:pt x="2353635" y="769924"/>
                  <a:pt x="2363772" y="775131"/>
                  <a:pt x="2378619" y="775754"/>
                </a:cubicBezTo>
                <a:cubicBezTo>
                  <a:pt x="2388451" y="775539"/>
                  <a:pt x="2397912" y="771872"/>
                  <a:pt x="2407002" y="764752"/>
                </a:cubicBezTo>
                <a:cubicBezTo>
                  <a:pt x="2416090" y="757633"/>
                  <a:pt x="2423972" y="748351"/>
                  <a:pt x="2430651" y="736906"/>
                </a:cubicBezTo>
                <a:cubicBezTo>
                  <a:pt x="2437327" y="725462"/>
                  <a:pt x="2441964" y="713145"/>
                  <a:pt x="2444561" y="699956"/>
                </a:cubicBezTo>
                <a:lnTo>
                  <a:pt x="2457258" y="633991"/>
                </a:lnTo>
                <a:cubicBezTo>
                  <a:pt x="2454101" y="632463"/>
                  <a:pt x="2449664" y="631012"/>
                  <a:pt x="2443947" y="629638"/>
                </a:cubicBezTo>
                <a:cubicBezTo>
                  <a:pt x="2438229" y="628264"/>
                  <a:pt x="2431744" y="627530"/>
                  <a:pt x="2424492" y="627436"/>
                </a:cubicBezTo>
                <a:close/>
                <a:moveTo>
                  <a:pt x="10691315" y="627027"/>
                </a:moveTo>
                <a:cubicBezTo>
                  <a:pt x="10674043" y="627351"/>
                  <a:pt x="10658410" y="632667"/>
                  <a:pt x="10644417" y="642975"/>
                </a:cubicBezTo>
                <a:cubicBezTo>
                  <a:pt x="10630424" y="653284"/>
                  <a:pt x="10619252" y="666643"/>
                  <a:pt x="10610905" y="683051"/>
                </a:cubicBezTo>
                <a:cubicBezTo>
                  <a:pt x="10602557" y="699460"/>
                  <a:pt x="10598216" y="716977"/>
                  <a:pt x="10597883" y="735601"/>
                </a:cubicBezTo>
                <a:cubicBezTo>
                  <a:pt x="10597660" y="747107"/>
                  <a:pt x="10600051" y="757179"/>
                  <a:pt x="10605054" y="765817"/>
                </a:cubicBezTo>
                <a:cubicBezTo>
                  <a:pt x="10610056" y="774455"/>
                  <a:pt x="10619004" y="778996"/>
                  <a:pt x="10631896" y="779440"/>
                </a:cubicBezTo>
                <a:cubicBezTo>
                  <a:pt x="10646640" y="779005"/>
                  <a:pt x="10660896" y="770656"/>
                  <a:pt x="10674664" y="754394"/>
                </a:cubicBezTo>
                <a:cubicBezTo>
                  <a:pt x="10688433" y="738131"/>
                  <a:pt x="10698073" y="716564"/>
                  <a:pt x="10703587" y="689692"/>
                </a:cubicBezTo>
                <a:lnTo>
                  <a:pt x="10715037" y="629895"/>
                </a:lnTo>
                <a:cubicBezTo>
                  <a:pt x="10712617" y="629238"/>
                  <a:pt x="10709482" y="628606"/>
                  <a:pt x="10705631" y="628000"/>
                </a:cubicBezTo>
                <a:cubicBezTo>
                  <a:pt x="10701780" y="627394"/>
                  <a:pt x="10697008" y="627070"/>
                  <a:pt x="10691315" y="627027"/>
                </a:cubicBezTo>
                <a:close/>
                <a:moveTo>
                  <a:pt x="8355833" y="627027"/>
                </a:moveTo>
                <a:cubicBezTo>
                  <a:pt x="8341535" y="627389"/>
                  <a:pt x="8329066" y="632447"/>
                  <a:pt x="8318425" y="642201"/>
                </a:cubicBezTo>
                <a:cubicBezTo>
                  <a:pt x="8307784" y="651956"/>
                  <a:pt x="8299533" y="664237"/>
                  <a:pt x="8293673" y="679045"/>
                </a:cubicBezTo>
                <a:cubicBezTo>
                  <a:pt x="8287812" y="693853"/>
                  <a:pt x="8284903" y="709017"/>
                  <a:pt x="8284946" y="724538"/>
                </a:cubicBezTo>
                <a:cubicBezTo>
                  <a:pt x="8285073" y="741021"/>
                  <a:pt x="8289223" y="754353"/>
                  <a:pt x="8297392" y="764536"/>
                </a:cubicBezTo>
                <a:cubicBezTo>
                  <a:pt x="8305561" y="774719"/>
                  <a:pt x="8316984" y="779960"/>
                  <a:pt x="8331658" y="780259"/>
                </a:cubicBezTo>
                <a:cubicBezTo>
                  <a:pt x="8345170" y="779908"/>
                  <a:pt x="8357209" y="774875"/>
                  <a:pt x="8367777" y="765160"/>
                </a:cubicBezTo>
                <a:cubicBezTo>
                  <a:pt x="8378345" y="755446"/>
                  <a:pt x="8386681" y="743160"/>
                  <a:pt x="8392787" y="728302"/>
                </a:cubicBezTo>
                <a:cubicBezTo>
                  <a:pt x="8398892" y="713443"/>
                  <a:pt x="8402009" y="698122"/>
                  <a:pt x="8402136" y="682338"/>
                </a:cubicBezTo>
                <a:cubicBezTo>
                  <a:pt x="8402224" y="674432"/>
                  <a:pt x="8400864" y="666253"/>
                  <a:pt x="8398053" y="657801"/>
                </a:cubicBezTo>
                <a:cubicBezTo>
                  <a:pt x="8395243" y="649348"/>
                  <a:pt x="8390453" y="642171"/>
                  <a:pt x="8383682" y="636268"/>
                </a:cubicBezTo>
                <a:cubicBezTo>
                  <a:pt x="8376911" y="630365"/>
                  <a:pt x="8367628" y="627285"/>
                  <a:pt x="8355833" y="627027"/>
                </a:cubicBezTo>
                <a:close/>
                <a:moveTo>
                  <a:pt x="8005265" y="627027"/>
                </a:moveTo>
                <a:cubicBezTo>
                  <a:pt x="7987993" y="627351"/>
                  <a:pt x="7972360" y="632667"/>
                  <a:pt x="7958367" y="642975"/>
                </a:cubicBezTo>
                <a:cubicBezTo>
                  <a:pt x="7944373" y="653284"/>
                  <a:pt x="7933203" y="666643"/>
                  <a:pt x="7924855" y="683051"/>
                </a:cubicBezTo>
                <a:cubicBezTo>
                  <a:pt x="7916508" y="699460"/>
                  <a:pt x="7912166" y="716977"/>
                  <a:pt x="7911833" y="735601"/>
                </a:cubicBezTo>
                <a:cubicBezTo>
                  <a:pt x="7911611" y="747107"/>
                  <a:pt x="7914001" y="757179"/>
                  <a:pt x="7919004" y="765817"/>
                </a:cubicBezTo>
                <a:cubicBezTo>
                  <a:pt x="7924007" y="774455"/>
                  <a:pt x="7932954" y="778996"/>
                  <a:pt x="7945845" y="779440"/>
                </a:cubicBezTo>
                <a:cubicBezTo>
                  <a:pt x="7960589" y="779005"/>
                  <a:pt x="7974846" y="770656"/>
                  <a:pt x="7988615" y="754394"/>
                </a:cubicBezTo>
                <a:cubicBezTo>
                  <a:pt x="8002382" y="738131"/>
                  <a:pt x="8012023" y="716564"/>
                  <a:pt x="8017537" y="689692"/>
                </a:cubicBezTo>
                <a:lnTo>
                  <a:pt x="8028987" y="629895"/>
                </a:lnTo>
                <a:cubicBezTo>
                  <a:pt x="8026567" y="629238"/>
                  <a:pt x="8023432" y="628606"/>
                  <a:pt x="8019581" y="628000"/>
                </a:cubicBezTo>
                <a:cubicBezTo>
                  <a:pt x="8015729" y="627394"/>
                  <a:pt x="8010958" y="627070"/>
                  <a:pt x="8005265" y="627027"/>
                </a:cubicBezTo>
                <a:close/>
                <a:moveTo>
                  <a:pt x="6831834" y="627027"/>
                </a:moveTo>
                <a:cubicBezTo>
                  <a:pt x="6817536" y="627389"/>
                  <a:pt x="6805066" y="632447"/>
                  <a:pt x="6794425" y="642201"/>
                </a:cubicBezTo>
                <a:cubicBezTo>
                  <a:pt x="6783784" y="651956"/>
                  <a:pt x="6775534" y="664237"/>
                  <a:pt x="6769673" y="679045"/>
                </a:cubicBezTo>
                <a:cubicBezTo>
                  <a:pt x="6763813" y="693853"/>
                  <a:pt x="6760903" y="709017"/>
                  <a:pt x="6760946" y="724538"/>
                </a:cubicBezTo>
                <a:cubicBezTo>
                  <a:pt x="6761075" y="741021"/>
                  <a:pt x="6765223" y="754353"/>
                  <a:pt x="6773392" y="764536"/>
                </a:cubicBezTo>
                <a:cubicBezTo>
                  <a:pt x="6781562" y="774719"/>
                  <a:pt x="6792984" y="779960"/>
                  <a:pt x="6807658" y="780259"/>
                </a:cubicBezTo>
                <a:cubicBezTo>
                  <a:pt x="6821170" y="779908"/>
                  <a:pt x="6833210" y="774875"/>
                  <a:pt x="6843777" y="765160"/>
                </a:cubicBezTo>
                <a:cubicBezTo>
                  <a:pt x="6854344" y="755446"/>
                  <a:pt x="6862682" y="743160"/>
                  <a:pt x="6868787" y="728302"/>
                </a:cubicBezTo>
                <a:cubicBezTo>
                  <a:pt x="6874893" y="713443"/>
                  <a:pt x="6878010" y="698122"/>
                  <a:pt x="6878136" y="682338"/>
                </a:cubicBezTo>
                <a:cubicBezTo>
                  <a:pt x="6878224" y="674432"/>
                  <a:pt x="6876863" y="666253"/>
                  <a:pt x="6874054" y="657801"/>
                </a:cubicBezTo>
                <a:cubicBezTo>
                  <a:pt x="6871243" y="649348"/>
                  <a:pt x="6866452" y="642171"/>
                  <a:pt x="6859682" y="636268"/>
                </a:cubicBezTo>
                <a:cubicBezTo>
                  <a:pt x="6852911" y="630365"/>
                  <a:pt x="6843628" y="627285"/>
                  <a:pt x="6831834" y="627027"/>
                </a:cubicBezTo>
                <a:close/>
                <a:moveTo>
                  <a:pt x="5755509" y="627027"/>
                </a:moveTo>
                <a:cubicBezTo>
                  <a:pt x="5741211" y="627389"/>
                  <a:pt x="5728740" y="632447"/>
                  <a:pt x="5718100" y="642201"/>
                </a:cubicBezTo>
                <a:cubicBezTo>
                  <a:pt x="5707459" y="651956"/>
                  <a:pt x="5699209" y="664237"/>
                  <a:pt x="5693348" y="679045"/>
                </a:cubicBezTo>
                <a:cubicBezTo>
                  <a:pt x="5687487" y="693853"/>
                  <a:pt x="5684579" y="709017"/>
                  <a:pt x="5684621" y="724538"/>
                </a:cubicBezTo>
                <a:cubicBezTo>
                  <a:pt x="5684749" y="741021"/>
                  <a:pt x="5688898" y="754353"/>
                  <a:pt x="5697067" y="764536"/>
                </a:cubicBezTo>
                <a:cubicBezTo>
                  <a:pt x="5705237" y="774719"/>
                  <a:pt x="5716659" y="779960"/>
                  <a:pt x="5731333" y="780259"/>
                </a:cubicBezTo>
                <a:cubicBezTo>
                  <a:pt x="5744845" y="779908"/>
                  <a:pt x="5756885" y="774875"/>
                  <a:pt x="5767452" y="765160"/>
                </a:cubicBezTo>
                <a:cubicBezTo>
                  <a:pt x="5778020" y="755446"/>
                  <a:pt x="5786357" y="743160"/>
                  <a:pt x="5792462" y="728302"/>
                </a:cubicBezTo>
                <a:cubicBezTo>
                  <a:pt x="5798568" y="713443"/>
                  <a:pt x="5801684" y="698122"/>
                  <a:pt x="5801810" y="682338"/>
                </a:cubicBezTo>
                <a:cubicBezTo>
                  <a:pt x="5801899" y="674432"/>
                  <a:pt x="5800538" y="666253"/>
                  <a:pt x="5797728" y="657801"/>
                </a:cubicBezTo>
                <a:cubicBezTo>
                  <a:pt x="5794918" y="649348"/>
                  <a:pt x="5790128" y="642171"/>
                  <a:pt x="5783357" y="636268"/>
                </a:cubicBezTo>
                <a:cubicBezTo>
                  <a:pt x="5776586" y="630365"/>
                  <a:pt x="5767303" y="627285"/>
                  <a:pt x="5755509" y="627027"/>
                </a:cubicBezTo>
                <a:close/>
                <a:moveTo>
                  <a:pt x="4176215" y="627027"/>
                </a:moveTo>
                <a:cubicBezTo>
                  <a:pt x="4158941" y="627351"/>
                  <a:pt x="4143308" y="632667"/>
                  <a:pt x="4129315" y="642975"/>
                </a:cubicBezTo>
                <a:cubicBezTo>
                  <a:pt x="4115321" y="653284"/>
                  <a:pt x="4104152" y="666643"/>
                  <a:pt x="4095804" y="683051"/>
                </a:cubicBezTo>
                <a:cubicBezTo>
                  <a:pt x="4087458" y="699460"/>
                  <a:pt x="4083117" y="716977"/>
                  <a:pt x="4082783" y="735601"/>
                </a:cubicBezTo>
                <a:cubicBezTo>
                  <a:pt x="4082563" y="747107"/>
                  <a:pt x="4084957" y="757179"/>
                  <a:pt x="4089964" y="765817"/>
                </a:cubicBezTo>
                <a:cubicBezTo>
                  <a:pt x="4094973" y="774455"/>
                  <a:pt x="4103919" y="778996"/>
                  <a:pt x="4116804" y="779440"/>
                </a:cubicBezTo>
                <a:cubicBezTo>
                  <a:pt x="4131534" y="779005"/>
                  <a:pt x="4145785" y="770656"/>
                  <a:pt x="4159557" y="754394"/>
                </a:cubicBezTo>
                <a:cubicBezTo>
                  <a:pt x="4173328" y="738131"/>
                  <a:pt x="4182973" y="716564"/>
                  <a:pt x="4188487" y="689692"/>
                </a:cubicBezTo>
                <a:lnTo>
                  <a:pt x="4199937" y="629895"/>
                </a:lnTo>
                <a:cubicBezTo>
                  <a:pt x="4197517" y="629238"/>
                  <a:pt x="4194383" y="628606"/>
                  <a:pt x="4190532" y="628000"/>
                </a:cubicBezTo>
                <a:cubicBezTo>
                  <a:pt x="4186680" y="627394"/>
                  <a:pt x="4181909" y="627070"/>
                  <a:pt x="4176215" y="627027"/>
                </a:cubicBezTo>
                <a:close/>
                <a:moveTo>
                  <a:pt x="3945759" y="627027"/>
                </a:moveTo>
                <a:cubicBezTo>
                  <a:pt x="3931461" y="627389"/>
                  <a:pt x="3918991" y="632447"/>
                  <a:pt x="3908350" y="642201"/>
                </a:cubicBezTo>
                <a:cubicBezTo>
                  <a:pt x="3897709" y="651956"/>
                  <a:pt x="3889459" y="664237"/>
                  <a:pt x="3883598" y="679045"/>
                </a:cubicBezTo>
                <a:cubicBezTo>
                  <a:pt x="3877738" y="693853"/>
                  <a:pt x="3874829" y="709017"/>
                  <a:pt x="3874871" y="724538"/>
                </a:cubicBezTo>
                <a:cubicBezTo>
                  <a:pt x="3874999" y="741021"/>
                  <a:pt x="3879148" y="754353"/>
                  <a:pt x="3887318" y="764536"/>
                </a:cubicBezTo>
                <a:cubicBezTo>
                  <a:pt x="3895487" y="774719"/>
                  <a:pt x="3906909" y="779960"/>
                  <a:pt x="3921584" y="780259"/>
                </a:cubicBezTo>
                <a:cubicBezTo>
                  <a:pt x="3935096" y="779908"/>
                  <a:pt x="3947135" y="774875"/>
                  <a:pt x="3957703" y="765160"/>
                </a:cubicBezTo>
                <a:cubicBezTo>
                  <a:pt x="3968270" y="755446"/>
                  <a:pt x="3976607" y="743160"/>
                  <a:pt x="3982713" y="728302"/>
                </a:cubicBezTo>
                <a:cubicBezTo>
                  <a:pt x="3988818" y="713443"/>
                  <a:pt x="3991935" y="698122"/>
                  <a:pt x="3992061" y="682338"/>
                </a:cubicBezTo>
                <a:cubicBezTo>
                  <a:pt x="3992150" y="674432"/>
                  <a:pt x="3990789" y="666253"/>
                  <a:pt x="3987979" y="657801"/>
                </a:cubicBezTo>
                <a:cubicBezTo>
                  <a:pt x="3985169" y="649348"/>
                  <a:pt x="3980378" y="642171"/>
                  <a:pt x="3973607" y="636268"/>
                </a:cubicBezTo>
                <a:cubicBezTo>
                  <a:pt x="3966836" y="630365"/>
                  <a:pt x="3957553" y="627285"/>
                  <a:pt x="3945759" y="627027"/>
                </a:cubicBezTo>
                <a:close/>
                <a:moveTo>
                  <a:pt x="1983611" y="627027"/>
                </a:moveTo>
                <a:cubicBezTo>
                  <a:pt x="1969312" y="627389"/>
                  <a:pt x="1956843" y="632447"/>
                  <a:pt x="1946202" y="642201"/>
                </a:cubicBezTo>
                <a:cubicBezTo>
                  <a:pt x="1935561" y="651956"/>
                  <a:pt x="1927310" y="664237"/>
                  <a:pt x="1921449" y="679045"/>
                </a:cubicBezTo>
                <a:cubicBezTo>
                  <a:pt x="1915589" y="693853"/>
                  <a:pt x="1912681" y="709017"/>
                  <a:pt x="1912723" y="724538"/>
                </a:cubicBezTo>
                <a:cubicBezTo>
                  <a:pt x="1912851" y="741021"/>
                  <a:pt x="1916999" y="754353"/>
                  <a:pt x="1925169" y="764536"/>
                </a:cubicBezTo>
                <a:cubicBezTo>
                  <a:pt x="1933339" y="774719"/>
                  <a:pt x="1944761" y="779960"/>
                  <a:pt x="1959435" y="780259"/>
                </a:cubicBezTo>
                <a:cubicBezTo>
                  <a:pt x="1972946" y="779908"/>
                  <a:pt x="1984987" y="774875"/>
                  <a:pt x="1995554" y="765160"/>
                </a:cubicBezTo>
                <a:cubicBezTo>
                  <a:pt x="2006122" y="755446"/>
                  <a:pt x="2014459" y="743160"/>
                  <a:pt x="2020565" y="728302"/>
                </a:cubicBezTo>
                <a:cubicBezTo>
                  <a:pt x="2026670" y="713443"/>
                  <a:pt x="2029786" y="698122"/>
                  <a:pt x="2029913" y="682338"/>
                </a:cubicBezTo>
                <a:cubicBezTo>
                  <a:pt x="2030001" y="674432"/>
                  <a:pt x="2028641" y="666253"/>
                  <a:pt x="2025830" y="657801"/>
                </a:cubicBezTo>
                <a:cubicBezTo>
                  <a:pt x="2023021" y="649348"/>
                  <a:pt x="2018230" y="642171"/>
                  <a:pt x="2011459" y="636268"/>
                </a:cubicBezTo>
                <a:cubicBezTo>
                  <a:pt x="2004687" y="630365"/>
                  <a:pt x="1995405" y="627285"/>
                  <a:pt x="1983611" y="627027"/>
                </a:cubicBezTo>
                <a:close/>
                <a:moveTo>
                  <a:pt x="1109167" y="627027"/>
                </a:moveTo>
                <a:cubicBezTo>
                  <a:pt x="1091895" y="627351"/>
                  <a:pt x="1076262" y="632667"/>
                  <a:pt x="1062269" y="642975"/>
                </a:cubicBezTo>
                <a:cubicBezTo>
                  <a:pt x="1048275" y="653284"/>
                  <a:pt x="1037104" y="666643"/>
                  <a:pt x="1028757" y="683051"/>
                </a:cubicBezTo>
                <a:cubicBezTo>
                  <a:pt x="1020409" y="699460"/>
                  <a:pt x="1016068" y="716977"/>
                  <a:pt x="1015734" y="735601"/>
                </a:cubicBezTo>
                <a:cubicBezTo>
                  <a:pt x="1015512" y="747107"/>
                  <a:pt x="1017903" y="757179"/>
                  <a:pt x="1022906" y="765817"/>
                </a:cubicBezTo>
                <a:cubicBezTo>
                  <a:pt x="1027909" y="774455"/>
                  <a:pt x="1036856" y="778996"/>
                  <a:pt x="1049747" y="779440"/>
                </a:cubicBezTo>
                <a:cubicBezTo>
                  <a:pt x="1064492" y="779005"/>
                  <a:pt x="1078748" y="770656"/>
                  <a:pt x="1092516" y="754394"/>
                </a:cubicBezTo>
                <a:cubicBezTo>
                  <a:pt x="1106284" y="738131"/>
                  <a:pt x="1115925" y="716564"/>
                  <a:pt x="1121439" y="689692"/>
                </a:cubicBezTo>
                <a:lnTo>
                  <a:pt x="1132888" y="629895"/>
                </a:lnTo>
                <a:cubicBezTo>
                  <a:pt x="1130469" y="629238"/>
                  <a:pt x="1127334" y="628606"/>
                  <a:pt x="1123483" y="628000"/>
                </a:cubicBezTo>
                <a:cubicBezTo>
                  <a:pt x="1119631" y="627394"/>
                  <a:pt x="1114860" y="627070"/>
                  <a:pt x="1109167" y="627027"/>
                </a:cubicBezTo>
                <a:close/>
                <a:moveTo>
                  <a:pt x="450086" y="627027"/>
                </a:moveTo>
                <a:cubicBezTo>
                  <a:pt x="435787" y="627389"/>
                  <a:pt x="423317" y="632447"/>
                  <a:pt x="412676" y="642201"/>
                </a:cubicBezTo>
                <a:cubicBezTo>
                  <a:pt x="402035" y="651956"/>
                  <a:pt x="393785" y="664237"/>
                  <a:pt x="387924" y="679045"/>
                </a:cubicBezTo>
                <a:cubicBezTo>
                  <a:pt x="382064" y="693853"/>
                  <a:pt x="379155" y="709017"/>
                  <a:pt x="379198" y="724538"/>
                </a:cubicBezTo>
                <a:cubicBezTo>
                  <a:pt x="379326" y="741021"/>
                  <a:pt x="383474" y="754353"/>
                  <a:pt x="391644" y="764536"/>
                </a:cubicBezTo>
                <a:cubicBezTo>
                  <a:pt x="399813" y="774719"/>
                  <a:pt x="411235" y="779960"/>
                  <a:pt x="425910" y="780259"/>
                </a:cubicBezTo>
                <a:cubicBezTo>
                  <a:pt x="439422" y="779908"/>
                  <a:pt x="451461" y="774875"/>
                  <a:pt x="462029" y="765160"/>
                </a:cubicBezTo>
                <a:cubicBezTo>
                  <a:pt x="472597" y="755446"/>
                  <a:pt x="480933" y="743160"/>
                  <a:pt x="487039" y="728302"/>
                </a:cubicBezTo>
                <a:cubicBezTo>
                  <a:pt x="493145" y="713443"/>
                  <a:pt x="496261" y="698122"/>
                  <a:pt x="496387" y="682338"/>
                </a:cubicBezTo>
                <a:cubicBezTo>
                  <a:pt x="496476" y="674432"/>
                  <a:pt x="495115" y="666253"/>
                  <a:pt x="492305" y="657801"/>
                </a:cubicBezTo>
                <a:cubicBezTo>
                  <a:pt x="489495" y="649348"/>
                  <a:pt x="484704" y="642171"/>
                  <a:pt x="477934" y="636268"/>
                </a:cubicBezTo>
                <a:cubicBezTo>
                  <a:pt x="471162" y="630365"/>
                  <a:pt x="461880" y="627285"/>
                  <a:pt x="450086" y="627027"/>
                </a:cubicBezTo>
                <a:close/>
                <a:moveTo>
                  <a:pt x="261441" y="627027"/>
                </a:moveTo>
                <a:cubicBezTo>
                  <a:pt x="244168" y="627351"/>
                  <a:pt x="228534" y="632667"/>
                  <a:pt x="214541" y="642975"/>
                </a:cubicBezTo>
                <a:cubicBezTo>
                  <a:pt x="200548" y="653284"/>
                  <a:pt x="189377" y="666643"/>
                  <a:pt x="181030" y="683051"/>
                </a:cubicBezTo>
                <a:cubicBezTo>
                  <a:pt x="172684" y="699460"/>
                  <a:pt x="168343" y="716977"/>
                  <a:pt x="168009" y="735601"/>
                </a:cubicBezTo>
                <a:cubicBezTo>
                  <a:pt x="167789" y="747107"/>
                  <a:pt x="170183" y="757179"/>
                  <a:pt x="175191" y="765817"/>
                </a:cubicBezTo>
                <a:cubicBezTo>
                  <a:pt x="180199" y="774455"/>
                  <a:pt x="189145" y="778996"/>
                  <a:pt x="202030" y="779440"/>
                </a:cubicBezTo>
                <a:cubicBezTo>
                  <a:pt x="216760" y="779005"/>
                  <a:pt x="231011" y="770656"/>
                  <a:pt x="244783" y="754394"/>
                </a:cubicBezTo>
                <a:cubicBezTo>
                  <a:pt x="258555" y="738131"/>
                  <a:pt x="268198" y="716564"/>
                  <a:pt x="273714" y="689692"/>
                </a:cubicBezTo>
                <a:lnTo>
                  <a:pt x="285163" y="629895"/>
                </a:lnTo>
                <a:cubicBezTo>
                  <a:pt x="282744" y="629238"/>
                  <a:pt x="279609" y="628606"/>
                  <a:pt x="275758" y="628000"/>
                </a:cubicBezTo>
                <a:cubicBezTo>
                  <a:pt x="271907" y="627394"/>
                  <a:pt x="267135" y="627070"/>
                  <a:pt x="261441" y="627027"/>
                </a:cubicBezTo>
                <a:close/>
                <a:moveTo>
                  <a:pt x="9662399" y="604551"/>
                </a:moveTo>
                <a:lnTo>
                  <a:pt x="9696379" y="604551"/>
                </a:lnTo>
                <a:lnTo>
                  <a:pt x="9675491" y="715137"/>
                </a:lnTo>
                <a:cubicBezTo>
                  <a:pt x="9674263" y="720649"/>
                  <a:pt x="9673341" y="725803"/>
                  <a:pt x="9672727" y="730598"/>
                </a:cubicBezTo>
                <a:cubicBezTo>
                  <a:pt x="9672112" y="735394"/>
                  <a:pt x="9671805" y="739933"/>
                  <a:pt x="9671805" y="744217"/>
                </a:cubicBezTo>
                <a:cubicBezTo>
                  <a:pt x="9671677" y="754609"/>
                  <a:pt x="9674084" y="762903"/>
                  <a:pt x="9679025" y="769098"/>
                </a:cubicBezTo>
                <a:cubicBezTo>
                  <a:pt x="9683965" y="775293"/>
                  <a:pt x="9692208" y="778467"/>
                  <a:pt x="9703752" y="778621"/>
                </a:cubicBezTo>
                <a:cubicBezTo>
                  <a:pt x="9716671" y="778339"/>
                  <a:pt x="9729436" y="771735"/>
                  <a:pt x="9742048" y="758808"/>
                </a:cubicBezTo>
                <a:cubicBezTo>
                  <a:pt x="9754658" y="745880"/>
                  <a:pt x="9763328" y="728320"/>
                  <a:pt x="9768055" y="706126"/>
                </a:cubicBezTo>
                <a:lnTo>
                  <a:pt x="9787305" y="604551"/>
                </a:lnTo>
                <a:lnTo>
                  <a:pt x="9821300" y="604551"/>
                </a:lnTo>
                <a:lnTo>
                  <a:pt x="9794678" y="744999"/>
                </a:lnTo>
                <a:cubicBezTo>
                  <a:pt x="9790650" y="767111"/>
                  <a:pt x="9787646" y="786356"/>
                  <a:pt x="9785667" y="802735"/>
                </a:cubicBezTo>
                <a:lnTo>
                  <a:pt x="9754949" y="802735"/>
                </a:lnTo>
                <a:lnTo>
                  <a:pt x="9760273" y="765514"/>
                </a:lnTo>
                <a:lnTo>
                  <a:pt x="9759455" y="765514"/>
                </a:lnTo>
                <a:cubicBezTo>
                  <a:pt x="9750469" y="778532"/>
                  <a:pt x="9739872" y="788709"/>
                  <a:pt x="9727661" y="796045"/>
                </a:cubicBezTo>
                <a:cubicBezTo>
                  <a:pt x="9715450" y="803381"/>
                  <a:pt x="9702702" y="807113"/>
                  <a:pt x="9689417" y="807240"/>
                </a:cubicBezTo>
                <a:cubicBezTo>
                  <a:pt x="9676147" y="807667"/>
                  <a:pt x="9664313" y="803747"/>
                  <a:pt x="9653916" y="795479"/>
                </a:cubicBezTo>
                <a:cubicBezTo>
                  <a:pt x="9643519" y="787212"/>
                  <a:pt x="9638031" y="772036"/>
                  <a:pt x="9637452" y="749951"/>
                </a:cubicBezTo>
                <a:cubicBezTo>
                  <a:pt x="9637452" y="745266"/>
                  <a:pt x="9637759" y="740198"/>
                  <a:pt x="9638372" y="734745"/>
                </a:cubicBezTo>
                <a:cubicBezTo>
                  <a:pt x="9638986" y="729293"/>
                  <a:pt x="9639906" y="723303"/>
                  <a:pt x="9641133" y="716775"/>
                </a:cubicBezTo>
                <a:close/>
                <a:moveTo>
                  <a:pt x="5351281" y="604551"/>
                </a:moveTo>
                <a:lnTo>
                  <a:pt x="5385261" y="604551"/>
                </a:lnTo>
                <a:lnTo>
                  <a:pt x="5347187" y="802735"/>
                </a:lnTo>
                <a:lnTo>
                  <a:pt x="5313207" y="802735"/>
                </a:lnTo>
                <a:close/>
                <a:moveTo>
                  <a:pt x="4652249" y="604551"/>
                </a:moveTo>
                <a:lnTo>
                  <a:pt x="4686241" y="604551"/>
                </a:lnTo>
                <a:lnTo>
                  <a:pt x="4665344" y="715137"/>
                </a:lnTo>
                <a:cubicBezTo>
                  <a:pt x="4664114" y="720649"/>
                  <a:pt x="4663192" y="725803"/>
                  <a:pt x="4662578" y="730598"/>
                </a:cubicBezTo>
                <a:cubicBezTo>
                  <a:pt x="4661963" y="735394"/>
                  <a:pt x="4661656" y="739933"/>
                  <a:pt x="4661656" y="744217"/>
                </a:cubicBezTo>
                <a:cubicBezTo>
                  <a:pt x="4661527" y="754609"/>
                  <a:pt x="4663935" y="762903"/>
                  <a:pt x="4668878" y="769098"/>
                </a:cubicBezTo>
                <a:cubicBezTo>
                  <a:pt x="4673820" y="775293"/>
                  <a:pt x="4682066" y="778467"/>
                  <a:pt x="4693617" y="778621"/>
                </a:cubicBezTo>
                <a:cubicBezTo>
                  <a:pt x="4706541" y="778339"/>
                  <a:pt x="4719312" y="771735"/>
                  <a:pt x="4731929" y="758808"/>
                </a:cubicBezTo>
                <a:cubicBezTo>
                  <a:pt x="4744546" y="745880"/>
                  <a:pt x="4753219" y="728320"/>
                  <a:pt x="4757948" y="706126"/>
                </a:cubicBezTo>
                <a:lnTo>
                  <a:pt x="4777206" y="604551"/>
                </a:lnTo>
                <a:lnTo>
                  <a:pt x="4811150" y="604551"/>
                </a:lnTo>
                <a:lnTo>
                  <a:pt x="4784561" y="744999"/>
                </a:lnTo>
                <a:cubicBezTo>
                  <a:pt x="4782527" y="756055"/>
                  <a:pt x="4780774" y="766394"/>
                  <a:pt x="4779301" y="776017"/>
                </a:cubicBezTo>
                <a:cubicBezTo>
                  <a:pt x="4777828" y="785639"/>
                  <a:pt x="4776584" y="794545"/>
                  <a:pt x="4775568" y="802735"/>
                </a:cubicBezTo>
                <a:lnTo>
                  <a:pt x="4744836" y="802735"/>
                </a:lnTo>
                <a:lnTo>
                  <a:pt x="4750163" y="765514"/>
                </a:lnTo>
                <a:lnTo>
                  <a:pt x="4749343" y="765514"/>
                </a:lnTo>
                <a:cubicBezTo>
                  <a:pt x="4740354" y="778532"/>
                  <a:pt x="4729752" y="788709"/>
                  <a:pt x="4717536" y="796045"/>
                </a:cubicBezTo>
                <a:cubicBezTo>
                  <a:pt x="4705320" y="803381"/>
                  <a:pt x="4692567" y="807113"/>
                  <a:pt x="4679275" y="807240"/>
                </a:cubicBezTo>
                <a:cubicBezTo>
                  <a:pt x="4666002" y="807667"/>
                  <a:pt x="4654166" y="803747"/>
                  <a:pt x="4643767" y="795479"/>
                </a:cubicBezTo>
                <a:cubicBezTo>
                  <a:pt x="4633370" y="787212"/>
                  <a:pt x="4627881" y="772036"/>
                  <a:pt x="4627302" y="749951"/>
                </a:cubicBezTo>
                <a:cubicBezTo>
                  <a:pt x="4627302" y="745266"/>
                  <a:pt x="4627609" y="740198"/>
                  <a:pt x="4628223" y="734745"/>
                </a:cubicBezTo>
                <a:cubicBezTo>
                  <a:pt x="4628836" y="729293"/>
                  <a:pt x="4629756" y="723303"/>
                  <a:pt x="4630983" y="716775"/>
                </a:cubicBezTo>
                <a:close/>
                <a:moveTo>
                  <a:pt x="4436802" y="604551"/>
                </a:moveTo>
                <a:lnTo>
                  <a:pt x="4471606" y="604551"/>
                </a:lnTo>
                <a:lnTo>
                  <a:pt x="4488804" y="717594"/>
                </a:lnTo>
                <a:cubicBezTo>
                  <a:pt x="4490262" y="728789"/>
                  <a:pt x="4491542" y="738346"/>
                  <a:pt x="4492642" y="746264"/>
                </a:cubicBezTo>
                <a:cubicBezTo>
                  <a:pt x="4493743" y="754183"/>
                  <a:pt x="4494511" y="760873"/>
                  <a:pt x="4494945" y="766334"/>
                </a:cubicBezTo>
                <a:lnTo>
                  <a:pt x="4496174" y="766334"/>
                </a:lnTo>
                <a:cubicBezTo>
                  <a:pt x="4498119" y="761155"/>
                  <a:pt x="4500678" y="754925"/>
                  <a:pt x="4503851" y="747643"/>
                </a:cubicBezTo>
                <a:cubicBezTo>
                  <a:pt x="4507024" y="740361"/>
                  <a:pt x="4511425" y="731154"/>
                  <a:pt x="4517056" y="720022"/>
                </a:cubicBezTo>
                <a:lnTo>
                  <a:pt x="4577655" y="604551"/>
                </a:lnTo>
                <a:lnTo>
                  <a:pt x="4614916" y="604551"/>
                </a:lnTo>
                <a:lnTo>
                  <a:pt x="4504772" y="802735"/>
                </a:lnTo>
                <a:lnTo>
                  <a:pt x="4471196" y="802735"/>
                </a:lnTo>
                <a:close/>
                <a:moveTo>
                  <a:pt x="4294022" y="604551"/>
                </a:moveTo>
                <a:lnTo>
                  <a:pt x="4327984" y="604551"/>
                </a:lnTo>
                <a:lnTo>
                  <a:pt x="4289927" y="802735"/>
                </a:lnTo>
                <a:lnTo>
                  <a:pt x="4255932" y="802735"/>
                </a:lnTo>
                <a:close/>
                <a:moveTo>
                  <a:pt x="6675506" y="600456"/>
                </a:moveTo>
                <a:cubicBezTo>
                  <a:pt x="6684910" y="600609"/>
                  <a:pt x="6693340" y="601631"/>
                  <a:pt x="6700798" y="603524"/>
                </a:cubicBezTo>
                <a:cubicBezTo>
                  <a:pt x="6708256" y="605416"/>
                  <a:pt x="6713614" y="607261"/>
                  <a:pt x="6716874" y="609057"/>
                </a:cubicBezTo>
                <a:lnTo>
                  <a:pt x="6707044" y="636041"/>
                </a:lnTo>
                <a:cubicBezTo>
                  <a:pt x="6703161" y="634120"/>
                  <a:pt x="6698435" y="632430"/>
                  <a:pt x="6692862" y="630970"/>
                </a:cubicBezTo>
                <a:cubicBezTo>
                  <a:pt x="6687291" y="629510"/>
                  <a:pt x="6680823" y="628742"/>
                  <a:pt x="6673459" y="628665"/>
                </a:cubicBezTo>
                <a:cubicBezTo>
                  <a:pt x="6656176" y="629004"/>
                  <a:pt x="6641274" y="633971"/>
                  <a:pt x="6628754" y="643567"/>
                </a:cubicBezTo>
                <a:cubicBezTo>
                  <a:pt x="6616235" y="653162"/>
                  <a:pt x="6606582" y="665353"/>
                  <a:pt x="6599796" y="680138"/>
                </a:cubicBezTo>
                <a:cubicBezTo>
                  <a:pt x="6593010" y="694923"/>
                  <a:pt x="6589577" y="710270"/>
                  <a:pt x="6589496" y="726178"/>
                </a:cubicBezTo>
                <a:cubicBezTo>
                  <a:pt x="6589522" y="742361"/>
                  <a:pt x="6593668" y="755165"/>
                  <a:pt x="6601937" y="764588"/>
                </a:cubicBezTo>
                <a:cubicBezTo>
                  <a:pt x="6610205" y="774011"/>
                  <a:pt x="6622441" y="778826"/>
                  <a:pt x="6638645" y="779030"/>
                </a:cubicBezTo>
                <a:cubicBezTo>
                  <a:pt x="6648696" y="778877"/>
                  <a:pt x="6657570" y="777648"/>
                  <a:pt x="6665268" y="775343"/>
                </a:cubicBezTo>
                <a:cubicBezTo>
                  <a:pt x="6672964" y="773038"/>
                  <a:pt x="6679381" y="770580"/>
                  <a:pt x="6684518" y="767968"/>
                </a:cubicBezTo>
                <a:lnTo>
                  <a:pt x="6687794" y="794974"/>
                </a:lnTo>
                <a:cubicBezTo>
                  <a:pt x="6682589" y="797615"/>
                  <a:pt x="6675080" y="800204"/>
                  <a:pt x="6665268" y="802742"/>
                </a:cubicBezTo>
                <a:cubicBezTo>
                  <a:pt x="6655455" y="805280"/>
                  <a:pt x="6643850" y="806643"/>
                  <a:pt x="6630453" y="806830"/>
                </a:cubicBezTo>
                <a:cubicBezTo>
                  <a:pt x="6604889" y="806278"/>
                  <a:pt x="6585803" y="798794"/>
                  <a:pt x="6573195" y="784378"/>
                </a:cubicBezTo>
                <a:cubicBezTo>
                  <a:pt x="6560587" y="769961"/>
                  <a:pt x="6554297" y="751927"/>
                  <a:pt x="6554324" y="730275"/>
                </a:cubicBezTo>
                <a:cubicBezTo>
                  <a:pt x="6554500" y="707390"/>
                  <a:pt x="6559694" y="686156"/>
                  <a:pt x="6569905" y="666572"/>
                </a:cubicBezTo>
                <a:cubicBezTo>
                  <a:pt x="6580116" y="646989"/>
                  <a:pt x="6594286" y="631162"/>
                  <a:pt x="6612415" y="619090"/>
                </a:cubicBezTo>
                <a:cubicBezTo>
                  <a:pt x="6630545" y="607018"/>
                  <a:pt x="6651575" y="600807"/>
                  <a:pt x="6675506" y="600456"/>
                </a:cubicBezTo>
                <a:close/>
                <a:moveTo>
                  <a:pt x="6427856" y="600456"/>
                </a:moveTo>
                <a:cubicBezTo>
                  <a:pt x="6437260" y="600609"/>
                  <a:pt x="6445690" y="601631"/>
                  <a:pt x="6453148" y="603524"/>
                </a:cubicBezTo>
                <a:cubicBezTo>
                  <a:pt x="6460606" y="605416"/>
                  <a:pt x="6465964" y="607261"/>
                  <a:pt x="6469224" y="609057"/>
                </a:cubicBezTo>
                <a:lnTo>
                  <a:pt x="6459394" y="636041"/>
                </a:lnTo>
                <a:cubicBezTo>
                  <a:pt x="6455512" y="634120"/>
                  <a:pt x="6450784" y="632430"/>
                  <a:pt x="6445212" y="630970"/>
                </a:cubicBezTo>
                <a:cubicBezTo>
                  <a:pt x="6439641" y="629510"/>
                  <a:pt x="6433172" y="628742"/>
                  <a:pt x="6425809" y="628665"/>
                </a:cubicBezTo>
                <a:cubicBezTo>
                  <a:pt x="6408526" y="629004"/>
                  <a:pt x="6393624" y="633971"/>
                  <a:pt x="6381105" y="643567"/>
                </a:cubicBezTo>
                <a:cubicBezTo>
                  <a:pt x="6368585" y="653162"/>
                  <a:pt x="6358932" y="665353"/>
                  <a:pt x="6352146" y="680138"/>
                </a:cubicBezTo>
                <a:cubicBezTo>
                  <a:pt x="6345360" y="694923"/>
                  <a:pt x="6341927" y="710270"/>
                  <a:pt x="6341846" y="726178"/>
                </a:cubicBezTo>
                <a:cubicBezTo>
                  <a:pt x="6341872" y="742361"/>
                  <a:pt x="6346018" y="755165"/>
                  <a:pt x="6354287" y="764588"/>
                </a:cubicBezTo>
                <a:cubicBezTo>
                  <a:pt x="6362555" y="774011"/>
                  <a:pt x="6374791" y="778826"/>
                  <a:pt x="6390995" y="779030"/>
                </a:cubicBezTo>
                <a:cubicBezTo>
                  <a:pt x="6401046" y="778877"/>
                  <a:pt x="6409921" y="777648"/>
                  <a:pt x="6417617" y="775343"/>
                </a:cubicBezTo>
                <a:cubicBezTo>
                  <a:pt x="6425314" y="773038"/>
                  <a:pt x="6431731" y="770580"/>
                  <a:pt x="6436868" y="767968"/>
                </a:cubicBezTo>
                <a:lnTo>
                  <a:pt x="6440144" y="794974"/>
                </a:lnTo>
                <a:cubicBezTo>
                  <a:pt x="6434939" y="797615"/>
                  <a:pt x="6427430" y="800204"/>
                  <a:pt x="6417617" y="802742"/>
                </a:cubicBezTo>
                <a:cubicBezTo>
                  <a:pt x="6407805" y="805280"/>
                  <a:pt x="6396200" y="806643"/>
                  <a:pt x="6382803" y="806830"/>
                </a:cubicBezTo>
                <a:cubicBezTo>
                  <a:pt x="6357239" y="806278"/>
                  <a:pt x="6338153" y="798794"/>
                  <a:pt x="6325545" y="784378"/>
                </a:cubicBezTo>
                <a:cubicBezTo>
                  <a:pt x="6312938" y="769961"/>
                  <a:pt x="6306647" y="751927"/>
                  <a:pt x="6306674" y="730275"/>
                </a:cubicBezTo>
                <a:cubicBezTo>
                  <a:pt x="6306850" y="707390"/>
                  <a:pt x="6312044" y="686156"/>
                  <a:pt x="6322255" y="666572"/>
                </a:cubicBezTo>
                <a:cubicBezTo>
                  <a:pt x="6332466" y="646989"/>
                  <a:pt x="6346636" y="631162"/>
                  <a:pt x="6364766" y="619090"/>
                </a:cubicBezTo>
                <a:cubicBezTo>
                  <a:pt x="6382895" y="607018"/>
                  <a:pt x="6403925" y="600807"/>
                  <a:pt x="6427856" y="600456"/>
                </a:cubicBezTo>
                <a:close/>
                <a:moveTo>
                  <a:pt x="5599181" y="600456"/>
                </a:moveTo>
                <a:cubicBezTo>
                  <a:pt x="5608585" y="600609"/>
                  <a:pt x="5617015" y="601631"/>
                  <a:pt x="5624473" y="603524"/>
                </a:cubicBezTo>
                <a:cubicBezTo>
                  <a:pt x="5631931" y="605416"/>
                  <a:pt x="5637289" y="607261"/>
                  <a:pt x="5640549" y="609057"/>
                </a:cubicBezTo>
                <a:lnTo>
                  <a:pt x="5630719" y="636041"/>
                </a:lnTo>
                <a:cubicBezTo>
                  <a:pt x="5626837" y="634120"/>
                  <a:pt x="5622109" y="632430"/>
                  <a:pt x="5616537" y="630970"/>
                </a:cubicBezTo>
                <a:cubicBezTo>
                  <a:pt x="5610966" y="629510"/>
                  <a:pt x="5604497" y="628742"/>
                  <a:pt x="5597134" y="628665"/>
                </a:cubicBezTo>
                <a:cubicBezTo>
                  <a:pt x="5579851" y="629004"/>
                  <a:pt x="5564949" y="633971"/>
                  <a:pt x="5552430" y="643567"/>
                </a:cubicBezTo>
                <a:cubicBezTo>
                  <a:pt x="5539910" y="653162"/>
                  <a:pt x="5530257" y="665353"/>
                  <a:pt x="5523471" y="680138"/>
                </a:cubicBezTo>
                <a:cubicBezTo>
                  <a:pt x="5516685" y="694923"/>
                  <a:pt x="5513252" y="710270"/>
                  <a:pt x="5513171" y="726178"/>
                </a:cubicBezTo>
                <a:cubicBezTo>
                  <a:pt x="5513197" y="742361"/>
                  <a:pt x="5517343" y="755165"/>
                  <a:pt x="5525612" y="764588"/>
                </a:cubicBezTo>
                <a:cubicBezTo>
                  <a:pt x="5533880" y="774011"/>
                  <a:pt x="5546116" y="778826"/>
                  <a:pt x="5562320" y="779030"/>
                </a:cubicBezTo>
                <a:cubicBezTo>
                  <a:pt x="5572371" y="778877"/>
                  <a:pt x="5581246" y="777648"/>
                  <a:pt x="5588942" y="775343"/>
                </a:cubicBezTo>
                <a:cubicBezTo>
                  <a:pt x="5596639" y="773038"/>
                  <a:pt x="5603056" y="770580"/>
                  <a:pt x="5608192" y="767968"/>
                </a:cubicBezTo>
                <a:lnTo>
                  <a:pt x="5611469" y="794974"/>
                </a:lnTo>
                <a:cubicBezTo>
                  <a:pt x="5606264" y="797615"/>
                  <a:pt x="5598755" y="800204"/>
                  <a:pt x="5588942" y="802742"/>
                </a:cubicBezTo>
                <a:cubicBezTo>
                  <a:pt x="5579130" y="805280"/>
                  <a:pt x="5567525" y="806643"/>
                  <a:pt x="5554128" y="806830"/>
                </a:cubicBezTo>
                <a:cubicBezTo>
                  <a:pt x="5528564" y="806278"/>
                  <a:pt x="5509478" y="798794"/>
                  <a:pt x="5496870" y="784378"/>
                </a:cubicBezTo>
                <a:cubicBezTo>
                  <a:pt x="5484263" y="769961"/>
                  <a:pt x="5477972" y="751927"/>
                  <a:pt x="5477999" y="730275"/>
                </a:cubicBezTo>
                <a:cubicBezTo>
                  <a:pt x="5478175" y="707390"/>
                  <a:pt x="5483369" y="686156"/>
                  <a:pt x="5493580" y="666572"/>
                </a:cubicBezTo>
                <a:cubicBezTo>
                  <a:pt x="5503791" y="646989"/>
                  <a:pt x="5517961" y="631162"/>
                  <a:pt x="5536090" y="619090"/>
                </a:cubicBezTo>
                <a:cubicBezTo>
                  <a:pt x="5554220" y="607018"/>
                  <a:pt x="5575250" y="600807"/>
                  <a:pt x="5599181" y="600456"/>
                </a:cubicBezTo>
                <a:close/>
                <a:moveTo>
                  <a:pt x="1827284" y="600456"/>
                </a:moveTo>
                <a:cubicBezTo>
                  <a:pt x="1836687" y="600609"/>
                  <a:pt x="1845117" y="601631"/>
                  <a:pt x="1852575" y="603524"/>
                </a:cubicBezTo>
                <a:cubicBezTo>
                  <a:pt x="1860033" y="605416"/>
                  <a:pt x="1865391" y="607261"/>
                  <a:pt x="1868651" y="609057"/>
                </a:cubicBezTo>
                <a:lnTo>
                  <a:pt x="1858820" y="636041"/>
                </a:lnTo>
                <a:cubicBezTo>
                  <a:pt x="1854938" y="634120"/>
                  <a:pt x="1850211" y="632430"/>
                  <a:pt x="1844639" y="630970"/>
                </a:cubicBezTo>
                <a:cubicBezTo>
                  <a:pt x="1839068" y="629510"/>
                  <a:pt x="1832599" y="628742"/>
                  <a:pt x="1825236" y="628665"/>
                </a:cubicBezTo>
                <a:cubicBezTo>
                  <a:pt x="1807952" y="629004"/>
                  <a:pt x="1793051" y="633971"/>
                  <a:pt x="1780532" y="643567"/>
                </a:cubicBezTo>
                <a:cubicBezTo>
                  <a:pt x="1768011" y="653162"/>
                  <a:pt x="1758359" y="665353"/>
                  <a:pt x="1751573" y="680138"/>
                </a:cubicBezTo>
                <a:cubicBezTo>
                  <a:pt x="1744787" y="694923"/>
                  <a:pt x="1741354" y="710270"/>
                  <a:pt x="1741273" y="726178"/>
                </a:cubicBezTo>
                <a:cubicBezTo>
                  <a:pt x="1741298" y="742361"/>
                  <a:pt x="1745445" y="755165"/>
                  <a:pt x="1753714" y="764588"/>
                </a:cubicBezTo>
                <a:cubicBezTo>
                  <a:pt x="1761982" y="774011"/>
                  <a:pt x="1774218" y="778826"/>
                  <a:pt x="1790422" y="779030"/>
                </a:cubicBezTo>
                <a:cubicBezTo>
                  <a:pt x="1800473" y="778877"/>
                  <a:pt x="1809348" y="777648"/>
                  <a:pt x="1817044" y="775343"/>
                </a:cubicBezTo>
                <a:cubicBezTo>
                  <a:pt x="1824741" y="773038"/>
                  <a:pt x="1831158" y="770580"/>
                  <a:pt x="1836294" y="767968"/>
                </a:cubicBezTo>
                <a:lnTo>
                  <a:pt x="1839571" y="794974"/>
                </a:lnTo>
                <a:cubicBezTo>
                  <a:pt x="1834366" y="797615"/>
                  <a:pt x="1826857" y="800204"/>
                  <a:pt x="1817044" y="802742"/>
                </a:cubicBezTo>
                <a:cubicBezTo>
                  <a:pt x="1807232" y="805280"/>
                  <a:pt x="1795627" y="806643"/>
                  <a:pt x="1782230" y="806830"/>
                </a:cubicBezTo>
                <a:cubicBezTo>
                  <a:pt x="1756666" y="806278"/>
                  <a:pt x="1737580" y="798794"/>
                  <a:pt x="1724972" y="784378"/>
                </a:cubicBezTo>
                <a:cubicBezTo>
                  <a:pt x="1712364" y="769961"/>
                  <a:pt x="1706074" y="751927"/>
                  <a:pt x="1706100" y="730275"/>
                </a:cubicBezTo>
                <a:cubicBezTo>
                  <a:pt x="1706277" y="707390"/>
                  <a:pt x="1711471" y="686156"/>
                  <a:pt x="1721681" y="666572"/>
                </a:cubicBezTo>
                <a:cubicBezTo>
                  <a:pt x="1731892" y="646989"/>
                  <a:pt x="1746062" y="631162"/>
                  <a:pt x="1764193" y="619090"/>
                </a:cubicBezTo>
                <a:cubicBezTo>
                  <a:pt x="1782322" y="607018"/>
                  <a:pt x="1803352" y="600807"/>
                  <a:pt x="1827284" y="600456"/>
                </a:cubicBezTo>
                <a:close/>
                <a:moveTo>
                  <a:pt x="10699907" y="600046"/>
                </a:moveTo>
                <a:cubicBezTo>
                  <a:pt x="10709508" y="600088"/>
                  <a:pt x="10719037" y="600821"/>
                  <a:pt x="10728494" y="602245"/>
                </a:cubicBezTo>
                <a:cubicBezTo>
                  <a:pt x="10737952" y="603669"/>
                  <a:pt x="10746157" y="605530"/>
                  <a:pt x="10753111" y="607827"/>
                </a:cubicBezTo>
                <a:lnTo>
                  <a:pt x="10733042" y="711014"/>
                </a:lnTo>
                <a:cubicBezTo>
                  <a:pt x="10729765" y="728501"/>
                  <a:pt x="10727411" y="745324"/>
                  <a:pt x="10725978" y="761481"/>
                </a:cubicBezTo>
                <a:cubicBezTo>
                  <a:pt x="10724545" y="777638"/>
                  <a:pt x="10724032" y="791389"/>
                  <a:pt x="10724441" y="802735"/>
                </a:cubicBezTo>
                <a:lnTo>
                  <a:pt x="10692955" y="802735"/>
                </a:lnTo>
                <a:cubicBezTo>
                  <a:pt x="10692990" y="796684"/>
                  <a:pt x="10693433" y="789228"/>
                  <a:pt x="10694285" y="780367"/>
                </a:cubicBezTo>
                <a:cubicBezTo>
                  <a:pt x="10695136" y="771506"/>
                  <a:pt x="10696193" y="761910"/>
                  <a:pt x="10697453" y="751580"/>
                </a:cubicBezTo>
                <a:lnTo>
                  <a:pt x="10696636" y="751580"/>
                </a:lnTo>
                <a:cubicBezTo>
                  <a:pt x="10685693" y="771811"/>
                  <a:pt x="10673676" y="786206"/>
                  <a:pt x="10660580" y="794763"/>
                </a:cubicBezTo>
                <a:cubicBezTo>
                  <a:pt x="10647484" y="803321"/>
                  <a:pt x="10633825" y="807480"/>
                  <a:pt x="10619602" y="807240"/>
                </a:cubicBezTo>
                <a:cubicBezTo>
                  <a:pt x="10602003" y="806867"/>
                  <a:pt x="10588170" y="800663"/>
                  <a:pt x="10578103" y="788628"/>
                </a:cubicBezTo>
                <a:cubicBezTo>
                  <a:pt x="10568036" y="776594"/>
                  <a:pt x="10562906" y="760966"/>
                  <a:pt x="10562710" y="741746"/>
                </a:cubicBezTo>
                <a:cubicBezTo>
                  <a:pt x="10562803" y="718328"/>
                  <a:pt x="10568255" y="695885"/>
                  <a:pt x="10579069" y="674417"/>
                </a:cubicBezTo>
                <a:cubicBezTo>
                  <a:pt x="10589881" y="652950"/>
                  <a:pt x="10605496" y="635307"/>
                  <a:pt x="10625915" y="621487"/>
                </a:cubicBezTo>
                <a:cubicBezTo>
                  <a:pt x="10646332" y="607668"/>
                  <a:pt x="10670997" y="600521"/>
                  <a:pt x="10699907" y="600046"/>
                </a:cubicBezTo>
                <a:close/>
                <a:moveTo>
                  <a:pt x="10193918" y="600046"/>
                </a:moveTo>
                <a:cubicBezTo>
                  <a:pt x="10205625" y="600165"/>
                  <a:pt x="10217127" y="601562"/>
                  <a:pt x="10228424" y="604236"/>
                </a:cubicBezTo>
                <a:cubicBezTo>
                  <a:pt x="10239722" y="606911"/>
                  <a:pt x="10249382" y="610147"/>
                  <a:pt x="10257401" y="613946"/>
                </a:cubicBezTo>
                <a:lnTo>
                  <a:pt x="10227092" y="777798"/>
                </a:lnTo>
                <a:cubicBezTo>
                  <a:pt x="10223143" y="798646"/>
                  <a:pt x="10218039" y="816406"/>
                  <a:pt x="10211785" y="831078"/>
                </a:cubicBezTo>
                <a:cubicBezTo>
                  <a:pt x="10205531" y="845750"/>
                  <a:pt x="10197253" y="857477"/>
                  <a:pt x="10186954" y="866260"/>
                </a:cubicBezTo>
                <a:cubicBezTo>
                  <a:pt x="10176904" y="874692"/>
                  <a:pt x="10165776" y="880517"/>
                  <a:pt x="10153575" y="883737"/>
                </a:cubicBezTo>
                <a:cubicBezTo>
                  <a:pt x="10141372" y="886956"/>
                  <a:pt x="10129427" y="888489"/>
                  <a:pt x="10117736" y="888336"/>
                </a:cubicBezTo>
                <a:cubicBezTo>
                  <a:pt x="10105492" y="888268"/>
                  <a:pt x="10094170" y="886973"/>
                  <a:pt x="10083771" y="884452"/>
                </a:cubicBezTo>
                <a:cubicBezTo>
                  <a:pt x="10073373" y="881931"/>
                  <a:pt x="10064915" y="878592"/>
                  <a:pt x="10058399" y="874436"/>
                </a:cubicBezTo>
                <a:lnTo>
                  <a:pt x="10068229" y="847827"/>
                </a:lnTo>
                <a:cubicBezTo>
                  <a:pt x="10074295" y="851602"/>
                  <a:pt x="10081897" y="854711"/>
                  <a:pt x="10091033" y="857153"/>
                </a:cubicBezTo>
                <a:cubicBezTo>
                  <a:pt x="10100170" y="859596"/>
                  <a:pt x="10110026" y="860860"/>
                  <a:pt x="10120604" y="860945"/>
                </a:cubicBezTo>
                <a:cubicBezTo>
                  <a:pt x="10137344" y="861346"/>
                  <a:pt x="10151884" y="856240"/>
                  <a:pt x="10164223" y="845628"/>
                </a:cubicBezTo>
                <a:cubicBezTo>
                  <a:pt x="10176562" y="835016"/>
                  <a:pt x="10185777" y="816494"/>
                  <a:pt x="10191869" y="790062"/>
                </a:cubicBezTo>
                <a:lnTo>
                  <a:pt x="10198423" y="760594"/>
                </a:lnTo>
                <a:lnTo>
                  <a:pt x="10197194" y="760594"/>
                </a:lnTo>
                <a:cubicBezTo>
                  <a:pt x="10188516" y="774706"/>
                  <a:pt x="10178328" y="785259"/>
                  <a:pt x="10166630" y="792255"/>
                </a:cubicBezTo>
                <a:cubicBezTo>
                  <a:pt x="10154930" y="799251"/>
                  <a:pt x="10142182" y="802744"/>
                  <a:pt x="10128386" y="802735"/>
                </a:cubicBezTo>
                <a:cubicBezTo>
                  <a:pt x="10108508" y="802071"/>
                  <a:pt x="10093518" y="795014"/>
                  <a:pt x="10083417" y="781562"/>
                </a:cubicBezTo>
                <a:cubicBezTo>
                  <a:pt x="10073317" y="768110"/>
                  <a:pt x="10068253" y="752244"/>
                  <a:pt x="10068229" y="733962"/>
                </a:cubicBezTo>
                <a:cubicBezTo>
                  <a:pt x="10068233" y="711156"/>
                  <a:pt x="10073361" y="689628"/>
                  <a:pt x="10083613" y="669380"/>
                </a:cubicBezTo>
                <a:cubicBezTo>
                  <a:pt x="10093864" y="649131"/>
                  <a:pt x="10108394" y="632616"/>
                  <a:pt x="10127201" y="619833"/>
                </a:cubicBezTo>
                <a:cubicBezTo>
                  <a:pt x="10146008" y="607051"/>
                  <a:pt x="10168247" y="600455"/>
                  <a:pt x="10193918" y="600046"/>
                </a:cubicBezTo>
                <a:close/>
                <a:moveTo>
                  <a:pt x="9982676" y="600046"/>
                </a:moveTo>
                <a:cubicBezTo>
                  <a:pt x="9995160" y="599738"/>
                  <a:pt x="10006516" y="603727"/>
                  <a:pt x="10016742" y="612011"/>
                </a:cubicBezTo>
                <a:cubicBezTo>
                  <a:pt x="10026969" y="620295"/>
                  <a:pt x="10032389" y="634720"/>
                  <a:pt x="10033002" y="655288"/>
                </a:cubicBezTo>
                <a:cubicBezTo>
                  <a:pt x="10032976" y="659716"/>
                  <a:pt x="10032619" y="664785"/>
                  <a:pt x="10031929" y="670493"/>
                </a:cubicBezTo>
                <a:cubicBezTo>
                  <a:pt x="10031238" y="676201"/>
                  <a:pt x="10030369" y="681782"/>
                  <a:pt x="10029322" y="687234"/>
                </a:cubicBezTo>
                <a:lnTo>
                  <a:pt x="10007237" y="802735"/>
                </a:lnTo>
                <a:lnTo>
                  <a:pt x="9973256" y="802735"/>
                </a:lnTo>
                <a:lnTo>
                  <a:pt x="9994964" y="688463"/>
                </a:lnTo>
                <a:cubicBezTo>
                  <a:pt x="9995800" y="684512"/>
                  <a:pt x="9996482" y="680331"/>
                  <a:pt x="9997011" y="675920"/>
                </a:cubicBezTo>
                <a:cubicBezTo>
                  <a:pt x="9997540" y="671508"/>
                  <a:pt x="9997813" y="667225"/>
                  <a:pt x="9997830" y="663070"/>
                </a:cubicBezTo>
                <a:cubicBezTo>
                  <a:pt x="9997992" y="652839"/>
                  <a:pt x="9995723" y="644528"/>
                  <a:pt x="9991021" y="638137"/>
                </a:cubicBezTo>
                <a:cubicBezTo>
                  <a:pt x="9986320" y="631746"/>
                  <a:pt x="9978213" y="628452"/>
                  <a:pt x="9966702" y="628256"/>
                </a:cubicBezTo>
                <a:cubicBezTo>
                  <a:pt x="9958427" y="628311"/>
                  <a:pt x="9949674" y="631431"/>
                  <a:pt x="9940444" y="637615"/>
                </a:cubicBezTo>
                <a:cubicBezTo>
                  <a:pt x="9931214" y="643799"/>
                  <a:pt x="9922825" y="652714"/>
                  <a:pt x="9915279" y="664359"/>
                </a:cubicBezTo>
                <a:cubicBezTo>
                  <a:pt x="9907730" y="676004"/>
                  <a:pt x="9902346" y="690046"/>
                  <a:pt x="9899123" y="706484"/>
                </a:cubicBezTo>
                <a:lnTo>
                  <a:pt x="9881101" y="802735"/>
                </a:lnTo>
                <a:lnTo>
                  <a:pt x="9847106" y="802735"/>
                </a:lnTo>
                <a:lnTo>
                  <a:pt x="9873729" y="662287"/>
                </a:lnTo>
                <a:cubicBezTo>
                  <a:pt x="9875939" y="651231"/>
                  <a:pt x="9877765" y="640892"/>
                  <a:pt x="9879207" y="631269"/>
                </a:cubicBezTo>
                <a:cubicBezTo>
                  <a:pt x="9880650" y="621647"/>
                  <a:pt x="9881962" y="612741"/>
                  <a:pt x="9883149" y="604551"/>
                </a:cubicBezTo>
                <a:lnTo>
                  <a:pt x="9913458" y="604551"/>
                </a:lnTo>
                <a:lnTo>
                  <a:pt x="9908543" y="643410"/>
                </a:lnTo>
                <a:lnTo>
                  <a:pt x="9909362" y="643410"/>
                </a:lnTo>
                <a:cubicBezTo>
                  <a:pt x="9918304" y="629428"/>
                  <a:pt x="9929090" y="618723"/>
                  <a:pt x="9941718" y="611293"/>
                </a:cubicBezTo>
                <a:cubicBezTo>
                  <a:pt x="9954347" y="603863"/>
                  <a:pt x="9967999" y="600114"/>
                  <a:pt x="9982676" y="600046"/>
                </a:cubicBezTo>
                <a:close/>
                <a:moveTo>
                  <a:pt x="9566135" y="600046"/>
                </a:moveTo>
                <a:cubicBezTo>
                  <a:pt x="9575269" y="600148"/>
                  <a:pt x="9583485" y="601170"/>
                  <a:pt x="9590783" y="603112"/>
                </a:cubicBezTo>
                <a:cubicBezTo>
                  <a:pt x="9598081" y="605054"/>
                  <a:pt x="9603640" y="607302"/>
                  <a:pt x="9607463" y="609857"/>
                </a:cubicBezTo>
                <a:lnTo>
                  <a:pt x="9598044" y="635630"/>
                </a:lnTo>
                <a:cubicBezTo>
                  <a:pt x="9594487" y="633462"/>
                  <a:pt x="9589730" y="631448"/>
                  <a:pt x="9583773" y="629587"/>
                </a:cubicBezTo>
                <a:cubicBezTo>
                  <a:pt x="9577816" y="627727"/>
                  <a:pt x="9571120" y="626737"/>
                  <a:pt x="9563681" y="626617"/>
                </a:cubicBezTo>
                <a:cubicBezTo>
                  <a:pt x="9553245" y="626788"/>
                  <a:pt x="9544806" y="629622"/>
                  <a:pt x="9538363" y="635119"/>
                </a:cubicBezTo>
                <a:cubicBezTo>
                  <a:pt x="9531919" y="640615"/>
                  <a:pt x="9528604" y="647751"/>
                  <a:pt x="9528416" y="656526"/>
                </a:cubicBezTo>
                <a:cubicBezTo>
                  <a:pt x="9528441" y="663568"/>
                  <a:pt x="9530749" y="669662"/>
                  <a:pt x="9535339" y="674809"/>
                </a:cubicBezTo>
                <a:cubicBezTo>
                  <a:pt x="9539929" y="679956"/>
                  <a:pt x="9546648" y="684924"/>
                  <a:pt x="9555494" y="689713"/>
                </a:cubicBezTo>
                <a:cubicBezTo>
                  <a:pt x="9566711" y="696055"/>
                  <a:pt x="9575677" y="703549"/>
                  <a:pt x="9582392" y="712196"/>
                </a:cubicBezTo>
                <a:cubicBezTo>
                  <a:pt x="9589106" y="720842"/>
                  <a:pt x="9592549" y="730692"/>
                  <a:pt x="9592719" y="741746"/>
                </a:cubicBezTo>
                <a:cubicBezTo>
                  <a:pt x="9592176" y="762738"/>
                  <a:pt x="9584776" y="778809"/>
                  <a:pt x="9570520" y="789957"/>
                </a:cubicBezTo>
                <a:cubicBezTo>
                  <a:pt x="9556264" y="801106"/>
                  <a:pt x="9538412" y="806730"/>
                  <a:pt x="9516964" y="806830"/>
                </a:cubicBezTo>
                <a:cubicBezTo>
                  <a:pt x="9506178" y="806703"/>
                  <a:pt x="9496460" y="805323"/>
                  <a:pt x="9487812" y="802691"/>
                </a:cubicBezTo>
                <a:cubicBezTo>
                  <a:pt x="9479164" y="800060"/>
                  <a:pt x="9472509" y="796943"/>
                  <a:pt x="9467850" y="793341"/>
                </a:cubicBezTo>
                <a:lnTo>
                  <a:pt x="9477270" y="768377"/>
                </a:lnTo>
                <a:cubicBezTo>
                  <a:pt x="9482167" y="771399"/>
                  <a:pt x="9488444" y="774165"/>
                  <a:pt x="9496100" y="776674"/>
                </a:cubicBezTo>
                <a:cubicBezTo>
                  <a:pt x="9503756" y="779183"/>
                  <a:pt x="9511665" y="780515"/>
                  <a:pt x="9519827" y="780669"/>
                </a:cubicBezTo>
                <a:cubicBezTo>
                  <a:pt x="9531438" y="780421"/>
                  <a:pt x="9540594" y="777229"/>
                  <a:pt x="9547293" y="771092"/>
                </a:cubicBezTo>
                <a:cubicBezTo>
                  <a:pt x="9553991" y="764954"/>
                  <a:pt x="9557409" y="757358"/>
                  <a:pt x="9557547" y="748301"/>
                </a:cubicBezTo>
                <a:cubicBezTo>
                  <a:pt x="9557683" y="740688"/>
                  <a:pt x="9555666" y="734098"/>
                  <a:pt x="9551495" y="728533"/>
                </a:cubicBezTo>
                <a:cubicBezTo>
                  <a:pt x="9547323" y="722968"/>
                  <a:pt x="9540177" y="717402"/>
                  <a:pt x="9530056" y="711837"/>
                </a:cubicBezTo>
                <a:cubicBezTo>
                  <a:pt x="9518552" y="705435"/>
                  <a:pt x="9509758" y="697958"/>
                  <a:pt x="9503674" y="689405"/>
                </a:cubicBezTo>
                <a:cubicBezTo>
                  <a:pt x="9497590" y="680853"/>
                  <a:pt x="9494523" y="671532"/>
                  <a:pt x="9494472" y="661442"/>
                </a:cubicBezTo>
                <a:cubicBezTo>
                  <a:pt x="9494845" y="643648"/>
                  <a:pt x="9501563" y="629062"/>
                  <a:pt x="9514625" y="617685"/>
                </a:cubicBezTo>
                <a:cubicBezTo>
                  <a:pt x="9527687" y="606307"/>
                  <a:pt x="9544858" y="600428"/>
                  <a:pt x="9566135" y="600046"/>
                </a:cubicBezTo>
                <a:close/>
                <a:moveTo>
                  <a:pt x="8887301" y="600046"/>
                </a:moveTo>
                <a:cubicBezTo>
                  <a:pt x="8899785" y="599738"/>
                  <a:pt x="8911141" y="603727"/>
                  <a:pt x="8921368" y="612011"/>
                </a:cubicBezTo>
                <a:cubicBezTo>
                  <a:pt x="8931594" y="620295"/>
                  <a:pt x="8937014" y="634720"/>
                  <a:pt x="8937627" y="655288"/>
                </a:cubicBezTo>
                <a:cubicBezTo>
                  <a:pt x="8937602" y="659716"/>
                  <a:pt x="8937244" y="664785"/>
                  <a:pt x="8936554" y="670493"/>
                </a:cubicBezTo>
                <a:cubicBezTo>
                  <a:pt x="8935864" y="676201"/>
                  <a:pt x="8934995" y="681782"/>
                  <a:pt x="8933946" y="687234"/>
                </a:cubicBezTo>
                <a:lnTo>
                  <a:pt x="8911862" y="802735"/>
                </a:lnTo>
                <a:lnTo>
                  <a:pt x="8877881" y="802735"/>
                </a:lnTo>
                <a:lnTo>
                  <a:pt x="8899589" y="688463"/>
                </a:lnTo>
                <a:cubicBezTo>
                  <a:pt x="8900425" y="684512"/>
                  <a:pt x="8901106" y="680331"/>
                  <a:pt x="8901636" y="675920"/>
                </a:cubicBezTo>
                <a:cubicBezTo>
                  <a:pt x="8902165" y="671508"/>
                  <a:pt x="8902438" y="667225"/>
                  <a:pt x="8902455" y="663070"/>
                </a:cubicBezTo>
                <a:cubicBezTo>
                  <a:pt x="8902617" y="652839"/>
                  <a:pt x="8900348" y="644528"/>
                  <a:pt x="8895646" y="638137"/>
                </a:cubicBezTo>
                <a:cubicBezTo>
                  <a:pt x="8890944" y="631746"/>
                  <a:pt x="8882838" y="628452"/>
                  <a:pt x="8871327" y="628256"/>
                </a:cubicBezTo>
                <a:cubicBezTo>
                  <a:pt x="8863052" y="628311"/>
                  <a:pt x="8854300" y="631431"/>
                  <a:pt x="8845069" y="637615"/>
                </a:cubicBezTo>
                <a:cubicBezTo>
                  <a:pt x="8835838" y="643799"/>
                  <a:pt x="8827449" y="652714"/>
                  <a:pt x="8819903" y="664359"/>
                </a:cubicBezTo>
                <a:cubicBezTo>
                  <a:pt x="8812356" y="676004"/>
                  <a:pt x="8806971" y="690046"/>
                  <a:pt x="8803748" y="706484"/>
                </a:cubicBezTo>
                <a:lnTo>
                  <a:pt x="8785726" y="802735"/>
                </a:lnTo>
                <a:lnTo>
                  <a:pt x="8751732" y="802735"/>
                </a:lnTo>
                <a:lnTo>
                  <a:pt x="8778354" y="662287"/>
                </a:lnTo>
                <a:cubicBezTo>
                  <a:pt x="8780564" y="651231"/>
                  <a:pt x="8782390" y="640892"/>
                  <a:pt x="8783832" y="631269"/>
                </a:cubicBezTo>
                <a:cubicBezTo>
                  <a:pt x="8785274" y="621647"/>
                  <a:pt x="8786588" y="612741"/>
                  <a:pt x="8787774" y="604551"/>
                </a:cubicBezTo>
                <a:lnTo>
                  <a:pt x="8818083" y="604551"/>
                </a:lnTo>
                <a:lnTo>
                  <a:pt x="8813168" y="643410"/>
                </a:lnTo>
                <a:lnTo>
                  <a:pt x="8813987" y="643410"/>
                </a:lnTo>
                <a:cubicBezTo>
                  <a:pt x="8822929" y="629428"/>
                  <a:pt x="8833715" y="618723"/>
                  <a:pt x="8846344" y="611293"/>
                </a:cubicBezTo>
                <a:cubicBezTo>
                  <a:pt x="8858972" y="603863"/>
                  <a:pt x="8872624" y="600114"/>
                  <a:pt x="8887301" y="600046"/>
                </a:cubicBezTo>
                <a:close/>
                <a:moveTo>
                  <a:pt x="8601550" y="600046"/>
                </a:moveTo>
                <a:cubicBezTo>
                  <a:pt x="8614036" y="599738"/>
                  <a:pt x="8625391" y="603727"/>
                  <a:pt x="8635618" y="612011"/>
                </a:cubicBezTo>
                <a:cubicBezTo>
                  <a:pt x="8645845" y="620295"/>
                  <a:pt x="8651264" y="634720"/>
                  <a:pt x="8651877" y="655288"/>
                </a:cubicBezTo>
                <a:cubicBezTo>
                  <a:pt x="8651851" y="659716"/>
                  <a:pt x="8651494" y="664785"/>
                  <a:pt x="8650804" y="670493"/>
                </a:cubicBezTo>
                <a:cubicBezTo>
                  <a:pt x="8650114" y="676201"/>
                  <a:pt x="8649244" y="681782"/>
                  <a:pt x="8648196" y="687234"/>
                </a:cubicBezTo>
                <a:lnTo>
                  <a:pt x="8626112" y="802735"/>
                </a:lnTo>
                <a:lnTo>
                  <a:pt x="8592131" y="802735"/>
                </a:lnTo>
                <a:lnTo>
                  <a:pt x="8613838" y="688463"/>
                </a:lnTo>
                <a:cubicBezTo>
                  <a:pt x="8614675" y="684512"/>
                  <a:pt x="8615357" y="680331"/>
                  <a:pt x="8615885" y="675920"/>
                </a:cubicBezTo>
                <a:cubicBezTo>
                  <a:pt x="8616415" y="671508"/>
                  <a:pt x="8616688" y="667225"/>
                  <a:pt x="8616705" y="663070"/>
                </a:cubicBezTo>
                <a:cubicBezTo>
                  <a:pt x="8616867" y="652839"/>
                  <a:pt x="8614598" y="644528"/>
                  <a:pt x="8609896" y="638137"/>
                </a:cubicBezTo>
                <a:cubicBezTo>
                  <a:pt x="8605194" y="631746"/>
                  <a:pt x="8597088" y="628452"/>
                  <a:pt x="8585577" y="628256"/>
                </a:cubicBezTo>
                <a:cubicBezTo>
                  <a:pt x="8577302" y="628311"/>
                  <a:pt x="8568549" y="631431"/>
                  <a:pt x="8559319" y="637615"/>
                </a:cubicBezTo>
                <a:cubicBezTo>
                  <a:pt x="8550088" y="643799"/>
                  <a:pt x="8541700" y="652714"/>
                  <a:pt x="8534153" y="664359"/>
                </a:cubicBezTo>
                <a:cubicBezTo>
                  <a:pt x="8526606" y="676004"/>
                  <a:pt x="8521221" y="690046"/>
                  <a:pt x="8517997" y="706484"/>
                </a:cubicBezTo>
                <a:lnTo>
                  <a:pt x="8499976" y="802735"/>
                </a:lnTo>
                <a:lnTo>
                  <a:pt x="8465981" y="802735"/>
                </a:lnTo>
                <a:lnTo>
                  <a:pt x="8492603" y="662287"/>
                </a:lnTo>
                <a:cubicBezTo>
                  <a:pt x="8494814" y="651231"/>
                  <a:pt x="8496640" y="640892"/>
                  <a:pt x="8498082" y="631269"/>
                </a:cubicBezTo>
                <a:cubicBezTo>
                  <a:pt x="8499524" y="621647"/>
                  <a:pt x="8500838" y="612741"/>
                  <a:pt x="8502024" y="604551"/>
                </a:cubicBezTo>
                <a:lnTo>
                  <a:pt x="8532332" y="604551"/>
                </a:lnTo>
                <a:lnTo>
                  <a:pt x="8527418" y="643410"/>
                </a:lnTo>
                <a:lnTo>
                  <a:pt x="8528237" y="643410"/>
                </a:lnTo>
                <a:cubicBezTo>
                  <a:pt x="8537179" y="629428"/>
                  <a:pt x="8547965" y="618723"/>
                  <a:pt x="8560593" y="611293"/>
                </a:cubicBezTo>
                <a:cubicBezTo>
                  <a:pt x="8573222" y="603863"/>
                  <a:pt x="8586874" y="600114"/>
                  <a:pt x="8601550" y="600046"/>
                </a:cubicBezTo>
                <a:close/>
                <a:moveTo>
                  <a:pt x="8013857" y="600046"/>
                </a:moveTo>
                <a:cubicBezTo>
                  <a:pt x="8023457" y="600088"/>
                  <a:pt x="8032987" y="600821"/>
                  <a:pt x="8042443" y="602245"/>
                </a:cubicBezTo>
                <a:cubicBezTo>
                  <a:pt x="8051901" y="603669"/>
                  <a:pt x="8060107" y="605530"/>
                  <a:pt x="8067061" y="607827"/>
                </a:cubicBezTo>
                <a:lnTo>
                  <a:pt x="8046993" y="711014"/>
                </a:lnTo>
                <a:cubicBezTo>
                  <a:pt x="8043715" y="728501"/>
                  <a:pt x="8041361" y="745324"/>
                  <a:pt x="8039927" y="761481"/>
                </a:cubicBezTo>
                <a:cubicBezTo>
                  <a:pt x="8038495" y="777638"/>
                  <a:pt x="8037983" y="791389"/>
                  <a:pt x="8038391" y="802735"/>
                </a:cubicBezTo>
                <a:lnTo>
                  <a:pt x="8006905" y="802735"/>
                </a:lnTo>
                <a:cubicBezTo>
                  <a:pt x="8006939" y="796684"/>
                  <a:pt x="8007382" y="789228"/>
                  <a:pt x="8008234" y="780367"/>
                </a:cubicBezTo>
                <a:cubicBezTo>
                  <a:pt x="8009086" y="771506"/>
                  <a:pt x="8010143" y="761910"/>
                  <a:pt x="8011403" y="751580"/>
                </a:cubicBezTo>
                <a:lnTo>
                  <a:pt x="8010585" y="751580"/>
                </a:lnTo>
                <a:cubicBezTo>
                  <a:pt x="7999644" y="771811"/>
                  <a:pt x="7987625" y="786206"/>
                  <a:pt x="7974530" y="794763"/>
                </a:cubicBezTo>
                <a:cubicBezTo>
                  <a:pt x="7961434" y="803321"/>
                  <a:pt x="7947775" y="807480"/>
                  <a:pt x="7933551" y="807240"/>
                </a:cubicBezTo>
                <a:cubicBezTo>
                  <a:pt x="7915953" y="806867"/>
                  <a:pt x="7902121" y="800663"/>
                  <a:pt x="7892054" y="788628"/>
                </a:cubicBezTo>
                <a:cubicBezTo>
                  <a:pt x="7881987" y="776594"/>
                  <a:pt x="7876855" y="760966"/>
                  <a:pt x="7876660" y="741746"/>
                </a:cubicBezTo>
                <a:cubicBezTo>
                  <a:pt x="7876753" y="718328"/>
                  <a:pt x="7882206" y="695885"/>
                  <a:pt x="7893018" y="674417"/>
                </a:cubicBezTo>
                <a:cubicBezTo>
                  <a:pt x="7903831" y="652950"/>
                  <a:pt x="7919446" y="635307"/>
                  <a:pt x="7939864" y="621487"/>
                </a:cubicBezTo>
                <a:cubicBezTo>
                  <a:pt x="7960283" y="607668"/>
                  <a:pt x="7984947" y="600521"/>
                  <a:pt x="8013857" y="600046"/>
                </a:cubicBezTo>
                <a:close/>
                <a:moveTo>
                  <a:pt x="7567936" y="600046"/>
                </a:moveTo>
                <a:cubicBezTo>
                  <a:pt x="7582220" y="600255"/>
                  <a:pt x="7593857" y="603745"/>
                  <a:pt x="7602847" y="610516"/>
                </a:cubicBezTo>
                <a:cubicBezTo>
                  <a:pt x="7611838" y="617287"/>
                  <a:pt x="7618440" y="626083"/>
                  <a:pt x="7622654" y="636906"/>
                </a:cubicBezTo>
                <a:cubicBezTo>
                  <a:pt x="7626869" y="647728"/>
                  <a:pt x="7628955" y="659321"/>
                  <a:pt x="7628912" y="671685"/>
                </a:cubicBezTo>
                <a:cubicBezTo>
                  <a:pt x="7628702" y="695286"/>
                  <a:pt x="7623574" y="717319"/>
                  <a:pt x="7613528" y="737785"/>
                </a:cubicBezTo>
                <a:cubicBezTo>
                  <a:pt x="7603481" y="758251"/>
                  <a:pt x="7589771" y="774847"/>
                  <a:pt x="7572398" y="787574"/>
                </a:cubicBezTo>
                <a:cubicBezTo>
                  <a:pt x="7555024" y="800301"/>
                  <a:pt x="7535243" y="806856"/>
                  <a:pt x="7513053" y="807240"/>
                </a:cubicBezTo>
                <a:cubicBezTo>
                  <a:pt x="7502430" y="807146"/>
                  <a:pt x="7493573" y="806209"/>
                  <a:pt x="7486482" y="804429"/>
                </a:cubicBezTo>
                <a:cubicBezTo>
                  <a:pt x="7479391" y="802650"/>
                  <a:pt x="7473913" y="800589"/>
                  <a:pt x="7470048" y="798247"/>
                </a:cubicBezTo>
                <a:lnTo>
                  <a:pt x="7469228" y="798247"/>
                </a:lnTo>
                <a:lnTo>
                  <a:pt x="7453256" y="883830"/>
                </a:lnTo>
                <a:lnTo>
                  <a:pt x="7419670" y="883830"/>
                </a:lnTo>
                <a:lnTo>
                  <a:pt x="7459399" y="674998"/>
                </a:lnTo>
                <a:cubicBezTo>
                  <a:pt x="7461472" y="662924"/>
                  <a:pt x="7463469" y="650723"/>
                  <a:pt x="7465389" y="638393"/>
                </a:cubicBezTo>
                <a:cubicBezTo>
                  <a:pt x="7467309" y="626063"/>
                  <a:pt x="7468998" y="614782"/>
                  <a:pt x="7470457" y="604551"/>
                </a:cubicBezTo>
                <a:lnTo>
                  <a:pt x="7501585" y="604551"/>
                </a:lnTo>
                <a:lnTo>
                  <a:pt x="7495851" y="641776"/>
                </a:lnTo>
                <a:lnTo>
                  <a:pt x="7496670" y="641776"/>
                </a:lnTo>
                <a:cubicBezTo>
                  <a:pt x="7505834" y="628756"/>
                  <a:pt x="7516586" y="618578"/>
                  <a:pt x="7528924" y="611242"/>
                </a:cubicBezTo>
                <a:cubicBezTo>
                  <a:pt x="7541263" y="603905"/>
                  <a:pt x="7554267" y="600173"/>
                  <a:pt x="7567936" y="600046"/>
                </a:cubicBezTo>
                <a:close/>
                <a:moveTo>
                  <a:pt x="7279268" y="600046"/>
                </a:moveTo>
                <a:cubicBezTo>
                  <a:pt x="7290975" y="600165"/>
                  <a:pt x="7302478" y="601562"/>
                  <a:pt x="7313775" y="604236"/>
                </a:cubicBezTo>
                <a:cubicBezTo>
                  <a:pt x="7325072" y="606911"/>
                  <a:pt x="7334731" y="610147"/>
                  <a:pt x="7342752" y="613946"/>
                </a:cubicBezTo>
                <a:lnTo>
                  <a:pt x="7312444" y="777798"/>
                </a:lnTo>
                <a:cubicBezTo>
                  <a:pt x="7308493" y="798646"/>
                  <a:pt x="7303390" y="816406"/>
                  <a:pt x="7297136" y="831078"/>
                </a:cubicBezTo>
                <a:cubicBezTo>
                  <a:pt x="7290881" y="845750"/>
                  <a:pt x="7282604" y="857477"/>
                  <a:pt x="7272306" y="866260"/>
                </a:cubicBezTo>
                <a:cubicBezTo>
                  <a:pt x="7262253" y="874692"/>
                  <a:pt x="7251127" y="880517"/>
                  <a:pt x="7238925" y="883737"/>
                </a:cubicBezTo>
                <a:cubicBezTo>
                  <a:pt x="7226723" y="886956"/>
                  <a:pt x="7214777" y="888489"/>
                  <a:pt x="7203087" y="888336"/>
                </a:cubicBezTo>
                <a:cubicBezTo>
                  <a:pt x="7190842" y="888268"/>
                  <a:pt x="7179520" y="886973"/>
                  <a:pt x="7169121" y="884452"/>
                </a:cubicBezTo>
                <a:cubicBezTo>
                  <a:pt x="7158723" y="881931"/>
                  <a:pt x="7150266" y="878592"/>
                  <a:pt x="7143750" y="874436"/>
                </a:cubicBezTo>
                <a:lnTo>
                  <a:pt x="7153580" y="847827"/>
                </a:lnTo>
                <a:cubicBezTo>
                  <a:pt x="7159646" y="851602"/>
                  <a:pt x="7167247" y="854711"/>
                  <a:pt x="7176383" y="857153"/>
                </a:cubicBezTo>
                <a:cubicBezTo>
                  <a:pt x="7185520" y="859596"/>
                  <a:pt x="7195377" y="860860"/>
                  <a:pt x="7205954" y="860945"/>
                </a:cubicBezTo>
                <a:cubicBezTo>
                  <a:pt x="7222696" y="861346"/>
                  <a:pt x="7237236" y="856240"/>
                  <a:pt x="7249574" y="845628"/>
                </a:cubicBezTo>
                <a:cubicBezTo>
                  <a:pt x="7261913" y="835016"/>
                  <a:pt x="7271128" y="816494"/>
                  <a:pt x="7277220" y="790062"/>
                </a:cubicBezTo>
                <a:lnTo>
                  <a:pt x="7283773" y="760594"/>
                </a:lnTo>
                <a:lnTo>
                  <a:pt x="7282545" y="760594"/>
                </a:lnTo>
                <a:cubicBezTo>
                  <a:pt x="7273867" y="774706"/>
                  <a:pt x="7263679" y="785259"/>
                  <a:pt x="7251981" y="792255"/>
                </a:cubicBezTo>
                <a:cubicBezTo>
                  <a:pt x="7240282" y="799251"/>
                  <a:pt x="7227534" y="802744"/>
                  <a:pt x="7213736" y="802735"/>
                </a:cubicBezTo>
                <a:cubicBezTo>
                  <a:pt x="7193857" y="802071"/>
                  <a:pt x="7178868" y="795014"/>
                  <a:pt x="7168768" y="781562"/>
                </a:cubicBezTo>
                <a:cubicBezTo>
                  <a:pt x="7158667" y="768110"/>
                  <a:pt x="7153605" y="752244"/>
                  <a:pt x="7153580" y="733962"/>
                </a:cubicBezTo>
                <a:cubicBezTo>
                  <a:pt x="7153584" y="711156"/>
                  <a:pt x="7158712" y="689628"/>
                  <a:pt x="7168963" y="669380"/>
                </a:cubicBezTo>
                <a:cubicBezTo>
                  <a:pt x="7179214" y="649131"/>
                  <a:pt x="7193744" y="632616"/>
                  <a:pt x="7212551" y="619833"/>
                </a:cubicBezTo>
                <a:cubicBezTo>
                  <a:pt x="7231357" y="607051"/>
                  <a:pt x="7253597" y="600455"/>
                  <a:pt x="7279268" y="600046"/>
                </a:cubicBezTo>
                <a:close/>
                <a:moveTo>
                  <a:pt x="7068026" y="600046"/>
                </a:moveTo>
                <a:cubicBezTo>
                  <a:pt x="7080511" y="599738"/>
                  <a:pt x="7091866" y="603727"/>
                  <a:pt x="7102093" y="612011"/>
                </a:cubicBezTo>
                <a:cubicBezTo>
                  <a:pt x="7112319" y="620295"/>
                  <a:pt x="7117740" y="634720"/>
                  <a:pt x="7118353" y="655288"/>
                </a:cubicBezTo>
                <a:cubicBezTo>
                  <a:pt x="7118327" y="659716"/>
                  <a:pt x="7117970" y="664785"/>
                  <a:pt x="7117279" y="670493"/>
                </a:cubicBezTo>
                <a:cubicBezTo>
                  <a:pt x="7116589" y="676201"/>
                  <a:pt x="7115720" y="681782"/>
                  <a:pt x="7114672" y="687234"/>
                </a:cubicBezTo>
                <a:lnTo>
                  <a:pt x="7092587" y="802735"/>
                </a:lnTo>
                <a:lnTo>
                  <a:pt x="7058606" y="802735"/>
                </a:lnTo>
                <a:lnTo>
                  <a:pt x="7080313" y="688463"/>
                </a:lnTo>
                <a:cubicBezTo>
                  <a:pt x="7081149" y="684512"/>
                  <a:pt x="7081832" y="680331"/>
                  <a:pt x="7082361" y="675920"/>
                </a:cubicBezTo>
                <a:cubicBezTo>
                  <a:pt x="7082890" y="671508"/>
                  <a:pt x="7083164" y="667225"/>
                  <a:pt x="7083180" y="663070"/>
                </a:cubicBezTo>
                <a:cubicBezTo>
                  <a:pt x="7083343" y="652839"/>
                  <a:pt x="7081072" y="644528"/>
                  <a:pt x="7076371" y="638137"/>
                </a:cubicBezTo>
                <a:cubicBezTo>
                  <a:pt x="7071670" y="631746"/>
                  <a:pt x="7063563" y="628452"/>
                  <a:pt x="7052053" y="628256"/>
                </a:cubicBezTo>
                <a:cubicBezTo>
                  <a:pt x="7043778" y="628311"/>
                  <a:pt x="7035025" y="631431"/>
                  <a:pt x="7025794" y="637615"/>
                </a:cubicBezTo>
                <a:cubicBezTo>
                  <a:pt x="7016564" y="643799"/>
                  <a:pt x="7008175" y="652714"/>
                  <a:pt x="7000629" y="664359"/>
                </a:cubicBezTo>
                <a:cubicBezTo>
                  <a:pt x="6993082" y="676004"/>
                  <a:pt x="6987697" y="690046"/>
                  <a:pt x="6984473" y="706484"/>
                </a:cubicBezTo>
                <a:lnTo>
                  <a:pt x="6966452" y="802735"/>
                </a:lnTo>
                <a:lnTo>
                  <a:pt x="6932457" y="802735"/>
                </a:lnTo>
                <a:lnTo>
                  <a:pt x="6959079" y="662287"/>
                </a:lnTo>
                <a:cubicBezTo>
                  <a:pt x="6961289" y="651231"/>
                  <a:pt x="6963115" y="640892"/>
                  <a:pt x="6964557" y="631269"/>
                </a:cubicBezTo>
                <a:cubicBezTo>
                  <a:pt x="6965999" y="621647"/>
                  <a:pt x="6967313" y="612741"/>
                  <a:pt x="6968499" y="604551"/>
                </a:cubicBezTo>
                <a:lnTo>
                  <a:pt x="6998808" y="604551"/>
                </a:lnTo>
                <a:lnTo>
                  <a:pt x="6993893" y="643410"/>
                </a:lnTo>
                <a:lnTo>
                  <a:pt x="6994712" y="643410"/>
                </a:lnTo>
                <a:cubicBezTo>
                  <a:pt x="7003654" y="629428"/>
                  <a:pt x="7014440" y="618723"/>
                  <a:pt x="7027069" y="611293"/>
                </a:cubicBezTo>
                <a:cubicBezTo>
                  <a:pt x="7039697" y="603863"/>
                  <a:pt x="7053349" y="600114"/>
                  <a:pt x="7068026" y="600046"/>
                </a:cubicBezTo>
                <a:close/>
                <a:moveTo>
                  <a:pt x="6835522" y="600046"/>
                </a:moveTo>
                <a:cubicBezTo>
                  <a:pt x="6853369" y="600286"/>
                  <a:pt x="6868005" y="604307"/>
                  <a:pt x="6879430" y="612109"/>
                </a:cubicBezTo>
                <a:cubicBezTo>
                  <a:pt x="6890854" y="619912"/>
                  <a:pt x="6899299" y="630059"/>
                  <a:pt x="6904762" y="642551"/>
                </a:cubicBezTo>
                <a:cubicBezTo>
                  <a:pt x="6910224" y="655042"/>
                  <a:pt x="6912937" y="668441"/>
                  <a:pt x="6912898" y="682748"/>
                </a:cubicBezTo>
                <a:cubicBezTo>
                  <a:pt x="6912773" y="703503"/>
                  <a:pt x="6908205" y="723306"/>
                  <a:pt x="6899196" y="742155"/>
                </a:cubicBezTo>
                <a:cubicBezTo>
                  <a:pt x="6890187" y="761005"/>
                  <a:pt x="6877491" y="776463"/>
                  <a:pt x="6861107" y="788530"/>
                </a:cubicBezTo>
                <a:cubicBezTo>
                  <a:pt x="6844722" y="800597"/>
                  <a:pt x="6825403" y="806833"/>
                  <a:pt x="6803151" y="807240"/>
                </a:cubicBezTo>
                <a:cubicBezTo>
                  <a:pt x="6778241" y="806636"/>
                  <a:pt x="6759150" y="798640"/>
                  <a:pt x="6745875" y="783251"/>
                </a:cubicBezTo>
                <a:cubicBezTo>
                  <a:pt x="6732600" y="767861"/>
                  <a:pt x="6725900" y="748700"/>
                  <a:pt x="6725774" y="725767"/>
                </a:cubicBezTo>
                <a:cubicBezTo>
                  <a:pt x="6725937" y="703707"/>
                  <a:pt x="6730656" y="683191"/>
                  <a:pt x="6739931" y="664220"/>
                </a:cubicBezTo>
                <a:cubicBezTo>
                  <a:pt x="6749205" y="645249"/>
                  <a:pt x="6762054" y="629897"/>
                  <a:pt x="6778476" y="618164"/>
                </a:cubicBezTo>
                <a:cubicBezTo>
                  <a:pt x="6794899" y="606431"/>
                  <a:pt x="6813914" y="600392"/>
                  <a:pt x="6835522" y="600046"/>
                </a:cubicBezTo>
                <a:close/>
                <a:moveTo>
                  <a:pt x="6022835" y="600046"/>
                </a:moveTo>
                <a:cubicBezTo>
                  <a:pt x="6031970" y="600148"/>
                  <a:pt x="6040185" y="601170"/>
                  <a:pt x="6047483" y="603112"/>
                </a:cubicBezTo>
                <a:cubicBezTo>
                  <a:pt x="6054780" y="605054"/>
                  <a:pt x="6060341" y="607302"/>
                  <a:pt x="6064164" y="609857"/>
                </a:cubicBezTo>
                <a:lnTo>
                  <a:pt x="6054743" y="635630"/>
                </a:lnTo>
                <a:cubicBezTo>
                  <a:pt x="6051187" y="633462"/>
                  <a:pt x="6046430" y="631448"/>
                  <a:pt x="6040474" y="629587"/>
                </a:cubicBezTo>
                <a:cubicBezTo>
                  <a:pt x="6034517" y="627727"/>
                  <a:pt x="6027819" y="626737"/>
                  <a:pt x="6020381" y="626617"/>
                </a:cubicBezTo>
                <a:cubicBezTo>
                  <a:pt x="6009945" y="626788"/>
                  <a:pt x="6001506" y="629622"/>
                  <a:pt x="5995063" y="635119"/>
                </a:cubicBezTo>
                <a:cubicBezTo>
                  <a:pt x="5988620" y="640615"/>
                  <a:pt x="5985304" y="647751"/>
                  <a:pt x="5985115" y="656526"/>
                </a:cubicBezTo>
                <a:cubicBezTo>
                  <a:pt x="5985141" y="663568"/>
                  <a:pt x="5987449" y="669662"/>
                  <a:pt x="5992039" y="674809"/>
                </a:cubicBezTo>
                <a:cubicBezTo>
                  <a:pt x="5996629" y="679956"/>
                  <a:pt x="6003348" y="684924"/>
                  <a:pt x="6012195" y="689713"/>
                </a:cubicBezTo>
                <a:cubicBezTo>
                  <a:pt x="6023411" y="696055"/>
                  <a:pt x="6032377" y="703549"/>
                  <a:pt x="6039092" y="712196"/>
                </a:cubicBezTo>
                <a:cubicBezTo>
                  <a:pt x="6045807" y="720842"/>
                  <a:pt x="6049249" y="730692"/>
                  <a:pt x="6049419" y="741746"/>
                </a:cubicBezTo>
                <a:cubicBezTo>
                  <a:pt x="6048876" y="762738"/>
                  <a:pt x="6041476" y="778809"/>
                  <a:pt x="6027220" y="789957"/>
                </a:cubicBezTo>
                <a:cubicBezTo>
                  <a:pt x="6012964" y="801106"/>
                  <a:pt x="5995113" y="806730"/>
                  <a:pt x="5973665" y="806830"/>
                </a:cubicBezTo>
                <a:cubicBezTo>
                  <a:pt x="5962878" y="806703"/>
                  <a:pt x="5953160" y="805323"/>
                  <a:pt x="5944512" y="802691"/>
                </a:cubicBezTo>
                <a:cubicBezTo>
                  <a:pt x="5935863" y="800060"/>
                  <a:pt x="5929210" y="796943"/>
                  <a:pt x="5924550" y="793341"/>
                </a:cubicBezTo>
                <a:lnTo>
                  <a:pt x="5933970" y="768377"/>
                </a:lnTo>
                <a:cubicBezTo>
                  <a:pt x="5938868" y="771399"/>
                  <a:pt x="5945145" y="774165"/>
                  <a:pt x="5952801" y="776674"/>
                </a:cubicBezTo>
                <a:cubicBezTo>
                  <a:pt x="5960456" y="779183"/>
                  <a:pt x="5968365" y="780515"/>
                  <a:pt x="5976528" y="780669"/>
                </a:cubicBezTo>
                <a:cubicBezTo>
                  <a:pt x="5988139" y="780421"/>
                  <a:pt x="5997294" y="777229"/>
                  <a:pt x="6003993" y="771092"/>
                </a:cubicBezTo>
                <a:cubicBezTo>
                  <a:pt x="6010691" y="764954"/>
                  <a:pt x="6014110" y="757358"/>
                  <a:pt x="6014247" y="748301"/>
                </a:cubicBezTo>
                <a:cubicBezTo>
                  <a:pt x="6014383" y="740688"/>
                  <a:pt x="6012366" y="734098"/>
                  <a:pt x="6008195" y="728533"/>
                </a:cubicBezTo>
                <a:cubicBezTo>
                  <a:pt x="6004023" y="722968"/>
                  <a:pt x="5996878" y="717402"/>
                  <a:pt x="5986757" y="711837"/>
                </a:cubicBezTo>
                <a:cubicBezTo>
                  <a:pt x="5975252" y="705435"/>
                  <a:pt x="5966458" y="697958"/>
                  <a:pt x="5960375" y="689405"/>
                </a:cubicBezTo>
                <a:cubicBezTo>
                  <a:pt x="5954291" y="680853"/>
                  <a:pt x="5951223" y="671532"/>
                  <a:pt x="5951172" y="661442"/>
                </a:cubicBezTo>
                <a:cubicBezTo>
                  <a:pt x="5951545" y="643648"/>
                  <a:pt x="5958263" y="629062"/>
                  <a:pt x="5971325" y="617685"/>
                </a:cubicBezTo>
                <a:cubicBezTo>
                  <a:pt x="5984388" y="606307"/>
                  <a:pt x="6001558" y="600428"/>
                  <a:pt x="6022835" y="600046"/>
                </a:cubicBezTo>
                <a:close/>
                <a:moveTo>
                  <a:pt x="5759197" y="600046"/>
                </a:moveTo>
                <a:cubicBezTo>
                  <a:pt x="5777043" y="600286"/>
                  <a:pt x="5791680" y="604307"/>
                  <a:pt x="5803105" y="612109"/>
                </a:cubicBezTo>
                <a:cubicBezTo>
                  <a:pt x="5814529" y="619912"/>
                  <a:pt x="5822973" y="630059"/>
                  <a:pt x="5828437" y="642551"/>
                </a:cubicBezTo>
                <a:cubicBezTo>
                  <a:pt x="5833899" y="655042"/>
                  <a:pt x="5836612" y="668441"/>
                  <a:pt x="5836573" y="682748"/>
                </a:cubicBezTo>
                <a:cubicBezTo>
                  <a:pt x="5836448" y="703503"/>
                  <a:pt x="5831880" y="723306"/>
                  <a:pt x="5822871" y="742155"/>
                </a:cubicBezTo>
                <a:cubicBezTo>
                  <a:pt x="5813863" y="761005"/>
                  <a:pt x="5801166" y="776463"/>
                  <a:pt x="5784781" y="788530"/>
                </a:cubicBezTo>
                <a:cubicBezTo>
                  <a:pt x="5768397" y="800597"/>
                  <a:pt x="5749079" y="806833"/>
                  <a:pt x="5726826" y="807240"/>
                </a:cubicBezTo>
                <a:cubicBezTo>
                  <a:pt x="5701916" y="806636"/>
                  <a:pt x="5682825" y="798640"/>
                  <a:pt x="5669550" y="783251"/>
                </a:cubicBezTo>
                <a:cubicBezTo>
                  <a:pt x="5656275" y="767861"/>
                  <a:pt x="5649575" y="748700"/>
                  <a:pt x="5649449" y="725767"/>
                </a:cubicBezTo>
                <a:cubicBezTo>
                  <a:pt x="5649612" y="703707"/>
                  <a:pt x="5654332" y="683191"/>
                  <a:pt x="5663606" y="664220"/>
                </a:cubicBezTo>
                <a:cubicBezTo>
                  <a:pt x="5672880" y="645249"/>
                  <a:pt x="5685729" y="629897"/>
                  <a:pt x="5702152" y="618164"/>
                </a:cubicBezTo>
                <a:cubicBezTo>
                  <a:pt x="5718574" y="606431"/>
                  <a:pt x="5737589" y="600392"/>
                  <a:pt x="5759197" y="600046"/>
                </a:cubicBezTo>
                <a:close/>
                <a:moveTo>
                  <a:pt x="4184807" y="600046"/>
                </a:moveTo>
                <a:cubicBezTo>
                  <a:pt x="4194409" y="600088"/>
                  <a:pt x="4203938" y="600821"/>
                  <a:pt x="4213395" y="602245"/>
                </a:cubicBezTo>
                <a:cubicBezTo>
                  <a:pt x="4222852" y="603669"/>
                  <a:pt x="4231057" y="605530"/>
                  <a:pt x="4238012" y="607827"/>
                </a:cubicBezTo>
                <a:lnTo>
                  <a:pt x="4217943" y="711014"/>
                </a:lnTo>
                <a:cubicBezTo>
                  <a:pt x="4214666" y="728501"/>
                  <a:pt x="4212311" y="745324"/>
                  <a:pt x="4210878" y="761481"/>
                </a:cubicBezTo>
                <a:cubicBezTo>
                  <a:pt x="4209445" y="777638"/>
                  <a:pt x="4208933" y="791389"/>
                  <a:pt x="4209342" y="802735"/>
                </a:cubicBezTo>
                <a:lnTo>
                  <a:pt x="4177856" y="802735"/>
                </a:lnTo>
                <a:cubicBezTo>
                  <a:pt x="4177889" y="796684"/>
                  <a:pt x="4178333" y="789228"/>
                  <a:pt x="4179185" y="780367"/>
                </a:cubicBezTo>
                <a:cubicBezTo>
                  <a:pt x="4180036" y="771506"/>
                  <a:pt x="4181093" y="761910"/>
                  <a:pt x="4182354" y="751580"/>
                </a:cubicBezTo>
                <a:lnTo>
                  <a:pt x="4181536" y="751580"/>
                </a:lnTo>
                <a:cubicBezTo>
                  <a:pt x="4170587" y="771811"/>
                  <a:pt x="4158566" y="786206"/>
                  <a:pt x="4145472" y="794763"/>
                </a:cubicBezTo>
                <a:cubicBezTo>
                  <a:pt x="4132378" y="803321"/>
                  <a:pt x="4118731" y="807480"/>
                  <a:pt x="4104532" y="807240"/>
                </a:cubicBezTo>
                <a:cubicBezTo>
                  <a:pt x="4086919" y="806867"/>
                  <a:pt x="4073078" y="800663"/>
                  <a:pt x="4063008" y="788628"/>
                </a:cubicBezTo>
                <a:cubicBezTo>
                  <a:pt x="4052938" y="776594"/>
                  <a:pt x="4047805" y="760966"/>
                  <a:pt x="4047611" y="741746"/>
                </a:cubicBezTo>
                <a:cubicBezTo>
                  <a:pt x="4047704" y="718328"/>
                  <a:pt x="4053160" y="695885"/>
                  <a:pt x="4063978" y="674417"/>
                </a:cubicBezTo>
                <a:cubicBezTo>
                  <a:pt x="4074795" y="652950"/>
                  <a:pt x="4090414" y="635307"/>
                  <a:pt x="4110833" y="621487"/>
                </a:cubicBezTo>
                <a:cubicBezTo>
                  <a:pt x="4131252" y="607668"/>
                  <a:pt x="4155910" y="600521"/>
                  <a:pt x="4184807" y="600046"/>
                </a:cubicBezTo>
                <a:close/>
                <a:moveTo>
                  <a:pt x="3949447" y="600046"/>
                </a:moveTo>
                <a:cubicBezTo>
                  <a:pt x="3967294" y="600286"/>
                  <a:pt x="3981930" y="604307"/>
                  <a:pt x="3993355" y="612109"/>
                </a:cubicBezTo>
                <a:cubicBezTo>
                  <a:pt x="4004780" y="619912"/>
                  <a:pt x="4013224" y="630059"/>
                  <a:pt x="4018687" y="642551"/>
                </a:cubicBezTo>
                <a:cubicBezTo>
                  <a:pt x="4024150" y="655042"/>
                  <a:pt x="4026862" y="668441"/>
                  <a:pt x="4026824" y="682748"/>
                </a:cubicBezTo>
                <a:cubicBezTo>
                  <a:pt x="4026698" y="703503"/>
                  <a:pt x="4022131" y="723306"/>
                  <a:pt x="4013122" y="742155"/>
                </a:cubicBezTo>
                <a:cubicBezTo>
                  <a:pt x="4004113" y="761005"/>
                  <a:pt x="3991416" y="776463"/>
                  <a:pt x="3975032" y="788530"/>
                </a:cubicBezTo>
                <a:cubicBezTo>
                  <a:pt x="3958647" y="800597"/>
                  <a:pt x="3939329" y="806833"/>
                  <a:pt x="3917076" y="807240"/>
                </a:cubicBezTo>
                <a:cubicBezTo>
                  <a:pt x="3892167" y="806636"/>
                  <a:pt x="3873075" y="798640"/>
                  <a:pt x="3859800" y="783251"/>
                </a:cubicBezTo>
                <a:cubicBezTo>
                  <a:pt x="3846526" y="767861"/>
                  <a:pt x="3839825" y="748700"/>
                  <a:pt x="3839699" y="725767"/>
                </a:cubicBezTo>
                <a:cubicBezTo>
                  <a:pt x="3839862" y="703707"/>
                  <a:pt x="3844582" y="683191"/>
                  <a:pt x="3853856" y="664220"/>
                </a:cubicBezTo>
                <a:cubicBezTo>
                  <a:pt x="3863131" y="645249"/>
                  <a:pt x="3875979" y="629897"/>
                  <a:pt x="3892402" y="618164"/>
                </a:cubicBezTo>
                <a:cubicBezTo>
                  <a:pt x="3908824" y="606431"/>
                  <a:pt x="3927840" y="600392"/>
                  <a:pt x="3949447" y="600046"/>
                </a:cubicBezTo>
                <a:close/>
                <a:moveTo>
                  <a:pt x="3593093" y="600046"/>
                </a:moveTo>
                <a:cubicBezTo>
                  <a:pt x="3604800" y="600165"/>
                  <a:pt x="3616303" y="601562"/>
                  <a:pt x="3627600" y="604236"/>
                </a:cubicBezTo>
                <a:cubicBezTo>
                  <a:pt x="3638897" y="606911"/>
                  <a:pt x="3648557" y="610147"/>
                  <a:pt x="3656577" y="613946"/>
                </a:cubicBezTo>
                <a:lnTo>
                  <a:pt x="3626269" y="777798"/>
                </a:lnTo>
                <a:cubicBezTo>
                  <a:pt x="3622318" y="798646"/>
                  <a:pt x="3617215" y="816406"/>
                  <a:pt x="3610961" y="831078"/>
                </a:cubicBezTo>
                <a:cubicBezTo>
                  <a:pt x="3604706" y="845750"/>
                  <a:pt x="3596429" y="857477"/>
                  <a:pt x="3586131" y="866260"/>
                </a:cubicBezTo>
                <a:cubicBezTo>
                  <a:pt x="3576079" y="874692"/>
                  <a:pt x="3564952" y="880517"/>
                  <a:pt x="3552750" y="883737"/>
                </a:cubicBezTo>
                <a:cubicBezTo>
                  <a:pt x="3540549" y="886956"/>
                  <a:pt x="3528604" y="888489"/>
                  <a:pt x="3516914" y="888336"/>
                </a:cubicBezTo>
                <a:cubicBezTo>
                  <a:pt x="3504670" y="888268"/>
                  <a:pt x="3493348" y="886973"/>
                  <a:pt x="3482949" y="884452"/>
                </a:cubicBezTo>
                <a:cubicBezTo>
                  <a:pt x="3472550" y="881931"/>
                  <a:pt x="3464093" y="878592"/>
                  <a:pt x="3457577" y="874436"/>
                </a:cubicBezTo>
                <a:lnTo>
                  <a:pt x="3467407" y="847827"/>
                </a:lnTo>
                <a:cubicBezTo>
                  <a:pt x="3473472" y="851602"/>
                  <a:pt x="3481074" y="854711"/>
                  <a:pt x="3490210" y="857153"/>
                </a:cubicBezTo>
                <a:cubicBezTo>
                  <a:pt x="3499347" y="859596"/>
                  <a:pt x="3509203" y="860860"/>
                  <a:pt x="3519781" y="860945"/>
                </a:cubicBezTo>
                <a:cubicBezTo>
                  <a:pt x="3536522" y="861346"/>
                  <a:pt x="3551061" y="856240"/>
                  <a:pt x="3563399" y="845628"/>
                </a:cubicBezTo>
                <a:cubicBezTo>
                  <a:pt x="3575738" y="835016"/>
                  <a:pt x="3584953" y="816494"/>
                  <a:pt x="3591045" y="790062"/>
                </a:cubicBezTo>
                <a:lnTo>
                  <a:pt x="3597599" y="760594"/>
                </a:lnTo>
                <a:lnTo>
                  <a:pt x="3596370" y="760594"/>
                </a:lnTo>
                <a:cubicBezTo>
                  <a:pt x="3587692" y="774706"/>
                  <a:pt x="3577504" y="785259"/>
                  <a:pt x="3565805" y="792255"/>
                </a:cubicBezTo>
                <a:cubicBezTo>
                  <a:pt x="3554107" y="799251"/>
                  <a:pt x="3541361" y="802744"/>
                  <a:pt x="3527563" y="802735"/>
                </a:cubicBezTo>
                <a:cubicBezTo>
                  <a:pt x="3507685" y="802071"/>
                  <a:pt x="3492695" y="795014"/>
                  <a:pt x="3482595" y="781562"/>
                </a:cubicBezTo>
                <a:cubicBezTo>
                  <a:pt x="3472495" y="768110"/>
                  <a:pt x="3467432" y="752244"/>
                  <a:pt x="3467407" y="733962"/>
                </a:cubicBezTo>
                <a:cubicBezTo>
                  <a:pt x="3467412" y="711156"/>
                  <a:pt x="3472540" y="689628"/>
                  <a:pt x="3482791" y="669380"/>
                </a:cubicBezTo>
                <a:cubicBezTo>
                  <a:pt x="3493042" y="649131"/>
                  <a:pt x="3507571" y="632616"/>
                  <a:pt x="3526378" y="619833"/>
                </a:cubicBezTo>
                <a:cubicBezTo>
                  <a:pt x="3545184" y="607051"/>
                  <a:pt x="3567422" y="600455"/>
                  <a:pt x="3593093" y="600046"/>
                </a:cubicBezTo>
                <a:close/>
                <a:moveTo>
                  <a:pt x="3381853" y="600046"/>
                </a:moveTo>
                <a:cubicBezTo>
                  <a:pt x="3394338" y="599738"/>
                  <a:pt x="3405693" y="603727"/>
                  <a:pt x="3415919" y="612011"/>
                </a:cubicBezTo>
                <a:cubicBezTo>
                  <a:pt x="3426147" y="620295"/>
                  <a:pt x="3431567" y="634720"/>
                  <a:pt x="3432180" y="655288"/>
                </a:cubicBezTo>
                <a:cubicBezTo>
                  <a:pt x="3432155" y="659716"/>
                  <a:pt x="3431796" y="664785"/>
                  <a:pt x="3431106" y="670493"/>
                </a:cubicBezTo>
                <a:cubicBezTo>
                  <a:pt x="3430415" y="676201"/>
                  <a:pt x="3429547" y="681782"/>
                  <a:pt x="3428499" y="687234"/>
                </a:cubicBezTo>
                <a:lnTo>
                  <a:pt x="3406414" y="802735"/>
                </a:lnTo>
                <a:lnTo>
                  <a:pt x="3372432" y="802735"/>
                </a:lnTo>
                <a:lnTo>
                  <a:pt x="3394140" y="688463"/>
                </a:lnTo>
                <a:cubicBezTo>
                  <a:pt x="3394976" y="684512"/>
                  <a:pt x="3395659" y="680331"/>
                  <a:pt x="3396188" y="675920"/>
                </a:cubicBezTo>
                <a:cubicBezTo>
                  <a:pt x="3396717" y="671508"/>
                  <a:pt x="3396991" y="667225"/>
                  <a:pt x="3397007" y="663070"/>
                </a:cubicBezTo>
                <a:cubicBezTo>
                  <a:pt x="3397170" y="652839"/>
                  <a:pt x="3394900" y="644528"/>
                  <a:pt x="3390198" y="638137"/>
                </a:cubicBezTo>
                <a:cubicBezTo>
                  <a:pt x="3385497" y="631746"/>
                  <a:pt x="3377390" y="628452"/>
                  <a:pt x="3365879" y="628256"/>
                </a:cubicBezTo>
                <a:cubicBezTo>
                  <a:pt x="3357605" y="628311"/>
                  <a:pt x="3348852" y="631431"/>
                  <a:pt x="3339621" y="637615"/>
                </a:cubicBezTo>
                <a:cubicBezTo>
                  <a:pt x="3330391" y="643799"/>
                  <a:pt x="3322003" y="652714"/>
                  <a:pt x="3314455" y="664359"/>
                </a:cubicBezTo>
                <a:cubicBezTo>
                  <a:pt x="3306908" y="676004"/>
                  <a:pt x="3301523" y="690046"/>
                  <a:pt x="3298300" y="706484"/>
                </a:cubicBezTo>
                <a:lnTo>
                  <a:pt x="3280279" y="802735"/>
                </a:lnTo>
                <a:lnTo>
                  <a:pt x="3246284" y="802735"/>
                </a:lnTo>
                <a:lnTo>
                  <a:pt x="3272906" y="662287"/>
                </a:lnTo>
                <a:cubicBezTo>
                  <a:pt x="3275116" y="651231"/>
                  <a:pt x="3276943" y="640892"/>
                  <a:pt x="3278385" y="631269"/>
                </a:cubicBezTo>
                <a:cubicBezTo>
                  <a:pt x="3279826" y="621647"/>
                  <a:pt x="3281140" y="612741"/>
                  <a:pt x="3282326" y="604551"/>
                </a:cubicBezTo>
                <a:lnTo>
                  <a:pt x="3312635" y="604551"/>
                </a:lnTo>
                <a:lnTo>
                  <a:pt x="3307720" y="643410"/>
                </a:lnTo>
                <a:lnTo>
                  <a:pt x="3308539" y="643410"/>
                </a:lnTo>
                <a:cubicBezTo>
                  <a:pt x="3317482" y="629428"/>
                  <a:pt x="3328267" y="618723"/>
                  <a:pt x="3340896" y="611293"/>
                </a:cubicBezTo>
                <a:cubicBezTo>
                  <a:pt x="3353524" y="603863"/>
                  <a:pt x="3367177" y="600114"/>
                  <a:pt x="3381853" y="600046"/>
                </a:cubicBezTo>
                <a:close/>
                <a:moveTo>
                  <a:pt x="2724629" y="600046"/>
                </a:moveTo>
                <a:cubicBezTo>
                  <a:pt x="2737113" y="599738"/>
                  <a:pt x="2748467" y="603727"/>
                  <a:pt x="2758695" y="612011"/>
                </a:cubicBezTo>
                <a:cubicBezTo>
                  <a:pt x="2768922" y="620295"/>
                  <a:pt x="2774342" y="634720"/>
                  <a:pt x="2774954" y="655288"/>
                </a:cubicBezTo>
                <a:cubicBezTo>
                  <a:pt x="2774929" y="659716"/>
                  <a:pt x="2774571" y="664785"/>
                  <a:pt x="2773881" y="670493"/>
                </a:cubicBezTo>
                <a:cubicBezTo>
                  <a:pt x="2773190" y="676201"/>
                  <a:pt x="2772322" y="681782"/>
                  <a:pt x="2771274" y="687234"/>
                </a:cubicBezTo>
                <a:lnTo>
                  <a:pt x="2749189" y="802735"/>
                </a:lnTo>
                <a:lnTo>
                  <a:pt x="2715208" y="802735"/>
                </a:lnTo>
                <a:lnTo>
                  <a:pt x="2736915" y="688463"/>
                </a:lnTo>
                <a:cubicBezTo>
                  <a:pt x="2737751" y="684512"/>
                  <a:pt x="2738434" y="680331"/>
                  <a:pt x="2738963" y="675920"/>
                </a:cubicBezTo>
                <a:cubicBezTo>
                  <a:pt x="2739492" y="671508"/>
                  <a:pt x="2739765" y="667225"/>
                  <a:pt x="2739783" y="663070"/>
                </a:cubicBezTo>
                <a:cubicBezTo>
                  <a:pt x="2739945" y="652839"/>
                  <a:pt x="2737675" y="644528"/>
                  <a:pt x="2732973" y="638137"/>
                </a:cubicBezTo>
                <a:cubicBezTo>
                  <a:pt x="2728271" y="631746"/>
                  <a:pt x="2720165" y="628452"/>
                  <a:pt x="2708655" y="628256"/>
                </a:cubicBezTo>
                <a:cubicBezTo>
                  <a:pt x="2700380" y="628311"/>
                  <a:pt x="2691627" y="631431"/>
                  <a:pt x="2682396" y="637615"/>
                </a:cubicBezTo>
                <a:cubicBezTo>
                  <a:pt x="2673165" y="643799"/>
                  <a:pt x="2664777" y="652714"/>
                  <a:pt x="2657230" y="664359"/>
                </a:cubicBezTo>
                <a:cubicBezTo>
                  <a:pt x="2649683" y="676004"/>
                  <a:pt x="2644298" y="690046"/>
                  <a:pt x="2641075" y="706484"/>
                </a:cubicBezTo>
                <a:lnTo>
                  <a:pt x="2623054" y="802735"/>
                </a:lnTo>
                <a:lnTo>
                  <a:pt x="2589059" y="802735"/>
                </a:lnTo>
                <a:lnTo>
                  <a:pt x="2615681" y="662287"/>
                </a:lnTo>
                <a:cubicBezTo>
                  <a:pt x="2617891" y="651231"/>
                  <a:pt x="2619717" y="640892"/>
                  <a:pt x="2621159" y="631269"/>
                </a:cubicBezTo>
                <a:cubicBezTo>
                  <a:pt x="2622601" y="621647"/>
                  <a:pt x="2623915" y="612741"/>
                  <a:pt x="2625102" y="604551"/>
                </a:cubicBezTo>
                <a:lnTo>
                  <a:pt x="2655410" y="604551"/>
                </a:lnTo>
                <a:lnTo>
                  <a:pt x="2650495" y="643410"/>
                </a:lnTo>
                <a:lnTo>
                  <a:pt x="2651315" y="643410"/>
                </a:lnTo>
                <a:cubicBezTo>
                  <a:pt x="2660257" y="629428"/>
                  <a:pt x="2671041" y="618723"/>
                  <a:pt x="2683670" y="611293"/>
                </a:cubicBezTo>
                <a:cubicBezTo>
                  <a:pt x="2696299" y="603863"/>
                  <a:pt x="2709952" y="600114"/>
                  <a:pt x="2724629" y="600046"/>
                </a:cubicBezTo>
                <a:close/>
                <a:moveTo>
                  <a:pt x="2431045" y="600046"/>
                </a:moveTo>
                <a:cubicBezTo>
                  <a:pt x="2442751" y="600165"/>
                  <a:pt x="2454254" y="601562"/>
                  <a:pt x="2465551" y="604236"/>
                </a:cubicBezTo>
                <a:cubicBezTo>
                  <a:pt x="2476849" y="606911"/>
                  <a:pt x="2486508" y="610147"/>
                  <a:pt x="2494529" y="613946"/>
                </a:cubicBezTo>
                <a:lnTo>
                  <a:pt x="2464220" y="777798"/>
                </a:lnTo>
                <a:cubicBezTo>
                  <a:pt x="2460270" y="798646"/>
                  <a:pt x="2455167" y="816406"/>
                  <a:pt x="2448912" y="831078"/>
                </a:cubicBezTo>
                <a:cubicBezTo>
                  <a:pt x="2442658" y="845750"/>
                  <a:pt x="2434380" y="857477"/>
                  <a:pt x="2424083" y="866260"/>
                </a:cubicBezTo>
                <a:cubicBezTo>
                  <a:pt x="2414030" y="874692"/>
                  <a:pt x="2402904" y="880517"/>
                  <a:pt x="2390701" y="883737"/>
                </a:cubicBezTo>
                <a:cubicBezTo>
                  <a:pt x="2378500" y="886956"/>
                  <a:pt x="2366554" y="888489"/>
                  <a:pt x="2354864" y="888336"/>
                </a:cubicBezTo>
                <a:cubicBezTo>
                  <a:pt x="2342619" y="888268"/>
                  <a:pt x="2331297" y="886973"/>
                  <a:pt x="2320899" y="884452"/>
                </a:cubicBezTo>
                <a:cubicBezTo>
                  <a:pt x="2310500" y="881931"/>
                  <a:pt x="2302043" y="878592"/>
                  <a:pt x="2295527" y="874436"/>
                </a:cubicBezTo>
                <a:lnTo>
                  <a:pt x="2305357" y="847827"/>
                </a:lnTo>
                <a:cubicBezTo>
                  <a:pt x="2311422" y="851602"/>
                  <a:pt x="2319024" y="854711"/>
                  <a:pt x="2328161" y="857153"/>
                </a:cubicBezTo>
                <a:cubicBezTo>
                  <a:pt x="2337297" y="859596"/>
                  <a:pt x="2347153" y="860860"/>
                  <a:pt x="2357731" y="860945"/>
                </a:cubicBezTo>
                <a:cubicBezTo>
                  <a:pt x="2374472" y="861346"/>
                  <a:pt x="2389012" y="856240"/>
                  <a:pt x="2401351" y="845628"/>
                </a:cubicBezTo>
                <a:cubicBezTo>
                  <a:pt x="2413689" y="835016"/>
                  <a:pt x="2422904" y="816494"/>
                  <a:pt x="2428997" y="790062"/>
                </a:cubicBezTo>
                <a:lnTo>
                  <a:pt x="2435550" y="760594"/>
                </a:lnTo>
                <a:lnTo>
                  <a:pt x="2434321" y="760594"/>
                </a:lnTo>
                <a:cubicBezTo>
                  <a:pt x="2425644" y="774706"/>
                  <a:pt x="2415455" y="785259"/>
                  <a:pt x="2403757" y="792255"/>
                </a:cubicBezTo>
                <a:cubicBezTo>
                  <a:pt x="2392058" y="799251"/>
                  <a:pt x="2379310" y="802744"/>
                  <a:pt x="2365513" y="802735"/>
                </a:cubicBezTo>
                <a:cubicBezTo>
                  <a:pt x="2345634" y="802071"/>
                  <a:pt x="2330645" y="795014"/>
                  <a:pt x="2320545" y="781562"/>
                </a:cubicBezTo>
                <a:cubicBezTo>
                  <a:pt x="2310444" y="768110"/>
                  <a:pt x="2305382" y="752244"/>
                  <a:pt x="2305357" y="733962"/>
                </a:cubicBezTo>
                <a:cubicBezTo>
                  <a:pt x="2305361" y="711156"/>
                  <a:pt x="2310488" y="689628"/>
                  <a:pt x="2320740" y="669380"/>
                </a:cubicBezTo>
                <a:cubicBezTo>
                  <a:pt x="2330992" y="649131"/>
                  <a:pt x="2345520" y="632616"/>
                  <a:pt x="2364328" y="619833"/>
                </a:cubicBezTo>
                <a:cubicBezTo>
                  <a:pt x="2383135" y="607051"/>
                  <a:pt x="2405374" y="600455"/>
                  <a:pt x="2431045" y="600046"/>
                </a:cubicBezTo>
                <a:close/>
                <a:moveTo>
                  <a:pt x="2219803" y="600046"/>
                </a:moveTo>
                <a:cubicBezTo>
                  <a:pt x="2232287" y="599738"/>
                  <a:pt x="2243643" y="603727"/>
                  <a:pt x="2253870" y="612011"/>
                </a:cubicBezTo>
                <a:cubicBezTo>
                  <a:pt x="2264097" y="620295"/>
                  <a:pt x="2269516" y="634720"/>
                  <a:pt x="2270130" y="655288"/>
                </a:cubicBezTo>
                <a:cubicBezTo>
                  <a:pt x="2270104" y="659716"/>
                  <a:pt x="2269747" y="664785"/>
                  <a:pt x="2269056" y="670493"/>
                </a:cubicBezTo>
                <a:cubicBezTo>
                  <a:pt x="2268366" y="676201"/>
                  <a:pt x="2267497" y="681782"/>
                  <a:pt x="2266449" y="687234"/>
                </a:cubicBezTo>
                <a:lnTo>
                  <a:pt x="2244363" y="802735"/>
                </a:lnTo>
                <a:lnTo>
                  <a:pt x="2210382" y="802735"/>
                </a:lnTo>
                <a:lnTo>
                  <a:pt x="2232090" y="688463"/>
                </a:lnTo>
                <a:cubicBezTo>
                  <a:pt x="2232926" y="684512"/>
                  <a:pt x="2233610" y="680331"/>
                  <a:pt x="2234139" y="675920"/>
                </a:cubicBezTo>
                <a:cubicBezTo>
                  <a:pt x="2234667" y="671508"/>
                  <a:pt x="2234940" y="667225"/>
                  <a:pt x="2234958" y="663070"/>
                </a:cubicBezTo>
                <a:cubicBezTo>
                  <a:pt x="2235119" y="652839"/>
                  <a:pt x="2232850" y="644528"/>
                  <a:pt x="2228148" y="638137"/>
                </a:cubicBezTo>
                <a:cubicBezTo>
                  <a:pt x="2223446" y="631746"/>
                  <a:pt x="2215341" y="628452"/>
                  <a:pt x="2203829" y="628256"/>
                </a:cubicBezTo>
                <a:cubicBezTo>
                  <a:pt x="2195554" y="628311"/>
                  <a:pt x="2186803" y="631431"/>
                  <a:pt x="2177571" y="637615"/>
                </a:cubicBezTo>
                <a:cubicBezTo>
                  <a:pt x="2168341" y="643799"/>
                  <a:pt x="2159952" y="652714"/>
                  <a:pt x="2152404" y="664359"/>
                </a:cubicBezTo>
                <a:cubicBezTo>
                  <a:pt x="2144858" y="676004"/>
                  <a:pt x="2139473" y="690046"/>
                  <a:pt x="2136250" y="706484"/>
                </a:cubicBezTo>
                <a:lnTo>
                  <a:pt x="2118228" y="802735"/>
                </a:lnTo>
                <a:lnTo>
                  <a:pt x="2084234" y="802735"/>
                </a:lnTo>
                <a:lnTo>
                  <a:pt x="2110855" y="662287"/>
                </a:lnTo>
                <a:cubicBezTo>
                  <a:pt x="2113066" y="651231"/>
                  <a:pt x="2114892" y="640892"/>
                  <a:pt x="2116334" y="631269"/>
                </a:cubicBezTo>
                <a:cubicBezTo>
                  <a:pt x="2117776" y="621647"/>
                  <a:pt x="2119090" y="612741"/>
                  <a:pt x="2120276" y="604551"/>
                </a:cubicBezTo>
                <a:lnTo>
                  <a:pt x="2150585" y="604551"/>
                </a:lnTo>
                <a:lnTo>
                  <a:pt x="2145670" y="643410"/>
                </a:lnTo>
                <a:lnTo>
                  <a:pt x="2146489" y="643410"/>
                </a:lnTo>
                <a:cubicBezTo>
                  <a:pt x="2155431" y="629428"/>
                  <a:pt x="2166217" y="618723"/>
                  <a:pt x="2178846" y="611293"/>
                </a:cubicBezTo>
                <a:cubicBezTo>
                  <a:pt x="2191474" y="603863"/>
                  <a:pt x="2205126" y="600114"/>
                  <a:pt x="2219803" y="600046"/>
                </a:cubicBezTo>
                <a:close/>
                <a:moveTo>
                  <a:pt x="1987298" y="600046"/>
                </a:moveTo>
                <a:cubicBezTo>
                  <a:pt x="2005146" y="600286"/>
                  <a:pt x="2019782" y="604307"/>
                  <a:pt x="2031207" y="612109"/>
                </a:cubicBezTo>
                <a:cubicBezTo>
                  <a:pt x="2042631" y="619912"/>
                  <a:pt x="2051075" y="630059"/>
                  <a:pt x="2056538" y="642551"/>
                </a:cubicBezTo>
                <a:cubicBezTo>
                  <a:pt x="2062001" y="655042"/>
                  <a:pt x="2064713" y="668441"/>
                  <a:pt x="2064675" y="682748"/>
                </a:cubicBezTo>
                <a:cubicBezTo>
                  <a:pt x="2064550" y="703503"/>
                  <a:pt x="2059983" y="723306"/>
                  <a:pt x="2050973" y="742155"/>
                </a:cubicBezTo>
                <a:cubicBezTo>
                  <a:pt x="2041964" y="761005"/>
                  <a:pt x="2029268" y="776463"/>
                  <a:pt x="2012883" y="788530"/>
                </a:cubicBezTo>
                <a:cubicBezTo>
                  <a:pt x="1996499" y="800597"/>
                  <a:pt x="1977180" y="806833"/>
                  <a:pt x="1954928" y="807240"/>
                </a:cubicBezTo>
                <a:cubicBezTo>
                  <a:pt x="1930019" y="806636"/>
                  <a:pt x="1910926" y="798640"/>
                  <a:pt x="1897652" y="783251"/>
                </a:cubicBezTo>
                <a:cubicBezTo>
                  <a:pt x="1884378" y="767861"/>
                  <a:pt x="1877677" y="748700"/>
                  <a:pt x="1877551" y="725767"/>
                </a:cubicBezTo>
                <a:cubicBezTo>
                  <a:pt x="1877715" y="703707"/>
                  <a:pt x="1882434" y="683191"/>
                  <a:pt x="1891708" y="664220"/>
                </a:cubicBezTo>
                <a:cubicBezTo>
                  <a:pt x="1900983" y="645249"/>
                  <a:pt x="1913831" y="629897"/>
                  <a:pt x="1930253" y="618164"/>
                </a:cubicBezTo>
                <a:cubicBezTo>
                  <a:pt x="1946676" y="606431"/>
                  <a:pt x="1965691" y="600392"/>
                  <a:pt x="1987298" y="600046"/>
                </a:cubicBezTo>
                <a:close/>
                <a:moveTo>
                  <a:pt x="1324453" y="600046"/>
                </a:moveTo>
                <a:cubicBezTo>
                  <a:pt x="1336937" y="599738"/>
                  <a:pt x="1348293" y="603727"/>
                  <a:pt x="1358520" y="612011"/>
                </a:cubicBezTo>
                <a:cubicBezTo>
                  <a:pt x="1368746" y="620295"/>
                  <a:pt x="1374166" y="634720"/>
                  <a:pt x="1374779" y="655288"/>
                </a:cubicBezTo>
                <a:cubicBezTo>
                  <a:pt x="1374753" y="659716"/>
                  <a:pt x="1374396" y="664785"/>
                  <a:pt x="1373706" y="670493"/>
                </a:cubicBezTo>
                <a:cubicBezTo>
                  <a:pt x="1373016" y="676201"/>
                  <a:pt x="1372147" y="681782"/>
                  <a:pt x="1371098" y="687234"/>
                </a:cubicBezTo>
                <a:lnTo>
                  <a:pt x="1349013" y="802735"/>
                </a:lnTo>
                <a:lnTo>
                  <a:pt x="1315032" y="802735"/>
                </a:lnTo>
                <a:lnTo>
                  <a:pt x="1336740" y="688463"/>
                </a:lnTo>
                <a:cubicBezTo>
                  <a:pt x="1337576" y="684512"/>
                  <a:pt x="1338259" y="680331"/>
                  <a:pt x="1338788" y="675920"/>
                </a:cubicBezTo>
                <a:cubicBezTo>
                  <a:pt x="1339317" y="671508"/>
                  <a:pt x="1339590" y="667225"/>
                  <a:pt x="1339607" y="663070"/>
                </a:cubicBezTo>
                <a:cubicBezTo>
                  <a:pt x="1339769" y="652839"/>
                  <a:pt x="1337500" y="644528"/>
                  <a:pt x="1332798" y="638137"/>
                </a:cubicBezTo>
                <a:cubicBezTo>
                  <a:pt x="1328096" y="631746"/>
                  <a:pt x="1319990" y="628452"/>
                  <a:pt x="1308479" y="628256"/>
                </a:cubicBezTo>
                <a:cubicBezTo>
                  <a:pt x="1300204" y="628311"/>
                  <a:pt x="1291452" y="631431"/>
                  <a:pt x="1282221" y="637615"/>
                </a:cubicBezTo>
                <a:cubicBezTo>
                  <a:pt x="1272990" y="643799"/>
                  <a:pt x="1264601" y="652714"/>
                  <a:pt x="1257055" y="664359"/>
                </a:cubicBezTo>
                <a:cubicBezTo>
                  <a:pt x="1249508" y="676004"/>
                  <a:pt x="1244123" y="690046"/>
                  <a:pt x="1240900" y="706484"/>
                </a:cubicBezTo>
                <a:lnTo>
                  <a:pt x="1222878" y="802735"/>
                </a:lnTo>
                <a:lnTo>
                  <a:pt x="1188883" y="802735"/>
                </a:lnTo>
                <a:lnTo>
                  <a:pt x="1215506" y="662287"/>
                </a:lnTo>
                <a:cubicBezTo>
                  <a:pt x="1217716" y="651231"/>
                  <a:pt x="1219542" y="640892"/>
                  <a:pt x="1220984" y="631269"/>
                </a:cubicBezTo>
                <a:cubicBezTo>
                  <a:pt x="1222426" y="621647"/>
                  <a:pt x="1223740" y="612741"/>
                  <a:pt x="1224926" y="604551"/>
                </a:cubicBezTo>
                <a:lnTo>
                  <a:pt x="1255234" y="604551"/>
                </a:lnTo>
                <a:lnTo>
                  <a:pt x="1250320" y="643410"/>
                </a:lnTo>
                <a:lnTo>
                  <a:pt x="1251139" y="643410"/>
                </a:lnTo>
                <a:cubicBezTo>
                  <a:pt x="1260081" y="629428"/>
                  <a:pt x="1270867" y="618723"/>
                  <a:pt x="1283495" y="611293"/>
                </a:cubicBezTo>
                <a:cubicBezTo>
                  <a:pt x="1296123" y="603863"/>
                  <a:pt x="1309776" y="600114"/>
                  <a:pt x="1324453" y="600046"/>
                </a:cubicBezTo>
                <a:close/>
                <a:moveTo>
                  <a:pt x="1117758" y="600046"/>
                </a:moveTo>
                <a:cubicBezTo>
                  <a:pt x="1127360" y="600088"/>
                  <a:pt x="1136889" y="600821"/>
                  <a:pt x="1146346" y="602245"/>
                </a:cubicBezTo>
                <a:cubicBezTo>
                  <a:pt x="1155803" y="603669"/>
                  <a:pt x="1164009" y="605530"/>
                  <a:pt x="1170963" y="607827"/>
                </a:cubicBezTo>
                <a:lnTo>
                  <a:pt x="1150894" y="711014"/>
                </a:lnTo>
                <a:cubicBezTo>
                  <a:pt x="1147618" y="728501"/>
                  <a:pt x="1145262" y="745324"/>
                  <a:pt x="1143830" y="761481"/>
                </a:cubicBezTo>
                <a:cubicBezTo>
                  <a:pt x="1142396" y="777638"/>
                  <a:pt x="1141884" y="791389"/>
                  <a:pt x="1142293" y="802735"/>
                </a:cubicBezTo>
                <a:lnTo>
                  <a:pt x="1110807" y="802735"/>
                </a:lnTo>
                <a:cubicBezTo>
                  <a:pt x="1110841" y="796684"/>
                  <a:pt x="1111284" y="789228"/>
                  <a:pt x="1112136" y="780367"/>
                </a:cubicBezTo>
                <a:cubicBezTo>
                  <a:pt x="1112988" y="771506"/>
                  <a:pt x="1114044" y="761910"/>
                  <a:pt x="1115305" y="751580"/>
                </a:cubicBezTo>
                <a:lnTo>
                  <a:pt x="1114487" y="751580"/>
                </a:lnTo>
                <a:cubicBezTo>
                  <a:pt x="1103546" y="771811"/>
                  <a:pt x="1091528" y="786206"/>
                  <a:pt x="1078432" y="794763"/>
                </a:cubicBezTo>
                <a:cubicBezTo>
                  <a:pt x="1065336" y="803321"/>
                  <a:pt x="1051677" y="807480"/>
                  <a:pt x="1037453" y="807240"/>
                </a:cubicBezTo>
                <a:cubicBezTo>
                  <a:pt x="1019855" y="806867"/>
                  <a:pt x="1006022" y="800663"/>
                  <a:pt x="995955" y="788628"/>
                </a:cubicBezTo>
                <a:cubicBezTo>
                  <a:pt x="985888" y="776594"/>
                  <a:pt x="980757" y="760966"/>
                  <a:pt x="980562" y="741746"/>
                </a:cubicBezTo>
                <a:cubicBezTo>
                  <a:pt x="980655" y="718328"/>
                  <a:pt x="986108" y="695885"/>
                  <a:pt x="996920" y="674417"/>
                </a:cubicBezTo>
                <a:cubicBezTo>
                  <a:pt x="1007732" y="652950"/>
                  <a:pt x="1023348" y="635307"/>
                  <a:pt x="1043766" y="621487"/>
                </a:cubicBezTo>
                <a:cubicBezTo>
                  <a:pt x="1064184" y="607668"/>
                  <a:pt x="1088848" y="600521"/>
                  <a:pt x="1117758" y="600046"/>
                </a:cubicBezTo>
                <a:close/>
                <a:moveTo>
                  <a:pt x="453773" y="600046"/>
                </a:moveTo>
                <a:cubicBezTo>
                  <a:pt x="471620" y="600286"/>
                  <a:pt x="486256" y="604307"/>
                  <a:pt x="497681" y="612109"/>
                </a:cubicBezTo>
                <a:cubicBezTo>
                  <a:pt x="509106" y="619912"/>
                  <a:pt x="517550" y="630059"/>
                  <a:pt x="523013" y="642551"/>
                </a:cubicBezTo>
                <a:cubicBezTo>
                  <a:pt x="528476" y="655042"/>
                  <a:pt x="531188" y="668441"/>
                  <a:pt x="531150" y="682748"/>
                </a:cubicBezTo>
                <a:cubicBezTo>
                  <a:pt x="531024" y="703503"/>
                  <a:pt x="526457" y="723306"/>
                  <a:pt x="517448" y="742155"/>
                </a:cubicBezTo>
                <a:cubicBezTo>
                  <a:pt x="508439" y="761005"/>
                  <a:pt x="495742" y="776463"/>
                  <a:pt x="479358" y="788530"/>
                </a:cubicBezTo>
                <a:cubicBezTo>
                  <a:pt x="462973" y="800597"/>
                  <a:pt x="443655" y="806833"/>
                  <a:pt x="421403" y="807240"/>
                </a:cubicBezTo>
                <a:cubicBezTo>
                  <a:pt x="396493" y="806636"/>
                  <a:pt x="377401" y="798640"/>
                  <a:pt x="364126" y="783251"/>
                </a:cubicBezTo>
                <a:cubicBezTo>
                  <a:pt x="350852" y="767861"/>
                  <a:pt x="344152" y="748700"/>
                  <a:pt x="344025" y="725767"/>
                </a:cubicBezTo>
                <a:cubicBezTo>
                  <a:pt x="344189" y="703707"/>
                  <a:pt x="348908" y="683191"/>
                  <a:pt x="358183" y="664220"/>
                </a:cubicBezTo>
                <a:cubicBezTo>
                  <a:pt x="367457" y="645249"/>
                  <a:pt x="380306" y="629897"/>
                  <a:pt x="396728" y="618164"/>
                </a:cubicBezTo>
                <a:cubicBezTo>
                  <a:pt x="413151" y="606431"/>
                  <a:pt x="432166" y="600392"/>
                  <a:pt x="453773" y="600046"/>
                </a:cubicBezTo>
                <a:close/>
                <a:moveTo>
                  <a:pt x="270033" y="600046"/>
                </a:moveTo>
                <a:cubicBezTo>
                  <a:pt x="279635" y="600088"/>
                  <a:pt x="289164" y="600821"/>
                  <a:pt x="298621" y="602245"/>
                </a:cubicBezTo>
                <a:cubicBezTo>
                  <a:pt x="308078" y="603669"/>
                  <a:pt x="316284" y="605530"/>
                  <a:pt x="323238" y="607827"/>
                </a:cubicBezTo>
                <a:lnTo>
                  <a:pt x="303169" y="711014"/>
                </a:lnTo>
                <a:cubicBezTo>
                  <a:pt x="299892" y="728501"/>
                  <a:pt x="297538" y="745324"/>
                  <a:pt x="296104" y="761481"/>
                </a:cubicBezTo>
                <a:cubicBezTo>
                  <a:pt x="294671" y="777638"/>
                  <a:pt x="294159" y="791389"/>
                  <a:pt x="294568" y="802735"/>
                </a:cubicBezTo>
                <a:lnTo>
                  <a:pt x="263082" y="802735"/>
                </a:lnTo>
                <a:cubicBezTo>
                  <a:pt x="263116" y="796684"/>
                  <a:pt x="263559" y="789228"/>
                  <a:pt x="264411" y="780367"/>
                </a:cubicBezTo>
                <a:cubicBezTo>
                  <a:pt x="265263" y="771506"/>
                  <a:pt x="266319" y="761910"/>
                  <a:pt x="267580" y="751580"/>
                </a:cubicBezTo>
                <a:lnTo>
                  <a:pt x="266762" y="751580"/>
                </a:lnTo>
                <a:cubicBezTo>
                  <a:pt x="255813" y="771811"/>
                  <a:pt x="243792" y="786206"/>
                  <a:pt x="230698" y="794763"/>
                </a:cubicBezTo>
                <a:cubicBezTo>
                  <a:pt x="217604" y="803321"/>
                  <a:pt x="203957" y="807480"/>
                  <a:pt x="189758" y="807240"/>
                </a:cubicBezTo>
                <a:cubicBezTo>
                  <a:pt x="172146" y="806867"/>
                  <a:pt x="158304" y="800663"/>
                  <a:pt x="148234" y="788628"/>
                </a:cubicBezTo>
                <a:cubicBezTo>
                  <a:pt x="138164" y="776594"/>
                  <a:pt x="133032" y="760966"/>
                  <a:pt x="132837" y="741746"/>
                </a:cubicBezTo>
                <a:cubicBezTo>
                  <a:pt x="132931" y="718328"/>
                  <a:pt x="138386" y="695885"/>
                  <a:pt x="149204" y="674417"/>
                </a:cubicBezTo>
                <a:cubicBezTo>
                  <a:pt x="160022" y="652950"/>
                  <a:pt x="175640" y="635307"/>
                  <a:pt x="196059" y="621487"/>
                </a:cubicBezTo>
                <a:cubicBezTo>
                  <a:pt x="216478" y="607668"/>
                  <a:pt x="241136" y="600521"/>
                  <a:pt x="270033" y="600046"/>
                </a:cubicBezTo>
                <a:close/>
                <a:moveTo>
                  <a:pt x="8464756" y="571333"/>
                </a:moveTo>
                <a:cubicBezTo>
                  <a:pt x="8465965" y="574871"/>
                  <a:pt x="8466816" y="578642"/>
                  <a:pt x="8467311" y="582647"/>
                </a:cubicBezTo>
                <a:cubicBezTo>
                  <a:pt x="8467804" y="586651"/>
                  <a:pt x="8468043" y="590529"/>
                  <a:pt x="8468026" y="594281"/>
                </a:cubicBezTo>
                <a:cubicBezTo>
                  <a:pt x="8467916" y="607753"/>
                  <a:pt x="8464149" y="618197"/>
                  <a:pt x="8456725" y="625611"/>
                </a:cubicBezTo>
                <a:cubicBezTo>
                  <a:pt x="8449301" y="633025"/>
                  <a:pt x="8438874" y="636501"/>
                  <a:pt x="8425447" y="636038"/>
                </a:cubicBezTo>
                <a:cubicBezTo>
                  <a:pt x="8429324" y="642440"/>
                  <a:pt x="8432203" y="649610"/>
                  <a:pt x="8434086" y="657548"/>
                </a:cubicBezTo>
                <a:cubicBezTo>
                  <a:pt x="8435969" y="665487"/>
                  <a:pt x="8436907" y="673887"/>
                  <a:pt x="8436898" y="682748"/>
                </a:cubicBezTo>
                <a:cubicBezTo>
                  <a:pt x="8436773" y="703503"/>
                  <a:pt x="8432205" y="723306"/>
                  <a:pt x="8423197" y="742155"/>
                </a:cubicBezTo>
                <a:cubicBezTo>
                  <a:pt x="8414187" y="761005"/>
                  <a:pt x="8401491" y="776463"/>
                  <a:pt x="8385106" y="788530"/>
                </a:cubicBezTo>
                <a:cubicBezTo>
                  <a:pt x="8368721" y="800597"/>
                  <a:pt x="8349403" y="806833"/>
                  <a:pt x="8327150" y="807240"/>
                </a:cubicBezTo>
                <a:cubicBezTo>
                  <a:pt x="8302242" y="806636"/>
                  <a:pt x="8283149" y="798640"/>
                  <a:pt x="8269875" y="783251"/>
                </a:cubicBezTo>
                <a:cubicBezTo>
                  <a:pt x="8256601" y="767861"/>
                  <a:pt x="8249901" y="748700"/>
                  <a:pt x="8249773" y="725767"/>
                </a:cubicBezTo>
                <a:cubicBezTo>
                  <a:pt x="8249937" y="703707"/>
                  <a:pt x="8254657" y="683191"/>
                  <a:pt x="8263930" y="664220"/>
                </a:cubicBezTo>
                <a:cubicBezTo>
                  <a:pt x="8273205" y="645249"/>
                  <a:pt x="8286054" y="629897"/>
                  <a:pt x="8302476" y="618164"/>
                </a:cubicBezTo>
                <a:cubicBezTo>
                  <a:pt x="8318899" y="606431"/>
                  <a:pt x="8337914" y="600392"/>
                  <a:pt x="8359521" y="600046"/>
                </a:cubicBezTo>
                <a:cubicBezTo>
                  <a:pt x="8365855" y="600055"/>
                  <a:pt x="8371831" y="600651"/>
                  <a:pt x="8377448" y="601835"/>
                </a:cubicBezTo>
                <a:cubicBezTo>
                  <a:pt x="8383065" y="603018"/>
                  <a:pt x="8388426" y="604739"/>
                  <a:pt x="8393531" y="606996"/>
                </a:cubicBezTo>
                <a:cubicBezTo>
                  <a:pt x="8397773" y="609004"/>
                  <a:pt x="8402192" y="611037"/>
                  <a:pt x="8406785" y="613097"/>
                </a:cubicBezTo>
                <a:cubicBezTo>
                  <a:pt x="8411380" y="615156"/>
                  <a:pt x="8416510" y="616267"/>
                  <a:pt x="8422175" y="616429"/>
                </a:cubicBezTo>
                <a:cubicBezTo>
                  <a:pt x="8428346" y="616421"/>
                  <a:pt x="8433093" y="614694"/>
                  <a:pt x="8436416" y="611251"/>
                </a:cubicBezTo>
                <a:cubicBezTo>
                  <a:pt x="8439739" y="607807"/>
                  <a:pt x="8441418" y="602697"/>
                  <a:pt x="8441455" y="595921"/>
                </a:cubicBezTo>
                <a:cubicBezTo>
                  <a:pt x="8441455" y="593007"/>
                  <a:pt x="8441144" y="589812"/>
                  <a:pt x="8440523" y="586335"/>
                </a:cubicBezTo>
                <a:cubicBezTo>
                  <a:pt x="8439901" y="582858"/>
                  <a:pt x="8438969" y="579358"/>
                  <a:pt x="8437727" y="575834"/>
                </a:cubicBezTo>
                <a:close/>
                <a:moveTo>
                  <a:pt x="9424523" y="560317"/>
                </a:moveTo>
                <a:cubicBezTo>
                  <a:pt x="9425374" y="563031"/>
                  <a:pt x="9426124" y="566103"/>
                  <a:pt x="9426771" y="569533"/>
                </a:cubicBezTo>
                <a:cubicBezTo>
                  <a:pt x="9427418" y="572963"/>
                  <a:pt x="9427759" y="576444"/>
                  <a:pt x="9427793" y="579977"/>
                </a:cubicBezTo>
                <a:cubicBezTo>
                  <a:pt x="9427828" y="593493"/>
                  <a:pt x="9423875" y="604345"/>
                  <a:pt x="9415933" y="612535"/>
                </a:cubicBezTo>
                <a:cubicBezTo>
                  <a:pt x="9407990" y="620726"/>
                  <a:pt x="9395849" y="625025"/>
                  <a:pt x="9379508" y="625435"/>
                </a:cubicBezTo>
                <a:lnTo>
                  <a:pt x="9356565" y="744999"/>
                </a:lnTo>
                <a:cubicBezTo>
                  <a:pt x="9354525" y="756055"/>
                  <a:pt x="9352766" y="766394"/>
                  <a:pt x="9351289" y="776017"/>
                </a:cubicBezTo>
                <a:cubicBezTo>
                  <a:pt x="9349813" y="785639"/>
                  <a:pt x="9348567" y="794545"/>
                  <a:pt x="9347551" y="802735"/>
                </a:cubicBezTo>
                <a:lnTo>
                  <a:pt x="9316824" y="802735"/>
                </a:lnTo>
                <a:lnTo>
                  <a:pt x="9322150" y="765514"/>
                </a:lnTo>
                <a:lnTo>
                  <a:pt x="9321331" y="765514"/>
                </a:lnTo>
                <a:cubicBezTo>
                  <a:pt x="9312343" y="778532"/>
                  <a:pt x="9301742" y="788709"/>
                  <a:pt x="9289527" y="796045"/>
                </a:cubicBezTo>
                <a:cubicBezTo>
                  <a:pt x="9277313" y="803381"/>
                  <a:pt x="9264561" y="807113"/>
                  <a:pt x="9251272" y="807240"/>
                </a:cubicBezTo>
                <a:cubicBezTo>
                  <a:pt x="9238000" y="807667"/>
                  <a:pt x="9226165" y="803747"/>
                  <a:pt x="9215767" y="795479"/>
                </a:cubicBezTo>
                <a:cubicBezTo>
                  <a:pt x="9205369" y="787212"/>
                  <a:pt x="9199881" y="772036"/>
                  <a:pt x="9199302" y="749951"/>
                </a:cubicBezTo>
                <a:cubicBezTo>
                  <a:pt x="9199302" y="745266"/>
                  <a:pt x="9199609" y="740198"/>
                  <a:pt x="9200222" y="734745"/>
                </a:cubicBezTo>
                <a:cubicBezTo>
                  <a:pt x="9200836" y="729293"/>
                  <a:pt x="9201756" y="723303"/>
                  <a:pt x="9202983" y="716775"/>
                </a:cubicBezTo>
                <a:lnTo>
                  <a:pt x="9224248" y="604551"/>
                </a:lnTo>
                <a:lnTo>
                  <a:pt x="9258237" y="604551"/>
                </a:lnTo>
                <a:lnTo>
                  <a:pt x="9237342" y="715137"/>
                </a:lnTo>
                <a:cubicBezTo>
                  <a:pt x="9236113" y="720649"/>
                  <a:pt x="9235191" y="725803"/>
                  <a:pt x="9234577" y="730598"/>
                </a:cubicBezTo>
                <a:cubicBezTo>
                  <a:pt x="9233962" y="735394"/>
                  <a:pt x="9233655" y="739933"/>
                  <a:pt x="9233655" y="744217"/>
                </a:cubicBezTo>
                <a:cubicBezTo>
                  <a:pt x="9233527" y="754609"/>
                  <a:pt x="9235934" y="762903"/>
                  <a:pt x="9240875" y="769098"/>
                </a:cubicBezTo>
                <a:cubicBezTo>
                  <a:pt x="9245817" y="775293"/>
                  <a:pt x="9254063" y="778467"/>
                  <a:pt x="9265612" y="778621"/>
                </a:cubicBezTo>
                <a:cubicBezTo>
                  <a:pt x="9278534" y="778339"/>
                  <a:pt x="9291303" y="771735"/>
                  <a:pt x="9303918" y="758808"/>
                </a:cubicBezTo>
                <a:cubicBezTo>
                  <a:pt x="9316534" y="745880"/>
                  <a:pt x="9325206" y="728320"/>
                  <a:pt x="9329934" y="706126"/>
                </a:cubicBezTo>
                <a:lnTo>
                  <a:pt x="9349191" y="604551"/>
                </a:lnTo>
                <a:lnTo>
                  <a:pt x="9377049" y="604551"/>
                </a:lnTo>
                <a:cubicBezTo>
                  <a:pt x="9385423" y="604526"/>
                  <a:pt x="9391620" y="602632"/>
                  <a:pt x="9395640" y="598869"/>
                </a:cubicBezTo>
                <a:cubicBezTo>
                  <a:pt x="9399660" y="595106"/>
                  <a:pt x="9401658" y="589628"/>
                  <a:pt x="9401632" y="582434"/>
                </a:cubicBezTo>
                <a:cubicBezTo>
                  <a:pt x="9401607" y="579346"/>
                  <a:pt x="9401247" y="576308"/>
                  <a:pt x="9400556" y="573321"/>
                </a:cubicBezTo>
                <a:cubicBezTo>
                  <a:pt x="9399865" y="570335"/>
                  <a:pt x="9398995" y="567502"/>
                  <a:pt x="9397944" y="564823"/>
                </a:cubicBezTo>
                <a:close/>
                <a:moveTo>
                  <a:pt x="6319373" y="560284"/>
                </a:moveTo>
                <a:cubicBezTo>
                  <a:pt x="6320225" y="562995"/>
                  <a:pt x="6320975" y="566064"/>
                  <a:pt x="6321622" y="569491"/>
                </a:cubicBezTo>
                <a:cubicBezTo>
                  <a:pt x="6322269" y="572918"/>
                  <a:pt x="6322609" y="576397"/>
                  <a:pt x="6322644" y="579926"/>
                </a:cubicBezTo>
                <a:cubicBezTo>
                  <a:pt x="6322679" y="593466"/>
                  <a:pt x="6318725" y="604334"/>
                  <a:pt x="6310783" y="612529"/>
                </a:cubicBezTo>
                <a:cubicBezTo>
                  <a:pt x="6302841" y="620724"/>
                  <a:pt x="6290699" y="625026"/>
                  <a:pt x="6274358" y="625435"/>
                </a:cubicBezTo>
                <a:lnTo>
                  <a:pt x="6251415" y="744999"/>
                </a:lnTo>
                <a:cubicBezTo>
                  <a:pt x="6249375" y="756055"/>
                  <a:pt x="6247617" y="766394"/>
                  <a:pt x="6246140" y="776017"/>
                </a:cubicBezTo>
                <a:cubicBezTo>
                  <a:pt x="6244664" y="785639"/>
                  <a:pt x="6243418" y="794545"/>
                  <a:pt x="6242402" y="802735"/>
                </a:cubicBezTo>
                <a:lnTo>
                  <a:pt x="6211674" y="802735"/>
                </a:lnTo>
                <a:lnTo>
                  <a:pt x="6217000" y="765514"/>
                </a:lnTo>
                <a:lnTo>
                  <a:pt x="6216181" y="765514"/>
                </a:lnTo>
                <a:cubicBezTo>
                  <a:pt x="6207193" y="778532"/>
                  <a:pt x="6196592" y="788709"/>
                  <a:pt x="6184378" y="796045"/>
                </a:cubicBezTo>
                <a:cubicBezTo>
                  <a:pt x="6172164" y="803381"/>
                  <a:pt x="6159412" y="807113"/>
                  <a:pt x="6146123" y="807240"/>
                </a:cubicBezTo>
                <a:cubicBezTo>
                  <a:pt x="6132849" y="807667"/>
                  <a:pt x="6121015" y="803747"/>
                  <a:pt x="6110617" y="795479"/>
                </a:cubicBezTo>
                <a:cubicBezTo>
                  <a:pt x="6100219" y="787212"/>
                  <a:pt x="6094730" y="772036"/>
                  <a:pt x="6094152" y="749951"/>
                </a:cubicBezTo>
                <a:cubicBezTo>
                  <a:pt x="6094152" y="745266"/>
                  <a:pt x="6094459" y="740198"/>
                  <a:pt x="6095072" y="734745"/>
                </a:cubicBezTo>
                <a:cubicBezTo>
                  <a:pt x="6095685" y="729293"/>
                  <a:pt x="6096606" y="723303"/>
                  <a:pt x="6097833" y="716775"/>
                </a:cubicBezTo>
                <a:lnTo>
                  <a:pt x="6119099" y="604551"/>
                </a:lnTo>
                <a:lnTo>
                  <a:pt x="6153087" y="604551"/>
                </a:lnTo>
                <a:lnTo>
                  <a:pt x="6132193" y="715137"/>
                </a:lnTo>
                <a:cubicBezTo>
                  <a:pt x="6130963" y="720649"/>
                  <a:pt x="6130041" y="725803"/>
                  <a:pt x="6129427" y="730598"/>
                </a:cubicBezTo>
                <a:cubicBezTo>
                  <a:pt x="6128813" y="735394"/>
                  <a:pt x="6128505" y="739933"/>
                  <a:pt x="6128505" y="744217"/>
                </a:cubicBezTo>
                <a:cubicBezTo>
                  <a:pt x="6128377" y="754609"/>
                  <a:pt x="6130784" y="762903"/>
                  <a:pt x="6135726" y="769098"/>
                </a:cubicBezTo>
                <a:cubicBezTo>
                  <a:pt x="6140668" y="775293"/>
                  <a:pt x="6148913" y="778467"/>
                  <a:pt x="6160462" y="778621"/>
                </a:cubicBezTo>
                <a:cubicBezTo>
                  <a:pt x="6173384" y="778339"/>
                  <a:pt x="6186153" y="771735"/>
                  <a:pt x="6198769" y="758808"/>
                </a:cubicBezTo>
                <a:cubicBezTo>
                  <a:pt x="6211384" y="745880"/>
                  <a:pt x="6220056" y="728320"/>
                  <a:pt x="6224785" y="706126"/>
                </a:cubicBezTo>
                <a:lnTo>
                  <a:pt x="6244040" y="604551"/>
                </a:lnTo>
                <a:lnTo>
                  <a:pt x="6271900" y="604551"/>
                </a:lnTo>
                <a:cubicBezTo>
                  <a:pt x="6280273" y="604526"/>
                  <a:pt x="6286470" y="602627"/>
                  <a:pt x="6290490" y="598857"/>
                </a:cubicBezTo>
                <a:cubicBezTo>
                  <a:pt x="6294511" y="595086"/>
                  <a:pt x="6296508" y="589596"/>
                  <a:pt x="6296482" y="582388"/>
                </a:cubicBezTo>
                <a:cubicBezTo>
                  <a:pt x="6296456" y="579298"/>
                  <a:pt x="6296098" y="576262"/>
                  <a:pt x="6295407" y="573277"/>
                </a:cubicBezTo>
                <a:cubicBezTo>
                  <a:pt x="6294715" y="570293"/>
                  <a:pt x="6293844" y="567462"/>
                  <a:pt x="6292795" y="564785"/>
                </a:cubicBezTo>
                <a:close/>
                <a:moveTo>
                  <a:pt x="3261851" y="560275"/>
                </a:moveTo>
                <a:cubicBezTo>
                  <a:pt x="3262702" y="562991"/>
                  <a:pt x="3263452" y="566066"/>
                  <a:pt x="3264099" y="569499"/>
                </a:cubicBezTo>
                <a:cubicBezTo>
                  <a:pt x="3264746" y="572933"/>
                  <a:pt x="3265086" y="576417"/>
                  <a:pt x="3265121" y="579953"/>
                </a:cubicBezTo>
                <a:cubicBezTo>
                  <a:pt x="3265157" y="593480"/>
                  <a:pt x="3261201" y="604340"/>
                  <a:pt x="3253257" y="612533"/>
                </a:cubicBezTo>
                <a:cubicBezTo>
                  <a:pt x="3245313" y="620725"/>
                  <a:pt x="3233164" y="625026"/>
                  <a:pt x="3216811" y="625435"/>
                </a:cubicBezTo>
                <a:lnTo>
                  <a:pt x="3193876" y="744999"/>
                </a:lnTo>
                <a:cubicBezTo>
                  <a:pt x="3189860" y="767111"/>
                  <a:pt x="3186864" y="786356"/>
                  <a:pt x="3184890" y="802735"/>
                </a:cubicBezTo>
                <a:lnTo>
                  <a:pt x="3154164" y="802735"/>
                </a:lnTo>
                <a:lnTo>
                  <a:pt x="3159491" y="765514"/>
                </a:lnTo>
                <a:lnTo>
                  <a:pt x="3158671" y="765514"/>
                </a:lnTo>
                <a:cubicBezTo>
                  <a:pt x="3149682" y="778532"/>
                  <a:pt x="3139079" y="788709"/>
                  <a:pt x="3126863" y="796045"/>
                </a:cubicBezTo>
                <a:cubicBezTo>
                  <a:pt x="3114648" y="803381"/>
                  <a:pt x="3101894" y="807113"/>
                  <a:pt x="3088601" y="807240"/>
                </a:cubicBezTo>
                <a:cubicBezTo>
                  <a:pt x="3075328" y="807667"/>
                  <a:pt x="3063492" y="803747"/>
                  <a:pt x="3053094" y="795479"/>
                </a:cubicBezTo>
                <a:cubicBezTo>
                  <a:pt x="3042696" y="787212"/>
                  <a:pt x="3037208" y="772036"/>
                  <a:pt x="3036628" y="749951"/>
                </a:cubicBezTo>
                <a:cubicBezTo>
                  <a:pt x="3036628" y="745266"/>
                  <a:pt x="3036935" y="740198"/>
                  <a:pt x="3037549" y="734745"/>
                </a:cubicBezTo>
                <a:cubicBezTo>
                  <a:pt x="3038162" y="729293"/>
                  <a:pt x="3039083" y="723303"/>
                  <a:pt x="3040310" y="716775"/>
                </a:cubicBezTo>
                <a:lnTo>
                  <a:pt x="3061575" y="604551"/>
                </a:lnTo>
                <a:lnTo>
                  <a:pt x="3095567" y="604551"/>
                </a:lnTo>
                <a:lnTo>
                  <a:pt x="3074670" y="715137"/>
                </a:lnTo>
                <a:cubicBezTo>
                  <a:pt x="3073440" y="720649"/>
                  <a:pt x="3072518" y="725803"/>
                  <a:pt x="3071904" y="730598"/>
                </a:cubicBezTo>
                <a:cubicBezTo>
                  <a:pt x="3071289" y="735394"/>
                  <a:pt x="3070982" y="739933"/>
                  <a:pt x="3070982" y="744217"/>
                </a:cubicBezTo>
                <a:cubicBezTo>
                  <a:pt x="3070853" y="754609"/>
                  <a:pt x="3073262" y="762903"/>
                  <a:pt x="3078204" y="769098"/>
                </a:cubicBezTo>
                <a:cubicBezTo>
                  <a:pt x="3083146" y="775293"/>
                  <a:pt x="3091393" y="778467"/>
                  <a:pt x="3102944" y="778621"/>
                </a:cubicBezTo>
                <a:cubicBezTo>
                  <a:pt x="3115868" y="778339"/>
                  <a:pt x="3128639" y="771735"/>
                  <a:pt x="3141256" y="758808"/>
                </a:cubicBezTo>
                <a:cubicBezTo>
                  <a:pt x="3153874" y="745880"/>
                  <a:pt x="3162547" y="728320"/>
                  <a:pt x="3167276" y="706126"/>
                </a:cubicBezTo>
                <a:lnTo>
                  <a:pt x="3186524" y="604551"/>
                </a:lnTo>
                <a:lnTo>
                  <a:pt x="3214350" y="604551"/>
                </a:lnTo>
                <a:cubicBezTo>
                  <a:pt x="3222732" y="604526"/>
                  <a:pt x="3228936" y="602630"/>
                  <a:pt x="3232961" y="598863"/>
                </a:cubicBezTo>
                <a:cubicBezTo>
                  <a:pt x="3236986" y="595097"/>
                  <a:pt x="3238985" y="589613"/>
                  <a:pt x="3238959" y="582413"/>
                </a:cubicBezTo>
                <a:cubicBezTo>
                  <a:pt x="3238934" y="579321"/>
                  <a:pt x="3238575" y="576281"/>
                  <a:pt x="3237882" y="573291"/>
                </a:cubicBezTo>
                <a:cubicBezTo>
                  <a:pt x="3237190" y="570302"/>
                  <a:pt x="3236319" y="567466"/>
                  <a:pt x="3235268" y="564784"/>
                </a:cubicBezTo>
                <a:close/>
                <a:moveTo>
                  <a:pt x="725260" y="551307"/>
                </a:moveTo>
                <a:lnTo>
                  <a:pt x="715021" y="604551"/>
                </a:lnTo>
                <a:lnTo>
                  <a:pt x="762531" y="604551"/>
                </a:lnTo>
                <a:lnTo>
                  <a:pt x="757207" y="631123"/>
                </a:lnTo>
                <a:lnTo>
                  <a:pt x="709696" y="631123"/>
                </a:lnTo>
                <a:lnTo>
                  <a:pt x="691265" y="727406"/>
                </a:lnTo>
                <a:cubicBezTo>
                  <a:pt x="690215" y="732912"/>
                  <a:pt x="689345" y="738289"/>
                  <a:pt x="688654" y="743539"/>
                </a:cubicBezTo>
                <a:cubicBezTo>
                  <a:pt x="687963" y="748788"/>
                  <a:pt x="687605" y="754063"/>
                  <a:pt x="687579" y="759364"/>
                </a:cubicBezTo>
                <a:cubicBezTo>
                  <a:pt x="687545" y="765348"/>
                  <a:pt x="689047" y="769974"/>
                  <a:pt x="692084" y="773243"/>
                </a:cubicBezTo>
                <a:cubicBezTo>
                  <a:pt x="695122" y="776513"/>
                  <a:pt x="699900" y="778169"/>
                  <a:pt x="706419" y="778211"/>
                </a:cubicBezTo>
                <a:cubicBezTo>
                  <a:pt x="709312" y="778211"/>
                  <a:pt x="712128" y="778109"/>
                  <a:pt x="714867" y="777904"/>
                </a:cubicBezTo>
                <a:cubicBezTo>
                  <a:pt x="717606" y="777699"/>
                  <a:pt x="720114" y="777392"/>
                  <a:pt x="722393" y="776982"/>
                </a:cubicBezTo>
                <a:lnTo>
                  <a:pt x="720754" y="803560"/>
                </a:lnTo>
                <a:cubicBezTo>
                  <a:pt x="717589" y="804787"/>
                  <a:pt x="713681" y="805707"/>
                  <a:pt x="709030" y="806320"/>
                </a:cubicBezTo>
                <a:cubicBezTo>
                  <a:pt x="704380" y="806933"/>
                  <a:pt x="699550" y="807240"/>
                  <a:pt x="694542" y="807240"/>
                </a:cubicBezTo>
                <a:cubicBezTo>
                  <a:pt x="679558" y="806891"/>
                  <a:pt x="668820" y="802989"/>
                  <a:pt x="662326" y="795534"/>
                </a:cubicBezTo>
                <a:cubicBezTo>
                  <a:pt x="655833" y="788079"/>
                  <a:pt x="652663" y="779163"/>
                  <a:pt x="652816" y="768788"/>
                </a:cubicBezTo>
                <a:cubicBezTo>
                  <a:pt x="652808" y="763111"/>
                  <a:pt x="653131" y="757256"/>
                  <a:pt x="653788" y="751221"/>
                </a:cubicBezTo>
                <a:cubicBezTo>
                  <a:pt x="654444" y="745186"/>
                  <a:pt x="655483" y="738614"/>
                  <a:pt x="656906" y="731503"/>
                </a:cubicBezTo>
                <a:lnTo>
                  <a:pt x="676537" y="631123"/>
                </a:lnTo>
                <a:lnTo>
                  <a:pt x="647901" y="631123"/>
                </a:lnTo>
                <a:lnTo>
                  <a:pt x="653225" y="604551"/>
                </a:lnTo>
                <a:lnTo>
                  <a:pt x="681445" y="604551"/>
                </a:lnTo>
                <a:lnTo>
                  <a:pt x="690037" y="559908"/>
                </a:lnTo>
                <a:close/>
                <a:moveTo>
                  <a:pt x="96610" y="551307"/>
                </a:moveTo>
                <a:lnTo>
                  <a:pt x="86371" y="604551"/>
                </a:lnTo>
                <a:lnTo>
                  <a:pt x="133881" y="604551"/>
                </a:lnTo>
                <a:lnTo>
                  <a:pt x="128557" y="631123"/>
                </a:lnTo>
                <a:lnTo>
                  <a:pt x="81046" y="631123"/>
                </a:lnTo>
                <a:lnTo>
                  <a:pt x="62615" y="727406"/>
                </a:lnTo>
                <a:cubicBezTo>
                  <a:pt x="61566" y="732912"/>
                  <a:pt x="60696" y="738289"/>
                  <a:pt x="60004" y="743539"/>
                </a:cubicBezTo>
                <a:cubicBezTo>
                  <a:pt x="59313" y="748788"/>
                  <a:pt x="58955" y="754063"/>
                  <a:pt x="58929" y="759364"/>
                </a:cubicBezTo>
                <a:cubicBezTo>
                  <a:pt x="58895" y="765348"/>
                  <a:pt x="60397" y="769974"/>
                  <a:pt x="63434" y="773243"/>
                </a:cubicBezTo>
                <a:cubicBezTo>
                  <a:pt x="66472" y="776513"/>
                  <a:pt x="71250" y="778169"/>
                  <a:pt x="77769" y="778211"/>
                </a:cubicBezTo>
                <a:cubicBezTo>
                  <a:pt x="80662" y="778211"/>
                  <a:pt x="83478" y="778109"/>
                  <a:pt x="86217" y="777904"/>
                </a:cubicBezTo>
                <a:cubicBezTo>
                  <a:pt x="88956" y="777699"/>
                  <a:pt x="91465" y="777392"/>
                  <a:pt x="93743" y="776982"/>
                </a:cubicBezTo>
                <a:lnTo>
                  <a:pt x="92105" y="803560"/>
                </a:lnTo>
                <a:cubicBezTo>
                  <a:pt x="88939" y="804787"/>
                  <a:pt x="85031" y="805707"/>
                  <a:pt x="80381" y="806320"/>
                </a:cubicBezTo>
                <a:cubicBezTo>
                  <a:pt x="75730" y="806933"/>
                  <a:pt x="70901" y="807240"/>
                  <a:pt x="65892" y="807240"/>
                </a:cubicBezTo>
                <a:cubicBezTo>
                  <a:pt x="50908" y="806891"/>
                  <a:pt x="40170" y="802989"/>
                  <a:pt x="33676" y="795534"/>
                </a:cubicBezTo>
                <a:cubicBezTo>
                  <a:pt x="27183" y="788079"/>
                  <a:pt x="24013" y="779163"/>
                  <a:pt x="24166" y="768788"/>
                </a:cubicBezTo>
                <a:cubicBezTo>
                  <a:pt x="24158" y="763111"/>
                  <a:pt x="24482" y="757256"/>
                  <a:pt x="25138" y="751221"/>
                </a:cubicBezTo>
                <a:cubicBezTo>
                  <a:pt x="25794" y="745186"/>
                  <a:pt x="26833" y="738614"/>
                  <a:pt x="28256" y="731503"/>
                </a:cubicBezTo>
                <a:lnTo>
                  <a:pt x="47887" y="631123"/>
                </a:lnTo>
                <a:lnTo>
                  <a:pt x="19251" y="631123"/>
                </a:lnTo>
                <a:lnTo>
                  <a:pt x="24575" y="604551"/>
                </a:lnTo>
                <a:lnTo>
                  <a:pt x="52795" y="604551"/>
                </a:lnTo>
                <a:lnTo>
                  <a:pt x="61386" y="559908"/>
                </a:lnTo>
                <a:close/>
                <a:moveTo>
                  <a:pt x="4778026" y="527961"/>
                </a:moveTo>
                <a:lnTo>
                  <a:pt x="4796815" y="527961"/>
                </a:lnTo>
                <a:cubicBezTo>
                  <a:pt x="4795267" y="540699"/>
                  <a:pt x="4792032" y="550415"/>
                  <a:pt x="4787110" y="557110"/>
                </a:cubicBezTo>
                <a:cubicBezTo>
                  <a:pt x="4782187" y="563806"/>
                  <a:pt x="4775062" y="567179"/>
                  <a:pt x="4765734" y="567229"/>
                </a:cubicBezTo>
                <a:cubicBezTo>
                  <a:pt x="4760817" y="567170"/>
                  <a:pt x="4756309" y="566369"/>
                  <a:pt x="4752212" y="564827"/>
                </a:cubicBezTo>
                <a:cubicBezTo>
                  <a:pt x="4748114" y="563285"/>
                  <a:pt x="4744426" y="561357"/>
                  <a:pt x="4741148" y="559045"/>
                </a:cubicBezTo>
                <a:cubicBezTo>
                  <a:pt x="4738476" y="557123"/>
                  <a:pt x="4735728" y="555432"/>
                  <a:pt x="4732902" y="553971"/>
                </a:cubicBezTo>
                <a:cubicBezTo>
                  <a:pt x="4730076" y="552511"/>
                  <a:pt x="4727225" y="551742"/>
                  <a:pt x="4724348" y="551665"/>
                </a:cubicBezTo>
                <a:cubicBezTo>
                  <a:pt x="4720737" y="551742"/>
                  <a:pt x="4718022" y="553433"/>
                  <a:pt x="4716205" y="556739"/>
                </a:cubicBezTo>
                <a:cubicBezTo>
                  <a:pt x="4714386" y="560044"/>
                  <a:pt x="4713003" y="564503"/>
                  <a:pt x="4712056" y="570114"/>
                </a:cubicBezTo>
                <a:lnTo>
                  <a:pt x="4692387" y="570114"/>
                </a:lnTo>
                <a:cubicBezTo>
                  <a:pt x="4693855" y="558013"/>
                  <a:pt x="4697271" y="548222"/>
                  <a:pt x="4702631" y="540741"/>
                </a:cubicBezTo>
                <a:cubicBezTo>
                  <a:pt x="4707992" y="533260"/>
                  <a:pt x="4715094" y="529410"/>
                  <a:pt x="4723938" y="529190"/>
                </a:cubicBezTo>
                <a:cubicBezTo>
                  <a:pt x="4729103" y="529257"/>
                  <a:pt x="4733525" y="530144"/>
                  <a:pt x="4737204" y="531848"/>
                </a:cubicBezTo>
                <a:cubicBezTo>
                  <a:pt x="4740884" y="533553"/>
                  <a:pt x="4744794" y="535671"/>
                  <a:pt x="4748933" y="538200"/>
                </a:cubicBezTo>
                <a:cubicBezTo>
                  <a:pt x="4751990" y="540103"/>
                  <a:pt x="4754892" y="541724"/>
                  <a:pt x="4757641" y="543064"/>
                </a:cubicBezTo>
                <a:cubicBezTo>
                  <a:pt x="4760390" y="544404"/>
                  <a:pt x="4763087" y="545103"/>
                  <a:pt x="4765734" y="545163"/>
                </a:cubicBezTo>
                <a:cubicBezTo>
                  <a:pt x="4768935" y="545291"/>
                  <a:pt x="4771445" y="544114"/>
                  <a:pt x="4773263" y="541630"/>
                </a:cubicBezTo>
                <a:cubicBezTo>
                  <a:pt x="4775081" y="539147"/>
                  <a:pt x="4776669" y="534591"/>
                  <a:pt x="4778026" y="527961"/>
                </a:cubicBezTo>
                <a:close/>
                <a:moveTo>
                  <a:pt x="3182847" y="527961"/>
                </a:moveTo>
                <a:lnTo>
                  <a:pt x="3202046" y="527961"/>
                </a:lnTo>
                <a:cubicBezTo>
                  <a:pt x="3200507" y="540699"/>
                  <a:pt x="3197254" y="550415"/>
                  <a:pt x="3192289" y="557110"/>
                </a:cubicBezTo>
                <a:cubicBezTo>
                  <a:pt x="3187323" y="563806"/>
                  <a:pt x="3180078" y="567179"/>
                  <a:pt x="3170555" y="567229"/>
                </a:cubicBezTo>
                <a:cubicBezTo>
                  <a:pt x="3165834" y="567170"/>
                  <a:pt x="3161446" y="566369"/>
                  <a:pt x="3157391" y="564827"/>
                </a:cubicBezTo>
                <a:cubicBezTo>
                  <a:pt x="3153336" y="563285"/>
                  <a:pt x="3149665" y="561357"/>
                  <a:pt x="3146378" y="559045"/>
                </a:cubicBezTo>
                <a:cubicBezTo>
                  <a:pt x="3143536" y="557123"/>
                  <a:pt x="3140718" y="555432"/>
                  <a:pt x="3137927" y="553971"/>
                </a:cubicBezTo>
                <a:cubicBezTo>
                  <a:pt x="3135136" y="552511"/>
                  <a:pt x="3132216" y="551742"/>
                  <a:pt x="3129168" y="551665"/>
                </a:cubicBezTo>
                <a:cubicBezTo>
                  <a:pt x="3125549" y="551742"/>
                  <a:pt x="3122851" y="553433"/>
                  <a:pt x="3121076" y="556739"/>
                </a:cubicBezTo>
                <a:cubicBezTo>
                  <a:pt x="3119300" y="560044"/>
                  <a:pt x="3118037" y="564503"/>
                  <a:pt x="3117285" y="570114"/>
                </a:cubicBezTo>
                <a:lnTo>
                  <a:pt x="3097617" y="570114"/>
                </a:lnTo>
                <a:cubicBezTo>
                  <a:pt x="3099085" y="558013"/>
                  <a:pt x="3102500" y="548222"/>
                  <a:pt x="3107861" y="540741"/>
                </a:cubicBezTo>
                <a:cubicBezTo>
                  <a:pt x="3113222" y="533260"/>
                  <a:pt x="3120325" y="529410"/>
                  <a:pt x="3129168" y="529190"/>
                </a:cubicBezTo>
                <a:cubicBezTo>
                  <a:pt x="3134333" y="529257"/>
                  <a:pt x="3138755" y="530144"/>
                  <a:pt x="3142435" y="531848"/>
                </a:cubicBezTo>
                <a:cubicBezTo>
                  <a:pt x="3146114" y="533553"/>
                  <a:pt x="3150024" y="535671"/>
                  <a:pt x="3154164" y="538200"/>
                </a:cubicBezTo>
                <a:cubicBezTo>
                  <a:pt x="3157024" y="540103"/>
                  <a:pt x="3159807" y="541724"/>
                  <a:pt x="3162513" y="543064"/>
                </a:cubicBezTo>
                <a:cubicBezTo>
                  <a:pt x="3165218" y="544404"/>
                  <a:pt x="3167899" y="545103"/>
                  <a:pt x="3170555" y="545163"/>
                </a:cubicBezTo>
                <a:cubicBezTo>
                  <a:pt x="3173961" y="545291"/>
                  <a:pt x="3176573" y="544114"/>
                  <a:pt x="3178391" y="541630"/>
                </a:cubicBezTo>
                <a:cubicBezTo>
                  <a:pt x="3180210" y="539147"/>
                  <a:pt x="3181695" y="534591"/>
                  <a:pt x="3182847" y="527961"/>
                </a:cubicBezTo>
                <a:close/>
                <a:moveTo>
                  <a:pt x="4322666" y="526323"/>
                </a:moveTo>
                <a:cubicBezTo>
                  <a:pt x="4328870" y="526442"/>
                  <a:pt x="4333745" y="528453"/>
                  <a:pt x="4337290" y="532357"/>
                </a:cubicBezTo>
                <a:cubicBezTo>
                  <a:pt x="4340836" y="536260"/>
                  <a:pt x="4342643" y="541340"/>
                  <a:pt x="4342711" y="547596"/>
                </a:cubicBezTo>
                <a:cubicBezTo>
                  <a:pt x="4342395" y="554457"/>
                  <a:pt x="4340162" y="559963"/>
                  <a:pt x="4336012" y="564113"/>
                </a:cubicBezTo>
                <a:cubicBezTo>
                  <a:pt x="4331861" y="568264"/>
                  <a:pt x="4326458" y="570395"/>
                  <a:pt x="4319802" y="570506"/>
                </a:cubicBezTo>
                <a:cubicBezTo>
                  <a:pt x="4313794" y="570386"/>
                  <a:pt x="4309038" y="568375"/>
                  <a:pt x="4305535" y="564471"/>
                </a:cubicBezTo>
                <a:cubicBezTo>
                  <a:pt x="4302033" y="560568"/>
                  <a:pt x="4300243" y="555488"/>
                  <a:pt x="4300166" y="549232"/>
                </a:cubicBezTo>
                <a:cubicBezTo>
                  <a:pt x="4300337" y="542550"/>
                  <a:pt x="4302552" y="537096"/>
                  <a:pt x="4306814" y="532868"/>
                </a:cubicBezTo>
                <a:cubicBezTo>
                  <a:pt x="4311075" y="528641"/>
                  <a:pt x="4316359" y="526459"/>
                  <a:pt x="4322666" y="526323"/>
                </a:cubicBezTo>
                <a:close/>
                <a:moveTo>
                  <a:pt x="9764369" y="521817"/>
                </a:moveTo>
                <a:lnTo>
                  <a:pt x="9805326" y="521817"/>
                </a:lnTo>
                <a:lnTo>
                  <a:pt x="9750853" y="580335"/>
                </a:lnTo>
                <a:lnTo>
                  <a:pt x="9724231" y="580335"/>
                </a:lnTo>
                <a:close/>
                <a:moveTo>
                  <a:pt x="8377960" y="521817"/>
                </a:moveTo>
                <a:lnTo>
                  <a:pt x="8418903" y="521817"/>
                </a:lnTo>
                <a:lnTo>
                  <a:pt x="8364439" y="580335"/>
                </a:lnTo>
                <a:lnTo>
                  <a:pt x="8337804" y="580335"/>
                </a:lnTo>
                <a:close/>
                <a:moveTo>
                  <a:pt x="8026124" y="521817"/>
                </a:moveTo>
                <a:lnTo>
                  <a:pt x="8067061" y="521817"/>
                </a:lnTo>
                <a:lnTo>
                  <a:pt x="8012630" y="580335"/>
                </a:lnTo>
                <a:lnTo>
                  <a:pt x="7986005" y="580335"/>
                </a:lnTo>
                <a:close/>
                <a:moveTo>
                  <a:pt x="6839619" y="521817"/>
                </a:moveTo>
                <a:lnTo>
                  <a:pt x="6864205" y="521817"/>
                </a:lnTo>
                <a:lnTo>
                  <a:pt x="6892041" y="580335"/>
                </a:lnTo>
                <a:lnTo>
                  <a:pt x="6866663" y="580335"/>
                </a:lnTo>
                <a:lnTo>
                  <a:pt x="6849044" y="542687"/>
                </a:lnTo>
                <a:lnTo>
                  <a:pt x="6848224" y="542687"/>
                </a:lnTo>
                <a:lnTo>
                  <a:pt x="6819541" y="580335"/>
                </a:lnTo>
                <a:lnTo>
                  <a:pt x="6792088" y="580335"/>
                </a:lnTo>
                <a:close/>
                <a:moveTo>
                  <a:pt x="6222327" y="521817"/>
                </a:moveTo>
                <a:lnTo>
                  <a:pt x="6263296" y="521817"/>
                </a:lnTo>
                <a:lnTo>
                  <a:pt x="6208806" y="580335"/>
                </a:lnTo>
                <a:lnTo>
                  <a:pt x="6182176" y="580335"/>
                </a:lnTo>
                <a:close/>
                <a:moveTo>
                  <a:pt x="5785011" y="521817"/>
                </a:moveTo>
                <a:lnTo>
                  <a:pt x="5825940" y="521817"/>
                </a:lnTo>
                <a:lnTo>
                  <a:pt x="5771490" y="580335"/>
                </a:lnTo>
                <a:lnTo>
                  <a:pt x="5744855" y="580335"/>
                </a:lnTo>
                <a:close/>
                <a:moveTo>
                  <a:pt x="5393040" y="521817"/>
                </a:moveTo>
                <a:lnTo>
                  <a:pt x="5433980" y="521817"/>
                </a:lnTo>
                <a:lnTo>
                  <a:pt x="5379529" y="580335"/>
                </a:lnTo>
                <a:lnTo>
                  <a:pt x="5352919" y="580335"/>
                </a:lnTo>
                <a:close/>
                <a:moveTo>
                  <a:pt x="1991396" y="521817"/>
                </a:moveTo>
                <a:lnTo>
                  <a:pt x="2015982" y="521817"/>
                </a:lnTo>
                <a:lnTo>
                  <a:pt x="2043818" y="580335"/>
                </a:lnTo>
                <a:lnTo>
                  <a:pt x="2018440" y="580335"/>
                </a:lnTo>
                <a:lnTo>
                  <a:pt x="2000821" y="542687"/>
                </a:lnTo>
                <a:lnTo>
                  <a:pt x="2000001" y="542687"/>
                </a:lnTo>
                <a:lnTo>
                  <a:pt x="1971318" y="580335"/>
                </a:lnTo>
                <a:lnTo>
                  <a:pt x="1943864" y="580335"/>
                </a:lnTo>
                <a:close/>
                <a:moveTo>
                  <a:pt x="1060811" y="521817"/>
                </a:moveTo>
                <a:lnTo>
                  <a:pt x="1099332" y="521817"/>
                </a:lnTo>
                <a:lnTo>
                  <a:pt x="1126346" y="580335"/>
                </a:lnTo>
                <a:lnTo>
                  <a:pt x="1101791" y="580335"/>
                </a:lnTo>
                <a:close/>
                <a:moveTo>
                  <a:pt x="10396015" y="511988"/>
                </a:moveTo>
                <a:lnTo>
                  <a:pt x="10430024" y="511988"/>
                </a:lnTo>
                <a:lnTo>
                  <a:pt x="10403800" y="640547"/>
                </a:lnTo>
                <a:lnTo>
                  <a:pt x="10404620" y="640547"/>
                </a:lnTo>
                <a:cubicBezTo>
                  <a:pt x="10413566" y="627222"/>
                  <a:pt x="10424049" y="617147"/>
                  <a:pt x="10436068" y="610321"/>
                </a:cubicBezTo>
                <a:cubicBezTo>
                  <a:pt x="10448088" y="603496"/>
                  <a:pt x="10460825" y="600071"/>
                  <a:pt x="10474277" y="600046"/>
                </a:cubicBezTo>
                <a:cubicBezTo>
                  <a:pt x="10488679" y="600273"/>
                  <a:pt x="10500272" y="603819"/>
                  <a:pt x="10509060" y="610683"/>
                </a:cubicBezTo>
                <a:cubicBezTo>
                  <a:pt x="10517847" y="617547"/>
                  <a:pt x="10524223" y="626369"/>
                  <a:pt x="10528188" y="637148"/>
                </a:cubicBezTo>
                <a:cubicBezTo>
                  <a:pt x="10532153" y="647928"/>
                  <a:pt x="10534103" y="659304"/>
                  <a:pt x="10534036" y="671275"/>
                </a:cubicBezTo>
                <a:cubicBezTo>
                  <a:pt x="10533986" y="692044"/>
                  <a:pt x="10529222" y="712777"/>
                  <a:pt x="10519742" y="733475"/>
                </a:cubicBezTo>
                <a:cubicBezTo>
                  <a:pt x="10510262" y="754174"/>
                  <a:pt x="10496367" y="771504"/>
                  <a:pt x="10478055" y="785465"/>
                </a:cubicBezTo>
                <a:cubicBezTo>
                  <a:pt x="10459742" y="799426"/>
                  <a:pt x="10437313" y="806684"/>
                  <a:pt x="10410766" y="807240"/>
                </a:cubicBezTo>
                <a:cubicBezTo>
                  <a:pt x="10392994" y="807411"/>
                  <a:pt x="10378478" y="803492"/>
                  <a:pt x="10367218" y="795480"/>
                </a:cubicBezTo>
                <a:cubicBezTo>
                  <a:pt x="10355957" y="787469"/>
                  <a:pt x="10350144" y="774338"/>
                  <a:pt x="10349779" y="756086"/>
                </a:cubicBezTo>
                <a:cubicBezTo>
                  <a:pt x="10349813" y="751272"/>
                  <a:pt x="10350153" y="746150"/>
                  <a:pt x="10350801" y="740722"/>
                </a:cubicBezTo>
                <a:cubicBezTo>
                  <a:pt x="10351449" y="735293"/>
                  <a:pt x="10352199" y="730172"/>
                  <a:pt x="10353051" y="725357"/>
                </a:cubicBezTo>
                <a:close/>
                <a:moveTo>
                  <a:pt x="9026099" y="511988"/>
                </a:moveTo>
                <a:lnTo>
                  <a:pt x="9060094" y="511988"/>
                </a:lnTo>
                <a:lnTo>
                  <a:pt x="9035519" y="639724"/>
                </a:lnTo>
                <a:lnTo>
                  <a:pt x="9036338" y="639724"/>
                </a:lnTo>
                <a:cubicBezTo>
                  <a:pt x="9044769" y="627508"/>
                  <a:pt x="9054939" y="617878"/>
                  <a:pt x="9066852" y="610832"/>
                </a:cubicBezTo>
                <a:cubicBezTo>
                  <a:pt x="9078764" y="603786"/>
                  <a:pt x="9092211" y="600191"/>
                  <a:pt x="9107195" y="600046"/>
                </a:cubicBezTo>
                <a:cubicBezTo>
                  <a:pt x="9119091" y="599807"/>
                  <a:pt x="9130088" y="603761"/>
                  <a:pt x="9140187" y="611908"/>
                </a:cubicBezTo>
                <a:cubicBezTo>
                  <a:pt x="9150286" y="620055"/>
                  <a:pt x="9155654" y="633832"/>
                  <a:pt x="9156293" y="653240"/>
                </a:cubicBezTo>
                <a:cubicBezTo>
                  <a:pt x="9156284" y="658658"/>
                  <a:pt x="9155994" y="664307"/>
                  <a:pt x="9155424" y="670186"/>
                </a:cubicBezTo>
                <a:cubicBezTo>
                  <a:pt x="9154853" y="676065"/>
                  <a:pt x="9154052" y="681611"/>
                  <a:pt x="9153021" y="686825"/>
                </a:cubicBezTo>
                <a:lnTo>
                  <a:pt x="9130937" y="802735"/>
                </a:lnTo>
                <a:lnTo>
                  <a:pt x="9096956" y="802735"/>
                </a:lnTo>
                <a:lnTo>
                  <a:pt x="9119073" y="688463"/>
                </a:lnTo>
                <a:cubicBezTo>
                  <a:pt x="9119712" y="684785"/>
                  <a:pt x="9120276" y="680673"/>
                  <a:pt x="9120762" y="676125"/>
                </a:cubicBezTo>
                <a:cubicBezTo>
                  <a:pt x="9121248" y="671577"/>
                  <a:pt x="9121505" y="666542"/>
                  <a:pt x="9121530" y="661022"/>
                </a:cubicBezTo>
                <a:cubicBezTo>
                  <a:pt x="9121633" y="651593"/>
                  <a:pt x="9119277" y="643828"/>
                  <a:pt x="9114465" y="637727"/>
                </a:cubicBezTo>
                <a:cubicBezTo>
                  <a:pt x="9109652" y="631626"/>
                  <a:pt x="9101768" y="628469"/>
                  <a:pt x="9090812" y="628256"/>
                </a:cubicBezTo>
                <a:cubicBezTo>
                  <a:pt x="9077040" y="628605"/>
                  <a:pt x="9063524" y="635585"/>
                  <a:pt x="9050264" y="649195"/>
                </a:cubicBezTo>
                <a:cubicBezTo>
                  <a:pt x="9037004" y="662805"/>
                  <a:pt x="9027993" y="680946"/>
                  <a:pt x="9023232" y="703617"/>
                </a:cubicBezTo>
                <a:lnTo>
                  <a:pt x="9004801" y="802735"/>
                </a:lnTo>
                <a:lnTo>
                  <a:pt x="8970806" y="802735"/>
                </a:lnTo>
                <a:close/>
                <a:moveTo>
                  <a:pt x="8207327" y="511988"/>
                </a:moveTo>
                <a:lnTo>
                  <a:pt x="8241302" y="511988"/>
                </a:lnTo>
                <a:lnTo>
                  <a:pt x="8185632" y="802735"/>
                </a:lnTo>
                <a:lnTo>
                  <a:pt x="8152066" y="802735"/>
                </a:lnTo>
                <a:close/>
                <a:moveTo>
                  <a:pt x="7711649" y="511988"/>
                </a:moveTo>
                <a:lnTo>
                  <a:pt x="7745644" y="511988"/>
                </a:lnTo>
                <a:lnTo>
                  <a:pt x="7721069" y="639724"/>
                </a:lnTo>
                <a:lnTo>
                  <a:pt x="7721889" y="639724"/>
                </a:lnTo>
                <a:cubicBezTo>
                  <a:pt x="7730319" y="627508"/>
                  <a:pt x="7740490" y="617878"/>
                  <a:pt x="7752401" y="610832"/>
                </a:cubicBezTo>
                <a:cubicBezTo>
                  <a:pt x="7764313" y="603786"/>
                  <a:pt x="7777761" y="600191"/>
                  <a:pt x="7792745" y="600046"/>
                </a:cubicBezTo>
                <a:cubicBezTo>
                  <a:pt x="7804641" y="599807"/>
                  <a:pt x="7815639" y="603761"/>
                  <a:pt x="7825737" y="611908"/>
                </a:cubicBezTo>
                <a:cubicBezTo>
                  <a:pt x="7835835" y="620055"/>
                  <a:pt x="7841205" y="633832"/>
                  <a:pt x="7841843" y="653240"/>
                </a:cubicBezTo>
                <a:cubicBezTo>
                  <a:pt x="7841835" y="658658"/>
                  <a:pt x="7841545" y="664307"/>
                  <a:pt x="7840973" y="670186"/>
                </a:cubicBezTo>
                <a:cubicBezTo>
                  <a:pt x="7840403" y="676065"/>
                  <a:pt x="7839602" y="681611"/>
                  <a:pt x="7838571" y="686825"/>
                </a:cubicBezTo>
                <a:lnTo>
                  <a:pt x="7816487" y="802735"/>
                </a:lnTo>
                <a:lnTo>
                  <a:pt x="7782505" y="802735"/>
                </a:lnTo>
                <a:lnTo>
                  <a:pt x="7804622" y="688463"/>
                </a:lnTo>
                <a:cubicBezTo>
                  <a:pt x="7805263" y="684785"/>
                  <a:pt x="7805825" y="680673"/>
                  <a:pt x="7806311" y="676125"/>
                </a:cubicBezTo>
                <a:cubicBezTo>
                  <a:pt x="7806798" y="671577"/>
                  <a:pt x="7807054" y="666542"/>
                  <a:pt x="7807079" y="661022"/>
                </a:cubicBezTo>
                <a:cubicBezTo>
                  <a:pt x="7807182" y="651593"/>
                  <a:pt x="7804827" y="643828"/>
                  <a:pt x="7800015" y="637727"/>
                </a:cubicBezTo>
                <a:cubicBezTo>
                  <a:pt x="7795202" y="631626"/>
                  <a:pt x="7787318" y="628469"/>
                  <a:pt x="7776361" y="628256"/>
                </a:cubicBezTo>
                <a:cubicBezTo>
                  <a:pt x="7762590" y="628605"/>
                  <a:pt x="7749074" y="635585"/>
                  <a:pt x="7735814" y="649195"/>
                </a:cubicBezTo>
                <a:cubicBezTo>
                  <a:pt x="7722554" y="662805"/>
                  <a:pt x="7713543" y="680946"/>
                  <a:pt x="7708782" y="703617"/>
                </a:cubicBezTo>
                <a:lnTo>
                  <a:pt x="7690351" y="802735"/>
                </a:lnTo>
                <a:lnTo>
                  <a:pt x="7656357" y="802735"/>
                </a:lnTo>
                <a:close/>
                <a:moveTo>
                  <a:pt x="5149424" y="511988"/>
                </a:moveTo>
                <a:lnTo>
                  <a:pt x="5183419" y="511988"/>
                </a:lnTo>
                <a:lnTo>
                  <a:pt x="5158844" y="639724"/>
                </a:lnTo>
                <a:lnTo>
                  <a:pt x="5159664" y="639724"/>
                </a:lnTo>
                <a:cubicBezTo>
                  <a:pt x="5168094" y="627508"/>
                  <a:pt x="5178265" y="617878"/>
                  <a:pt x="5190177" y="610832"/>
                </a:cubicBezTo>
                <a:cubicBezTo>
                  <a:pt x="5202089" y="603786"/>
                  <a:pt x="5215537" y="600191"/>
                  <a:pt x="5230520" y="600046"/>
                </a:cubicBezTo>
                <a:cubicBezTo>
                  <a:pt x="5242416" y="599807"/>
                  <a:pt x="5253414" y="603761"/>
                  <a:pt x="5263512" y="611908"/>
                </a:cubicBezTo>
                <a:cubicBezTo>
                  <a:pt x="5273611" y="620055"/>
                  <a:pt x="5278980" y="633832"/>
                  <a:pt x="5279618" y="653240"/>
                </a:cubicBezTo>
                <a:cubicBezTo>
                  <a:pt x="5279610" y="658658"/>
                  <a:pt x="5279320" y="664307"/>
                  <a:pt x="5278749" y="670186"/>
                </a:cubicBezTo>
                <a:cubicBezTo>
                  <a:pt x="5278178" y="676065"/>
                  <a:pt x="5277377" y="681611"/>
                  <a:pt x="5276347" y="686825"/>
                </a:cubicBezTo>
                <a:lnTo>
                  <a:pt x="5254262" y="802735"/>
                </a:lnTo>
                <a:lnTo>
                  <a:pt x="5220281" y="802735"/>
                </a:lnTo>
                <a:lnTo>
                  <a:pt x="5242398" y="688463"/>
                </a:lnTo>
                <a:cubicBezTo>
                  <a:pt x="5243038" y="684785"/>
                  <a:pt x="5243601" y="680673"/>
                  <a:pt x="5244087" y="676125"/>
                </a:cubicBezTo>
                <a:cubicBezTo>
                  <a:pt x="5244573" y="671577"/>
                  <a:pt x="5244830" y="666542"/>
                  <a:pt x="5244855" y="661022"/>
                </a:cubicBezTo>
                <a:cubicBezTo>
                  <a:pt x="5244958" y="651593"/>
                  <a:pt x="5242603" y="643828"/>
                  <a:pt x="5237790" y="637727"/>
                </a:cubicBezTo>
                <a:cubicBezTo>
                  <a:pt x="5232978" y="631626"/>
                  <a:pt x="5225093" y="628469"/>
                  <a:pt x="5214137" y="628256"/>
                </a:cubicBezTo>
                <a:cubicBezTo>
                  <a:pt x="5200365" y="628605"/>
                  <a:pt x="5186849" y="635585"/>
                  <a:pt x="5173589" y="649195"/>
                </a:cubicBezTo>
                <a:cubicBezTo>
                  <a:pt x="5160329" y="662805"/>
                  <a:pt x="5151319" y="680946"/>
                  <a:pt x="5146557" y="703617"/>
                </a:cubicBezTo>
                <a:lnTo>
                  <a:pt x="5128127" y="802735"/>
                </a:lnTo>
                <a:lnTo>
                  <a:pt x="5094132" y="802735"/>
                </a:lnTo>
                <a:close/>
                <a:moveTo>
                  <a:pt x="4958909" y="511988"/>
                </a:moveTo>
                <a:lnTo>
                  <a:pt x="4992895" y="511988"/>
                </a:lnTo>
                <a:lnTo>
                  <a:pt x="4958090" y="694225"/>
                </a:lnTo>
                <a:lnTo>
                  <a:pt x="4958909" y="694225"/>
                </a:lnTo>
                <a:cubicBezTo>
                  <a:pt x="4962057" y="690702"/>
                  <a:pt x="4965281" y="687205"/>
                  <a:pt x="4968583" y="683733"/>
                </a:cubicBezTo>
                <a:cubicBezTo>
                  <a:pt x="4971884" y="680261"/>
                  <a:pt x="4974802" y="677070"/>
                  <a:pt x="4977335" y="674161"/>
                </a:cubicBezTo>
                <a:lnTo>
                  <a:pt x="5047354" y="604551"/>
                </a:lnTo>
                <a:lnTo>
                  <a:pt x="5089118" y="604551"/>
                </a:lnTo>
                <a:lnTo>
                  <a:pt x="5002721" y="686036"/>
                </a:lnTo>
                <a:lnTo>
                  <a:pt x="5062094" y="802735"/>
                </a:lnTo>
                <a:lnTo>
                  <a:pt x="5024423" y="802735"/>
                </a:lnTo>
                <a:lnTo>
                  <a:pt x="4976926" y="704872"/>
                </a:lnTo>
                <a:lnTo>
                  <a:pt x="4951948" y="727392"/>
                </a:lnTo>
                <a:lnTo>
                  <a:pt x="4937617" y="802735"/>
                </a:lnTo>
                <a:lnTo>
                  <a:pt x="4904041" y="802735"/>
                </a:lnTo>
                <a:close/>
                <a:moveTo>
                  <a:pt x="3797252" y="511988"/>
                </a:moveTo>
                <a:lnTo>
                  <a:pt x="3831228" y="511988"/>
                </a:lnTo>
                <a:lnTo>
                  <a:pt x="3775557" y="802735"/>
                </a:lnTo>
                <a:lnTo>
                  <a:pt x="3741992" y="802735"/>
                </a:lnTo>
                <a:close/>
                <a:moveTo>
                  <a:pt x="2863426" y="511988"/>
                </a:moveTo>
                <a:lnTo>
                  <a:pt x="2897421" y="511988"/>
                </a:lnTo>
                <a:lnTo>
                  <a:pt x="2872847" y="639724"/>
                </a:lnTo>
                <a:lnTo>
                  <a:pt x="2873666" y="639724"/>
                </a:lnTo>
                <a:cubicBezTo>
                  <a:pt x="2882096" y="627508"/>
                  <a:pt x="2892267" y="617878"/>
                  <a:pt x="2904179" y="610832"/>
                </a:cubicBezTo>
                <a:cubicBezTo>
                  <a:pt x="2916091" y="603786"/>
                  <a:pt x="2929539" y="600191"/>
                  <a:pt x="2944523" y="600046"/>
                </a:cubicBezTo>
                <a:cubicBezTo>
                  <a:pt x="2956418" y="599807"/>
                  <a:pt x="2967415" y="603761"/>
                  <a:pt x="2977514" y="611908"/>
                </a:cubicBezTo>
                <a:cubicBezTo>
                  <a:pt x="2987613" y="620055"/>
                  <a:pt x="2992981" y="633832"/>
                  <a:pt x="2993620" y="653240"/>
                </a:cubicBezTo>
                <a:cubicBezTo>
                  <a:pt x="2993612" y="658658"/>
                  <a:pt x="2993322" y="664307"/>
                  <a:pt x="2992751" y="670186"/>
                </a:cubicBezTo>
                <a:cubicBezTo>
                  <a:pt x="2992180" y="676065"/>
                  <a:pt x="2991379" y="681611"/>
                  <a:pt x="2990348" y="686825"/>
                </a:cubicBezTo>
                <a:lnTo>
                  <a:pt x="2968264" y="802735"/>
                </a:lnTo>
                <a:lnTo>
                  <a:pt x="2934283" y="802735"/>
                </a:lnTo>
                <a:lnTo>
                  <a:pt x="2956400" y="688463"/>
                </a:lnTo>
                <a:cubicBezTo>
                  <a:pt x="2957039" y="684785"/>
                  <a:pt x="2957603" y="680673"/>
                  <a:pt x="2958088" y="676125"/>
                </a:cubicBezTo>
                <a:cubicBezTo>
                  <a:pt x="2958576" y="671577"/>
                  <a:pt x="2958831" y="666542"/>
                  <a:pt x="2958857" y="661022"/>
                </a:cubicBezTo>
                <a:cubicBezTo>
                  <a:pt x="2958960" y="651593"/>
                  <a:pt x="2956605" y="643828"/>
                  <a:pt x="2951793" y="637727"/>
                </a:cubicBezTo>
                <a:cubicBezTo>
                  <a:pt x="2946980" y="631626"/>
                  <a:pt x="2939096" y="628469"/>
                  <a:pt x="2928139" y="628256"/>
                </a:cubicBezTo>
                <a:cubicBezTo>
                  <a:pt x="2914367" y="628605"/>
                  <a:pt x="2900851" y="635585"/>
                  <a:pt x="2887591" y="649195"/>
                </a:cubicBezTo>
                <a:cubicBezTo>
                  <a:pt x="2874330" y="662805"/>
                  <a:pt x="2865321" y="680946"/>
                  <a:pt x="2860560" y="703617"/>
                </a:cubicBezTo>
                <a:lnTo>
                  <a:pt x="2842129" y="802735"/>
                </a:lnTo>
                <a:lnTo>
                  <a:pt x="2808133" y="802735"/>
                </a:lnTo>
                <a:close/>
                <a:moveTo>
                  <a:pt x="1463251" y="511988"/>
                </a:moveTo>
                <a:lnTo>
                  <a:pt x="1497246" y="511988"/>
                </a:lnTo>
                <a:lnTo>
                  <a:pt x="1472671" y="639724"/>
                </a:lnTo>
                <a:lnTo>
                  <a:pt x="1473491" y="639724"/>
                </a:lnTo>
                <a:cubicBezTo>
                  <a:pt x="1481922" y="627508"/>
                  <a:pt x="1492092" y="617878"/>
                  <a:pt x="1504004" y="610832"/>
                </a:cubicBezTo>
                <a:cubicBezTo>
                  <a:pt x="1515916" y="603786"/>
                  <a:pt x="1529363" y="600191"/>
                  <a:pt x="1544347" y="600046"/>
                </a:cubicBezTo>
                <a:cubicBezTo>
                  <a:pt x="1556242" y="599807"/>
                  <a:pt x="1567240" y="603761"/>
                  <a:pt x="1577339" y="611908"/>
                </a:cubicBezTo>
                <a:cubicBezTo>
                  <a:pt x="1587438" y="620055"/>
                  <a:pt x="1592806" y="633832"/>
                  <a:pt x="1593445" y="653240"/>
                </a:cubicBezTo>
                <a:cubicBezTo>
                  <a:pt x="1593436" y="658658"/>
                  <a:pt x="1593147" y="664307"/>
                  <a:pt x="1592576" y="670186"/>
                </a:cubicBezTo>
                <a:cubicBezTo>
                  <a:pt x="1592006" y="676065"/>
                  <a:pt x="1591204" y="681611"/>
                  <a:pt x="1590174" y="686825"/>
                </a:cubicBezTo>
                <a:lnTo>
                  <a:pt x="1568089" y="802735"/>
                </a:lnTo>
                <a:lnTo>
                  <a:pt x="1534108" y="802735"/>
                </a:lnTo>
                <a:lnTo>
                  <a:pt x="1556224" y="688463"/>
                </a:lnTo>
                <a:cubicBezTo>
                  <a:pt x="1556865" y="684785"/>
                  <a:pt x="1557428" y="680673"/>
                  <a:pt x="1557915" y="676125"/>
                </a:cubicBezTo>
                <a:cubicBezTo>
                  <a:pt x="1558401" y="671577"/>
                  <a:pt x="1558656" y="666542"/>
                  <a:pt x="1558683" y="661022"/>
                </a:cubicBezTo>
                <a:cubicBezTo>
                  <a:pt x="1558784" y="651593"/>
                  <a:pt x="1556430" y="643828"/>
                  <a:pt x="1551617" y="637727"/>
                </a:cubicBezTo>
                <a:cubicBezTo>
                  <a:pt x="1546805" y="631626"/>
                  <a:pt x="1538919" y="628469"/>
                  <a:pt x="1527964" y="628256"/>
                </a:cubicBezTo>
                <a:cubicBezTo>
                  <a:pt x="1514192" y="628605"/>
                  <a:pt x="1500676" y="635585"/>
                  <a:pt x="1487417" y="649195"/>
                </a:cubicBezTo>
                <a:cubicBezTo>
                  <a:pt x="1474156" y="662805"/>
                  <a:pt x="1465145" y="680946"/>
                  <a:pt x="1460385" y="703617"/>
                </a:cubicBezTo>
                <a:lnTo>
                  <a:pt x="1441953" y="802735"/>
                </a:lnTo>
                <a:lnTo>
                  <a:pt x="1407959" y="802735"/>
                </a:lnTo>
                <a:close/>
                <a:moveTo>
                  <a:pt x="815551" y="511988"/>
                </a:moveTo>
                <a:lnTo>
                  <a:pt x="849546" y="511988"/>
                </a:lnTo>
                <a:lnTo>
                  <a:pt x="824971" y="639724"/>
                </a:lnTo>
                <a:lnTo>
                  <a:pt x="825790" y="639724"/>
                </a:lnTo>
                <a:cubicBezTo>
                  <a:pt x="834221" y="627508"/>
                  <a:pt x="844392" y="617878"/>
                  <a:pt x="856303" y="610832"/>
                </a:cubicBezTo>
                <a:cubicBezTo>
                  <a:pt x="868215" y="603786"/>
                  <a:pt x="881663" y="600191"/>
                  <a:pt x="896647" y="600046"/>
                </a:cubicBezTo>
                <a:cubicBezTo>
                  <a:pt x="908543" y="599807"/>
                  <a:pt x="919540" y="603761"/>
                  <a:pt x="929639" y="611908"/>
                </a:cubicBezTo>
                <a:cubicBezTo>
                  <a:pt x="939737" y="620055"/>
                  <a:pt x="945106" y="633832"/>
                  <a:pt x="945745" y="653240"/>
                </a:cubicBezTo>
                <a:cubicBezTo>
                  <a:pt x="945736" y="658658"/>
                  <a:pt x="945446" y="664307"/>
                  <a:pt x="944876" y="670186"/>
                </a:cubicBezTo>
                <a:cubicBezTo>
                  <a:pt x="944305" y="676065"/>
                  <a:pt x="943504" y="681611"/>
                  <a:pt x="942473" y="686825"/>
                </a:cubicBezTo>
                <a:lnTo>
                  <a:pt x="920388" y="802735"/>
                </a:lnTo>
                <a:lnTo>
                  <a:pt x="886407" y="802735"/>
                </a:lnTo>
                <a:lnTo>
                  <a:pt x="908524" y="688463"/>
                </a:lnTo>
                <a:cubicBezTo>
                  <a:pt x="909164" y="684785"/>
                  <a:pt x="909728" y="680673"/>
                  <a:pt x="910214" y="676125"/>
                </a:cubicBezTo>
                <a:cubicBezTo>
                  <a:pt x="910700" y="671577"/>
                  <a:pt x="910956" y="666542"/>
                  <a:pt x="910982" y="661022"/>
                </a:cubicBezTo>
                <a:cubicBezTo>
                  <a:pt x="911084" y="651593"/>
                  <a:pt x="908729" y="643828"/>
                  <a:pt x="903917" y="637727"/>
                </a:cubicBezTo>
                <a:cubicBezTo>
                  <a:pt x="899104" y="631626"/>
                  <a:pt x="891220" y="628469"/>
                  <a:pt x="880264" y="628256"/>
                </a:cubicBezTo>
                <a:cubicBezTo>
                  <a:pt x="866492" y="628605"/>
                  <a:pt x="852976" y="635585"/>
                  <a:pt x="839715" y="649195"/>
                </a:cubicBezTo>
                <a:cubicBezTo>
                  <a:pt x="826456" y="662805"/>
                  <a:pt x="817445" y="680946"/>
                  <a:pt x="812684" y="703617"/>
                </a:cubicBezTo>
                <a:lnTo>
                  <a:pt x="794253" y="802735"/>
                </a:lnTo>
                <a:lnTo>
                  <a:pt x="760258" y="802735"/>
                </a:lnTo>
                <a:close/>
                <a:moveTo>
                  <a:pt x="2441224" y="349777"/>
                </a:moveTo>
                <a:cubicBezTo>
                  <a:pt x="2447070" y="349930"/>
                  <a:pt x="2451842" y="351976"/>
                  <a:pt x="2455541" y="355913"/>
                </a:cubicBezTo>
                <a:cubicBezTo>
                  <a:pt x="2459239" y="359850"/>
                  <a:pt x="2461148" y="364759"/>
                  <a:pt x="2461267" y="370640"/>
                </a:cubicBezTo>
                <a:cubicBezTo>
                  <a:pt x="2461174" y="376537"/>
                  <a:pt x="2459316" y="381514"/>
                  <a:pt x="2455694" y="385571"/>
                </a:cubicBezTo>
                <a:cubicBezTo>
                  <a:pt x="2452072" y="389628"/>
                  <a:pt x="2447249" y="391741"/>
                  <a:pt x="2441224" y="391912"/>
                </a:cubicBezTo>
                <a:cubicBezTo>
                  <a:pt x="2434986" y="391741"/>
                  <a:pt x="2429975" y="389628"/>
                  <a:pt x="2426190" y="385571"/>
                </a:cubicBezTo>
                <a:cubicBezTo>
                  <a:pt x="2422407" y="381514"/>
                  <a:pt x="2420463" y="376537"/>
                  <a:pt x="2420361" y="370640"/>
                </a:cubicBezTo>
                <a:cubicBezTo>
                  <a:pt x="2420514" y="364759"/>
                  <a:pt x="2422560" y="359850"/>
                  <a:pt x="2426497" y="355913"/>
                </a:cubicBezTo>
                <a:cubicBezTo>
                  <a:pt x="2430434" y="351976"/>
                  <a:pt x="2435343" y="349930"/>
                  <a:pt x="2441224" y="349777"/>
                </a:cubicBezTo>
                <a:close/>
                <a:moveTo>
                  <a:pt x="9727140" y="270319"/>
                </a:moveTo>
                <a:cubicBezTo>
                  <a:pt x="9734164" y="270456"/>
                  <a:pt x="9739654" y="272740"/>
                  <a:pt x="9743608" y="277173"/>
                </a:cubicBezTo>
                <a:cubicBezTo>
                  <a:pt x="9747563" y="281606"/>
                  <a:pt x="9749575" y="287368"/>
                  <a:pt x="9749644" y="294460"/>
                </a:cubicBezTo>
                <a:cubicBezTo>
                  <a:pt x="9749541" y="302209"/>
                  <a:pt x="9747189" y="308602"/>
                  <a:pt x="9742586" y="313640"/>
                </a:cubicBezTo>
                <a:cubicBezTo>
                  <a:pt x="9737983" y="318677"/>
                  <a:pt x="9731744" y="321286"/>
                  <a:pt x="9723868" y="321465"/>
                </a:cubicBezTo>
                <a:cubicBezTo>
                  <a:pt x="9717022" y="321294"/>
                  <a:pt x="9711584" y="318976"/>
                  <a:pt x="9707553" y="314509"/>
                </a:cubicBezTo>
                <a:cubicBezTo>
                  <a:pt x="9703521" y="310042"/>
                  <a:pt x="9701459" y="304451"/>
                  <a:pt x="9701364" y="297733"/>
                </a:cubicBezTo>
                <a:cubicBezTo>
                  <a:pt x="9701492" y="289968"/>
                  <a:pt x="9703896" y="283506"/>
                  <a:pt x="9708576" y="278349"/>
                </a:cubicBezTo>
                <a:cubicBezTo>
                  <a:pt x="9713256" y="273192"/>
                  <a:pt x="9719444" y="270515"/>
                  <a:pt x="9727140" y="270319"/>
                </a:cubicBezTo>
                <a:close/>
                <a:moveTo>
                  <a:pt x="7403249" y="142481"/>
                </a:moveTo>
                <a:cubicBezTo>
                  <a:pt x="7389307" y="142608"/>
                  <a:pt x="7375518" y="150035"/>
                  <a:pt x="7361881" y="164762"/>
                </a:cubicBezTo>
                <a:cubicBezTo>
                  <a:pt x="7348246" y="179488"/>
                  <a:pt x="7338553" y="200748"/>
                  <a:pt x="7332802" y="228543"/>
                </a:cubicBezTo>
                <a:lnTo>
                  <a:pt x="7322972" y="283831"/>
                </a:lnTo>
                <a:cubicBezTo>
                  <a:pt x="7327307" y="287340"/>
                  <a:pt x="7332666" y="290054"/>
                  <a:pt x="7339048" y="291974"/>
                </a:cubicBezTo>
                <a:cubicBezTo>
                  <a:pt x="7345431" y="293895"/>
                  <a:pt x="7352633" y="294868"/>
                  <a:pt x="7360653" y="294894"/>
                </a:cubicBezTo>
                <a:cubicBezTo>
                  <a:pt x="7375446" y="294542"/>
                  <a:pt x="7388911" y="289191"/>
                  <a:pt x="7401049" y="278839"/>
                </a:cubicBezTo>
                <a:cubicBezTo>
                  <a:pt x="7413187" y="268487"/>
                  <a:pt x="7422891" y="255245"/>
                  <a:pt x="7430160" y="239112"/>
                </a:cubicBezTo>
                <a:cubicBezTo>
                  <a:pt x="7437428" y="222979"/>
                  <a:pt x="7441155" y="206064"/>
                  <a:pt x="7441339" y="188368"/>
                </a:cubicBezTo>
                <a:cubicBezTo>
                  <a:pt x="7441544" y="177315"/>
                  <a:pt x="7438779" y="167055"/>
                  <a:pt x="7433045" y="157589"/>
                </a:cubicBezTo>
                <a:cubicBezTo>
                  <a:pt x="7427311" y="148123"/>
                  <a:pt x="7417379" y="143087"/>
                  <a:pt x="7403249" y="142481"/>
                </a:cubicBezTo>
                <a:close/>
                <a:moveTo>
                  <a:pt x="8368090" y="141661"/>
                </a:moveTo>
                <a:cubicBezTo>
                  <a:pt x="8352091" y="141957"/>
                  <a:pt x="8337761" y="146965"/>
                  <a:pt x="8325099" y="156684"/>
                </a:cubicBezTo>
                <a:cubicBezTo>
                  <a:pt x="8312438" y="166404"/>
                  <a:pt x="8302416" y="179059"/>
                  <a:pt x="8295033" y="194651"/>
                </a:cubicBezTo>
                <a:cubicBezTo>
                  <a:pt x="8287651" y="210243"/>
                  <a:pt x="8283879" y="226996"/>
                  <a:pt x="8283717" y="244909"/>
                </a:cubicBezTo>
                <a:cubicBezTo>
                  <a:pt x="8283453" y="257337"/>
                  <a:pt x="8286030" y="268433"/>
                  <a:pt x="8291447" y="278198"/>
                </a:cubicBezTo>
                <a:cubicBezTo>
                  <a:pt x="8296866" y="287963"/>
                  <a:pt x="8306713" y="293119"/>
                  <a:pt x="8320988" y="293665"/>
                </a:cubicBezTo>
                <a:cubicBezTo>
                  <a:pt x="8334683" y="293349"/>
                  <a:pt x="8347944" y="286504"/>
                  <a:pt x="8360768" y="273128"/>
                </a:cubicBezTo>
                <a:cubicBezTo>
                  <a:pt x="8373593" y="259753"/>
                  <a:pt x="8382450" y="241742"/>
                  <a:pt x="8387340" y="219097"/>
                </a:cubicBezTo>
                <a:lnTo>
                  <a:pt x="8400856" y="149856"/>
                </a:lnTo>
                <a:cubicBezTo>
                  <a:pt x="8397340" y="147543"/>
                  <a:pt x="8392801" y="145614"/>
                  <a:pt x="8387237" y="144069"/>
                </a:cubicBezTo>
                <a:cubicBezTo>
                  <a:pt x="8381674" y="142524"/>
                  <a:pt x="8375291" y="141721"/>
                  <a:pt x="8368090" y="141661"/>
                </a:cubicBezTo>
                <a:close/>
                <a:moveTo>
                  <a:pt x="6977439" y="141661"/>
                </a:moveTo>
                <a:cubicBezTo>
                  <a:pt x="6960809" y="141995"/>
                  <a:pt x="6946241" y="147064"/>
                  <a:pt x="6933737" y="156866"/>
                </a:cubicBezTo>
                <a:cubicBezTo>
                  <a:pt x="6921232" y="166669"/>
                  <a:pt x="6911458" y="179203"/>
                  <a:pt x="6904415" y="194469"/>
                </a:cubicBezTo>
                <a:cubicBezTo>
                  <a:pt x="6897370" y="209735"/>
                  <a:pt x="6893725" y="225729"/>
                  <a:pt x="6893477" y="242451"/>
                </a:cubicBezTo>
                <a:cubicBezTo>
                  <a:pt x="6893169" y="253932"/>
                  <a:pt x="6895729" y="264568"/>
                  <a:pt x="6901156" y="274358"/>
                </a:cubicBezTo>
                <a:cubicBezTo>
                  <a:pt x="6906583" y="284149"/>
                  <a:pt x="6916720" y="289356"/>
                  <a:pt x="6931567" y="289979"/>
                </a:cubicBezTo>
                <a:cubicBezTo>
                  <a:pt x="6941400" y="289764"/>
                  <a:pt x="6950860" y="286097"/>
                  <a:pt x="6959950" y="278977"/>
                </a:cubicBezTo>
                <a:cubicBezTo>
                  <a:pt x="6969039" y="271858"/>
                  <a:pt x="6976921" y="262576"/>
                  <a:pt x="6983598" y="251131"/>
                </a:cubicBezTo>
                <a:cubicBezTo>
                  <a:pt x="6990276" y="239687"/>
                  <a:pt x="6994912" y="227370"/>
                  <a:pt x="6997509" y="214181"/>
                </a:cubicBezTo>
                <a:lnTo>
                  <a:pt x="7010205" y="148216"/>
                </a:lnTo>
                <a:cubicBezTo>
                  <a:pt x="7007049" y="146688"/>
                  <a:pt x="7002612" y="145237"/>
                  <a:pt x="6996894" y="143863"/>
                </a:cubicBezTo>
                <a:cubicBezTo>
                  <a:pt x="6991178" y="142489"/>
                  <a:pt x="6984693" y="141755"/>
                  <a:pt x="6977439" y="141661"/>
                </a:cubicBezTo>
                <a:close/>
                <a:moveTo>
                  <a:pt x="6701215" y="141661"/>
                </a:moveTo>
                <a:cubicBezTo>
                  <a:pt x="6684584" y="141995"/>
                  <a:pt x="6670016" y="147064"/>
                  <a:pt x="6657512" y="156866"/>
                </a:cubicBezTo>
                <a:cubicBezTo>
                  <a:pt x="6645007" y="166669"/>
                  <a:pt x="6635233" y="179203"/>
                  <a:pt x="6628189" y="194469"/>
                </a:cubicBezTo>
                <a:cubicBezTo>
                  <a:pt x="6621145" y="209735"/>
                  <a:pt x="6617500" y="225729"/>
                  <a:pt x="6617252" y="242451"/>
                </a:cubicBezTo>
                <a:cubicBezTo>
                  <a:pt x="6616945" y="253932"/>
                  <a:pt x="6619505" y="264568"/>
                  <a:pt x="6624932" y="274358"/>
                </a:cubicBezTo>
                <a:cubicBezTo>
                  <a:pt x="6630358" y="284149"/>
                  <a:pt x="6640495" y="289356"/>
                  <a:pt x="6655343" y="289979"/>
                </a:cubicBezTo>
                <a:cubicBezTo>
                  <a:pt x="6665175" y="289764"/>
                  <a:pt x="6674635" y="286097"/>
                  <a:pt x="6683724" y="278977"/>
                </a:cubicBezTo>
                <a:cubicBezTo>
                  <a:pt x="6692813" y="271858"/>
                  <a:pt x="6700696" y="262576"/>
                  <a:pt x="6707374" y="251131"/>
                </a:cubicBezTo>
                <a:cubicBezTo>
                  <a:pt x="6714051" y="239687"/>
                  <a:pt x="6718688" y="227370"/>
                  <a:pt x="6721284" y="214181"/>
                </a:cubicBezTo>
                <a:lnTo>
                  <a:pt x="6733981" y="148216"/>
                </a:lnTo>
                <a:cubicBezTo>
                  <a:pt x="6730823" y="146688"/>
                  <a:pt x="6726387" y="145237"/>
                  <a:pt x="6720669" y="143863"/>
                </a:cubicBezTo>
                <a:cubicBezTo>
                  <a:pt x="6714952" y="142489"/>
                  <a:pt x="6708468" y="141755"/>
                  <a:pt x="6701215" y="141661"/>
                </a:cubicBezTo>
                <a:close/>
                <a:moveTo>
                  <a:pt x="6053515" y="141661"/>
                </a:moveTo>
                <a:cubicBezTo>
                  <a:pt x="6037516" y="141957"/>
                  <a:pt x="6023186" y="146965"/>
                  <a:pt x="6010524" y="156684"/>
                </a:cubicBezTo>
                <a:cubicBezTo>
                  <a:pt x="5997863" y="166404"/>
                  <a:pt x="5987841" y="179059"/>
                  <a:pt x="5980459" y="194651"/>
                </a:cubicBezTo>
                <a:cubicBezTo>
                  <a:pt x="5973077" y="210243"/>
                  <a:pt x="5969304" y="226996"/>
                  <a:pt x="5969142" y="244909"/>
                </a:cubicBezTo>
                <a:cubicBezTo>
                  <a:pt x="5968878" y="257337"/>
                  <a:pt x="5971455" y="268433"/>
                  <a:pt x="5976873" y="278198"/>
                </a:cubicBezTo>
                <a:cubicBezTo>
                  <a:pt x="5982291" y="287963"/>
                  <a:pt x="5992138" y="293119"/>
                  <a:pt x="6006414" y="293665"/>
                </a:cubicBezTo>
                <a:cubicBezTo>
                  <a:pt x="6020109" y="293349"/>
                  <a:pt x="6033369" y="286504"/>
                  <a:pt x="6046194" y="273128"/>
                </a:cubicBezTo>
                <a:cubicBezTo>
                  <a:pt x="6059019" y="259753"/>
                  <a:pt x="6067876" y="241742"/>
                  <a:pt x="6072765" y="219097"/>
                </a:cubicBezTo>
                <a:lnTo>
                  <a:pt x="6086281" y="149856"/>
                </a:lnTo>
                <a:cubicBezTo>
                  <a:pt x="6082765" y="147543"/>
                  <a:pt x="6078226" y="145614"/>
                  <a:pt x="6072662" y="144069"/>
                </a:cubicBezTo>
                <a:cubicBezTo>
                  <a:pt x="6067099" y="142524"/>
                  <a:pt x="6060716" y="141721"/>
                  <a:pt x="6053515" y="141661"/>
                </a:cubicBezTo>
                <a:close/>
                <a:moveTo>
                  <a:pt x="5767765" y="141661"/>
                </a:moveTo>
                <a:cubicBezTo>
                  <a:pt x="5751134" y="141995"/>
                  <a:pt x="5736566" y="147064"/>
                  <a:pt x="5724062" y="156866"/>
                </a:cubicBezTo>
                <a:cubicBezTo>
                  <a:pt x="5711557" y="166669"/>
                  <a:pt x="5701783" y="179203"/>
                  <a:pt x="5694739" y="194469"/>
                </a:cubicBezTo>
                <a:cubicBezTo>
                  <a:pt x="5687695" y="209735"/>
                  <a:pt x="5684050" y="225729"/>
                  <a:pt x="5683802" y="242451"/>
                </a:cubicBezTo>
                <a:cubicBezTo>
                  <a:pt x="5683494" y="253932"/>
                  <a:pt x="5686054" y="264568"/>
                  <a:pt x="5691481" y="274358"/>
                </a:cubicBezTo>
                <a:cubicBezTo>
                  <a:pt x="5696908" y="284149"/>
                  <a:pt x="5707045" y="289356"/>
                  <a:pt x="5721892" y="289979"/>
                </a:cubicBezTo>
                <a:cubicBezTo>
                  <a:pt x="5731725" y="289764"/>
                  <a:pt x="5741186" y="286097"/>
                  <a:pt x="5750275" y="278977"/>
                </a:cubicBezTo>
                <a:cubicBezTo>
                  <a:pt x="5759364" y="271858"/>
                  <a:pt x="5767247" y="262576"/>
                  <a:pt x="5773923" y="251131"/>
                </a:cubicBezTo>
                <a:cubicBezTo>
                  <a:pt x="5780601" y="239687"/>
                  <a:pt x="5785238" y="227370"/>
                  <a:pt x="5787834" y="214181"/>
                </a:cubicBezTo>
                <a:lnTo>
                  <a:pt x="5800530" y="148216"/>
                </a:lnTo>
                <a:cubicBezTo>
                  <a:pt x="5797373" y="146688"/>
                  <a:pt x="5792937" y="145237"/>
                  <a:pt x="5787219" y="143863"/>
                </a:cubicBezTo>
                <a:cubicBezTo>
                  <a:pt x="5781502" y="142489"/>
                  <a:pt x="5775018" y="141755"/>
                  <a:pt x="5767765" y="141661"/>
                </a:cubicBezTo>
                <a:close/>
                <a:moveTo>
                  <a:pt x="3938965" y="141661"/>
                </a:moveTo>
                <a:cubicBezTo>
                  <a:pt x="3922966" y="141957"/>
                  <a:pt x="3908636" y="146965"/>
                  <a:pt x="3895975" y="156684"/>
                </a:cubicBezTo>
                <a:cubicBezTo>
                  <a:pt x="3883313" y="166404"/>
                  <a:pt x="3873291" y="179059"/>
                  <a:pt x="3865909" y="194651"/>
                </a:cubicBezTo>
                <a:cubicBezTo>
                  <a:pt x="3858527" y="210243"/>
                  <a:pt x="3854754" y="226996"/>
                  <a:pt x="3854593" y="244909"/>
                </a:cubicBezTo>
                <a:cubicBezTo>
                  <a:pt x="3854328" y="257337"/>
                  <a:pt x="3856905" y="268433"/>
                  <a:pt x="3862323" y="278198"/>
                </a:cubicBezTo>
                <a:cubicBezTo>
                  <a:pt x="3867742" y="287963"/>
                  <a:pt x="3877589" y="293119"/>
                  <a:pt x="3891864" y="293665"/>
                </a:cubicBezTo>
                <a:cubicBezTo>
                  <a:pt x="3905559" y="293349"/>
                  <a:pt x="3918819" y="286504"/>
                  <a:pt x="3931644" y="273128"/>
                </a:cubicBezTo>
                <a:cubicBezTo>
                  <a:pt x="3944469" y="259753"/>
                  <a:pt x="3953326" y="241742"/>
                  <a:pt x="3958215" y="219097"/>
                </a:cubicBezTo>
                <a:lnTo>
                  <a:pt x="3971731" y="149856"/>
                </a:lnTo>
                <a:cubicBezTo>
                  <a:pt x="3968216" y="147543"/>
                  <a:pt x="3963676" y="145614"/>
                  <a:pt x="3958112" y="144069"/>
                </a:cubicBezTo>
                <a:cubicBezTo>
                  <a:pt x="3952549" y="142524"/>
                  <a:pt x="3946167" y="141721"/>
                  <a:pt x="3938965" y="141661"/>
                </a:cubicBezTo>
                <a:close/>
                <a:moveTo>
                  <a:pt x="3129342" y="141661"/>
                </a:moveTo>
                <a:cubicBezTo>
                  <a:pt x="3112711" y="141995"/>
                  <a:pt x="3098143" y="147064"/>
                  <a:pt x="3085639" y="156866"/>
                </a:cubicBezTo>
                <a:cubicBezTo>
                  <a:pt x="3073134" y="166669"/>
                  <a:pt x="3063360" y="179203"/>
                  <a:pt x="3056316" y="194469"/>
                </a:cubicBezTo>
                <a:cubicBezTo>
                  <a:pt x="3049272" y="209735"/>
                  <a:pt x="3045626" y="225729"/>
                  <a:pt x="3045379" y="242451"/>
                </a:cubicBezTo>
                <a:cubicBezTo>
                  <a:pt x="3045072" y="253932"/>
                  <a:pt x="3047631" y="264568"/>
                  <a:pt x="3053058" y="274358"/>
                </a:cubicBezTo>
                <a:cubicBezTo>
                  <a:pt x="3058486" y="284149"/>
                  <a:pt x="3068623" y="289356"/>
                  <a:pt x="3083469" y="289979"/>
                </a:cubicBezTo>
                <a:cubicBezTo>
                  <a:pt x="3093302" y="289764"/>
                  <a:pt x="3102762" y="286097"/>
                  <a:pt x="3111852" y="278977"/>
                </a:cubicBezTo>
                <a:cubicBezTo>
                  <a:pt x="3120940" y="271858"/>
                  <a:pt x="3128823" y="262576"/>
                  <a:pt x="3135501" y="251131"/>
                </a:cubicBezTo>
                <a:cubicBezTo>
                  <a:pt x="3142178" y="239687"/>
                  <a:pt x="3146814" y="227370"/>
                  <a:pt x="3149411" y="214181"/>
                </a:cubicBezTo>
                <a:lnTo>
                  <a:pt x="3162108" y="148216"/>
                </a:lnTo>
                <a:cubicBezTo>
                  <a:pt x="3158950" y="146688"/>
                  <a:pt x="3154513" y="145237"/>
                  <a:pt x="3148797" y="143863"/>
                </a:cubicBezTo>
                <a:cubicBezTo>
                  <a:pt x="3143079" y="142489"/>
                  <a:pt x="3136594" y="141755"/>
                  <a:pt x="3129342" y="141661"/>
                </a:cubicBezTo>
                <a:close/>
                <a:moveTo>
                  <a:pt x="9422633" y="141252"/>
                </a:moveTo>
                <a:cubicBezTo>
                  <a:pt x="9408335" y="141614"/>
                  <a:pt x="9395865" y="146672"/>
                  <a:pt x="9385225" y="156426"/>
                </a:cubicBezTo>
                <a:cubicBezTo>
                  <a:pt x="9374583" y="166181"/>
                  <a:pt x="9366333" y="178462"/>
                  <a:pt x="9360472" y="193270"/>
                </a:cubicBezTo>
                <a:cubicBezTo>
                  <a:pt x="9354612" y="208078"/>
                  <a:pt x="9351703" y="223242"/>
                  <a:pt x="9351746" y="238763"/>
                </a:cubicBezTo>
                <a:cubicBezTo>
                  <a:pt x="9351874" y="255246"/>
                  <a:pt x="9356023" y="268578"/>
                  <a:pt x="9364192" y="278761"/>
                </a:cubicBezTo>
                <a:cubicBezTo>
                  <a:pt x="9372362" y="288944"/>
                  <a:pt x="9383783" y="294185"/>
                  <a:pt x="9398458" y="294484"/>
                </a:cubicBezTo>
                <a:cubicBezTo>
                  <a:pt x="9411970" y="294133"/>
                  <a:pt x="9424009" y="289100"/>
                  <a:pt x="9434577" y="279385"/>
                </a:cubicBezTo>
                <a:cubicBezTo>
                  <a:pt x="9445145" y="269671"/>
                  <a:pt x="9453481" y="257385"/>
                  <a:pt x="9459587" y="242526"/>
                </a:cubicBezTo>
                <a:cubicBezTo>
                  <a:pt x="9465693" y="227668"/>
                  <a:pt x="9468809" y="212347"/>
                  <a:pt x="9468935" y="196563"/>
                </a:cubicBezTo>
                <a:cubicBezTo>
                  <a:pt x="9469024" y="188657"/>
                  <a:pt x="9467663" y="180478"/>
                  <a:pt x="9464853" y="172026"/>
                </a:cubicBezTo>
                <a:cubicBezTo>
                  <a:pt x="9462043" y="163573"/>
                  <a:pt x="9457253" y="156396"/>
                  <a:pt x="9450482" y="150493"/>
                </a:cubicBezTo>
                <a:cubicBezTo>
                  <a:pt x="9443711" y="144590"/>
                  <a:pt x="9434428" y="141510"/>
                  <a:pt x="9422633" y="141252"/>
                </a:cubicBezTo>
                <a:close/>
                <a:moveTo>
                  <a:pt x="8595816" y="141252"/>
                </a:moveTo>
                <a:cubicBezTo>
                  <a:pt x="8578543" y="141576"/>
                  <a:pt x="8562910" y="146892"/>
                  <a:pt x="8548917" y="157200"/>
                </a:cubicBezTo>
                <a:cubicBezTo>
                  <a:pt x="8534924" y="167509"/>
                  <a:pt x="8523752" y="180868"/>
                  <a:pt x="8515404" y="197276"/>
                </a:cubicBezTo>
                <a:cubicBezTo>
                  <a:pt x="8507057" y="213685"/>
                  <a:pt x="8502717" y="231201"/>
                  <a:pt x="8502382" y="249826"/>
                </a:cubicBezTo>
                <a:cubicBezTo>
                  <a:pt x="8502160" y="261332"/>
                  <a:pt x="8504551" y="271404"/>
                  <a:pt x="8509554" y="280042"/>
                </a:cubicBezTo>
                <a:cubicBezTo>
                  <a:pt x="8514557" y="288680"/>
                  <a:pt x="8523504" y="293221"/>
                  <a:pt x="8536396" y="293665"/>
                </a:cubicBezTo>
                <a:cubicBezTo>
                  <a:pt x="8551140" y="293230"/>
                  <a:pt x="8565396" y="284881"/>
                  <a:pt x="8579164" y="268619"/>
                </a:cubicBezTo>
                <a:cubicBezTo>
                  <a:pt x="8592933" y="252356"/>
                  <a:pt x="8602573" y="230789"/>
                  <a:pt x="8608087" y="203917"/>
                </a:cubicBezTo>
                <a:lnTo>
                  <a:pt x="8619536" y="144120"/>
                </a:lnTo>
                <a:cubicBezTo>
                  <a:pt x="8617117" y="143463"/>
                  <a:pt x="8613982" y="142831"/>
                  <a:pt x="8610131" y="142225"/>
                </a:cubicBezTo>
                <a:cubicBezTo>
                  <a:pt x="8606280" y="141619"/>
                  <a:pt x="8601508" y="141295"/>
                  <a:pt x="8595816" y="141252"/>
                </a:cubicBezTo>
                <a:close/>
                <a:moveTo>
                  <a:pt x="8070084" y="141252"/>
                </a:moveTo>
                <a:cubicBezTo>
                  <a:pt x="8055785" y="141614"/>
                  <a:pt x="8043316" y="146672"/>
                  <a:pt x="8032675" y="156426"/>
                </a:cubicBezTo>
                <a:cubicBezTo>
                  <a:pt x="8022034" y="166181"/>
                  <a:pt x="8013783" y="178462"/>
                  <a:pt x="8007923" y="193270"/>
                </a:cubicBezTo>
                <a:cubicBezTo>
                  <a:pt x="8002063" y="208078"/>
                  <a:pt x="7999153" y="223242"/>
                  <a:pt x="7999196" y="238763"/>
                </a:cubicBezTo>
                <a:cubicBezTo>
                  <a:pt x="7999325" y="255246"/>
                  <a:pt x="8003473" y="268578"/>
                  <a:pt x="8011641" y="278761"/>
                </a:cubicBezTo>
                <a:cubicBezTo>
                  <a:pt x="8019811" y="288944"/>
                  <a:pt x="8031233" y="294185"/>
                  <a:pt x="8045907" y="294484"/>
                </a:cubicBezTo>
                <a:cubicBezTo>
                  <a:pt x="8059419" y="294133"/>
                  <a:pt x="8071459" y="289100"/>
                  <a:pt x="8082027" y="279385"/>
                </a:cubicBezTo>
                <a:cubicBezTo>
                  <a:pt x="8092594" y="269671"/>
                  <a:pt x="8100931" y="257385"/>
                  <a:pt x="8107037" y="242526"/>
                </a:cubicBezTo>
                <a:cubicBezTo>
                  <a:pt x="8113143" y="227668"/>
                  <a:pt x="8116259" y="212347"/>
                  <a:pt x="8116385" y="196563"/>
                </a:cubicBezTo>
                <a:cubicBezTo>
                  <a:pt x="8116473" y="188657"/>
                  <a:pt x="8115113" y="180478"/>
                  <a:pt x="8112303" y="172026"/>
                </a:cubicBezTo>
                <a:cubicBezTo>
                  <a:pt x="8109493" y="163573"/>
                  <a:pt x="8104703" y="156396"/>
                  <a:pt x="8097931" y="150493"/>
                </a:cubicBezTo>
                <a:cubicBezTo>
                  <a:pt x="8091161" y="144590"/>
                  <a:pt x="8081878" y="141510"/>
                  <a:pt x="8070084" y="141252"/>
                </a:cubicBezTo>
                <a:close/>
                <a:moveTo>
                  <a:pt x="7184259" y="141252"/>
                </a:moveTo>
                <a:cubicBezTo>
                  <a:pt x="7169961" y="141614"/>
                  <a:pt x="7157491" y="146672"/>
                  <a:pt x="7146850" y="156426"/>
                </a:cubicBezTo>
                <a:cubicBezTo>
                  <a:pt x="7136209" y="166181"/>
                  <a:pt x="7127959" y="178462"/>
                  <a:pt x="7122098" y="193270"/>
                </a:cubicBezTo>
                <a:cubicBezTo>
                  <a:pt x="7116237" y="208078"/>
                  <a:pt x="7113328" y="223242"/>
                  <a:pt x="7113371" y="238763"/>
                </a:cubicBezTo>
                <a:cubicBezTo>
                  <a:pt x="7113499" y="255246"/>
                  <a:pt x="7117648" y="268578"/>
                  <a:pt x="7125817" y="278761"/>
                </a:cubicBezTo>
                <a:cubicBezTo>
                  <a:pt x="7133987" y="288944"/>
                  <a:pt x="7145409" y="294185"/>
                  <a:pt x="7160083" y="294484"/>
                </a:cubicBezTo>
                <a:cubicBezTo>
                  <a:pt x="7173595" y="294133"/>
                  <a:pt x="7185635" y="289100"/>
                  <a:pt x="7196202" y="279385"/>
                </a:cubicBezTo>
                <a:cubicBezTo>
                  <a:pt x="7206769" y="269671"/>
                  <a:pt x="7215107" y="257385"/>
                  <a:pt x="7221213" y="242526"/>
                </a:cubicBezTo>
                <a:cubicBezTo>
                  <a:pt x="7227318" y="227668"/>
                  <a:pt x="7230434" y="212347"/>
                  <a:pt x="7230561" y="196563"/>
                </a:cubicBezTo>
                <a:cubicBezTo>
                  <a:pt x="7230649" y="188657"/>
                  <a:pt x="7229288" y="180478"/>
                  <a:pt x="7226479" y="172026"/>
                </a:cubicBezTo>
                <a:cubicBezTo>
                  <a:pt x="7223668" y="163573"/>
                  <a:pt x="7218877" y="156396"/>
                  <a:pt x="7212107" y="150493"/>
                </a:cubicBezTo>
                <a:cubicBezTo>
                  <a:pt x="7205336" y="144590"/>
                  <a:pt x="7196053" y="141510"/>
                  <a:pt x="7184259" y="141252"/>
                </a:cubicBezTo>
                <a:close/>
                <a:moveTo>
                  <a:pt x="6260334" y="141252"/>
                </a:moveTo>
                <a:cubicBezTo>
                  <a:pt x="6246036" y="141614"/>
                  <a:pt x="6233565" y="146672"/>
                  <a:pt x="6222925" y="156426"/>
                </a:cubicBezTo>
                <a:cubicBezTo>
                  <a:pt x="6212284" y="166181"/>
                  <a:pt x="6204033" y="178462"/>
                  <a:pt x="6198173" y="193270"/>
                </a:cubicBezTo>
                <a:cubicBezTo>
                  <a:pt x="6192312" y="208078"/>
                  <a:pt x="6189403" y="223242"/>
                  <a:pt x="6189446" y="238763"/>
                </a:cubicBezTo>
                <a:cubicBezTo>
                  <a:pt x="6189574" y="255246"/>
                  <a:pt x="6193723" y="268578"/>
                  <a:pt x="6201892" y="278761"/>
                </a:cubicBezTo>
                <a:cubicBezTo>
                  <a:pt x="6210062" y="288944"/>
                  <a:pt x="6221484" y="294185"/>
                  <a:pt x="6236158" y="294484"/>
                </a:cubicBezTo>
                <a:cubicBezTo>
                  <a:pt x="6249670" y="294133"/>
                  <a:pt x="6261710" y="289100"/>
                  <a:pt x="6272278" y="279385"/>
                </a:cubicBezTo>
                <a:cubicBezTo>
                  <a:pt x="6282844" y="269671"/>
                  <a:pt x="6291181" y="257385"/>
                  <a:pt x="6297287" y="242526"/>
                </a:cubicBezTo>
                <a:cubicBezTo>
                  <a:pt x="6303393" y="227668"/>
                  <a:pt x="6306509" y="212347"/>
                  <a:pt x="6306635" y="196563"/>
                </a:cubicBezTo>
                <a:cubicBezTo>
                  <a:pt x="6306724" y="188657"/>
                  <a:pt x="6305363" y="180478"/>
                  <a:pt x="6302554" y="172026"/>
                </a:cubicBezTo>
                <a:cubicBezTo>
                  <a:pt x="6299743" y="163573"/>
                  <a:pt x="6294953" y="156396"/>
                  <a:pt x="6288182" y="150493"/>
                </a:cubicBezTo>
                <a:cubicBezTo>
                  <a:pt x="6281411" y="144590"/>
                  <a:pt x="6272128" y="141510"/>
                  <a:pt x="6260334" y="141252"/>
                </a:cubicBezTo>
                <a:close/>
                <a:moveTo>
                  <a:pt x="4593459" y="141252"/>
                </a:moveTo>
                <a:cubicBezTo>
                  <a:pt x="4579161" y="141614"/>
                  <a:pt x="4566691" y="146672"/>
                  <a:pt x="4556050" y="156426"/>
                </a:cubicBezTo>
                <a:cubicBezTo>
                  <a:pt x="4545409" y="166181"/>
                  <a:pt x="4537158" y="178462"/>
                  <a:pt x="4531298" y="193270"/>
                </a:cubicBezTo>
                <a:cubicBezTo>
                  <a:pt x="4525437" y="208078"/>
                  <a:pt x="4522529" y="223242"/>
                  <a:pt x="4522571" y="238763"/>
                </a:cubicBezTo>
                <a:cubicBezTo>
                  <a:pt x="4522700" y="255246"/>
                  <a:pt x="4526848" y="268578"/>
                  <a:pt x="4535018" y="278761"/>
                </a:cubicBezTo>
                <a:cubicBezTo>
                  <a:pt x="4543187" y="288944"/>
                  <a:pt x="4554609" y="294185"/>
                  <a:pt x="4569284" y="294484"/>
                </a:cubicBezTo>
                <a:cubicBezTo>
                  <a:pt x="4582796" y="294133"/>
                  <a:pt x="4594835" y="289100"/>
                  <a:pt x="4605403" y="279385"/>
                </a:cubicBezTo>
                <a:cubicBezTo>
                  <a:pt x="4615970" y="269671"/>
                  <a:pt x="4624307" y="257385"/>
                  <a:pt x="4630413" y="242526"/>
                </a:cubicBezTo>
                <a:cubicBezTo>
                  <a:pt x="4636518" y="227668"/>
                  <a:pt x="4639635" y="212347"/>
                  <a:pt x="4639761" y="196563"/>
                </a:cubicBezTo>
                <a:cubicBezTo>
                  <a:pt x="4639850" y="188657"/>
                  <a:pt x="4638489" y="180478"/>
                  <a:pt x="4635679" y="172026"/>
                </a:cubicBezTo>
                <a:cubicBezTo>
                  <a:pt x="4632869" y="163573"/>
                  <a:pt x="4628078" y="156396"/>
                  <a:pt x="4621307" y="150493"/>
                </a:cubicBezTo>
                <a:cubicBezTo>
                  <a:pt x="4614536" y="144590"/>
                  <a:pt x="4605253" y="141510"/>
                  <a:pt x="4593459" y="141252"/>
                </a:cubicBezTo>
                <a:close/>
                <a:moveTo>
                  <a:pt x="4166691" y="141252"/>
                </a:moveTo>
                <a:cubicBezTo>
                  <a:pt x="4149419" y="141576"/>
                  <a:pt x="4133786" y="146892"/>
                  <a:pt x="4119792" y="157200"/>
                </a:cubicBezTo>
                <a:cubicBezTo>
                  <a:pt x="4105799" y="167509"/>
                  <a:pt x="4094628" y="180868"/>
                  <a:pt x="4086280" y="197276"/>
                </a:cubicBezTo>
                <a:cubicBezTo>
                  <a:pt x="4077933" y="213685"/>
                  <a:pt x="4073592" y="231201"/>
                  <a:pt x="4073258" y="249826"/>
                </a:cubicBezTo>
                <a:cubicBezTo>
                  <a:pt x="4073036" y="261332"/>
                  <a:pt x="4075426" y="271404"/>
                  <a:pt x="4080430" y="280042"/>
                </a:cubicBezTo>
                <a:cubicBezTo>
                  <a:pt x="4085432" y="288680"/>
                  <a:pt x="4094380" y="293221"/>
                  <a:pt x="4107271" y="293665"/>
                </a:cubicBezTo>
                <a:cubicBezTo>
                  <a:pt x="4122016" y="293230"/>
                  <a:pt x="4136272" y="284881"/>
                  <a:pt x="4150040" y="268619"/>
                </a:cubicBezTo>
                <a:cubicBezTo>
                  <a:pt x="4163808" y="252356"/>
                  <a:pt x="4173449" y="230789"/>
                  <a:pt x="4178962" y="203917"/>
                </a:cubicBezTo>
                <a:lnTo>
                  <a:pt x="4190412" y="144120"/>
                </a:lnTo>
                <a:cubicBezTo>
                  <a:pt x="4187993" y="143463"/>
                  <a:pt x="4184858" y="142831"/>
                  <a:pt x="4181006" y="142225"/>
                </a:cubicBezTo>
                <a:cubicBezTo>
                  <a:pt x="4177156" y="141619"/>
                  <a:pt x="4172383" y="141295"/>
                  <a:pt x="4166691" y="141252"/>
                </a:cubicBezTo>
                <a:close/>
                <a:moveTo>
                  <a:pt x="3671391" y="141252"/>
                </a:moveTo>
                <a:cubicBezTo>
                  <a:pt x="3654119" y="141576"/>
                  <a:pt x="3638486" y="146892"/>
                  <a:pt x="3624492" y="157200"/>
                </a:cubicBezTo>
                <a:cubicBezTo>
                  <a:pt x="3610498" y="167509"/>
                  <a:pt x="3599328" y="180868"/>
                  <a:pt x="3590981" y="197276"/>
                </a:cubicBezTo>
                <a:cubicBezTo>
                  <a:pt x="3582633" y="213685"/>
                  <a:pt x="3578292" y="231201"/>
                  <a:pt x="3577958" y="249826"/>
                </a:cubicBezTo>
                <a:cubicBezTo>
                  <a:pt x="3577736" y="261332"/>
                  <a:pt x="3580126" y="271404"/>
                  <a:pt x="3585129" y="280042"/>
                </a:cubicBezTo>
                <a:cubicBezTo>
                  <a:pt x="3590132" y="288680"/>
                  <a:pt x="3599080" y="293221"/>
                  <a:pt x="3611971" y="293665"/>
                </a:cubicBezTo>
                <a:cubicBezTo>
                  <a:pt x="3626715" y="293230"/>
                  <a:pt x="3640972" y="284881"/>
                  <a:pt x="3654740" y="268619"/>
                </a:cubicBezTo>
                <a:cubicBezTo>
                  <a:pt x="3668508" y="252356"/>
                  <a:pt x="3678149" y="230789"/>
                  <a:pt x="3683663" y="203917"/>
                </a:cubicBezTo>
                <a:lnTo>
                  <a:pt x="3695112" y="144120"/>
                </a:lnTo>
                <a:cubicBezTo>
                  <a:pt x="3692693" y="143463"/>
                  <a:pt x="3689558" y="142831"/>
                  <a:pt x="3685707" y="142225"/>
                </a:cubicBezTo>
                <a:cubicBezTo>
                  <a:pt x="3681855" y="141619"/>
                  <a:pt x="3677084" y="141295"/>
                  <a:pt x="3671391" y="141252"/>
                </a:cubicBezTo>
                <a:close/>
                <a:moveTo>
                  <a:pt x="2499817" y="141252"/>
                </a:moveTo>
                <a:cubicBezTo>
                  <a:pt x="2482543" y="141576"/>
                  <a:pt x="2466910" y="146892"/>
                  <a:pt x="2452916" y="157200"/>
                </a:cubicBezTo>
                <a:cubicBezTo>
                  <a:pt x="2438922" y="167509"/>
                  <a:pt x="2427753" y="180868"/>
                  <a:pt x="2419406" y="197276"/>
                </a:cubicBezTo>
                <a:cubicBezTo>
                  <a:pt x="2411059" y="213685"/>
                  <a:pt x="2406719" y="231201"/>
                  <a:pt x="2406385" y="249826"/>
                </a:cubicBezTo>
                <a:cubicBezTo>
                  <a:pt x="2406164" y="261332"/>
                  <a:pt x="2408558" y="271404"/>
                  <a:pt x="2413566" y="280042"/>
                </a:cubicBezTo>
                <a:cubicBezTo>
                  <a:pt x="2418575" y="288680"/>
                  <a:pt x="2427521" y="293221"/>
                  <a:pt x="2440406" y="293665"/>
                </a:cubicBezTo>
                <a:cubicBezTo>
                  <a:pt x="2455136" y="293230"/>
                  <a:pt x="2469386" y="284881"/>
                  <a:pt x="2483158" y="268619"/>
                </a:cubicBezTo>
                <a:cubicBezTo>
                  <a:pt x="2496930" y="252356"/>
                  <a:pt x="2506574" y="230789"/>
                  <a:pt x="2512088" y="203917"/>
                </a:cubicBezTo>
                <a:lnTo>
                  <a:pt x="2523538" y="144120"/>
                </a:lnTo>
                <a:cubicBezTo>
                  <a:pt x="2521120" y="143463"/>
                  <a:pt x="2517985" y="142831"/>
                  <a:pt x="2514133" y="142225"/>
                </a:cubicBezTo>
                <a:cubicBezTo>
                  <a:pt x="2510282" y="141619"/>
                  <a:pt x="2505510" y="141295"/>
                  <a:pt x="2499817" y="141252"/>
                </a:cubicBezTo>
                <a:close/>
                <a:moveTo>
                  <a:pt x="1728293" y="141252"/>
                </a:moveTo>
                <a:cubicBezTo>
                  <a:pt x="1711021" y="141576"/>
                  <a:pt x="1695387" y="146892"/>
                  <a:pt x="1681393" y="157200"/>
                </a:cubicBezTo>
                <a:cubicBezTo>
                  <a:pt x="1667401" y="167509"/>
                  <a:pt x="1656229" y="180868"/>
                  <a:pt x="1647882" y="197276"/>
                </a:cubicBezTo>
                <a:cubicBezTo>
                  <a:pt x="1639534" y="213685"/>
                  <a:pt x="1635193" y="231201"/>
                  <a:pt x="1634859" y="249826"/>
                </a:cubicBezTo>
                <a:cubicBezTo>
                  <a:pt x="1634638" y="261332"/>
                  <a:pt x="1637028" y="271404"/>
                  <a:pt x="1642031" y="280042"/>
                </a:cubicBezTo>
                <a:cubicBezTo>
                  <a:pt x="1647034" y="288680"/>
                  <a:pt x="1655981" y="293221"/>
                  <a:pt x="1668873" y="293665"/>
                </a:cubicBezTo>
                <a:cubicBezTo>
                  <a:pt x="1683617" y="293230"/>
                  <a:pt x="1697873" y="284881"/>
                  <a:pt x="1711641" y="268619"/>
                </a:cubicBezTo>
                <a:cubicBezTo>
                  <a:pt x="1725409" y="252356"/>
                  <a:pt x="1735050" y="230789"/>
                  <a:pt x="1740563" y="203917"/>
                </a:cubicBezTo>
                <a:lnTo>
                  <a:pt x="1752013" y="144120"/>
                </a:lnTo>
                <a:cubicBezTo>
                  <a:pt x="1749594" y="143463"/>
                  <a:pt x="1746459" y="142831"/>
                  <a:pt x="1742608" y="142225"/>
                </a:cubicBezTo>
                <a:cubicBezTo>
                  <a:pt x="1738757" y="141619"/>
                  <a:pt x="1733986" y="141295"/>
                  <a:pt x="1728293" y="141252"/>
                </a:cubicBezTo>
                <a:close/>
                <a:moveTo>
                  <a:pt x="678685" y="141252"/>
                </a:moveTo>
                <a:cubicBezTo>
                  <a:pt x="664387" y="141614"/>
                  <a:pt x="651917" y="146672"/>
                  <a:pt x="641277" y="156426"/>
                </a:cubicBezTo>
                <a:cubicBezTo>
                  <a:pt x="630636" y="166181"/>
                  <a:pt x="622385" y="178462"/>
                  <a:pt x="616524" y="193270"/>
                </a:cubicBezTo>
                <a:cubicBezTo>
                  <a:pt x="610664" y="208078"/>
                  <a:pt x="607755" y="223242"/>
                  <a:pt x="607798" y="238763"/>
                </a:cubicBezTo>
                <a:cubicBezTo>
                  <a:pt x="607925" y="255246"/>
                  <a:pt x="612075" y="268578"/>
                  <a:pt x="620244" y="278761"/>
                </a:cubicBezTo>
                <a:cubicBezTo>
                  <a:pt x="628413" y="288944"/>
                  <a:pt x="639835" y="294185"/>
                  <a:pt x="654510" y="294484"/>
                </a:cubicBezTo>
                <a:cubicBezTo>
                  <a:pt x="668021" y="294133"/>
                  <a:pt x="680061" y="289100"/>
                  <a:pt x="690629" y="279385"/>
                </a:cubicBezTo>
                <a:cubicBezTo>
                  <a:pt x="701197" y="269671"/>
                  <a:pt x="709533" y="257385"/>
                  <a:pt x="715639" y="242526"/>
                </a:cubicBezTo>
                <a:cubicBezTo>
                  <a:pt x="721745" y="227668"/>
                  <a:pt x="724861" y="212347"/>
                  <a:pt x="724987" y="196563"/>
                </a:cubicBezTo>
                <a:cubicBezTo>
                  <a:pt x="725076" y="188657"/>
                  <a:pt x="723715" y="180478"/>
                  <a:pt x="720905" y="172026"/>
                </a:cubicBezTo>
                <a:cubicBezTo>
                  <a:pt x="718095" y="163573"/>
                  <a:pt x="713305" y="156396"/>
                  <a:pt x="706533" y="150493"/>
                </a:cubicBezTo>
                <a:cubicBezTo>
                  <a:pt x="699762" y="144590"/>
                  <a:pt x="690480" y="141510"/>
                  <a:pt x="678685" y="141252"/>
                </a:cubicBezTo>
                <a:close/>
                <a:moveTo>
                  <a:pt x="490042" y="141252"/>
                </a:moveTo>
                <a:cubicBezTo>
                  <a:pt x="472770" y="141576"/>
                  <a:pt x="457137" y="146892"/>
                  <a:pt x="443144" y="157200"/>
                </a:cubicBezTo>
                <a:cubicBezTo>
                  <a:pt x="429150" y="167509"/>
                  <a:pt x="417979" y="180868"/>
                  <a:pt x="409632" y="197276"/>
                </a:cubicBezTo>
                <a:cubicBezTo>
                  <a:pt x="401284" y="213685"/>
                  <a:pt x="396943" y="231201"/>
                  <a:pt x="396609" y="249826"/>
                </a:cubicBezTo>
                <a:cubicBezTo>
                  <a:pt x="396387" y="261332"/>
                  <a:pt x="398778" y="271404"/>
                  <a:pt x="403780" y="280042"/>
                </a:cubicBezTo>
                <a:cubicBezTo>
                  <a:pt x="408784" y="288680"/>
                  <a:pt x="417731" y="293221"/>
                  <a:pt x="430622" y="293665"/>
                </a:cubicBezTo>
                <a:cubicBezTo>
                  <a:pt x="445366" y="293230"/>
                  <a:pt x="459623" y="284881"/>
                  <a:pt x="473391" y="268619"/>
                </a:cubicBezTo>
                <a:cubicBezTo>
                  <a:pt x="487159" y="252356"/>
                  <a:pt x="496800" y="230789"/>
                  <a:pt x="502314" y="203917"/>
                </a:cubicBezTo>
                <a:lnTo>
                  <a:pt x="513763" y="144120"/>
                </a:lnTo>
                <a:cubicBezTo>
                  <a:pt x="511344" y="143463"/>
                  <a:pt x="508209" y="142831"/>
                  <a:pt x="504358" y="142225"/>
                </a:cubicBezTo>
                <a:cubicBezTo>
                  <a:pt x="500507" y="141619"/>
                  <a:pt x="495735" y="141295"/>
                  <a:pt x="490042" y="141252"/>
                </a:cubicBezTo>
                <a:close/>
                <a:moveTo>
                  <a:pt x="10352401" y="140842"/>
                </a:moveTo>
                <a:cubicBezTo>
                  <a:pt x="10336052" y="141508"/>
                  <a:pt x="10322238" y="148067"/>
                  <a:pt x="10310960" y="160518"/>
                </a:cubicBezTo>
                <a:cubicBezTo>
                  <a:pt x="10299682" y="172969"/>
                  <a:pt x="10291914" y="187316"/>
                  <a:pt x="10287653" y="203558"/>
                </a:cubicBezTo>
                <a:cubicBezTo>
                  <a:pt x="10314922" y="204105"/>
                  <a:pt x="10337426" y="201782"/>
                  <a:pt x="10355167" y="196590"/>
                </a:cubicBezTo>
                <a:cubicBezTo>
                  <a:pt x="10372908" y="191398"/>
                  <a:pt x="10382093" y="181286"/>
                  <a:pt x="10382726" y="166256"/>
                </a:cubicBezTo>
                <a:cubicBezTo>
                  <a:pt x="10382589" y="158024"/>
                  <a:pt x="10379789" y="151739"/>
                  <a:pt x="10374325" y="147401"/>
                </a:cubicBezTo>
                <a:cubicBezTo>
                  <a:pt x="10368862" y="143063"/>
                  <a:pt x="10361553" y="140876"/>
                  <a:pt x="10352401" y="140842"/>
                </a:cubicBezTo>
                <a:close/>
                <a:moveTo>
                  <a:pt x="9754582" y="125739"/>
                </a:moveTo>
                <a:cubicBezTo>
                  <a:pt x="9761623" y="125876"/>
                  <a:pt x="9767180" y="128160"/>
                  <a:pt x="9771254" y="132593"/>
                </a:cubicBezTo>
                <a:cubicBezTo>
                  <a:pt x="9775329" y="137026"/>
                  <a:pt x="9777409" y="142788"/>
                  <a:pt x="9777494" y="149880"/>
                </a:cubicBezTo>
                <a:cubicBezTo>
                  <a:pt x="9777366" y="157450"/>
                  <a:pt x="9774963" y="163792"/>
                  <a:pt x="9770283" y="168906"/>
                </a:cubicBezTo>
                <a:cubicBezTo>
                  <a:pt x="9765603" y="174021"/>
                  <a:pt x="9759415" y="176680"/>
                  <a:pt x="9751718" y="176885"/>
                </a:cubicBezTo>
                <a:cubicBezTo>
                  <a:pt x="9744678" y="176723"/>
                  <a:pt x="9739120" y="174387"/>
                  <a:pt x="9735046" y="169878"/>
                </a:cubicBezTo>
                <a:cubicBezTo>
                  <a:pt x="9730971" y="165369"/>
                  <a:pt x="9728891" y="159657"/>
                  <a:pt x="9728806" y="152744"/>
                </a:cubicBezTo>
                <a:cubicBezTo>
                  <a:pt x="9728934" y="145175"/>
                  <a:pt x="9731338" y="138833"/>
                  <a:pt x="9736018" y="133718"/>
                </a:cubicBezTo>
                <a:cubicBezTo>
                  <a:pt x="9740698" y="128603"/>
                  <a:pt x="9746886" y="125944"/>
                  <a:pt x="9754582" y="125739"/>
                </a:cubicBezTo>
                <a:close/>
                <a:moveTo>
                  <a:pt x="3484399" y="118776"/>
                </a:moveTo>
                <a:lnTo>
                  <a:pt x="3518394" y="118776"/>
                </a:lnTo>
                <a:lnTo>
                  <a:pt x="3480303" y="316960"/>
                </a:lnTo>
                <a:lnTo>
                  <a:pt x="3446309" y="316960"/>
                </a:lnTo>
                <a:close/>
                <a:moveTo>
                  <a:pt x="2617624" y="118776"/>
                </a:moveTo>
                <a:lnTo>
                  <a:pt x="2651585" y="118776"/>
                </a:lnTo>
                <a:lnTo>
                  <a:pt x="2613529" y="316960"/>
                </a:lnTo>
                <a:lnTo>
                  <a:pt x="2579533" y="316960"/>
                </a:lnTo>
                <a:close/>
                <a:moveTo>
                  <a:pt x="303049" y="118776"/>
                </a:moveTo>
                <a:lnTo>
                  <a:pt x="337010" y="118776"/>
                </a:lnTo>
                <a:lnTo>
                  <a:pt x="298953" y="316960"/>
                </a:lnTo>
                <a:lnTo>
                  <a:pt x="264958" y="316960"/>
                </a:lnTo>
                <a:close/>
                <a:moveTo>
                  <a:pt x="9980682" y="114681"/>
                </a:moveTo>
                <a:cubicBezTo>
                  <a:pt x="9990085" y="114834"/>
                  <a:pt x="9998514" y="115856"/>
                  <a:pt x="10005973" y="117749"/>
                </a:cubicBezTo>
                <a:cubicBezTo>
                  <a:pt x="10013431" y="119641"/>
                  <a:pt x="10018789" y="121486"/>
                  <a:pt x="10022049" y="123282"/>
                </a:cubicBezTo>
                <a:lnTo>
                  <a:pt x="10012218" y="150266"/>
                </a:lnTo>
                <a:cubicBezTo>
                  <a:pt x="10008337" y="148345"/>
                  <a:pt x="10003609" y="146655"/>
                  <a:pt x="9998038" y="145195"/>
                </a:cubicBezTo>
                <a:cubicBezTo>
                  <a:pt x="9992466" y="143735"/>
                  <a:pt x="9985998" y="142967"/>
                  <a:pt x="9978633" y="142890"/>
                </a:cubicBezTo>
                <a:cubicBezTo>
                  <a:pt x="9961350" y="143229"/>
                  <a:pt x="9946449" y="148196"/>
                  <a:pt x="9933929" y="157792"/>
                </a:cubicBezTo>
                <a:cubicBezTo>
                  <a:pt x="9921409" y="167387"/>
                  <a:pt x="9911757" y="179578"/>
                  <a:pt x="9904971" y="194363"/>
                </a:cubicBezTo>
                <a:cubicBezTo>
                  <a:pt x="9898185" y="209148"/>
                  <a:pt x="9894751" y="224494"/>
                  <a:pt x="9894671" y="240402"/>
                </a:cubicBezTo>
                <a:cubicBezTo>
                  <a:pt x="9894696" y="256586"/>
                  <a:pt x="9898844" y="269390"/>
                  <a:pt x="9907112" y="278813"/>
                </a:cubicBezTo>
                <a:cubicBezTo>
                  <a:pt x="9915380" y="288236"/>
                  <a:pt x="9927616" y="293051"/>
                  <a:pt x="9943820" y="293255"/>
                </a:cubicBezTo>
                <a:cubicBezTo>
                  <a:pt x="9953871" y="293102"/>
                  <a:pt x="9962746" y="291873"/>
                  <a:pt x="9970442" y="289568"/>
                </a:cubicBezTo>
                <a:cubicBezTo>
                  <a:pt x="9978139" y="287263"/>
                  <a:pt x="9984556" y="284805"/>
                  <a:pt x="9989692" y="282193"/>
                </a:cubicBezTo>
                <a:lnTo>
                  <a:pt x="9992968" y="309199"/>
                </a:lnTo>
                <a:cubicBezTo>
                  <a:pt x="9987764" y="311840"/>
                  <a:pt x="9980255" y="314429"/>
                  <a:pt x="9970442" y="316967"/>
                </a:cubicBezTo>
                <a:cubicBezTo>
                  <a:pt x="9960630" y="319505"/>
                  <a:pt x="9949026" y="320868"/>
                  <a:pt x="9935629" y="321055"/>
                </a:cubicBezTo>
                <a:cubicBezTo>
                  <a:pt x="9910064" y="320503"/>
                  <a:pt x="9890978" y="313019"/>
                  <a:pt x="9878371" y="298603"/>
                </a:cubicBezTo>
                <a:cubicBezTo>
                  <a:pt x="9865762" y="284186"/>
                  <a:pt x="9859472" y="266152"/>
                  <a:pt x="9859499" y="244500"/>
                </a:cubicBezTo>
                <a:cubicBezTo>
                  <a:pt x="9859674" y="221615"/>
                  <a:pt x="9864869" y="200381"/>
                  <a:pt x="9875079" y="180797"/>
                </a:cubicBezTo>
                <a:cubicBezTo>
                  <a:pt x="9885291" y="161214"/>
                  <a:pt x="9899461" y="145386"/>
                  <a:pt x="9917590" y="133315"/>
                </a:cubicBezTo>
                <a:cubicBezTo>
                  <a:pt x="9935719" y="121243"/>
                  <a:pt x="9956751" y="115031"/>
                  <a:pt x="9980682" y="114681"/>
                </a:cubicBezTo>
                <a:close/>
                <a:moveTo>
                  <a:pt x="9656832" y="114681"/>
                </a:moveTo>
                <a:cubicBezTo>
                  <a:pt x="9666235" y="114834"/>
                  <a:pt x="9674666" y="115856"/>
                  <a:pt x="9682123" y="117749"/>
                </a:cubicBezTo>
                <a:cubicBezTo>
                  <a:pt x="9689580" y="119641"/>
                  <a:pt x="9694939" y="121486"/>
                  <a:pt x="9698199" y="123282"/>
                </a:cubicBezTo>
                <a:lnTo>
                  <a:pt x="9688369" y="150266"/>
                </a:lnTo>
                <a:cubicBezTo>
                  <a:pt x="9684486" y="148345"/>
                  <a:pt x="9679759" y="146655"/>
                  <a:pt x="9674188" y="145195"/>
                </a:cubicBezTo>
                <a:cubicBezTo>
                  <a:pt x="9668615" y="143735"/>
                  <a:pt x="9662148" y="142967"/>
                  <a:pt x="9654784" y="142890"/>
                </a:cubicBezTo>
                <a:cubicBezTo>
                  <a:pt x="9637501" y="143229"/>
                  <a:pt x="9622600" y="148196"/>
                  <a:pt x="9610079" y="157792"/>
                </a:cubicBezTo>
                <a:cubicBezTo>
                  <a:pt x="9597559" y="167387"/>
                  <a:pt x="9587906" y="179578"/>
                  <a:pt x="9581121" y="194363"/>
                </a:cubicBezTo>
                <a:cubicBezTo>
                  <a:pt x="9574335" y="209148"/>
                  <a:pt x="9570902" y="224494"/>
                  <a:pt x="9570821" y="240402"/>
                </a:cubicBezTo>
                <a:cubicBezTo>
                  <a:pt x="9570846" y="256586"/>
                  <a:pt x="9574993" y="269390"/>
                  <a:pt x="9583262" y="278813"/>
                </a:cubicBezTo>
                <a:cubicBezTo>
                  <a:pt x="9591530" y="288236"/>
                  <a:pt x="9603766" y="293051"/>
                  <a:pt x="9619970" y="293255"/>
                </a:cubicBezTo>
                <a:cubicBezTo>
                  <a:pt x="9630021" y="293102"/>
                  <a:pt x="9638895" y="291873"/>
                  <a:pt x="9646592" y="289568"/>
                </a:cubicBezTo>
                <a:cubicBezTo>
                  <a:pt x="9654288" y="287263"/>
                  <a:pt x="9660705" y="284805"/>
                  <a:pt x="9665843" y="282193"/>
                </a:cubicBezTo>
                <a:lnTo>
                  <a:pt x="9669119" y="309199"/>
                </a:lnTo>
                <a:cubicBezTo>
                  <a:pt x="9663914" y="311840"/>
                  <a:pt x="9656405" y="314429"/>
                  <a:pt x="9646592" y="316967"/>
                </a:cubicBezTo>
                <a:cubicBezTo>
                  <a:pt x="9636780" y="319505"/>
                  <a:pt x="9625174" y="320868"/>
                  <a:pt x="9611778" y="321055"/>
                </a:cubicBezTo>
                <a:cubicBezTo>
                  <a:pt x="9586215" y="320503"/>
                  <a:pt x="9567129" y="313019"/>
                  <a:pt x="9554521" y="298603"/>
                </a:cubicBezTo>
                <a:cubicBezTo>
                  <a:pt x="9541912" y="284186"/>
                  <a:pt x="9535622" y="266152"/>
                  <a:pt x="9535649" y="244500"/>
                </a:cubicBezTo>
                <a:cubicBezTo>
                  <a:pt x="9535825" y="221615"/>
                  <a:pt x="9541019" y="200381"/>
                  <a:pt x="9551230" y="180797"/>
                </a:cubicBezTo>
                <a:cubicBezTo>
                  <a:pt x="9561441" y="161214"/>
                  <a:pt x="9575610" y="145386"/>
                  <a:pt x="9593740" y="133315"/>
                </a:cubicBezTo>
                <a:cubicBezTo>
                  <a:pt x="9611869" y="121243"/>
                  <a:pt x="9632900" y="115031"/>
                  <a:pt x="9656832" y="114681"/>
                </a:cubicBezTo>
                <a:close/>
                <a:moveTo>
                  <a:pt x="7694682" y="114681"/>
                </a:moveTo>
                <a:cubicBezTo>
                  <a:pt x="7704085" y="114834"/>
                  <a:pt x="7712515" y="115856"/>
                  <a:pt x="7719974" y="117749"/>
                </a:cubicBezTo>
                <a:cubicBezTo>
                  <a:pt x="7727431" y="119641"/>
                  <a:pt x="7732790" y="121486"/>
                  <a:pt x="7736049" y="123282"/>
                </a:cubicBezTo>
                <a:lnTo>
                  <a:pt x="7726220" y="150266"/>
                </a:lnTo>
                <a:cubicBezTo>
                  <a:pt x="7722336" y="148345"/>
                  <a:pt x="7717610" y="146655"/>
                  <a:pt x="7712038" y="145195"/>
                </a:cubicBezTo>
                <a:cubicBezTo>
                  <a:pt x="7706466" y="143735"/>
                  <a:pt x="7699998" y="142967"/>
                  <a:pt x="7692635" y="142890"/>
                </a:cubicBezTo>
                <a:cubicBezTo>
                  <a:pt x="7675351" y="143229"/>
                  <a:pt x="7660449" y="148196"/>
                  <a:pt x="7647930" y="157792"/>
                </a:cubicBezTo>
                <a:cubicBezTo>
                  <a:pt x="7635410" y="167387"/>
                  <a:pt x="7625757" y="179578"/>
                  <a:pt x="7618971" y="194363"/>
                </a:cubicBezTo>
                <a:cubicBezTo>
                  <a:pt x="7612185" y="209148"/>
                  <a:pt x="7608752" y="224494"/>
                  <a:pt x="7608672" y="240402"/>
                </a:cubicBezTo>
                <a:cubicBezTo>
                  <a:pt x="7608697" y="256586"/>
                  <a:pt x="7612844" y="269390"/>
                  <a:pt x="7621112" y="278813"/>
                </a:cubicBezTo>
                <a:cubicBezTo>
                  <a:pt x="7629380" y="288236"/>
                  <a:pt x="7641617" y="293051"/>
                  <a:pt x="7657820" y="293255"/>
                </a:cubicBezTo>
                <a:cubicBezTo>
                  <a:pt x="7667871" y="293102"/>
                  <a:pt x="7676745" y="291873"/>
                  <a:pt x="7684443" y="289568"/>
                </a:cubicBezTo>
                <a:cubicBezTo>
                  <a:pt x="7692139" y="287263"/>
                  <a:pt x="7698556" y="284805"/>
                  <a:pt x="7703693" y="282193"/>
                </a:cubicBezTo>
                <a:lnTo>
                  <a:pt x="7706969" y="309199"/>
                </a:lnTo>
                <a:cubicBezTo>
                  <a:pt x="7701764" y="311840"/>
                  <a:pt x="7694255" y="314429"/>
                  <a:pt x="7684443" y="316967"/>
                </a:cubicBezTo>
                <a:cubicBezTo>
                  <a:pt x="7674630" y="319505"/>
                  <a:pt x="7663025" y="320868"/>
                  <a:pt x="7649629" y="321055"/>
                </a:cubicBezTo>
                <a:cubicBezTo>
                  <a:pt x="7624064" y="320503"/>
                  <a:pt x="7604978" y="313019"/>
                  <a:pt x="7592371" y="298603"/>
                </a:cubicBezTo>
                <a:cubicBezTo>
                  <a:pt x="7579763" y="284186"/>
                  <a:pt x="7573472" y="266152"/>
                  <a:pt x="7573499" y="244500"/>
                </a:cubicBezTo>
                <a:cubicBezTo>
                  <a:pt x="7573675" y="221615"/>
                  <a:pt x="7578868" y="200381"/>
                  <a:pt x="7589080" y="180797"/>
                </a:cubicBezTo>
                <a:cubicBezTo>
                  <a:pt x="7599290" y="161214"/>
                  <a:pt x="7613461" y="145386"/>
                  <a:pt x="7631590" y="133315"/>
                </a:cubicBezTo>
                <a:cubicBezTo>
                  <a:pt x="7649719" y="121243"/>
                  <a:pt x="7670750" y="115031"/>
                  <a:pt x="7694682" y="114681"/>
                </a:cubicBezTo>
                <a:close/>
                <a:moveTo>
                  <a:pt x="4437132" y="114681"/>
                </a:moveTo>
                <a:cubicBezTo>
                  <a:pt x="4446535" y="114834"/>
                  <a:pt x="4454966" y="115856"/>
                  <a:pt x="4462424" y="117749"/>
                </a:cubicBezTo>
                <a:cubicBezTo>
                  <a:pt x="4469881" y="119641"/>
                  <a:pt x="4475240" y="121486"/>
                  <a:pt x="4478499" y="123282"/>
                </a:cubicBezTo>
                <a:lnTo>
                  <a:pt x="4468669" y="150266"/>
                </a:lnTo>
                <a:cubicBezTo>
                  <a:pt x="4464787" y="148345"/>
                  <a:pt x="4460060" y="146655"/>
                  <a:pt x="4454488" y="145195"/>
                </a:cubicBezTo>
                <a:cubicBezTo>
                  <a:pt x="4448916" y="143735"/>
                  <a:pt x="4442448" y="142967"/>
                  <a:pt x="4435085" y="142890"/>
                </a:cubicBezTo>
                <a:cubicBezTo>
                  <a:pt x="4417802" y="143229"/>
                  <a:pt x="4402900" y="148196"/>
                  <a:pt x="4390380" y="157792"/>
                </a:cubicBezTo>
                <a:cubicBezTo>
                  <a:pt x="4377860" y="167387"/>
                  <a:pt x="4368207" y="179578"/>
                  <a:pt x="4361422" y="194363"/>
                </a:cubicBezTo>
                <a:cubicBezTo>
                  <a:pt x="4354636" y="209148"/>
                  <a:pt x="4351202" y="224494"/>
                  <a:pt x="4351122" y="240402"/>
                </a:cubicBezTo>
                <a:cubicBezTo>
                  <a:pt x="4351147" y="256586"/>
                  <a:pt x="4355294" y="269390"/>
                  <a:pt x="4363562" y="278813"/>
                </a:cubicBezTo>
                <a:cubicBezTo>
                  <a:pt x="4371831" y="288236"/>
                  <a:pt x="4384067" y="293051"/>
                  <a:pt x="4400270" y="293255"/>
                </a:cubicBezTo>
                <a:cubicBezTo>
                  <a:pt x="4410322" y="293102"/>
                  <a:pt x="4419196" y="291873"/>
                  <a:pt x="4426893" y="289568"/>
                </a:cubicBezTo>
                <a:cubicBezTo>
                  <a:pt x="4434590" y="287263"/>
                  <a:pt x="4441006" y="284805"/>
                  <a:pt x="4446143" y="282193"/>
                </a:cubicBezTo>
                <a:lnTo>
                  <a:pt x="4449419" y="309199"/>
                </a:lnTo>
                <a:cubicBezTo>
                  <a:pt x="4444214" y="311840"/>
                  <a:pt x="4436706" y="314429"/>
                  <a:pt x="4426893" y="316967"/>
                </a:cubicBezTo>
                <a:cubicBezTo>
                  <a:pt x="4417080" y="319505"/>
                  <a:pt x="4405475" y="320868"/>
                  <a:pt x="4392079" y="321055"/>
                </a:cubicBezTo>
                <a:cubicBezTo>
                  <a:pt x="4366515" y="320503"/>
                  <a:pt x="4347429" y="313019"/>
                  <a:pt x="4334821" y="298603"/>
                </a:cubicBezTo>
                <a:cubicBezTo>
                  <a:pt x="4322213" y="284186"/>
                  <a:pt x="4315923" y="266152"/>
                  <a:pt x="4315949" y="244500"/>
                </a:cubicBezTo>
                <a:cubicBezTo>
                  <a:pt x="4316126" y="221615"/>
                  <a:pt x="4321319" y="200381"/>
                  <a:pt x="4331530" y="180797"/>
                </a:cubicBezTo>
                <a:cubicBezTo>
                  <a:pt x="4341741" y="161214"/>
                  <a:pt x="4355911" y="145386"/>
                  <a:pt x="4374040" y="133315"/>
                </a:cubicBezTo>
                <a:cubicBezTo>
                  <a:pt x="4392170" y="121243"/>
                  <a:pt x="4413201" y="115031"/>
                  <a:pt x="4437132" y="114681"/>
                </a:cubicBezTo>
                <a:close/>
                <a:moveTo>
                  <a:pt x="10357318" y="114271"/>
                </a:moveTo>
                <a:cubicBezTo>
                  <a:pt x="10376223" y="114619"/>
                  <a:pt x="10390620" y="119544"/>
                  <a:pt x="10400507" y="129047"/>
                </a:cubicBezTo>
                <a:cubicBezTo>
                  <a:pt x="10410396" y="138549"/>
                  <a:pt x="10415374" y="150543"/>
                  <a:pt x="10415440" y="165027"/>
                </a:cubicBezTo>
                <a:cubicBezTo>
                  <a:pt x="10415172" y="182225"/>
                  <a:pt x="10409207" y="195614"/>
                  <a:pt x="10397549" y="205193"/>
                </a:cubicBezTo>
                <a:cubicBezTo>
                  <a:pt x="10385891" y="214772"/>
                  <a:pt x="10370158" y="221392"/>
                  <a:pt x="10350352" y="225055"/>
                </a:cubicBezTo>
                <a:cubicBezTo>
                  <a:pt x="10330544" y="228717"/>
                  <a:pt x="10308282" y="230272"/>
                  <a:pt x="10283563" y="229720"/>
                </a:cubicBezTo>
                <a:cubicBezTo>
                  <a:pt x="10282737" y="234391"/>
                  <a:pt x="10282651" y="240420"/>
                  <a:pt x="10283308" y="247807"/>
                </a:cubicBezTo>
                <a:cubicBezTo>
                  <a:pt x="10283963" y="255194"/>
                  <a:pt x="10285412" y="261735"/>
                  <a:pt x="10287653" y="267431"/>
                </a:cubicBezTo>
                <a:cubicBezTo>
                  <a:pt x="10291623" y="276252"/>
                  <a:pt x="10297411" y="282896"/>
                  <a:pt x="10305019" y="287362"/>
                </a:cubicBezTo>
                <a:cubicBezTo>
                  <a:pt x="10312626" y="291829"/>
                  <a:pt x="10321590" y="294066"/>
                  <a:pt x="10331912" y="294075"/>
                </a:cubicBezTo>
                <a:cubicBezTo>
                  <a:pt x="10343582" y="293904"/>
                  <a:pt x="10353844" y="292401"/>
                  <a:pt x="10362696" y="289566"/>
                </a:cubicBezTo>
                <a:cubicBezTo>
                  <a:pt x="10371549" y="286731"/>
                  <a:pt x="10379044" y="283588"/>
                  <a:pt x="10385179" y="280138"/>
                </a:cubicBezTo>
                <a:lnTo>
                  <a:pt x="10390087" y="305521"/>
                </a:lnTo>
                <a:cubicBezTo>
                  <a:pt x="10382572" y="309924"/>
                  <a:pt x="10373135" y="313586"/>
                  <a:pt x="10361773" y="316507"/>
                </a:cubicBezTo>
                <a:cubicBezTo>
                  <a:pt x="10350410" y="319429"/>
                  <a:pt x="10337998" y="320945"/>
                  <a:pt x="10324535" y="321055"/>
                </a:cubicBezTo>
                <a:cubicBezTo>
                  <a:pt x="10298460" y="320486"/>
                  <a:pt x="10279352" y="312727"/>
                  <a:pt x="10267211" y="297779"/>
                </a:cubicBezTo>
                <a:cubicBezTo>
                  <a:pt x="10255069" y="282830"/>
                  <a:pt x="10249067" y="264106"/>
                  <a:pt x="10249204" y="241607"/>
                </a:cubicBezTo>
                <a:cubicBezTo>
                  <a:pt x="10249355" y="221217"/>
                  <a:pt x="10253963" y="201358"/>
                  <a:pt x="10263027" y="182028"/>
                </a:cubicBezTo>
                <a:cubicBezTo>
                  <a:pt x="10272093" y="162698"/>
                  <a:pt x="10284709" y="146689"/>
                  <a:pt x="10300876" y="134001"/>
                </a:cubicBezTo>
                <a:cubicBezTo>
                  <a:pt x="10317044" y="121313"/>
                  <a:pt x="10335858" y="114736"/>
                  <a:pt x="10357318" y="114271"/>
                </a:cubicBezTo>
                <a:close/>
                <a:moveTo>
                  <a:pt x="9011125" y="114271"/>
                </a:moveTo>
                <a:cubicBezTo>
                  <a:pt x="9023611" y="113963"/>
                  <a:pt x="9034966" y="117952"/>
                  <a:pt x="9045193" y="126236"/>
                </a:cubicBezTo>
                <a:cubicBezTo>
                  <a:pt x="9055420" y="134520"/>
                  <a:pt x="9060839" y="148945"/>
                  <a:pt x="9061452" y="169513"/>
                </a:cubicBezTo>
                <a:cubicBezTo>
                  <a:pt x="9061426" y="173941"/>
                  <a:pt x="9061069" y="179010"/>
                  <a:pt x="9060379" y="184718"/>
                </a:cubicBezTo>
                <a:cubicBezTo>
                  <a:pt x="9059689" y="190426"/>
                  <a:pt x="9058819" y="196007"/>
                  <a:pt x="9057771" y="201459"/>
                </a:cubicBezTo>
                <a:lnTo>
                  <a:pt x="9035687" y="316960"/>
                </a:lnTo>
                <a:lnTo>
                  <a:pt x="9001706" y="316960"/>
                </a:lnTo>
                <a:lnTo>
                  <a:pt x="9023413" y="202688"/>
                </a:lnTo>
                <a:cubicBezTo>
                  <a:pt x="9024250" y="198737"/>
                  <a:pt x="9024932" y="194556"/>
                  <a:pt x="9025460" y="190145"/>
                </a:cubicBezTo>
                <a:cubicBezTo>
                  <a:pt x="9025990" y="185733"/>
                  <a:pt x="9026263" y="181450"/>
                  <a:pt x="9026280" y="177294"/>
                </a:cubicBezTo>
                <a:cubicBezTo>
                  <a:pt x="9026442" y="167064"/>
                  <a:pt x="9024173" y="158753"/>
                  <a:pt x="9019471" y="152362"/>
                </a:cubicBezTo>
                <a:cubicBezTo>
                  <a:pt x="9014769" y="145971"/>
                  <a:pt x="9006663" y="142677"/>
                  <a:pt x="8995152" y="142481"/>
                </a:cubicBezTo>
                <a:cubicBezTo>
                  <a:pt x="8986877" y="142536"/>
                  <a:pt x="8978124" y="145656"/>
                  <a:pt x="8968894" y="151840"/>
                </a:cubicBezTo>
                <a:cubicBezTo>
                  <a:pt x="8959663" y="158024"/>
                  <a:pt x="8951275" y="166939"/>
                  <a:pt x="8943728" y="178584"/>
                </a:cubicBezTo>
                <a:cubicBezTo>
                  <a:pt x="8936181" y="190229"/>
                  <a:pt x="8930796" y="204271"/>
                  <a:pt x="8927572" y="220709"/>
                </a:cubicBezTo>
                <a:lnTo>
                  <a:pt x="8909551" y="316960"/>
                </a:lnTo>
                <a:lnTo>
                  <a:pt x="8875556" y="316960"/>
                </a:lnTo>
                <a:lnTo>
                  <a:pt x="8902178" y="176512"/>
                </a:lnTo>
                <a:cubicBezTo>
                  <a:pt x="8904389" y="165456"/>
                  <a:pt x="8906215" y="155117"/>
                  <a:pt x="8907657" y="145494"/>
                </a:cubicBezTo>
                <a:cubicBezTo>
                  <a:pt x="8909099" y="135872"/>
                  <a:pt x="8910413" y="126966"/>
                  <a:pt x="8911599" y="118776"/>
                </a:cubicBezTo>
                <a:lnTo>
                  <a:pt x="8941907" y="118776"/>
                </a:lnTo>
                <a:lnTo>
                  <a:pt x="8936993" y="157635"/>
                </a:lnTo>
                <a:lnTo>
                  <a:pt x="8937812" y="157635"/>
                </a:lnTo>
                <a:cubicBezTo>
                  <a:pt x="8946754" y="143653"/>
                  <a:pt x="8957540" y="132947"/>
                  <a:pt x="8970168" y="125517"/>
                </a:cubicBezTo>
                <a:cubicBezTo>
                  <a:pt x="8982797" y="118087"/>
                  <a:pt x="8996449" y="114339"/>
                  <a:pt x="9011125" y="114271"/>
                </a:cubicBezTo>
                <a:close/>
                <a:moveTo>
                  <a:pt x="8604407" y="114271"/>
                </a:moveTo>
                <a:cubicBezTo>
                  <a:pt x="8614008" y="114313"/>
                  <a:pt x="8623537" y="115046"/>
                  <a:pt x="8632994" y="116470"/>
                </a:cubicBezTo>
                <a:cubicBezTo>
                  <a:pt x="8642451" y="117894"/>
                  <a:pt x="8650657" y="119755"/>
                  <a:pt x="8657611" y="122052"/>
                </a:cubicBezTo>
                <a:lnTo>
                  <a:pt x="8637542" y="225239"/>
                </a:lnTo>
                <a:cubicBezTo>
                  <a:pt x="8634265" y="242726"/>
                  <a:pt x="8631911" y="259549"/>
                  <a:pt x="8630478" y="275706"/>
                </a:cubicBezTo>
                <a:cubicBezTo>
                  <a:pt x="8629044" y="291863"/>
                  <a:pt x="8628532" y="305614"/>
                  <a:pt x="8628941" y="316960"/>
                </a:cubicBezTo>
                <a:lnTo>
                  <a:pt x="8597455" y="316960"/>
                </a:lnTo>
                <a:cubicBezTo>
                  <a:pt x="8597489" y="310909"/>
                  <a:pt x="8597933" y="303453"/>
                  <a:pt x="8598784" y="294592"/>
                </a:cubicBezTo>
                <a:cubicBezTo>
                  <a:pt x="8599636" y="285731"/>
                  <a:pt x="8600692" y="276135"/>
                  <a:pt x="8601953" y="265805"/>
                </a:cubicBezTo>
                <a:lnTo>
                  <a:pt x="8601135" y="265805"/>
                </a:lnTo>
                <a:cubicBezTo>
                  <a:pt x="8590193" y="286036"/>
                  <a:pt x="8578175" y="300431"/>
                  <a:pt x="8565080" y="308988"/>
                </a:cubicBezTo>
                <a:cubicBezTo>
                  <a:pt x="8551985" y="317546"/>
                  <a:pt x="8538325" y="321705"/>
                  <a:pt x="8524102" y="321465"/>
                </a:cubicBezTo>
                <a:cubicBezTo>
                  <a:pt x="8506504" y="321092"/>
                  <a:pt x="8492671" y="314888"/>
                  <a:pt x="8482603" y="302853"/>
                </a:cubicBezTo>
                <a:cubicBezTo>
                  <a:pt x="8472536" y="290818"/>
                  <a:pt x="8467405" y="275191"/>
                  <a:pt x="8467210" y="255971"/>
                </a:cubicBezTo>
                <a:cubicBezTo>
                  <a:pt x="8467303" y="232553"/>
                  <a:pt x="8472756" y="210110"/>
                  <a:pt x="8483568" y="188642"/>
                </a:cubicBezTo>
                <a:cubicBezTo>
                  <a:pt x="8494380" y="167175"/>
                  <a:pt x="8509996" y="149532"/>
                  <a:pt x="8530414" y="135712"/>
                </a:cubicBezTo>
                <a:cubicBezTo>
                  <a:pt x="8550832" y="121893"/>
                  <a:pt x="8575496" y="114746"/>
                  <a:pt x="8604407" y="114271"/>
                </a:cubicBezTo>
                <a:close/>
                <a:moveTo>
                  <a:pt x="8073771" y="114271"/>
                </a:moveTo>
                <a:cubicBezTo>
                  <a:pt x="8091619" y="114511"/>
                  <a:pt x="8106255" y="118532"/>
                  <a:pt x="8117679" y="126334"/>
                </a:cubicBezTo>
                <a:cubicBezTo>
                  <a:pt x="8129104" y="134137"/>
                  <a:pt x="8137549" y="144284"/>
                  <a:pt x="8143011" y="156776"/>
                </a:cubicBezTo>
                <a:cubicBezTo>
                  <a:pt x="8148474" y="169267"/>
                  <a:pt x="8151187" y="182666"/>
                  <a:pt x="8151148" y="196973"/>
                </a:cubicBezTo>
                <a:cubicBezTo>
                  <a:pt x="8151023" y="217728"/>
                  <a:pt x="8146455" y="237531"/>
                  <a:pt x="8137446" y="256380"/>
                </a:cubicBezTo>
                <a:cubicBezTo>
                  <a:pt x="8128437" y="275230"/>
                  <a:pt x="8115741" y="290688"/>
                  <a:pt x="8099357" y="302755"/>
                </a:cubicBezTo>
                <a:cubicBezTo>
                  <a:pt x="8082971" y="314822"/>
                  <a:pt x="8063653" y="321058"/>
                  <a:pt x="8041401" y="321465"/>
                </a:cubicBezTo>
                <a:cubicBezTo>
                  <a:pt x="8016491" y="320861"/>
                  <a:pt x="7997399" y="312865"/>
                  <a:pt x="7984125" y="297476"/>
                </a:cubicBezTo>
                <a:cubicBezTo>
                  <a:pt x="7970850" y="282086"/>
                  <a:pt x="7964149" y="262925"/>
                  <a:pt x="7964024" y="239992"/>
                </a:cubicBezTo>
                <a:cubicBezTo>
                  <a:pt x="7964187" y="217932"/>
                  <a:pt x="7968906" y="197416"/>
                  <a:pt x="7978181" y="178445"/>
                </a:cubicBezTo>
                <a:cubicBezTo>
                  <a:pt x="7987455" y="159474"/>
                  <a:pt x="8000304" y="144122"/>
                  <a:pt x="8016726" y="132389"/>
                </a:cubicBezTo>
                <a:cubicBezTo>
                  <a:pt x="8033149" y="120656"/>
                  <a:pt x="8052164" y="114617"/>
                  <a:pt x="8073771" y="114271"/>
                </a:cubicBezTo>
                <a:close/>
                <a:moveTo>
                  <a:pt x="7415536" y="114271"/>
                </a:moveTo>
                <a:cubicBezTo>
                  <a:pt x="7429820" y="114480"/>
                  <a:pt x="7441457" y="117970"/>
                  <a:pt x="7450446" y="124741"/>
                </a:cubicBezTo>
                <a:cubicBezTo>
                  <a:pt x="7459437" y="131512"/>
                  <a:pt x="7466040" y="140308"/>
                  <a:pt x="7470254" y="151131"/>
                </a:cubicBezTo>
                <a:cubicBezTo>
                  <a:pt x="7474469" y="161953"/>
                  <a:pt x="7476555" y="173546"/>
                  <a:pt x="7476512" y="185910"/>
                </a:cubicBezTo>
                <a:cubicBezTo>
                  <a:pt x="7476302" y="209511"/>
                  <a:pt x="7471174" y="231544"/>
                  <a:pt x="7461128" y="252010"/>
                </a:cubicBezTo>
                <a:cubicBezTo>
                  <a:pt x="7451081" y="272476"/>
                  <a:pt x="7437372" y="289072"/>
                  <a:pt x="7419998" y="301799"/>
                </a:cubicBezTo>
                <a:cubicBezTo>
                  <a:pt x="7402625" y="314526"/>
                  <a:pt x="7382843" y="321081"/>
                  <a:pt x="7360653" y="321465"/>
                </a:cubicBezTo>
                <a:cubicBezTo>
                  <a:pt x="7350029" y="321371"/>
                  <a:pt x="7341172" y="320434"/>
                  <a:pt x="7334082" y="318654"/>
                </a:cubicBezTo>
                <a:cubicBezTo>
                  <a:pt x="7326991" y="316875"/>
                  <a:pt x="7321513" y="314814"/>
                  <a:pt x="7317648" y="312472"/>
                </a:cubicBezTo>
                <a:lnTo>
                  <a:pt x="7316828" y="312472"/>
                </a:lnTo>
                <a:lnTo>
                  <a:pt x="7300855" y="398055"/>
                </a:lnTo>
                <a:lnTo>
                  <a:pt x="7267270" y="398055"/>
                </a:lnTo>
                <a:lnTo>
                  <a:pt x="7306999" y="189223"/>
                </a:lnTo>
                <a:cubicBezTo>
                  <a:pt x="7309072" y="177149"/>
                  <a:pt x="7311069" y="164947"/>
                  <a:pt x="7312989" y="152618"/>
                </a:cubicBezTo>
                <a:cubicBezTo>
                  <a:pt x="7314909" y="140288"/>
                  <a:pt x="7316598" y="129007"/>
                  <a:pt x="7318057" y="118776"/>
                </a:cubicBezTo>
                <a:lnTo>
                  <a:pt x="7349185" y="118776"/>
                </a:lnTo>
                <a:lnTo>
                  <a:pt x="7343451" y="156001"/>
                </a:lnTo>
                <a:lnTo>
                  <a:pt x="7344270" y="156001"/>
                </a:lnTo>
                <a:cubicBezTo>
                  <a:pt x="7353434" y="142981"/>
                  <a:pt x="7364185" y="132803"/>
                  <a:pt x="7376524" y="125467"/>
                </a:cubicBezTo>
                <a:cubicBezTo>
                  <a:pt x="7388862" y="118130"/>
                  <a:pt x="7401866" y="114398"/>
                  <a:pt x="7415536" y="114271"/>
                </a:cubicBezTo>
                <a:close/>
                <a:moveTo>
                  <a:pt x="7187947" y="114271"/>
                </a:moveTo>
                <a:cubicBezTo>
                  <a:pt x="7205793" y="114511"/>
                  <a:pt x="7220430" y="118532"/>
                  <a:pt x="7231855" y="126334"/>
                </a:cubicBezTo>
                <a:cubicBezTo>
                  <a:pt x="7243279" y="134137"/>
                  <a:pt x="7251724" y="144284"/>
                  <a:pt x="7257187" y="156776"/>
                </a:cubicBezTo>
                <a:cubicBezTo>
                  <a:pt x="7262649" y="169267"/>
                  <a:pt x="7265362" y="182666"/>
                  <a:pt x="7265323" y="196973"/>
                </a:cubicBezTo>
                <a:cubicBezTo>
                  <a:pt x="7265198" y="217728"/>
                  <a:pt x="7260630" y="237531"/>
                  <a:pt x="7251621" y="256380"/>
                </a:cubicBezTo>
                <a:cubicBezTo>
                  <a:pt x="7242613" y="275230"/>
                  <a:pt x="7229916" y="290688"/>
                  <a:pt x="7213531" y="302755"/>
                </a:cubicBezTo>
                <a:cubicBezTo>
                  <a:pt x="7197147" y="314822"/>
                  <a:pt x="7177828" y="321058"/>
                  <a:pt x="7155576" y="321465"/>
                </a:cubicBezTo>
                <a:cubicBezTo>
                  <a:pt x="7130666" y="320861"/>
                  <a:pt x="7111575" y="312865"/>
                  <a:pt x="7098300" y="297476"/>
                </a:cubicBezTo>
                <a:cubicBezTo>
                  <a:pt x="7085025" y="282086"/>
                  <a:pt x="7078324" y="262925"/>
                  <a:pt x="7078199" y="239992"/>
                </a:cubicBezTo>
                <a:cubicBezTo>
                  <a:pt x="7078362" y="217932"/>
                  <a:pt x="7083081" y="197416"/>
                  <a:pt x="7092355" y="178445"/>
                </a:cubicBezTo>
                <a:cubicBezTo>
                  <a:pt x="7101630" y="159474"/>
                  <a:pt x="7114479" y="144122"/>
                  <a:pt x="7130901" y="132389"/>
                </a:cubicBezTo>
                <a:cubicBezTo>
                  <a:pt x="7147324" y="120656"/>
                  <a:pt x="7166339" y="114617"/>
                  <a:pt x="7187947" y="114271"/>
                </a:cubicBezTo>
                <a:close/>
                <a:moveTo>
                  <a:pt x="6983993" y="114271"/>
                </a:moveTo>
                <a:cubicBezTo>
                  <a:pt x="6995700" y="114390"/>
                  <a:pt x="7007203" y="115787"/>
                  <a:pt x="7018500" y="118461"/>
                </a:cubicBezTo>
                <a:cubicBezTo>
                  <a:pt x="7029797" y="121136"/>
                  <a:pt x="7039456" y="124372"/>
                  <a:pt x="7047477" y="128171"/>
                </a:cubicBezTo>
                <a:lnTo>
                  <a:pt x="7017168" y="292023"/>
                </a:lnTo>
                <a:cubicBezTo>
                  <a:pt x="7013218" y="312871"/>
                  <a:pt x="7008115" y="330631"/>
                  <a:pt x="7001860" y="345303"/>
                </a:cubicBezTo>
                <a:cubicBezTo>
                  <a:pt x="6995606" y="359975"/>
                  <a:pt x="6987329" y="371702"/>
                  <a:pt x="6977030" y="380485"/>
                </a:cubicBezTo>
                <a:cubicBezTo>
                  <a:pt x="6966979" y="388917"/>
                  <a:pt x="6955852" y="394742"/>
                  <a:pt x="6943649" y="397962"/>
                </a:cubicBezTo>
                <a:cubicBezTo>
                  <a:pt x="6931448" y="401181"/>
                  <a:pt x="6919502" y="402714"/>
                  <a:pt x="6907811" y="402561"/>
                </a:cubicBezTo>
                <a:cubicBezTo>
                  <a:pt x="6895567" y="402493"/>
                  <a:pt x="6884245" y="401198"/>
                  <a:pt x="6873847" y="398677"/>
                </a:cubicBezTo>
                <a:cubicBezTo>
                  <a:pt x="6863448" y="396156"/>
                  <a:pt x="6854991" y="392817"/>
                  <a:pt x="6848474" y="388661"/>
                </a:cubicBezTo>
                <a:lnTo>
                  <a:pt x="6858305" y="362052"/>
                </a:lnTo>
                <a:cubicBezTo>
                  <a:pt x="6864371" y="365827"/>
                  <a:pt x="6871972" y="368936"/>
                  <a:pt x="6881108" y="371378"/>
                </a:cubicBezTo>
                <a:cubicBezTo>
                  <a:pt x="6890245" y="373821"/>
                  <a:pt x="6900102" y="375085"/>
                  <a:pt x="6910679" y="375170"/>
                </a:cubicBezTo>
                <a:cubicBezTo>
                  <a:pt x="6927420" y="375571"/>
                  <a:pt x="6941960" y="370465"/>
                  <a:pt x="6954299" y="359853"/>
                </a:cubicBezTo>
                <a:cubicBezTo>
                  <a:pt x="6966637" y="349241"/>
                  <a:pt x="6975852" y="330719"/>
                  <a:pt x="6981945" y="304287"/>
                </a:cubicBezTo>
                <a:lnTo>
                  <a:pt x="6988498" y="274819"/>
                </a:lnTo>
                <a:lnTo>
                  <a:pt x="6987269" y="274819"/>
                </a:lnTo>
                <a:cubicBezTo>
                  <a:pt x="6978591" y="288931"/>
                  <a:pt x="6968403" y="299484"/>
                  <a:pt x="6956705" y="306480"/>
                </a:cubicBezTo>
                <a:cubicBezTo>
                  <a:pt x="6945006" y="313476"/>
                  <a:pt x="6932258" y="316969"/>
                  <a:pt x="6918461" y="316960"/>
                </a:cubicBezTo>
                <a:cubicBezTo>
                  <a:pt x="6898583" y="316296"/>
                  <a:pt x="6883593" y="309239"/>
                  <a:pt x="6873492" y="295787"/>
                </a:cubicBezTo>
                <a:cubicBezTo>
                  <a:pt x="6863392" y="282335"/>
                  <a:pt x="6858329" y="266469"/>
                  <a:pt x="6858305" y="248187"/>
                </a:cubicBezTo>
                <a:cubicBezTo>
                  <a:pt x="6858309" y="225381"/>
                  <a:pt x="6863437" y="203853"/>
                  <a:pt x="6873688" y="183604"/>
                </a:cubicBezTo>
                <a:cubicBezTo>
                  <a:pt x="6883940" y="163356"/>
                  <a:pt x="6898469" y="146841"/>
                  <a:pt x="6917276" y="134058"/>
                </a:cubicBezTo>
                <a:cubicBezTo>
                  <a:pt x="6936083" y="121276"/>
                  <a:pt x="6958321" y="114680"/>
                  <a:pt x="6983993" y="114271"/>
                </a:cubicBezTo>
                <a:close/>
                <a:moveTo>
                  <a:pt x="6707768" y="114271"/>
                </a:moveTo>
                <a:cubicBezTo>
                  <a:pt x="6719475" y="114390"/>
                  <a:pt x="6730977" y="115787"/>
                  <a:pt x="6742275" y="118461"/>
                </a:cubicBezTo>
                <a:cubicBezTo>
                  <a:pt x="6753572" y="121136"/>
                  <a:pt x="6763231" y="124372"/>
                  <a:pt x="6771252" y="128171"/>
                </a:cubicBezTo>
                <a:lnTo>
                  <a:pt x="6740944" y="292023"/>
                </a:lnTo>
                <a:cubicBezTo>
                  <a:pt x="6736993" y="312871"/>
                  <a:pt x="6731890" y="330631"/>
                  <a:pt x="6725635" y="345303"/>
                </a:cubicBezTo>
                <a:cubicBezTo>
                  <a:pt x="6719381" y="359975"/>
                  <a:pt x="6711104" y="371702"/>
                  <a:pt x="6700805" y="380485"/>
                </a:cubicBezTo>
                <a:cubicBezTo>
                  <a:pt x="6690753" y="388917"/>
                  <a:pt x="6679627" y="394742"/>
                  <a:pt x="6667425" y="397962"/>
                </a:cubicBezTo>
                <a:cubicBezTo>
                  <a:pt x="6655223" y="401181"/>
                  <a:pt x="6643277" y="402714"/>
                  <a:pt x="6631587" y="402561"/>
                </a:cubicBezTo>
                <a:cubicBezTo>
                  <a:pt x="6619342" y="402493"/>
                  <a:pt x="6608020" y="401198"/>
                  <a:pt x="6597622" y="398677"/>
                </a:cubicBezTo>
                <a:cubicBezTo>
                  <a:pt x="6587223" y="396156"/>
                  <a:pt x="6578766" y="392817"/>
                  <a:pt x="6572250" y="388661"/>
                </a:cubicBezTo>
                <a:lnTo>
                  <a:pt x="6582080" y="362052"/>
                </a:lnTo>
                <a:cubicBezTo>
                  <a:pt x="6588146" y="365827"/>
                  <a:pt x="6595747" y="368936"/>
                  <a:pt x="6604883" y="371378"/>
                </a:cubicBezTo>
                <a:cubicBezTo>
                  <a:pt x="6614020" y="373821"/>
                  <a:pt x="6623877" y="375085"/>
                  <a:pt x="6634454" y="375170"/>
                </a:cubicBezTo>
                <a:cubicBezTo>
                  <a:pt x="6651195" y="375571"/>
                  <a:pt x="6665736" y="370465"/>
                  <a:pt x="6678074" y="359853"/>
                </a:cubicBezTo>
                <a:cubicBezTo>
                  <a:pt x="6690412" y="349241"/>
                  <a:pt x="6699628" y="330719"/>
                  <a:pt x="6705720" y="304287"/>
                </a:cubicBezTo>
                <a:lnTo>
                  <a:pt x="6712273" y="274819"/>
                </a:lnTo>
                <a:lnTo>
                  <a:pt x="6711044" y="274819"/>
                </a:lnTo>
                <a:cubicBezTo>
                  <a:pt x="6702366" y="288931"/>
                  <a:pt x="6692179" y="299484"/>
                  <a:pt x="6680480" y="306480"/>
                </a:cubicBezTo>
                <a:cubicBezTo>
                  <a:pt x="6668781" y="313476"/>
                  <a:pt x="6656033" y="316969"/>
                  <a:pt x="6642236" y="316960"/>
                </a:cubicBezTo>
                <a:cubicBezTo>
                  <a:pt x="6622357" y="316296"/>
                  <a:pt x="6607368" y="309239"/>
                  <a:pt x="6597268" y="295787"/>
                </a:cubicBezTo>
                <a:cubicBezTo>
                  <a:pt x="6587167" y="282335"/>
                  <a:pt x="6582105" y="266469"/>
                  <a:pt x="6582080" y="248187"/>
                </a:cubicBezTo>
                <a:cubicBezTo>
                  <a:pt x="6582084" y="225381"/>
                  <a:pt x="6587212" y="203853"/>
                  <a:pt x="6597464" y="183604"/>
                </a:cubicBezTo>
                <a:cubicBezTo>
                  <a:pt x="6607715" y="163356"/>
                  <a:pt x="6622244" y="146841"/>
                  <a:pt x="6641051" y="134058"/>
                </a:cubicBezTo>
                <a:cubicBezTo>
                  <a:pt x="6659857" y="121276"/>
                  <a:pt x="6682097" y="114680"/>
                  <a:pt x="6707768" y="114271"/>
                </a:cubicBezTo>
                <a:close/>
                <a:moveTo>
                  <a:pt x="6496526" y="114271"/>
                </a:moveTo>
                <a:cubicBezTo>
                  <a:pt x="6509010" y="113963"/>
                  <a:pt x="6520366" y="117952"/>
                  <a:pt x="6530593" y="126236"/>
                </a:cubicBezTo>
                <a:cubicBezTo>
                  <a:pt x="6540820" y="134520"/>
                  <a:pt x="6546239" y="148945"/>
                  <a:pt x="6546853" y="169513"/>
                </a:cubicBezTo>
                <a:cubicBezTo>
                  <a:pt x="6546827" y="173941"/>
                  <a:pt x="6546469" y="179010"/>
                  <a:pt x="6545779" y="184718"/>
                </a:cubicBezTo>
                <a:cubicBezTo>
                  <a:pt x="6545089" y="190426"/>
                  <a:pt x="6544220" y="196007"/>
                  <a:pt x="6543172" y="201459"/>
                </a:cubicBezTo>
                <a:lnTo>
                  <a:pt x="6521087" y="316960"/>
                </a:lnTo>
                <a:lnTo>
                  <a:pt x="6487106" y="316960"/>
                </a:lnTo>
                <a:lnTo>
                  <a:pt x="6508813" y="202688"/>
                </a:lnTo>
                <a:cubicBezTo>
                  <a:pt x="6509650" y="198737"/>
                  <a:pt x="6510332" y="194556"/>
                  <a:pt x="6510861" y="190145"/>
                </a:cubicBezTo>
                <a:cubicBezTo>
                  <a:pt x="6511390" y="185733"/>
                  <a:pt x="6511663" y="181450"/>
                  <a:pt x="6511680" y="177294"/>
                </a:cubicBezTo>
                <a:cubicBezTo>
                  <a:pt x="6511842" y="167064"/>
                  <a:pt x="6509573" y="158753"/>
                  <a:pt x="6504871" y="152362"/>
                </a:cubicBezTo>
                <a:cubicBezTo>
                  <a:pt x="6500170" y="145971"/>
                  <a:pt x="6492064" y="142677"/>
                  <a:pt x="6480553" y="142481"/>
                </a:cubicBezTo>
                <a:cubicBezTo>
                  <a:pt x="6472278" y="142536"/>
                  <a:pt x="6463525" y="145656"/>
                  <a:pt x="6454294" y="151840"/>
                </a:cubicBezTo>
                <a:cubicBezTo>
                  <a:pt x="6445064" y="158024"/>
                  <a:pt x="6436675" y="166939"/>
                  <a:pt x="6429128" y="178584"/>
                </a:cubicBezTo>
                <a:cubicBezTo>
                  <a:pt x="6421581" y="190229"/>
                  <a:pt x="6416196" y="204271"/>
                  <a:pt x="6412973" y="220709"/>
                </a:cubicBezTo>
                <a:lnTo>
                  <a:pt x="6394952" y="316960"/>
                </a:lnTo>
                <a:lnTo>
                  <a:pt x="6360957" y="316960"/>
                </a:lnTo>
                <a:lnTo>
                  <a:pt x="6387579" y="176512"/>
                </a:lnTo>
                <a:cubicBezTo>
                  <a:pt x="6389789" y="165456"/>
                  <a:pt x="6391615" y="155117"/>
                  <a:pt x="6393057" y="145494"/>
                </a:cubicBezTo>
                <a:cubicBezTo>
                  <a:pt x="6394499" y="135872"/>
                  <a:pt x="6395814" y="126966"/>
                  <a:pt x="6396999" y="118776"/>
                </a:cubicBezTo>
                <a:lnTo>
                  <a:pt x="6427308" y="118776"/>
                </a:lnTo>
                <a:lnTo>
                  <a:pt x="6422393" y="157635"/>
                </a:lnTo>
                <a:lnTo>
                  <a:pt x="6423212" y="157635"/>
                </a:lnTo>
                <a:cubicBezTo>
                  <a:pt x="6432154" y="143653"/>
                  <a:pt x="6442940" y="132947"/>
                  <a:pt x="6455569" y="125517"/>
                </a:cubicBezTo>
                <a:cubicBezTo>
                  <a:pt x="6468197" y="118087"/>
                  <a:pt x="6481850" y="114339"/>
                  <a:pt x="6496526" y="114271"/>
                </a:cubicBezTo>
                <a:close/>
                <a:moveTo>
                  <a:pt x="6264022" y="114271"/>
                </a:moveTo>
                <a:cubicBezTo>
                  <a:pt x="6281869" y="114511"/>
                  <a:pt x="6296505" y="118532"/>
                  <a:pt x="6307930" y="126334"/>
                </a:cubicBezTo>
                <a:cubicBezTo>
                  <a:pt x="6319354" y="134137"/>
                  <a:pt x="6327798" y="144284"/>
                  <a:pt x="6333261" y="156776"/>
                </a:cubicBezTo>
                <a:cubicBezTo>
                  <a:pt x="6338725" y="169267"/>
                  <a:pt x="6341437" y="182666"/>
                  <a:pt x="6341398" y="196973"/>
                </a:cubicBezTo>
                <a:cubicBezTo>
                  <a:pt x="6341273" y="217728"/>
                  <a:pt x="6336706" y="237531"/>
                  <a:pt x="6327696" y="256380"/>
                </a:cubicBezTo>
                <a:cubicBezTo>
                  <a:pt x="6318688" y="275230"/>
                  <a:pt x="6305991" y="290688"/>
                  <a:pt x="6289606" y="302755"/>
                </a:cubicBezTo>
                <a:cubicBezTo>
                  <a:pt x="6273222" y="314822"/>
                  <a:pt x="6253903" y="321058"/>
                  <a:pt x="6231651" y="321465"/>
                </a:cubicBezTo>
                <a:cubicBezTo>
                  <a:pt x="6206741" y="320861"/>
                  <a:pt x="6187650" y="312865"/>
                  <a:pt x="6174375" y="297476"/>
                </a:cubicBezTo>
                <a:cubicBezTo>
                  <a:pt x="6161100" y="282086"/>
                  <a:pt x="6154400" y="262925"/>
                  <a:pt x="6154274" y="239992"/>
                </a:cubicBezTo>
                <a:cubicBezTo>
                  <a:pt x="6154437" y="217932"/>
                  <a:pt x="6159156" y="197416"/>
                  <a:pt x="6168431" y="178445"/>
                </a:cubicBezTo>
                <a:cubicBezTo>
                  <a:pt x="6177705" y="159474"/>
                  <a:pt x="6190554" y="144122"/>
                  <a:pt x="6206976" y="132389"/>
                </a:cubicBezTo>
                <a:cubicBezTo>
                  <a:pt x="6223399" y="120656"/>
                  <a:pt x="6242414" y="114617"/>
                  <a:pt x="6264022" y="114271"/>
                </a:cubicBezTo>
                <a:close/>
                <a:moveTo>
                  <a:pt x="5774318" y="114271"/>
                </a:moveTo>
                <a:cubicBezTo>
                  <a:pt x="5786025" y="114390"/>
                  <a:pt x="5797527" y="115787"/>
                  <a:pt x="5808825" y="118461"/>
                </a:cubicBezTo>
                <a:cubicBezTo>
                  <a:pt x="5820122" y="121136"/>
                  <a:pt x="5829781" y="124372"/>
                  <a:pt x="5837802" y="128171"/>
                </a:cubicBezTo>
                <a:lnTo>
                  <a:pt x="5807493" y="292023"/>
                </a:lnTo>
                <a:cubicBezTo>
                  <a:pt x="5803543" y="312871"/>
                  <a:pt x="5798440" y="330631"/>
                  <a:pt x="5792185" y="345303"/>
                </a:cubicBezTo>
                <a:cubicBezTo>
                  <a:pt x="5785931" y="359975"/>
                  <a:pt x="5777654" y="371702"/>
                  <a:pt x="5767355" y="380485"/>
                </a:cubicBezTo>
                <a:cubicBezTo>
                  <a:pt x="5757304" y="388917"/>
                  <a:pt x="5746177" y="394742"/>
                  <a:pt x="5733974" y="397962"/>
                </a:cubicBezTo>
                <a:cubicBezTo>
                  <a:pt x="5721773" y="401181"/>
                  <a:pt x="5709827" y="402714"/>
                  <a:pt x="5698136" y="402561"/>
                </a:cubicBezTo>
                <a:cubicBezTo>
                  <a:pt x="5685892" y="402493"/>
                  <a:pt x="5674570" y="401198"/>
                  <a:pt x="5664172" y="398677"/>
                </a:cubicBezTo>
                <a:cubicBezTo>
                  <a:pt x="5653773" y="396156"/>
                  <a:pt x="5645316" y="392817"/>
                  <a:pt x="5638799" y="388661"/>
                </a:cubicBezTo>
                <a:lnTo>
                  <a:pt x="5648630" y="362052"/>
                </a:lnTo>
                <a:cubicBezTo>
                  <a:pt x="5654696" y="365827"/>
                  <a:pt x="5662297" y="368936"/>
                  <a:pt x="5671433" y="371378"/>
                </a:cubicBezTo>
                <a:cubicBezTo>
                  <a:pt x="5680570" y="373821"/>
                  <a:pt x="5690427" y="375085"/>
                  <a:pt x="5701004" y="375170"/>
                </a:cubicBezTo>
                <a:cubicBezTo>
                  <a:pt x="5717745" y="375571"/>
                  <a:pt x="5732285" y="370465"/>
                  <a:pt x="5744624" y="359853"/>
                </a:cubicBezTo>
                <a:cubicBezTo>
                  <a:pt x="5756962" y="349241"/>
                  <a:pt x="5766178" y="330719"/>
                  <a:pt x="5772270" y="304287"/>
                </a:cubicBezTo>
                <a:lnTo>
                  <a:pt x="5778823" y="274819"/>
                </a:lnTo>
                <a:lnTo>
                  <a:pt x="5777594" y="274819"/>
                </a:lnTo>
                <a:cubicBezTo>
                  <a:pt x="5768916" y="288931"/>
                  <a:pt x="5758728" y="299484"/>
                  <a:pt x="5747030" y="306480"/>
                </a:cubicBezTo>
                <a:cubicBezTo>
                  <a:pt x="5735331" y="313476"/>
                  <a:pt x="5722583" y="316969"/>
                  <a:pt x="5708786" y="316960"/>
                </a:cubicBezTo>
                <a:cubicBezTo>
                  <a:pt x="5688907" y="316296"/>
                  <a:pt x="5673918" y="309239"/>
                  <a:pt x="5663818" y="295787"/>
                </a:cubicBezTo>
                <a:cubicBezTo>
                  <a:pt x="5653717" y="282335"/>
                  <a:pt x="5648654" y="266469"/>
                  <a:pt x="5648630" y="248187"/>
                </a:cubicBezTo>
                <a:cubicBezTo>
                  <a:pt x="5648634" y="225381"/>
                  <a:pt x="5653762" y="203853"/>
                  <a:pt x="5664013" y="183604"/>
                </a:cubicBezTo>
                <a:cubicBezTo>
                  <a:pt x="5674265" y="163356"/>
                  <a:pt x="5688794" y="146841"/>
                  <a:pt x="5707600" y="134058"/>
                </a:cubicBezTo>
                <a:cubicBezTo>
                  <a:pt x="5726408" y="121276"/>
                  <a:pt x="5748647" y="114680"/>
                  <a:pt x="5774318" y="114271"/>
                </a:cubicBezTo>
                <a:close/>
                <a:moveTo>
                  <a:pt x="5563076" y="114271"/>
                </a:moveTo>
                <a:cubicBezTo>
                  <a:pt x="5575561" y="113963"/>
                  <a:pt x="5586916" y="117952"/>
                  <a:pt x="5597143" y="126236"/>
                </a:cubicBezTo>
                <a:cubicBezTo>
                  <a:pt x="5607369" y="134520"/>
                  <a:pt x="5612789" y="148945"/>
                  <a:pt x="5613403" y="169513"/>
                </a:cubicBezTo>
                <a:cubicBezTo>
                  <a:pt x="5613377" y="173941"/>
                  <a:pt x="5613019" y="179010"/>
                  <a:pt x="5612329" y="184718"/>
                </a:cubicBezTo>
                <a:cubicBezTo>
                  <a:pt x="5611639" y="190426"/>
                  <a:pt x="5610770" y="196007"/>
                  <a:pt x="5609722" y="201459"/>
                </a:cubicBezTo>
                <a:lnTo>
                  <a:pt x="5587637" y="316960"/>
                </a:lnTo>
                <a:lnTo>
                  <a:pt x="5553656" y="316960"/>
                </a:lnTo>
                <a:lnTo>
                  <a:pt x="5575364" y="202688"/>
                </a:lnTo>
                <a:cubicBezTo>
                  <a:pt x="5576199" y="198737"/>
                  <a:pt x="5576882" y="194556"/>
                  <a:pt x="5577411" y="190145"/>
                </a:cubicBezTo>
                <a:cubicBezTo>
                  <a:pt x="5577940" y="185733"/>
                  <a:pt x="5578214" y="181450"/>
                  <a:pt x="5578230" y="177294"/>
                </a:cubicBezTo>
                <a:cubicBezTo>
                  <a:pt x="5578393" y="167064"/>
                  <a:pt x="5576122" y="158753"/>
                  <a:pt x="5571422" y="152362"/>
                </a:cubicBezTo>
                <a:cubicBezTo>
                  <a:pt x="5566720" y="145971"/>
                  <a:pt x="5558613" y="142677"/>
                  <a:pt x="5547103" y="142481"/>
                </a:cubicBezTo>
                <a:cubicBezTo>
                  <a:pt x="5538828" y="142536"/>
                  <a:pt x="5530075" y="145656"/>
                  <a:pt x="5520844" y="151840"/>
                </a:cubicBezTo>
                <a:cubicBezTo>
                  <a:pt x="5511614" y="158024"/>
                  <a:pt x="5503225" y="166939"/>
                  <a:pt x="5495679" y="178584"/>
                </a:cubicBezTo>
                <a:cubicBezTo>
                  <a:pt x="5488132" y="190229"/>
                  <a:pt x="5482746" y="204271"/>
                  <a:pt x="5479523" y="220709"/>
                </a:cubicBezTo>
                <a:lnTo>
                  <a:pt x="5461502" y="316960"/>
                </a:lnTo>
                <a:lnTo>
                  <a:pt x="5427507" y="316960"/>
                </a:lnTo>
                <a:lnTo>
                  <a:pt x="5454129" y="176512"/>
                </a:lnTo>
                <a:cubicBezTo>
                  <a:pt x="5456339" y="165456"/>
                  <a:pt x="5458165" y="155117"/>
                  <a:pt x="5459607" y="145494"/>
                </a:cubicBezTo>
                <a:cubicBezTo>
                  <a:pt x="5461049" y="135872"/>
                  <a:pt x="5462363" y="126966"/>
                  <a:pt x="5463550" y="118776"/>
                </a:cubicBezTo>
                <a:lnTo>
                  <a:pt x="5493858" y="118776"/>
                </a:lnTo>
                <a:lnTo>
                  <a:pt x="5488943" y="157635"/>
                </a:lnTo>
                <a:lnTo>
                  <a:pt x="5489763" y="157635"/>
                </a:lnTo>
                <a:cubicBezTo>
                  <a:pt x="5498704" y="143653"/>
                  <a:pt x="5509490" y="132947"/>
                  <a:pt x="5522119" y="125517"/>
                </a:cubicBezTo>
                <a:cubicBezTo>
                  <a:pt x="5534747" y="118087"/>
                  <a:pt x="5548400" y="114339"/>
                  <a:pt x="5563076" y="114271"/>
                </a:cubicBezTo>
                <a:close/>
                <a:moveTo>
                  <a:pt x="4905851" y="114271"/>
                </a:moveTo>
                <a:cubicBezTo>
                  <a:pt x="4918336" y="113963"/>
                  <a:pt x="4929692" y="117952"/>
                  <a:pt x="4939918" y="126236"/>
                </a:cubicBezTo>
                <a:cubicBezTo>
                  <a:pt x="4950145" y="134520"/>
                  <a:pt x="4955564" y="148945"/>
                  <a:pt x="4956178" y="169513"/>
                </a:cubicBezTo>
                <a:cubicBezTo>
                  <a:pt x="4956152" y="173941"/>
                  <a:pt x="4955794" y="179010"/>
                  <a:pt x="4955104" y="184718"/>
                </a:cubicBezTo>
                <a:cubicBezTo>
                  <a:pt x="4954414" y="190426"/>
                  <a:pt x="4953545" y="196007"/>
                  <a:pt x="4952497" y="201459"/>
                </a:cubicBezTo>
                <a:lnTo>
                  <a:pt x="4930412" y="316960"/>
                </a:lnTo>
                <a:lnTo>
                  <a:pt x="4896431" y="316960"/>
                </a:lnTo>
                <a:lnTo>
                  <a:pt x="4918138" y="202688"/>
                </a:lnTo>
                <a:cubicBezTo>
                  <a:pt x="4918974" y="198737"/>
                  <a:pt x="4919657" y="194556"/>
                  <a:pt x="4920186" y="190145"/>
                </a:cubicBezTo>
                <a:cubicBezTo>
                  <a:pt x="4920715" y="185733"/>
                  <a:pt x="4920988" y="181450"/>
                  <a:pt x="4921005" y="177294"/>
                </a:cubicBezTo>
                <a:cubicBezTo>
                  <a:pt x="4921168" y="167064"/>
                  <a:pt x="4918897" y="158753"/>
                  <a:pt x="4914196" y="152362"/>
                </a:cubicBezTo>
                <a:cubicBezTo>
                  <a:pt x="4909495" y="145971"/>
                  <a:pt x="4901388" y="142677"/>
                  <a:pt x="4889878" y="142481"/>
                </a:cubicBezTo>
                <a:cubicBezTo>
                  <a:pt x="4881603" y="142536"/>
                  <a:pt x="4872850" y="145656"/>
                  <a:pt x="4863620" y="151840"/>
                </a:cubicBezTo>
                <a:cubicBezTo>
                  <a:pt x="4854389" y="158024"/>
                  <a:pt x="4846000" y="166939"/>
                  <a:pt x="4838454" y="178584"/>
                </a:cubicBezTo>
                <a:cubicBezTo>
                  <a:pt x="4830907" y="190229"/>
                  <a:pt x="4825521" y="204271"/>
                  <a:pt x="4822298" y="220709"/>
                </a:cubicBezTo>
                <a:lnTo>
                  <a:pt x="4804277" y="316960"/>
                </a:lnTo>
                <a:lnTo>
                  <a:pt x="4770282" y="316960"/>
                </a:lnTo>
                <a:lnTo>
                  <a:pt x="4796904" y="176512"/>
                </a:lnTo>
                <a:cubicBezTo>
                  <a:pt x="4799115" y="165456"/>
                  <a:pt x="4800940" y="155117"/>
                  <a:pt x="4802382" y="145494"/>
                </a:cubicBezTo>
                <a:cubicBezTo>
                  <a:pt x="4803825" y="135872"/>
                  <a:pt x="4805138" y="126966"/>
                  <a:pt x="4806325" y="118776"/>
                </a:cubicBezTo>
                <a:lnTo>
                  <a:pt x="4836633" y="118776"/>
                </a:lnTo>
                <a:lnTo>
                  <a:pt x="4831718" y="157635"/>
                </a:lnTo>
                <a:lnTo>
                  <a:pt x="4832538" y="157635"/>
                </a:lnTo>
                <a:cubicBezTo>
                  <a:pt x="4841480" y="143653"/>
                  <a:pt x="4852265" y="132947"/>
                  <a:pt x="4864894" y="125517"/>
                </a:cubicBezTo>
                <a:cubicBezTo>
                  <a:pt x="4877522" y="118087"/>
                  <a:pt x="4891175" y="114339"/>
                  <a:pt x="4905851" y="114271"/>
                </a:cubicBezTo>
                <a:close/>
                <a:moveTo>
                  <a:pt x="4597147" y="114271"/>
                </a:moveTo>
                <a:cubicBezTo>
                  <a:pt x="4614994" y="114511"/>
                  <a:pt x="4629630" y="118532"/>
                  <a:pt x="4641055" y="126334"/>
                </a:cubicBezTo>
                <a:cubicBezTo>
                  <a:pt x="4652480" y="134137"/>
                  <a:pt x="4660924" y="144284"/>
                  <a:pt x="4666386" y="156776"/>
                </a:cubicBezTo>
                <a:cubicBezTo>
                  <a:pt x="4671850" y="169267"/>
                  <a:pt x="4674562" y="182666"/>
                  <a:pt x="4674524" y="196973"/>
                </a:cubicBezTo>
                <a:cubicBezTo>
                  <a:pt x="4674398" y="217728"/>
                  <a:pt x="4669831" y="237531"/>
                  <a:pt x="4660822" y="256380"/>
                </a:cubicBezTo>
                <a:cubicBezTo>
                  <a:pt x="4651813" y="275230"/>
                  <a:pt x="4639117" y="290688"/>
                  <a:pt x="4622732" y="302755"/>
                </a:cubicBezTo>
                <a:cubicBezTo>
                  <a:pt x="4606348" y="314822"/>
                  <a:pt x="4587028" y="321058"/>
                  <a:pt x="4564776" y="321465"/>
                </a:cubicBezTo>
                <a:cubicBezTo>
                  <a:pt x="4539867" y="320861"/>
                  <a:pt x="4520775" y="312865"/>
                  <a:pt x="4507500" y="297476"/>
                </a:cubicBezTo>
                <a:cubicBezTo>
                  <a:pt x="4494226" y="282086"/>
                  <a:pt x="4487526" y="262925"/>
                  <a:pt x="4487399" y="239992"/>
                </a:cubicBezTo>
                <a:cubicBezTo>
                  <a:pt x="4487562" y="217932"/>
                  <a:pt x="4492282" y="197416"/>
                  <a:pt x="4501556" y="178445"/>
                </a:cubicBezTo>
                <a:cubicBezTo>
                  <a:pt x="4510831" y="159474"/>
                  <a:pt x="4523679" y="144122"/>
                  <a:pt x="4540102" y="132389"/>
                </a:cubicBezTo>
                <a:cubicBezTo>
                  <a:pt x="4556524" y="120656"/>
                  <a:pt x="4575540" y="114617"/>
                  <a:pt x="4597147" y="114271"/>
                </a:cubicBezTo>
                <a:close/>
                <a:moveTo>
                  <a:pt x="4175282" y="114271"/>
                </a:moveTo>
                <a:cubicBezTo>
                  <a:pt x="4184884" y="114313"/>
                  <a:pt x="4194413" y="115046"/>
                  <a:pt x="4203870" y="116470"/>
                </a:cubicBezTo>
                <a:cubicBezTo>
                  <a:pt x="4213327" y="117894"/>
                  <a:pt x="4221533" y="119755"/>
                  <a:pt x="4228487" y="122052"/>
                </a:cubicBezTo>
                <a:lnTo>
                  <a:pt x="4208418" y="225239"/>
                </a:lnTo>
                <a:cubicBezTo>
                  <a:pt x="4205141" y="242726"/>
                  <a:pt x="4202787" y="259549"/>
                  <a:pt x="4201353" y="275706"/>
                </a:cubicBezTo>
                <a:cubicBezTo>
                  <a:pt x="4199920" y="291863"/>
                  <a:pt x="4199408" y="305614"/>
                  <a:pt x="4199817" y="316960"/>
                </a:cubicBezTo>
                <a:lnTo>
                  <a:pt x="4168330" y="316960"/>
                </a:lnTo>
                <a:cubicBezTo>
                  <a:pt x="4168365" y="310909"/>
                  <a:pt x="4168808" y="303453"/>
                  <a:pt x="4169659" y="294592"/>
                </a:cubicBezTo>
                <a:cubicBezTo>
                  <a:pt x="4170511" y="285731"/>
                  <a:pt x="4171568" y="276135"/>
                  <a:pt x="4172828" y="265805"/>
                </a:cubicBezTo>
                <a:lnTo>
                  <a:pt x="4172011" y="265805"/>
                </a:lnTo>
                <a:cubicBezTo>
                  <a:pt x="4161070" y="286036"/>
                  <a:pt x="4149051" y="300431"/>
                  <a:pt x="4135956" y="308988"/>
                </a:cubicBezTo>
                <a:cubicBezTo>
                  <a:pt x="4122860" y="317546"/>
                  <a:pt x="4109200" y="321705"/>
                  <a:pt x="4094977" y="321465"/>
                </a:cubicBezTo>
                <a:cubicBezTo>
                  <a:pt x="4077379" y="321092"/>
                  <a:pt x="4063546" y="314888"/>
                  <a:pt x="4053479" y="302853"/>
                </a:cubicBezTo>
                <a:cubicBezTo>
                  <a:pt x="4043412" y="290818"/>
                  <a:pt x="4038281" y="275191"/>
                  <a:pt x="4038085" y="255971"/>
                </a:cubicBezTo>
                <a:cubicBezTo>
                  <a:pt x="4038179" y="232553"/>
                  <a:pt x="4043632" y="210110"/>
                  <a:pt x="4054444" y="188642"/>
                </a:cubicBezTo>
                <a:cubicBezTo>
                  <a:pt x="4065256" y="167175"/>
                  <a:pt x="4080871" y="149532"/>
                  <a:pt x="4101290" y="135712"/>
                </a:cubicBezTo>
                <a:cubicBezTo>
                  <a:pt x="4121708" y="121893"/>
                  <a:pt x="4146372" y="114746"/>
                  <a:pt x="4175282" y="114271"/>
                </a:cubicBezTo>
                <a:close/>
                <a:moveTo>
                  <a:pt x="3679983" y="114271"/>
                </a:moveTo>
                <a:cubicBezTo>
                  <a:pt x="3689584" y="114313"/>
                  <a:pt x="3699112" y="115046"/>
                  <a:pt x="3708570" y="116470"/>
                </a:cubicBezTo>
                <a:cubicBezTo>
                  <a:pt x="3718027" y="117894"/>
                  <a:pt x="3726232" y="119755"/>
                  <a:pt x="3733187" y="122052"/>
                </a:cubicBezTo>
                <a:lnTo>
                  <a:pt x="3713118" y="225239"/>
                </a:lnTo>
                <a:cubicBezTo>
                  <a:pt x="3709841" y="242726"/>
                  <a:pt x="3707486" y="259549"/>
                  <a:pt x="3706053" y="275706"/>
                </a:cubicBezTo>
                <a:cubicBezTo>
                  <a:pt x="3704620" y="291863"/>
                  <a:pt x="3704108" y="305614"/>
                  <a:pt x="3704517" y="316960"/>
                </a:cubicBezTo>
                <a:lnTo>
                  <a:pt x="3673031" y="316960"/>
                </a:lnTo>
                <a:cubicBezTo>
                  <a:pt x="3673065" y="310909"/>
                  <a:pt x="3673507" y="303453"/>
                  <a:pt x="3674360" y="294592"/>
                </a:cubicBezTo>
                <a:cubicBezTo>
                  <a:pt x="3675211" y="285731"/>
                  <a:pt x="3676268" y="276135"/>
                  <a:pt x="3677529" y="265805"/>
                </a:cubicBezTo>
                <a:lnTo>
                  <a:pt x="3676711" y="265805"/>
                </a:lnTo>
                <a:cubicBezTo>
                  <a:pt x="3665770" y="286036"/>
                  <a:pt x="3653751" y="300431"/>
                  <a:pt x="3640656" y="308988"/>
                </a:cubicBezTo>
                <a:cubicBezTo>
                  <a:pt x="3627560" y="317546"/>
                  <a:pt x="3613901" y="321705"/>
                  <a:pt x="3599677" y="321465"/>
                </a:cubicBezTo>
                <a:cubicBezTo>
                  <a:pt x="3582079" y="321092"/>
                  <a:pt x="3568246" y="314888"/>
                  <a:pt x="3558179" y="302853"/>
                </a:cubicBezTo>
                <a:cubicBezTo>
                  <a:pt x="3548114" y="290818"/>
                  <a:pt x="3542983" y="275191"/>
                  <a:pt x="3542788" y="255971"/>
                </a:cubicBezTo>
                <a:cubicBezTo>
                  <a:pt x="3542880" y="232553"/>
                  <a:pt x="3548333" y="210110"/>
                  <a:pt x="3559144" y="188642"/>
                </a:cubicBezTo>
                <a:cubicBezTo>
                  <a:pt x="3569956" y="167175"/>
                  <a:pt x="3585571" y="149532"/>
                  <a:pt x="3605989" y="135712"/>
                </a:cubicBezTo>
                <a:cubicBezTo>
                  <a:pt x="3626408" y="121893"/>
                  <a:pt x="3651072" y="114746"/>
                  <a:pt x="3679983" y="114271"/>
                </a:cubicBezTo>
                <a:close/>
                <a:moveTo>
                  <a:pt x="3135895" y="114271"/>
                </a:moveTo>
                <a:cubicBezTo>
                  <a:pt x="3147602" y="114390"/>
                  <a:pt x="3159104" y="115787"/>
                  <a:pt x="3170402" y="118461"/>
                </a:cubicBezTo>
                <a:cubicBezTo>
                  <a:pt x="3181699" y="121136"/>
                  <a:pt x="3191358" y="124372"/>
                  <a:pt x="3199380" y="128171"/>
                </a:cubicBezTo>
                <a:lnTo>
                  <a:pt x="3169070" y="292023"/>
                </a:lnTo>
                <a:cubicBezTo>
                  <a:pt x="3165120" y="312871"/>
                  <a:pt x="3160017" y="330631"/>
                  <a:pt x="3153763" y="345303"/>
                </a:cubicBezTo>
                <a:cubicBezTo>
                  <a:pt x="3147508" y="359975"/>
                  <a:pt x="3139231" y="371702"/>
                  <a:pt x="3128932" y="380485"/>
                </a:cubicBezTo>
                <a:cubicBezTo>
                  <a:pt x="3118881" y="388917"/>
                  <a:pt x="3107753" y="394742"/>
                  <a:pt x="3095552" y="397962"/>
                </a:cubicBezTo>
                <a:cubicBezTo>
                  <a:pt x="3083350" y="401181"/>
                  <a:pt x="3071404" y="402714"/>
                  <a:pt x="3059714" y="402561"/>
                </a:cubicBezTo>
                <a:cubicBezTo>
                  <a:pt x="3047469" y="402493"/>
                  <a:pt x="3036147" y="401198"/>
                  <a:pt x="3025749" y="398677"/>
                </a:cubicBezTo>
                <a:cubicBezTo>
                  <a:pt x="3015350" y="396156"/>
                  <a:pt x="3006893" y="392817"/>
                  <a:pt x="3000377" y="388661"/>
                </a:cubicBezTo>
                <a:lnTo>
                  <a:pt x="3010207" y="362052"/>
                </a:lnTo>
                <a:cubicBezTo>
                  <a:pt x="3016273" y="365827"/>
                  <a:pt x="3023874" y="368936"/>
                  <a:pt x="3033010" y="371378"/>
                </a:cubicBezTo>
                <a:cubicBezTo>
                  <a:pt x="3042148" y="373821"/>
                  <a:pt x="3052004" y="375085"/>
                  <a:pt x="3062581" y="375170"/>
                </a:cubicBezTo>
                <a:cubicBezTo>
                  <a:pt x="3079323" y="375571"/>
                  <a:pt x="3093862" y="370465"/>
                  <a:pt x="3106201" y="359853"/>
                </a:cubicBezTo>
                <a:cubicBezTo>
                  <a:pt x="3118539" y="349241"/>
                  <a:pt x="3127755" y="330719"/>
                  <a:pt x="3133848" y="304287"/>
                </a:cubicBezTo>
                <a:lnTo>
                  <a:pt x="3140401" y="274819"/>
                </a:lnTo>
                <a:lnTo>
                  <a:pt x="3139172" y="274819"/>
                </a:lnTo>
                <a:cubicBezTo>
                  <a:pt x="3130493" y="288931"/>
                  <a:pt x="3120306" y="299484"/>
                  <a:pt x="3108607" y="306480"/>
                </a:cubicBezTo>
                <a:cubicBezTo>
                  <a:pt x="3096909" y="313476"/>
                  <a:pt x="3084161" y="316969"/>
                  <a:pt x="3070363" y="316960"/>
                </a:cubicBezTo>
                <a:cubicBezTo>
                  <a:pt x="3050484" y="316296"/>
                  <a:pt x="3035495" y="309239"/>
                  <a:pt x="3025395" y="295787"/>
                </a:cubicBezTo>
                <a:cubicBezTo>
                  <a:pt x="3015294" y="282335"/>
                  <a:pt x="3010231" y="266469"/>
                  <a:pt x="3010207" y="248187"/>
                </a:cubicBezTo>
                <a:cubicBezTo>
                  <a:pt x="3010211" y="225381"/>
                  <a:pt x="3015339" y="203853"/>
                  <a:pt x="3025590" y="183604"/>
                </a:cubicBezTo>
                <a:cubicBezTo>
                  <a:pt x="3035841" y="163356"/>
                  <a:pt x="3050371" y="146841"/>
                  <a:pt x="3069177" y="134058"/>
                </a:cubicBezTo>
                <a:cubicBezTo>
                  <a:pt x="3087985" y="121276"/>
                  <a:pt x="3110223" y="114680"/>
                  <a:pt x="3135895" y="114271"/>
                </a:cubicBezTo>
                <a:close/>
                <a:moveTo>
                  <a:pt x="2508408" y="114271"/>
                </a:moveTo>
                <a:cubicBezTo>
                  <a:pt x="2518010" y="114313"/>
                  <a:pt x="2527539" y="115046"/>
                  <a:pt x="2536996" y="116470"/>
                </a:cubicBezTo>
                <a:cubicBezTo>
                  <a:pt x="2546453" y="117894"/>
                  <a:pt x="2554659" y="119755"/>
                  <a:pt x="2561614" y="122052"/>
                </a:cubicBezTo>
                <a:lnTo>
                  <a:pt x="2541544" y="225239"/>
                </a:lnTo>
                <a:cubicBezTo>
                  <a:pt x="2538268" y="242726"/>
                  <a:pt x="2535913" y="259549"/>
                  <a:pt x="2534480" y="275706"/>
                </a:cubicBezTo>
                <a:cubicBezTo>
                  <a:pt x="2533046" y="291863"/>
                  <a:pt x="2532534" y="305614"/>
                  <a:pt x="2532944" y="316960"/>
                </a:cubicBezTo>
                <a:lnTo>
                  <a:pt x="2501458" y="316960"/>
                </a:lnTo>
                <a:cubicBezTo>
                  <a:pt x="2501492" y="310909"/>
                  <a:pt x="2501935" y="303453"/>
                  <a:pt x="2502786" y="294592"/>
                </a:cubicBezTo>
                <a:cubicBezTo>
                  <a:pt x="2503637" y="285731"/>
                  <a:pt x="2504694" y="276135"/>
                  <a:pt x="2505955" y="265805"/>
                </a:cubicBezTo>
                <a:lnTo>
                  <a:pt x="2505137" y="265805"/>
                </a:lnTo>
                <a:cubicBezTo>
                  <a:pt x="2494188" y="286036"/>
                  <a:pt x="2482167" y="300431"/>
                  <a:pt x="2469073" y="308988"/>
                </a:cubicBezTo>
                <a:cubicBezTo>
                  <a:pt x="2455979" y="317546"/>
                  <a:pt x="2442332" y="321705"/>
                  <a:pt x="2428133" y="321465"/>
                </a:cubicBezTo>
                <a:cubicBezTo>
                  <a:pt x="2410521" y="321092"/>
                  <a:pt x="2396680" y="314888"/>
                  <a:pt x="2386609" y="302853"/>
                </a:cubicBezTo>
                <a:cubicBezTo>
                  <a:pt x="2376539" y="290818"/>
                  <a:pt x="2371407" y="275191"/>
                  <a:pt x="2371212" y="255971"/>
                </a:cubicBezTo>
                <a:cubicBezTo>
                  <a:pt x="2371306" y="232553"/>
                  <a:pt x="2376761" y="210110"/>
                  <a:pt x="2387578" y="188642"/>
                </a:cubicBezTo>
                <a:cubicBezTo>
                  <a:pt x="2398397" y="167175"/>
                  <a:pt x="2414015" y="149532"/>
                  <a:pt x="2434434" y="135712"/>
                </a:cubicBezTo>
                <a:cubicBezTo>
                  <a:pt x="2454853" y="121893"/>
                  <a:pt x="2479512" y="114746"/>
                  <a:pt x="2508408" y="114271"/>
                </a:cubicBezTo>
                <a:close/>
                <a:moveTo>
                  <a:pt x="1943578" y="114271"/>
                </a:moveTo>
                <a:cubicBezTo>
                  <a:pt x="1956063" y="113963"/>
                  <a:pt x="1967418" y="117952"/>
                  <a:pt x="1977645" y="126236"/>
                </a:cubicBezTo>
                <a:cubicBezTo>
                  <a:pt x="1987872" y="134520"/>
                  <a:pt x="1993291" y="148945"/>
                  <a:pt x="1993904" y="169513"/>
                </a:cubicBezTo>
                <a:cubicBezTo>
                  <a:pt x="1993879" y="173941"/>
                  <a:pt x="1993521" y="179010"/>
                  <a:pt x="1992831" y="184718"/>
                </a:cubicBezTo>
                <a:cubicBezTo>
                  <a:pt x="1992141" y="190426"/>
                  <a:pt x="1991272" y="196007"/>
                  <a:pt x="1990224" y="201459"/>
                </a:cubicBezTo>
                <a:lnTo>
                  <a:pt x="1968138" y="316960"/>
                </a:lnTo>
                <a:lnTo>
                  <a:pt x="1934158" y="316960"/>
                </a:lnTo>
                <a:lnTo>
                  <a:pt x="1955866" y="202688"/>
                </a:lnTo>
                <a:cubicBezTo>
                  <a:pt x="1956702" y="198737"/>
                  <a:pt x="1957385" y="194556"/>
                  <a:pt x="1957913" y="190145"/>
                </a:cubicBezTo>
                <a:cubicBezTo>
                  <a:pt x="1958442" y="185733"/>
                  <a:pt x="1958716" y="181450"/>
                  <a:pt x="1958732" y="177294"/>
                </a:cubicBezTo>
                <a:cubicBezTo>
                  <a:pt x="1958894" y="167064"/>
                  <a:pt x="1956625" y="158753"/>
                  <a:pt x="1951922" y="152362"/>
                </a:cubicBezTo>
                <a:cubicBezTo>
                  <a:pt x="1947222" y="145971"/>
                  <a:pt x="1939116" y="142677"/>
                  <a:pt x="1927604" y="142481"/>
                </a:cubicBezTo>
                <a:cubicBezTo>
                  <a:pt x="1919329" y="142536"/>
                  <a:pt x="1910576" y="145656"/>
                  <a:pt x="1901346" y="151840"/>
                </a:cubicBezTo>
                <a:cubicBezTo>
                  <a:pt x="1892115" y="158024"/>
                  <a:pt x="1883727" y="166939"/>
                  <a:pt x="1876180" y="178584"/>
                </a:cubicBezTo>
                <a:cubicBezTo>
                  <a:pt x="1868633" y="190229"/>
                  <a:pt x="1863248" y="204271"/>
                  <a:pt x="1860025" y="220709"/>
                </a:cubicBezTo>
                <a:lnTo>
                  <a:pt x="1842003" y="316960"/>
                </a:lnTo>
                <a:lnTo>
                  <a:pt x="1808009" y="316960"/>
                </a:lnTo>
                <a:lnTo>
                  <a:pt x="1834631" y="176512"/>
                </a:lnTo>
                <a:cubicBezTo>
                  <a:pt x="1836840" y="165456"/>
                  <a:pt x="1838667" y="155117"/>
                  <a:pt x="1840109" y="145494"/>
                </a:cubicBezTo>
                <a:cubicBezTo>
                  <a:pt x="1841551" y="135872"/>
                  <a:pt x="1842865" y="126966"/>
                  <a:pt x="1844051" y="118776"/>
                </a:cubicBezTo>
                <a:lnTo>
                  <a:pt x="1874360" y="118776"/>
                </a:lnTo>
                <a:lnTo>
                  <a:pt x="1869444" y="157635"/>
                </a:lnTo>
                <a:lnTo>
                  <a:pt x="1870264" y="157635"/>
                </a:lnTo>
                <a:cubicBezTo>
                  <a:pt x="1879206" y="143653"/>
                  <a:pt x="1889992" y="132947"/>
                  <a:pt x="1902620" y="125517"/>
                </a:cubicBezTo>
                <a:cubicBezTo>
                  <a:pt x="1915249" y="118087"/>
                  <a:pt x="1928902" y="114339"/>
                  <a:pt x="1943578" y="114271"/>
                </a:cubicBezTo>
                <a:close/>
                <a:moveTo>
                  <a:pt x="1736884" y="114271"/>
                </a:moveTo>
                <a:cubicBezTo>
                  <a:pt x="1746485" y="114313"/>
                  <a:pt x="1756014" y="115046"/>
                  <a:pt x="1765471" y="116470"/>
                </a:cubicBezTo>
                <a:cubicBezTo>
                  <a:pt x="1774929" y="117894"/>
                  <a:pt x="1783134" y="119755"/>
                  <a:pt x="1790088" y="122052"/>
                </a:cubicBezTo>
                <a:lnTo>
                  <a:pt x="1770019" y="225239"/>
                </a:lnTo>
                <a:cubicBezTo>
                  <a:pt x="1766743" y="242726"/>
                  <a:pt x="1764387" y="259549"/>
                  <a:pt x="1762955" y="275706"/>
                </a:cubicBezTo>
                <a:cubicBezTo>
                  <a:pt x="1761521" y="291863"/>
                  <a:pt x="1761009" y="305614"/>
                  <a:pt x="1761418" y="316960"/>
                </a:cubicBezTo>
                <a:lnTo>
                  <a:pt x="1729932" y="316960"/>
                </a:lnTo>
                <a:cubicBezTo>
                  <a:pt x="1729966" y="310909"/>
                  <a:pt x="1730409" y="303453"/>
                  <a:pt x="1731261" y="294592"/>
                </a:cubicBezTo>
                <a:cubicBezTo>
                  <a:pt x="1732113" y="285731"/>
                  <a:pt x="1733170" y="276135"/>
                  <a:pt x="1734430" y="265805"/>
                </a:cubicBezTo>
                <a:lnTo>
                  <a:pt x="1733612" y="265805"/>
                </a:lnTo>
                <a:cubicBezTo>
                  <a:pt x="1722671" y="286036"/>
                  <a:pt x="1710653" y="300431"/>
                  <a:pt x="1697557" y="308988"/>
                </a:cubicBezTo>
                <a:cubicBezTo>
                  <a:pt x="1684462" y="317546"/>
                  <a:pt x="1670802" y="321705"/>
                  <a:pt x="1656579" y="321465"/>
                </a:cubicBezTo>
                <a:cubicBezTo>
                  <a:pt x="1638981" y="321092"/>
                  <a:pt x="1625148" y="314888"/>
                  <a:pt x="1615081" y="302853"/>
                </a:cubicBezTo>
                <a:cubicBezTo>
                  <a:pt x="1605013" y="290818"/>
                  <a:pt x="1599883" y="275191"/>
                  <a:pt x="1599687" y="255971"/>
                </a:cubicBezTo>
                <a:cubicBezTo>
                  <a:pt x="1599781" y="232553"/>
                  <a:pt x="1605232" y="210110"/>
                  <a:pt x="1616045" y="188642"/>
                </a:cubicBezTo>
                <a:cubicBezTo>
                  <a:pt x="1626858" y="167175"/>
                  <a:pt x="1642473" y="149532"/>
                  <a:pt x="1662891" y="135712"/>
                </a:cubicBezTo>
                <a:cubicBezTo>
                  <a:pt x="1683309" y="121893"/>
                  <a:pt x="1707974" y="114746"/>
                  <a:pt x="1736884" y="114271"/>
                </a:cubicBezTo>
                <a:close/>
                <a:moveTo>
                  <a:pt x="1585882" y="114271"/>
                </a:moveTo>
                <a:cubicBezTo>
                  <a:pt x="1587375" y="114280"/>
                  <a:pt x="1588996" y="114365"/>
                  <a:pt x="1590746" y="114527"/>
                </a:cubicBezTo>
                <a:cubicBezTo>
                  <a:pt x="1592495" y="114689"/>
                  <a:pt x="1594013" y="114876"/>
                  <a:pt x="1595302" y="115089"/>
                </a:cubicBezTo>
                <a:lnTo>
                  <a:pt x="1588749" y="148624"/>
                </a:lnTo>
                <a:cubicBezTo>
                  <a:pt x="1587708" y="148411"/>
                  <a:pt x="1586411" y="148223"/>
                  <a:pt x="1584858" y="148061"/>
                </a:cubicBezTo>
                <a:cubicBezTo>
                  <a:pt x="1583305" y="147899"/>
                  <a:pt x="1581599" y="147814"/>
                  <a:pt x="1579739" y="147805"/>
                </a:cubicBezTo>
                <a:cubicBezTo>
                  <a:pt x="1564695" y="148326"/>
                  <a:pt x="1551369" y="156193"/>
                  <a:pt x="1539760" y="171407"/>
                </a:cubicBezTo>
                <a:cubicBezTo>
                  <a:pt x="1528151" y="186621"/>
                  <a:pt x="1520050" y="206059"/>
                  <a:pt x="1515459" y="229720"/>
                </a:cubicBezTo>
                <a:lnTo>
                  <a:pt x="1499103" y="316960"/>
                </a:lnTo>
                <a:lnTo>
                  <a:pt x="1465109" y="316960"/>
                </a:lnTo>
                <a:lnTo>
                  <a:pt x="1489274" y="189205"/>
                </a:lnTo>
                <a:cubicBezTo>
                  <a:pt x="1491723" y="176136"/>
                  <a:pt x="1493788" y="163477"/>
                  <a:pt x="1495468" y="151227"/>
                </a:cubicBezTo>
                <a:cubicBezTo>
                  <a:pt x="1497149" y="138977"/>
                  <a:pt x="1498498" y="128160"/>
                  <a:pt x="1499513" y="118776"/>
                </a:cubicBezTo>
                <a:lnTo>
                  <a:pt x="1529361" y="118776"/>
                </a:lnTo>
                <a:cubicBezTo>
                  <a:pt x="1528551" y="125713"/>
                  <a:pt x="1527717" y="132723"/>
                  <a:pt x="1526856" y="139808"/>
                </a:cubicBezTo>
                <a:cubicBezTo>
                  <a:pt x="1525996" y="146893"/>
                  <a:pt x="1525059" y="154200"/>
                  <a:pt x="1524045" y="161731"/>
                </a:cubicBezTo>
                <a:lnTo>
                  <a:pt x="1525272" y="161731"/>
                </a:lnTo>
                <a:cubicBezTo>
                  <a:pt x="1531686" y="147935"/>
                  <a:pt x="1540045" y="136649"/>
                  <a:pt x="1550353" y="127871"/>
                </a:cubicBezTo>
                <a:cubicBezTo>
                  <a:pt x="1560659" y="119094"/>
                  <a:pt x="1572503" y="114560"/>
                  <a:pt x="1585882" y="114271"/>
                </a:cubicBezTo>
                <a:close/>
                <a:moveTo>
                  <a:pt x="946012" y="114271"/>
                </a:moveTo>
                <a:cubicBezTo>
                  <a:pt x="955146" y="114373"/>
                  <a:pt x="963362" y="115395"/>
                  <a:pt x="970659" y="117337"/>
                </a:cubicBezTo>
                <a:cubicBezTo>
                  <a:pt x="977957" y="119279"/>
                  <a:pt x="983518" y="121527"/>
                  <a:pt x="987340" y="124082"/>
                </a:cubicBezTo>
                <a:lnTo>
                  <a:pt x="977920" y="149855"/>
                </a:lnTo>
                <a:cubicBezTo>
                  <a:pt x="974363" y="147687"/>
                  <a:pt x="969607" y="145673"/>
                  <a:pt x="963650" y="143812"/>
                </a:cubicBezTo>
                <a:cubicBezTo>
                  <a:pt x="957693" y="141952"/>
                  <a:pt x="950996" y="140962"/>
                  <a:pt x="943558" y="140842"/>
                </a:cubicBezTo>
                <a:cubicBezTo>
                  <a:pt x="933122" y="141013"/>
                  <a:pt x="924683" y="143847"/>
                  <a:pt x="918240" y="149344"/>
                </a:cubicBezTo>
                <a:cubicBezTo>
                  <a:pt x="911796" y="154840"/>
                  <a:pt x="908481" y="161976"/>
                  <a:pt x="908292" y="170751"/>
                </a:cubicBezTo>
                <a:cubicBezTo>
                  <a:pt x="908318" y="177793"/>
                  <a:pt x="910626" y="183887"/>
                  <a:pt x="915216" y="189034"/>
                </a:cubicBezTo>
                <a:cubicBezTo>
                  <a:pt x="919806" y="194181"/>
                  <a:pt x="926525" y="199149"/>
                  <a:pt x="935372" y="203938"/>
                </a:cubicBezTo>
                <a:cubicBezTo>
                  <a:pt x="946588" y="210280"/>
                  <a:pt x="955553" y="217774"/>
                  <a:pt x="962268" y="226420"/>
                </a:cubicBezTo>
                <a:cubicBezTo>
                  <a:pt x="968983" y="235067"/>
                  <a:pt x="972425" y="244917"/>
                  <a:pt x="972595" y="255971"/>
                </a:cubicBezTo>
                <a:cubicBezTo>
                  <a:pt x="972052" y="276963"/>
                  <a:pt x="964653" y="293034"/>
                  <a:pt x="950397" y="304182"/>
                </a:cubicBezTo>
                <a:cubicBezTo>
                  <a:pt x="936141" y="315331"/>
                  <a:pt x="918289" y="320955"/>
                  <a:pt x="896841" y="321055"/>
                </a:cubicBezTo>
                <a:cubicBezTo>
                  <a:pt x="886054" y="320928"/>
                  <a:pt x="876336" y="319548"/>
                  <a:pt x="867688" y="316916"/>
                </a:cubicBezTo>
                <a:cubicBezTo>
                  <a:pt x="859040" y="314285"/>
                  <a:pt x="852386" y="311168"/>
                  <a:pt x="847726" y="307566"/>
                </a:cubicBezTo>
                <a:lnTo>
                  <a:pt x="857147" y="282602"/>
                </a:lnTo>
                <a:cubicBezTo>
                  <a:pt x="862044" y="285624"/>
                  <a:pt x="868321" y="288389"/>
                  <a:pt x="875977" y="290899"/>
                </a:cubicBezTo>
                <a:cubicBezTo>
                  <a:pt x="883633" y="293408"/>
                  <a:pt x="891542" y="294740"/>
                  <a:pt x="899704" y="294894"/>
                </a:cubicBezTo>
                <a:cubicBezTo>
                  <a:pt x="911316" y="294646"/>
                  <a:pt x="920471" y="291454"/>
                  <a:pt x="927169" y="285317"/>
                </a:cubicBezTo>
                <a:cubicBezTo>
                  <a:pt x="933868" y="279180"/>
                  <a:pt x="937286" y="271583"/>
                  <a:pt x="937423" y="262526"/>
                </a:cubicBezTo>
                <a:cubicBezTo>
                  <a:pt x="937560" y="254913"/>
                  <a:pt x="935543" y="248323"/>
                  <a:pt x="931371" y="242758"/>
                </a:cubicBezTo>
                <a:cubicBezTo>
                  <a:pt x="927200" y="237193"/>
                  <a:pt x="920054" y="231627"/>
                  <a:pt x="909934" y="226062"/>
                </a:cubicBezTo>
                <a:cubicBezTo>
                  <a:pt x="898429" y="219660"/>
                  <a:pt x="889635" y="212183"/>
                  <a:pt x="883551" y="203630"/>
                </a:cubicBezTo>
                <a:cubicBezTo>
                  <a:pt x="877467" y="195077"/>
                  <a:pt x="874400" y="185757"/>
                  <a:pt x="874349" y="175667"/>
                </a:cubicBezTo>
                <a:cubicBezTo>
                  <a:pt x="874722" y="157873"/>
                  <a:pt x="881439" y="143287"/>
                  <a:pt x="894502" y="131910"/>
                </a:cubicBezTo>
                <a:cubicBezTo>
                  <a:pt x="907564" y="120532"/>
                  <a:pt x="924734" y="114653"/>
                  <a:pt x="946012" y="114271"/>
                </a:cubicBezTo>
                <a:close/>
                <a:moveTo>
                  <a:pt x="682373" y="114271"/>
                </a:moveTo>
                <a:cubicBezTo>
                  <a:pt x="700220" y="114511"/>
                  <a:pt x="714856" y="118532"/>
                  <a:pt x="726281" y="126334"/>
                </a:cubicBezTo>
                <a:cubicBezTo>
                  <a:pt x="737706" y="134137"/>
                  <a:pt x="746150" y="144284"/>
                  <a:pt x="751613" y="156776"/>
                </a:cubicBezTo>
                <a:cubicBezTo>
                  <a:pt x="757076" y="169267"/>
                  <a:pt x="759788" y="182666"/>
                  <a:pt x="759750" y="196973"/>
                </a:cubicBezTo>
                <a:cubicBezTo>
                  <a:pt x="759624" y="217728"/>
                  <a:pt x="755057" y="237531"/>
                  <a:pt x="746048" y="256380"/>
                </a:cubicBezTo>
                <a:cubicBezTo>
                  <a:pt x="737039" y="275230"/>
                  <a:pt x="724343" y="290688"/>
                  <a:pt x="707958" y="302755"/>
                </a:cubicBezTo>
                <a:cubicBezTo>
                  <a:pt x="691574" y="314822"/>
                  <a:pt x="672255" y="321058"/>
                  <a:pt x="650002" y="321465"/>
                </a:cubicBezTo>
                <a:cubicBezTo>
                  <a:pt x="625093" y="320861"/>
                  <a:pt x="606001" y="312865"/>
                  <a:pt x="592726" y="297476"/>
                </a:cubicBezTo>
                <a:cubicBezTo>
                  <a:pt x="579452" y="282086"/>
                  <a:pt x="572751" y="262925"/>
                  <a:pt x="572625" y="239992"/>
                </a:cubicBezTo>
                <a:cubicBezTo>
                  <a:pt x="572789" y="217932"/>
                  <a:pt x="577508" y="197416"/>
                  <a:pt x="586783" y="178445"/>
                </a:cubicBezTo>
                <a:cubicBezTo>
                  <a:pt x="596057" y="159474"/>
                  <a:pt x="608906" y="144122"/>
                  <a:pt x="625328" y="132389"/>
                </a:cubicBezTo>
                <a:cubicBezTo>
                  <a:pt x="641751" y="120656"/>
                  <a:pt x="660766" y="114617"/>
                  <a:pt x="682373" y="114271"/>
                </a:cubicBezTo>
                <a:close/>
                <a:moveTo>
                  <a:pt x="498633" y="114271"/>
                </a:moveTo>
                <a:cubicBezTo>
                  <a:pt x="508235" y="114313"/>
                  <a:pt x="517764" y="115046"/>
                  <a:pt x="527221" y="116470"/>
                </a:cubicBezTo>
                <a:cubicBezTo>
                  <a:pt x="536678" y="117894"/>
                  <a:pt x="544884" y="119755"/>
                  <a:pt x="551838" y="122052"/>
                </a:cubicBezTo>
                <a:lnTo>
                  <a:pt x="531769" y="225239"/>
                </a:lnTo>
                <a:cubicBezTo>
                  <a:pt x="528493" y="242726"/>
                  <a:pt x="526138" y="259549"/>
                  <a:pt x="524705" y="275706"/>
                </a:cubicBezTo>
                <a:cubicBezTo>
                  <a:pt x="523271" y="291863"/>
                  <a:pt x="522759" y="305614"/>
                  <a:pt x="523168" y="316960"/>
                </a:cubicBezTo>
                <a:lnTo>
                  <a:pt x="491682" y="316960"/>
                </a:lnTo>
                <a:cubicBezTo>
                  <a:pt x="491716" y="310909"/>
                  <a:pt x="492159" y="303453"/>
                  <a:pt x="493011" y="294592"/>
                </a:cubicBezTo>
                <a:cubicBezTo>
                  <a:pt x="493863" y="285731"/>
                  <a:pt x="494919" y="276135"/>
                  <a:pt x="496180" y="265805"/>
                </a:cubicBezTo>
                <a:lnTo>
                  <a:pt x="495362" y="265805"/>
                </a:lnTo>
                <a:cubicBezTo>
                  <a:pt x="484421" y="286036"/>
                  <a:pt x="472402" y="300431"/>
                  <a:pt x="459307" y="308988"/>
                </a:cubicBezTo>
                <a:cubicBezTo>
                  <a:pt x="446211" y="317546"/>
                  <a:pt x="432552" y="321705"/>
                  <a:pt x="418328" y="321465"/>
                </a:cubicBezTo>
                <a:cubicBezTo>
                  <a:pt x="400730" y="321092"/>
                  <a:pt x="386897" y="314888"/>
                  <a:pt x="376830" y="302853"/>
                </a:cubicBezTo>
                <a:cubicBezTo>
                  <a:pt x="366763" y="290818"/>
                  <a:pt x="361632" y="275191"/>
                  <a:pt x="361437" y="255971"/>
                </a:cubicBezTo>
                <a:cubicBezTo>
                  <a:pt x="361530" y="232553"/>
                  <a:pt x="366983" y="210110"/>
                  <a:pt x="377795" y="188642"/>
                </a:cubicBezTo>
                <a:cubicBezTo>
                  <a:pt x="388607" y="167175"/>
                  <a:pt x="404223" y="149532"/>
                  <a:pt x="424641" y="135712"/>
                </a:cubicBezTo>
                <a:cubicBezTo>
                  <a:pt x="445059" y="121893"/>
                  <a:pt x="469723" y="114746"/>
                  <a:pt x="498633" y="114271"/>
                </a:cubicBezTo>
                <a:close/>
                <a:moveTo>
                  <a:pt x="9531555" y="85558"/>
                </a:moveTo>
                <a:cubicBezTo>
                  <a:pt x="9532765" y="89096"/>
                  <a:pt x="9533617" y="92867"/>
                  <a:pt x="9534110" y="96872"/>
                </a:cubicBezTo>
                <a:cubicBezTo>
                  <a:pt x="9534604" y="100876"/>
                  <a:pt x="9534843" y="104754"/>
                  <a:pt x="9534825" y="108506"/>
                </a:cubicBezTo>
                <a:cubicBezTo>
                  <a:pt x="9534717" y="121978"/>
                  <a:pt x="9530950" y="132422"/>
                  <a:pt x="9523525" y="139836"/>
                </a:cubicBezTo>
                <a:cubicBezTo>
                  <a:pt x="9516100" y="147250"/>
                  <a:pt x="9505675" y="150726"/>
                  <a:pt x="9492247" y="150263"/>
                </a:cubicBezTo>
                <a:cubicBezTo>
                  <a:pt x="9496124" y="156665"/>
                  <a:pt x="9499004" y="163835"/>
                  <a:pt x="9500887" y="171773"/>
                </a:cubicBezTo>
                <a:cubicBezTo>
                  <a:pt x="9502769" y="179712"/>
                  <a:pt x="9503707" y="188112"/>
                  <a:pt x="9503698" y="196973"/>
                </a:cubicBezTo>
                <a:cubicBezTo>
                  <a:pt x="9503572" y="217728"/>
                  <a:pt x="9499005" y="237531"/>
                  <a:pt x="9489996" y="256380"/>
                </a:cubicBezTo>
                <a:cubicBezTo>
                  <a:pt x="9480987" y="275230"/>
                  <a:pt x="9468290" y="290688"/>
                  <a:pt x="9451906" y="302755"/>
                </a:cubicBezTo>
                <a:cubicBezTo>
                  <a:pt x="9435521" y="314822"/>
                  <a:pt x="9416203" y="321058"/>
                  <a:pt x="9393951" y="321465"/>
                </a:cubicBezTo>
                <a:cubicBezTo>
                  <a:pt x="9369041" y="320861"/>
                  <a:pt x="9349949" y="312865"/>
                  <a:pt x="9336675" y="297476"/>
                </a:cubicBezTo>
                <a:cubicBezTo>
                  <a:pt x="9323400" y="282086"/>
                  <a:pt x="9316700" y="262925"/>
                  <a:pt x="9316574" y="239992"/>
                </a:cubicBezTo>
                <a:cubicBezTo>
                  <a:pt x="9316737" y="217932"/>
                  <a:pt x="9321456" y="197416"/>
                  <a:pt x="9330731" y="178445"/>
                </a:cubicBezTo>
                <a:cubicBezTo>
                  <a:pt x="9340005" y="159474"/>
                  <a:pt x="9352853" y="144122"/>
                  <a:pt x="9369277" y="132389"/>
                </a:cubicBezTo>
                <a:cubicBezTo>
                  <a:pt x="9385698" y="120656"/>
                  <a:pt x="9404713" y="114617"/>
                  <a:pt x="9426322" y="114271"/>
                </a:cubicBezTo>
                <a:cubicBezTo>
                  <a:pt x="9432656" y="114280"/>
                  <a:pt x="9438631" y="114876"/>
                  <a:pt x="9444248" y="116060"/>
                </a:cubicBezTo>
                <a:cubicBezTo>
                  <a:pt x="9449865" y="117243"/>
                  <a:pt x="9455227" y="118964"/>
                  <a:pt x="9460331" y="121220"/>
                </a:cubicBezTo>
                <a:cubicBezTo>
                  <a:pt x="9464573" y="123229"/>
                  <a:pt x="9468991" y="125262"/>
                  <a:pt x="9473585" y="127322"/>
                </a:cubicBezTo>
                <a:cubicBezTo>
                  <a:pt x="9478179" y="129381"/>
                  <a:pt x="9483309" y="130492"/>
                  <a:pt x="9488976" y="130654"/>
                </a:cubicBezTo>
                <a:cubicBezTo>
                  <a:pt x="9495146" y="130646"/>
                  <a:pt x="9499893" y="128919"/>
                  <a:pt x="9503216" y="125476"/>
                </a:cubicBezTo>
                <a:cubicBezTo>
                  <a:pt x="9506539" y="122032"/>
                  <a:pt x="9508218" y="116922"/>
                  <a:pt x="9508254" y="110146"/>
                </a:cubicBezTo>
                <a:cubicBezTo>
                  <a:pt x="9508254" y="107232"/>
                  <a:pt x="9507944" y="104037"/>
                  <a:pt x="9507322" y="100560"/>
                </a:cubicBezTo>
                <a:cubicBezTo>
                  <a:pt x="9506701" y="97083"/>
                  <a:pt x="9505769" y="93583"/>
                  <a:pt x="9504527" y="90059"/>
                </a:cubicBezTo>
                <a:close/>
                <a:moveTo>
                  <a:pt x="9329273" y="74542"/>
                </a:moveTo>
                <a:cubicBezTo>
                  <a:pt x="9330124" y="77256"/>
                  <a:pt x="9330874" y="80328"/>
                  <a:pt x="9331521" y="83758"/>
                </a:cubicBezTo>
                <a:cubicBezTo>
                  <a:pt x="9332168" y="87188"/>
                  <a:pt x="9332509" y="90669"/>
                  <a:pt x="9332543" y="94202"/>
                </a:cubicBezTo>
                <a:cubicBezTo>
                  <a:pt x="9332579" y="107718"/>
                  <a:pt x="9328625" y="118570"/>
                  <a:pt x="9320683" y="126760"/>
                </a:cubicBezTo>
                <a:cubicBezTo>
                  <a:pt x="9312741" y="134951"/>
                  <a:pt x="9300599" y="139250"/>
                  <a:pt x="9284257" y="139660"/>
                </a:cubicBezTo>
                <a:lnTo>
                  <a:pt x="9261315" y="259224"/>
                </a:lnTo>
                <a:cubicBezTo>
                  <a:pt x="9259275" y="270280"/>
                  <a:pt x="9257517" y="280619"/>
                  <a:pt x="9256040" y="290242"/>
                </a:cubicBezTo>
                <a:cubicBezTo>
                  <a:pt x="9254563" y="299864"/>
                  <a:pt x="9253317" y="308770"/>
                  <a:pt x="9252301" y="316960"/>
                </a:cubicBezTo>
                <a:lnTo>
                  <a:pt x="9221574" y="316960"/>
                </a:lnTo>
                <a:lnTo>
                  <a:pt x="9226901" y="279739"/>
                </a:lnTo>
                <a:lnTo>
                  <a:pt x="9226080" y="279739"/>
                </a:lnTo>
                <a:cubicBezTo>
                  <a:pt x="9217093" y="292757"/>
                  <a:pt x="9206492" y="302934"/>
                  <a:pt x="9194277" y="310270"/>
                </a:cubicBezTo>
                <a:cubicBezTo>
                  <a:pt x="9182063" y="317606"/>
                  <a:pt x="9169312" y="321338"/>
                  <a:pt x="9156022" y="321465"/>
                </a:cubicBezTo>
                <a:cubicBezTo>
                  <a:pt x="9142749" y="321892"/>
                  <a:pt x="9130914" y="317972"/>
                  <a:pt x="9120516" y="309704"/>
                </a:cubicBezTo>
                <a:cubicBezTo>
                  <a:pt x="9110119" y="301437"/>
                  <a:pt x="9104630" y="286261"/>
                  <a:pt x="9104052" y="264176"/>
                </a:cubicBezTo>
                <a:cubicBezTo>
                  <a:pt x="9104052" y="259491"/>
                  <a:pt x="9104358" y="254423"/>
                  <a:pt x="9104972" y="248970"/>
                </a:cubicBezTo>
                <a:cubicBezTo>
                  <a:pt x="9105585" y="243518"/>
                  <a:pt x="9106506" y="237528"/>
                  <a:pt x="9107732" y="231000"/>
                </a:cubicBezTo>
                <a:lnTo>
                  <a:pt x="9128998" y="118776"/>
                </a:lnTo>
                <a:lnTo>
                  <a:pt x="9162986" y="118776"/>
                </a:lnTo>
                <a:lnTo>
                  <a:pt x="9142092" y="229362"/>
                </a:lnTo>
                <a:cubicBezTo>
                  <a:pt x="9140863" y="234874"/>
                  <a:pt x="9139941" y="240028"/>
                  <a:pt x="9139326" y="244823"/>
                </a:cubicBezTo>
                <a:cubicBezTo>
                  <a:pt x="9138712" y="249619"/>
                  <a:pt x="9138405" y="254158"/>
                  <a:pt x="9138405" y="258442"/>
                </a:cubicBezTo>
                <a:cubicBezTo>
                  <a:pt x="9138277" y="268834"/>
                  <a:pt x="9140684" y="277128"/>
                  <a:pt x="9145626" y="283323"/>
                </a:cubicBezTo>
                <a:cubicBezTo>
                  <a:pt x="9150567" y="289518"/>
                  <a:pt x="9158813" y="292692"/>
                  <a:pt x="9170362" y="292846"/>
                </a:cubicBezTo>
                <a:cubicBezTo>
                  <a:pt x="9183284" y="292564"/>
                  <a:pt x="9196052" y="285960"/>
                  <a:pt x="9208668" y="273033"/>
                </a:cubicBezTo>
                <a:cubicBezTo>
                  <a:pt x="9221284" y="260105"/>
                  <a:pt x="9229956" y="242545"/>
                  <a:pt x="9234685" y="220351"/>
                </a:cubicBezTo>
                <a:lnTo>
                  <a:pt x="9253940" y="118776"/>
                </a:lnTo>
                <a:lnTo>
                  <a:pt x="9281800" y="118776"/>
                </a:lnTo>
                <a:cubicBezTo>
                  <a:pt x="9290173" y="118751"/>
                  <a:pt x="9296370" y="116857"/>
                  <a:pt x="9300390" y="113094"/>
                </a:cubicBezTo>
                <a:cubicBezTo>
                  <a:pt x="9304410" y="109331"/>
                  <a:pt x="9306407" y="103853"/>
                  <a:pt x="9306382" y="96659"/>
                </a:cubicBezTo>
                <a:cubicBezTo>
                  <a:pt x="9306356" y="93570"/>
                  <a:pt x="9305998" y="90533"/>
                  <a:pt x="9305306" y="87546"/>
                </a:cubicBezTo>
                <a:cubicBezTo>
                  <a:pt x="9304615" y="84560"/>
                  <a:pt x="9303745" y="81727"/>
                  <a:pt x="9302694" y="79048"/>
                </a:cubicBezTo>
                <a:close/>
                <a:moveTo>
                  <a:pt x="1242550" y="74542"/>
                </a:moveTo>
                <a:cubicBezTo>
                  <a:pt x="1243401" y="77256"/>
                  <a:pt x="1244151" y="80328"/>
                  <a:pt x="1244798" y="83758"/>
                </a:cubicBezTo>
                <a:cubicBezTo>
                  <a:pt x="1245445" y="87188"/>
                  <a:pt x="1245786" y="90669"/>
                  <a:pt x="1245820" y="94202"/>
                </a:cubicBezTo>
                <a:cubicBezTo>
                  <a:pt x="1245855" y="107718"/>
                  <a:pt x="1241902" y="118570"/>
                  <a:pt x="1233959" y="126760"/>
                </a:cubicBezTo>
                <a:cubicBezTo>
                  <a:pt x="1226017" y="134951"/>
                  <a:pt x="1213876" y="139250"/>
                  <a:pt x="1197535" y="139660"/>
                </a:cubicBezTo>
                <a:lnTo>
                  <a:pt x="1174591" y="259224"/>
                </a:lnTo>
                <a:cubicBezTo>
                  <a:pt x="1172552" y="270280"/>
                  <a:pt x="1170793" y="280619"/>
                  <a:pt x="1169316" y="290242"/>
                </a:cubicBezTo>
                <a:cubicBezTo>
                  <a:pt x="1167840" y="299864"/>
                  <a:pt x="1166594" y="308770"/>
                  <a:pt x="1165579" y="316960"/>
                </a:cubicBezTo>
                <a:lnTo>
                  <a:pt x="1134851" y="316960"/>
                </a:lnTo>
                <a:lnTo>
                  <a:pt x="1140177" y="279739"/>
                </a:lnTo>
                <a:lnTo>
                  <a:pt x="1139358" y="279739"/>
                </a:lnTo>
                <a:cubicBezTo>
                  <a:pt x="1130370" y="292757"/>
                  <a:pt x="1119769" y="302934"/>
                  <a:pt x="1107555" y="310270"/>
                </a:cubicBezTo>
                <a:cubicBezTo>
                  <a:pt x="1095340" y="317606"/>
                  <a:pt x="1082588" y="321338"/>
                  <a:pt x="1069299" y="321465"/>
                </a:cubicBezTo>
                <a:cubicBezTo>
                  <a:pt x="1056026" y="321892"/>
                  <a:pt x="1044191" y="317972"/>
                  <a:pt x="1033793" y="309704"/>
                </a:cubicBezTo>
                <a:cubicBezTo>
                  <a:pt x="1023395" y="301437"/>
                  <a:pt x="1017907" y="286261"/>
                  <a:pt x="1017328" y="264176"/>
                </a:cubicBezTo>
                <a:cubicBezTo>
                  <a:pt x="1017328" y="259491"/>
                  <a:pt x="1017635" y="254423"/>
                  <a:pt x="1018249" y="248970"/>
                </a:cubicBezTo>
                <a:cubicBezTo>
                  <a:pt x="1018862" y="243518"/>
                  <a:pt x="1019783" y="237528"/>
                  <a:pt x="1021009" y="231000"/>
                </a:cubicBezTo>
                <a:lnTo>
                  <a:pt x="1042275" y="118776"/>
                </a:lnTo>
                <a:lnTo>
                  <a:pt x="1076264" y="118776"/>
                </a:lnTo>
                <a:lnTo>
                  <a:pt x="1055369" y="229362"/>
                </a:lnTo>
                <a:cubicBezTo>
                  <a:pt x="1054140" y="234874"/>
                  <a:pt x="1053218" y="240028"/>
                  <a:pt x="1052603" y="244823"/>
                </a:cubicBezTo>
                <a:cubicBezTo>
                  <a:pt x="1051989" y="249619"/>
                  <a:pt x="1051682" y="254158"/>
                  <a:pt x="1051682" y="258442"/>
                </a:cubicBezTo>
                <a:cubicBezTo>
                  <a:pt x="1051553" y="268834"/>
                  <a:pt x="1053961" y="277128"/>
                  <a:pt x="1058903" y="283323"/>
                </a:cubicBezTo>
                <a:cubicBezTo>
                  <a:pt x="1063844" y="289518"/>
                  <a:pt x="1072090" y="292692"/>
                  <a:pt x="1083639" y="292846"/>
                </a:cubicBezTo>
                <a:cubicBezTo>
                  <a:pt x="1096561" y="292564"/>
                  <a:pt x="1109330" y="285960"/>
                  <a:pt x="1121945" y="273033"/>
                </a:cubicBezTo>
                <a:cubicBezTo>
                  <a:pt x="1134560" y="260105"/>
                  <a:pt x="1143233" y="242545"/>
                  <a:pt x="1147961" y="220351"/>
                </a:cubicBezTo>
                <a:lnTo>
                  <a:pt x="1167217" y="118776"/>
                </a:lnTo>
                <a:lnTo>
                  <a:pt x="1195077" y="118776"/>
                </a:lnTo>
                <a:cubicBezTo>
                  <a:pt x="1203450" y="118751"/>
                  <a:pt x="1209647" y="116857"/>
                  <a:pt x="1213666" y="113094"/>
                </a:cubicBezTo>
                <a:cubicBezTo>
                  <a:pt x="1217687" y="109331"/>
                  <a:pt x="1219684" y="103853"/>
                  <a:pt x="1219659" y="96659"/>
                </a:cubicBezTo>
                <a:cubicBezTo>
                  <a:pt x="1219633" y="93570"/>
                  <a:pt x="1219275" y="90533"/>
                  <a:pt x="1218583" y="87546"/>
                </a:cubicBezTo>
                <a:cubicBezTo>
                  <a:pt x="1217892" y="84560"/>
                  <a:pt x="1217021" y="81727"/>
                  <a:pt x="1215971" y="79048"/>
                </a:cubicBezTo>
                <a:close/>
                <a:moveTo>
                  <a:pt x="5443074" y="74500"/>
                </a:moveTo>
                <a:cubicBezTo>
                  <a:pt x="5443925" y="77216"/>
                  <a:pt x="5444674" y="80291"/>
                  <a:pt x="5445322" y="83724"/>
                </a:cubicBezTo>
                <a:cubicBezTo>
                  <a:pt x="5445969" y="87158"/>
                  <a:pt x="5446309" y="90642"/>
                  <a:pt x="5446344" y="94178"/>
                </a:cubicBezTo>
                <a:cubicBezTo>
                  <a:pt x="5446379" y="107705"/>
                  <a:pt x="5442425" y="118565"/>
                  <a:pt x="5434480" y="126758"/>
                </a:cubicBezTo>
                <a:cubicBezTo>
                  <a:pt x="5426535" y="134950"/>
                  <a:pt x="5414386" y="139251"/>
                  <a:pt x="5398034" y="139660"/>
                </a:cubicBezTo>
                <a:lnTo>
                  <a:pt x="5375099" y="259224"/>
                </a:lnTo>
                <a:cubicBezTo>
                  <a:pt x="5371083" y="281336"/>
                  <a:pt x="5368087" y="300581"/>
                  <a:pt x="5366113" y="316960"/>
                </a:cubicBezTo>
                <a:lnTo>
                  <a:pt x="5335387" y="316960"/>
                </a:lnTo>
                <a:lnTo>
                  <a:pt x="5340714" y="279739"/>
                </a:lnTo>
                <a:lnTo>
                  <a:pt x="5339894" y="279739"/>
                </a:lnTo>
                <a:cubicBezTo>
                  <a:pt x="5330905" y="292757"/>
                  <a:pt x="5320303" y="302934"/>
                  <a:pt x="5308086" y="310270"/>
                </a:cubicBezTo>
                <a:cubicBezTo>
                  <a:pt x="5295870" y="317606"/>
                  <a:pt x="5283116" y="321338"/>
                  <a:pt x="5269825" y="321465"/>
                </a:cubicBezTo>
                <a:cubicBezTo>
                  <a:pt x="5256551" y="321892"/>
                  <a:pt x="5244715" y="317972"/>
                  <a:pt x="5234317" y="309704"/>
                </a:cubicBezTo>
                <a:cubicBezTo>
                  <a:pt x="5223919" y="301437"/>
                  <a:pt x="5218430" y="286261"/>
                  <a:pt x="5217852" y="264176"/>
                </a:cubicBezTo>
                <a:cubicBezTo>
                  <a:pt x="5217852" y="259491"/>
                  <a:pt x="5218158" y="254423"/>
                  <a:pt x="5218772" y="248970"/>
                </a:cubicBezTo>
                <a:cubicBezTo>
                  <a:pt x="5219385" y="243518"/>
                  <a:pt x="5220306" y="237528"/>
                  <a:pt x="5221532" y="231000"/>
                </a:cubicBezTo>
                <a:lnTo>
                  <a:pt x="5242799" y="118776"/>
                </a:lnTo>
                <a:lnTo>
                  <a:pt x="5276791" y="118776"/>
                </a:lnTo>
                <a:lnTo>
                  <a:pt x="5255893" y="229362"/>
                </a:lnTo>
                <a:cubicBezTo>
                  <a:pt x="5254664" y="234874"/>
                  <a:pt x="5253742" y="240028"/>
                  <a:pt x="5253127" y="244823"/>
                </a:cubicBezTo>
                <a:cubicBezTo>
                  <a:pt x="5252513" y="249619"/>
                  <a:pt x="5252205" y="254158"/>
                  <a:pt x="5252205" y="258442"/>
                </a:cubicBezTo>
                <a:cubicBezTo>
                  <a:pt x="5252077" y="268834"/>
                  <a:pt x="5254485" y="277128"/>
                  <a:pt x="5259427" y="283323"/>
                </a:cubicBezTo>
                <a:cubicBezTo>
                  <a:pt x="5264370" y="289518"/>
                  <a:pt x="5272617" y="292692"/>
                  <a:pt x="5284166" y="292846"/>
                </a:cubicBezTo>
                <a:cubicBezTo>
                  <a:pt x="5297091" y="292564"/>
                  <a:pt x="5309862" y="285960"/>
                  <a:pt x="5322479" y="273033"/>
                </a:cubicBezTo>
                <a:cubicBezTo>
                  <a:pt x="5335096" y="260105"/>
                  <a:pt x="5343770" y="242545"/>
                  <a:pt x="5348499" y="220351"/>
                </a:cubicBezTo>
                <a:lnTo>
                  <a:pt x="5367747" y="118776"/>
                </a:lnTo>
                <a:lnTo>
                  <a:pt x="5395573" y="118776"/>
                </a:lnTo>
                <a:cubicBezTo>
                  <a:pt x="5403956" y="118751"/>
                  <a:pt x="5410159" y="116855"/>
                  <a:pt x="5414183" y="113088"/>
                </a:cubicBezTo>
                <a:cubicBezTo>
                  <a:pt x="5418208" y="109322"/>
                  <a:pt x="5420208" y="103838"/>
                  <a:pt x="5420182" y="96638"/>
                </a:cubicBezTo>
                <a:cubicBezTo>
                  <a:pt x="5420156" y="93546"/>
                  <a:pt x="5419797" y="90506"/>
                  <a:pt x="5419105" y="87516"/>
                </a:cubicBezTo>
                <a:cubicBezTo>
                  <a:pt x="5418413" y="84527"/>
                  <a:pt x="5417541" y="81691"/>
                  <a:pt x="5416491" y="79009"/>
                </a:cubicBezTo>
                <a:close/>
                <a:moveTo>
                  <a:pt x="2226566" y="66709"/>
                </a:moveTo>
                <a:cubicBezTo>
                  <a:pt x="2220158" y="66684"/>
                  <a:pt x="2213723" y="66837"/>
                  <a:pt x="2207264" y="67170"/>
                </a:cubicBezTo>
                <a:cubicBezTo>
                  <a:pt x="2200805" y="67503"/>
                  <a:pt x="2194678" y="68169"/>
                  <a:pt x="2188885" y="69167"/>
                </a:cubicBezTo>
                <a:lnTo>
                  <a:pt x="2171683" y="158505"/>
                </a:lnTo>
                <a:lnTo>
                  <a:pt x="2239672" y="158505"/>
                </a:lnTo>
                <a:lnTo>
                  <a:pt x="2233939" y="187124"/>
                </a:lnTo>
                <a:lnTo>
                  <a:pt x="2165949" y="187124"/>
                </a:lnTo>
                <a:lnTo>
                  <a:pt x="2146699" y="288339"/>
                </a:lnTo>
                <a:cubicBezTo>
                  <a:pt x="2152885" y="289142"/>
                  <a:pt x="2159148" y="289688"/>
                  <a:pt x="2165488" y="289979"/>
                </a:cubicBezTo>
                <a:cubicBezTo>
                  <a:pt x="2171828" y="290269"/>
                  <a:pt x="2177987" y="290405"/>
                  <a:pt x="2183970" y="290388"/>
                </a:cubicBezTo>
                <a:cubicBezTo>
                  <a:pt x="2203348" y="290312"/>
                  <a:pt x="2221216" y="287084"/>
                  <a:pt x="2237573" y="280707"/>
                </a:cubicBezTo>
                <a:cubicBezTo>
                  <a:pt x="2253930" y="274330"/>
                  <a:pt x="2268010" y="265264"/>
                  <a:pt x="2279811" y="253508"/>
                </a:cubicBezTo>
                <a:cubicBezTo>
                  <a:pt x="2292362" y="240522"/>
                  <a:pt x="2301971" y="225106"/>
                  <a:pt x="2308634" y="207262"/>
                </a:cubicBezTo>
                <a:cubicBezTo>
                  <a:pt x="2315299" y="189418"/>
                  <a:pt x="2318661" y="170843"/>
                  <a:pt x="2318720" y="151539"/>
                </a:cubicBezTo>
                <a:cubicBezTo>
                  <a:pt x="2319180" y="126848"/>
                  <a:pt x="2312423" y="106665"/>
                  <a:pt x="2298447" y="90990"/>
                </a:cubicBezTo>
                <a:cubicBezTo>
                  <a:pt x="2284469" y="75315"/>
                  <a:pt x="2260510" y="67221"/>
                  <a:pt x="2226566" y="66709"/>
                </a:cubicBezTo>
                <a:close/>
                <a:moveTo>
                  <a:pt x="8764358" y="65532"/>
                </a:moveTo>
                <a:lnTo>
                  <a:pt x="8754119" y="118776"/>
                </a:lnTo>
                <a:lnTo>
                  <a:pt x="8801629" y="118776"/>
                </a:lnTo>
                <a:lnTo>
                  <a:pt x="8796305" y="145348"/>
                </a:lnTo>
                <a:lnTo>
                  <a:pt x="8748794" y="145348"/>
                </a:lnTo>
                <a:lnTo>
                  <a:pt x="8730363" y="241631"/>
                </a:lnTo>
                <a:cubicBezTo>
                  <a:pt x="8729314" y="247137"/>
                  <a:pt x="8728444" y="252514"/>
                  <a:pt x="8727752" y="257764"/>
                </a:cubicBezTo>
                <a:cubicBezTo>
                  <a:pt x="8727061" y="263013"/>
                  <a:pt x="8726703" y="268288"/>
                  <a:pt x="8726678" y="273589"/>
                </a:cubicBezTo>
                <a:cubicBezTo>
                  <a:pt x="8726643" y="279573"/>
                  <a:pt x="8728145" y="284199"/>
                  <a:pt x="8731183" y="287468"/>
                </a:cubicBezTo>
                <a:cubicBezTo>
                  <a:pt x="8734220" y="290738"/>
                  <a:pt x="8738999" y="292394"/>
                  <a:pt x="8745518" y="292436"/>
                </a:cubicBezTo>
                <a:cubicBezTo>
                  <a:pt x="8748411" y="292436"/>
                  <a:pt x="8751226" y="292334"/>
                  <a:pt x="8753965" y="292129"/>
                </a:cubicBezTo>
                <a:cubicBezTo>
                  <a:pt x="8756704" y="291924"/>
                  <a:pt x="8759213" y="291617"/>
                  <a:pt x="8761491" y="291207"/>
                </a:cubicBezTo>
                <a:lnTo>
                  <a:pt x="8759853" y="317785"/>
                </a:lnTo>
                <a:cubicBezTo>
                  <a:pt x="8756687" y="319012"/>
                  <a:pt x="8752779" y="319932"/>
                  <a:pt x="8748129" y="320545"/>
                </a:cubicBezTo>
                <a:cubicBezTo>
                  <a:pt x="8743479" y="321158"/>
                  <a:pt x="8738648" y="321465"/>
                  <a:pt x="8733640" y="321465"/>
                </a:cubicBezTo>
                <a:cubicBezTo>
                  <a:pt x="8718656" y="321116"/>
                  <a:pt x="8707918" y="317214"/>
                  <a:pt x="8701424" y="309759"/>
                </a:cubicBezTo>
                <a:cubicBezTo>
                  <a:pt x="8694931" y="302304"/>
                  <a:pt x="8691761" y="293388"/>
                  <a:pt x="8691915" y="283013"/>
                </a:cubicBezTo>
                <a:cubicBezTo>
                  <a:pt x="8691906" y="277336"/>
                  <a:pt x="8692230" y="271481"/>
                  <a:pt x="8692886" y="265446"/>
                </a:cubicBezTo>
                <a:cubicBezTo>
                  <a:pt x="8693542" y="259411"/>
                  <a:pt x="8694582" y="252839"/>
                  <a:pt x="8696004" y="245728"/>
                </a:cubicBezTo>
                <a:lnTo>
                  <a:pt x="8715635" y="145348"/>
                </a:lnTo>
                <a:lnTo>
                  <a:pt x="8687000" y="145348"/>
                </a:lnTo>
                <a:lnTo>
                  <a:pt x="8692323" y="118776"/>
                </a:lnTo>
                <a:lnTo>
                  <a:pt x="8720542" y="118776"/>
                </a:lnTo>
                <a:lnTo>
                  <a:pt x="8729135" y="74133"/>
                </a:lnTo>
                <a:close/>
                <a:moveTo>
                  <a:pt x="5364070" y="42186"/>
                </a:moveTo>
                <a:lnTo>
                  <a:pt x="5383269" y="42186"/>
                </a:lnTo>
                <a:cubicBezTo>
                  <a:pt x="5381730" y="54924"/>
                  <a:pt x="5378477" y="64640"/>
                  <a:pt x="5373512" y="71335"/>
                </a:cubicBezTo>
                <a:cubicBezTo>
                  <a:pt x="5368546" y="78031"/>
                  <a:pt x="5361301" y="81404"/>
                  <a:pt x="5351777" y="81454"/>
                </a:cubicBezTo>
                <a:cubicBezTo>
                  <a:pt x="5347057" y="81395"/>
                  <a:pt x="5342669" y="80594"/>
                  <a:pt x="5338614" y="79052"/>
                </a:cubicBezTo>
                <a:cubicBezTo>
                  <a:pt x="5334559" y="77510"/>
                  <a:pt x="5330888" y="75582"/>
                  <a:pt x="5327602" y="73270"/>
                </a:cubicBezTo>
                <a:cubicBezTo>
                  <a:pt x="5324759" y="71348"/>
                  <a:pt x="5321941" y="69657"/>
                  <a:pt x="5319150" y="68196"/>
                </a:cubicBezTo>
                <a:cubicBezTo>
                  <a:pt x="5316359" y="66736"/>
                  <a:pt x="5313439" y="65967"/>
                  <a:pt x="5310391" y="65890"/>
                </a:cubicBezTo>
                <a:cubicBezTo>
                  <a:pt x="5306772" y="65967"/>
                  <a:pt x="5304074" y="67658"/>
                  <a:pt x="5302298" y="70964"/>
                </a:cubicBezTo>
                <a:cubicBezTo>
                  <a:pt x="5300523" y="74269"/>
                  <a:pt x="5299260" y="78728"/>
                  <a:pt x="5298509" y="84339"/>
                </a:cubicBezTo>
                <a:lnTo>
                  <a:pt x="5278839" y="84339"/>
                </a:lnTo>
                <a:cubicBezTo>
                  <a:pt x="5280308" y="72238"/>
                  <a:pt x="5283722" y="62447"/>
                  <a:pt x="5289084" y="54966"/>
                </a:cubicBezTo>
                <a:cubicBezTo>
                  <a:pt x="5294445" y="47485"/>
                  <a:pt x="5301547" y="43635"/>
                  <a:pt x="5310391" y="43415"/>
                </a:cubicBezTo>
                <a:cubicBezTo>
                  <a:pt x="5315556" y="43482"/>
                  <a:pt x="5319978" y="44369"/>
                  <a:pt x="5323657" y="46073"/>
                </a:cubicBezTo>
                <a:cubicBezTo>
                  <a:pt x="5327336" y="47778"/>
                  <a:pt x="5331246" y="49896"/>
                  <a:pt x="5335387" y="52425"/>
                </a:cubicBezTo>
                <a:cubicBezTo>
                  <a:pt x="5338247" y="54328"/>
                  <a:pt x="5341030" y="55949"/>
                  <a:pt x="5343735" y="57289"/>
                </a:cubicBezTo>
                <a:cubicBezTo>
                  <a:pt x="5346442" y="58629"/>
                  <a:pt x="5349122" y="59328"/>
                  <a:pt x="5351777" y="59388"/>
                </a:cubicBezTo>
                <a:cubicBezTo>
                  <a:pt x="5355184" y="59516"/>
                  <a:pt x="5357796" y="58339"/>
                  <a:pt x="5359614" y="55855"/>
                </a:cubicBezTo>
                <a:cubicBezTo>
                  <a:pt x="5361433" y="53372"/>
                  <a:pt x="5362917" y="48816"/>
                  <a:pt x="5364070" y="42186"/>
                </a:cubicBezTo>
                <a:close/>
                <a:moveTo>
                  <a:pt x="4197001" y="42186"/>
                </a:moveTo>
                <a:lnTo>
                  <a:pt x="4216200" y="42186"/>
                </a:lnTo>
                <a:cubicBezTo>
                  <a:pt x="4214652" y="54924"/>
                  <a:pt x="4211416" y="64640"/>
                  <a:pt x="4206494" y="71335"/>
                </a:cubicBezTo>
                <a:cubicBezTo>
                  <a:pt x="4201571" y="78031"/>
                  <a:pt x="4194446" y="81404"/>
                  <a:pt x="4185118" y="81454"/>
                </a:cubicBezTo>
                <a:cubicBezTo>
                  <a:pt x="4180201" y="81395"/>
                  <a:pt x="4175694" y="80594"/>
                  <a:pt x="4171598" y="79052"/>
                </a:cubicBezTo>
                <a:cubicBezTo>
                  <a:pt x="4167501" y="77510"/>
                  <a:pt x="4163817" y="75583"/>
                  <a:pt x="4160544" y="73270"/>
                </a:cubicBezTo>
                <a:cubicBezTo>
                  <a:pt x="4157701" y="71349"/>
                  <a:pt x="4154884" y="69657"/>
                  <a:pt x="4152092" y="68196"/>
                </a:cubicBezTo>
                <a:cubicBezTo>
                  <a:pt x="4149301" y="66736"/>
                  <a:pt x="4146381" y="65967"/>
                  <a:pt x="4143333" y="65890"/>
                </a:cubicBezTo>
                <a:cubicBezTo>
                  <a:pt x="4139918" y="65967"/>
                  <a:pt x="4137322" y="67658"/>
                  <a:pt x="4135546" y="70964"/>
                </a:cubicBezTo>
                <a:cubicBezTo>
                  <a:pt x="4133771" y="74270"/>
                  <a:pt x="4132405" y="78729"/>
                  <a:pt x="4131449" y="84341"/>
                </a:cubicBezTo>
                <a:lnTo>
                  <a:pt x="4111779" y="84341"/>
                </a:lnTo>
                <a:cubicBezTo>
                  <a:pt x="4113247" y="72239"/>
                  <a:pt x="4116662" y="62448"/>
                  <a:pt x="4122024" y="54967"/>
                </a:cubicBezTo>
                <a:cubicBezTo>
                  <a:pt x="4127385" y="47485"/>
                  <a:pt x="4134488" y="43635"/>
                  <a:pt x="4143333" y="43415"/>
                </a:cubicBezTo>
                <a:cubicBezTo>
                  <a:pt x="4148498" y="43482"/>
                  <a:pt x="4152920" y="44369"/>
                  <a:pt x="4156599" y="46073"/>
                </a:cubicBezTo>
                <a:cubicBezTo>
                  <a:pt x="4160277" y="47778"/>
                  <a:pt x="4164184" y="49896"/>
                  <a:pt x="4168319" y="52425"/>
                </a:cubicBezTo>
                <a:cubicBezTo>
                  <a:pt x="4171358" y="54328"/>
                  <a:pt x="4174192" y="55949"/>
                  <a:pt x="4176821" y="57289"/>
                </a:cubicBezTo>
                <a:cubicBezTo>
                  <a:pt x="4179450" y="58629"/>
                  <a:pt x="4182079" y="59328"/>
                  <a:pt x="4184708" y="59388"/>
                </a:cubicBezTo>
                <a:cubicBezTo>
                  <a:pt x="4188115" y="59516"/>
                  <a:pt x="4190726" y="58339"/>
                  <a:pt x="4192545" y="55855"/>
                </a:cubicBezTo>
                <a:cubicBezTo>
                  <a:pt x="4194363" y="53372"/>
                  <a:pt x="4195848" y="48816"/>
                  <a:pt x="4197001" y="42186"/>
                </a:cubicBezTo>
                <a:close/>
                <a:moveTo>
                  <a:pt x="3545426" y="42186"/>
                </a:moveTo>
                <a:lnTo>
                  <a:pt x="3564213" y="42186"/>
                </a:lnTo>
                <a:cubicBezTo>
                  <a:pt x="3562665" y="54924"/>
                  <a:pt x="3559430" y="64640"/>
                  <a:pt x="3554508" y="71335"/>
                </a:cubicBezTo>
                <a:cubicBezTo>
                  <a:pt x="3549588" y="78031"/>
                  <a:pt x="3542464" y="81404"/>
                  <a:pt x="3533139" y="81454"/>
                </a:cubicBezTo>
                <a:cubicBezTo>
                  <a:pt x="3528224" y="81395"/>
                  <a:pt x="3523718" y="80594"/>
                  <a:pt x="3519623" y="79052"/>
                </a:cubicBezTo>
                <a:cubicBezTo>
                  <a:pt x="3515527" y="77510"/>
                  <a:pt x="3511841" y="75582"/>
                  <a:pt x="3508564" y="73270"/>
                </a:cubicBezTo>
                <a:cubicBezTo>
                  <a:pt x="3505894" y="71348"/>
                  <a:pt x="3503146" y="69657"/>
                  <a:pt x="3500321" y="68196"/>
                </a:cubicBezTo>
                <a:cubicBezTo>
                  <a:pt x="3497497" y="66736"/>
                  <a:pt x="3494648" y="65967"/>
                  <a:pt x="3491772" y="65890"/>
                </a:cubicBezTo>
                <a:cubicBezTo>
                  <a:pt x="3488163" y="65967"/>
                  <a:pt x="3485449" y="67658"/>
                  <a:pt x="3483631" y="70964"/>
                </a:cubicBezTo>
                <a:cubicBezTo>
                  <a:pt x="3481814" y="74269"/>
                  <a:pt x="3480431" y="78728"/>
                  <a:pt x="3479485" y="84339"/>
                </a:cubicBezTo>
                <a:lnTo>
                  <a:pt x="3459825" y="84339"/>
                </a:lnTo>
                <a:cubicBezTo>
                  <a:pt x="3461293" y="72238"/>
                  <a:pt x="3464706" y="62447"/>
                  <a:pt x="3470064" y="54966"/>
                </a:cubicBezTo>
                <a:cubicBezTo>
                  <a:pt x="3475423" y="47485"/>
                  <a:pt x="3482522" y="43635"/>
                  <a:pt x="3491362" y="43415"/>
                </a:cubicBezTo>
                <a:cubicBezTo>
                  <a:pt x="3496524" y="43482"/>
                  <a:pt x="3500945" y="44369"/>
                  <a:pt x="3504622" y="46073"/>
                </a:cubicBezTo>
                <a:cubicBezTo>
                  <a:pt x="3508300" y="47778"/>
                  <a:pt x="3512208" y="49896"/>
                  <a:pt x="3516346" y="52425"/>
                </a:cubicBezTo>
                <a:cubicBezTo>
                  <a:pt x="3519400" y="54328"/>
                  <a:pt x="3522302" y="55949"/>
                  <a:pt x="3525050" y="57289"/>
                </a:cubicBezTo>
                <a:cubicBezTo>
                  <a:pt x="3527797" y="58629"/>
                  <a:pt x="3530494" y="59328"/>
                  <a:pt x="3533139" y="59388"/>
                </a:cubicBezTo>
                <a:cubicBezTo>
                  <a:pt x="3536339" y="59516"/>
                  <a:pt x="3538847" y="58339"/>
                  <a:pt x="3540664" y="55855"/>
                </a:cubicBezTo>
                <a:cubicBezTo>
                  <a:pt x="3542482" y="53372"/>
                  <a:pt x="3544069" y="48816"/>
                  <a:pt x="3545426" y="42186"/>
                </a:cubicBezTo>
                <a:close/>
                <a:moveTo>
                  <a:pt x="2804628" y="40957"/>
                </a:moveTo>
                <a:lnTo>
                  <a:pt x="2841892" y="40957"/>
                </a:lnTo>
                <a:lnTo>
                  <a:pt x="2905363" y="197415"/>
                </a:lnTo>
                <a:cubicBezTo>
                  <a:pt x="2911207" y="212757"/>
                  <a:pt x="2916001" y="226512"/>
                  <a:pt x="2919746" y="238680"/>
                </a:cubicBezTo>
                <a:cubicBezTo>
                  <a:pt x="2923492" y="250847"/>
                  <a:pt x="2926751" y="262759"/>
                  <a:pt x="2929523" y="274415"/>
                </a:cubicBezTo>
                <a:lnTo>
                  <a:pt x="2930342" y="274005"/>
                </a:lnTo>
                <a:cubicBezTo>
                  <a:pt x="2931102" y="261881"/>
                  <a:pt x="2932348" y="249165"/>
                  <a:pt x="2934079" y="235857"/>
                </a:cubicBezTo>
                <a:cubicBezTo>
                  <a:pt x="2935811" y="222549"/>
                  <a:pt x="2938387" y="206441"/>
                  <a:pt x="2941808" y="187534"/>
                </a:cubicBezTo>
                <a:lnTo>
                  <a:pt x="2969653" y="40957"/>
                </a:lnTo>
                <a:lnTo>
                  <a:pt x="3002002" y="40957"/>
                </a:lnTo>
                <a:lnTo>
                  <a:pt x="2949179" y="316960"/>
                </a:lnTo>
                <a:lnTo>
                  <a:pt x="2915600" y="316960"/>
                </a:lnTo>
                <a:lnTo>
                  <a:pt x="2852948" y="160911"/>
                </a:lnTo>
                <a:cubicBezTo>
                  <a:pt x="2846345" y="144341"/>
                  <a:pt x="2841124" y="130074"/>
                  <a:pt x="2837285" y="118111"/>
                </a:cubicBezTo>
                <a:cubicBezTo>
                  <a:pt x="2833446" y="106148"/>
                  <a:pt x="2830068" y="93929"/>
                  <a:pt x="2827150" y="81454"/>
                </a:cubicBezTo>
                <a:lnTo>
                  <a:pt x="2825922" y="81863"/>
                </a:lnTo>
                <a:cubicBezTo>
                  <a:pt x="2824506" y="94585"/>
                  <a:pt x="2822628" y="108256"/>
                  <a:pt x="2820291" y="122875"/>
                </a:cubicBezTo>
                <a:cubicBezTo>
                  <a:pt x="2817953" y="137495"/>
                  <a:pt x="2815053" y="154142"/>
                  <a:pt x="2811589" y="172816"/>
                </a:cubicBezTo>
                <a:lnTo>
                  <a:pt x="2784152" y="316960"/>
                </a:lnTo>
                <a:lnTo>
                  <a:pt x="2752212" y="316960"/>
                </a:lnTo>
                <a:close/>
                <a:moveTo>
                  <a:pt x="1314545" y="40957"/>
                </a:moveTo>
                <a:lnTo>
                  <a:pt x="1510272" y="40957"/>
                </a:lnTo>
                <a:lnTo>
                  <a:pt x="1504539" y="70395"/>
                </a:lnTo>
                <a:lnTo>
                  <a:pt x="1423464" y="70395"/>
                </a:lnTo>
                <a:lnTo>
                  <a:pt x="1376785" y="316960"/>
                </a:lnTo>
                <a:lnTo>
                  <a:pt x="1342799" y="316960"/>
                </a:lnTo>
                <a:lnTo>
                  <a:pt x="1389478" y="70395"/>
                </a:lnTo>
                <a:lnTo>
                  <a:pt x="1308813" y="70395"/>
                </a:lnTo>
                <a:close/>
                <a:moveTo>
                  <a:pt x="2646267" y="40548"/>
                </a:moveTo>
                <a:cubicBezTo>
                  <a:pt x="2652472" y="40667"/>
                  <a:pt x="2657346" y="42678"/>
                  <a:pt x="2660892" y="46582"/>
                </a:cubicBezTo>
                <a:cubicBezTo>
                  <a:pt x="2664437" y="50485"/>
                  <a:pt x="2666244" y="55565"/>
                  <a:pt x="2666313" y="61821"/>
                </a:cubicBezTo>
                <a:cubicBezTo>
                  <a:pt x="2665997" y="68682"/>
                  <a:pt x="2663764" y="74188"/>
                  <a:pt x="2659614" y="78338"/>
                </a:cubicBezTo>
                <a:cubicBezTo>
                  <a:pt x="2655463" y="82489"/>
                  <a:pt x="2650060" y="84620"/>
                  <a:pt x="2643404" y="84730"/>
                </a:cubicBezTo>
                <a:cubicBezTo>
                  <a:pt x="2637395" y="84611"/>
                  <a:pt x="2632639" y="82600"/>
                  <a:pt x="2629137" y="78696"/>
                </a:cubicBezTo>
                <a:cubicBezTo>
                  <a:pt x="2625635" y="74793"/>
                  <a:pt x="2623844" y="69713"/>
                  <a:pt x="2623768" y="63457"/>
                </a:cubicBezTo>
                <a:cubicBezTo>
                  <a:pt x="2623938" y="56775"/>
                  <a:pt x="2626154" y="51321"/>
                  <a:pt x="2630416" y="47093"/>
                </a:cubicBezTo>
                <a:cubicBezTo>
                  <a:pt x="2634677" y="42866"/>
                  <a:pt x="2639961" y="40684"/>
                  <a:pt x="2646267" y="40548"/>
                </a:cubicBezTo>
                <a:close/>
                <a:moveTo>
                  <a:pt x="331692" y="40548"/>
                </a:moveTo>
                <a:cubicBezTo>
                  <a:pt x="337896" y="40667"/>
                  <a:pt x="342771" y="42678"/>
                  <a:pt x="346316" y="46582"/>
                </a:cubicBezTo>
                <a:cubicBezTo>
                  <a:pt x="349862" y="50485"/>
                  <a:pt x="351669" y="55565"/>
                  <a:pt x="351737" y="61821"/>
                </a:cubicBezTo>
                <a:cubicBezTo>
                  <a:pt x="351422" y="68682"/>
                  <a:pt x="349189" y="74188"/>
                  <a:pt x="345038" y="78338"/>
                </a:cubicBezTo>
                <a:cubicBezTo>
                  <a:pt x="340888" y="82489"/>
                  <a:pt x="335484" y="84620"/>
                  <a:pt x="328828" y="84730"/>
                </a:cubicBezTo>
                <a:cubicBezTo>
                  <a:pt x="322820" y="84611"/>
                  <a:pt x="318064" y="82600"/>
                  <a:pt x="314562" y="78696"/>
                </a:cubicBezTo>
                <a:cubicBezTo>
                  <a:pt x="311059" y="74793"/>
                  <a:pt x="309269" y="69713"/>
                  <a:pt x="309193" y="63457"/>
                </a:cubicBezTo>
                <a:cubicBezTo>
                  <a:pt x="309363" y="56775"/>
                  <a:pt x="311579" y="51321"/>
                  <a:pt x="315840" y="47093"/>
                </a:cubicBezTo>
                <a:cubicBezTo>
                  <a:pt x="320101" y="42866"/>
                  <a:pt x="325385" y="40684"/>
                  <a:pt x="331692" y="40548"/>
                </a:cubicBezTo>
                <a:close/>
                <a:moveTo>
                  <a:pt x="2229024" y="38909"/>
                </a:moveTo>
                <a:cubicBezTo>
                  <a:pt x="2251285" y="38943"/>
                  <a:pt x="2270962" y="42044"/>
                  <a:pt x="2288051" y="48212"/>
                </a:cubicBezTo>
                <a:cubicBezTo>
                  <a:pt x="2305141" y="54381"/>
                  <a:pt x="2318772" y="63415"/>
                  <a:pt x="2328946" y="75315"/>
                </a:cubicBezTo>
                <a:cubicBezTo>
                  <a:pt x="2336657" y="82922"/>
                  <a:pt x="2342911" y="93013"/>
                  <a:pt x="2347708" y="105589"/>
                </a:cubicBezTo>
                <a:cubicBezTo>
                  <a:pt x="2352505" y="118165"/>
                  <a:pt x="2354976" y="133072"/>
                  <a:pt x="2355121" y="150309"/>
                </a:cubicBezTo>
                <a:cubicBezTo>
                  <a:pt x="2355002" y="175317"/>
                  <a:pt x="2350024" y="199287"/>
                  <a:pt x="2340189" y="222219"/>
                </a:cubicBezTo>
                <a:cubicBezTo>
                  <a:pt x="2330352" y="245152"/>
                  <a:pt x="2316370" y="264323"/>
                  <a:pt x="2298242" y="279734"/>
                </a:cubicBezTo>
                <a:cubicBezTo>
                  <a:pt x="2282694" y="292615"/>
                  <a:pt x="2264639" y="302247"/>
                  <a:pt x="2244075" y="308629"/>
                </a:cubicBezTo>
                <a:cubicBezTo>
                  <a:pt x="2223511" y="315011"/>
                  <a:pt x="2200336" y="318197"/>
                  <a:pt x="2174550" y="318188"/>
                </a:cubicBezTo>
                <a:cubicBezTo>
                  <a:pt x="2162143" y="318188"/>
                  <a:pt x="2150198" y="317882"/>
                  <a:pt x="2138711" y="317268"/>
                </a:cubicBezTo>
                <a:cubicBezTo>
                  <a:pt x="2127227" y="316655"/>
                  <a:pt x="2116919" y="315735"/>
                  <a:pt x="2107789" y="314509"/>
                </a:cubicBezTo>
                <a:lnTo>
                  <a:pt x="2131954" y="187124"/>
                </a:lnTo>
                <a:lnTo>
                  <a:pt x="2097549" y="187124"/>
                </a:lnTo>
                <a:lnTo>
                  <a:pt x="2103693" y="158505"/>
                </a:lnTo>
                <a:lnTo>
                  <a:pt x="2137688" y="158505"/>
                </a:lnTo>
                <a:lnTo>
                  <a:pt x="2158986" y="44633"/>
                </a:lnTo>
                <a:cubicBezTo>
                  <a:pt x="2170480" y="42784"/>
                  <a:pt x="2182101" y="41371"/>
                  <a:pt x="2193851" y="40391"/>
                </a:cubicBezTo>
                <a:cubicBezTo>
                  <a:pt x="2205601" y="39412"/>
                  <a:pt x="2217325" y="38918"/>
                  <a:pt x="2229024" y="38909"/>
                </a:cubicBezTo>
                <a:close/>
                <a:moveTo>
                  <a:pt x="183849" y="38090"/>
                </a:moveTo>
                <a:cubicBezTo>
                  <a:pt x="200924" y="38312"/>
                  <a:pt x="215003" y="39811"/>
                  <a:pt x="226087" y="42588"/>
                </a:cubicBezTo>
                <a:cubicBezTo>
                  <a:pt x="237171" y="45365"/>
                  <a:pt x="244799" y="48090"/>
                  <a:pt x="248972" y="50765"/>
                </a:cubicBezTo>
                <a:lnTo>
                  <a:pt x="237913" y="79412"/>
                </a:lnTo>
                <a:cubicBezTo>
                  <a:pt x="230780" y="75869"/>
                  <a:pt x="222418" y="73017"/>
                  <a:pt x="212827" y="70858"/>
                </a:cubicBezTo>
                <a:cubicBezTo>
                  <a:pt x="203236" y="68698"/>
                  <a:pt x="192211" y="67588"/>
                  <a:pt x="179754" y="67528"/>
                </a:cubicBezTo>
                <a:cubicBezTo>
                  <a:pt x="163285" y="67571"/>
                  <a:pt x="147790" y="70456"/>
                  <a:pt x="133267" y="76185"/>
                </a:cubicBezTo>
                <a:cubicBezTo>
                  <a:pt x="118744" y="81913"/>
                  <a:pt x="105706" y="90228"/>
                  <a:pt x="94152" y="101130"/>
                </a:cubicBezTo>
                <a:cubicBezTo>
                  <a:pt x="81140" y="113569"/>
                  <a:pt x="71020" y="128745"/>
                  <a:pt x="63793" y="146658"/>
                </a:cubicBezTo>
                <a:cubicBezTo>
                  <a:pt x="56565" y="164570"/>
                  <a:pt x="52896" y="183111"/>
                  <a:pt x="52785" y="202280"/>
                </a:cubicBezTo>
                <a:cubicBezTo>
                  <a:pt x="52614" y="229276"/>
                  <a:pt x="59612" y="250688"/>
                  <a:pt x="73776" y="266517"/>
                </a:cubicBezTo>
                <a:cubicBezTo>
                  <a:pt x="87941" y="282346"/>
                  <a:pt x="110297" y="290439"/>
                  <a:pt x="140844" y="290798"/>
                </a:cubicBezTo>
                <a:cubicBezTo>
                  <a:pt x="149129" y="290755"/>
                  <a:pt x="156928" y="290021"/>
                  <a:pt x="164241" y="288595"/>
                </a:cubicBezTo>
                <a:cubicBezTo>
                  <a:pt x="171554" y="287169"/>
                  <a:pt x="177816" y="285308"/>
                  <a:pt x="183030" y="283012"/>
                </a:cubicBezTo>
                <a:lnTo>
                  <a:pt x="198594" y="200640"/>
                </a:lnTo>
                <a:lnTo>
                  <a:pt x="142482" y="200640"/>
                </a:lnTo>
                <a:lnTo>
                  <a:pt x="147807" y="172840"/>
                </a:lnTo>
                <a:lnTo>
                  <a:pt x="237094" y="172840"/>
                </a:lnTo>
                <a:lnTo>
                  <a:pt x="212110" y="305108"/>
                </a:lnTo>
                <a:cubicBezTo>
                  <a:pt x="203901" y="308583"/>
                  <a:pt x="192980" y="311854"/>
                  <a:pt x="179344" y="314920"/>
                </a:cubicBezTo>
                <a:cubicBezTo>
                  <a:pt x="165708" y="317987"/>
                  <a:pt x="150691" y="319622"/>
                  <a:pt x="134291" y="319827"/>
                </a:cubicBezTo>
                <a:cubicBezTo>
                  <a:pt x="114819" y="319852"/>
                  <a:pt x="97549" y="317041"/>
                  <a:pt x="82481" y="311392"/>
                </a:cubicBezTo>
                <a:cubicBezTo>
                  <a:pt x="67414" y="305744"/>
                  <a:pt x="54652" y="297103"/>
                  <a:pt x="44196" y="285470"/>
                </a:cubicBezTo>
                <a:cubicBezTo>
                  <a:pt x="33912" y="273603"/>
                  <a:pt x="26669" y="260660"/>
                  <a:pt x="22468" y="246641"/>
                </a:cubicBezTo>
                <a:cubicBezTo>
                  <a:pt x="18267" y="232623"/>
                  <a:pt x="16240" y="218655"/>
                  <a:pt x="16384" y="204739"/>
                </a:cubicBezTo>
                <a:cubicBezTo>
                  <a:pt x="16409" y="181446"/>
                  <a:pt x="20961" y="158757"/>
                  <a:pt x="30038" y="136670"/>
                </a:cubicBezTo>
                <a:cubicBezTo>
                  <a:pt x="39115" y="114583"/>
                  <a:pt x="52568" y="95360"/>
                  <a:pt x="70397" y="79002"/>
                </a:cubicBezTo>
                <a:cubicBezTo>
                  <a:pt x="85261" y="66017"/>
                  <a:pt x="102327" y="55975"/>
                  <a:pt x="121594" y="48877"/>
                </a:cubicBezTo>
                <a:cubicBezTo>
                  <a:pt x="140861" y="41779"/>
                  <a:pt x="161613" y="38183"/>
                  <a:pt x="183849" y="38090"/>
                </a:cubicBezTo>
                <a:close/>
                <a:moveTo>
                  <a:pt x="9444760" y="36042"/>
                </a:moveTo>
                <a:lnTo>
                  <a:pt x="9485704" y="36042"/>
                </a:lnTo>
                <a:lnTo>
                  <a:pt x="9431238" y="94560"/>
                </a:lnTo>
                <a:lnTo>
                  <a:pt x="9404605" y="94560"/>
                </a:lnTo>
                <a:close/>
                <a:moveTo>
                  <a:pt x="7213761" y="36042"/>
                </a:moveTo>
                <a:lnTo>
                  <a:pt x="7254690" y="36042"/>
                </a:lnTo>
                <a:lnTo>
                  <a:pt x="7200240" y="94560"/>
                </a:lnTo>
                <a:lnTo>
                  <a:pt x="7173605" y="94560"/>
                </a:lnTo>
                <a:close/>
                <a:moveTo>
                  <a:pt x="6289836" y="36042"/>
                </a:moveTo>
                <a:lnTo>
                  <a:pt x="6330765" y="36042"/>
                </a:lnTo>
                <a:lnTo>
                  <a:pt x="6276315" y="94560"/>
                </a:lnTo>
                <a:lnTo>
                  <a:pt x="6249680" y="94560"/>
                </a:lnTo>
                <a:close/>
                <a:moveTo>
                  <a:pt x="4622962" y="36042"/>
                </a:moveTo>
                <a:lnTo>
                  <a:pt x="4663891" y="36042"/>
                </a:lnTo>
                <a:lnTo>
                  <a:pt x="4609440" y="94560"/>
                </a:lnTo>
                <a:lnTo>
                  <a:pt x="4582805" y="94560"/>
                </a:lnTo>
                <a:close/>
                <a:moveTo>
                  <a:pt x="510901" y="36042"/>
                </a:moveTo>
                <a:lnTo>
                  <a:pt x="551838" y="36042"/>
                </a:lnTo>
                <a:lnTo>
                  <a:pt x="497407" y="94560"/>
                </a:lnTo>
                <a:lnTo>
                  <a:pt x="470782" y="94560"/>
                </a:lnTo>
                <a:close/>
                <a:moveTo>
                  <a:pt x="10349122" y="33175"/>
                </a:moveTo>
                <a:lnTo>
                  <a:pt x="10375350" y="33175"/>
                </a:lnTo>
                <a:lnTo>
                  <a:pt x="10401128" y="91725"/>
                </a:lnTo>
                <a:lnTo>
                  <a:pt x="10375350" y="91725"/>
                </a:lnTo>
                <a:lnTo>
                  <a:pt x="10360187" y="53195"/>
                </a:lnTo>
                <a:lnTo>
                  <a:pt x="10358958" y="53195"/>
                </a:lnTo>
                <a:lnTo>
                  <a:pt x="10333141" y="91725"/>
                </a:lnTo>
                <a:lnTo>
                  <a:pt x="10305684" y="91725"/>
                </a:lnTo>
                <a:close/>
                <a:moveTo>
                  <a:pt x="8587210" y="33175"/>
                </a:moveTo>
                <a:lnTo>
                  <a:pt x="8613402" y="33175"/>
                </a:lnTo>
                <a:lnTo>
                  <a:pt x="8639180" y="91725"/>
                </a:lnTo>
                <a:lnTo>
                  <a:pt x="8613402" y="91725"/>
                </a:lnTo>
                <a:lnTo>
                  <a:pt x="8598273" y="53195"/>
                </a:lnTo>
                <a:lnTo>
                  <a:pt x="8597045" y="53195"/>
                </a:lnTo>
                <a:lnTo>
                  <a:pt x="8571228" y="91725"/>
                </a:lnTo>
                <a:lnTo>
                  <a:pt x="8543362" y="91725"/>
                </a:lnTo>
                <a:close/>
                <a:moveTo>
                  <a:pt x="1715589" y="33175"/>
                </a:moveTo>
                <a:lnTo>
                  <a:pt x="1741791" y="33175"/>
                </a:lnTo>
                <a:lnTo>
                  <a:pt x="1767562" y="91693"/>
                </a:lnTo>
                <a:lnTo>
                  <a:pt x="1741791" y="91693"/>
                </a:lnTo>
                <a:lnTo>
                  <a:pt x="1726653" y="53227"/>
                </a:lnTo>
                <a:lnTo>
                  <a:pt x="1725424" y="53227"/>
                </a:lnTo>
                <a:lnTo>
                  <a:pt x="1699607" y="91693"/>
                </a:lnTo>
                <a:lnTo>
                  <a:pt x="1671742" y="91693"/>
                </a:lnTo>
                <a:close/>
                <a:moveTo>
                  <a:pt x="10083374" y="26212"/>
                </a:moveTo>
                <a:lnTo>
                  <a:pt x="10117369" y="26212"/>
                </a:lnTo>
                <a:lnTo>
                  <a:pt x="10092795" y="153949"/>
                </a:lnTo>
                <a:lnTo>
                  <a:pt x="10093613" y="153949"/>
                </a:lnTo>
                <a:cubicBezTo>
                  <a:pt x="10102044" y="141733"/>
                  <a:pt x="10112216" y="132103"/>
                  <a:pt x="10124128" y="125057"/>
                </a:cubicBezTo>
                <a:cubicBezTo>
                  <a:pt x="10136039" y="118011"/>
                  <a:pt x="10149487" y="114415"/>
                  <a:pt x="10164471" y="114271"/>
                </a:cubicBezTo>
                <a:cubicBezTo>
                  <a:pt x="10176365" y="114032"/>
                  <a:pt x="10187363" y="117986"/>
                  <a:pt x="10197462" y="126133"/>
                </a:cubicBezTo>
                <a:cubicBezTo>
                  <a:pt x="10207561" y="134280"/>
                  <a:pt x="10212929" y="148057"/>
                  <a:pt x="10213568" y="167465"/>
                </a:cubicBezTo>
                <a:cubicBezTo>
                  <a:pt x="10213559" y="172883"/>
                  <a:pt x="10213270" y="178532"/>
                  <a:pt x="10212699" y="184411"/>
                </a:cubicBezTo>
                <a:cubicBezTo>
                  <a:pt x="10212128" y="190290"/>
                  <a:pt x="10211327" y="195836"/>
                  <a:pt x="10210297" y="201050"/>
                </a:cubicBezTo>
                <a:lnTo>
                  <a:pt x="10188211" y="316960"/>
                </a:lnTo>
                <a:lnTo>
                  <a:pt x="10154231" y="316960"/>
                </a:lnTo>
                <a:lnTo>
                  <a:pt x="10176348" y="202688"/>
                </a:lnTo>
                <a:cubicBezTo>
                  <a:pt x="10176988" y="199011"/>
                  <a:pt x="10177551" y="194898"/>
                  <a:pt x="10178037" y="190350"/>
                </a:cubicBezTo>
                <a:cubicBezTo>
                  <a:pt x="10178524" y="185802"/>
                  <a:pt x="10178780" y="180767"/>
                  <a:pt x="10178806" y="175247"/>
                </a:cubicBezTo>
                <a:cubicBezTo>
                  <a:pt x="10178908" y="165818"/>
                  <a:pt x="10176552" y="158053"/>
                  <a:pt x="10171740" y="151952"/>
                </a:cubicBezTo>
                <a:cubicBezTo>
                  <a:pt x="10166927" y="145851"/>
                  <a:pt x="10159043" y="142694"/>
                  <a:pt x="10148088" y="142481"/>
                </a:cubicBezTo>
                <a:cubicBezTo>
                  <a:pt x="10134315" y="142830"/>
                  <a:pt x="10120799" y="149810"/>
                  <a:pt x="10107539" y="163420"/>
                </a:cubicBezTo>
                <a:cubicBezTo>
                  <a:pt x="10094280" y="177030"/>
                  <a:pt x="10085268" y="195171"/>
                  <a:pt x="10080507" y="217842"/>
                </a:cubicBezTo>
                <a:lnTo>
                  <a:pt x="10062077" y="316960"/>
                </a:lnTo>
                <a:lnTo>
                  <a:pt x="10028082" y="316960"/>
                </a:lnTo>
                <a:close/>
                <a:moveTo>
                  <a:pt x="8423792" y="26212"/>
                </a:moveTo>
                <a:lnTo>
                  <a:pt x="8457786" y="26212"/>
                </a:lnTo>
                <a:lnTo>
                  <a:pt x="8449595" y="68808"/>
                </a:lnTo>
                <a:lnTo>
                  <a:pt x="8482361" y="68808"/>
                </a:lnTo>
                <a:lnTo>
                  <a:pt x="8478265" y="90465"/>
                </a:lnTo>
                <a:lnTo>
                  <a:pt x="8445499" y="90465"/>
                </a:lnTo>
                <a:lnTo>
                  <a:pt x="8414372" y="254295"/>
                </a:lnTo>
                <a:cubicBezTo>
                  <a:pt x="8412298" y="264662"/>
                  <a:pt x="8410506" y="275260"/>
                  <a:pt x="8408996" y="286088"/>
                </a:cubicBezTo>
                <a:cubicBezTo>
                  <a:pt x="8407485" y="296916"/>
                  <a:pt x="8406410" y="307207"/>
                  <a:pt x="8405770" y="316960"/>
                </a:cubicBezTo>
                <a:lnTo>
                  <a:pt x="8374643" y="316960"/>
                </a:lnTo>
                <a:lnTo>
                  <a:pt x="8379967" y="277686"/>
                </a:lnTo>
                <a:lnTo>
                  <a:pt x="8379148" y="277686"/>
                </a:lnTo>
                <a:cubicBezTo>
                  <a:pt x="8370060" y="291867"/>
                  <a:pt x="8359463" y="302694"/>
                  <a:pt x="8347355" y="310167"/>
                </a:cubicBezTo>
                <a:cubicBezTo>
                  <a:pt x="8335247" y="317640"/>
                  <a:pt x="8322089" y="321406"/>
                  <a:pt x="8307882" y="321465"/>
                </a:cubicBezTo>
                <a:cubicBezTo>
                  <a:pt x="8288575" y="320998"/>
                  <a:pt x="8273875" y="314060"/>
                  <a:pt x="8263783" y="300651"/>
                </a:cubicBezTo>
                <a:cubicBezTo>
                  <a:pt x="8253692" y="287242"/>
                  <a:pt x="8248612" y="270164"/>
                  <a:pt x="8248545" y="249416"/>
                </a:cubicBezTo>
                <a:cubicBezTo>
                  <a:pt x="8248759" y="225562"/>
                  <a:pt x="8254150" y="203443"/>
                  <a:pt x="8264717" y="183058"/>
                </a:cubicBezTo>
                <a:cubicBezTo>
                  <a:pt x="8275285" y="162673"/>
                  <a:pt x="8289743" y="146203"/>
                  <a:pt x="8308093" y="133649"/>
                </a:cubicBezTo>
                <a:cubicBezTo>
                  <a:pt x="8326442" y="121094"/>
                  <a:pt x="8347397" y="114635"/>
                  <a:pt x="8370957" y="114271"/>
                </a:cubicBezTo>
                <a:cubicBezTo>
                  <a:pt x="8377442" y="114305"/>
                  <a:pt x="8383824" y="114952"/>
                  <a:pt x="8390104" y="116213"/>
                </a:cubicBezTo>
                <a:cubicBezTo>
                  <a:pt x="8396385" y="117473"/>
                  <a:pt x="8401743" y="119143"/>
                  <a:pt x="8406180" y="121221"/>
                </a:cubicBezTo>
                <a:lnTo>
                  <a:pt x="8411914" y="90465"/>
                </a:lnTo>
                <a:lnTo>
                  <a:pt x="8332047" y="90465"/>
                </a:lnTo>
                <a:lnTo>
                  <a:pt x="8336143" y="68808"/>
                </a:lnTo>
                <a:lnTo>
                  <a:pt x="8416010" y="68808"/>
                </a:lnTo>
                <a:close/>
                <a:moveTo>
                  <a:pt x="7797374" y="26212"/>
                </a:moveTo>
                <a:lnTo>
                  <a:pt x="7831369" y="26212"/>
                </a:lnTo>
                <a:lnTo>
                  <a:pt x="7806794" y="153949"/>
                </a:lnTo>
                <a:lnTo>
                  <a:pt x="7807613" y="153949"/>
                </a:lnTo>
                <a:cubicBezTo>
                  <a:pt x="7816044" y="141733"/>
                  <a:pt x="7826215" y="132103"/>
                  <a:pt x="7838127" y="125057"/>
                </a:cubicBezTo>
                <a:cubicBezTo>
                  <a:pt x="7850039" y="118011"/>
                  <a:pt x="7863486" y="114415"/>
                  <a:pt x="7878470" y="114271"/>
                </a:cubicBezTo>
                <a:cubicBezTo>
                  <a:pt x="7890366" y="114032"/>
                  <a:pt x="7901363" y="117986"/>
                  <a:pt x="7911461" y="126133"/>
                </a:cubicBezTo>
                <a:cubicBezTo>
                  <a:pt x="7921561" y="134280"/>
                  <a:pt x="7926929" y="148057"/>
                  <a:pt x="7927567" y="167465"/>
                </a:cubicBezTo>
                <a:cubicBezTo>
                  <a:pt x="7927559" y="172883"/>
                  <a:pt x="7927269" y="178532"/>
                  <a:pt x="7926699" y="184411"/>
                </a:cubicBezTo>
                <a:cubicBezTo>
                  <a:pt x="7926127" y="190290"/>
                  <a:pt x="7925327" y="195836"/>
                  <a:pt x="7924295" y="201050"/>
                </a:cubicBezTo>
                <a:lnTo>
                  <a:pt x="7902211" y="316960"/>
                </a:lnTo>
                <a:lnTo>
                  <a:pt x="7868231" y="316960"/>
                </a:lnTo>
                <a:lnTo>
                  <a:pt x="7890348" y="202688"/>
                </a:lnTo>
                <a:cubicBezTo>
                  <a:pt x="7890987" y="199011"/>
                  <a:pt x="7891551" y="194898"/>
                  <a:pt x="7892037" y="190350"/>
                </a:cubicBezTo>
                <a:cubicBezTo>
                  <a:pt x="7892523" y="185802"/>
                  <a:pt x="7892779" y="180767"/>
                  <a:pt x="7892805" y="175247"/>
                </a:cubicBezTo>
                <a:cubicBezTo>
                  <a:pt x="7892907" y="165818"/>
                  <a:pt x="7890553" y="158053"/>
                  <a:pt x="7885740" y="151952"/>
                </a:cubicBezTo>
                <a:cubicBezTo>
                  <a:pt x="7880927" y="145851"/>
                  <a:pt x="7873043" y="142694"/>
                  <a:pt x="7862087" y="142481"/>
                </a:cubicBezTo>
                <a:cubicBezTo>
                  <a:pt x="7848315" y="142830"/>
                  <a:pt x="7834799" y="149810"/>
                  <a:pt x="7821539" y="163420"/>
                </a:cubicBezTo>
                <a:cubicBezTo>
                  <a:pt x="7808279" y="177030"/>
                  <a:pt x="7799269" y="195171"/>
                  <a:pt x="7794507" y="217842"/>
                </a:cubicBezTo>
                <a:lnTo>
                  <a:pt x="7776077" y="316960"/>
                </a:lnTo>
                <a:lnTo>
                  <a:pt x="7742082" y="316960"/>
                </a:lnTo>
                <a:close/>
                <a:moveTo>
                  <a:pt x="6109217" y="26212"/>
                </a:moveTo>
                <a:lnTo>
                  <a:pt x="6143212" y="26212"/>
                </a:lnTo>
                <a:lnTo>
                  <a:pt x="6135020" y="68808"/>
                </a:lnTo>
                <a:lnTo>
                  <a:pt x="6167786" y="68808"/>
                </a:lnTo>
                <a:lnTo>
                  <a:pt x="6163691" y="90465"/>
                </a:lnTo>
                <a:lnTo>
                  <a:pt x="6130925" y="90465"/>
                </a:lnTo>
                <a:lnTo>
                  <a:pt x="6099797" y="254295"/>
                </a:lnTo>
                <a:cubicBezTo>
                  <a:pt x="6097723" y="264662"/>
                  <a:pt x="6095931" y="275260"/>
                  <a:pt x="6094421" y="286088"/>
                </a:cubicBezTo>
                <a:cubicBezTo>
                  <a:pt x="6092911" y="296916"/>
                  <a:pt x="6091836" y="307207"/>
                  <a:pt x="6091196" y="316960"/>
                </a:cubicBezTo>
                <a:lnTo>
                  <a:pt x="6060068" y="316960"/>
                </a:lnTo>
                <a:lnTo>
                  <a:pt x="6065393" y="277686"/>
                </a:lnTo>
                <a:lnTo>
                  <a:pt x="6064573" y="277686"/>
                </a:lnTo>
                <a:cubicBezTo>
                  <a:pt x="6055486" y="291867"/>
                  <a:pt x="6044888" y="302694"/>
                  <a:pt x="6032780" y="310167"/>
                </a:cubicBezTo>
                <a:cubicBezTo>
                  <a:pt x="6020672" y="317640"/>
                  <a:pt x="6007514" y="321406"/>
                  <a:pt x="5993307" y="321465"/>
                </a:cubicBezTo>
                <a:cubicBezTo>
                  <a:pt x="5974000" y="320998"/>
                  <a:pt x="5959301" y="314060"/>
                  <a:pt x="5949209" y="300651"/>
                </a:cubicBezTo>
                <a:cubicBezTo>
                  <a:pt x="5939117" y="287242"/>
                  <a:pt x="5934038" y="270164"/>
                  <a:pt x="5933970" y="249416"/>
                </a:cubicBezTo>
                <a:cubicBezTo>
                  <a:pt x="5934184" y="225562"/>
                  <a:pt x="5939575" y="203443"/>
                  <a:pt x="5950143" y="183058"/>
                </a:cubicBezTo>
                <a:cubicBezTo>
                  <a:pt x="5960710" y="162673"/>
                  <a:pt x="5975168" y="146203"/>
                  <a:pt x="5993517" y="133649"/>
                </a:cubicBezTo>
                <a:cubicBezTo>
                  <a:pt x="6011867" y="121094"/>
                  <a:pt x="6032821" y="114635"/>
                  <a:pt x="6056381" y="114271"/>
                </a:cubicBezTo>
                <a:cubicBezTo>
                  <a:pt x="6062867" y="114305"/>
                  <a:pt x="6069249" y="114952"/>
                  <a:pt x="6075529" y="116213"/>
                </a:cubicBezTo>
                <a:cubicBezTo>
                  <a:pt x="6081810" y="117473"/>
                  <a:pt x="6087168" y="119143"/>
                  <a:pt x="6091605" y="121221"/>
                </a:cubicBezTo>
                <a:lnTo>
                  <a:pt x="6097339" y="90465"/>
                </a:lnTo>
                <a:lnTo>
                  <a:pt x="6017472" y="90465"/>
                </a:lnTo>
                <a:lnTo>
                  <a:pt x="6021568" y="68808"/>
                </a:lnTo>
                <a:lnTo>
                  <a:pt x="6101435" y="68808"/>
                </a:lnTo>
                <a:close/>
                <a:moveTo>
                  <a:pt x="5044650" y="26212"/>
                </a:moveTo>
                <a:lnTo>
                  <a:pt x="5078644" y="26212"/>
                </a:lnTo>
                <a:lnTo>
                  <a:pt x="5054069" y="153949"/>
                </a:lnTo>
                <a:lnTo>
                  <a:pt x="5054889" y="153949"/>
                </a:lnTo>
                <a:cubicBezTo>
                  <a:pt x="5063319" y="141733"/>
                  <a:pt x="5073490" y="132103"/>
                  <a:pt x="5085402" y="125057"/>
                </a:cubicBezTo>
                <a:cubicBezTo>
                  <a:pt x="5097314" y="118011"/>
                  <a:pt x="5110761" y="114415"/>
                  <a:pt x="5125745" y="114271"/>
                </a:cubicBezTo>
                <a:cubicBezTo>
                  <a:pt x="5137641" y="114032"/>
                  <a:pt x="5148638" y="117986"/>
                  <a:pt x="5158737" y="126133"/>
                </a:cubicBezTo>
                <a:cubicBezTo>
                  <a:pt x="5168836" y="134280"/>
                  <a:pt x="5174205" y="148057"/>
                  <a:pt x="5174843" y="167465"/>
                </a:cubicBezTo>
                <a:cubicBezTo>
                  <a:pt x="5174834" y="172883"/>
                  <a:pt x="5174545" y="178532"/>
                  <a:pt x="5173974" y="184411"/>
                </a:cubicBezTo>
                <a:cubicBezTo>
                  <a:pt x="5173403" y="190290"/>
                  <a:pt x="5172602" y="195836"/>
                  <a:pt x="5171572" y="201050"/>
                </a:cubicBezTo>
                <a:lnTo>
                  <a:pt x="5149487" y="316960"/>
                </a:lnTo>
                <a:lnTo>
                  <a:pt x="5115506" y="316960"/>
                </a:lnTo>
                <a:lnTo>
                  <a:pt x="5137623" y="202688"/>
                </a:lnTo>
                <a:cubicBezTo>
                  <a:pt x="5138263" y="199011"/>
                  <a:pt x="5138826" y="194898"/>
                  <a:pt x="5139312" y="190350"/>
                </a:cubicBezTo>
                <a:cubicBezTo>
                  <a:pt x="5139799" y="185802"/>
                  <a:pt x="5140055" y="180767"/>
                  <a:pt x="5140080" y="175247"/>
                </a:cubicBezTo>
                <a:cubicBezTo>
                  <a:pt x="5140183" y="165818"/>
                  <a:pt x="5137828" y="158053"/>
                  <a:pt x="5133015" y="151952"/>
                </a:cubicBezTo>
                <a:cubicBezTo>
                  <a:pt x="5128203" y="145851"/>
                  <a:pt x="5120318" y="142694"/>
                  <a:pt x="5109363" y="142481"/>
                </a:cubicBezTo>
                <a:cubicBezTo>
                  <a:pt x="5095590" y="142830"/>
                  <a:pt x="5082074" y="149810"/>
                  <a:pt x="5068814" y="163420"/>
                </a:cubicBezTo>
                <a:cubicBezTo>
                  <a:pt x="5055554" y="177030"/>
                  <a:pt x="5046544" y="195171"/>
                  <a:pt x="5041782" y="217842"/>
                </a:cubicBezTo>
                <a:lnTo>
                  <a:pt x="5023352" y="316960"/>
                </a:lnTo>
                <a:lnTo>
                  <a:pt x="4989357" y="316960"/>
                </a:lnTo>
                <a:close/>
                <a:moveTo>
                  <a:pt x="3994667" y="26212"/>
                </a:moveTo>
                <a:lnTo>
                  <a:pt x="4028662" y="26212"/>
                </a:lnTo>
                <a:lnTo>
                  <a:pt x="4020470" y="68808"/>
                </a:lnTo>
                <a:lnTo>
                  <a:pt x="4053236" y="68808"/>
                </a:lnTo>
                <a:lnTo>
                  <a:pt x="4049141" y="90465"/>
                </a:lnTo>
                <a:lnTo>
                  <a:pt x="4016374" y="90465"/>
                </a:lnTo>
                <a:lnTo>
                  <a:pt x="3985247" y="254295"/>
                </a:lnTo>
                <a:cubicBezTo>
                  <a:pt x="3983174" y="264662"/>
                  <a:pt x="3981381" y="275260"/>
                  <a:pt x="3979871" y="286088"/>
                </a:cubicBezTo>
                <a:cubicBezTo>
                  <a:pt x="3978361" y="296916"/>
                  <a:pt x="3977286" y="307207"/>
                  <a:pt x="3976646" y="316960"/>
                </a:cubicBezTo>
                <a:lnTo>
                  <a:pt x="3945518" y="316960"/>
                </a:lnTo>
                <a:lnTo>
                  <a:pt x="3950843" y="277686"/>
                </a:lnTo>
                <a:lnTo>
                  <a:pt x="3950023" y="277686"/>
                </a:lnTo>
                <a:cubicBezTo>
                  <a:pt x="3940936" y="291867"/>
                  <a:pt x="3930338" y="302694"/>
                  <a:pt x="3918230" y="310167"/>
                </a:cubicBezTo>
                <a:cubicBezTo>
                  <a:pt x="3906122" y="317640"/>
                  <a:pt x="3892965" y="321406"/>
                  <a:pt x="3878758" y="321465"/>
                </a:cubicBezTo>
                <a:cubicBezTo>
                  <a:pt x="3859451" y="320998"/>
                  <a:pt x="3844751" y="314060"/>
                  <a:pt x="3834659" y="300651"/>
                </a:cubicBezTo>
                <a:cubicBezTo>
                  <a:pt x="3824568" y="287242"/>
                  <a:pt x="3819488" y="270164"/>
                  <a:pt x="3819420" y="249416"/>
                </a:cubicBezTo>
                <a:cubicBezTo>
                  <a:pt x="3819634" y="225562"/>
                  <a:pt x="3825026" y="203443"/>
                  <a:pt x="3835593" y="183058"/>
                </a:cubicBezTo>
                <a:cubicBezTo>
                  <a:pt x="3846160" y="162673"/>
                  <a:pt x="3860618" y="146203"/>
                  <a:pt x="3878968" y="133649"/>
                </a:cubicBezTo>
                <a:cubicBezTo>
                  <a:pt x="3897317" y="121094"/>
                  <a:pt x="3918272" y="114635"/>
                  <a:pt x="3941832" y="114271"/>
                </a:cubicBezTo>
                <a:cubicBezTo>
                  <a:pt x="3948317" y="114305"/>
                  <a:pt x="3954700" y="114952"/>
                  <a:pt x="3960980" y="116213"/>
                </a:cubicBezTo>
                <a:cubicBezTo>
                  <a:pt x="3967260" y="117473"/>
                  <a:pt x="3972618" y="119143"/>
                  <a:pt x="3977055" y="121221"/>
                </a:cubicBezTo>
                <a:lnTo>
                  <a:pt x="3982790" y="90465"/>
                </a:lnTo>
                <a:lnTo>
                  <a:pt x="3902922" y="90465"/>
                </a:lnTo>
                <a:lnTo>
                  <a:pt x="3907018" y="68808"/>
                </a:lnTo>
                <a:lnTo>
                  <a:pt x="3986885" y="68808"/>
                </a:lnTo>
                <a:close/>
                <a:moveTo>
                  <a:pt x="3282527" y="26212"/>
                </a:moveTo>
                <a:lnTo>
                  <a:pt x="3316521" y="26212"/>
                </a:lnTo>
                <a:lnTo>
                  <a:pt x="3291946" y="153949"/>
                </a:lnTo>
                <a:lnTo>
                  <a:pt x="3292766" y="153949"/>
                </a:lnTo>
                <a:cubicBezTo>
                  <a:pt x="3301196" y="141733"/>
                  <a:pt x="3311367" y="132103"/>
                  <a:pt x="3323279" y="125057"/>
                </a:cubicBezTo>
                <a:cubicBezTo>
                  <a:pt x="3335191" y="118011"/>
                  <a:pt x="3348639" y="114415"/>
                  <a:pt x="3363622" y="114271"/>
                </a:cubicBezTo>
                <a:cubicBezTo>
                  <a:pt x="3375519" y="114032"/>
                  <a:pt x="3386516" y="117986"/>
                  <a:pt x="3396614" y="126133"/>
                </a:cubicBezTo>
                <a:cubicBezTo>
                  <a:pt x="3406712" y="134280"/>
                  <a:pt x="3412081" y="148057"/>
                  <a:pt x="3412720" y="167465"/>
                </a:cubicBezTo>
                <a:cubicBezTo>
                  <a:pt x="3412712" y="172883"/>
                  <a:pt x="3412421" y="178532"/>
                  <a:pt x="3411851" y="184411"/>
                </a:cubicBezTo>
                <a:cubicBezTo>
                  <a:pt x="3411280" y="190290"/>
                  <a:pt x="3410480" y="195836"/>
                  <a:pt x="3409448" y="201050"/>
                </a:cubicBezTo>
                <a:lnTo>
                  <a:pt x="3387364" y="316960"/>
                </a:lnTo>
                <a:lnTo>
                  <a:pt x="3353383" y="316960"/>
                </a:lnTo>
                <a:lnTo>
                  <a:pt x="3375500" y="202688"/>
                </a:lnTo>
                <a:cubicBezTo>
                  <a:pt x="3376140" y="199011"/>
                  <a:pt x="3376703" y="194898"/>
                  <a:pt x="3377189" y="190350"/>
                </a:cubicBezTo>
                <a:cubicBezTo>
                  <a:pt x="3377676" y="185802"/>
                  <a:pt x="3377932" y="180767"/>
                  <a:pt x="3377957" y="175247"/>
                </a:cubicBezTo>
                <a:cubicBezTo>
                  <a:pt x="3378060" y="165818"/>
                  <a:pt x="3375705" y="158053"/>
                  <a:pt x="3370892" y="151952"/>
                </a:cubicBezTo>
                <a:cubicBezTo>
                  <a:pt x="3366080" y="145851"/>
                  <a:pt x="3358195" y="142694"/>
                  <a:pt x="3347239" y="142481"/>
                </a:cubicBezTo>
                <a:cubicBezTo>
                  <a:pt x="3333467" y="142830"/>
                  <a:pt x="3319952" y="149810"/>
                  <a:pt x="3306691" y="163420"/>
                </a:cubicBezTo>
                <a:cubicBezTo>
                  <a:pt x="3293432" y="177030"/>
                  <a:pt x="3284421" y="195171"/>
                  <a:pt x="3279659" y="217842"/>
                </a:cubicBezTo>
                <a:lnTo>
                  <a:pt x="3261229" y="316960"/>
                </a:lnTo>
                <a:lnTo>
                  <a:pt x="3227234" y="316960"/>
                </a:lnTo>
                <a:close/>
                <a:moveTo>
                  <a:pt x="10432643" y="819"/>
                </a:moveTo>
                <a:lnTo>
                  <a:pt x="10466228" y="819"/>
                </a:lnTo>
                <a:lnTo>
                  <a:pt x="10416669" y="54012"/>
                </a:lnTo>
                <a:lnTo>
                  <a:pt x="10395812" y="54012"/>
                </a:lnTo>
                <a:close/>
                <a:moveTo>
                  <a:pt x="8670308" y="819"/>
                </a:moveTo>
                <a:lnTo>
                  <a:pt x="8704303" y="819"/>
                </a:lnTo>
                <a:lnTo>
                  <a:pt x="8654744" y="54012"/>
                </a:lnTo>
                <a:lnTo>
                  <a:pt x="8633856" y="54012"/>
                </a:lnTo>
                <a:close/>
                <a:moveTo>
                  <a:pt x="1743835" y="0"/>
                </a:moveTo>
                <a:lnTo>
                  <a:pt x="1774525" y="0"/>
                </a:lnTo>
                <a:lnTo>
                  <a:pt x="1801967" y="53193"/>
                </a:lnTo>
                <a:lnTo>
                  <a:pt x="1783125" y="53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7862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2" t="4150" r="3126" b="8825"/>
          <a:stretch/>
        </p:blipFill>
        <p:spPr>
          <a:xfrm>
            <a:off x="776523" y="967615"/>
            <a:ext cx="772732" cy="102747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652287" y="1077709"/>
            <a:ext cx="9802110" cy="807291"/>
          </a:xfrm>
          <a:custGeom>
            <a:avLst/>
            <a:gdLst/>
            <a:ahLst/>
            <a:cxnLst/>
            <a:rect l="l" t="t" r="r" b="b"/>
            <a:pathLst>
              <a:path w="9802110" h="807291">
                <a:moveTo>
                  <a:pt x="2111979" y="756095"/>
                </a:moveTo>
                <a:cubicBezTo>
                  <a:pt x="2119351" y="756095"/>
                  <a:pt x="2125221" y="758484"/>
                  <a:pt x="2129590" y="763262"/>
                </a:cubicBezTo>
                <a:cubicBezTo>
                  <a:pt x="2133959" y="768040"/>
                  <a:pt x="2136143" y="774252"/>
                  <a:pt x="2136143" y="781898"/>
                </a:cubicBezTo>
                <a:cubicBezTo>
                  <a:pt x="2136143" y="789270"/>
                  <a:pt x="2133891" y="795346"/>
                  <a:pt x="2129385" y="800124"/>
                </a:cubicBezTo>
                <a:cubicBezTo>
                  <a:pt x="2124880" y="804902"/>
                  <a:pt x="2118941" y="807291"/>
                  <a:pt x="2111569" y="807291"/>
                </a:cubicBezTo>
                <a:cubicBezTo>
                  <a:pt x="2104742" y="807291"/>
                  <a:pt x="2099076" y="804834"/>
                  <a:pt x="2094572" y="799919"/>
                </a:cubicBezTo>
                <a:cubicBezTo>
                  <a:pt x="2090066" y="795004"/>
                  <a:pt x="2087814" y="788997"/>
                  <a:pt x="2087814" y="781898"/>
                </a:cubicBezTo>
                <a:cubicBezTo>
                  <a:pt x="2087814" y="774252"/>
                  <a:pt x="2090066" y="768040"/>
                  <a:pt x="2094572" y="763262"/>
                </a:cubicBezTo>
                <a:cubicBezTo>
                  <a:pt x="2099076" y="758484"/>
                  <a:pt x="2104879" y="756095"/>
                  <a:pt x="2111979" y="756095"/>
                </a:cubicBezTo>
                <a:close/>
                <a:moveTo>
                  <a:pt x="1744380" y="701621"/>
                </a:moveTo>
                <a:cubicBezTo>
                  <a:pt x="1688405" y="700529"/>
                  <a:pt x="1660417" y="715410"/>
                  <a:pt x="1660417" y="746265"/>
                </a:cubicBezTo>
                <a:cubicBezTo>
                  <a:pt x="1660417" y="757460"/>
                  <a:pt x="1663625" y="765993"/>
                  <a:pt x="1670042" y="771863"/>
                </a:cubicBezTo>
                <a:cubicBezTo>
                  <a:pt x="1676459" y="777734"/>
                  <a:pt x="1684445" y="780669"/>
                  <a:pt x="1694003" y="780669"/>
                </a:cubicBezTo>
                <a:cubicBezTo>
                  <a:pt x="1706290" y="780669"/>
                  <a:pt x="1716666" y="777461"/>
                  <a:pt x="1725130" y="771044"/>
                </a:cubicBezTo>
                <a:cubicBezTo>
                  <a:pt x="1733594" y="764627"/>
                  <a:pt x="1739465" y="756777"/>
                  <a:pt x="1742742" y="747493"/>
                </a:cubicBezTo>
                <a:cubicBezTo>
                  <a:pt x="1743834" y="743944"/>
                  <a:pt x="1744380" y="740121"/>
                  <a:pt x="1744380" y="736025"/>
                </a:cubicBezTo>
                <a:close/>
                <a:moveTo>
                  <a:pt x="1923107" y="627488"/>
                </a:moveTo>
                <a:cubicBezTo>
                  <a:pt x="1903447" y="627488"/>
                  <a:pt x="1888430" y="635065"/>
                  <a:pt x="1878054" y="650219"/>
                </a:cubicBezTo>
                <a:cubicBezTo>
                  <a:pt x="1867678" y="665374"/>
                  <a:pt x="1862490" y="683327"/>
                  <a:pt x="1862490" y="704078"/>
                </a:cubicBezTo>
                <a:cubicBezTo>
                  <a:pt x="1862490" y="725923"/>
                  <a:pt x="1868088" y="744080"/>
                  <a:pt x="1879283" y="758552"/>
                </a:cubicBezTo>
                <a:cubicBezTo>
                  <a:pt x="1890478" y="773024"/>
                  <a:pt x="1904813" y="780259"/>
                  <a:pt x="1922288" y="780259"/>
                </a:cubicBezTo>
                <a:cubicBezTo>
                  <a:pt x="1939490" y="780259"/>
                  <a:pt x="1953825" y="772955"/>
                  <a:pt x="1965294" y="758347"/>
                </a:cubicBezTo>
                <a:cubicBezTo>
                  <a:pt x="1976761" y="743739"/>
                  <a:pt x="1982495" y="725376"/>
                  <a:pt x="1982495" y="703259"/>
                </a:cubicBezTo>
                <a:cubicBezTo>
                  <a:pt x="1982495" y="683873"/>
                  <a:pt x="1977513" y="666398"/>
                  <a:pt x="1967546" y="650834"/>
                </a:cubicBezTo>
                <a:cubicBezTo>
                  <a:pt x="1957580" y="635270"/>
                  <a:pt x="1942767" y="627488"/>
                  <a:pt x="1923107" y="627488"/>
                </a:cubicBezTo>
                <a:close/>
                <a:moveTo>
                  <a:pt x="1201360" y="626259"/>
                </a:moveTo>
                <a:cubicBezTo>
                  <a:pt x="1184703" y="626259"/>
                  <a:pt x="1171734" y="632198"/>
                  <a:pt x="1162450" y="644076"/>
                </a:cubicBezTo>
                <a:cubicBezTo>
                  <a:pt x="1153167" y="655953"/>
                  <a:pt x="1147706" y="669401"/>
                  <a:pt x="1146067" y="684419"/>
                </a:cubicBezTo>
                <a:lnTo>
                  <a:pt x="1251328" y="684419"/>
                </a:lnTo>
                <a:cubicBezTo>
                  <a:pt x="1251601" y="669947"/>
                  <a:pt x="1247847" y="656636"/>
                  <a:pt x="1240064" y="644485"/>
                </a:cubicBezTo>
                <a:cubicBezTo>
                  <a:pt x="1232283" y="632335"/>
                  <a:pt x="1219381" y="626259"/>
                  <a:pt x="1201360" y="626259"/>
                </a:cubicBezTo>
                <a:close/>
                <a:moveTo>
                  <a:pt x="1923926" y="600456"/>
                </a:moveTo>
                <a:cubicBezTo>
                  <a:pt x="1952324" y="600456"/>
                  <a:pt x="1975328" y="609876"/>
                  <a:pt x="1992940" y="628717"/>
                </a:cubicBezTo>
                <a:cubicBezTo>
                  <a:pt x="2010551" y="647557"/>
                  <a:pt x="2019357" y="671995"/>
                  <a:pt x="2019357" y="702031"/>
                </a:cubicBezTo>
                <a:cubicBezTo>
                  <a:pt x="2019357" y="736162"/>
                  <a:pt x="2009527" y="762238"/>
                  <a:pt x="1989868" y="780259"/>
                </a:cubicBezTo>
                <a:cubicBezTo>
                  <a:pt x="1970209" y="798281"/>
                  <a:pt x="1947136" y="807291"/>
                  <a:pt x="1920650" y="807291"/>
                </a:cubicBezTo>
                <a:cubicBezTo>
                  <a:pt x="1893344" y="807291"/>
                  <a:pt x="1870681" y="797939"/>
                  <a:pt x="1852661" y="779236"/>
                </a:cubicBezTo>
                <a:cubicBezTo>
                  <a:pt x="1834639" y="760532"/>
                  <a:pt x="1825629" y="735889"/>
                  <a:pt x="1825629" y="705307"/>
                </a:cubicBezTo>
                <a:cubicBezTo>
                  <a:pt x="1825629" y="673360"/>
                  <a:pt x="1834981" y="647898"/>
                  <a:pt x="1853684" y="628922"/>
                </a:cubicBezTo>
                <a:cubicBezTo>
                  <a:pt x="1872388" y="609945"/>
                  <a:pt x="1895803" y="600456"/>
                  <a:pt x="1923926" y="600456"/>
                </a:cubicBezTo>
                <a:close/>
                <a:moveTo>
                  <a:pt x="1703832" y="600456"/>
                </a:moveTo>
                <a:cubicBezTo>
                  <a:pt x="1731410" y="600456"/>
                  <a:pt x="1750865" y="608101"/>
                  <a:pt x="1762197" y="623392"/>
                </a:cubicBezTo>
                <a:cubicBezTo>
                  <a:pt x="1773528" y="638683"/>
                  <a:pt x="1779194" y="657933"/>
                  <a:pt x="1779194" y="681142"/>
                </a:cubicBezTo>
                <a:lnTo>
                  <a:pt x="1779194" y="755275"/>
                </a:lnTo>
                <a:cubicBezTo>
                  <a:pt x="1779194" y="774389"/>
                  <a:pt x="1780150" y="790226"/>
                  <a:pt x="1782061" y="802786"/>
                </a:cubicBezTo>
                <a:lnTo>
                  <a:pt x="1749704" y="802786"/>
                </a:lnTo>
                <a:lnTo>
                  <a:pt x="1746837" y="777802"/>
                </a:lnTo>
                <a:lnTo>
                  <a:pt x="1745609" y="777802"/>
                </a:lnTo>
                <a:cubicBezTo>
                  <a:pt x="1739602" y="786267"/>
                  <a:pt x="1731342" y="793298"/>
                  <a:pt x="1720829" y="798895"/>
                </a:cubicBezTo>
                <a:cubicBezTo>
                  <a:pt x="1710317" y="804493"/>
                  <a:pt x="1698371" y="807291"/>
                  <a:pt x="1684992" y="807291"/>
                </a:cubicBezTo>
                <a:cubicBezTo>
                  <a:pt x="1665878" y="807291"/>
                  <a:pt x="1650997" y="801694"/>
                  <a:pt x="1640348" y="790499"/>
                </a:cubicBezTo>
                <a:cubicBezTo>
                  <a:pt x="1629699" y="779304"/>
                  <a:pt x="1624374" y="765924"/>
                  <a:pt x="1624374" y="750360"/>
                </a:cubicBezTo>
                <a:cubicBezTo>
                  <a:pt x="1624374" y="726332"/>
                  <a:pt x="1634683" y="707969"/>
                  <a:pt x="1655298" y="695273"/>
                </a:cubicBezTo>
                <a:cubicBezTo>
                  <a:pt x="1675913" y="682576"/>
                  <a:pt x="1705334" y="676364"/>
                  <a:pt x="1743561" y="676637"/>
                </a:cubicBezTo>
                <a:lnTo>
                  <a:pt x="1743561" y="672541"/>
                </a:lnTo>
                <a:cubicBezTo>
                  <a:pt x="1743561" y="667626"/>
                  <a:pt x="1743083" y="662916"/>
                  <a:pt x="1742127" y="658411"/>
                </a:cubicBezTo>
                <a:cubicBezTo>
                  <a:pt x="1741172" y="653906"/>
                  <a:pt x="1739260" y="649059"/>
                  <a:pt x="1736393" y="643871"/>
                </a:cubicBezTo>
                <a:cubicBezTo>
                  <a:pt x="1733527" y="638683"/>
                  <a:pt x="1728884" y="634587"/>
                  <a:pt x="1722468" y="631584"/>
                </a:cubicBezTo>
                <a:cubicBezTo>
                  <a:pt x="1716051" y="628580"/>
                  <a:pt x="1708064" y="627078"/>
                  <a:pt x="1698508" y="627078"/>
                </a:cubicBezTo>
                <a:cubicBezTo>
                  <a:pt x="1678302" y="627078"/>
                  <a:pt x="1660963" y="631993"/>
                  <a:pt x="1646492" y="641823"/>
                </a:cubicBezTo>
                <a:lnTo>
                  <a:pt x="1638300" y="617658"/>
                </a:lnTo>
                <a:cubicBezTo>
                  <a:pt x="1656595" y="606190"/>
                  <a:pt x="1678439" y="600456"/>
                  <a:pt x="1703832" y="600456"/>
                </a:cubicBezTo>
                <a:close/>
                <a:moveTo>
                  <a:pt x="1510046" y="600456"/>
                </a:moveTo>
                <a:cubicBezTo>
                  <a:pt x="1517691" y="600456"/>
                  <a:pt x="1525268" y="601753"/>
                  <a:pt x="1532778" y="604347"/>
                </a:cubicBezTo>
                <a:cubicBezTo>
                  <a:pt x="1540286" y="606941"/>
                  <a:pt x="1547727" y="611173"/>
                  <a:pt x="1555099" y="617044"/>
                </a:cubicBezTo>
                <a:cubicBezTo>
                  <a:pt x="1562472" y="622914"/>
                  <a:pt x="1568479" y="631652"/>
                  <a:pt x="1573121" y="643257"/>
                </a:cubicBezTo>
                <a:cubicBezTo>
                  <a:pt x="1577762" y="654861"/>
                  <a:pt x="1580083" y="668719"/>
                  <a:pt x="1580083" y="684828"/>
                </a:cubicBezTo>
                <a:lnTo>
                  <a:pt x="1580083" y="802786"/>
                </a:lnTo>
                <a:lnTo>
                  <a:pt x="1544041" y="802786"/>
                </a:lnTo>
                <a:lnTo>
                  <a:pt x="1544041" y="688515"/>
                </a:lnTo>
                <a:cubicBezTo>
                  <a:pt x="1544041" y="671039"/>
                  <a:pt x="1540355" y="656909"/>
                  <a:pt x="1532982" y="646124"/>
                </a:cubicBezTo>
                <a:cubicBezTo>
                  <a:pt x="1525610" y="635338"/>
                  <a:pt x="1514005" y="629945"/>
                  <a:pt x="1498169" y="629945"/>
                </a:cubicBezTo>
                <a:cubicBezTo>
                  <a:pt x="1486973" y="629945"/>
                  <a:pt x="1477007" y="633495"/>
                  <a:pt x="1468269" y="640594"/>
                </a:cubicBezTo>
                <a:cubicBezTo>
                  <a:pt x="1459532" y="647694"/>
                  <a:pt x="1453388" y="656431"/>
                  <a:pt x="1449838" y="666807"/>
                </a:cubicBezTo>
                <a:cubicBezTo>
                  <a:pt x="1448200" y="671176"/>
                  <a:pt x="1447381" y="676774"/>
                  <a:pt x="1447381" y="683600"/>
                </a:cubicBezTo>
                <a:lnTo>
                  <a:pt x="1447381" y="802786"/>
                </a:lnTo>
                <a:lnTo>
                  <a:pt x="1411338" y="802786"/>
                </a:lnTo>
                <a:lnTo>
                  <a:pt x="1411338" y="658206"/>
                </a:lnTo>
                <a:cubicBezTo>
                  <a:pt x="1411338" y="636908"/>
                  <a:pt x="1410792" y="619023"/>
                  <a:pt x="1409700" y="604552"/>
                </a:cubicBezTo>
                <a:lnTo>
                  <a:pt x="1441647" y="604552"/>
                </a:lnTo>
                <a:lnTo>
                  <a:pt x="1443695" y="637318"/>
                </a:lnTo>
                <a:lnTo>
                  <a:pt x="1444514" y="637318"/>
                </a:lnTo>
                <a:cubicBezTo>
                  <a:pt x="1449975" y="626942"/>
                  <a:pt x="1458439" y="618204"/>
                  <a:pt x="1469908" y="611105"/>
                </a:cubicBezTo>
                <a:cubicBezTo>
                  <a:pt x="1481376" y="604006"/>
                  <a:pt x="1494755" y="600456"/>
                  <a:pt x="1510046" y="600456"/>
                </a:cubicBezTo>
                <a:close/>
                <a:moveTo>
                  <a:pt x="1204227" y="600456"/>
                </a:moveTo>
                <a:cubicBezTo>
                  <a:pt x="1219518" y="600456"/>
                  <a:pt x="1232829" y="603528"/>
                  <a:pt x="1244160" y="609671"/>
                </a:cubicBezTo>
                <a:cubicBezTo>
                  <a:pt x="1255492" y="615815"/>
                  <a:pt x="1264025" y="623802"/>
                  <a:pt x="1269759" y="633632"/>
                </a:cubicBezTo>
                <a:cubicBezTo>
                  <a:pt x="1275493" y="643461"/>
                  <a:pt x="1279657" y="653359"/>
                  <a:pt x="1282251" y="663326"/>
                </a:cubicBezTo>
                <a:cubicBezTo>
                  <a:pt x="1284845" y="673292"/>
                  <a:pt x="1286142" y="683327"/>
                  <a:pt x="1286142" y="693430"/>
                </a:cubicBezTo>
                <a:cubicBezTo>
                  <a:pt x="1286142" y="700529"/>
                  <a:pt x="1285733" y="706126"/>
                  <a:pt x="1284913" y="710222"/>
                </a:cubicBezTo>
                <a:lnTo>
                  <a:pt x="1145658" y="710222"/>
                </a:lnTo>
                <a:cubicBezTo>
                  <a:pt x="1145931" y="733431"/>
                  <a:pt x="1152415" y="750702"/>
                  <a:pt x="1165112" y="762033"/>
                </a:cubicBezTo>
                <a:cubicBezTo>
                  <a:pt x="1177809" y="773365"/>
                  <a:pt x="1193987" y="779031"/>
                  <a:pt x="1213647" y="779031"/>
                </a:cubicBezTo>
                <a:cubicBezTo>
                  <a:pt x="1234672" y="779031"/>
                  <a:pt x="1252966" y="775618"/>
                  <a:pt x="1268530" y="768791"/>
                </a:cubicBezTo>
                <a:lnTo>
                  <a:pt x="1275084" y="794595"/>
                </a:lnTo>
                <a:cubicBezTo>
                  <a:pt x="1256243" y="803059"/>
                  <a:pt x="1234126" y="807291"/>
                  <a:pt x="1208732" y="807291"/>
                </a:cubicBezTo>
                <a:cubicBezTo>
                  <a:pt x="1178697" y="807291"/>
                  <a:pt x="1154942" y="798144"/>
                  <a:pt x="1137466" y="779850"/>
                </a:cubicBezTo>
                <a:cubicBezTo>
                  <a:pt x="1119991" y="761556"/>
                  <a:pt x="1111254" y="737254"/>
                  <a:pt x="1111254" y="706946"/>
                </a:cubicBezTo>
                <a:cubicBezTo>
                  <a:pt x="1111254" y="676364"/>
                  <a:pt x="1119718" y="650970"/>
                  <a:pt x="1136647" y="630765"/>
                </a:cubicBezTo>
                <a:cubicBezTo>
                  <a:pt x="1153576" y="610559"/>
                  <a:pt x="1176102" y="600456"/>
                  <a:pt x="1204227" y="600456"/>
                </a:cubicBezTo>
                <a:close/>
                <a:moveTo>
                  <a:pt x="100346" y="600456"/>
                </a:moveTo>
                <a:cubicBezTo>
                  <a:pt x="107991" y="600456"/>
                  <a:pt x="115568" y="601753"/>
                  <a:pt x="123077" y="604347"/>
                </a:cubicBezTo>
                <a:cubicBezTo>
                  <a:pt x="130586" y="606941"/>
                  <a:pt x="138027" y="611173"/>
                  <a:pt x="145399" y="617044"/>
                </a:cubicBezTo>
                <a:cubicBezTo>
                  <a:pt x="152772" y="622914"/>
                  <a:pt x="158779" y="631652"/>
                  <a:pt x="163421" y="643257"/>
                </a:cubicBezTo>
                <a:cubicBezTo>
                  <a:pt x="168062" y="654861"/>
                  <a:pt x="170383" y="668719"/>
                  <a:pt x="170383" y="684828"/>
                </a:cubicBezTo>
                <a:lnTo>
                  <a:pt x="170383" y="802786"/>
                </a:lnTo>
                <a:lnTo>
                  <a:pt x="134341" y="802786"/>
                </a:lnTo>
                <a:lnTo>
                  <a:pt x="134341" y="688515"/>
                </a:lnTo>
                <a:cubicBezTo>
                  <a:pt x="134341" y="671039"/>
                  <a:pt x="130654" y="656909"/>
                  <a:pt x="123282" y="646124"/>
                </a:cubicBezTo>
                <a:cubicBezTo>
                  <a:pt x="115910" y="635338"/>
                  <a:pt x="104305" y="629945"/>
                  <a:pt x="88468" y="629945"/>
                </a:cubicBezTo>
                <a:cubicBezTo>
                  <a:pt x="77273" y="629945"/>
                  <a:pt x="67307" y="633495"/>
                  <a:pt x="58569" y="640594"/>
                </a:cubicBezTo>
                <a:cubicBezTo>
                  <a:pt x="49832" y="647694"/>
                  <a:pt x="43688" y="656431"/>
                  <a:pt x="40138" y="666807"/>
                </a:cubicBezTo>
                <a:cubicBezTo>
                  <a:pt x="38500" y="671176"/>
                  <a:pt x="37681" y="676774"/>
                  <a:pt x="37681" y="683600"/>
                </a:cubicBezTo>
                <a:lnTo>
                  <a:pt x="37681" y="802786"/>
                </a:lnTo>
                <a:lnTo>
                  <a:pt x="1638" y="802786"/>
                </a:lnTo>
                <a:lnTo>
                  <a:pt x="1638" y="658206"/>
                </a:lnTo>
                <a:cubicBezTo>
                  <a:pt x="1638" y="636908"/>
                  <a:pt x="1092" y="619023"/>
                  <a:pt x="0" y="604552"/>
                </a:cubicBezTo>
                <a:lnTo>
                  <a:pt x="31947" y="604552"/>
                </a:lnTo>
                <a:lnTo>
                  <a:pt x="33995" y="637318"/>
                </a:lnTo>
                <a:lnTo>
                  <a:pt x="34814" y="637318"/>
                </a:lnTo>
                <a:cubicBezTo>
                  <a:pt x="40275" y="626942"/>
                  <a:pt x="48740" y="618204"/>
                  <a:pt x="60208" y="611105"/>
                </a:cubicBezTo>
                <a:cubicBezTo>
                  <a:pt x="71676" y="604006"/>
                  <a:pt x="85055" y="600456"/>
                  <a:pt x="100346" y="600456"/>
                </a:cubicBezTo>
                <a:close/>
                <a:moveTo>
                  <a:pt x="656663" y="559908"/>
                </a:moveTo>
                <a:cubicBezTo>
                  <a:pt x="661578" y="569192"/>
                  <a:pt x="664036" y="579022"/>
                  <a:pt x="664036" y="589398"/>
                </a:cubicBezTo>
                <a:cubicBezTo>
                  <a:pt x="664036" y="599500"/>
                  <a:pt x="660759" y="607692"/>
                  <a:pt x="654206" y="613972"/>
                </a:cubicBezTo>
                <a:cubicBezTo>
                  <a:pt x="647652" y="620252"/>
                  <a:pt x="639324" y="623665"/>
                  <a:pt x="629222" y="624211"/>
                </a:cubicBezTo>
                <a:lnTo>
                  <a:pt x="624716" y="624211"/>
                </a:lnTo>
                <a:lnTo>
                  <a:pt x="624716" y="748722"/>
                </a:lnTo>
                <a:cubicBezTo>
                  <a:pt x="624716" y="770839"/>
                  <a:pt x="625262" y="788861"/>
                  <a:pt x="626354" y="802786"/>
                </a:cubicBezTo>
                <a:lnTo>
                  <a:pt x="594408" y="802786"/>
                </a:lnTo>
                <a:lnTo>
                  <a:pt x="592360" y="770430"/>
                </a:lnTo>
                <a:lnTo>
                  <a:pt x="591541" y="770430"/>
                </a:lnTo>
                <a:cubicBezTo>
                  <a:pt x="586080" y="780259"/>
                  <a:pt x="577752" y="788861"/>
                  <a:pt x="566557" y="796233"/>
                </a:cubicBezTo>
                <a:cubicBezTo>
                  <a:pt x="555361" y="803605"/>
                  <a:pt x="541846" y="807291"/>
                  <a:pt x="526009" y="807291"/>
                </a:cubicBezTo>
                <a:cubicBezTo>
                  <a:pt x="517544" y="807291"/>
                  <a:pt x="509557" y="805926"/>
                  <a:pt x="502049" y="803196"/>
                </a:cubicBezTo>
                <a:cubicBezTo>
                  <a:pt x="494540" y="800465"/>
                  <a:pt x="487304" y="796028"/>
                  <a:pt x="480341" y="789885"/>
                </a:cubicBezTo>
                <a:cubicBezTo>
                  <a:pt x="473378" y="783741"/>
                  <a:pt x="467849" y="774730"/>
                  <a:pt x="463754" y="762853"/>
                </a:cubicBezTo>
                <a:cubicBezTo>
                  <a:pt x="459657" y="750975"/>
                  <a:pt x="457610" y="736845"/>
                  <a:pt x="457610" y="720461"/>
                </a:cubicBezTo>
                <a:lnTo>
                  <a:pt x="457610" y="604552"/>
                </a:lnTo>
                <a:lnTo>
                  <a:pt x="493652" y="604552"/>
                </a:lnTo>
                <a:lnTo>
                  <a:pt x="493652" y="714318"/>
                </a:lnTo>
                <a:cubicBezTo>
                  <a:pt x="493652" y="756368"/>
                  <a:pt x="508397" y="777392"/>
                  <a:pt x="537886" y="777392"/>
                </a:cubicBezTo>
                <a:cubicBezTo>
                  <a:pt x="549082" y="777392"/>
                  <a:pt x="558911" y="774116"/>
                  <a:pt x="567376" y="767563"/>
                </a:cubicBezTo>
                <a:cubicBezTo>
                  <a:pt x="575841" y="761009"/>
                  <a:pt x="581848" y="753228"/>
                  <a:pt x="585397" y="744217"/>
                </a:cubicBezTo>
                <a:cubicBezTo>
                  <a:pt x="587581" y="739029"/>
                  <a:pt x="588674" y="732885"/>
                  <a:pt x="588674" y="725786"/>
                </a:cubicBezTo>
                <a:lnTo>
                  <a:pt x="588674" y="604552"/>
                </a:lnTo>
                <a:lnTo>
                  <a:pt x="617344" y="604552"/>
                </a:lnTo>
                <a:cubicBezTo>
                  <a:pt x="630177" y="604552"/>
                  <a:pt x="636594" y="599091"/>
                  <a:pt x="636594" y="588169"/>
                </a:cubicBezTo>
                <a:cubicBezTo>
                  <a:pt x="636594" y="580523"/>
                  <a:pt x="634136" y="572741"/>
                  <a:pt x="629222" y="564823"/>
                </a:cubicBezTo>
                <a:close/>
                <a:moveTo>
                  <a:pt x="807054" y="557041"/>
                </a:moveTo>
                <a:lnTo>
                  <a:pt x="807054" y="604552"/>
                </a:lnTo>
                <a:lnTo>
                  <a:pt x="858660" y="604552"/>
                </a:lnTo>
                <a:lnTo>
                  <a:pt x="858660" y="631993"/>
                </a:lnTo>
                <a:lnTo>
                  <a:pt x="807054" y="631993"/>
                </a:lnTo>
                <a:lnTo>
                  <a:pt x="807054" y="738892"/>
                </a:lnTo>
                <a:cubicBezTo>
                  <a:pt x="807054" y="764559"/>
                  <a:pt x="816064" y="777392"/>
                  <a:pt x="834085" y="777392"/>
                </a:cubicBezTo>
                <a:cubicBezTo>
                  <a:pt x="842550" y="777392"/>
                  <a:pt x="849513" y="776573"/>
                  <a:pt x="854974" y="774935"/>
                </a:cubicBezTo>
                <a:lnTo>
                  <a:pt x="856612" y="802377"/>
                </a:lnTo>
                <a:cubicBezTo>
                  <a:pt x="847328" y="805653"/>
                  <a:pt x="836679" y="807291"/>
                  <a:pt x="824665" y="807291"/>
                </a:cubicBezTo>
                <a:cubicBezTo>
                  <a:pt x="808009" y="807291"/>
                  <a:pt x="795039" y="802240"/>
                  <a:pt x="785755" y="792137"/>
                </a:cubicBezTo>
                <a:cubicBezTo>
                  <a:pt x="776472" y="781761"/>
                  <a:pt x="771830" y="764423"/>
                  <a:pt x="771830" y="740121"/>
                </a:cubicBezTo>
                <a:lnTo>
                  <a:pt x="771830" y="631993"/>
                </a:lnTo>
                <a:lnTo>
                  <a:pt x="741112" y="631993"/>
                </a:lnTo>
                <a:lnTo>
                  <a:pt x="741112" y="604552"/>
                </a:lnTo>
                <a:lnTo>
                  <a:pt x="771830" y="604552"/>
                </a:lnTo>
                <a:lnTo>
                  <a:pt x="771830" y="567690"/>
                </a:lnTo>
                <a:close/>
                <a:moveTo>
                  <a:pt x="2118122" y="521818"/>
                </a:moveTo>
                <a:cubicBezTo>
                  <a:pt x="2140239" y="521818"/>
                  <a:pt x="2157168" y="527620"/>
                  <a:pt x="2168909" y="539225"/>
                </a:cubicBezTo>
                <a:cubicBezTo>
                  <a:pt x="2180650" y="550829"/>
                  <a:pt x="2186521" y="565096"/>
                  <a:pt x="2186521" y="582025"/>
                </a:cubicBezTo>
                <a:cubicBezTo>
                  <a:pt x="2186521" y="594585"/>
                  <a:pt x="2183654" y="606054"/>
                  <a:pt x="2177920" y="616429"/>
                </a:cubicBezTo>
                <a:cubicBezTo>
                  <a:pt x="2172186" y="626805"/>
                  <a:pt x="2163312" y="639093"/>
                  <a:pt x="2151298" y="653291"/>
                </a:cubicBezTo>
                <a:cubicBezTo>
                  <a:pt x="2134642" y="673224"/>
                  <a:pt x="2126859" y="693430"/>
                  <a:pt x="2127952" y="713908"/>
                </a:cubicBezTo>
                <a:lnTo>
                  <a:pt x="2128771" y="724148"/>
                </a:lnTo>
                <a:lnTo>
                  <a:pt x="2096414" y="724148"/>
                </a:lnTo>
                <a:lnTo>
                  <a:pt x="2095596" y="713499"/>
                </a:lnTo>
                <a:cubicBezTo>
                  <a:pt x="2092865" y="689743"/>
                  <a:pt x="2101330" y="666125"/>
                  <a:pt x="2120989" y="642642"/>
                </a:cubicBezTo>
                <a:cubicBezTo>
                  <a:pt x="2140103" y="620252"/>
                  <a:pt x="2149660" y="601548"/>
                  <a:pt x="2149660" y="586531"/>
                </a:cubicBezTo>
                <a:cubicBezTo>
                  <a:pt x="2149660" y="575882"/>
                  <a:pt x="2146314" y="567417"/>
                  <a:pt x="2139625" y="561137"/>
                </a:cubicBezTo>
                <a:cubicBezTo>
                  <a:pt x="2132935" y="554857"/>
                  <a:pt x="2123310" y="551580"/>
                  <a:pt x="2110750" y="551307"/>
                </a:cubicBezTo>
                <a:cubicBezTo>
                  <a:pt x="2094367" y="551307"/>
                  <a:pt x="2080577" y="555539"/>
                  <a:pt x="2069383" y="564004"/>
                </a:cubicBezTo>
                <a:lnTo>
                  <a:pt x="2059553" y="538201"/>
                </a:lnTo>
                <a:cubicBezTo>
                  <a:pt x="2075117" y="527279"/>
                  <a:pt x="2094640" y="521818"/>
                  <a:pt x="2118122" y="521818"/>
                </a:cubicBezTo>
                <a:close/>
                <a:moveTo>
                  <a:pt x="1648949" y="518951"/>
                </a:moveTo>
                <a:lnTo>
                  <a:pt x="1688269" y="518951"/>
                </a:lnTo>
                <a:lnTo>
                  <a:pt x="1724311" y="577520"/>
                </a:lnTo>
                <a:lnTo>
                  <a:pt x="1698917" y="577520"/>
                </a:lnTo>
                <a:close/>
                <a:moveTo>
                  <a:pt x="1191530" y="518951"/>
                </a:moveTo>
                <a:lnTo>
                  <a:pt x="1218153" y="518951"/>
                </a:lnTo>
                <a:lnTo>
                  <a:pt x="1253376" y="577520"/>
                </a:lnTo>
                <a:lnTo>
                  <a:pt x="1225934" y="577520"/>
                </a:lnTo>
                <a:lnTo>
                  <a:pt x="1205046" y="539020"/>
                </a:lnTo>
                <a:lnTo>
                  <a:pt x="1204227" y="539020"/>
                </a:lnTo>
                <a:lnTo>
                  <a:pt x="1183338" y="577520"/>
                </a:lnTo>
                <a:lnTo>
                  <a:pt x="1157126" y="577520"/>
                </a:lnTo>
                <a:close/>
                <a:moveTo>
                  <a:pt x="896989" y="511988"/>
                </a:moveTo>
                <a:lnTo>
                  <a:pt x="933031" y="511988"/>
                </a:lnTo>
                <a:lnTo>
                  <a:pt x="933031" y="636089"/>
                </a:lnTo>
                <a:lnTo>
                  <a:pt x="933850" y="636089"/>
                </a:lnTo>
                <a:cubicBezTo>
                  <a:pt x="940131" y="624894"/>
                  <a:pt x="948731" y="616293"/>
                  <a:pt x="959653" y="610286"/>
                </a:cubicBezTo>
                <a:cubicBezTo>
                  <a:pt x="971122" y="603733"/>
                  <a:pt x="983409" y="600456"/>
                  <a:pt x="996515" y="600456"/>
                </a:cubicBezTo>
                <a:cubicBezTo>
                  <a:pt x="1002249" y="600456"/>
                  <a:pt x="1008051" y="601207"/>
                  <a:pt x="1013922" y="602709"/>
                </a:cubicBezTo>
                <a:cubicBezTo>
                  <a:pt x="1019793" y="604210"/>
                  <a:pt x="1025936" y="606873"/>
                  <a:pt x="1032353" y="610695"/>
                </a:cubicBezTo>
                <a:cubicBezTo>
                  <a:pt x="1038770" y="614518"/>
                  <a:pt x="1044367" y="619501"/>
                  <a:pt x="1049146" y="625645"/>
                </a:cubicBezTo>
                <a:cubicBezTo>
                  <a:pt x="1053924" y="631789"/>
                  <a:pt x="1057883" y="639912"/>
                  <a:pt x="1061023" y="650015"/>
                </a:cubicBezTo>
                <a:cubicBezTo>
                  <a:pt x="1064163" y="660117"/>
                  <a:pt x="1065733" y="671722"/>
                  <a:pt x="1065733" y="684828"/>
                </a:cubicBezTo>
                <a:lnTo>
                  <a:pt x="1065733" y="802786"/>
                </a:lnTo>
                <a:lnTo>
                  <a:pt x="1029691" y="802786"/>
                </a:lnTo>
                <a:lnTo>
                  <a:pt x="1029691" y="688924"/>
                </a:lnTo>
                <a:cubicBezTo>
                  <a:pt x="1029691" y="671449"/>
                  <a:pt x="1026004" y="657319"/>
                  <a:pt x="1018632" y="646533"/>
                </a:cubicBezTo>
                <a:cubicBezTo>
                  <a:pt x="1011260" y="635748"/>
                  <a:pt x="999655" y="630355"/>
                  <a:pt x="983819" y="630355"/>
                </a:cubicBezTo>
                <a:cubicBezTo>
                  <a:pt x="972623" y="630355"/>
                  <a:pt x="962657" y="633768"/>
                  <a:pt x="953919" y="640594"/>
                </a:cubicBezTo>
                <a:cubicBezTo>
                  <a:pt x="945181" y="647421"/>
                  <a:pt x="939038" y="655885"/>
                  <a:pt x="935488" y="665988"/>
                </a:cubicBezTo>
                <a:cubicBezTo>
                  <a:pt x="933850" y="670357"/>
                  <a:pt x="933031" y="676091"/>
                  <a:pt x="933031" y="683190"/>
                </a:cubicBezTo>
                <a:lnTo>
                  <a:pt x="933031" y="802786"/>
                </a:lnTo>
                <a:lnTo>
                  <a:pt x="896989" y="802786"/>
                </a:lnTo>
                <a:close/>
                <a:moveTo>
                  <a:pt x="230238" y="511988"/>
                </a:moveTo>
                <a:lnTo>
                  <a:pt x="266281" y="511988"/>
                </a:lnTo>
                <a:lnTo>
                  <a:pt x="266281" y="636089"/>
                </a:lnTo>
                <a:lnTo>
                  <a:pt x="267100" y="636089"/>
                </a:lnTo>
                <a:cubicBezTo>
                  <a:pt x="273380" y="624894"/>
                  <a:pt x="281981" y="616293"/>
                  <a:pt x="292903" y="610286"/>
                </a:cubicBezTo>
                <a:cubicBezTo>
                  <a:pt x="304372" y="603733"/>
                  <a:pt x="316659" y="600456"/>
                  <a:pt x="329765" y="600456"/>
                </a:cubicBezTo>
                <a:cubicBezTo>
                  <a:pt x="335499" y="600456"/>
                  <a:pt x="341301" y="601207"/>
                  <a:pt x="347172" y="602709"/>
                </a:cubicBezTo>
                <a:cubicBezTo>
                  <a:pt x="353043" y="604210"/>
                  <a:pt x="359186" y="606873"/>
                  <a:pt x="365603" y="610695"/>
                </a:cubicBezTo>
                <a:cubicBezTo>
                  <a:pt x="372020" y="614518"/>
                  <a:pt x="377617" y="619501"/>
                  <a:pt x="382396" y="625645"/>
                </a:cubicBezTo>
                <a:cubicBezTo>
                  <a:pt x="387174" y="631789"/>
                  <a:pt x="391133" y="639912"/>
                  <a:pt x="394273" y="650015"/>
                </a:cubicBezTo>
                <a:cubicBezTo>
                  <a:pt x="397413" y="660117"/>
                  <a:pt x="398983" y="671722"/>
                  <a:pt x="398983" y="684828"/>
                </a:cubicBezTo>
                <a:lnTo>
                  <a:pt x="398983" y="802786"/>
                </a:lnTo>
                <a:lnTo>
                  <a:pt x="362941" y="802786"/>
                </a:lnTo>
                <a:lnTo>
                  <a:pt x="362941" y="688924"/>
                </a:lnTo>
                <a:cubicBezTo>
                  <a:pt x="362941" y="671449"/>
                  <a:pt x="359254" y="657319"/>
                  <a:pt x="351882" y="646533"/>
                </a:cubicBezTo>
                <a:cubicBezTo>
                  <a:pt x="344510" y="635748"/>
                  <a:pt x="332905" y="630355"/>
                  <a:pt x="317068" y="630355"/>
                </a:cubicBezTo>
                <a:cubicBezTo>
                  <a:pt x="305873" y="630355"/>
                  <a:pt x="295907" y="633768"/>
                  <a:pt x="287169" y="640594"/>
                </a:cubicBezTo>
                <a:cubicBezTo>
                  <a:pt x="278432" y="647421"/>
                  <a:pt x="272288" y="655885"/>
                  <a:pt x="268738" y="665988"/>
                </a:cubicBezTo>
                <a:cubicBezTo>
                  <a:pt x="267100" y="670357"/>
                  <a:pt x="266281" y="676091"/>
                  <a:pt x="266281" y="683190"/>
                </a:cubicBezTo>
                <a:lnTo>
                  <a:pt x="266281" y="802786"/>
                </a:lnTo>
                <a:lnTo>
                  <a:pt x="230238" y="802786"/>
                </a:lnTo>
                <a:close/>
                <a:moveTo>
                  <a:pt x="1270169" y="485775"/>
                </a:moveTo>
                <a:lnTo>
                  <a:pt x="1303344" y="485775"/>
                </a:lnTo>
                <a:lnTo>
                  <a:pt x="1262796" y="539429"/>
                </a:lnTo>
                <a:lnTo>
                  <a:pt x="1241908" y="539429"/>
                </a:lnTo>
                <a:close/>
                <a:moveTo>
                  <a:pt x="8538171" y="349777"/>
                </a:moveTo>
                <a:cubicBezTo>
                  <a:pt x="8543905" y="349777"/>
                  <a:pt x="8548684" y="351825"/>
                  <a:pt x="8552506" y="355921"/>
                </a:cubicBezTo>
                <a:cubicBezTo>
                  <a:pt x="8556329" y="360016"/>
                  <a:pt x="8558240" y="365068"/>
                  <a:pt x="8558240" y="371075"/>
                </a:cubicBezTo>
                <a:cubicBezTo>
                  <a:pt x="8558240" y="376809"/>
                  <a:pt x="8556329" y="381724"/>
                  <a:pt x="8552506" y="385820"/>
                </a:cubicBezTo>
                <a:cubicBezTo>
                  <a:pt x="8548684" y="389915"/>
                  <a:pt x="8543769" y="391963"/>
                  <a:pt x="8537761" y="391963"/>
                </a:cubicBezTo>
                <a:cubicBezTo>
                  <a:pt x="8532027" y="391963"/>
                  <a:pt x="8527181" y="389915"/>
                  <a:pt x="8523221" y="385820"/>
                </a:cubicBezTo>
                <a:cubicBezTo>
                  <a:pt x="8519262" y="381724"/>
                  <a:pt x="8517283" y="376809"/>
                  <a:pt x="8517283" y="371075"/>
                </a:cubicBezTo>
                <a:cubicBezTo>
                  <a:pt x="8517283" y="365068"/>
                  <a:pt x="8519330" y="360016"/>
                  <a:pt x="8523427" y="355921"/>
                </a:cubicBezTo>
                <a:cubicBezTo>
                  <a:pt x="8527522" y="351825"/>
                  <a:pt x="8532437" y="349777"/>
                  <a:pt x="8538171" y="349777"/>
                </a:cubicBezTo>
                <a:close/>
                <a:moveTo>
                  <a:pt x="9764429" y="215846"/>
                </a:moveTo>
                <a:cubicBezTo>
                  <a:pt x="9708455" y="214754"/>
                  <a:pt x="9680466" y="229635"/>
                  <a:pt x="9680466" y="260490"/>
                </a:cubicBezTo>
                <a:cubicBezTo>
                  <a:pt x="9680466" y="271685"/>
                  <a:pt x="9683675" y="280218"/>
                  <a:pt x="9690091" y="286088"/>
                </a:cubicBezTo>
                <a:cubicBezTo>
                  <a:pt x="9696509" y="291959"/>
                  <a:pt x="9704496" y="294894"/>
                  <a:pt x="9714051" y="294894"/>
                </a:cubicBezTo>
                <a:cubicBezTo>
                  <a:pt x="9726339" y="294894"/>
                  <a:pt x="9736715" y="291686"/>
                  <a:pt x="9745179" y="285269"/>
                </a:cubicBezTo>
                <a:cubicBezTo>
                  <a:pt x="9753644" y="278852"/>
                  <a:pt x="9759515" y="271002"/>
                  <a:pt x="9762791" y="261718"/>
                </a:cubicBezTo>
                <a:cubicBezTo>
                  <a:pt x="9763883" y="258169"/>
                  <a:pt x="9764429" y="254346"/>
                  <a:pt x="9764429" y="250250"/>
                </a:cubicBezTo>
                <a:close/>
                <a:moveTo>
                  <a:pt x="8573804" y="215846"/>
                </a:moveTo>
                <a:cubicBezTo>
                  <a:pt x="8517829" y="214754"/>
                  <a:pt x="8489842" y="229635"/>
                  <a:pt x="8489842" y="260490"/>
                </a:cubicBezTo>
                <a:cubicBezTo>
                  <a:pt x="8489842" y="271685"/>
                  <a:pt x="8493050" y="280218"/>
                  <a:pt x="8499467" y="286088"/>
                </a:cubicBezTo>
                <a:cubicBezTo>
                  <a:pt x="8505884" y="291959"/>
                  <a:pt x="8513870" y="294894"/>
                  <a:pt x="8523427" y="294894"/>
                </a:cubicBezTo>
                <a:cubicBezTo>
                  <a:pt x="8535714" y="294894"/>
                  <a:pt x="8546090" y="291686"/>
                  <a:pt x="8554554" y="285269"/>
                </a:cubicBezTo>
                <a:cubicBezTo>
                  <a:pt x="8563019" y="278852"/>
                  <a:pt x="8568889" y="271002"/>
                  <a:pt x="8572166" y="261718"/>
                </a:cubicBezTo>
                <a:cubicBezTo>
                  <a:pt x="8573259" y="258169"/>
                  <a:pt x="8573804" y="254346"/>
                  <a:pt x="8573804" y="250250"/>
                </a:cubicBezTo>
                <a:close/>
                <a:moveTo>
                  <a:pt x="7792755" y="215846"/>
                </a:moveTo>
                <a:cubicBezTo>
                  <a:pt x="7736779" y="214754"/>
                  <a:pt x="7708791" y="229635"/>
                  <a:pt x="7708791" y="260490"/>
                </a:cubicBezTo>
                <a:cubicBezTo>
                  <a:pt x="7708791" y="271685"/>
                  <a:pt x="7712000" y="280218"/>
                  <a:pt x="7718417" y="286088"/>
                </a:cubicBezTo>
                <a:cubicBezTo>
                  <a:pt x="7724833" y="291959"/>
                  <a:pt x="7732821" y="294894"/>
                  <a:pt x="7742377" y="294894"/>
                </a:cubicBezTo>
                <a:cubicBezTo>
                  <a:pt x="7754663" y="294894"/>
                  <a:pt x="7765040" y="291686"/>
                  <a:pt x="7773505" y="285269"/>
                </a:cubicBezTo>
                <a:cubicBezTo>
                  <a:pt x="7781969" y="278852"/>
                  <a:pt x="7787839" y="271002"/>
                  <a:pt x="7791116" y="261718"/>
                </a:cubicBezTo>
                <a:cubicBezTo>
                  <a:pt x="7792209" y="258442"/>
                  <a:pt x="7792755" y="254619"/>
                  <a:pt x="7792755" y="250250"/>
                </a:cubicBezTo>
                <a:close/>
                <a:moveTo>
                  <a:pt x="6487830" y="215846"/>
                </a:moveTo>
                <a:cubicBezTo>
                  <a:pt x="6431855" y="214754"/>
                  <a:pt x="6403867" y="229635"/>
                  <a:pt x="6403867" y="260490"/>
                </a:cubicBezTo>
                <a:cubicBezTo>
                  <a:pt x="6403867" y="271685"/>
                  <a:pt x="6407075" y="280218"/>
                  <a:pt x="6413492" y="286088"/>
                </a:cubicBezTo>
                <a:cubicBezTo>
                  <a:pt x="6419909" y="291959"/>
                  <a:pt x="6427896" y="294894"/>
                  <a:pt x="6437452" y="294894"/>
                </a:cubicBezTo>
                <a:cubicBezTo>
                  <a:pt x="6449739" y="294894"/>
                  <a:pt x="6460115" y="291686"/>
                  <a:pt x="6468580" y="285269"/>
                </a:cubicBezTo>
                <a:cubicBezTo>
                  <a:pt x="6477044" y="278852"/>
                  <a:pt x="6482915" y="271002"/>
                  <a:pt x="6486191" y="261718"/>
                </a:cubicBezTo>
                <a:cubicBezTo>
                  <a:pt x="6487283" y="258169"/>
                  <a:pt x="6487830" y="254346"/>
                  <a:pt x="6487830" y="250250"/>
                </a:cubicBezTo>
                <a:close/>
                <a:moveTo>
                  <a:pt x="5849655" y="215846"/>
                </a:moveTo>
                <a:cubicBezTo>
                  <a:pt x="5793679" y="214754"/>
                  <a:pt x="5765692" y="229635"/>
                  <a:pt x="5765692" y="260490"/>
                </a:cubicBezTo>
                <a:cubicBezTo>
                  <a:pt x="5765692" y="271685"/>
                  <a:pt x="5768900" y="280218"/>
                  <a:pt x="5775317" y="286088"/>
                </a:cubicBezTo>
                <a:cubicBezTo>
                  <a:pt x="5781734" y="291959"/>
                  <a:pt x="5789721" y="294894"/>
                  <a:pt x="5799277" y="294894"/>
                </a:cubicBezTo>
                <a:cubicBezTo>
                  <a:pt x="5811564" y="294894"/>
                  <a:pt x="5821940" y="291686"/>
                  <a:pt x="5830405" y="285269"/>
                </a:cubicBezTo>
                <a:cubicBezTo>
                  <a:pt x="5838869" y="278852"/>
                  <a:pt x="5844740" y="271002"/>
                  <a:pt x="5848016" y="261718"/>
                </a:cubicBezTo>
                <a:cubicBezTo>
                  <a:pt x="5849109" y="258169"/>
                  <a:pt x="5849655" y="254346"/>
                  <a:pt x="5849655" y="250250"/>
                </a:cubicBezTo>
                <a:close/>
                <a:moveTo>
                  <a:pt x="4935255" y="215846"/>
                </a:moveTo>
                <a:cubicBezTo>
                  <a:pt x="4879280" y="214754"/>
                  <a:pt x="4851292" y="229635"/>
                  <a:pt x="4851292" y="260490"/>
                </a:cubicBezTo>
                <a:cubicBezTo>
                  <a:pt x="4851292" y="271685"/>
                  <a:pt x="4854500" y="280218"/>
                  <a:pt x="4860917" y="286088"/>
                </a:cubicBezTo>
                <a:cubicBezTo>
                  <a:pt x="4867333" y="291959"/>
                  <a:pt x="4875320" y="294894"/>
                  <a:pt x="4884877" y="294894"/>
                </a:cubicBezTo>
                <a:cubicBezTo>
                  <a:pt x="4897164" y="294894"/>
                  <a:pt x="4907540" y="291686"/>
                  <a:pt x="4916005" y="285269"/>
                </a:cubicBezTo>
                <a:cubicBezTo>
                  <a:pt x="4924469" y="278852"/>
                  <a:pt x="4930340" y="271002"/>
                  <a:pt x="4933616" y="261718"/>
                </a:cubicBezTo>
                <a:cubicBezTo>
                  <a:pt x="4934709" y="258169"/>
                  <a:pt x="4935255" y="254346"/>
                  <a:pt x="4935255" y="250250"/>
                </a:cubicBezTo>
                <a:close/>
                <a:moveTo>
                  <a:pt x="3611280" y="215846"/>
                </a:moveTo>
                <a:cubicBezTo>
                  <a:pt x="3555305" y="214754"/>
                  <a:pt x="3527317" y="229635"/>
                  <a:pt x="3527317" y="260490"/>
                </a:cubicBezTo>
                <a:cubicBezTo>
                  <a:pt x="3527317" y="271685"/>
                  <a:pt x="3530525" y="280218"/>
                  <a:pt x="3536942" y="286088"/>
                </a:cubicBezTo>
                <a:cubicBezTo>
                  <a:pt x="3543359" y="291959"/>
                  <a:pt x="3551345" y="294894"/>
                  <a:pt x="3560902" y="294894"/>
                </a:cubicBezTo>
                <a:cubicBezTo>
                  <a:pt x="3573189" y="294894"/>
                  <a:pt x="3583566" y="291686"/>
                  <a:pt x="3592030" y="285269"/>
                </a:cubicBezTo>
                <a:cubicBezTo>
                  <a:pt x="3600494" y="278852"/>
                  <a:pt x="3606365" y="271002"/>
                  <a:pt x="3609642" y="261718"/>
                </a:cubicBezTo>
                <a:cubicBezTo>
                  <a:pt x="3610734" y="258169"/>
                  <a:pt x="3611280" y="254346"/>
                  <a:pt x="3611280" y="250250"/>
                </a:cubicBezTo>
                <a:close/>
                <a:moveTo>
                  <a:pt x="2563530" y="215846"/>
                </a:moveTo>
                <a:cubicBezTo>
                  <a:pt x="2507555" y="214754"/>
                  <a:pt x="2479568" y="229635"/>
                  <a:pt x="2479568" y="260490"/>
                </a:cubicBezTo>
                <a:cubicBezTo>
                  <a:pt x="2479568" y="271685"/>
                  <a:pt x="2482776" y="280218"/>
                  <a:pt x="2489192" y="286088"/>
                </a:cubicBezTo>
                <a:cubicBezTo>
                  <a:pt x="2495609" y="291959"/>
                  <a:pt x="2503595" y="294894"/>
                  <a:pt x="2513152" y="294894"/>
                </a:cubicBezTo>
                <a:cubicBezTo>
                  <a:pt x="2525439" y="294894"/>
                  <a:pt x="2535816" y="291686"/>
                  <a:pt x="2544280" y="285269"/>
                </a:cubicBezTo>
                <a:cubicBezTo>
                  <a:pt x="2552744" y="278852"/>
                  <a:pt x="2558615" y="271002"/>
                  <a:pt x="2561892" y="261718"/>
                </a:cubicBezTo>
                <a:cubicBezTo>
                  <a:pt x="2562984" y="258169"/>
                  <a:pt x="2563530" y="254346"/>
                  <a:pt x="2563530" y="250250"/>
                </a:cubicBezTo>
                <a:close/>
                <a:moveTo>
                  <a:pt x="2049180" y="215846"/>
                </a:moveTo>
                <a:cubicBezTo>
                  <a:pt x="1993205" y="214754"/>
                  <a:pt x="1965218" y="229635"/>
                  <a:pt x="1965218" y="260490"/>
                </a:cubicBezTo>
                <a:cubicBezTo>
                  <a:pt x="1965218" y="271685"/>
                  <a:pt x="1968426" y="280218"/>
                  <a:pt x="1974843" y="286088"/>
                </a:cubicBezTo>
                <a:cubicBezTo>
                  <a:pt x="1981259" y="291959"/>
                  <a:pt x="1989246" y="294894"/>
                  <a:pt x="1998803" y="294894"/>
                </a:cubicBezTo>
                <a:cubicBezTo>
                  <a:pt x="2011090" y="294894"/>
                  <a:pt x="2021466" y="291686"/>
                  <a:pt x="2029930" y="285269"/>
                </a:cubicBezTo>
                <a:cubicBezTo>
                  <a:pt x="2038395" y="278852"/>
                  <a:pt x="2044265" y="271002"/>
                  <a:pt x="2047542" y="261718"/>
                </a:cubicBezTo>
                <a:cubicBezTo>
                  <a:pt x="2048634" y="258169"/>
                  <a:pt x="2049180" y="254346"/>
                  <a:pt x="2049180" y="250250"/>
                </a:cubicBezTo>
                <a:close/>
                <a:moveTo>
                  <a:pt x="601380" y="215846"/>
                </a:moveTo>
                <a:cubicBezTo>
                  <a:pt x="545405" y="214754"/>
                  <a:pt x="517417" y="229635"/>
                  <a:pt x="517417" y="260490"/>
                </a:cubicBezTo>
                <a:cubicBezTo>
                  <a:pt x="517417" y="271685"/>
                  <a:pt x="520626" y="280218"/>
                  <a:pt x="527043" y="286088"/>
                </a:cubicBezTo>
                <a:cubicBezTo>
                  <a:pt x="533459" y="291959"/>
                  <a:pt x="541446" y="294894"/>
                  <a:pt x="551002" y="294894"/>
                </a:cubicBezTo>
                <a:cubicBezTo>
                  <a:pt x="563290" y="294894"/>
                  <a:pt x="573666" y="291686"/>
                  <a:pt x="582130" y="285269"/>
                </a:cubicBezTo>
                <a:cubicBezTo>
                  <a:pt x="590595" y="278852"/>
                  <a:pt x="596465" y="271002"/>
                  <a:pt x="599742" y="261718"/>
                </a:cubicBezTo>
                <a:cubicBezTo>
                  <a:pt x="600834" y="258169"/>
                  <a:pt x="601380" y="254346"/>
                  <a:pt x="601380" y="250250"/>
                </a:cubicBezTo>
                <a:close/>
                <a:moveTo>
                  <a:pt x="2311994" y="142942"/>
                </a:moveTo>
                <a:cubicBezTo>
                  <a:pt x="2293700" y="142942"/>
                  <a:pt x="2279228" y="150109"/>
                  <a:pt x="2268579" y="164444"/>
                </a:cubicBezTo>
                <a:cubicBezTo>
                  <a:pt x="2257930" y="178780"/>
                  <a:pt x="2252606" y="197006"/>
                  <a:pt x="2252606" y="219123"/>
                </a:cubicBezTo>
                <a:cubicBezTo>
                  <a:pt x="2252606" y="240147"/>
                  <a:pt x="2257725" y="257623"/>
                  <a:pt x="2267965" y="271548"/>
                </a:cubicBezTo>
                <a:cubicBezTo>
                  <a:pt x="2278204" y="285474"/>
                  <a:pt x="2292608" y="292437"/>
                  <a:pt x="2311175" y="292437"/>
                </a:cubicBezTo>
                <a:cubicBezTo>
                  <a:pt x="2323462" y="292437"/>
                  <a:pt x="2334521" y="288546"/>
                  <a:pt x="2344351" y="280764"/>
                </a:cubicBezTo>
                <a:cubicBezTo>
                  <a:pt x="2354180" y="272982"/>
                  <a:pt x="2360733" y="262538"/>
                  <a:pt x="2364010" y="249431"/>
                </a:cubicBezTo>
                <a:cubicBezTo>
                  <a:pt x="2365103" y="245062"/>
                  <a:pt x="2365648" y="239874"/>
                  <a:pt x="2365648" y="233867"/>
                </a:cubicBezTo>
                <a:lnTo>
                  <a:pt x="2365648" y="199463"/>
                </a:lnTo>
                <a:cubicBezTo>
                  <a:pt x="2365648" y="193456"/>
                  <a:pt x="2365103" y="188405"/>
                  <a:pt x="2364010" y="184309"/>
                </a:cubicBezTo>
                <a:cubicBezTo>
                  <a:pt x="2361279" y="172568"/>
                  <a:pt x="2355204" y="162738"/>
                  <a:pt x="2345784" y="154819"/>
                </a:cubicBezTo>
                <a:cubicBezTo>
                  <a:pt x="2336364" y="146901"/>
                  <a:pt x="2325100" y="142942"/>
                  <a:pt x="2311994" y="142942"/>
                </a:cubicBezTo>
                <a:close/>
                <a:moveTo>
                  <a:pt x="1797644" y="142942"/>
                </a:moveTo>
                <a:cubicBezTo>
                  <a:pt x="1779350" y="142942"/>
                  <a:pt x="1764878" y="150109"/>
                  <a:pt x="1754229" y="164444"/>
                </a:cubicBezTo>
                <a:cubicBezTo>
                  <a:pt x="1743580" y="178780"/>
                  <a:pt x="1738256" y="197006"/>
                  <a:pt x="1738256" y="219123"/>
                </a:cubicBezTo>
                <a:cubicBezTo>
                  <a:pt x="1738256" y="240147"/>
                  <a:pt x="1743375" y="257623"/>
                  <a:pt x="1753615" y="271548"/>
                </a:cubicBezTo>
                <a:cubicBezTo>
                  <a:pt x="1763854" y="285474"/>
                  <a:pt x="1778257" y="292437"/>
                  <a:pt x="1796825" y="292437"/>
                </a:cubicBezTo>
                <a:cubicBezTo>
                  <a:pt x="1809112" y="292437"/>
                  <a:pt x="1820170" y="288546"/>
                  <a:pt x="1830000" y="280764"/>
                </a:cubicBezTo>
                <a:cubicBezTo>
                  <a:pt x="1839831" y="272982"/>
                  <a:pt x="1846383" y="262538"/>
                  <a:pt x="1849660" y="249431"/>
                </a:cubicBezTo>
                <a:cubicBezTo>
                  <a:pt x="1850753" y="245062"/>
                  <a:pt x="1851298" y="239874"/>
                  <a:pt x="1851298" y="233867"/>
                </a:cubicBezTo>
                <a:lnTo>
                  <a:pt x="1851298" y="199463"/>
                </a:lnTo>
                <a:cubicBezTo>
                  <a:pt x="1851298" y="193456"/>
                  <a:pt x="1850753" y="188405"/>
                  <a:pt x="1849660" y="184309"/>
                </a:cubicBezTo>
                <a:cubicBezTo>
                  <a:pt x="1846929" y="172568"/>
                  <a:pt x="1840854" y="162738"/>
                  <a:pt x="1831434" y="154819"/>
                </a:cubicBezTo>
                <a:cubicBezTo>
                  <a:pt x="1822014" y="146901"/>
                  <a:pt x="1810751" y="142942"/>
                  <a:pt x="1797644" y="142942"/>
                </a:cubicBezTo>
                <a:close/>
                <a:moveTo>
                  <a:pt x="9188634" y="142532"/>
                </a:moveTo>
                <a:cubicBezTo>
                  <a:pt x="9171158" y="142532"/>
                  <a:pt x="9156960" y="149358"/>
                  <a:pt x="9146038" y="163011"/>
                </a:cubicBezTo>
                <a:cubicBezTo>
                  <a:pt x="9135115" y="176663"/>
                  <a:pt x="9129655" y="194821"/>
                  <a:pt x="9129655" y="217484"/>
                </a:cubicBezTo>
                <a:cubicBezTo>
                  <a:pt x="9129655" y="237963"/>
                  <a:pt x="9134775" y="254960"/>
                  <a:pt x="9145014" y="268476"/>
                </a:cubicBezTo>
                <a:cubicBezTo>
                  <a:pt x="9155253" y="281992"/>
                  <a:pt x="9169656" y="288750"/>
                  <a:pt x="9188224" y="288750"/>
                </a:cubicBezTo>
                <a:cubicBezTo>
                  <a:pt x="9199692" y="288750"/>
                  <a:pt x="9210000" y="285474"/>
                  <a:pt x="9219147" y="278921"/>
                </a:cubicBezTo>
                <a:cubicBezTo>
                  <a:pt x="9228294" y="272367"/>
                  <a:pt x="9234642" y="263357"/>
                  <a:pt x="9238192" y="251889"/>
                </a:cubicBezTo>
                <a:cubicBezTo>
                  <a:pt x="9240103" y="246155"/>
                  <a:pt x="9241060" y="239738"/>
                  <a:pt x="9241060" y="232639"/>
                </a:cubicBezTo>
                <a:lnTo>
                  <a:pt x="9241060" y="197006"/>
                </a:lnTo>
                <a:cubicBezTo>
                  <a:pt x="9241060" y="190179"/>
                  <a:pt x="9240377" y="184855"/>
                  <a:pt x="9239011" y="181032"/>
                </a:cubicBezTo>
                <a:cubicBezTo>
                  <a:pt x="9235461" y="169837"/>
                  <a:pt x="9229386" y="160622"/>
                  <a:pt x="9220785" y="153386"/>
                </a:cubicBezTo>
                <a:cubicBezTo>
                  <a:pt x="9212185" y="146150"/>
                  <a:pt x="9201467" y="142532"/>
                  <a:pt x="9188634" y="142532"/>
                </a:cubicBezTo>
                <a:close/>
                <a:moveTo>
                  <a:pt x="4511859" y="142532"/>
                </a:moveTo>
                <a:cubicBezTo>
                  <a:pt x="4494384" y="142532"/>
                  <a:pt x="4480185" y="149358"/>
                  <a:pt x="4469263" y="163011"/>
                </a:cubicBezTo>
                <a:cubicBezTo>
                  <a:pt x="4458341" y="176663"/>
                  <a:pt x="4452880" y="194821"/>
                  <a:pt x="4452880" y="217484"/>
                </a:cubicBezTo>
                <a:cubicBezTo>
                  <a:pt x="4452880" y="237963"/>
                  <a:pt x="4458000" y="254960"/>
                  <a:pt x="4468240" y="268476"/>
                </a:cubicBezTo>
                <a:cubicBezTo>
                  <a:pt x="4478479" y="281992"/>
                  <a:pt x="4492882" y="288750"/>
                  <a:pt x="4511449" y="288750"/>
                </a:cubicBezTo>
                <a:cubicBezTo>
                  <a:pt x="4522918" y="288750"/>
                  <a:pt x="4533225" y="285474"/>
                  <a:pt x="4542372" y="278921"/>
                </a:cubicBezTo>
                <a:cubicBezTo>
                  <a:pt x="4551520" y="272367"/>
                  <a:pt x="4557868" y="263357"/>
                  <a:pt x="4561418" y="251889"/>
                </a:cubicBezTo>
                <a:cubicBezTo>
                  <a:pt x="4563329" y="246155"/>
                  <a:pt x="4564285" y="239738"/>
                  <a:pt x="4564285" y="232639"/>
                </a:cubicBezTo>
                <a:lnTo>
                  <a:pt x="4564285" y="197006"/>
                </a:lnTo>
                <a:cubicBezTo>
                  <a:pt x="4564285" y="190179"/>
                  <a:pt x="4563603" y="184855"/>
                  <a:pt x="4562237" y="181032"/>
                </a:cubicBezTo>
                <a:cubicBezTo>
                  <a:pt x="4558687" y="169837"/>
                  <a:pt x="4552612" y="160622"/>
                  <a:pt x="4544011" y="153386"/>
                </a:cubicBezTo>
                <a:cubicBezTo>
                  <a:pt x="4535410" y="146150"/>
                  <a:pt x="4524693" y="142532"/>
                  <a:pt x="4511859" y="142532"/>
                </a:cubicBezTo>
                <a:close/>
                <a:moveTo>
                  <a:pt x="3264084" y="142532"/>
                </a:moveTo>
                <a:cubicBezTo>
                  <a:pt x="3246609" y="142532"/>
                  <a:pt x="3232411" y="149358"/>
                  <a:pt x="3221488" y="163011"/>
                </a:cubicBezTo>
                <a:cubicBezTo>
                  <a:pt x="3210566" y="176663"/>
                  <a:pt x="3205105" y="194821"/>
                  <a:pt x="3205105" y="217484"/>
                </a:cubicBezTo>
                <a:cubicBezTo>
                  <a:pt x="3205105" y="237963"/>
                  <a:pt x="3210225" y="254960"/>
                  <a:pt x="3220464" y="268476"/>
                </a:cubicBezTo>
                <a:cubicBezTo>
                  <a:pt x="3230704" y="281992"/>
                  <a:pt x="3245107" y="288750"/>
                  <a:pt x="3263675" y="288750"/>
                </a:cubicBezTo>
                <a:cubicBezTo>
                  <a:pt x="3275142" y="288750"/>
                  <a:pt x="3285450" y="285474"/>
                  <a:pt x="3294598" y="278921"/>
                </a:cubicBezTo>
                <a:cubicBezTo>
                  <a:pt x="3303745" y="272367"/>
                  <a:pt x="3310093" y="263357"/>
                  <a:pt x="3313642" y="251889"/>
                </a:cubicBezTo>
                <a:cubicBezTo>
                  <a:pt x="3315554" y="246155"/>
                  <a:pt x="3316510" y="239738"/>
                  <a:pt x="3316510" y="232639"/>
                </a:cubicBezTo>
                <a:lnTo>
                  <a:pt x="3316510" y="197006"/>
                </a:lnTo>
                <a:cubicBezTo>
                  <a:pt x="3316510" y="190179"/>
                  <a:pt x="3315827" y="184855"/>
                  <a:pt x="3314462" y="181032"/>
                </a:cubicBezTo>
                <a:cubicBezTo>
                  <a:pt x="3310912" y="169837"/>
                  <a:pt x="3304837" y="160622"/>
                  <a:pt x="3296236" y="153386"/>
                </a:cubicBezTo>
                <a:cubicBezTo>
                  <a:pt x="3287635" y="146150"/>
                  <a:pt x="3276917" y="142532"/>
                  <a:pt x="3264084" y="142532"/>
                </a:cubicBezTo>
                <a:close/>
                <a:moveTo>
                  <a:pt x="6666557" y="141713"/>
                </a:moveTo>
                <a:cubicBezTo>
                  <a:pt x="6646897" y="141713"/>
                  <a:pt x="6631879" y="149290"/>
                  <a:pt x="6621503" y="164444"/>
                </a:cubicBezTo>
                <a:cubicBezTo>
                  <a:pt x="6611128" y="179599"/>
                  <a:pt x="6605940" y="197552"/>
                  <a:pt x="6605940" y="218304"/>
                </a:cubicBezTo>
                <a:cubicBezTo>
                  <a:pt x="6605940" y="240147"/>
                  <a:pt x="6611537" y="258305"/>
                  <a:pt x="6622732" y="272777"/>
                </a:cubicBezTo>
                <a:cubicBezTo>
                  <a:pt x="6633927" y="287249"/>
                  <a:pt x="6648262" y="294484"/>
                  <a:pt x="6665737" y="294484"/>
                </a:cubicBezTo>
                <a:cubicBezTo>
                  <a:pt x="6682940" y="294484"/>
                  <a:pt x="6697275" y="287180"/>
                  <a:pt x="6708743" y="272572"/>
                </a:cubicBezTo>
                <a:cubicBezTo>
                  <a:pt x="6720211" y="257964"/>
                  <a:pt x="6725945" y="239601"/>
                  <a:pt x="6725945" y="217484"/>
                </a:cubicBezTo>
                <a:cubicBezTo>
                  <a:pt x="6725945" y="198098"/>
                  <a:pt x="6720963" y="180623"/>
                  <a:pt x="6710995" y="165059"/>
                </a:cubicBezTo>
                <a:cubicBezTo>
                  <a:pt x="6701029" y="149495"/>
                  <a:pt x="6686216" y="141713"/>
                  <a:pt x="6666557" y="141713"/>
                </a:cubicBezTo>
                <a:close/>
                <a:moveTo>
                  <a:pt x="5113982" y="141713"/>
                </a:moveTo>
                <a:cubicBezTo>
                  <a:pt x="5094322" y="141713"/>
                  <a:pt x="5079305" y="149290"/>
                  <a:pt x="5068928" y="164444"/>
                </a:cubicBezTo>
                <a:cubicBezTo>
                  <a:pt x="5058552" y="179599"/>
                  <a:pt x="5053364" y="197552"/>
                  <a:pt x="5053364" y="218304"/>
                </a:cubicBezTo>
                <a:cubicBezTo>
                  <a:pt x="5053364" y="240147"/>
                  <a:pt x="5058962" y="258305"/>
                  <a:pt x="5070157" y="272777"/>
                </a:cubicBezTo>
                <a:cubicBezTo>
                  <a:pt x="5081352" y="287249"/>
                  <a:pt x="5095687" y="294484"/>
                  <a:pt x="5113162" y="294484"/>
                </a:cubicBezTo>
                <a:cubicBezTo>
                  <a:pt x="5130364" y="294484"/>
                  <a:pt x="5144699" y="287180"/>
                  <a:pt x="5156168" y="272572"/>
                </a:cubicBezTo>
                <a:cubicBezTo>
                  <a:pt x="5167636" y="257964"/>
                  <a:pt x="5173370" y="239601"/>
                  <a:pt x="5173370" y="217484"/>
                </a:cubicBezTo>
                <a:cubicBezTo>
                  <a:pt x="5173370" y="198098"/>
                  <a:pt x="5168387" y="180623"/>
                  <a:pt x="5158421" y="165059"/>
                </a:cubicBezTo>
                <a:cubicBezTo>
                  <a:pt x="5148454" y="149495"/>
                  <a:pt x="5133641" y="141713"/>
                  <a:pt x="5113982" y="141713"/>
                </a:cubicBezTo>
                <a:close/>
                <a:moveTo>
                  <a:pt x="4056707" y="141713"/>
                </a:moveTo>
                <a:cubicBezTo>
                  <a:pt x="4037048" y="141713"/>
                  <a:pt x="4022029" y="149290"/>
                  <a:pt x="4011654" y="164444"/>
                </a:cubicBezTo>
                <a:cubicBezTo>
                  <a:pt x="4001278" y="179599"/>
                  <a:pt x="3996090" y="197552"/>
                  <a:pt x="3996090" y="218304"/>
                </a:cubicBezTo>
                <a:cubicBezTo>
                  <a:pt x="3996090" y="240147"/>
                  <a:pt x="4001687" y="258305"/>
                  <a:pt x="4012883" y="272777"/>
                </a:cubicBezTo>
                <a:cubicBezTo>
                  <a:pt x="4024077" y="287249"/>
                  <a:pt x="4038413" y="294484"/>
                  <a:pt x="4055888" y="294484"/>
                </a:cubicBezTo>
                <a:cubicBezTo>
                  <a:pt x="4073090" y="294484"/>
                  <a:pt x="4087425" y="287180"/>
                  <a:pt x="4098894" y="272572"/>
                </a:cubicBezTo>
                <a:cubicBezTo>
                  <a:pt x="4110361" y="257964"/>
                  <a:pt x="4116096" y="239601"/>
                  <a:pt x="4116096" y="217484"/>
                </a:cubicBezTo>
                <a:cubicBezTo>
                  <a:pt x="4116096" y="198098"/>
                  <a:pt x="4111112" y="180623"/>
                  <a:pt x="4101146" y="165059"/>
                </a:cubicBezTo>
                <a:cubicBezTo>
                  <a:pt x="4091180" y="149495"/>
                  <a:pt x="4076367" y="141713"/>
                  <a:pt x="4056707" y="141713"/>
                </a:cubicBezTo>
                <a:close/>
                <a:moveTo>
                  <a:pt x="1313507" y="141713"/>
                </a:moveTo>
                <a:cubicBezTo>
                  <a:pt x="1293848" y="141713"/>
                  <a:pt x="1278830" y="149290"/>
                  <a:pt x="1268454" y="164444"/>
                </a:cubicBezTo>
                <a:cubicBezTo>
                  <a:pt x="1258078" y="179599"/>
                  <a:pt x="1252890" y="197552"/>
                  <a:pt x="1252890" y="218304"/>
                </a:cubicBezTo>
                <a:cubicBezTo>
                  <a:pt x="1252890" y="240147"/>
                  <a:pt x="1258488" y="258305"/>
                  <a:pt x="1269683" y="272777"/>
                </a:cubicBezTo>
                <a:cubicBezTo>
                  <a:pt x="1280878" y="287249"/>
                  <a:pt x="1295213" y="294484"/>
                  <a:pt x="1312688" y="294484"/>
                </a:cubicBezTo>
                <a:cubicBezTo>
                  <a:pt x="1329891" y="294484"/>
                  <a:pt x="1344225" y="287180"/>
                  <a:pt x="1355693" y="272572"/>
                </a:cubicBezTo>
                <a:cubicBezTo>
                  <a:pt x="1367161" y="257964"/>
                  <a:pt x="1373032" y="239465"/>
                  <a:pt x="1373306" y="217075"/>
                </a:cubicBezTo>
                <a:cubicBezTo>
                  <a:pt x="1373306" y="208337"/>
                  <a:pt x="1372145" y="199668"/>
                  <a:pt x="1369824" y="191067"/>
                </a:cubicBezTo>
                <a:cubicBezTo>
                  <a:pt x="1367503" y="182466"/>
                  <a:pt x="1364090" y="174342"/>
                  <a:pt x="1359584" y="166697"/>
                </a:cubicBezTo>
                <a:cubicBezTo>
                  <a:pt x="1355079" y="159052"/>
                  <a:pt x="1348867" y="152976"/>
                  <a:pt x="1340949" y="148471"/>
                </a:cubicBezTo>
                <a:cubicBezTo>
                  <a:pt x="1333030" y="143966"/>
                  <a:pt x="1323883" y="141713"/>
                  <a:pt x="1313507" y="141713"/>
                </a:cubicBezTo>
                <a:close/>
                <a:moveTo>
                  <a:pt x="9564738" y="118777"/>
                </a:moveTo>
                <a:lnTo>
                  <a:pt x="9600781" y="118777"/>
                </a:lnTo>
                <a:lnTo>
                  <a:pt x="9600781" y="317011"/>
                </a:lnTo>
                <a:lnTo>
                  <a:pt x="9564738" y="317011"/>
                </a:lnTo>
                <a:close/>
                <a:moveTo>
                  <a:pt x="8669388" y="118777"/>
                </a:moveTo>
                <a:lnTo>
                  <a:pt x="8705431" y="118777"/>
                </a:lnTo>
                <a:lnTo>
                  <a:pt x="8705431" y="317011"/>
                </a:lnTo>
                <a:lnTo>
                  <a:pt x="8669388" y="317011"/>
                </a:lnTo>
                <a:close/>
                <a:moveTo>
                  <a:pt x="6288138" y="118777"/>
                </a:moveTo>
                <a:lnTo>
                  <a:pt x="6324180" y="118777"/>
                </a:lnTo>
                <a:lnTo>
                  <a:pt x="6324180" y="317011"/>
                </a:lnTo>
                <a:lnTo>
                  <a:pt x="6288138" y="317011"/>
                </a:lnTo>
                <a:close/>
                <a:moveTo>
                  <a:pt x="5515384" y="118777"/>
                </a:moveTo>
                <a:lnTo>
                  <a:pt x="5551427" y="118777"/>
                </a:lnTo>
                <a:lnTo>
                  <a:pt x="5551427" y="228133"/>
                </a:lnTo>
                <a:cubicBezTo>
                  <a:pt x="5551427" y="270456"/>
                  <a:pt x="5566171" y="291617"/>
                  <a:pt x="5595661" y="291617"/>
                </a:cubicBezTo>
                <a:cubicBezTo>
                  <a:pt x="5606856" y="291617"/>
                  <a:pt x="5616686" y="288341"/>
                  <a:pt x="5625150" y="281788"/>
                </a:cubicBezTo>
                <a:cubicBezTo>
                  <a:pt x="5633615" y="275234"/>
                  <a:pt x="5639622" y="267453"/>
                  <a:pt x="5643172" y="258442"/>
                </a:cubicBezTo>
                <a:cubicBezTo>
                  <a:pt x="5645356" y="253254"/>
                  <a:pt x="5646448" y="247110"/>
                  <a:pt x="5646448" y="240011"/>
                </a:cubicBezTo>
                <a:lnTo>
                  <a:pt x="5646448" y="118777"/>
                </a:lnTo>
                <a:lnTo>
                  <a:pt x="5682491" y="118777"/>
                </a:lnTo>
                <a:lnTo>
                  <a:pt x="5682491" y="262538"/>
                </a:lnTo>
                <a:cubicBezTo>
                  <a:pt x="5682491" y="284928"/>
                  <a:pt x="5683037" y="303086"/>
                  <a:pt x="5684129" y="317011"/>
                </a:cubicBezTo>
                <a:lnTo>
                  <a:pt x="5652182" y="317011"/>
                </a:lnTo>
                <a:lnTo>
                  <a:pt x="5650134" y="284655"/>
                </a:lnTo>
                <a:lnTo>
                  <a:pt x="5649315" y="284655"/>
                </a:lnTo>
                <a:cubicBezTo>
                  <a:pt x="5643854" y="294484"/>
                  <a:pt x="5635526" y="303086"/>
                  <a:pt x="5624331" y="310458"/>
                </a:cubicBezTo>
                <a:cubicBezTo>
                  <a:pt x="5613137" y="317830"/>
                  <a:pt x="5599620" y="321516"/>
                  <a:pt x="5583783" y="321516"/>
                </a:cubicBezTo>
                <a:cubicBezTo>
                  <a:pt x="5575318" y="321516"/>
                  <a:pt x="5567332" y="320151"/>
                  <a:pt x="5559823" y="317421"/>
                </a:cubicBezTo>
                <a:cubicBezTo>
                  <a:pt x="5552315" y="314690"/>
                  <a:pt x="5545078" y="310253"/>
                  <a:pt x="5538116" y="304109"/>
                </a:cubicBezTo>
                <a:cubicBezTo>
                  <a:pt x="5531153" y="297966"/>
                  <a:pt x="5525624" y="288955"/>
                  <a:pt x="5521528" y="277077"/>
                </a:cubicBezTo>
                <a:cubicBezTo>
                  <a:pt x="5517432" y="265200"/>
                  <a:pt x="5515384" y="251069"/>
                  <a:pt x="5515384" y="234687"/>
                </a:cubicBezTo>
                <a:close/>
                <a:moveTo>
                  <a:pt x="3411588" y="118777"/>
                </a:moveTo>
                <a:lnTo>
                  <a:pt x="3447631" y="118777"/>
                </a:lnTo>
                <a:lnTo>
                  <a:pt x="3447631" y="317011"/>
                </a:lnTo>
                <a:lnTo>
                  <a:pt x="3411588" y="317011"/>
                </a:lnTo>
                <a:close/>
                <a:moveTo>
                  <a:pt x="9723882" y="114681"/>
                </a:moveTo>
                <a:cubicBezTo>
                  <a:pt x="9751459" y="114681"/>
                  <a:pt x="9770914" y="122326"/>
                  <a:pt x="9782246" y="137617"/>
                </a:cubicBezTo>
                <a:cubicBezTo>
                  <a:pt x="9793578" y="152908"/>
                  <a:pt x="9799242" y="172158"/>
                  <a:pt x="9799242" y="195367"/>
                </a:cubicBezTo>
                <a:lnTo>
                  <a:pt x="9799242" y="269500"/>
                </a:lnTo>
                <a:cubicBezTo>
                  <a:pt x="9799242" y="288614"/>
                  <a:pt x="9800199" y="304451"/>
                  <a:pt x="9802110" y="317011"/>
                </a:cubicBezTo>
                <a:lnTo>
                  <a:pt x="9769753" y="317011"/>
                </a:lnTo>
                <a:lnTo>
                  <a:pt x="9766886" y="292027"/>
                </a:lnTo>
                <a:lnTo>
                  <a:pt x="9765657" y="292027"/>
                </a:lnTo>
                <a:cubicBezTo>
                  <a:pt x="9759651" y="300492"/>
                  <a:pt x="9751392" y="307523"/>
                  <a:pt x="9740879" y="313120"/>
                </a:cubicBezTo>
                <a:cubicBezTo>
                  <a:pt x="9730366" y="318718"/>
                  <a:pt x="9718421" y="321516"/>
                  <a:pt x="9705041" y="321516"/>
                </a:cubicBezTo>
                <a:cubicBezTo>
                  <a:pt x="9685927" y="321516"/>
                  <a:pt x="9671047" y="315919"/>
                  <a:pt x="9660397" y="304724"/>
                </a:cubicBezTo>
                <a:cubicBezTo>
                  <a:pt x="9649748" y="293529"/>
                  <a:pt x="9644424" y="280149"/>
                  <a:pt x="9644424" y="264585"/>
                </a:cubicBezTo>
                <a:cubicBezTo>
                  <a:pt x="9644424" y="240557"/>
                  <a:pt x="9654731" y="222194"/>
                  <a:pt x="9675346" y="209498"/>
                </a:cubicBezTo>
                <a:cubicBezTo>
                  <a:pt x="9695963" y="196801"/>
                  <a:pt x="9725383" y="190589"/>
                  <a:pt x="9763610" y="190862"/>
                </a:cubicBezTo>
                <a:lnTo>
                  <a:pt x="9763610" y="186766"/>
                </a:lnTo>
                <a:cubicBezTo>
                  <a:pt x="9763610" y="181851"/>
                  <a:pt x="9763132" y="177141"/>
                  <a:pt x="9762176" y="172636"/>
                </a:cubicBezTo>
                <a:cubicBezTo>
                  <a:pt x="9761221" y="168131"/>
                  <a:pt x="9759309" y="163284"/>
                  <a:pt x="9756443" y="158096"/>
                </a:cubicBezTo>
                <a:cubicBezTo>
                  <a:pt x="9753575" y="152908"/>
                  <a:pt x="9748934" y="148812"/>
                  <a:pt x="9742517" y="145809"/>
                </a:cubicBezTo>
                <a:cubicBezTo>
                  <a:pt x="9736101" y="142805"/>
                  <a:pt x="9728114" y="141303"/>
                  <a:pt x="9718557" y="141303"/>
                </a:cubicBezTo>
                <a:cubicBezTo>
                  <a:pt x="9698352" y="141303"/>
                  <a:pt x="9681012" y="146218"/>
                  <a:pt x="9666541" y="156048"/>
                </a:cubicBezTo>
                <a:lnTo>
                  <a:pt x="9658350" y="131883"/>
                </a:lnTo>
                <a:cubicBezTo>
                  <a:pt x="9676644" y="120415"/>
                  <a:pt x="9698488" y="114681"/>
                  <a:pt x="9723882" y="114681"/>
                </a:cubicBezTo>
                <a:close/>
                <a:moveTo>
                  <a:pt x="9182900" y="114681"/>
                </a:moveTo>
                <a:cubicBezTo>
                  <a:pt x="9211570" y="114681"/>
                  <a:pt x="9232185" y="126013"/>
                  <a:pt x="9244745" y="148676"/>
                </a:cubicBezTo>
                <a:lnTo>
                  <a:pt x="9245565" y="148676"/>
                </a:lnTo>
                <a:lnTo>
                  <a:pt x="9246794" y="118777"/>
                </a:lnTo>
                <a:lnTo>
                  <a:pt x="9278740" y="118777"/>
                </a:lnTo>
                <a:cubicBezTo>
                  <a:pt x="9277647" y="131064"/>
                  <a:pt x="9277102" y="149085"/>
                  <a:pt x="9277102" y="172841"/>
                </a:cubicBezTo>
                <a:lnTo>
                  <a:pt x="9277102" y="287931"/>
                </a:lnTo>
                <a:cubicBezTo>
                  <a:pt x="9277102" y="330800"/>
                  <a:pt x="9267682" y="361109"/>
                  <a:pt x="9248841" y="378857"/>
                </a:cubicBezTo>
                <a:cubicBezTo>
                  <a:pt x="9231093" y="394694"/>
                  <a:pt x="9206928" y="402612"/>
                  <a:pt x="9176347" y="402612"/>
                </a:cubicBezTo>
                <a:cubicBezTo>
                  <a:pt x="9148768" y="402612"/>
                  <a:pt x="9126788" y="397151"/>
                  <a:pt x="9110405" y="386229"/>
                </a:cubicBezTo>
                <a:lnTo>
                  <a:pt x="9119416" y="358378"/>
                </a:lnTo>
                <a:cubicBezTo>
                  <a:pt x="9135525" y="369027"/>
                  <a:pt x="9154912" y="374352"/>
                  <a:pt x="9177575" y="374352"/>
                </a:cubicBezTo>
                <a:cubicBezTo>
                  <a:pt x="9197235" y="374352"/>
                  <a:pt x="9212799" y="368754"/>
                  <a:pt x="9224267" y="357559"/>
                </a:cubicBezTo>
                <a:cubicBezTo>
                  <a:pt x="9235735" y="346364"/>
                  <a:pt x="9241469" y="328752"/>
                  <a:pt x="9241469" y="304724"/>
                </a:cubicBezTo>
                <a:lnTo>
                  <a:pt x="9241469" y="283016"/>
                </a:lnTo>
                <a:lnTo>
                  <a:pt x="9240650" y="283016"/>
                </a:lnTo>
                <a:cubicBezTo>
                  <a:pt x="9234916" y="292846"/>
                  <a:pt x="9226655" y="300833"/>
                  <a:pt x="9215870" y="306977"/>
                </a:cubicBezTo>
                <a:cubicBezTo>
                  <a:pt x="9205085" y="313120"/>
                  <a:pt x="9192320" y="316192"/>
                  <a:pt x="9177575" y="316192"/>
                </a:cubicBezTo>
                <a:cubicBezTo>
                  <a:pt x="9153274" y="316192"/>
                  <a:pt x="9133137" y="306977"/>
                  <a:pt x="9117163" y="288546"/>
                </a:cubicBezTo>
                <a:cubicBezTo>
                  <a:pt x="9101190" y="270115"/>
                  <a:pt x="9093203" y="247110"/>
                  <a:pt x="9093203" y="219532"/>
                </a:cubicBezTo>
                <a:cubicBezTo>
                  <a:pt x="9093203" y="187585"/>
                  <a:pt x="9102077" y="162123"/>
                  <a:pt x="9119825" y="143146"/>
                </a:cubicBezTo>
                <a:cubicBezTo>
                  <a:pt x="9137573" y="124169"/>
                  <a:pt x="9158598" y="114681"/>
                  <a:pt x="9182900" y="114681"/>
                </a:cubicBezTo>
                <a:close/>
                <a:moveTo>
                  <a:pt x="8533256" y="114681"/>
                </a:moveTo>
                <a:cubicBezTo>
                  <a:pt x="8560834" y="114681"/>
                  <a:pt x="8580289" y="122326"/>
                  <a:pt x="8591621" y="137617"/>
                </a:cubicBezTo>
                <a:cubicBezTo>
                  <a:pt x="8602953" y="152908"/>
                  <a:pt x="8608618" y="172158"/>
                  <a:pt x="8608618" y="195367"/>
                </a:cubicBezTo>
                <a:lnTo>
                  <a:pt x="8608618" y="269500"/>
                </a:lnTo>
                <a:cubicBezTo>
                  <a:pt x="8608618" y="288614"/>
                  <a:pt x="8609574" y="304451"/>
                  <a:pt x="8611485" y="317011"/>
                </a:cubicBezTo>
                <a:lnTo>
                  <a:pt x="8579128" y="317011"/>
                </a:lnTo>
                <a:lnTo>
                  <a:pt x="8576262" y="292027"/>
                </a:lnTo>
                <a:lnTo>
                  <a:pt x="8575033" y="292027"/>
                </a:lnTo>
                <a:cubicBezTo>
                  <a:pt x="8569026" y="300492"/>
                  <a:pt x="8560766" y="307523"/>
                  <a:pt x="8550254" y="313120"/>
                </a:cubicBezTo>
                <a:cubicBezTo>
                  <a:pt x="8539741" y="318718"/>
                  <a:pt x="8527796" y="321516"/>
                  <a:pt x="8514416" y="321516"/>
                </a:cubicBezTo>
                <a:cubicBezTo>
                  <a:pt x="8495302" y="321516"/>
                  <a:pt x="8480421" y="315919"/>
                  <a:pt x="8469772" y="304724"/>
                </a:cubicBezTo>
                <a:cubicBezTo>
                  <a:pt x="8459123" y="293529"/>
                  <a:pt x="8453798" y="280149"/>
                  <a:pt x="8453798" y="264585"/>
                </a:cubicBezTo>
                <a:cubicBezTo>
                  <a:pt x="8453798" y="240557"/>
                  <a:pt x="8464107" y="222194"/>
                  <a:pt x="8484721" y="209498"/>
                </a:cubicBezTo>
                <a:cubicBezTo>
                  <a:pt x="8505337" y="196801"/>
                  <a:pt x="8534759" y="190589"/>
                  <a:pt x="8572985" y="190862"/>
                </a:cubicBezTo>
                <a:lnTo>
                  <a:pt x="8572985" y="186766"/>
                </a:lnTo>
                <a:cubicBezTo>
                  <a:pt x="8572985" y="181851"/>
                  <a:pt x="8572507" y="177141"/>
                  <a:pt x="8571552" y="172636"/>
                </a:cubicBezTo>
                <a:cubicBezTo>
                  <a:pt x="8570596" y="168131"/>
                  <a:pt x="8568684" y="163284"/>
                  <a:pt x="8565818" y="158096"/>
                </a:cubicBezTo>
                <a:cubicBezTo>
                  <a:pt x="8562950" y="152908"/>
                  <a:pt x="8558309" y="148812"/>
                  <a:pt x="8551892" y="145809"/>
                </a:cubicBezTo>
                <a:cubicBezTo>
                  <a:pt x="8545475" y="142805"/>
                  <a:pt x="8537489" y="141303"/>
                  <a:pt x="8527932" y="141303"/>
                </a:cubicBezTo>
                <a:cubicBezTo>
                  <a:pt x="8507726" y="141303"/>
                  <a:pt x="8490387" y="146218"/>
                  <a:pt x="8475916" y="156048"/>
                </a:cubicBezTo>
                <a:lnTo>
                  <a:pt x="8467724" y="131883"/>
                </a:lnTo>
                <a:cubicBezTo>
                  <a:pt x="8486019" y="120415"/>
                  <a:pt x="8507862" y="114681"/>
                  <a:pt x="8533256" y="114681"/>
                </a:cubicBezTo>
                <a:close/>
                <a:moveTo>
                  <a:pt x="7987045" y="114681"/>
                </a:moveTo>
                <a:cubicBezTo>
                  <a:pt x="7994691" y="114681"/>
                  <a:pt x="8002268" y="115978"/>
                  <a:pt x="8009777" y="118572"/>
                </a:cubicBezTo>
                <a:cubicBezTo>
                  <a:pt x="8017285" y="121166"/>
                  <a:pt x="8024727" y="125398"/>
                  <a:pt x="8032099" y="131269"/>
                </a:cubicBezTo>
                <a:cubicBezTo>
                  <a:pt x="8039471" y="137139"/>
                  <a:pt x="8045478" y="145877"/>
                  <a:pt x="8050120" y="157482"/>
                </a:cubicBezTo>
                <a:cubicBezTo>
                  <a:pt x="8054761" y="169086"/>
                  <a:pt x="8057083" y="182944"/>
                  <a:pt x="8057083" y="199053"/>
                </a:cubicBezTo>
                <a:lnTo>
                  <a:pt x="8057083" y="317011"/>
                </a:lnTo>
                <a:lnTo>
                  <a:pt x="8021041" y="317011"/>
                </a:lnTo>
                <a:lnTo>
                  <a:pt x="8021041" y="202740"/>
                </a:lnTo>
                <a:cubicBezTo>
                  <a:pt x="8021041" y="185264"/>
                  <a:pt x="8017354" y="171134"/>
                  <a:pt x="8009982" y="160349"/>
                </a:cubicBezTo>
                <a:cubicBezTo>
                  <a:pt x="8002609" y="149563"/>
                  <a:pt x="7991005" y="144170"/>
                  <a:pt x="7975167" y="144170"/>
                </a:cubicBezTo>
                <a:cubicBezTo>
                  <a:pt x="7963973" y="144170"/>
                  <a:pt x="7954006" y="147720"/>
                  <a:pt x="7945269" y="154819"/>
                </a:cubicBezTo>
                <a:cubicBezTo>
                  <a:pt x="7936531" y="161919"/>
                  <a:pt x="7930387" y="170656"/>
                  <a:pt x="7926838" y="181032"/>
                </a:cubicBezTo>
                <a:cubicBezTo>
                  <a:pt x="7925200" y="185401"/>
                  <a:pt x="7924381" y="190999"/>
                  <a:pt x="7924381" y="197825"/>
                </a:cubicBezTo>
                <a:lnTo>
                  <a:pt x="7924381" y="317011"/>
                </a:lnTo>
                <a:lnTo>
                  <a:pt x="7888338" y="317011"/>
                </a:lnTo>
                <a:lnTo>
                  <a:pt x="7888338" y="172431"/>
                </a:lnTo>
                <a:cubicBezTo>
                  <a:pt x="7888338" y="151133"/>
                  <a:pt x="7887791" y="133248"/>
                  <a:pt x="7886700" y="118777"/>
                </a:cubicBezTo>
                <a:lnTo>
                  <a:pt x="7918647" y="118777"/>
                </a:lnTo>
                <a:lnTo>
                  <a:pt x="7920695" y="151543"/>
                </a:lnTo>
                <a:lnTo>
                  <a:pt x="7921513" y="151543"/>
                </a:lnTo>
                <a:cubicBezTo>
                  <a:pt x="7926974" y="141167"/>
                  <a:pt x="7935439" y="132429"/>
                  <a:pt x="7946907" y="125330"/>
                </a:cubicBezTo>
                <a:cubicBezTo>
                  <a:pt x="7958375" y="118231"/>
                  <a:pt x="7971755" y="114681"/>
                  <a:pt x="7987045" y="114681"/>
                </a:cubicBezTo>
                <a:close/>
                <a:moveTo>
                  <a:pt x="7752207" y="114681"/>
                </a:moveTo>
                <a:cubicBezTo>
                  <a:pt x="7779785" y="114681"/>
                  <a:pt x="7799239" y="122326"/>
                  <a:pt x="7810571" y="137617"/>
                </a:cubicBezTo>
                <a:cubicBezTo>
                  <a:pt x="7821903" y="152908"/>
                  <a:pt x="7827568" y="172158"/>
                  <a:pt x="7827568" y="195367"/>
                </a:cubicBezTo>
                <a:lnTo>
                  <a:pt x="7827568" y="269500"/>
                </a:lnTo>
                <a:cubicBezTo>
                  <a:pt x="7827568" y="289160"/>
                  <a:pt x="7828661" y="304997"/>
                  <a:pt x="7830845" y="317011"/>
                </a:cubicBezTo>
                <a:lnTo>
                  <a:pt x="7798489" y="317011"/>
                </a:lnTo>
                <a:lnTo>
                  <a:pt x="7795212" y="292027"/>
                </a:lnTo>
                <a:lnTo>
                  <a:pt x="7793983" y="292027"/>
                </a:lnTo>
                <a:cubicBezTo>
                  <a:pt x="7787976" y="300492"/>
                  <a:pt x="7779717" y="307523"/>
                  <a:pt x="7769203" y="313120"/>
                </a:cubicBezTo>
                <a:cubicBezTo>
                  <a:pt x="7758691" y="318718"/>
                  <a:pt x="7746745" y="321516"/>
                  <a:pt x="7733365" y="321516"/>
                </a:cubicBezTo>
                <a:cubicBezTo>
                  <a:pt x="7714253" y="321516"/>
                  <a:pt x="7699371" y="315919"/>
                  <a:pt x="7688723" y="304724"/>
                </a:cubicBezTo>
                <a:cubicBezTo>
                  <a:pt x="7678073" y="293529"/>
                  <a:pt x="7672749" y="280149"/>
                  <a:pt x="7672749" y="264585"/>
                </a:cubicBezTo>
                <a:cubicBezTo>
                  <a:pt x="7672749" y="240557"/>
                  <a:pt x="7683057" y="222194"/>
                  <a:pt x="7703671" y="209498"/>
                </a:cubicBezTo>
                <a:cubicBezTo>
                  <a:pt x="7724287" y="196801"/>
                  <a:pt x="7753709" y="190589"/>
                  <a:pt x="7791935" y="190862"/>
                </a:cubicBezTo>
                <a:lnTo>
                  <a:pt x="7791935" y="186766"/>
                </a:lnTo>
                <a:cubicBezTo>
                  <a:pt x="7791935" y="181851"/>
                  <a:pt x="7791457" y="177141"/>
                  <a:pt x="7790501" y="172636"/>
                </a:cubicBezTo>
                <a:cubicBezTo>
                  <a:pt x="7789547" y="168131"/>
                  <a:pt x="7787635" y="163284"/>
                  <a:pt x="7784767" y="158096"/>
                </a:cubicBezTo>
                <a:cubicBezTo>
                  <a:pt x="7781901" y="152908"/>
                  <a:pt x="7777259" y="148812"/>
                  <a:pt x="7770842" y="145809"/>
                </a:cubicBezTo>
                <a:cubicBezTo>
                  <a:pt x="7764425" y="142805"/>
                  <a:pt x="7756439" y="141303"/>
                  <a:pt x="7746881" y="141303"/>
                </a:cubicBezTo>
                <a:cubicBezTo>
                  <a:pt x="7726677" y="141303"/>
                  <a:pt x="7709337" y="146218"/>
                  <a:pt x="7694865" y="156048"/>
                </a:cubicBezTo>
                <a:lnTo>
                  <a:pt x="7686675" y="131883"/>
                </a:lnTo>
                <a:cubicBezTo>
                  <a:pt x="7704969" y="120415"/>
                  <a:pt x="7726813" y="114681"/>
                  <a:pt x="7752207" y="114681"/>
                </a:cubicBezTo>
                <a:close/>
                <a:moveTo>
                  <a:pt x="7643021" y="114681"/>
                </a:moveTo>
                <a:cubicBezTo>
                  <a:pt x="7645206" y="114681"/>
                  <a:pt x="7648483" y="114954"/>
                  <a:pt x="7652851" y="115500"/>
                </a:cubicBezTo>
                <a:lnTo>
                  <a:pt x="7652851" y="149495"/>
                </a:lnTo>
                <a:cubicBezTo>
                  <a:pt x="7650394" y="148949"/>
                  <a:pt x="7646298" y="148676"/>
                  <a:pt x="7640565" y="148676"/>
                </a:cubicBezTo>
                <a:cubicBezTo>
                  <a:pt x="7628003" y="148676"/>
                  <a:pt x="7617423" y="152908"/>
                  <a:pt x="7608822" y="161373"/>
                </a:cubicBezTo>
                <a:cubicBezTo>
                  <a:pt x="7600221" y="169837"/>
                  <a:pt x="7594692" y="180896"/>
                  <a:pt x="7592235" y="194548"/>
                </a:cubicBezTo>
                <a:cubicBezTo>
                  <a:pt x="7591415" y="199463"/>
                  <a:pt x="7591005" y="205061"/>
                  <a:pt x="7591005" y="211341"/>
                </a:cubicBezTo>
                <a:lnTo>
                  <a:pt x="7591005" y="317011"/>
                </a:lnTo>
                <a:lnTo>
                  <a:pt x="7554963" y="317011"/>
                </a:lnTo>
                <a:lnTo>
                  <a:pt x="7554963" y="180623"/>
                </a:lnTo>
                <a:cubicBezTo>
                  <a:pt x="7554963" y="155775"/>
                  <a:pt x="7554417" y="135160"/>
                  <a:pt x="7553325" y="118777"/>
                </a:cubicBezTo>
                <a:lnTo>
                  <a:pt x="7584862" y="118777"/>
                </a:lnTo>
                <a:lnTo>
                  <a:pt x="7586500" y="158096"/>
                </a:lnTo>
                <a:lnTo>
                  <a:pt x="7587729" y="158096"/>
                </a:lnTo>
                <a:cubicBezTo>
                  <a:pt x="7592097" y="144990"/>
                  <a:pt x="7599333" y="134477"/>
                  <a:pt x="7609437" y="126559"/>
                </a:cubicBezTo>
                <a:cubicBezTo>
                  <a:pt x="7619539" y="118640"/>
                  <a:pt x="7630735" y="114681"/>
                  <a:pt x="7643021" y="114681"/>
                </a:cubicBezTo>
                <a:close/>
                <a:moveTo>
                  <a:pt x="6948420" y="114681"/>
                </a:moveTo>
                <a:cubicBezTo>
                  <a:pt x="6968079" y="114681"/>
                  <a:pt x="6984190" y="118777"/>
                  <a:pt x="6996750" y="126968"/>
                </a:cubicBezTo>
                <a:lnTo>
                  <a:pt x="6988149" y="153181"/>
                </a:lnTo>
                <a:cubicBezTo>
                  <a:pt x="6975589" y="145263"/>
                  <a:pt x="6962073" y="141303"/>
                  <a:pt x="6947601" y="141303"/>
                </a:cubicBezTo>
                <a:cubicBezTo>
                  <a:pt x="6937226" y="141303"/>
                  <a:pt x="6929170" y="143897"/>
                  <a:pt x="6923436" y="149085"/>
                </a:cubicBezTo>
                <a:cubicBezTo>
                  <a:pt x="6917702" y="154273"/>
                  <a:pt x="6914835" y="160690"/>
                  <a:pt x="6914835" y="168335"/>
                </a:cubicBezTo>
                <a:cubicBezTo>
                  <a:pt x="6914835" y="176254"/>
                  <a:pt x="6917634" y="182534"/>
                  <a:pt x="6923231" y="187176"/>
                </a:cubicBezTo>
                <a:cubicBezTo>
                  <a:pt x="6928829" y="191818"/>
                  <a:pt x="6938454" y="196869"/>
                  <a:pt x="6952107" y="202330"/>
                </a:cubicBezTo>
                <a:cubicBezTo>
                  <a:pt x="6969582" y="208883"/>
                  <a:pt x="6982619" y="216870"/>
                  <a:pt x="6991221" y="226290"/>
                </a:cubicBezTo>
                <a:cubicBezTo>
                  <a:pt x="6999822" y="235710"/>
                  <a:pt x="7004123" y="247520"/>
                  <a:pt x="7004123" y="261718"/>
                </a:cubicBezTo>
                <a:cubicBezTo>
                  <a:pt x="7004123" y="279740"/>
                  <a:pt x="6997569" y="294211"/>
                  <a:pt x="6984463" y="305133"/>
                </a:cubicBezTo>
                <a:cubicBezTo>
                  <a:pt x="6971357" y="316055"/>
                  <a:pt x="6953335" y="321516"/>
                  <a:pt x="6930399" y="321516"/>
                </a:cubicBezTo>
                <a:cubicBezTo>
                  <a:pt x="6909101" y="321516"/>
                  <a:pt x="6890534" y="316875"/>
                  <a:pt x="6874697" y="307591"/>
                </a:cubicBezTo>
                <a:lnTo>
                  <a:pt x="6883297" y="280559"/>
                </a:lnTo>
                <a:cubicBezTo>
                  <a:pt x="6898861" y="289843"/>
                  <a:pt x="6914835" y="294484"/>
                  <a:pt x="6931218" y="294484"/>
                </a:cubicBezTo>
                <a:cubicBezTo>
                  <a:pt x="6943505" y="294484"/>
                  <a:pt x="6952925" y="291754"/>
                  <a:pt x="6959479" y="286293"/>
                </a:cubicBezTo>
                <a:cubicBezTo>
                  <a:pt x="6966031" y="280832"/>
                  <a:pt x="6969308" y="273733"/>
                  <a:pt x="6969308" y="264995"/>
                </a:cubicBezTo>
                <a:cubicBezTo>
                  <a:pt x="6969308" y="256530"/>
                  <a:pt x="6966578" y="249636"/>
                  <a:pt x="6961117" y="244312"/>
                </a:cubicBezTo>
                <a:cubicBezTo>
                  <a:pt x="6955657" y="238987"/>
                  <a:pt x="6946237" y="233867"/>
                  <a:pt x="6932857" y="228952"/>
                </a:cubicBezTo>
                <a:cubicBezTo>
                  <a:pt x="6897633" y="216119"/>
                  <a:pt x="6880021" y="197415"/>
                  <a:pt x="6880021" y="172841"/>
                </a:cubicBezTo>
                <a:cubicBezTo>
                  <a:pt x="6880021" y="156458"/>
                  <a:pt x="6886301" y="142669"/>
                  <a:pt x="6898861" y="131474"/>
                </a:cubicBezTo>
                <a:cubicBezTo>
                  <a:pt x="6911422" y="120279"/>
                  <a:pt x="6927941" y="114681"/>
                  <a:pt x="6948420" y="114681"/>
                </a:cubicBezTo>
                <a:close/>
                <a:moveTo>
                  <a:pt x="6667376" y="114681"/>
                </a:moveTo>
                <a:cubicBezTo>
                  <a:pt x="6695773" y="114681"/>
                  <a:pt x="6718777" y="124101"/>
                  <a:pt x="6736389" y="142942"/>
                </a:cubicBezTo>
                <a:cubicBezTo>
                  <a:pt x="6754001" y="161782"/>
                  <a:pt x="6762807" y="186220"/>
                  <a:pt x="6762807" y="216256"/>
                </a:cubicBezTo>
                <a:cubicBezTo>
                  <a:pt x="6762807" y="250387"/>
                  <a:pt x="6752977" y="276463"/>
                  <a:pt x="6733317" y="294484"/>
                </a:cubicBezTo>
                <a:cubicBezTo>
                  <a:pt x="6713657" y="312506"/>
                  <a:pt x="6690585" y="321516"/>
                  <a:pt x="6664099" y="321516"/>
                </a:cubicBezTo>
                <a:cubicBezTo>
                  <a:pt x="6636794" y="321516"/>
                  <a:pt x="6614131" y="312164"/>
                  <a:pt x="6596110" y="293461"/>
                </a:cubicBezTo>
                <a:cubicBezTo>
                  <a:pt x="6578089" y="274757"/>
                  <a:pt x="6569078" y="250114"/>
                  <a:pt x="6569078" y="219532"/>
                </a:cubicBezTo>
                <a:cubicBezTo>
                  <a:pt x="6569078" y="187585"/>
                  <a:pt x="6578430" y="162123"/>
                  <a:pt x="6597134" y="143146"/>
                </a:cubicBezTo>
                <a:cubicBezTo>
                  <a:pt x="6615838" y="124169"/>
                  <a:pt x="6639252" y="114681"/>
                  <a:pt x="6667376" y="114681"/>
                </a:cubicBezTo>
                <a:close/>
                <a:moveTo>
                  <a:pt x="6447282" y="114681"/>
                </a:moveTo>
                <a:cubicBezTo>
                  <a:pt x="6474860" y="114681"/>
                  <a:pt x="6494315" y="122326"/>
                  <a:pt x="6505646" y="137617"/>
                </a:cubicBezTo>
                <a:cubicBezTo>
                  <a:pt x="6516977" y="152908"/>
                  <a:pt x="6522644" y="172158"/>
                  <a:pt x="6522644" y="195367"/>
                </a:cubicBezTo>
                <a:lnTo>
                  <a:pt x="6522644" y="269500"/>
                </a:lnTo>
                <a:cubicBezTo>
                  <a:pt x="6522644" y="288614"/>
                  <a:pt x="6523599" y="304451"/>
                  <a:pt x="6525510" y="317011"/>
                </a:cubicBezTo>
                <a:lnTo>
                  <a:pt x="6493154" y="317011"/>
                </a:lnTo>
                <a:lnTo>
                  <a:pt x="6490287" y="292027"/>
                </a:lnTo>
                <a:lnTo>
                  <a:pt x="6489059" y="292027"/>
                </a:lnTo>
                <a:cubicBezTo>
                  <a:pt x="6483051" y="300492"/>
                  <a:pt x="6474791" y="307523"/>
                  <a:pt x="6464279" y="313120"/>
                </a:cubicBezTo>
                <a:cubicBezTo>
                  <a:pt x="6453767" y="318718"/>
                  <a:pt x="6441821" y="321516"/>
                  <a:pt x="6428441" y="321516"/>
                </a:cubicBezTo>
                <a:cubicBezTo>
                  <a:pt x="6409327" y="321516"/>
                  <a:pt x="6394446" y="315919"/>
                  <a:pt x="6383798" y="304724"/>
                </a:cubicBezTo>
                <a:cubicBezTo>
                  <a:pt x="6373149" y="293529"/>
                  <a:pt x="6367824" y="280149"/>
                  <a:pt x="6367824" y="264585"/>
                </a:cubicBezTo>
                <a:cubicBezTo>
                  <a:pt x="6367824" y="240557"/>
                  <a:pt x="6378132" y="222194"/>
                  <a:pt x="6398747" y="209498"/>
                </a:cubicBezTo>
                <a:cubicBezTo>
                  <a:pt x="6419362" y="196801"/>
                  <a:pt x="6448784" y="190589"/>
                  <a:pt x="6487011" y="190862"/>
                </a:cubicBezTo>
                <a:lnTo>
                  <a:pt x="6487011" y="186766"/>
                </a:lnTo>
                <a:cubicBezTo>
                  <a:pt x="6487011" y="181851"/>
                  <a:pt x="6486533" y="177141"/>
                  <a:pt x="6485577" y="172636"/>
                </a:cubicBezTo>
                <a:cubicBezTo>
                  <a:pt x="6484621" y="168131"/>
                  <a:pt x="6482710" y="163284"/>
                  <a:pt x="6479843" y="158096"/>
                </a:cubicBezTo>
                <a:cubicBezTo>
                  <a:pt x="6476976" y="152908"/>
                  <a:pt x="6472334" y="148812"/>
                  <a:pt x="6465918" y="145809"/>
                </a:cubicBezTo>
                <a:cubicBezTo>
                  <a:pt x="6459501" y="142805"/>
                  <a:pt x="6451514" y="141303"/>
                  <a:pt x="6441957" y="141303"/>
                </a:cubicBezTo>
                <a:cubicBezTo>
                  <a:pt x="6421752" y="141303"/>
                  <a:pt x="6404413" y="146218"/>
                  <a:pt x="6389941" y="156048"/>
                </a:cubicBezTo>
                <a:lnTo>
                  <a:pt x="6381750" y="131883"/>
                </a:lnTo>
                <a:cubicBezTo>
                  <a:pt x="6400044" y="120415"/>
                  <a:pt x="6421888" y="114681"/>
                  <a:pt x="6447282" y="114681"/>
                </a:cubicBezTo>
                <a:close/>
                <a:moveTo>
                  <a:pt x="5809107" y="114681"/>
                </a:moveTo>
                <a:cubicBezTo>
                  <a:pt x="5836685" y="114681"/>
                  <a:pt x="5856140" y="122326"/>
                  <a:pt x="5867471" y="137617"/>
                </a:cubicBezTo>
                <a:cubicBezTo>
                  <a:pt x="5878803" y="152908"/>
                  <a:pt x="5884468" y="172158"/>
                  <a:pt x="5884468" y="195367"/>
                </a:cubicBezTo>
                <a:lnTo>
                  <a:pt x="5884468" y="269500"/>
                </a:lnTo>
                <a:cubicBezTo>
                  <a:pt x="5884468" y="288614"/>
                  <a:pt x="5885424" y="304451"/>
                  <a:pt x="5887335" y="317011"/>
                </a:cubicBezTo>
                <a:lnTo>
                  <a:pt x="5854979" y="317011"/>
                </a:lnTo>
                <a:lnTo>
                  <a:pt x="5852112" y="292027"/>
                </a:lnTo>
                <a:lnTo>
                  <a:pt x="5850884" y="292027"/>
                </a:lnTo>
                <a:cubicBezTo>
                  <a:pt x="5844876" y="300492"/>
                  <a:pt x="5836616" y="307523"/>
                  <a:pt x="5826104" y="313120"/>
                </a:cubicBezTo>
                <a:cubicBezTo>
                  <a:pt x="5815592" y="318718"/>
                  <a:pt x="5803646" y="321516"/>
                  <a:pt x="5790266" y="321516"/>
                </a:cubicBezTo>
                <a:cubicBezTo>
                  <a:pt x="5771152" y="321516"/>
                  <a:pt x="5756271" y="315919"/>
                  <a:pt x="5745623" y="304724"/>
                </a:cubicBezTo>
                <a:cubicBezTo>
                  <a:pt x="5734974" y="293529"/>
                  <a:pt x="5729649" y="280149"/>
                  <a:pt x="5729649" y="264585"/>
                </a:cubicBezTo>
                <a:cubicBezTo>
                  <a:pt x="5729649" y="240557"/>
                  <a:pt x="5739957" y="222194"/>
                  <a:pt x="5760572" y="209498"/>
                </a:cubicBezTo>
                <a:cubicBezTo>
                  <a:pt x="5781187" y="196801"/>
                  <a:pt x="5810609" y="190589"/>
                  <a:pt x="5848836" y="190862"/>
                </a:cubicBezTo>
                <a:lnTo>
                  <a:pt x="5848836" y="186766"/>
                </a:lnTo>
                <a:cubicBezTo>
                  <a:pt x="5848836" y="181851"/>
                  <a:pt x="5848358" y="177141"/>
                  <a:pt x="5847402" y="172636"/>
                </a:cubicBezTo>
                <a:cubicBezTo>
                  <a:pt x="5846447" y="168131"/>
                  <a:pt x="5844535" y="163284"/>
                  <a:pt x="5841668" y="158096"/>
                </a:cubicBezTo>
                <a:cubicBezTo>
                  <a:pt x="5838801" y="152908"/>
                  <a:pt x="5834159" y="148812"/>
                  <a:pt x="5827743" y="145809"/>
                </a:cubicBezTo>
                <a:cubicBezTo>
                  <a:pt x="5821326" y="142805"/>
                  <a:pt x="5813339" y="141303"/>
                  <a:pt x="5803782" y="141303"/>
                </a:cubicBezTo>
                <a:cubicBezTo>
                  <a:pt x="5783577" y="141303"/>
                  <a:pt x="5766238" y="146218"/>
                  <a:pt x="5751766" y="156048"/>
                </a:cubicBezTo>
                <a:lnTo>
                  <a:pt x="5743575" y="131883"/>
                </a:lnTo>
                <a:cubicBezTo>
                  <a:pt x="5761869" y="120415"/>
                  <a:pt x="5783713" y="114681"/>
                  <a:pt x="5809107" y="114681"/>
                </a:cubicBezTo>
                <a:close/>
                <a:moveTo>
                  <a:pt x="5427793" y="114681"/>
                </a:moveTo>
                <a:cubicBezTo>
                  <a:pt x="5447998" y="114681"/>
                  <a:pt x="5464654" y="118231"/>
                  <a:pt x="5477760" y="125330"/>
                </a:cubicBezTo>
                <a:lnTo>
                  <a:pt x="5469569" y="152771"/>
                </a:lnTo>
                <a:cubicBezTo>
                  <a:pt x="5457555" y="146491"/>
                  <a:pt x="5443629" y="143351"/>
                  <a:pt x="5427793" y="143351"/>
                </a:cubicBezTo>
                <a:cubicBezTo>
                  <a:pt x="5405949" y="143351"/>
                  <a:pt x="5388814" y="150519"/>
                  <a:pt x="5376391" y="164854"/>
                </a:cubicBezTo>
                <a:cubicBezTo>
                  <a:pt x="5363967" y="179189"/>
                  <a:pt x="5357755" y="197006"/>
                  <a:pt x="5357755" y="218304"/>
                </a:cubicBezTo>
                <a:cubicBezTo>
                  <a:pt x="5357755" y="240967"/>
                  <a:pt x="5364240" y="258988"/>
                  <a:pt x="5377210" y="272367"/>
                </a:cubicBezTo>
                <a:cubicBezTo>
                  <a:pt x="5390180" y="285747"/>
                  <a:pt x="5406631" y="292437"/>
                  <a:pt x="5426564" y="292437"/>
                </a:cubicBezTo>
                <a:cubicBezTo>
                  <a:pt x="5441855" y="292437"/>
                  <a:pt x="5456599" y="289297"/>
                  <a:pt x="5470798" y="283016"/>
                </a:cubicBezTo>
                <a:lnTo>
                  <a:pt x="5476941" y="310048"/>
                </a:lnTo>
                <a:cubicBezTo>
                  <a:pt x="5460831" y="317694"/>
                  <a:pt x="5441855" y="321516"/>
                  <a:pt x="5420011" y="321516"/>
                </a:cubicBezTo>
                <a:cubicBezTo>
                  <a:pt x="5390248" y="321516"/>
                  <a:pt x="5366356" y="312233"/>
                  <a:pt x="5348335" y="293665"/>
                </a:cubicBezTo>
                <a:cubicBezTo>
                  <a:pt x="5330314" y="275098"/>
                  <a:pt x="5321303" y="250660"/>
                  <a:pt x="5321303" y="220351"/>
                </a:cubicBezTo>
                <a:cubicBezTo>
                  <a:pt x="5321303" y="189497"/>
                  <a:pt x="5331064" y="164171"/>
                  <a:pt x="5350587" y="144375"/>
                </a:cubicBezTo>
                <a:cubicBezTo>
                  <a:pt x="5370111" y="124579"/>
                  <a:pt x="5395846" y="114681"/>
                  <a:pt x="5427793" y="114681"/>
                </a:cubicBezTo>
                <a:close/>
                <a:moveTo>
                  <a:pt x="5114801" y="114681"/>
                </a:moveTo>
                <a:cubicBezTo>
                  <a:pt x="5143198" y="114681"/>
                  <a:pt x="5166202" y="124101"/>
                  <a:pt x="5183814" y="142942"/>
                </a:cubicBezTo>
                <a:cubicBezTo>
                  <a:pt x="5201426" y="161782"/>
                  <a:pt x="5210231" y="186220"/>
                  <a:pt x="5210231" y="216256"/>
                </a:cubicBezTo>
                <a:cubicBezTo>
                  <a:pt x="5210231" y="250387"/>
                  <a:pt x="5200402" y="276463"/>
                  <a:pt x="5180742" y="294484"/>
                </a:cubicBezTo>
                <a:cubicBezTo>
                  <a:pt x="5161083" y="312506"/>
                  <a:pt x="5138010" y="321516"/>
                  <a:pt x="5111524" y="321516"/>
                </a:cubicBezTo>
                <a:cubicBezTo>
                  <a:pt x="5084219" y="321516"/>
                  <a:pt x="5061556" y="312164"/>
                  <a:pt x="5043535" y="293461"/>
                </a:cubicBezTo>
                <a:cubicBezTo>
                  <a:pt x="5025513" y="274757"/>
                  <a:pt x="5016503" y="250114"/>
                  <a:pt x="5016503" y="219532"/>
                </a:cubicBezTo>
                <a:cubicBezTo>
                  <a:pt x="5016503" y="187585"/>
                  <a:pt x="5025855" y="162123"/>
                  <a:pt x="5044558" y="143146"/>
                </a:cubicBezTo>
                <a:cubicBezTo>
                  <a:pt x="5063263" y="124169"/>
                  <a:pt x="5086677" y="114681"/>
                  <a:pt x="5114801" y="114681"/>
                </a:cubicBezTo>
                <a:close/>
                <a:moveTo>
                  <a:pt x="4894707" y="114681"/>
                </a:moveTo>
                <a:cubicBezTo>
                  <a:pt x="4922285" y="114681"/>
                  <a:pt x="4941740" y="122326"/>
                  <a:pt x="4953071" y="137617"/>
                </a:cubicBezTo>
                <a:cubicBezTo>
                  <a:pt x="4964403" y="152908"/>
                  <a:pt x="4970068" y="172158"/>
                  <a:pt x="4970068" y="195367"/>
                </a:cubicBezTo>
                <a:lnTo>
                  <a:pt x="4970068" y="269500"/>
                </a:lnTo>
                <a:cubicBezTo>
                  <a:pt x="4970068" y="288614"/>
                  <a:pt x="4971024" y="304451"/>
                  <a:pt x="4972935" y="317011"/>
                </a:cubicBezTo>
                <a:lnTo>
                  <a:pt x="4940579" y="317011"/>
                </a:lnTo>
                <a:lnTo>
                  <a:pt x="4937712" y="292027"/>
                </a:lnTo>
                <a:lnTo>
                  <a:pt x="4936483" y="292027"/>
                </a:lnTo>
                <a:cubicBezTo>
                  <a:pt x="4930476" y="300492"/>
                  <a:pt x="4922216" y="307523"/>
                  <a:pt x="4911704" y="313120"/>
                </a:cubicBezTo>
                <a:cubicBezTo>
                  <a:pt x="4901192" y="318718"/>
                  <a:pt x="4889246" y="321516"/>
                  <a:pt x="4875866" y="321516"/>
                </a:cubicBezTo>
                <a:cubicBezTo>
                  <a:pt x="4856753" y="321516"/>
                  <a:pt x="4841872" y="315919"/>
                  <a:pt x="4831223" y="304724"/>
                </a:cubicBezTo>
                <a:cubicBezTo>
                  <a:pt x="4820574" y="293529"/>
                  <a:pt x="4815249" y="280149"/>
                  <a:pt x="4815249" y="264585"/>
                </a:cubicBezTo>
                <a:cubicBezTo>
                  <a:pt x="4815249" y="240557"/>
                  <a:pt x="4825557" y="222194"/>
                  <a:pt x="4846172" y="209498"/>
                </a:cubicBezTo>
                <a:cubicBezTo>
                  <a:pt x="4866787" y="196801"/>
                  <a:pt x="4896208" y="190589"/>
                  <a:pt x="4934436" y="190862"/>
                </a:cubicBezTo>
                <a:lnTo>
                  <a:pt x="4934436" y="186766"/>
                </a:lnTo>
                <a:cubicBezTo>
                  <a:pt x="4934436" y="181851"/>
                  <a:pt x="4933958" y="177141"/>
                  <a:pt x="4933002" y="172636"/>
                </a:cubicBezTo>
                <a:cubicBezTo>
                  <a:pt x="4932046" y="168131"/>
                  <a:pt x="4930135" y="163284"/>
                  <a:pt x="4927268" y="158096"/>
                </a:cubicBezTo>
                <a:cubicBezTo>
                  <a:pt x="4924401" y="152908"/>
                  <a:pt x="4919759" y="148812"/>
                  <a:pt x="4913342" y="145809"/>
                </a:cubicBezTo>
                <a:cubicBezTo>
                  <a:pt x="4906926" y="142805"/>
                  <a:pt x="4898939" y="141303"/>
                  <a:pt x="4889382" y="141303"/>
                </a:cubicBezTo>
                <a:cubicBezTo>
                  <a:pt x="4869177" y="141303"/>
                  <a:pt x="4851838" y="146218"/>
                  <a:pt x="4837366" y="156048"/>
                </a:cubicBezTo>
                <a:lnTo>
                  <a:pt x="4829175" y="131883"/>
                </a:lnTo>
                <a:cubicBezTo>
                  <a:pt x="4847469" y="120415"/>
                  <a:pt x="4869313" y="114681"/>
                  <a:pt x="4894707" y="114681"/>
                </a:cubicBezTo>
                <a:close/>
                <a:moveTo>
                  <a:pt x="4506125" y="114681"/>
                </a:moveTo>
                <a:cubicBezTo>
                  <a:pt x="4534795" y="114681"/>
                  <a:pt x="4555411" y="126013"/>
                  <a:pt x="4567971" y="148676"/>
                </a:cubicBezTo>
                <a:lnTo>
                  <a:pt x="4568790" y="148676"/>
                </a:lnTo>
                <a:lnTo>
                  <a:pt x="4570019" y="118777"/>
                </a:lnTo>
                <a:lnTo>
                  <a:pt x="4601965" y="118777"/>
                </a:lnTo>
                <a:cubicBezTo>
                  <a:pt x="4600874" y="131064"/>
                  <a:pt x="4600327" y="149085"/>
                  <a:pt x="4600327" y="172841"/>
                </a:cubicBezTo>
                <a:lnTo>
                  <a:pt x="4600327" y="287931"/>
                </a:lnTo>
                <a:cubicBezTo>
                  <a:pt x="4600327" y="330800"/>
                  <a:pt x="4590907" y="361109"/>
                  <a:pt x="4572067" y="378857"/>
                </a:cubicBezTo>
                <a:cubicBezTo>
                  <a:pt x="4554318" y="394694"/>
                  <a:pt x="4530154" y="402612"/>
                  <a:pt x="4499572" y="402612"/>
                </a:cubicBezTo>
                <a:cubicBezTo>
                  <a:pt x="4471994" y="402612"/>
                  <a:pt x="4450013" y="397151"/>
                  <a:pt x="4433630" y="386229"/>
                </a:cubicBezTo>
                <a:lnTo>
                  <a:pt x="4442641" y="358378"/>
                </a:lnTo>
                <a:cubicBezTo>
                  <a:pt x="4458751" y="369027"/>
                  <a:pt x="4478138" y="374352"/>
                  <a:pt x="4500800" y="374352"/>
                </a:cubicBezTo>
                <a:cubicBezTo>
                  <a:pt x="4520460" y="374352"/>
                  <a:pt x="4536024" y="368754"/>
                  <a:pt x="4547492" y="357559"/>
                </a:cubicBezTo>
                <a:cubicBezTo>
                  <a:pt x="4558960" y="346364"/>
                  <a:pt x="4564694" y="328752"/>
                  <a:pt x="4564694" y="304724"/>
                </a:cubicBezTo>
                <a:lnTo>
                  <a:pt x="4564694" y="283016"/>
                </a:lnTo>
                <a:lnTo>
                  <a:pt x="4563875" y="283016"/>
                </a:lnTo>
                <a:cubicBezTo>
                  <a:pt x="4558141" y="292846"/>
                  <a:pt x="4549882" y="300833"/>
                  <a:pt x="4539096" y="306977"/>
                </a:cubicBezTo>
                <a:cubicBezTo>
                  <a:pt x="4528311" y="313120"/>
                  <a:pt x="4515545" y="316192"/>
                  <a:pt x="4500800" y="316192"/>
                </a:cubicBezTo>
                <a:cubicBezTo>
                  <a:pt x="4476499" y="316192"/>
                  <a:pt x="4456362" y="306977"/>
                  <a:pt x="4440388" y="288546"/>
                </a:cubicBezTo>
                <a:cubicBezTo>
                  <a:pt x="4424415" y="270115"/>
                  <a:pt x="4416428" y="247110"/>
                  <a:pt x="4416428" y="219532"/>
                </a:cubicBezTo>
                <a:cubicBezTo>
                  <a:pt x="4416428" y="187585"/>
                  <a:pt x="4425302" y="162123"/>
                  <a:pt x="4443050" y="143146"/>
                </a:cubicBezTo>
                <a:cubicBezTo>
                  <a:pt x="4460799" y="124169"/>
                  <a:pt x="4481824" y="114681"/>
                  <a:pt x="4506125" y="114681"/>
                </a:cubicBezTo>
                <a:close/>
                <a:moveTo>
                  <a:pt x="4300871" y="114681"/>
                </a:moveTo>
                <a:cubicBezTo>
                  <a:pt x="4308516" y="114681"/>
                  <a:pt x="4316094" y="115978"/>
                  <a:pt x="4323602" y="118572"/>
                </a:cubicBezTo>
                <a:cubicBezTo>
                  <a:pt x="4331112" y="121166"/>
                  <a:pt x="4338552" y="125398"/>
                  <a:pt x="4345924" y="131269"/>
                </a:cubicBezTo>
                <a:cubicBezTo>
                  <a:pt x="4353297" y="137139"/>
                  <a:pt x="4359303" y="145877"/>
                  <a:pt x="4363945" y="157482"/>
                </a:cubicBezTo>
                <a:cubicBezTo>
                  <a:pt x="4368587" y="169086"/>
                  <a:pt x="4370908" y="182944"/>
                  <a:pt x="4370908" y="199053"/>
                </a:cubicBezTo>
                <a:lnTo>
                  <a:pt x="4370908" y="317011"/>
                </a:lnTo>
                <a:lnTo>
                  <a:pt x="4334865" y="317011"/>
                </a:lnTo>
                <a:lnTo>
                  <a:pt x="4334865" y="202740"/>
                </a:lnTo>
                <a:cubicBezTo>
                  <a:pt x="4334865" y="185264"/>
                  <a:pt x="4331179" y="171134"/>
                  <a:pt x="4323807" y="160349"/>
                </a:cubicBezTo>
                <a:cubicBezTo>
                  <a:pt x="4316435" y="149563"/>
                  <a:pt x="4304830" y="144170"/>
                  <a:pt x="4288993" y="144170"/>
                </a:cubicBezTo>
                <a:cubicBezTo>
                  <a:pt x="4277798" y="144170"/>
                  <a:pt x="4267832" y="147720"/>
                  <a:pt x="4259094" y="154819"/>
                </a:cubicBezTo>
                <a:cubicBezTo>
                  <a:pt x="4250357" y="161919"/>
                  <a:pt x="4244213" y="170656"/>
                  <a:pt x="4240663" y="181032"/>
                </a:cubicBezTo>
                <a:cubicBezTo>
                  <a:pt x="4239025" y="185401"/>
                  <a:pt x="4238206" y="190999"/>
                  <a:pt x="4238206" y="197825"/>
                </a:cubicBezTo>
                <a:lnTo>
                  <a:pt x="4238206" y="317011"/>
                </a:lnTo>
                <a:lnTo>
                  <a:pt x="4202163" y="317011"/>
                </a:lnTo>
                <a:lnTo>
                  <a:pt x="4202163" y="172431"/>
                </a:lnTo>
                <a:cubicBezTo>
                  <a:pt x="4202163" y="151133"/>
                  <a:pt x="4201617" y="133248"/>
                  <a:pt x="4200525" y="118777"/>
                </a:cubicBezTo>
                <a:lnTo>
                  <a:pt x="4232472" y="118777"/>
                </a:lnTo>
                <a:lnTo>
                  <a:pt x="4234520" y="151543"/>
                </a:lnTo>
                <a:lnTo>
                  <a:pt x="4235339" y="151543"/>
                </a:lnTo>
                <a:cubicBezTo>
                  <a:pt x="4240800" y="141167"/>
                  <a:pt x="4249265" y="132429"/>
                  <a:pt x="4260732" y="125330"/>
                </a:cubicBezTo>
                <a:cubicBezTo>
                  <a:pt x="4272201" y="118231"/>
                  <a:pt x="4285580" y="114681"/>
                  <a:pt x="4300871" y="114681"/>
                </a:cubicBezTo>
                <a:close/>
                <a:moveTo>
                  <a:pt x="4057526" y="114681"/>
                </a:moveTo>
                <a:cubicBezTo>
                  <a:pt x="4085923" y="114681"/>
                  <a:pt x="4108928" y="124101"/>
                  <a:pt x="4126540" y="142942"/>
                </a:cubicBezTo>
                <a:cubicBezTo>
                  <a:pt x="4144151" y="161782"/>
                  <a:pt x="4152957" y="186220"/>
                  <a:pt x="4152957" y="216256"/>
                </a:cubicBezTo>
                <a:cubicBezTo>
                  <a:pt x="4152957" y="250387"/>
                  <a:pt x="4143127" y="276463"/>
                  <a:pt x="4123468" y="294484"/>
                </a:cubicBezTo>
                <a:cubicBezTo>
                  <a:pt x="4103808" y="312506"/>
                  <a:pt x="4080736" y="321516"/>
                  <a:pt x="4054250" y="321516"/>
                </a:cubicBezTo>
                <a:cubicBezTo>
                  <a:pt x="4026945" y="321516"/>
                  <a:pt x="4004282" y="312164"/>
                  <a:pt x="3986260" y="293461"/>
                </a:cubicBezTo>
                <a:cubicBezTo>
                  <a:pt x="3968239" y="274757"/>
                  <a:pt x="3959228" y="250114"/>
                  <a:pt x="3959228" y="219532"/>
                </a:cubicBezTo>
                <a:cubicBezTo>
                  <a:pt x="3959228" y="187585"/>
                  <a:pt x="3968580" y="162123"/>
                  <a:pt x="3987284" y="143146"/>
                </a:cubicBezTo>
                <a:cubicBezTo>
                  <a:pt x="4005988" y="124169"/>
                  <a:pt x="4029402" y="114681"/>
                  <a:pt x="4057526" y="114681"/>
                </a:cubicBezTo>
                <a:close/>
                <a:moveTo>
                  <a:pt x="3884742" y="114681"/>
                </a:moveTo>
                <a:cubicBezTo>
                  <a:pt x="3904948" y="114681"/>
                  <a:pt x="3921604" y="118231"/>
                  <a:pt x="3934710" y="125330"/>
                </a:cubicBezTo>
                <a:lnTo>
                  <a:pt x="3926519" y="152771"/>
                </a:lnTo>
                <a:cubicBezTo>
                  <a:pt x="3914505" y="146491"/>
                  <a:pt x="3900579" y="143351"/>
                  <a:pt x="3884742" y="143351"/>
                </a:cubicBezTo>
                <a:cubicBezTo>
                  <a:pt x="3862899" y="143351"/>
                  <a:pt x="3845765" y="150519"/>
                  <a:pt x="3833341" y="164854"/>
                </a:cubicBezTo>
                <a:cubicBezTo>
                  <a:pt x="3820917" y="179189"/>
                  <a:pt x="3814705" y="197006"/>
                  <a:pt x="3814705" y="218304"/>
                </a:cubicBezTo>
                <a:cubicBezTo>
                  <a:pt x="3814705" y="240967"/>
                  <a:pt x="3821190" y="258988"/>
                  <a:pt x="3834160" y="272367"/>
                </a:cubicBezTo>
                <a:cubicBezTo>
                  <a:pt x="3847130" y="285747"/>
                  <a:pt x="3863582" y="292437"/>
                  <a:pt x="3883513" y="292437"/>
                </a:cubicBezTo>
                <a:cubicBezTo>
                  <a:pt x="3898805" y="292437"/>
                  <a:pt x="3913550" y="289297"/>
                  <a:pt x="3927748" y="283016"/>
                </a:cubicBezTo>
                <a:lnTo>
                  <a:pt x="3933892" y="310048"/>
                </a:lnTo>
                <a:cubicBezTo>
                  <a:pt x="3917782" y="317694"/>
                  <a:pt x="3898805" y="321516"/>
                  <a:pt x="3876960" y="321516"/>
                </a:cubicBezTo>
                <a:cubicBezTo>
                  <a:pt x="3847199" y="321516"/>
                  <a:pt x="3823306" y="312233"/>
                  <a:pt x="3805285" y="293665"/>
                </a:cubicBezTo>
                <a:cubicBezTo>
                  <a:pt x="3787264" y="275098"/>
                  <a:pt x="3778253" y="250660"/>
                  <a:pt x="3778253" y="220351"/>
                </a:cubicBezTo>
                <a:cubicBezTo>
                  <a:pt x="3778253" y="189497"/>
                  <a:pt x="3788015" y="164171"/>
                  <a:pt x="3807537" y="144375"/>
                </a:cubicBezTo>
                <a:cubicBezTo>
                  <a:pt x="3827061" y="124579"/>
                  <a:pt x="3852796" y="114681"/>
                  <a:pt x="3884742" y="114681"/>
                </a:cubicBezTo>
                <a:close/>
                <a:moveTo>
                  <a:pt x="3570732" y="114681"/>
                </a:moveTo>
                <a:cubicBezTo>
                  <a:pt x="3598310" y="114681"/>
                  <a:pt x="3617765" y="122326"/>
                  <a:pt x="3629097" y="137617"/>
                </a:cubicBezTo>
                <a:cubicBezTo>
                  <a:pt x="3640428" y="152908"/>
                  <a:pt x="3646094" y="172158"/>
                  <a:pt x="3646094" y="195367"/>
                </a:cubicBezTo>
                <a:lnTo>
                  <a:pt x="3646094" y="269500"/>
                </a:lnTo>
                <a:cubicBezTo>
                  <a:pt x="3646094" y="288614"/>
                  <a:pt x="3647049" y="304451"/>
                  <a:pt x="3648961" y="317011"/>
                </a:cubicBezTo>
                <a:lnTo>
                  <a:pt x="3616604" y="317011"/>
                </a:lnTo>
                <a:lnTo>
                  <a:pt x="3613738" y="292027"/>
                </a:lnTo>
                <a:lnTo>
                  <a:pt x="3612509" y="292027"/>
                </a:lnTo>
                <a:cubicBezTo>
                  <a:pt x="3606502" y="300492"/>
                  <a:pt x="3598242" y="307523"/>
                  <a:pt x="3587729" y="313120"/>
                </a:cubicBezTo>
                <a:cubicBezTo>
                  <a:pt x="3577217" y="318718"/>
                  <a:pt x="3565271" y="321516"/>
                  <a:pt x="3551892" y="321516"/>
                </a:cubicBezTo>
                <a:cubicBezTo>
                  <a:pt x="3532778" y="321516"/>
                  <a:pt x="3517897" y="315919"/>
                  <a:pt x="3507248" y="304724"/>
                </a:cubicBezTo>
                <a:cubicBezTo>
                  <a:pt x="3496599" y="293529"/>
                  <a:pt x="3491275" y="280149"/>
                  <a:pt x="3491275" y="264585"/>
                </a:cubicBezTo>
                <a:cubicBezTo>
                  <a:pt x="3491275" y="240557"/>
                  <a:pt x="3501582" y="222194"/>
                  <a:pt x="3522197" y="209498"/>
                </a:cubicBezTo>
                <a:cubicBezTo>
                  <a:pt x="3542813" y="196801"/>
                  <a:pt x="3572234" y="190589"/>
                  <a:pt x="3610461" y="190862"/>
                </a:cubicBezTo>
                <a:lnTo>
                  <a:pt x="3610461" y="186766"/>
                </a:lnTo>
                <a:cubicBezTo>
                  <a:pt x="3610461" y="181851"/>
                  <a:pt x="3609983" y="177141"/>
                  <a:pt x="3609027" y="172636"/>
                </a:cubicBezTo>
                <a:cubicBezTo>
                  <a:pt x="3608072" y="168131"/>
                  <a:pt x="3606160" y="163284"/>
                  <a:pt x="3603293" y="158096"/>
                </a:cubicBezTo>
                <a:cubicBezTo>
                  <a:pt x="3600426" y="152908"/>
                  <a:pt x="3595784" y="148812"/>
                  <a:pt x="3589368" y="145809"/>
                </a:cubicBezTo>
                <a:cubicBezTo>
                  <a:pt x="3582951" y="142805"/>
                  <a:pt x="3574964" y="141303"/>
                  <a:pt x="3565408" y="141303"/>
                </a:cubicBezTo>
                <a:cubicBezTo>
                  <a:pt x="3545202" y="141303"/>
                  <a:pt x="3527863" y="146218"/>
                  <a:pt x="3513392" y="156048"/>
                </a:cubicBezTo>
                <a:lnTo>
                  <a:pt x="3505200" y="131883"/>
                </a:lnTo>
                <a:cubicBezTo>
                  <a:pt x="3523495" y="120415"/>
                  <a:pt x="3545338" y="114681"/>
                  <a:pt x="3570732" y="114681"/>
                </a:cubicBezTo>
                <a:close/>
                <a:moveTo>
                  <a:pt x="3258350" y="114681"/>
                </a:moveTo>
                <a:cubicBezTo>
                  <a:pt x="3287020" y="114681"/>
                  <a:pt x="3307636" y="126013"/>
                  <a:pt x="3320196" y="148676"/>
                </a:cubicBezTo>
                <a:lnTo>
                  <a:pt x="3321015" y="148676"/>
                </a:lnTo>
                <a:lnTo>
                  <a:pt x="3322244" y="118777"/>
                </a:lnTo>
                <a:lnTo>
                  <a:pt x="3354191" y="118777"/>
                </a:lnTo>
                <a:cubicBezTo>
                  <a:pt x="3353099" y="131064"/>
                  <a:pt x="3352552" y="149085"/>
                  <a:pt x="3352552" y="172841"/>
                </a:cubicBezTo>
                <a:lnTo>
                  <a:pt x="3352552" y="287931"/>
                </a:lnTo>
                <a:cubicBezTo>
                  <a:pt x="3352552" y="330800"/>
                  <a:pt x="3343132" y="361109"/>
                  <a:pt x="3324292" y="378857"/>
                </a:cubicBezTo>
                <a:cubicBezTo>
                  <a:pt x="3306543" y="394694"/>
                  <a:pt x="3282378" y="402612"/>
                  <a:pt x="3251797" y="402612"/>
                </a:cubicBezTo>
                <a:cubicBezTo>
                  <a:pt x="3224219" y="402612"/>
                  <a:pt x="3202239" y="397151"/>
                  <a:pt x="3185855" y="386229"/>
                </a:cubicBezTo>
                <a:lnTo>
                  <a:pt x="3194866" y="358378"/>
                </a:lnTo>
                <a:cubicBezTo>
                  <a:pt x="3210976" y="369027"/>
                  <a:pt x="3230362" y="374352"/>
                  <a:pt x="3253026" y="374352"/>
                </a:cubicBezTo>
                <a:cubicBezTo>
                  <a:pt x="3272685" y="374352"/>
                  <a:pt x="3288249" y="368754"/>
                  <a:pt x="3299717" y="357559"/>
                </a:cubicBezTo>
                <a:cubicBezTo>
                  <a:pt x="3311185" y="346364"/>
                  <a:pt x="3316919" y="328752"/>
                  <a:pt x="3316919" y="304724"/>
                </a:cubicBezTo>
                <a:lnTo>
                  <a:pt x="3316919" y="283016"/>
                </a:lnTo>
                <a:lnTo>
                  <a:pt x="3316100" y="283016"/>
                </a:lnTo>
                <a:cubicBezTo>
                  <a:pt x="3310366" y="292846"/>
                  <a:pt x="3302107" y="300833"/>
                  <a:pt x="3291321" y="306977"/>
                </a:cubicBezTo>
                <a:cubicBezTo>
                  <a:pt x="3280535" y="313120"/>
                  <a:pt x="3267770" y="316192"/>
                  <a:pt x="3253026" y="316192"/>
                </a:cubicBezTo>
                <a:cubicBezTo>
                  <a:pt x="3228724" y="316192"/>
                  <a:pt x="3208587" y="306977"/>
                  <a:pt x="3192613" y="288546"/>
                </a:cubicBezTo>
                <a:cubicBezTo>
                  <a:pt x="3176640" y="270115"/>
                  <a:pt x="3168653" y="247110"/>
                  <a:pt x="3168653" y="219532"/>
                </a:cubicBezTo>
                <a:cubicBezTo>
                  <a:pt x="3168653" y="187585"/>
                  <a:pt x="3177527" y="162123"/>
                  <a:pt x="3195276" y="143146"/>
                </a:cubicBezTo>
                <a:cubicBezTo>
                  <a:pt x="3213024" y="124169"/>
                  <a:pt x="3234048" y="114681"/>
                  <a:pt x="3258350" y="114681"/>
                </a:cubicBezTo>
                <a:close/>
                <a:moveTo>
                  <a:pt x="2757821" y="114681"/>
                </a:moveTo>
                <a:cubicBezTo>
                  <a:pt x="2765466" y="114681"/>
                  <a:pt x="2773043" y="115978"/>
                  <a:pt x="2780552" y="118572"/>
                </a:cubicBezTo>
                <a:cubicBezTo>
                  <a:pt x="2788061" y="121166"/>
                  <a:pt x="2795502" y="125398"/>
                  <a:pt x="2802874" y="131269"/>
                </a:cubicBezTo>
                <a:cubicBezTo>
                  <a:pt x="2810246" y="137139"/>
                  <a:pt x="2816254" y="145877"/>
                  <a:pt x="2820896" y="157482"/>
                </a:cubicBezTo>
                <a:cubicBezTo>
                  <a:pt x="2825537" y="169086"/>
                  <a:pt x="2827858" y="182944"/>
                  <a:pt x="2827858" y="199053"/>
                </a:cubicBezTo>
                <a:lnTo>
                  <a:pt x="2827858" y="317011"/>
                </a:lnTo>
                <a:lnTo>
                  <a:pt x="2791816" y="317011"/>
                </a:lnTo>
                <a:lnTo>
                  <a:pt x="2791816" y="202740"/>
                </a:lnTo>
                <a:cubicBezTo>
                  <a:pt x="2791816" y="185264"/>
                  <a:pt x="2788129" y="171134"/>
                  <a:pt x="2780757" y="160349"/>
                </a:cubicBezTo>
                <a:cubicBezTo>
                  <a:pt x="2773384" y="149563"/>
                  <a:pt x="2761780" y="144170"/>
                  <a:pt x="2745943" y="144170"/>
                </a:cubicBezTo>
                <a:cubicBezTo>
                  <a:pt x="2734748" y="144170"/>
                  <a:pt x="2724782" y="147720"/>
                  <a:pt x="2716044" y="154819"/>
                </a:cubicBezTo>
                <a:cubicBezTo>
                  <a:pt x="2707307" y="161919"/>
                  <a:pt x="2701163" y="170656"/>
                  <a:pt x="2697613" y="181032"/>
                </a:cubicBezTo>
                <a:cubicBezTo>
                  <a:pt x="2695975" y="185401"/>
                  <a:pt x="2695156" y="190999"/>
                  <a:pt x="2695156" y="197825"/>
                </a:cubicBezTo>
                <a:lnTo>
                  <a:pt x="2695156" y="317011"/>
                </a:lnTo>
                <a:lnTo>
                  <a:pt x="2659114" y="317011"/>
                </a:lnTo>
                <a:lnTo>
                  <a:pt x="2659114" y="172431"/>
                </a:lnTo>
                <a:cubicBezTo>
                  <a:pt x="2659114" y="151133"/>
                  <a:pt x="2658567" y="133248"/>
                  <a:pt x="2657475" y="118777"/>
                </a:cubicBezTo>
                <a:lnTo>
                  <a:pt x="2689422" y="118777"/>
                </a:lnTo>
                <a:lnTo>
                  <a:pt x="2691470" y="151543"/>
                </a:lnTo>
                <a:lnTo>
                  <a:pt x="2692289" y="151543"/>
                </a:lnTo>
                <a:cubicBezTo>
                  <a:pt x="2697750" y="141167"/>
                  <a:pt x="2706214" y="132429"/>
                  <a:pt x="2717683" y="125330"/>
                </a:cubicBezTo>
                <a:cubicBezTo>
                  <a:pt x="2729151" y="118231"/>
                  <a:pt x="2742530" y="114681"/>
                  <a:pt x="2757821" y="114681"/>
                </a:cubicBezTo>
                <a:close/>
                <a:moveTo>
                  <a:pt x="2522982" y="114681"/>
                </a:moveTo>
                <a:cubicBezTo>
                  <a:pt x="2550560" y="114681"/>
                  <a:pt x="2570015" y="122326"/>
                  <a:pt x="2581346" y="137617"/>
                </a:cubicBezTo>
                <a:cubicBezTo>
                  <a:pt x="2592678" y="152908"/>
                  <a:pt x="2598344" y="172158"/>
                  <a:pt x="2598344" y="195367"/>
                </a:cubicBezTo>
                <a:lnTo>
                  <a:pt x="2598344" y="269500"/>
                </a:lnTo>
                <a:cubicBezTo>
                  <a:pt x="2598344" y="288614"/>
                  <a:pt x="2599299" y="304451"/>
                  <a:pt x="2601211" y="317011"/>
                </a:cubicBezTo>
                <a:lnTo>
                  <a:pt x="2568854" y="317011"/>
                </a:lnTo>
                <a:lnTo>
                  <a:pt x="2565987" y="292027"/>
                </a:lnTo>
                <a:lnTo>
                  <a:pt x="2564759" y="292027"/>
                </a:lnTo>
                <a:cubicBezTo>
                  <a:pt x="2558752" y="300492"/>
                  <a:pt x="2550492" y="307523"/>
                  <a:pt x="2539980" y="313120"/>
                </a:cubicBezTo>
                <a:cubicBezTo>
                  <a:pt x="2529467" y="318718"/>
                  <a:pt x="2517521" y="321516"/>
                  <a:pt x="2504141" y="321516"/>
                </a:cubicBezTo>
                <a:cubicBezTo>
                  <a:pt x="2485029" y="321516"/>
                  <a:pt x="2470147" y="315919"/>
                  <a:pt x="2459499" y="304724"/>
                </a:cubicBezTo>
                <a:cubicBezTo>
                  <a:pt x="2448849" y="293529"/>
                  <a:pt x="2443525" y="280149"/>
                  <a:pt x="2443525" y="264585"/>
                </a:cubicBezTo>
                <a:cubicBezTo>
                  <a:pt x="2443525" y="240557"/>
                  <a:pt x="2453832" y="222194"/>
                  <a:pt x="2474448" y="209498"/>
                </a:cubicBezTo>
                <a:cubicBezTo>
                  <a:pt x="2495063" y="196801"/>
                  <a:pt x="2524484" y="190589"/>
                  <a:pt x="2562711" y="190862"/>
                </a:cubicBezTo>
                <a:lnTo>
                  <a:pt x="2562711" y="186766"/>
                </a:lnTo>
                <a:cubicBezTo>
                  <a:pt x="2562711" y="181851"/>
                  <a:pt x="2562233" y="177141"/>
                  <a:pt x="2561277" y="172636"/>
                </a:cubicBezTo>
                <a:cubicBezTo>
                  <a:pt x="2560322" y="168131"/>
                  <a:pt x="2558410" y="163284"/>
                  <a:pt x="2555543" y="158096"/>
                </a:cubicBezTo>
                <a:cubicBezTo>
                  <a:pt x="2552676" y="152908"/>
                  <a:pt x="2548034" y="148812"/>
                  <a:pt x="2541617" y="145809"/>
                </a:cubicBezTo>
                <a:cubicBezTo>
                  <a:pt x="2535201" y="142805"/>
                  <a:pt x="2527215" y="141303"/>
                  <a:pt x="2517658" y="141303"/>
                </a:cubicBezTo>
                <a:cubicBezTo>
                  <a:pt x="2497452" y="141303"/>
                  <a:pt x="2480114" y="146218"/>
                  <a:pt x="2465642" y="156048"/>
                </a:cubicBezTo>
                <a:lnTo>
                  <a:pt x="2457450" y="131883"/>
                </a:lnTo>
                <a:cubicBezTo>
                  <a:pt x="2475745" y="120415"/>
                  <a:pt x="2497589" y="114681"/>
                  <a:pt x="2522982" y="114681"/>
                </a:cubicBezTo>
                <a:close/>
                <a:moveTo>
                  <a:pt x="2008633" y="114681"/>
                </a:moveTo>
                <a:cubicBezTo>
                  <a:pt x="2036210" y="114681"/>
                  <a:pt x="2055665" y="122326"/>
                  <a:pt x="2066997" y="137617"/>
                </a:cubicBezTo>
                <a:cubicBezTo>
                  <a:pt x="2078328" y="152908"/>
                  <a:pt x="2083994" y="172158"/>
                  <a:pt x="2083994" y="195367"/>
                </a:cubicBezTo>
                <a:lnTo>
                  <a:pt x="2083994" y="269500"/>
                </a:lnTo>
                <a:cubicBezTo>
                  <a:pt x="2083994" y="288614"/>
                  <a:pt x="2084950" y="304451"/>
                  <a:pt x="2086861" y="317011"/>
                </a:cubicBezTo>
                <a:lnTo>
                  <a:pt x="2054505" y="317011"/>
                </a:lnTo>
                <a:lnTo>
                  <a:pt x="2051638" y="292027"/>
                </a:lnTo>
                <a:lnTo>
                  <a:pt x="2050409" y="292027"/>
                </a:lnTo>
                <a:cubicBezTo>
                  <a:pt x="2044402" y="300492"/>
                  <a:pt x="2036142" y="307523"/>
                  <a:pt x="2025629" y="313120"/>
                </a:cubicBezTo>
                <a:cubicBezTo>
                  <a:pt x="2015117" y="318718"/>
                  <a:pt x="2003172" y="321516"/>
                  <a:pt x="1989792" y="321516"/>
                </a:cubicBezTo>
                <a:cubicBezTo>
                  <a:pt x="1970679" y="321516"/>
                  <a:pt x="1955797" y="315919"/>
                  <a:pt x="1945149" y="304724"/>
                </a:cubicBezTo>
                <a:cubicBezTo>
                  <a:pt x="1934499" y="293529"/>
                  <a:pt x="1929175" y="280149"/>
                  <a:pt x="1929175" y="264585"/>
                </a:cubicBezTo>
                <a:cubicBezTo>
                  <a:pt x="1929175" y="240557"/>
                  <a:pt x="1939482" y="222194"/>
                  <a:pt x="1960098" y="209498"/>
                </a:cubicBezTo>
                <a:cubicBezTo>
                  <a:pt x="1980713" y="196801"/>
                  <a:pt x="2010134" y="190589"/>
                  <a:pt x="2048361" y="190862"/>
                </a:cubicBezTo>
                <a:lnTo>
                  <a:pt x="2048361" y="186766"/>
                </a:lnTo>
                <a:cubicBezTo>
                  <a:pt x="2048361" y="181851"/>
                  <a:pt x="2047883" y="177141"/>
                  <a:pt x="2046927" y="172636"/>
                </a:cubicBezTo>
                <a:cubicBezTo>
                  <a:pt x="2045972" y="168131"/>
                  <a:pt x="2044060" y="163284"/>
                  <a:pt x="2041193" y="158096"/>
                </a:cubicBezTo>
                <a:cubicBezTo>
                  <a:pt x="2038327" y="152908"/>
                  <a:pt x="2033685" y="148812"/>
                  <a:pt x="2027268" y="145809"/>
                </a:cubicBezTo>
                <a:cubicBezTo>
                  <a:pt x="2020851" y="142805"/>
                  <a:pt x="2012864" y="141303"/>
                  <a:pt x="2003308" y="141303"/>
                </a:cubicBezTo>
                <a:cubicBezTo>
                  <a:pt x="1983102" y="141303"/>
                  <a:pt x="1965763" y="146218"/>
                  <a:pt x="1951292" y="156048"/>
                </a:cubicBezTo>
                <a:lnTo>
                  <a:pt x="1943100" y="131883"/>
                </a:lnTo>
                <a:cubicBezTo>
                  <a:pt x="1961395" y="120415"/>
                  <a:pt x="1983239" y="114681"/>
                  <a:pt x="2008633" y="114681"/>
                </a:cubicBezTo>
                <a:close/>
                <a:moveTo>
                  <a:pt x="1551118" y="114681"/>
                </a:moveTo>
                <a:cubicBezTo>
                  <a:pt x="1571324" y="114681"/>
                  <a:pt x="1587980" y="118231"/>
                  <a:pt x="1601086" y="125330"/>
                </a:cubicBezTo>
                <a:lnTo>
                  <a:pt x="1592895" y="152771"/>
                </a:lnTo>
                <a:cubicBezTo>
                  <a:pt x="1580880" y="146491"/>
                  <a:pt x="1566955" y="143351"/>
                  <a:pt x="1551118" y="143351"/>
                </a:cubicBezTo>
                <a:cubicBezTo>
                  <a:pt x="1529274" y="143351"/>
                  <a:pt x="1512140" y="150519"/>
                  <a:pt x="1499717" y="164854"/>
                </a:cubicBezTo>
                <a:cubicBezTo>
                  <a:pt x="1487292" y="179189"/>
                  <a:pt x="1481081" y="197006"/>
                  <a:pt x="1481081" y="218304"/>
                </a:cubicBezTo>
                <a:cubicBezTo>
                  <a:pt x="1481081" y="240967"/>
                  <a:pt x="1487566" y="258988"/>
                  <a:pt x="1500535" y="272367"/>
                </a:cubicBezTo>
                <a:cubicBezTo>
                  <a:pt x="1513505" y="285747"/>
                  <a:pt x="1529956" y="292437"/>
                  <a:pt x="1549889" y="292437"/>
                </a:cubicBezTo>
                <a:cubicBezTo>
                  <a:pt x="1565180" y="292437"/>
                  <a:pt x="1579925" y="289297"/>
                  <a:pt x="1594123" y="283016"/>
                </a:cubicBezTo>
                <a:lnTo>
                  <a:pt x="1600267" y="310048"/>
                </a:lnTo>
                <a:cubicBezTo>
                  <a:pt x="1584157" y="317694"/>
                  <a:pt x="1565180" y="321516"/>
                  <a:pt x="1543336" y="321516"/>
                </a:cubicBezTo>
                <a:cubicBezTo>
                  <a:pt x="1513573" y="321516"/>
                  <a:pt x="1489681" y="312233"/>
                  <a:pt x="1471660" y="293665"/>
                </a:cubicBezTo>
                <a:cubicBezTo>
                  <a:pt x="1453639" y="275098"/>
                  <a:pt x="1444628" y="250660"/>
                  <a:pt x="1444628" y="220351"/>
                </a:cubicBezTo>
                <a:cubicBezTo>
                  <a:pt x="1444628" y="189497"/>
                  <a:pt x="1454390" y="164171"/>
                  <a:pt x="1473913" y="144375"/>
                </a:cubicBezTo>
                <a:cubicBezTo>
                  <a:pt x="1493436" y="124579"/>
                  <a:pt x="1519171" y="114681"/>
                  <a:pt x="1551118" y="114681"/>
                </a:cubicBezTo>
                <a:close/>
                <a:moveTo>
                  <a:pt x="871871" y="114681"/>
                </a:moveTo>
                <a:cubicBezTo>
                  <a:pt x="879517" y="114681"/>
                  <a:pt x="887094" y="115978"/>
                  <a:pt x="894602" y="118572"/>
                </a:cubicBezTo>
                <a:cubicBezTo>
                  <a:pt x="902112" y="121166"/>
                  <a:pt x="909552" y="125398"/>
                  <a:pt x="916924" y="131269"/>
                </a:cubicBezTo>
                <a:cubicBezTo>
                  <a:pt x="924297" y="137139"/>
                  <a:pt x="930304" y="145877"/>
                  <a:pt x="934946" y="157482"/>
                </a:cubicBezTo>
                <a:cubicBezTo>
                  <a:pt x="939587" y="169086"/>
                  <a:pt x="941909" y="182944"/>
                  <a:pt x="941909" y="199053"/>
                </a:cubicBezTo>
                <a:lnTo>
                  <a:pt x="941909" y="317011"/>
                </a:lnTo>
                <a:lnTo>
                  <a:pt x="905866" y="317011"/>
                </a:lnTo>
                <a:lnTo>
                  <a:pt x="905866" y="202740"/>
                </a:lnTo>
                <a:cubicBezTo>
                  <a:pt x="905866" y="185264"/>
                  <a:pt x="902180" y="171134"/>
                  <a:pt x="894808" y="160349"/>
                </a:cubicBezTo>
                <a:cubicBezTo>
                  <a:pt x="887435" y="149563"/>
                  <a:pt x="875830" y="144170"/>
                  <a:pt x="859993" y="144170"/>
                </a:cubicBezTo>
                <a:cubicBezTo>
                  <a:pt x="848798" y="144170"/>
                  <a:pt x="838832" y="147720"/>
                  <a:pt x="830095" y="154819"/>
                </a:cubicBezTo>
                <a:cubicBezTo>
                  <a:pt x="821357" y="161919"/>
                  <a:pt x="815213" y="170656"/>
                  <a:pt x="811663" y="181032"/>
                </a:cubicBezTo>
                <a:cubicBezTo>
                  <a:pt x="810025" y="185401"/>
                  <a:pt x="809206" y="190999"/>
                  <a:pt x="809206" y="197825"/>
                </a:cubicBezTo>
                <a:lnTo>
                  <a:pt x="809206" y="317011"/>
                </a:lnTo>
                <a:lnTo>
                  <a:pt x="773164" y="317011"/>
                </a:lnTo>
                <a:lnTo>
                  <a:pt x="773164" y="172431"/>
                </a:lnTo>
                <a:cubicBezTo>
                  <a:pt x="773164" y="151133"/>
                  <a:pt x="772618" y="133248"/>
                  <a:pt x="771525" y="118777"/>
                </a:cubicBezTo>
                <a:lnTo>
                  <a:pt x="803472" y="118777"/>
                </a:lnTo>
                <a:lnTo>
                  <a:pt x="805520" y="151543"/>
                </a:lnTo>
                <a:lnTo>
                  <a:pt x="806339" y="151543"/>
                </a:lnTo>
                <a:cubicBezTo>
                  <a:pt x="811800" y="141167"/>
                  <a:pt x="820265" y="132429"/>
                  <a:pt x="831733" y="125330"/>
                </a:cubicBezTo>
                <a:cubicBezTo>
                  <a:pt x="843201" y="118231"/>
                  <a:pt x="856580" y="114681"/>
                  <a:pt x="871871" y="114681"/>
                </a:cubicBezTo>
                <a:close/>
                <a:moveTo>
                  <a:pt x="560833" y="114681"/>
                </a:moveTo>
                <a:cubicBezTo>
                  <a:pt x="588411" y="114681"/>
                  <a:pt x="607865" y="122326"/>
                  <a:pt x="619197" y="137617"/>
                </a:cubicBezTo>
                <a:cubicBezTo>
                  <a:pt x="630528" y="152908"/>
                  <a:pt x="636194" y="172158"/>
                  <a:pt x="636194" y="195367"/>
                </a:cubicBezTo>
                <a:lnTo>
                  <a:pt x="636194" y="269500"/>
                </a:lnTo>
                <a:cubicBezTo>
                  <a:pt x="636194" y="288614"/>
                  <a:pt x="637150" y="304451"/>
                  <a:pt x="639061" y="317011"/>
                </a:cubicBezTo>
                <a:lnTo>
                  <a:pt x="606704" y="317011"/>
                </a:lnTo>
                <a:lnTo>
                  <a:pt x="603838" y="292027"/>
                </a:lnTo>
                <a:lnTo>
                  <a:pt x="602609" y="292027"/>
                </a:lnTo>
                <a:cubicBezTo>
                  <a:pt x="596602" y="300492"/>
                  <a:pt x="588342" y="307523"/>
                  <a:pt x="577830" y="313120"/>
                </a:cubicBezTo>
                <a:cubicBezTo>
                  <a:pt x="567317" y="318718"/>
                  <a:pt x="555372" y="321516"/>
                  <a:pt x="541992" y="321516"/>
                </a:cubicBezTo>
                <a:cubicBezTo>
                  <a:pt x="522878" y="321516"/>
                  <a:pt x="507997" y="315919"/>
                  <a:pt x="497348" y="304724"/>
                </a:cubicBezTo>
                <a:cubicBezTo>
                  <a:pt x="486699" y="293529"/>
                  <a:pt x="481375" y="280149"/>
                  <a:pt x="481375" y="264585"/>
                </a:cubicBezTo>
                <a:cubicBezTo>
                  <a:pt x="481375" y="240557"/>
                  <a:pt x="491682" y="222194"/>
                  <a:pt x="512298" y="209498"/>
                </a:cubicBezTo>
                <a:cubicBezTo>
                  <a:pt x="532913" y="196801"/>
                  <a:pt x="562334" y="190589"/>
                  <a:pt x="600561" y="190862"/>
                </a:cubicBezTo>
                <a:lnTo>
                  <a:pt x="600561" y="186766"/>
                </a:lnTo>
                <a:cubicBezTo>
                  <a:pt x="600561" y="181851"/>
                  <a:pt x="600083" y="177141"/>
                  <a:pt x="599127" y="172636"/>
                </a:cubicBezTo>
                <a:cubicBezTo>
                  <a:pt x="598172" y="168131"/>
                  <a:pt x="596261" y="163284"/>
                  <a:pt x="593393" y="158096"/>
                </a:cubicBezTo>
                <a:cubicBezTo>
                  <a:pt x="590526" y="152908"/>
                  <a:pt x="585885" y="148812"/>
                  <a:pt x="579468" y="145809"/>
                </a:cubicBezTo>
                <a:cubicBezTo>
                  <a:pt x="573051" y="142805"/>
                  <a:pt x="565065" y="141303"/>
                  <a:pt x="555508" y="141303"/>
                </a:cubicBezTo>
                <a:cubicBezTo>
                  <a:pt x="535302" y="141303"/>
                  <a:pt x="517964" y="146218"/>
                  <a:pt x="503492" y="156048"/>
                </a:cubicBezTo>
                <a:lnTo>
                  <a:pt x="495300" y="131883"/>
                </a:lnTo>
                <a:cubicBezTo>
                  <a:pt x="513595" y="120415"/>
                  <a:pt x="535439" y="114681"/>
                  <a:pt x="560833" y="114681"/>
                </a:cubicBezTo>
                <a:close/>
                <a:moveTo>
                  <a:pt x="1420406" y="85601"/>
                </a:moveTo>
                <a:cubicBezTo>
                  <a:pt x="1425048" y="94885"/>
                  <a:pt x="1427369" y="104851"/>
                  <a:pt x="1427369" y="115500"/>
                </a:cubicBezTo>
                <a:cubicBezTo>
                  <a:pt x="1427369" y="126695"/>
                  <a:pt x="1424092" y="135501"/>
                  <a:pt x="1417540" y="141918"/>
                </a:cubicBezTo>
                <a:cubicBezTo>
                  <a:pt x="1410986" y="148334"/>
                  <a:pt x="1401566" y="151270"/>
                  <a:pt x="1389279" y="150724"/>
                </a:cubicBezTo>
                <a:cubicBezTo>
                  <a:pt x="1402931" y="168199"/>
                  <a:pt x="1409758" y="190043"/>
                  <a:pt x="1409758" y="216256"/>
                </a:cubicBezTo>
                <a:cubicBezTo>
                  <a:pt x="1409758" y="250387"/>
                  <a:pt x="1399928" y="276463"/>
                  <a:pt x="1380268" y="294484"/>
                </a:cubicBezTo>
                <a:cubicBezTo>
                  <a:pt x="1360608" y="312506"/>
                  <a:pt x="1337536" y="321516"/>
                  <a:pt x="1311050" y="321516"/>
                </a:cubicBezTo>
                <a:cubicBezTo>
                  <a:pt x="1283745" y="321516"/>
                  <a:pt x="1261082" y="312164"/>
                  <a:pt x="1243060" y="293461"/>
                </a:cubicBezTo>
                <a:cubicBezTo>
                  <a:pt x="1225039" y="274757"/>
                  <a:pt x="1216028" y="250114"/>
                  <a:pt x="1216028" y="219532"/>
                </a:cubicBezTo>
                <a:cubicBezTo>
                  <a:pt x="1216028" y="187585"/>
                  <a:pt x="1225381" y="162123"/>
                  <a:pt x="1244085" y="143146"/>
                </a:cubicBezTo>
                <a:cubicBezTo>
                  <a:pt x="1262789" y="124169"/>
                  <a:pt x="1286202" y="114681"/>
                  <a:pt x="1314327" y="114681"/>
                </a:cubicBezTo>
                <a:cubicBezTo>
                  <a:pt x="1324976" y="114681"/>
                  <a:pt x="1336307" y="116456"/>
                  <a:pt x="1348321" y="120005"/>
                </a:cubicBezTo>
                <a:cubicBezTo>
                  <a:pt x="1350506" y="120552"/>
                  <a:pt x="1353851" y="121849"/>
                  <a:pt x="1358356" y="123896"/>
                </a:cubicBezTo>
                <a:cubicBezTo>
                  <a:pt x="1362861" y="125944"/>
                  <a:pt x="1367161" y="127583"/>
                  <a:pt x="1371257" y="128811"/>
                </a:cubicBezTo>
                <a:cubicBezTo>
                  <a:pt x="1375353" y="130040"/>
                  <a:pt x="1379313" y="130654"/>
                  <a:pt x="1383135" y="130654"/>
                </a:cubicBezTo>
                <a:cubicBezTo>
                  <a:pt x="1393784" y="130654"/>
                  <a:pt x="1399382" y="125193"/>
                  <a:pt x="1399928" y="114271"/>
                </a:cubicBezTo>
                <a:cubicBezTo>
                  <a:pt x="1399928" y="106626"/>
                  <a:pt x="1397607" y="98571"/>
                  <a:pt x="1392965" y="90107"/>
                </a:cubicBezTo>
                <a:close/>
                <a:moveTo>
                  <a:pt x="7247963" y="74133"/>
                </a:moveTo>
                <a:cubicBezTo>
                  <a:pt x="7252877" y="83417"/>
                  <a:pt x="7255335" y="93247"/>
                  <a:pt x="7255335" y="103622"/>
                </a:cubicBezTo>
                <a:cubicBezTo>
                  <a:pt x="7255335" y="113725"/>
                  <a:pt x="7252059" y="121917"/>
                  <a:pt x="7245505" y="128197"/>
                </a:cubicBezTo>
                <a:cubicBezTo>
                  <a:pt x="7238952" y="134477"/>
                  <a:pt x="7230623" y="137890"/>
                  <a:pt x="7220521" y="138436"/>
                </a:cubicBezTo>
                <a:lnTo>
                  <a:pt x="7216016" y="138436"/>
                </a:lnTo>
                <a:lnTo>
                  <a:pt x="7216016" y="262947"/>
                </a:lnTo>
                <a:cubicBezTo>
                  <a:pt x="7216016" y="285064"/>
                  <a:pt x="7216561" y="303086"/>
                  <a:pt x="7217654" y="317011"/>
                </a:cubicBezTo>
                <a:lnTo>
                  <a:pt x="7185707" y="317011"/>
                </a:lnTo>
                <a:lnTo>
                  <a:pt x="7183659" y="284655"/>
                </a:lnTo>
                <a:lnTo>
                  <a:pt x="7182841" y="284655"/>
                </a:lnTo>
                <a:cubicBezTo>
                  <a:pt x="7177379" y="294484"/>
                  <a:pt x="7169051" y="303086"/>
                  <a:pt x="7157856" y="310458"/>
                </a:cubicBezTo>
                <a:cubicBezTo>
                  <a:pt x="7146661" y="317830"/>
                  <a:pt x="7133145" y="321516"/>
                  <a:pt x="7117309" y="321516"/>
                </a:cubicBezTo>
                <a:cubicBezTo>
                  <a:pt x="7108843" y="321516"/>
                  <a:pt x="7100857" y="320151"/>
                  <a:pt x="7093349" y="317421"/>
                </a:cubicBezTo>
                <a:cubicBezTo>
                  <a:pt x="7085839" y="314690"/>
                  <a:pt x="7078603" y="310253"/>
                  <a:pt x="7071641" y="304109"/>
                </a:cubicBezTo>
                <a:cubicBezTo>
                  <a:pt x="7064678" y="297966"/>
                  <a:pt x="7059149" y="288955"/>
                  <a:pt x="7055053" y="277077"/>
                </a:cubicBezTo>
                <a:cubicBezTo>
                  <a:pt x="7050957" y="265200"/>
                  <a:pt x="7048909" y="251069"/>
                  <a:pt x="7048909" y="234687"/>
                </a:cubicBezTo>
                <a:lnTo>
                  <a:pt x="7048909" y="118777"/>
                </a:lnTo>
                <a:lnTo>
                  <a:pt x="7084951" y="118777"/>
                </a:lnTo>
                <a:lnTo>
                  <a:pt x="7084951" y="228543"/>
                </a:lnTo>
                <a:cubicBezTo>
                  <a:pt x="7084951" y="270593"/>
                  <a:pt x="7099697" y="291617"/>
                  <a:pt x="7129185" y="291617"/>
                </a:cubicBezTo>
                <a:cubicBezTo>
                  <a:pt x="7140381" y="291617"/>
                  <a:pt x="7150211" y="288341"/>
                  <a:pt x="7158675" y="281788"/>
                </a:cubicBezTo>
                <a:cubicBezTo>
                  <a:pt x="7167139" y="275234"/>
                  <a:pt x="7173147" y="267453"/>
                  <a:pt x="7176697" y="258442"/>
                </a:cubicBezTo>
                <a:cubicBezTo>
                  <a:pt x="7178880" y="253254"/>
                  <a:pt x="7179973" y="247110"/>
                  <a:pt x="7179973" y="240011"/>
                </a:cubicBezTo>
                <a:lnTo>
                  <a:pt x="7179973" y="118777"/>
                </a:lnTo>
                <a:lnTo>
                  <a:pt x="7208643" y="118777"/>
                </a:lnTo>
                <a:cubicBezTo>
                  <a:pt x="7221477" y="118777"/>
                  <a:pt x="7227893" y="113316"/>
                  <a:pt x="7227893" y="102394"/>
                </a:cubicBezTo>
                <a:cubicBezTo>
                  <a:pt x="7227893" y="94748"/>
                  <a:pt x="7225436" y="86966"/>
                  <a:pt x="7220521" y="79048"/>
                </a:cubicBezTo>
                <a:close/>
                <a:moveTo>
                  <a:pt x="1199588" y="74133"/>
                </a:moveTo>
                <a:cubicBezTo>
                  <a:pt x="1204503" y="83417"/>
                  <a:pt x="1206960" y="93247"/>
                  <a:pt x="1206960" y="103622"/>
                </a:cubicBezTo>
                <a:cubicBezTo>
                  <a:pt x="1206960" y="113725"/>
                  <a:pt x="1203684" y="121917"/>
                  <a:pt x="1197131" y="128197"/>
                </a:cubicBezTo>
                <a:cubicBezTo>
                  <a:pt x="1190577" y="134477"/>
                  <a:pt x="1182249" y="137890"/>
                  <a:pt x="1172147" y="138436"/>
                </a:cubicBezTo>
                <a:lnTo>
                  <a:pt x="1167642" y="138436"/>
                </a:lnTo>
                <a:lnTo>
                  <a:pt x="1167642" y="262947"/>
                </a:lnTo>
                <a:cubicBezTo>
                  <a:pt x="1167642" y="285064"/>
                  <a:pt x="1168187" y="303086"/>
                  <a:pt x="1169280" y="317011"/>
                </a:cubicBezTo>
                <a:lnTo>
                  <a:pt x="1137333" y="317011"/>
                </a:lnTo>
                <a:lnTo>
                  <a:pt x="1135285" y="284655"/>
                </a:lnTo>
                <a:lnTo>
                  <a:pt x="1134466" y="284655"/>
                </a:lnTo>
                <a:cubicBezTo>
                  <a:pt x="1129005" y="294484"/>
                  <a:pt x="1120677" y="303086"/>
                  <a:pt x="1109482" y="310458"/>
                </a:cubicBezTo>
                <a:cubicBezTo>
                  <a:pt x="1098287" y="317830"/>
                  <a:pt x="1084771" y="321516"/>
                  <a:pt x="1068934" y="321516"/>
                </a:cubicBezTo>
                <a:cubicBezTo>
                  <a:pt x="1060469" y="321516"/>
                  <a:pt x="1052483" y="320151"/>
                  <a:pt x="1044974" y="317421"/>
                </a:cubicBezTo>
                <a:cubicBezTo>
                  <a:pt x="1037465" y="314690"/>
                  <a:pt x="1030229" y="310253"/>
                  <a:pt x="1023266" y="304109"/>
                </a:cubicBezTo>
                <a:cubicBezTo>
                  <a:pt x="1016303" y="297966"/>
                  <a:pt x="1010774" y="288955"/>
                  <a:pt x="1006679" y="277077"/>
                </a:cubicBezTo>
                <a:cubicBezTo>
                  <a:pt x="1002583" y="265200"/>
                  <a:pt x="1000535" y="251069"/>
                  <a:pt x="1000535" y="234687"/>
                </a:cubicBezTo>
                <a:lnTo>
                  <a:pt x="1000535" y="118777"/>
                </a:lnTo>
                <a:lnTo>
                  <a:pt x="1036577" y="118777"/>
                </a:lnTo>
                <a:lnTo>
                  <a:pt x="1036577" y="228543"/>
                </a:lnTo>
                <a:cubicBezTo>
                  <a:pt x="1036577" y="270593"/>
                  <a:pt x="1051322" y="291617"/>
                  <a:pt x="1080811" y="291617"/>
                </a:cubicBezTo>
                <a:cubicBezTo>
                  <a:pt x="1092007" y="291617"/>
                  <a:pt x="1101836" y="288341"/>
                  <a:pt x="1110301" y="281788"/>
                </a:cubicBezTo>
                <a:cubicBezTo>
                  <a:pt x="1118766" y="275234"/>
                  <a:pt x="1124772" y="267453"/>
                  <a:pt x="1128322" y="258442"/>
                </a:cubicBezTo>
                <a:cubicBezTo>
                  <a:pt x="1130507" y="253254"/>
                  <a:pt x="1131599" y="247110"/>
                  <a:pt x="1131599" y="240011"/>
                </a:cubicBezTo>
                <a:lnTo>
                  <a:pt x="1131599" y="118777"/>
                </a:lnTo>
                <a:lnTo>
                  <a:pt x="1160269" y="118777"/>
                </a:lnTo>
                <a:cubicBezTo>
                  <a:pt x="1173103" y="118777"/>
                  <a:pt x="1179519" y="113316"/>
                  <a:pt x="1179519" y="102394"/>
                </a:cubicBezTo>
                <a:cubicBezTo>
                  <a:pt x="1179519" y="94748"/>
                  <a:pt x="1177062" y="86966"/>
                  <a:pt x="1172147" y="79048"/>
                </a:cubicBezTo>
                <a:close/>
                <a:moveTo>
                  <a:pt x="8273824" y="65942"/>
                </a:moveTo>
                <a:cubicBezTo>
                  <a:pt x="8257169" y="65942"/>
                  <a:pt x="8243243" y="67170"/>
                  <a:pt x="8232047" y="69628"/>
                </a:cubicBezTo>
                <a:lnTo>
                  <a:pt x="8232047" y="162601"/>
                </a:lnTo>
                <a:lnTo>
                  <a:pt x="8305771" y="162601"/>
                </a:lnTo>
                <a:lnTo>
                  <a:pt x="8305771" y="191272"/>
                </a:lnTo>
                <a:lnTo>
                  <a:pt x="8232047" y="191272"/>
                </a:lnTo>
                <a:lnTo>
                  <a:pt x="8232047" y="289570"/>
                </a:lnTo>
                <a:cubicBezTo>
                  <a:pt x="8239966" y="290662"/>
                  <a:pt x="8251844" y="291208"/>
                  <a:pt x="8267681" y="291208"/>
                </a:cubicBezTo>
                <a:cubicBezTo>
                  <a:pt x="8305907" y="291208"/>
                  <a:pt x="8335056" y="281037"/>
                  <a:pt x="8355125" y="260695"/>
                </a:cubicBezTo>
                <a:cubicBezTo>
                  <a:pt x="8375194" y="240352"/>
                  <a:pt x="8385229" y="211068"/>
                  <a:pt x="8385229" y="172841"/>
                </a:cubicBezTo>
                <a:cubicBezTo>
                  <a:pt x="8385501" y="138982"/>
                  <a:pt x="8376218" y="112701"/>
                  <a:pt x="8357377" y="93997"/>
                </a:cubicBezTo>
                <a:cubicBezTo>
                  <a:pt x="8338537" y="75294"/>
                  <a:pt x="8310686" y="65942"/>
                  <a:pt x="8273824" y="65942"/>
                </a:cubicBezTo>
                <a:close/>
                <a:moveTo>
                  <a:pt x="9614297" y="40958"/>
                </a:moveTo>
                <a:lnTo>
                  <a:pt x="9633547" y="40958"/>
                </a:lnTo>
                <a:cubicBezTo>
                  <a:pt x="9634092" y="68536"/>
                  <a:pt x="9624809" y="82325"/>
                  <a:pt x="9605695" y="82325"/>
                </a:cubicBezTo>
                <a:cubicBezTo>
                  <a:pt x="9599415" y="82325"/>
                  <a:pt x="9590951" y="79321"/>
                  <a:pt x="9580302" y="73314"/>
                </a:cubicBezTo>
                <a:cubicBezTo>
                  <a:pt x="9571837" y="68672"/>
                  <a:pt x="9565967" y="66351"/>
                  <a:pt x="9562690" y="66351"/>
                </a:cubicBezTo>
                <a:cubicBezTo>
                  <a:pt x="9556410" y="66351"/>
                  <a:pt x="9552860" y="72495"/>
                  <a:pt x="9552041" y="84782"/>
                </a:cubicBezTo>
                <a:lnTo>
                  <a:pt x="9532381" y="84782"/>
                </a:lnTo>
                <a:cubicBezTo>
                  <a:pt x="9532108" y="71676"/>
                  <a:pt x="9534429" y="61300"/>
                  <a:pt x="9539344" y="53654"/>
                </a:cubicBezTo>
                <a:cubicBezTo>
                  <a:pt x="9544259" y="46009"/>
                  <a:pt x="9551222" y="42186"/>
                  <a:pt x="9560233" y="42186"/>
                </a:cubicBezTo>
                <a:cubicBezTo>
                  <a:pt x="9565693" y="42186"/>
                  <a:pt x="9574158" y="45190"/>
                  <a:pt x="9585626" y="51197"/>
                </a:cubicBezTo>
                <a:cubicBezTo>
                  <a:pt x="9593818" y="55839"/>
                  <a:pt x="9599688" y="58160"/>
                  <a:pt x="9603238" y="58160"/>
                </a:cubicBezTo>
                <a:cubicBezTo>
                  <a:pt x="9609791" y="58160"/>
                  <a:pt x="9613478" y="52426"/>
                  <a:pt x="9614297" y="40958"/>
                </a:cubicBezTo>
                <a:close/>
                <a:moveTo>
                  <a:pt x="8842066" y="40958"/>
                </a:moveTo>
                <a:lnTo>
                  <a:pt x="8881385" y="40958"/>
                </a:lnTo>
                <a:lnTo>
                  <a:pt x="8969444" y="180623"/>
                </a:lnTo>
                <a:cubicBezTo>
                  <a:pt x="8990742" y="215027"/>
                  <a:pt x="9007125" y="244926"/>
                  <a:pt x="9018593" y="270320"/>
                </a:cubicBezTo>
                <a:lnTo>
                  <a:pt x="9019822" y="269910"/>
                </a:lnTo>
                <a:cubicBezTo>
                  <a:pt x="9017091" y="239055"/>
                  <a:pt x="9015726" y="201238"/>
                  <a:pt x="9015726" y="156458"/>
                </a:cubicBezTo>
                <a:lnTo>
                  <a:pt x="9015726" y="40958"/>
                </a:lnTo>
                <a:lnTo>
                  <a:pt x="9049311" y="40958"/>
                </a:lnTo>
                <a:lnTo>
                  <a:pt x="9049311" y="317011"/>
                </a:lnTo>
                <a:lnTo>
                  <a:pt x="9013268" y="317011"/>
                </a:lnTo>
                <a:lnTo>
                  <a:pt x="8925620" y="176936"/>
                </a:lnTo>
                <a:cubicBezTo>
                  <a:pt x="8902683" y="140621"/>
                  <a:pt x="8885618" y="109903"/>
                  <a:pt x="8874423" y="84782"/>
                </a:cubicBezTo>
                <a:lnTo>
                  <a:pt x="8873194" y="85192"/>
                </a:lnTo>
                <a:cubicBezTo>
                  <a:pt x="8874832" y="113043"/>
                  <a:pt x="8875651" y="150997"/>
                  <a:pt x="8875651" y="199053"/>
                </a:cubicBezTo>
                <a:lnTo>
                  <a:pt x="8875651" y="317011"/>
                </a:lnTo>
                <a:lnTo>
                  <a:pt x="8842066" y="317011"/>
                </a:lnTo>
                <a:close/>
                <a:moveTo>
                  <a:pt x="7324629" y="40958"/>
                </a:moveTo>
                <a:lnTo>
                  <a:pt x="7529007" y="40958"/>
                </a:lnTo>
                <a:lnTo>
                  <a:pt x="7529007" y="71266"/>
                </a:lnTo>
                <a:lnTo>
                  <a:pt x="7444635" y="71266"/>
                </a:lnTo>
                <a:lnTo>
                  <a:pt x="7444635" y="317011"/>
                </a:lnTo>
                <a:lnTo>
                  <a:pt x="7408592" y="317011"/>
                </a:lnTo>
                <a:lnTo>
                  <a:pt x="7408592" y="71266"/>
                </a:lnTo>
                <a:lnTo>
                  <a:pt x="7324629" y="71266"/>
                </a:lnTo>
                <a:close/>
                <a:moveTo>
                  <a:pt x="2043856" y="40958"/>
                </a:moveTo>
                <a:lnTo>
                  <a:pt x="2063106" y="40958"/>
                </a:lnTo>
                <a:cubicBezTo>
                  <a:pt x="2063652" y="68536"/>
                  <a:pt x="2054368" y="82325"/>
                  <a:pt x="2035255" y="82325"/>
                </a:cubicBezTo>
                <a:cubicBezTo>
                  <a:pt x="2029248" y="82325"/>
                  <a:pt x="2020783" y="79458"/>
                  <a:pt x="2009861" y="73724"/>
                </a:cubicBezTo>
                <a:cubicBezTo>
                  <a:pt x="2001669" y="68809"/>
                  <a:pt x="1995799" y="66351"/>
                  <a:pt x="1992249" y="66351"/>
                </a:cubicBezTo>
                <a:cubicBezTo>
                  <a:pt x="1985969" y="66351"/>
                  <a:pt x="1982420" y="72495"/>
                  <a:pt x="1981600" y="84782"/>
                </a:cubicBezTo>
                <a:lnTo>
                  <a:pt x="1961941" y="84782"/>
                </a:lnTo>
                <a:cubicBezTo>
                  <a:pt x="1961668" y="71676"/>
                  <a:pt x="1963989" y="61300"/>
                  <a:pt x="1968903" y="53654"/>
                </a:cubicBezTo>
                <a:cubicBezTo>
                  <a:pt x="1973818" y="46009"/>
                  <a:pt x="1980781" y="42186"/>
                  <a:pt x="1989792" y="42186"/>
                </a:cubicBezTo>
                <a:cubicBezTo>
                  <a:pt x="1995253" y="42186"/>
                  <a:pt x="2003718" y="45190"/>
                  <a:pt x="2015185" y="51197"/>
                </a:cubicBezTo>
                <a:cubicBezTo>
                  <a:pt x="2023377" y="55839"/>
                  <a:pt x="2029111" y="58160"/>
                  <a:pt x="2032388" y="58160"/>
                </a:cubicBezTo>
                <a:cubicBezTo>
                  <a:pt x="2039214" y="58160"/>
                  <a:pt x="2043037" y="52426"/>
                  <a:pt x="2043856" y="40958"/>
                </a:cubicBezTo>
                <a:close/>
                <a:moveTo>
                  <a:pt x="2867" y="40958"/>
                </a:moveTo>
                <a:lnTo>
                  <a:pt x="42187" y="40958"/>
                </a:lnTo>
                <a:lnTo>
                  <a:pt x="130245" y="180623"/>
                </a:lnTo>
                <a:cubicBezTo>
                  <a:pt x="151543" y="215027"/>
                  <a:pt x="167926" y="244926"/>
                  <a:pt x="179394" y="270320"/>
                </a:cubicBezTo>
                <a:lnTo>
                  <a:pt x="180623" y="269910"/>
                </a:lnTo>
                <a:cubicBezTo>
                  <a:pt x="177892" y="239055"/>
                  <a:pt x="176527" y="201238"/>
                  <a:pt x="176527" y="156458"/>
                </a:cubicBezTo>
                <a:lnTo>
                  <a:pt x="176527" y="40958"/>
                </a:lnTo>
                <a:lnTo>
                  <a:pt x="210112" y="40958"/>
                </a:lnTo>
                <a:lnTo>
                  <a:pt x="210112" y="317011"/>
                </a:lnTo>
                <a:lnTo>
                  <a:pt x="174070" y="317011"/>
                </a:lnTo>
                <a:lnTo>
                  <a:pt x="86420" y="176936"/>
                </a:lnTo>
                <a:cubicBezTo>
                  <a:pt x="63484" y="140621"/>
                  <a:pt x="46419" y="109903"/>
                  <a:pt x="35224" y="84782"/>
                </a:cubicBezTo>
                <a:lnTo>
                  <a:pt x="33995" y="85192"/>
                </a:lnTo>
                <a:cubicBezTo>
                  <a:pt x="35633" y="113043"/>
                  <a:pt x="36453" y="150997"/>
                  <a:pt x="36453" y="199053"/>
                </a:cubicBezTo>
                <a:lnTo>
                  <a:pt x="36453" y="317011"/>
                </a:lnTo>
                <a:lnTo>
                  <a:pt x="2867" y="317011"/>
                </a:lnTo>
                <a:close/>
                <a:moveTo>
                  <a:pt x="8687409" y="40548"/>
                </a:moveTo>
                <a:cubicBezTo>
                  <a:pt x="8693962" y="40548"/>
                  <a:pt x="8699287" y="42664"/>
                  <a:pt x="8703383" y="46896"/>
                </a:cubicBezTo>
                <a:cubicBezTo>
                  <a:pt x="8707478" y="51129"/>
                  <a:pt x="8709526" y="56521"/>
                  <a:pt x="8709526" y="63075"/>
                </a:cubicBezTo>
                <a:cubicBezTo>
                  <a:pt x="8709526" y="69355"/>
                  <a:pt x="8707478" y="74611"/>
                  <a:pt x="8703383" y="78843"/>
                </a:cubicBezTo>
                <a:cubicBezTo>
                  <a:pt x="8699287" y="83075"/>
                  <a:pt x="8693690" y="85192"/>
                  <a:pt x="8686590" y="85192"/>
                </a:cubicBezTo>
                <a:cubicBezTo>
                  <a:pt x="8680037" y="85192"/>
                  <a:pt x="8674780" y="83075"/>
                  <a:pt x="8670821" y="78843"/>
                </a:cubicBezTo>
                <a:cubicBezTo>
                  <a:pt x="8666863" y="74611"/>
                  <a:pt x="8664883" y="69355"/>
                  <a:pt x="8664883" y="63075"/>
                </a:cubicBezTo>
                <a:cubicBezTo>
                  <a:pt x="8664883" y="56794"/>
                  <a:pt x="8666998" y="51470"/>
                  <a:pt x="8671231" y="47101"/>
                </a:cubicBezTo>
                <a:cubicBezTo>
                  <a:pt x="8675463" y="42732"/>
                  <a:pt x="8680856" y="40548"/>
                  <a:pt x="8687409" y="40548"/>
                </a:cubicBezTo>
                <a:close/>
                <a:moveTo>
                  <a:pt x="6306159" y="40548"/>
                </a:moveTo>
                <a:cubicBezTo>
                  <a:pt x="6312712" y="40548"/>
                  <a:pt x="6318037" y="42664"/>
                  <a:pt x="6322133" y="46896"/>
                </a:cubicBezTo>
                <a:cubicBezTo>
                  <a:pt x="6326228" y="51129"/>
                  <a:pt x="6328276" y="56521"/>
                  <a:pt x="6328276" y="63075"/>
                </a:cubicBezTo>
                <a:cubicBezTo>
                  <a:pt x="6328276" y="69355"/>
                  <a:pt x="6326228" y="74611"/>
                  <a:pt x="6322133" y="78843"/>
                </a:cubicBezTo>
                <a:cubicBezTo>
                  <a:pt x="6318037" y="83075"/>
                  <a:pt x="6312440" y="85192"/>
                  <a:pt x="6305340" y="85192"/>
                </a:cubicBezTo>
                <a:cubicBezTo>
                  <a:pt x="6298787" y="85192"/>
                  <a:pt x="6293530" y="83075"/>
                  <a:pt x="6289571" y="78843"/>
                </a:cubicBezTo>
                <a:cubicBezTo>
                  <a:pt x="6285612" y="74611"/>
                  <a:pt x="6283633" y="69355"/>
                  <a:pt x="6283633" y="63075"/>
                </a:cubicBezTo>
                <a:cubicBezTo>
                  <a:pt x="6283633" y="56794"/>
                  <a:pt x="6285749" y="51470"/>
                  <a:pt x="6289981" y="47101"/>
                </a:cubicBezTo>
                <a:cubicBezTo>
                  <a:pt x="6294214" y="42732"/>
                  <a:pt x="6299606" y="40548"/>
                  <a:pt x="6306159" y="40548"/>
                </a:cubicBezTo>
                <a:close/>
                <a:moveTo>
                  <a:pt x="3429610" y="40548"/>
                </a:moveTo>
                <a:cubicBezTo>
                  <a:pt x="3436163" y="40548"/>
                  <a:pt x="3441487" y="42664"/>
                  <a:pt x="3445583" y="46896"/>
                </a:cubicBezTo>
                <a:cubicBezTo>
                  <a:pt x="3449679" y="51129"/>
                  <a:pt x="3451727" y="56521"/>
                  <a:pt x="3451727" y="63075"/>
                </a:cubicBezTo>
                <a:cubicBezTo>
                  <a:pt x="3451727" y="69355"/>
                  <a:pt x="3449679" y="74611"/>
                  <a:pt x="3445583" y="78843"/>
                </a:cubicBezTo>
                <a:cubicBezTo>
                  <a:pt x="3441487" y="83075"/>
                  <a:pt x="3435890" y="85192"/>
                  <a:pt x="3428790" y="85192"/>
                </a:cubicBezTo>
                <a:cubicBezTo>
                  <a:pt x="3422237" y="85192"/>
                  <a:pt x="3416981" y="83075"/>
                  <a:pt x="3413022" y="78843"/>
                </a:cubicBezTo>
                <a:cubicBezTo>
                  <a:pt x="3409063" y="74611"/>
                  <a:pt x="3407083" y="69355"/>
                  <a:pt x="3407083" y="63075"/>
                </a:cubicBezTo>
                <a:cubicBezTo>
                  <a:pt x="3407083" y="56794"/>
                  <a:pt x="3409199" y="51470"/>
                  <a:pt x="3413431" y="47101"/>
                </a:cubicBezTo>
                <a:cubicBezTo>
                  <a:pt x="3417664" y="42732"/>
                  <a:pt x="3423056" y="40548"/>
                  <a:pt x="3429610" y="40548"/>
                </a:cubicBezTo>
                <a:close/>
                <a:moveTo>
                  <a:pt x="6155779" y="38090"/>
                </a:moveTo>
                <a:cubicBezTo>
                  <a:pt x="6184449" y="38090"/>
                  <a:pt x="6207522" y="42323"/>
                  <a:pt x="6224997" y="50787"/>
                </a:cubicBezTo>
                <a:lnTo>
                  <a:pt x="6215986" y="79867"/>
                </a:lnTo>
                <a:cubicBezTo>
                  <a:pt x="6199330" y="71949"/>
                  <a:pt x="6178987" y="67989"/>
                  <a:pt x="6154960" y="67989"/>
                </a:cubicBezTo>
                <a:cubicBezTo>
                  <a:pt x="6121101" y="67989"/>
                  <a:pt x="6094138" y="77888"/>
                  <a:pt x="6074068" y="97684"/>
                </a:cubicBezTo>
                <a:cubicBezTo>
                  <a:pt x="6053999" y="117480"/>
                  <a:pt x="6043965" y="144580"/>
                  <a:pt x="6043965" y="178984"/>
                </a:cubicBezTo>
                <a:cubicBezTo>
                  <a:pt x="6043965" y="213662"/>
                  <a:pt x="6053590" y="240898"/>
                  <a:pt x="6072840" y="260695"/>
                </a:cubicBezTo>
                <a:cubicBezTo>
                  <a:pt x="6092090" y="280491"/>
                  <a:pt x="6117961" y="290389"/>
                  <a:pt x="6150454" y="290389"/>
                </a:cubicBezTo>
                <a:cubicBezTo>
                  <a:pt x="6172298" y="290389"/>
                  <a:pt x="6188135" y="287931"/>
                  <a:pt x="6197965" y="283016"/>
                </a:cubicBezTo>
                <a:lnTo>
                  <a:pt x="6197965" y="200692"/>
                </a:lnTo>
                <a:lnTo>
                  <a:pt x="6142263" y="200692"/>
                </a:lnTo>
                <a:lnTo>
                  <a:pt x="6142263" y="172022"/>
                </a:lnTo>
                <a:lnTo>
                  <a:pt x="6233188" y="172022"/>
                </a:lnTo>
                <a:lnTo>
                  <a:pt x="6233188" y="304724"/>
                </a:lnTo>
                <a:cubicBezTo>
                  <a:pt x="6206976" y="314827"/>
                  <a:pt x="6178578" y="319878"/>
                  <a:pt x="6147997" y="319878"/>
                </a:cubicBezTo>
                <a:cubicBezTo>
                  <a:pt x="6104582" y="319878"/>
                  <a:pt x="6070178" y="307727"/>
                  <a:pt x="6044784" y="283426"/>
                </a:cubicBezTo>
                <a:cubicBezTo>
                  <a:pt x="6019117" y="258578"/>
                  <a:pt x="6006284" y="224311"/>
                  <a:pt x="6006284" y="180623"/>
                </a:cubicBezTo>
                <a:cubicBezTo>
                  <a:pt x="6006284" y="138846"/>
                  <a:pt x="6019800" y="104646"/>
                  <a:pt x="6046832" y="78024"/>
                </a:cubicBezTo>
                <a:cubicBezTo>
                  <a:pt x="6073864" y="51402"/>
                  <a:pt x="6110179" y="38090"/>
                  <a:pt x="6155779" y="38090"/>
                </a:cubicBezTo>
                <a:close/>
                <a:moveTo>
                  <a:pt x="8272186" y="37681"/>
                </a:moveTo>
                <a:cubicBezTo>
                  <a:pt x="8322154" y="37681"/>
                  <a:pt x="8359288" y="49149"/>
                  <a:pt x="8383590" y="72085"/>
                </a:cubicBezTo>
                <a:cubicBezTo>
                  <a:pt x="8409803" y="95294"/>
                  <a:pt x="8422910" y="128743"/>
                  <a:pt x="8422910" y="172431"/>
                </a:cubicBezTo>
                <a:cubicBezTo>
                  <a:pt x="8422910" y="217211"/>
                  <a:pt x="8409666" y="253117"/>
                  <a:pt x="8383181" y="280149"/>
                </a:cubicBezTo>
                <a:cubicBezTo>
                  <a:pt x="8356149" y="306635"/>
                  <a:pt x="8315464" y="319878"/>
                  <a:pt x="8261127" y="319878"/>
                </a:cubicBezTo>
                <a:cubicBezTo>
                  <a:pt x="8239011" y="319878"/>
                  <a:pt x="8217439" y="318922"/>
                  <a:pt x="8196414" y="317011"/>
                </a:cubicBezTo>
                <a:lnTo>
                  <a:pt x="8196414" y="191272"/>
                </a:lnTo>
                <a:lnTo>
                  <a:pt x="8162829" y="191272"/>
                </a:lnTo>
                <a:lnTo>
                  <a:pt x="8162829" y="162601"/>
                </a:lnTo>
                <a:lnTo>
                  <a:pt x="8196414" y="162601"/>
                </a:lnTo>
                <a:lnTo>
                  <a:pt x="8196414" y="43825"/>
                </a:lnTo>
                <a:cubicBezTo>
                  <a:pt x="8220443" y="39729"/>
                  <a:pt x="8245700" y="37681"/>
                  <a:pt x="8272186" y="37681"/>
                </a:cubicBezTo>
                <a:close/>
                <a:moveTo>
                  <a:pt x="7740329" y="33176"/>
                </a:moveTo>
                <a:lnTo>
                  <a:pt x="7766951" y="33176"/>
                </a:lnTo>
                <a:lnTo>
                  <a:pt x="7802174" y="91745"/>
                </a:lnTo>
                <a:lnTo>
                  <a:pt x="7774733" y="91745"/>
                </a:lnTo>
                <a:lnTo>
                  <a:pt x="7753845" y="53245"/>
                </a:lnTo>
                <a:lnTo>
                  <a:pt x="7753025" y="53245"/>
                </a:lnTo>
                <a:lnTo>
                  <a:pt x="7732137" y="91745"/>
                </a:lnTo>
                <a:lnTo>
                  <a:pt x="7705924" y="91745"/>
                </a:lnTo>
                <a:close/>
                <a:moveTo>
                  <a:pt x="6466122" y="33176"/>
                </a:moveTo>
                <a:lnTo>
                  <a:pt x="6505851" y="33176"/>
                </a:lnTo>
                <a:lnTo>
                  <a:pt x="6455883" y="91745"/>
                </a:lnTo>
                <a:lnTo>
                  <a:pt x="6430489" y="91745"/>
                </a:lnTo>
                <a:close/>
                <a:moveTo>
                  <a:pt x="4043191" y="33176"/>
                </a:moveTo>
                <a:lnTo>
                  <a:pt x="4068175" y="33176"/>
                </a:lnTo>
                <a:lnTo>
                  <a:pt x="4107494" y="91745"/>
                </a:lnTo>
                <a:lnTo>
                  <a:pt x="4080053" y="91745"/>
                </a:lnTo>
                <a:lnTo>
                  <a:pt x="4055888" y="53245"/>
                </a:lnTo>
                <a:lnTo>
                  <a:pt x="4055069" y="53245"/>
                </a:lnTo>
                <a:lnTo>
                  <a:pt x="4031723" y="91745"/>
                </a:lnTo>
                <a:lnTo>
                  <a:pt x="4004691" y="91745"/>
                </a:lnTo>
                <a:close/>
                <a:moveTo>
                  <a:pt x="3589572" y="33176"/>
                </a:moveTo>
                <a:lnTo>
                  <a:pt x="3629301" y="33176"/>
                </a:lnTo>
                <a:lnTo>
                  <a:pt x="3579333" y="91745"/>
                </a:lnTo>
                <a:lnTo>
                  <a:pt x="3553939" y="91745"/>
                </a:lnTo>
                <a:close/>
                <a:moveTo>
                  <a:pt x="2541822" y="33176"/>
                </a:moveTo>
                <a:lnTo>
                  <a:pt x="2581551" y="33176"/>
                </a:lnTo>
                <a:lnTo>
                  <a:pt x="2531583" y="91745"/>
                </a:lnTo>
                <a:lnTo>
                  <a:pt x="2506189" y="91745"/>
                </a:lnTo>
                <a:close/>
                <a:moveTo>
                  <a:pt x="1331119" y="33176"/>
                </a:moveTo>
                <a:lnTo>
                  <a:pt x="1370438" y="33176"/>
                </a:lnTo>
                <a:lnTo>
                  <a:pt x="1320470" y="91745"/>
                </a:lnTo>
                <a:lnTo>
                  <a:pt x="1295077" y="91745"/>
                </a:lnTo>
                <a:close/>
                <a:moveTo>
                  <a:pt x="505949" y="33176"/>
                </a:moveTo>
                <a:lnTo>
                  <a:pt x="545269" y="33176"/>
                </a:lnTo>
                <a:lnTo>
                  <a:pt x="581311" y="91745"/>
                </a:lnTo>
                <a:lnTo>
                  <a:pt x="555918" y="91745"/>
                </a:lnTo>
                <a:close/>
                <a:moveTo>
                  <a:pt x="9336138" y="26213"/>
                </a:moveTo>
                <a:lnTo>
                  <a:pt x="9372180" y="26213"/>
                </a:lnTo>
                <a:lnTo>
                  <a:pt x="9372180" y="150314"/>
                </a:lnTo>
                <a:lnTo>
                  <a:pt x="9372999" y="150314"/>
                </a:lnTo>
                <a:cubicBezTo>
                  <a:pt x="9379280" y="139119"/>
                  <a:pt x="9387881" y="130518"/>
                  <a:pt x="9398802" y="124511"/>
                </a:cubicBezTo>
                <a:cubicBezTo>
                  <a:pt x="9410271" y="117958"/>
                  <a:pt x="9422558" y="114681"/>
                  <a:pt x="9435665" y="114681"/>
                </a:cubicBezTo>
                <a:cubicBezTo>
                  <a:pt x="9441399" y="114681"/>
                  <a:pt x="9447201" y="115432"/>
                  <a:pt x="9453071" y="116934"/>
                </a:cubicBezTo>
                <a:cubicBezTo>
                  <a:pt x="9458942" y="118435"/>
                  <a:pt x="9465085" y="121098"/>
                  <a:pt x="9471502" y="124920"/>
                </a:cubicBezTo>
                <a:cubicBezTo>
                  <a:pt x="9477920" y="128743"/>
                  <a:pt x="9483516" y="133726"/>
                  <a:pt x="9488295" y="139870"/>
                </a:cubicBezTo>
                <a:cubicBezTo>
                  <a:pt x="9493074" y="146014"/>
                  <a:pt x="9497032" y="154137"/>
                  <a:pt x="9500172" y="164240"/>
                </a:cubicBezTo>
                <a:cubicBezTo>
                  <a:pt x="9503313" y="174342"/>
                  <a:pt x="9504882" y="185947"/>
                  <a:pt x="9504882" y="199053"/>
                </a:cubicBezTo>
                <a:lnTo>
                  <a:pt x="9504882" y="317011"/>
                </a:lnTo>
                <a:lnTo>
                  <a:pt x="9468840" y="317011"/>
                </a:lnTo>
                <a:lnTo>
                  <a:pt x="9468840" y="203149"/>
                </a:lnTo>
                <a:cubicBezTo>
                  <a:pt x="9468840" y="185674"/>
                  <a:pt x="9465153" y="171544"/>
                  <a:pt x="9457781" y="160758"/>
                </a:cubicBezTo>
                <a:cubicBezTo>
                  <a:pt x="9450409" y="149973"/>
                  <a:pt x="9438805" y="144580"/>
                  <a:pt x="9422968" y="144580"/>
                </a:cubicBezTo>
                <a:cubicBezTo>
                  <a:pt x="9411773" y="144580"/>
                  <a:pt x="9401806" y="147993"/>
                  <a:pt x="9393068" y="154819"/>
                </a:cubicBezTo>
                <a:cubicBezTo>
                  <a:pt x="9384332" y="161646"/>
                  <a:pt x="9378188" y="170110"/>
                  <a:pt x="9374637" y="180213"/>
                </a:cubicBezTo>
                <a:cubicBezTo>
                  <a:pt x="9372999" y="184582"/>
                  <a:pt x="9372180" y="190316"/>
                  <a:pt x="9372180" y="197415"/>
                </a:cubicBezTo>
                <a:lnTo>
                  <a:pt x="9372180" y="317011"/>
                </a:lnTo>
                <a:lnTo>
                  <a:pt x="9336138" y="317011"/>
                </a:lnTo>
                <a:close/>
                <a:moveTo>
                  <a:pt x="4735564" y="26213"/>
                </a:moveTo>
                <a:lnTo>
                  <a:pt x="4771606" y="26213"/>
                </a:lnTo>
                <a:lnTo>
                  <a:pt x="4771606" y="317011"/>
                </a:lnTo>
                <a:lnTo>
                  <a:pt x="4735564" y="317011"/>
                </a:lnTo>
                <a:close/>
                <a:moveTo>
                  <a:pt x="2887713" y="26213"/>
                </a:moveTo>
                <a:lnTo>
                  <a:pt x="2923756" y="26213"/>
                </a:lnTo>
                <a:lnTo>
                  <a:pt x="2923756" y="150314"/>
                </a:lnTo>
                <a:lnTo>
                  <a:pt x="2924575" y="150314"/>
                </a:lnTo>
                <a:cubicBezTo>
                  <a:pt x="2930855" y="139119"/>
                  <a:pt x="2939456" y="130518"/>
                  <a:pt x="2950378" y="124511"/>
                </a:cubicBezTo>
                <a:cubicBezTo>
                  <a:pt x="2961846" y="117958"/>
                  <a:pt x="2974134" y="114681"/>
                  <a:pt x="2987240" y="114681"/>
                </a:cubicBezTo>
                <a:cubicBezTo>
                  <a:pt x="2992974" y="114681"/>
                  <a:pt x="2998776" y="115432"/>
                  <a:pt x="3004647" y="116934"/>
                </a:cubicBezTo>
                <a:cubicBezTo>
                  <a:pt x="3010518" y="118435"/>
                  <a:pt x="3016661" y="121098"/>
                  <a:pt x="3023078" y="124920"/>
                </a:cubicBezTo>
                <a:cubicBezTo>
                  <a:pt x="3029495" y="128743"/>
                  <a:pt x="3035092" y="133726"/>
                  <a:pt x="3039870" y="139870"/>
                </a:cubicBezTo>
                <a:cubicBezTo>
                  <a:pt x="3044649" y="146014"/>
                  <a:pt x="3048608" y="154137"/>
                  <a:pt x="3051748" y="164240"/>
                </a:cubicBezTo>
                <a:cubicBezTo>
                  <a:pt x="3054888" y="174342"/>
                  <a:pt x="3056458" y="185947"/>
                  <a:pt x="3056458" y="199053"/>
                </a:cubicBezTo>
                <a:lnTo>
                  <a:pt x="3056458" y="317011"/>
                </a:lnTo>
                <a:lnTo>
                  <a:pt x="3020416" y="317011"/>
                </a:lnTo>
                <a:lnTo>
                  <a:pt x="3020416" y="203149"/>
                </a:lnTo>
                <a:cubicBezTo>
                  <a:pt x="3020416" y="185674"/>
                  <a:pt x="3016729" y="171544"/>
                  <a:pt x="3009357" y="160758"/>
                </a:cubicBezTo>
                <a:cubicBezTo>
                  <a:pt x="3001985" y="149973"/>
                  <a:pt x="2990380" y="144580"/>
                  <a:pt x="2974543" y="144580"/>
                </a:cubicBezTo>
                <a:cubicBezTo>
                  <a:pt x="2963348" y="144580"/>
                  <a:pt x="2953382" y="147993"/>
                  <a:pt x="2944644" y="154819"/>
                </a:cubicBezTo>
                <a:cubicBezTo>
                  <a:pt x="2935907" y="161646"/>
                  <a:pt x="2929763" y="170110"/>
                  <a:pt x="2926213" y="180213"/>
                </a:cubicBezTo>
                <a:cubicBezTo>
                  <a:pt x="2924575" y="184582"/>
                  <a:pt x="2923756" y="190316"/>
                  <a:pt x="2923756" y="197415"/>
                </a:cubicBezTo>
                <a:lnTo>
                  <a:pt x="2923756" y="317011"/>
                </a:lnTo>
                <a:lnTo>
                  <a:pt x="2887713" y="317011"/>
                </a:lnTo>
                <a:close/>
                <a:moveTo>
                  <a:pt x="2365648" y="26213"/>
                </a:moveTo>
                <a:lnTo>
                  <a:pt x="2401282" y="26213"/>
                </a:lnTo>
                <a:lnTo>
                  <a:pt x="2401282" y="68399"/>
                </a:lnTo>
                <a:lnTo>
                  <a:pt x="2433228" y="68399"/>
                </a:lnTo>
                <a:lnTo>
                  <a:pt x="2433228" y="90926"/>
                </a:lnTo>
                <a:lnTo>
                  <a:pt x="2401282" y="90926"/>
                </a:lnTo>
                <a:lnTo>
                  <a:pt x="2401282" y="265814"/>
                </a:lnTo>
                <a:cubicBezTo>
                  <a:pt x="2401282" y="281924"/>
                  <a:pt x="2401827" y="298990"/>
                  <a:pt x="2402920" y="317011"/>
                </a:cubicBezTo>
                <a:lnTo>
                  <a:pt x="2370973" y="317011"/>
                </a:lnTo>
                <a:lnTo>
                  <a:pt x="2369335" y="282607"/>
                </a:lnTo>
                <a:lnTo>
                  <a:pt x="2368105" y="282607"/>
                </a:lnTo>
                <a:cubicBezTo>
                  <a:pt x="2362644" y="294075"/>
                  <a:pt x="2354044" y="303427"/>
                  <a:pt x="2342302" y="310663"/>
                </a:cubicBezTo>
                <a:cubicBezTo>
                  <a:pt x="2330561" y="317898"/>
                  <a:pt x="2316909" y="321516"/>
                  <a:pt x="2301345" y="321516"/>
                </a:cubicBezTo>
                <a:cubicBezTo>
                  <a:pt x="2277043" y="321516"/>
                  <a:pt x="2256770" y="312164"/>
                  <a:pt x="2240523" y="293461"/>
                </a:cubicBezTo>
                <a:cubicBezTo>
                  <a:pt x="2224277" y="274757"/>
                  <a:pt x="2216154" y="250523"/>
                  <a:pt x="2216154" y="220761"/>
                </a:cubicBezTo>
                <a:cubicBezTo>
                  <a:pt x="2215881" y="188814"/>
                  <a:pt x="2224414" y="163147"/>
                  <a:pt x="2241752" y="143761"/>
                </a:cubicBezTo>
                <a:cubicBezTo>
                  <a:pt x="2259090" y="124374"/>
                  <a:pt x="2280184" y="114681"/>
                  <a:pt x="2305031" y="114681"/>
                </a:cubicBezTo>
                <a:cubicBezTo>
                  <a:pt x="2319503" y="114681"/>
                  <a:pt x="2331858" y="117548"/>
                  <a:pt x="2342098" y="123282"/>
                </a:cubicBezTo>
                <a:cubicBezTo>
                  <a:pt x="2352337" y="129016"/>
                  <a:pt x="2359914" y="136115"/>
                  <a:pt x="2364829" y="144580"/>
                </a:cubicBezTo>
                <a:lnTo>
                  <a:pt x="2365648" y="144580"/>
                </a:lnTo>
                <a:lnTo>
                  <a:pt x="2365648" y="90926"/>
                </a:lnTo>
                <a:lnTo>
                  <a:pt x="2284962" y="90926"/>
                </a:lnTo>
                <a:lnTo>
                  <a:pt x="2284962" y="68399"/>
                </a:lnTo>
                <a:lnTo>
                  <a:pt x="2365648" y="68399"/>
                </a:lnTo>
                <a:close/>
                <a:moveTo>
                  <a:pt x="1851298" y="26213"/>
                </a:moveTo>
                <a:lnTo>
                  <a:pt x="1886932" y="26213"/>
                </a:lnTo>
                <a:lnTo>
                  <a:pt x="1886932" y="68399"/>
                </a:lnTo>
                <a:lnTo>
                  <a:pt x="1918878" y="68399"/>
                </a:lnTo>
                <a:lnTo>
                  <a:pt x="1918878" y="90926"/>
                </a:lnTo>
                <a:lnTo>
                  <a:pt x="1886932" y="90926"/>
                </a:lnTo>
                <a:lnTo>
                  <a:pt x="1886932" y="265814"/>
                </a:lnTo>
                <a:cubicBezTo>
                  <a:pt x="1886932" y="281924"/>
                  <a:pt x="1887477" y="298990"/>
                  <a:pt x="1888569" y="317011"/>
                </a:cubicBezTo>
                <a:lnTo>
                  <a:pt x="1856623" y="317011"/>
                </a:lnTo>
                <a:lnTo>
                  <a:pt x="1854985" y="282607"/>
                </a:lnTo>
                <a:lnTo>
                  <a:pt x="1853755" y="282607"/>
                </a:lnTo>
                <a:cubicBezTo>
                  <a:pt x="1848295" y="294075"/>
                  <a:pt x="1839694" y="303427"/>
                  <a:pt x="1827952" y="310663"/>
                </a:cubicBezTo>
                <a:cubicBezTo>
                  <a:pt x="1816212" y="317898"/>
                  <a:pt x="1802559" y="321516"/>
                  <a:pt x="1786995" y="321516"/>
                </a:cubicBezTo>
                <a:cubicBezTo>
                  <a:pt x="1762693" y="321516"/>
                  <a:pt x="1742420" y="312164"/>
                  <a:pt x="1726173" y="293461"/>
                </a:cubicBezTo>
                <a:cubicBezTo>
                  <a:pt x="1709927" y="274757"/>
                  <a:pt x="1701803" y="250523"/>
                  <a:pt x="1701803" y="220761"/>
                </a:cubicBezTo>
                <a:cubicBezTo>
                  <a:pt x="1701531" y="188814"/>
                  <a:pt x="1710063" y="163147"/>
                  <a:pt x="1727402" y="143761"/>
                </a:cubicBezTo>
                <a:cubicBezTo>
                  <a:pt x="1744740" y="124374"/>
                  <a:pt x="1765834" y="114681"/>
                  <a:pt x="1790681" y="114681"/>
                </a:cubicBezTo>
                <a:cubicBezTo>
                  <a:pt x="1805153" y="114681"/>
                  <a:pt x="1817508" y="117548"/>
                  <a:pt x="1827748" y="123282"/>
                </a:cubicBezTo>
                <a:cubicBezTo>
                  <a:pt x="1837987" y="129016"/>
                  <a:pt x="1845564" y="136115"/>
                  <a:pt x="1850479" y="144580"/>
                </a:cubicBezTo>
                <a:lnTo>
                  <a:pt x="1851298" y="144580"/>
                </a:lnTo>
                <a:lnTo>
                  <a:pt x="1851298" y="90926"/>
                </a:lnTo>
                <a:lnTo>
                  <a:pt x="1770612" y="90926"/>
                </a:lnTo>
                <a:lnTo>
                  <a:pt x="1770612" y="68399"/>
                </a:lnTo>
                <a:lnTo>
                  <a:pt x="1851298" y="68399"/>
                </a:lnTo>
                <a:close/>
                <a:moveTo>
                  <a:pt x="268339" y="26213"/>
                </a:moveTo>
                <a:lnTo>
                  <a:pt x="304381" y="26213"/>
                </a:lnTo>
                <a:lnTo>
                  <a:pt x="304381" y="150314"/>
                </a:lnTo>
                <a:lnTo>
                  <a:pt x="305200" y="150314"/>
                </a:lnTo>
                <a:cubicBezTo>
                  <a:pt x="311480" y="139119"/>
                  <a:pt x="320081" y="130518"/>
                  <a:pt x="331003" y="124511"/>
                </a:cubicBezTo>
                <a:cubicBezTo>
                  <a:pt x="342472" y="117958"/>
                  <a:pt x="354759" y="114681"/>
                  <a:pt x="367865" y="114681"/>
                </a:cubicBezTo>
                <a:cubicBezTo>
                  <a:pt x="373599" y="114681"/>
                  <a:pt x="379402" y="115432"/>
                  <a:pt x="385272" y="116934"/>
                </a:cubicBezTo>
                <a:cubicBezTo>
                  <a:pt x="391143" y="118435"/>
                  <a:pt x="397286" y="121098"/>
                  <a:pt x="403703" y="124920"/>
                </a:cubicBezTo>
                <a:cubicBezTo>
                  <a:pt x="410120" y="128743"/>
                  <a:pt x="415717" y="133726"/>
                  <a:pt x="420496" y="139870"/>
                </a:cubicBezTo>
                <a:cubicBezTo>
                  <a:pt x="425274" y="146014"/>
                  <a:pt x="429233" y="154137"/>
                  <a:pt x="432373" y="164240"/>
                </a:cubicBezTo>
                <a:cubicBezTo>
                  <a:pt x="435514" y="174342"/>
                  <a:pt x="437083" y="185947"/>
                  <a:pt x="437083" y="199053"/>
                </a:cubicBezTo>
                <a:lnTo>
                  <a:pt x="437083" y="317011"/>
                </a:lnTo>
                <a:lnTo>
                  <a:pt x="401041" y="317011"/>
                </a:lnTo>
                <a:lnTo>
                  <a:pt x="401041" y="203149"/>
                </a:lnTo>
                <a:cubicBezTo>
                  <a:pt x="401041" y="185674"/>
                  <a:pt x="397355" y="171544"/>
                  <a:pt x="389982" y="160758"/>
                </a:cubicBezTo>
                <a:cubicBezTo>
                  <a:pt x="382610" y="149973"/>
                  <a:pt x="371005" y="144580"/>
                  <a:pt x="355168" y="144580"/>
                </a:cubicBezTo>
                <a:cubicBezTo>
                  <a:pt x="343973" y="144580"/>
                  <a:pt x="334007" y="147993"/>
                  <a:pt x="325269" y="154819"/>
                </a:cubicBezTo>
                <a:cubicBezTo>
                  <a:pt x="316532" y="161646"/>
                  <a:pt x="310388" y="170110"/>
                  <a:pt x="306839" y="180213"/>
                </a:cubicBezTo>
                <a:cubicBezTo>
                  <a:pt x="305200" y="184582"/>
                  <a:pt x="304381" y="190316"/>
                  <a:pt x="304381" y="197415"/>
                </a:cubicBezTo>
                <a:lnTo>
                  <a:pt x="304381" y="317011"/>
                </a:lnTo>
                <a:lnTo>
                  <a:pt x="268339" y="317011"/>
                </a:lnTo>
                <a:close/>
                <a:moveTo>
                  <a:pt x="5601805" y="21298"/>
                </a:moveTo>
                <a:cubicBezTo>
                  <a:pt x="5611634" y="21298"/>
                  <a:pt x="5619826" y="24165"/>
                  <a:pt x="5626379" y="29899"/>
                </a:cubicBezTo>
                <a:cubicBezTo>
                  <a:pt x="5632932" y="35633"/>
                  <a:pt x="5636209" y="43005"/>
                  <a:pt x="5636209" y="52016"/>
                </a:cubicBezTo>
                <a:cubicBezTo>
                  <a:pt x="5636209" y="60754"/>
                  <a:pt x="5631567" y="69901"/>
                  <a:pt x="5622283" y="79458"/>
                </a:cubicBezTo>
                <a:cubicBezTo>
                  <a:pt x="5612999" y="89014"/>
                  <a:pt x="5607402" y="95841"/>
                  <a:pt x="5605490" y="99936"/>
                </a:cubicBezTo>
                <a:lnTo>
                  <a:pt x="5585831" y="95021"/>
                </a:lnTo>
                <a:cubicBezTo>
                  <a:pt x="5587469" y="89287"/>
                  <a:pt x="5591770" y="82666"/>
                  <a:pt x="5598733" y="75157"/>
                </a:cubicBezTo>
                <a:cubicBezTo>
                  <a:pt x="5605696" y="67648"/>
                  <a:pt x="5609177" y="61300"/>
                  <a:pt x="5609177" y="56112"/>
                </a:cubicBezTo>
                <a:cubicBezTo>
                  <a:pt x="5609177" y="52016"/>
                  <a:pt x="5607880" y="48739"/>
                  <a:pt x="5605286" y="46282"/>
                </a:cubicBezTo>
                <a:cubicBezTo>
                  <a:pt x="5602692" y="43825"/>
                  <a:pt x="5599483" y="42596"/>
                  <a:pt x="5595661" y="42596"/>
                </a:cubicBezTo>
                <a:cubicBezTo>
                  <a:pt x="5588015" y="42596"/>
                  <a:pt x="5581326" y="47374"/>
                  <a:pt x="5575592" y="56931"/>
                </a:cubicBezTo>
                <a:lnTo>
                  <a:pt x="5561666" y="48330"/>
                </a:lnTo>
                <a:cubicBezTo>
                  <a:pt x="5570131" y="30309"/>
                  <a:pt x="5583510" y="21298"/>
                  <a:pt x="5601805" y="21298"/>
                </a:cubicBezTo>
                <a:close/>
                <a:moveTo>
                  <a:pt x="7769818" y="0"/>
                </a:moveTo>
                <a:lnTo>
                  <a:pt x="7802584" y="0"/>
                </a:lnTo>
                <a:lnTo>
                  <a:pt x="7828387" y="53654"/>
                </a:lnTo>
                <a:lnTo>
                  <a:pt x="7807909" y="53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8260" y="2440715"/>
            <a:ext cx="10684112" cy="1865261"/>
          </a:xfrm>
          <a:custGeom>
            <a:avLst/>
            <a:gdLst/>
            <a:ahLst/>
            <a:cxnLst/>
            <a:rect l="l" t="t" r="r" b="b"/>
            <a:pathLst>
              <a:path w="10684112" h="1865261">
                <a:moveTo>
                  <a:pt x="196294" y="1807102"/>
                </a:moveTo>
                <a:cubicBezTo>
                  <a:pt x="201961" y="1807255"/>
                  <a:pt x="206682" y="1809301"/>
                  <a:pt x="210457" y="1813238"/>
                </a:cubicBezTo>
                <a:cubicBezTo>
                  <a:pt x="214233" y="1817175"/>
                  <a:pt x="216193" y="1822084"/>
                  <a:pt x="216338" y="1827965"/>
                </a:cubicBezTo>
                <a:cubicBezTo>
                  <a:pt x="216227" y="1833862"/>
                  <a:pt x="214301" y="1838840"/>
                  <a:pt x="210560" y="1842896"/>
                </a:cubicBezTo>
                <a:cubicBezTo>
                  <a:pt x="206818" y="1846953"/>
                  <a:pt x="201927" y="1849066"/>
                  <a:pt x="195884" y="1849237"/>
                </a:cubicBezTo>
                <a:cubicBezTo>
                  <a:pt x="189825" y="1849066"/>
                  <a:pt x="184865" y="1846953"/>
                  <a:pt x="181004" y="1842896"/>
                </a:cubicBezTo>
                <a:cubicBezTo>
                  <a:pt x="177144" y="1838840"/>
                  <a:pt x="175150" y="1833862"/>
                  <a:pt x="175022" y="1827965"/>
                </a:cubicBezTo>
                <a:cubicBezTo>
                  <a:pt x="175167" y="1822084"/>
                  <a:pt x="177229" y="1817175"/>
                  <a:pt x="181209" y="1813238"/>
                </a:cubicBezTo>
                <a:cubicBezTo>
                  <a:pt x="185189" y="1809301"/>
                  <a:pt x="190217" y="1807255"/>
                  <a:pt x="196294" y="1807102"/>
                </a:cubicBezTo>
                <a:close/>
                <a:moveTo>
                  <a:pt x="9937204" y="1727235"/>
                </a:moveTo>
                <a:cubicBezTo>
                  <a:pt x="9944245" y="1727363"/>
                  <a:pt x="9949804" y="1729664"/>
                  <a:pt x="9953878" y="1734139"/>
                </a:cubicBezTo>
                <a:cubicBezTo>
                  <a:pt x="9957952" y="1738615"/>
                  <a:pt x="9960031" y="1744496"/>
                  <a:pt x="9960117" y="1751785"/>
                </a:cubicBezTo>
                <a:cubicBezTo>
                  <a:pt x="9959997" y="1759354"/>
                  <a:pt x="9957576" y="1765696"/>
                  <a:pt x="9952855" y="1770811"/>
                </a:cubicBezTo>
                <a:cubicBezTo>
                  <a:pt x="9948132" y="1775926"/>
                  <a:pt x="9941824" y="1778585"/>
                  <a:pt x="9933931" y="1778790"/>
                </a:cubicBezTo>
                <a:cubicBezTo>
                  <a:pt x="9927086" y="1778628"/>
                  <a:pt x="9921648" y="1776292"/>
                  <a:pt x="9917617" y="1771783"/>
                </a:cubicBezTo>
                <a:cubicBezTo>
                  <a:pt x="9913585" y="1767274"/>
                  <a:pt x="9911522" y="1761562"/>
                  <a:pt x="9911429" y="1754649"/>
                </a:cubicBezTo>
                <a:cubicBezTo>
                  <a:pt x="9911557" y="1746883"/>
                  <a:pt x="9913959" y="1740422"/>
                  <a:pt x="9918639" y="1735265"/>
                </a:cubicBezTo>
                <a:cubicBezTo>
                  <a:pt x="9923319" y="1730107"/>
                  <a:pt x="9929507" y="1727431"/>
                  <a:pt x="9937204" y="1727235"/>
                </a:cubicBezTo>
                <a:close/>
                <a:moveTo>
                  <a:pt x="9434994" y="1598986"/>
                </a:moveTo>
                <a:cubicBezTo>
                  <a:pt x="9419782" y="1599242"/>
                  <a:pt x="9405881" y="1604103"/>
                  <a:pt x="9393293" y="1613569"/>
                </a:cubicBezTo>
                <a:cubicBezTo>
                  <a:pt x="9380705" y="1623036"/>
                  <a:pt x="9370597" y="1635575"/>
                  <a:pt x="9362969" y="1651187"/>
                </a:cubicBezTo>
                <a:cubicBezTo>
                  <a:pt x="9355342" y="1666799"/>
                  <a:pt x="9351362" y="1683951"/>
                  <a:pt x="9351031" y="1702644"/>
                </a:cubicBezTo>
                <a:cubicBezTo>
                  <a:pt x="9351159" y="1718102"/>
                  <a:pt x="9354282" y="1730001"/>
                  <a:pt x="9360400" y="1738340"/>
                </a:cubicBezTo>
                <a:cubicBezTo>
                  <a:pt x="9366518" y="1746679"/>
                  <a:pt x="9374863" y="1750896"/>
                  <a:pt x="9385435" y="1750990"/>
                </a:cubicBezTo>
                <a:cubicBezTo>
                  <a:pt x="9401827" y="1750333"/>
                  <a:pt x="9416452" y="1742634"/>
                  <a:pt x="9429311" y="1727892"/>
                </a:cubicBezTo>
                <a:cubicBezTo>
                  <a:pt x="9442170" y="1713151"/>
                  <a:pt x="9450754" y="1695312"/>
                  <a:pt x="9455063" y="1674374"/>
                </a:cubicBezTo>
                <a:lnTo>
                  <a:pt x="9468169" y="1605952"/>
                </a:lnTo>
                <a:cubicBezTo>
                  <a:pt x="9464867" y="1604048"/>
                  <a:pt x="9460413" y="1602427"/>
                  <a:pt x="9454807" y="1601086"/>
                </a:cubicBezTo>
                <a:cubicBezTo>
                  <a:pt x="9449201" y="1599746"/>
                  <a:pt x="9442596" y="1599046"/>
                  <a:pt x="9434994" y="1598986"/>
                </a:cubicBezTo>
                <a:close/>
                <a:moveTo>
                  <a:pt x="8492429" y="1598986"/>
                </a:moveTo>
                <a:cubicBezTo>
                  <a:pt x="8475798" y="1599320"/>
                  <a:pt x="8461230" y="1604389"/>
                  <a:pt x="8448725" y="1614191"/>
                </a:cubicBezTo>
                <a:cubicBezTo>
                  <a:pt x="8436220" y="1623994"/>
                  <a:pt x="8426447" y="1636528"/>
                  <a:pt x="8419403" y="1651794"/>
                </a:cubicBezTo>
                <a:cubicBezTo>
                  <a:pt x="8412359" y="1667060"/>
                  <a:pt x="8408713" y="1683054"/>
                  <a:pt x="8408466" y="1699776"/>
                </a:cubicBezTo>
                <a:cubicBezTo>
                  <a:pt x="8408159" y="1711257"/>
                  <a:pt x="8410718" y="1721893"/>
                  <a:pt x="8416145" y="1731683"/>
                </a:cubicBezTo>
                <a:cubicBezTo>
                  <a:pt x="8421572" y="1741474"/>
                  <a:pt x="8431710" y="1746681"/>
                  <a:pt x="8446556" y="1747304"/>
                </a:cubicBezTo>
                <a:cubicBezTo>
                  <a:pt x="8456389" y="1747089"/>
                  <a:pt x="8465849" y="1743422"/>
                  <a:pt x="8474938" y="1736302"/>
                </a:cubicBezTo>
                <a:cubicBezTo>
                  <a:pt x="8484027" y="1729183"/>
                  <a:pt x="8491911" y="1719901"/>
                  <a:pt x="8498587" y="1708456"/>
                </a:cubicBezTo>
                <a:cubicBezTo>
                  <a:pt x="8505264" y="1697012"/>
                  <a:pt x="8509901" y="1684695"/>
                  <a:pt x="8512498" y="1671506"/>
                </a:cubicBezTo>
                <a:lnTo>
                  <a:pt x="8525195" y="1605541"/>
                </a:lnTo>
                <a:cubicBezTo>
                  <a:pt x="8522037" y="1604013"/>
                  <a:pt x="8517600" y="1602562"/>
                  <a:pt x="8511884" y="1601188"/>
                </a:cubicBezTo>
                <a:cubicBezTo>
                  <a:pt x="8506167" y="1599814"/>
                  <a:pt x="8499681" y="1599080"/>
                  <a:pt x="8492429" y="1598986"/>
                </a:cubicBezTo>
                <a:close/>
                <a:moveTo>
                  <a:pt x="2691705" y="1598986"/>
                </a:moveTo>
                <a:cubicBezTo>
                  <a:pt x="2675074" y="1599320"/>
                  <a:pt x="2660506" y="1604389"/>
                  <a:pt x="2648001" y="1614191"/>
                </a:cubicBezTo>
                <a:cubicBezTo>
                  <a:pt x="2635497" y="1623994"/>
                  <a:pt x="2625722" y="1636528"/>
                  <a:pt x="2618679" y="1651794"/>
                </a:cubicBezTo>
                <a:cubicBezTo>
                  <a:pt x="2611635" y="1667060"/>
                  <a:pt x="2607989" y="1683054"/>
                  <a:pt x="2607742" y="1699776"/>
                </a:cubicBezTo>
                <a:cubicBezTo>
                  <a:pt x="2607434" y="1711257"/>
                  <a:pt x="2609995" y="1721893"/>
                  <a:pt x="2615421" y="1731683"/>
                </a:cubicBezTo>
                <a:cubicBezTo>
                  <a:pt x="2620848" y="1741474"/>
                  <a:pt x="2630985" y="1746681"/>
                  <a:pt x="2645832" y="1747304"/>
                </a:cubicBezTo>
                <a:cubicBezTo>
                  <a:pt x="2655664" y="1747089"/>
                  <a:pt x="2665125" y="1743422"/>
                  <a:pt x="2674214" y="1736302"/>
                </a:cubicBezTo>
                <a:cubicBezTo>
                  <a:pt x="2683304" y="1729183"/>
                  <a:pt x="2691186" y="1719901"/>
                  <a:pt x="2697863" y="1708456"/>
                </a:cubicBezTo>
                <a:cubicBezTo>
                  <a:pt x="2704540" y="1697012"/>
                  <a:pt x="2709177" y="1684695"/>
                  <a:pt x="2711774" y="1671506"/>
                </a:cubicBezTo>
                <a:lnTo>
                  <a:pt x="2724470" y="1605541"/>
                </a:lnTo>
                <a:cubicBezTo>
                  <a:pt x="2721313" y="1604013"/>
                  <a:pt x="2716876" y="1602562"/>
                  <a:pt x="2711159" y="1601188"/>
                </a:cubicBezTo>
                <a:cubicBezTo>
                  <a:pt x="2705442" y="1599814"/>
                  <a:pt x="2698957" y="1599080"/>
                  <a:pt x="2691705" y="1598986"/>
                </a:cubicBezTo>
                <a:close/>
                <a:moveTo>
                  <a:pt x="672404" y="1598986"/>
                </a:moveTo>
                <a:cubicBezTo>
                  <a:pt x="655774" y="1599320"/>
                  <a:pt x="641206" y="1604389"/>
                  <a:pt x="628701" y="1614191"/>
                </a:cubicBezTo>
                <a:cubicBezTo>
                  <a:pt x="616196" y="1623994"/>
                  <a:pt x="606422" y="1636528"/>
                  <a:pt x="599379" y="1651794"/>
                </a:cubicBezTo>
                <a:cubicBezTo>
                  <a:pt x="592335" y="1667060"/>
                  <a:pt x="588689" y="1683054"/>
                  <a:pt x="588441" y="1699776"/>
                </a:cubicBezTo>
                <a:cubicBezTo>
                  <a:pt x="588134" y="1711257"/>
                  <a:pt x="590694" y="1721893"/>
                  <a:pt x="596121" y="1731683"/>
                </a:cubicBezTo>
                <a:cubicBezTo>
                  <a:pt x="601548" y="1741474"/>
                  <a:pt x="611685" y="1746681"/>
                  <a:pt x="626532" y="1747304"/>
                </a:cubicBezTo>
                <a:cubicBezTo>
                  <a:pt x="636364" y="1747089"/>
                  <a:pt x="645825" y="1743422"/>
                  <a:pt x="654914" y="1736302"/>
                </a:cubicBezTo>
                <a:cubicBezTo>
                  <a:pt x="664003" y="1729183"/>
                  <a:pt x="671886" y="1719901"/>
                  <a:pt x="678563" y="1708456"/>
                </a:cubicBezTo>
                <a:cubicBezTo>
                  <a:pt x="685240" y="1697012"/>
                  <a:pt x="689877" y="1684695"/>
                  <a:pt x="692473" y="1671506"/>
                </a:cubicBezTo>
                <a:lnTo>
                  <a:pt x="705170" y="1605541"/>
                </a:lnTo>
                <a:cubicBezTo>
                  <a:pt x="702013" y="1604013"/>
                  <a:pt x="697576" y="1602562"/>
                  <a:pt x="691859" y="1601188"/>
                </a:cubicBezTo>
                <a:cubicBezTo>
                  <a:pt x="686142" y="1599814"/>
                  <a:pt x="679657" y="1599080"/>
                  <a:pt x="672404" y="1598986"/>
                </a:cubicBezTo>
                <a:close/>
                <a:moveTo>
                  <a:pt x="9127872" y="1598577"/>
                </a:moveTo>
                <a:cubicBezTo>
                  <a:pt x="9113574" y="1598939"/>
                  <a:pt x="9101104" y="1603997"/>
                  <a:pt x="9090464" y="1613751"/>
                </a:cubicBezTo>
                <a:cubicBezTo>
                  <a:pt x="9079822" y="1623506"/>
                  <a:pt x="9071572" y="1635787"/>
                  <a:pt x="9065712" y="1650595"/>
                </a:cubicBezTo>
                <a:cubicBezTo>
                  <a:pt x="9059851" y="1665403"/>
                  <a:pt x="9056942" y="1680567"/>
                  <a:pt x="9056985" y="1696088"/>
                </a:cubicBezTo>
                <a:cubicBezTo>
                  <a:pt x="9057113" y="1712571"/>
                  <a:pt x="9061261" y="1725903"/>
                  <a:pt x="9069431" y="1736086"/>
                </a:cubicBezTo>
                <a:cubicBezTo>
                  <a:pt x="9077600" y="1746269"/>
                  <a:pt x="9089023" y="1751510"/>
                  <a:pt x="9103697" y="1751809"/>
                </a:cubicBezTo>
                <a:cubicBezTo>
                  <a:pt x="9117209" y="1751458"/>
                  <a:pt x="9129248" y="1746425"/>
                  <a:pt x="9139816" y="1736710"/>
                </a:cubicBezTo>
                <a:cubicBezTo>
                  <a:pt x="9150384" y="1726996"/>
                  <a:pt x="9158720" y="1714710"/>
                  <a:pt x="9164826" y="1699852"/>
                </a:cubicBezTo>
                <a:cubicBezTo>
                  <a:pt x="9170932" y="1684993"/>
                  <a:pt x="9174048" y="1669672"/>
                  <a:pt x="9174174" y="1653888"/>
                </a:cubicBezTo>
                <a:cubicBezTo>
                  <a:pt x="9174263" y="1645982"/>
                  <a:pt x="9172903" y="1637803"/>
                  <a:pt x="9170092" y="1629351"/>
                </a:cubicBezTo>
                <a:cubicBezTo>
                  <a:pt x="9167282" y="1620899"/>
                  <a:pt x="9162492" y="1613721"/>
                  <a:pt x="9155721" y="1607818"/>
                </a:cubicBezTo>
                <a:cubicBezTo>
                  <a:pt x="9148950" y="1601915"/>
                  <a:pt x="9139667" y="1598835"/>
                  <a:pt x="9127872" y="1598577"/>
                </a:cubicBezTo>
                <a:close/>
                <a:moveTo>
                  <a:pt x="8939230" y="1598577"/>
                </a:moveTo>
                <a:cubicBezTo>
                  <a:pt x="8921957" y="1598901"/>
                  <a:pt x="8906324" y="1604217"/>
                  <a:pt x="8892331" y="1614525"/>
                </a:cubicBezTo>
                <a:cubicBezTo>
                  <a:pt x="8878338" y="1624834"/>
                  <a:pt x="8867167" y="1638193"/>
                  <a:pt x="8858818" y="1654601"/>
                </a:cubicBezTo>
                <a:cubicBezTo>
                  <a:pt x="8850471" y="1671010"/>
                  <a:pt x="8846130" y="1688526"/>
                  <a:pt x="8845796" y="1707151"/>
                </a:cubicBezTo>
                <a:cubicBezTo>
                  <a:pt x="8845574" y="1718657"/>
                  <a:pt x="8847965" y="1728729"/>
                  <a:pt x="8852968" y="1737367"/>
                </a:cubicBezTo>
                <a:cubicBezTo>
                  <a:pt x="8857971" y="1746005"/>
                  <a:pt x="8866918" y="1750546"/>
                  <a:pt x="8879809" y="1750990"/>
                </a:cubicBezTo>
                <a:cubicBezTo>
                  <a:pt x="8894554" y="1750555"/>
                  <a:pt x="8908810" y="1742206"/>
                  <a:pt x="8922578" y="1725944"/>
                </a:cubicBezTo>
                <a:cubicBezTo>
                  <a:pt x="8936347" y="1709681"/>
                  <a:pt x="8945987" y="1688114"/>
                  <a:pt x="8951501" y="1661242"/>
                </a:cubicBezTo>
                <a:lnTo>
                  <a:pt x="8962950" y="1601445"/>
                </a:lnTo>
                <a:cubicBezTo>
                  <a:pt x="8960531" y="1600788"/>
                  <a:pt x="8957396" y="1600156"/>
                  <a:pt x="8953545" y="1599550"/>
                </a:cubicBezTo>
                <a:cubicBezTo>
                  <a:pt x="8949694" y="1598944"/>
                  <a:pt x="8944922" y="1598620"/>
                  <a:pt x="8939230" y="1598577"/>
                </a:cubicBezTo>
                <a:close/>
                <a:moveTo>
                  <a:pt x="8042023" y="1598577"/>
                </a:moveTo>
                <a:cubicBezTo>
                  <a:pt x="8027724" y="1598939"/>
                  <a:pt x="8015255" y="1603997"/>
                  <a:pt x="8004614" y="1613751"/>
                </a:cubicBezTo>
                <a:cubicBezTo>
                  <a:pt x="7993973" y="1623506"/>
                  <a:pt x="7985722" y="1635787"/>
                  <a:pt x="7979862" y="1650595"/>
                </a:cubicBezTo>
                <a:cubicBezTo>
                  <a:pt x="7974002" y="1665403"/>
                  <a:pt x="7971092" y="1680567"/>
                  <a:pt x="7971135" y="1696088"/>
                </a:cubicBezTo>
                <a:cubicBezTo>
                  <a:pt x="7971264" y="1712571"/>
                  <a:pt x="7975412" y="1725903"/>
                  <a:pt x="7983582" y="1736086"/>
                </a:cubicBezTo>
                <a:cubicBezTo>
                  <a:pt x="7991750" y="1746269"/>
                  <a:pt x="8003172" y="1751510"/>
                  <a:pt x="8017846" y="1751809"/>
                </a:cubicBezTo>
                <a:cubicBezTo>
                  <a:pt x="8031358" y="1751458"/>
                  <a:pt x="8043398" y="1746425"/>
                  <a:pt x="8053966" y="1736710"/>
                </a:cubicBezTo>
                <a:cubicBezTo>
                  <a:pt x="8064533" y="1726996"/>
                  <a:pt x="8072870" y="1714710"/>
                  <a:pt x="8078976" y="1699852"/>
                </a:cubicBezTo>
                <a:cubicBezTo>
                  <a:pt x="8085082" y="1684993"/>
                  <a:pt x="8088198" y="1669672"/>
                  <a:pt x="8088324" y="1653888"/>
                </a:cubicBezTo>
                <a:cubicBezTo>
                  <a:pt x="8088412" y="1645982"/>
                  <a:pt x="8087052" y="1637803"/>
                  <a:pt x="8084242" y="1629351"/>
                </a:cubicBezTo>
                <a:cubicBezTo>
                  <a:pt x="8081432" y="1620899"/>
                  <a:pt x="8076641" y="1613721"/>
                  <a:pt x="8069870" y="1607818"/>
                </a:cubicBezTo>
                <a:cubicBezTo>
                  <a:pt x="8063100" y="1601915"/>
                  <a:pt x="8053817" y="1598835"/>
                  <a:pt x="8042023" y="1598577"/>
                </a:cubicBezTo>
                <a:close/>
                <a:moveTo>
                  <a:pt x="6958030" y="1598577"/>
                </a:moveTo>
                <a:cubicBezTo>
                  <a:pt x="6940757" y="1598901"/>
                  <a:pt x="6925124" y="1604217"/>
                  <a:pt x="6911131" y="1614525"/>
                </a:cubicBezTo>
                <a:cubicBezTo>
                  <a:pt x="6897138" y="1624834"/>
                  <a:pt x="6885966" y="1638193"/>
                  <a:pt x="6877619" y="1654601"/>
                </a:cubicBezTo>
                <a:cubicBezTo>
                  <a:pt x="6869271" y="1671010"/>
                  <a:pt x="6864931" y="1688526"/>
                  <a:pt x="6864596" y="1707151"/>
                </a:cubicBezTo>
                <a:cubicBezTo>
                  <a:pt x="6864375" y="1718657"/>
                  <a:pt x="6866765" y="1728729"/>
                  <a:pt x="6871768" y="1737367"/>
                </a:cubicBezTo>
                <a:cubicBezTo>
                  <a:pt x="6876771" y="1746005"/>
                  <a:pt x="6885718" y="1750546"/>
                  <a:pt x="6898610" y="1750990"/>
                </a:cubicBezTo>
                <a:cubicBezTo>
                  <a:pt x="6913354" y="1750555"/>
                  <a:pt x="6927610" y="1742206"/>
                  <a:pt x="6941378" y="1725944"/>
                </a:cubicBezTo>
                <a:cubicBezTo>
                  <a:pt x="6955147" y="1709681"/>
                  <a:pt x="6964788" y="1688114"/>
                  <a:pt x="6970301" y="1661242"/>
                </a:cubicBezTo>
                <a:lnTo>
                  <a:pt x="6981751" y="1601445"/>
                </a:lnTo>
                <a:cubicBezTo>
                  <a:pt x="6979331" y="1600788"/>
                  <a:pt x="6976196" y="1600156"/>
                  <a:pt x="6972345" y="1599550"/>
                </a:cubicBezTo>
                <a:cubicBezTo>
                  <a:pt x="6968494" y="1598944"/>
                  <a:pt x="6963722" y="1598620"/>
                  <a:pt x="6958030" y="1598577"/>
                </a:cubicBezTo>
                <a:close/>
                <a:moveTo>
                  <a:pt x="5234005" y="1598577"/>
                </a:moveTo>
                <a:cubicBezTo>
                  <a:pt x="5216733" y="1598901"/>
                  <a:pt x="5201099" y="1604217"/>
                  <a:pt x="5187106" y="1614525"/>
                </a:cubicBezTo>
                <a:cubicBezTo>
                  <a:pt x="5173112" y="1624834"/>
                  <a:pt x="5161941" y="1638193"/>
                  <a:pt x="5153594" y="1654601"/>
                </a:cubicBezTo>
                <a:cubicBezTo>
                  <a:pt x="5145246" y="1671010"/>
                  <a:pt x="5140905" y="1688526"/>
                  <a:pt x="5140572" y="1707151"/>
                </a:cubicBezTo>
                <a:cubicBezTo>
                  <a:pt x="5140350" y="1718657"/>
                  <a:pt x="5142740" y="1728729"/>
                  <a:pt x="5147743" y="1737367"/>
                </a:cubicBezTo>
                <a:cubicBezTo>
                  <a:pt x="5152746" y="1746005"/>
                  <a:pt x="5161693" y="1750546"/>
                  <a:pt x="5174584" y="1750990"/>
                </a:cubicBezTo>
                <a:cubicBezTo>
                  <a:pt x="5189329" y="1750555"/>
                  <a:pt x="5203585" y="1742206"/>
                  <a:pt x="5217353" y="1725944"/>
                </a:cubicBezTo>
                <a:cubicBezTo>
                  <a:pt x="5231121" y="1709681"/>
                  <a:pt x="5240762" y="1688114"/>
                  <a:pt x="5246276" y="1661242"/>
                </a:cubicBezTo>
                <a:lnTo>
                  <a:pt x="5257726" y="1601445"/>
                </a:lnTo>
                <a:cubicBezTo>
                  <a:pt x="5255306" y="1600788"/>
                  <a:pt x="5252171" y="1600156"/>
                  <a:pt x="5248320" y="1599550"/>
                </a:cubicBezTo>
                <a:cubicBezTo>
                  <a:pt x="5244469" y="1598944"/>
                  <a:pt x="5239697" y="1598620"/>
                  <a:pt x="5234005" y="1598577"/>
                </a:cubicBezTo>
                <a:close/>
                <a:moveTo>
                  <a:pt x="3212849" y="1598577"/>
                </a:moveTo>
                <a:cubicBezTo>
                  <a:pt x="3198550" y="1598939"/>
                  <a:pt x="3186080" y="1603997"/>
                  <a:pt x="3175439" y="1613751"/>
                </a:cubicBezTo>
                <a:cubicBezTo>
                  <a:pt x="3164798" y="1623506"/>
                  <a:pt x="3156548" y="1635787"/>
                  <a:pt x="3150688" y="1650595"/>
                </a:cubicBezTo>
                <a:cubicBezTo>
                  <a:pt x="3144827" y="1665403"/>
                  <a:pt x="3141918" y="1680567"/>
                  <a:pt x="3141961" y="1696088"/>
                </a:cubicBezTo>
                <a:cubicBezTo>
                  <a:pt x="3142089" y="1712571"/>
                  <a:pt x="3146238" y="1725903"/>
                  <a:pt x="3154407" y="1736086"/>
                </a:cubicBezTo>
                <a:cubicBezTo>
                  <a:pt x="3162577" y="1746269"/>
                  <a:pt x="3173999" y="1751510"/>
                  <a:pt x="3188673" y="1751809"/>
                </a:cubicBezTo>
                <a:cubicBezTo>
                  <a:pt x="3202185" y="1751458"/>
                  <a:pt x="3214225" y="1746425"/>
                  <a:pt x="3224792" y="1736710"/>
                </a:cubicBezTo>
                <a:cubicBezTo>
                  <a:pt x="3235359" y="1726996"/>
                  <a:pt x="3243696" y="1714710"/>
                  <a:pt x="3249802" y="1699852"/>
                </a:cubicBezTo>
                <a:cubicBezTo>
                  <a:pt x="3255908" y="1684993"/>
                  <a:pt x="3259024" y="1669672"/>
                  <a:pt x="3259150" y="1653888"/>
                </a:cubicBezTo>
                <a:cubicBezTo>
                  <a:pt x="3259239" y="1645982"/>
                  <a:pt x="3257878" y="1637803"/>
                  <a:pt x="3255068" y="1629351"/>
                </a:cubicBezTo>
                <a:cubicBezTo>
                  <a:pt x="3252258" y="1620899"/>
                  <a:pt x="3247467" y="1613721"/>
                  <a:pt x="3240697" y="1607818"/>
                </a:cubicBezTo>
                <a:cubicBezTo>
                  <a:pt x="3233926" y="1601915"/>
                  <a:pt x="3224643" y="1598835"/>
                  <a:pt x="3212849" y="1598577"/>
                </a:cubicBezTo>
                <a:close/>
                <a:moveTo>
                  <a:pt x="2241299" y="1598577"/>
                </a:moveTo>
                <a:cubicBezTo>
                  <a:pt x="2227000" y="1598939"/>
                  <a:pt x="2214531" y="1603997"/>
                  <a:pt x="2203889" y="1613751"/>
                </a:cubicBezTo>
                <a:cubicBezTo>
                  <a:pt x="2193249" y="1623506"/>
                  <a:pt x="2184998" y="1635787"/>
                  <a:pt x="2179137" y="1650595"/>
                </a:cubicBezTo>
                <a:cubicBezTo>
                  <a:pt x="2173277" y="1665403"/>
                  <a:pt x="2170368" y="1680567"/>
                  <a:pt x="2170411" y="1696088"/>
                </a:cubicBezTo>
                <a:cubicBezTo>
                  <a:pt x="2170539" y="1712571"/>
                  <a:pt x="2174688" y="1725903"/>
                  <a:pt x="2182857" y="1736086"/>
                </a:cubicBezTo>
                <a:cubicBezTo>
                  <a:pt x="2191026" y="1746269"/>
                  <a:pt x="2202449" y="1751510"/>
                  <a:pt x="2217123" y="1751809"/>
                </a:cubicBezTo>
                <a:cubicBezTo>
                  <a:pt x="2230635" y="1751458"/>
                  <a:pt x="2242675" y="1746425"/>
                  <a:pt x="2253242" y="1736710"/>
                </a:cubicBezTo>
                <a:cubicBezTo>
                  <a:pt x="2263809" y="1726996"/>
                  <a:pt x="2272146" y="1714710"/>
                  <a:pt x="2278252" y="1699852"/>
                </a:cubicBezTo>
                <a:cubicBezTo>
                  <a:pt x="2284358" y="1684993"/>
                  <a:pt x="2287474" y="1669672"/>
                  <a:pt x="2287600" y="1653888"/>
                </a:cubicBezTo>
                <a:cubicBezTo>
                  <a:pt x="2287689" y="1645982"/>
                  <a:pt x="2286328" y="1637803"/>
                  <a:pt x="2283518" y="1629351"/>
                </a:cubicBezTo>
                <a:cubicBezTo>
                  <a:pt x="2280708" y="1620899"/>
                  <a:pt x="2275918" y="1613721"/>
                  <a:pt x="2269147" y="1607818"/>
                </a:cubicBezTo>
                <a:cubicBezTo>
                  <a:pt x="2262376" y="1601915"/>
                  <a:pt x="2253093" y="1598835"/>
                  <a:pt x="2241299" y="1598577"/>
                </a:cubicBezTo>
                <a:close/>
                <a:moveTo>
                  <a:pt x="1328755" y="1598577"/>
                </a:moveTo>
                <a:cubicBezTo>
                  <a:pt x="1311483" y="1598901"/>
                  <a:pt x="1295851" y="1604217"/>
                  <a:pt x="1281857" y="1614525"/>
                </a:cubicBezTo>
                <a:cubicBezTo>
                  <a:pt x="1267863" y="1624834"/>
                  <a:pt x="1256692" y="1638193"/>
                  <a:pt x="1248345" y="1654601"/>
                </a:cubicBezTo>
                <a:cubicBezTo>
                  <a:pt x="1239997" y="1671010"/>
                  <a:pt x="1235656" y="1688526"/>
                  <a:pt x="1235322" y="1707151"/>
                </a:cubicBezTo>
                <a:cubicBezTo>
                  <a:pt x="1235100" y="1718657"/>
                  <a:pt x="1237491" y="1728729"/>
                  <a:pt x="1242494" y="1737367"/>
                </a:cubicBezTo>
                <a:cubicBezTo>
                  <a:pt x="1247497" y="1746005"/>
                  <a:pt x="1256444" y="1750546"/>
                  <a:pt x="1269335" y="1750990"/>
                </a:cubicBezTo>
                <a:cubicBezTo>
                  <a:pt x="1284080" y="1750555"/>
                  <a:pt x="1298336" y="1742206"/>
                  <a:pt x="1312104" y="1725944"/>
                </a:cubicBezTo>
                <a:cubicBezTo>
                  <a:pt x="1325872" y="1709681"/>
                  <a:pt x="1335513" y="1688114"/>
                  <a:pt x="1341026" y="1661242"/>
                </a:cubicBezTo>
                <a:lnTo>
                  <a:pt x="1352476" y="1601445"/>
                </a:lnTo>
                <a:cubicBezTo>
                  <a:pt x="1350057" y="1600788"/>
                  <a:pt x="1346922" y="1600156"/>
                  <a:pt x="1343071" y="1599550"/>
                </a:cubicBezTo>
                <a:cubicBezTo>
                  <a:pt x="1339220" y="1598944"/>
                  <a:pt x="1334448" y="1598620"/>
                  <a:pt x="1328755" y="1598577"/>
                </a:cubicBezTo>
                <a:close/>
                <a:moveTo>
                  <a:pt x="252428" y="1598577"/>
                </a:moveTo>
                <a:cubicBezTo>
                  <a:pt x="235164" y="1598901"/>
                  <a:pt x="219535" y="1604217"/>
                  <a:pt x="205541" y="1614525"/>
                </a:cubicBezTo>
                <a:cubicBezTo>
                  <a:pt x="191547" y="1624834"/>
                  <a:pt x="180375" y="1638193"/>
                  <a:pt x="172025" y="1654601"/>
                </a:cubicBezTo>
                <a:cubicBezTo>
                  <a:pt x="163674" y="1671010"/>
                  <a:pt x="159332" y="1688526"/>
                  <a:pt x="158997" y="1707151"/>
                </a:cubicBezTo>
                <a:cubicBezTo>
                  <a:pt x="158775" y="1718657"/>
                  <a:pt x="161167" y="1728729"/>
                  <a:pt x="166172" y="1737367"/>
                </a:cubicBezTo>
                <a:cubicBezTo>
                  <a:pt x="171178" y="1746005"/>
                  <a:pt x="180130" y="1750546"/>
                  <a:pt x="193028" y="1750990"/>
                </a:cubicBezTo>
                <a:cubicBezTo>
                  <a:pt x="207756" y="1750555"/>
                  <a:pt x="222005" y="1742206"/>
                  <a:pt x="235775" y="1725944"/>
                </a:cubicBezTo>
                <a:cubicBezTo>
                  <a:pt x="249544" y="1709681"/>
                  <a:pt x="259187" y="1688114"/>
                  <a:pt x="264701" y="1661242"/>
                </a:cubicBezTo>
                <a:lnTo>
                  <a:pt x="276151" y="1601445"/>
                </a:lnTo>
                <a:cubicBezTo>
                  <a:pt x="273732" y="1600788"/>
                  <a:pt x="270597" y="1600156"/>
                  <a:pt x="266746" y="1599550"/>
                </a:cubicBezTo>
                <a:cubicBezTo>
                  <a:pt x="262894" y="1598944"/>
                  <a:pt x="258122" y="1598620"/>
                  <a:pt x="252428" y="1598577"/>
                </a:cubicBezTo>
                <a:close/>
                <a:moveTo>
                  <a:pt x="6028565" y="1598167"/>
                </a:moveTo>
                <a:cubicBezTo>
                  <a:pt x="6012216" y="1598833"/>
                  <a:pt x="5998403" y="1605392"/>
                  <a:pt x="5987124" y="1617843"/>
                </a:cubicBezTo>
                <a:cubicBezTo>
                  <a:pt x="5975847" y="1630294"/>
                  <a:pt x="5968078" y="1644641"/>
                  <a:pt x="5963817" y="1660884"/>
                </a:cubicBezTo>
                <a:cubicBezTo>
                  <a:pt x="5991086" y="1661430"/>
                  <a:pt x="6013591" y="1659107"/>
                  <a:pt x="6031331" y="1653915"/>
                </a:cubicBezTo>
                <a:cubicBezTo>
                  <a:pt x="6049072" y="1648723"/>
                  <a:pt x="6058258" y="1638612"/>
                  <a:pt x="6058890" y="1623581"/>
                </a:cubicBezTo>
                <a:cubicBezTo>
                  <a:pt x="6058754" y="1615349"/>
                  <a:pt x="6055953" y="1609064"/>
                  <a:pt x="6050489" y="1604726"/>
                </a:cubicBezTo>
                <a:cubicBezTo>
                  <a:pt x="6045025" y="1600388"/>
                  <a:pt x="6037717" y="1598201"/>
                  <a:pt x="6028565" y="1598167"/>
                </a:cubicBezTo>
                <a:close/>
                <a:moveTo>
                  <a:pt x="9760553" y="1576102"/>
                </a:moveTo>
                <a:lnTo>
                  <a:pt x="9795768" y="1576102"/>
                </a:lnTo>
                <a:lnTo>
                  <a:pt x="9815422" y="1683001"/>
                </a:lnTo>
                <a:cubicBezTo>
                  <a:pt x="9817641" y="1694102"/>
                  <a:pt x="9819450" y="1703744"/>
                  <a:pt x="9820849" y="1711927"/>
                </a:cubicBezTo>
                <a:cubicBezTo>
                  <a:pt x="9822247" y="1720110"/>
                  <a:pt x="9823441" y="1727806"/>
                  <a:pt x="9824431" y="1735017"/>
                </a:cubicBezTo>
                <a:lnTo>
                  <a:pt x="9825250" y="1735017"/>
                </a:lnTo>
                <a:cubicBezTo>
                  <a:pt x="9827826" y="1728805"/>
                  <a:pt x="9830761" y="1721876"/>
                  <a:pt x="9834054" y="1714231"/>
                </a:cubicBezTo>
                <a:cubicBezTo>
                  <a:pt x="9837346" y="1706585"/>
                  <a:pt x="9841510" y="1697404"/>
                  <a:pt x="9846542" y="1686687"/>
                </a:cubicBezTo>
                <a:lnTo>
                  <a:pt x="9896909" y="1576102"/>
                </a:lnTo>
                <a:lnTo>
                  <a:pt x="9932942" y="1576102"/>
                </a:lnTo>
                <a:lnTo>
                  <a:pt x="9858827" y="1726825"/>
                </a:lnTo>
                <a:cubicBezTo>
                  <a:pt x="9848352" y="1748336"/>
                  <a:pt x="9837671" y="1767774"/>
                  <a:pt x="9826785" y="1785138"/>
                </a:cubicBezTo>
                <a:cubicBezTo>
                  <a:pt x="9815901" y="1802503"/>
                  <a:pt x="9803787" y="1817742"/>
                  <a:pt x="9790445" y="1830857"/>
                </a:cubicBezTo>
                <a:cubicBezTo>
                  <a:pt x="9779083" y="1841992"/>
                  <a:pt x="9768129" y="1850235"/>
                  <a:pt x="9757584" y="1855585"/>
                </a:cubicBezTo>
                <a:cubicBezTo>
                  <a:pt x="9747040" y="1860935"/>
                  <a:pt x="9738749" y="1864161"/>
                  <a:pt x="9732710" y="1865261"/>
                </a:cubicBezTo>
                <a:lnTo>
                  <a:pt x="9724520" y="1836182"/>
                </a:lnTo>
                <a:cubicBezTo>
                  <a:pt x="9728955" y="1834612"/>
                  <a:pt x="9734414" y="1832325"/>
                  <a:pt x="9740898" y="1829321"/>
                </a:cubicBezTo>
                <a:cubicBezTo>
                  <a:pt x="9747382" y="1826318"/>
                  <a:pt x="9754069" y="1822188"/>
                  <a:pt x="9760963" y="1816932"/>
                </a:cubicBezTo>
                <a:cubicBezTo>
                  <a:pt x="9767617" y="1811761"/>
                  <a:pt x="9774270" y="1805310"/>
                  <a:pt x="9780924" y="1797579"/>
                </a:cubicBezTo>
                <a:cubicBezTo>
                  <a:pt x="9787579" y="1789848"/>
                  <a:pt x="9793618" y="1781145"/>
                  <a:pt x="9799043" y="1771469"/>
                </a:cubicBezTo>
                <a:cubicBezTo>
                  <a:pt x="9799837" y="1769865"/>
                  <a:pt x="9800298" y="1768363"/>
                  <a:pt x="9800425" y="1766963"/>
                </a:cubicBezTo>
                <a:cubicBezTo>
                  <a:pt x="9800553" y="1765564"/>
                  <a:pt x="9800502" y="1764062"/>
                  <a:pt x="9800272" y="1762458"/>
                </a:cubicBezTo>
                <a:close/>
                <a:moveTo>
                  <a:pt x="9567662" y="1576102"/>
                </a:moveTo>
                <a:lnTo>
                  <a:pt x="9601643" y="1576102"/>
                </a:lnTo>
                <a:lnTo>
                  <a:pt x="9580755" y="1686687"/>
                </a:lnTo>
                <a:cubicBezTo>
                  <a:pt x="9579527" y="1692199"/>
                  <a:pt x="9578605" y="1697353"/>
                  <a:pt x="9577991" y="1702148"/>
                </a:cubicBezTo>
                <a:cubicBezTo>
                  <a:pt x="9577376" y="1706944"/>
                  <a:pt x="9577069" y="1711483"/>
                  <a:pt x="9577069" y="1715767"/>
                </a:cubicBezTo>
                <a:cubicBezTo>
                  <a:pt x="9576941" y="1726160"/>
                  <a:pt x="9579347" y="1734453"/>
                  <a:pt x="9584287" y="1740648"/>
                </a:cubicBezTo>
                <a:cubicBezTo>
                  <a:pt x="9589228" y="1746843"/>
                  <a:pt x="9597471" y="1750017"/>
                  <a:pt x="9609016" y="1750171"/>
                </a:cubicBezTo>
                <a:cubicBezTo>
                  <a:pt x="9621934" y="1749889"/>
                  <a:pt x="9634699" y="1743285"/>
                  <a:pt x="9647311" y="1730358"/>
                </a:cubicBezTo>
                <a:cubicBezTo>
                  <a:pt x="9659922" y="1717430"/>
                  <a:pt x="9668592" y="1699870"/>
                  <a:pt x="9673319" y="1677676"/>
                </a:cubicBezTo>
                <a:lnTo>
                  <a:pt x="9692569" y="1576102"/>
                </a:lnTo>
                <a:lnTo>
                  <a:pt x="9726564" y="1576102"/>
                </a:lnTo>
                <a:lnTo>
                  <a:pt x="9699942" y="1716549"/>
                </a:lnTo>
                <a:cubicBezTo>
                  <a:pt x="9695914" y="1738661"/>
                  <a:pt x="9692910" y="1757906"/>
                  <a:pt x="9690931" y="1774285"/>
                </a:cubicBezTo>
                <a:lnTo>
                  <a:pt x="9660213" y="1774285"/>
                </a:lnTo>
                <a:lnTo>
                  <a:pt x="9665537" y="1737065"/>
                </a:lnTo>
                <a:lnTo>
                  <a:pt x="9664719" y="1737065"/>
                </a:lnTo>
                <a:cubicBezTo>
                  <a:pt x="9655733" y="1750082"/>
                  <a:pt x="9645136" y="1760259"/>
                  <a:pt x="9632925" y="1767595"/>
                </a:cubicBezTo>
                <a:cubicBezTo>
                  <a:pt x="9620714" y="1774931"/>
                  <a:pt x="9607966" y="1778663"/>
                  <a:pt x="9594680" y="1778790"/>
                </a:cubicBezTo>
                <a:cubicBezTo>
                  <a:pt x="9581410" y="1779217"/>
                  <a:pt x="9569577" y="1775297"/>
                  <a:pt x="9559180" y="1767029"/>
                </a:cubicBezTo>
                <a:cubicBezTo>
                  <a:pt x="9548783" y="1758762"/>
                  <a:pt x="9543294" y="1743586"/>
                  <a:pt x="9542716" y="1721501"/>
                </a:cubicBezTo>
                <a:cubicBezTo>
                  <a:pt x="9542716" y="1716816"/>
                  <a:pt x="9543023" y="1711748"/>
                  <a:pt x="9543636" y="1706295"/>
                </a:cubicBezTo>
                <a:cubicBezTo>
                  <a:pt x="9544249" y="1700843"/>
                  <a:pt x="9545170" y="1694853"/>
                  <a:pt x="9546397" y="1688325"/>
                </a:cubicBezTo>
                <a:close/>
                <a:moveTo>
                  <a:pt x="6643488" y="1576102"/>
                </a:moveTo>
                <a:lnTo>
                  <a:pt x="6677469" y="1576102"/>
                </a:lnTo>
                <a:lnTo>
                  <a:pt x="6656580" y="1686687"/>
                </a:lnTo>
                <a:cubicBezTo>
                  <a:pt x="6655351" y="1692199"/>
                  <a:pt x="6654430" y="1697353"/>
                  <a:pt x="6653815" y="1702148"/>
                </a:cubicBezTo>
                <a:cubicBezTo>
                  <a:pt x="6653202" y="1706944"/>
                  <a:pt x="6652894" y="1711483"/>
                  <a:pt x="6652894" y="1715767"/>
                </a:cubicBezTo>
                <a:cubicBezTo>
                  <a:pt x="6652766" y="1726160"/>
                  <a:pt x="6655172" y="1734453"/>
                  <a:pt x="6660113" y="1740648"/>
                </a:cubicBezTo>
                <a:cubicBezTo>
                  <a:pt x="6665053" y="1746843"/>
                  <a:pt x="6673296" y="1750017"/>
                  <a:pt x="6684841" y="1750171"/>
                </a:cubicBezTo>
                <a:cubicBezTo>
                  <a:pt x="6697759" y="1749889"/>
                  <a:pt x="6710525" y="1743285"/>
                  <a:pt x="6723136" y="1730358"/>
                </a:cubicBezTo>
                <a:cubicBezTo>
                  <a:pt x="6735748" y="1717430"/>
                  <a:pt x="6744417" y="1699870"/>
                  <a:pt x="6749145" y="1677676"/>
                </a:cubicBezTo>
                <a:lnTo>
                  <a:pt x="6768395" y="1576102"/>
                </a:lnTo>
                <a:lnTo>
                  <a:pt x="6802389" y="1576102"/>
                </a:lnTo>
                <a:lnTo>
                  <a:pt x="6775767" y="1716549"/>
                </a:lnTo>
                <a:cubicBezTo>
                  <a:pt x="6771739" y="1738661"/>
                  <a:pt x="6768736" y="1757906"/>
                  <a:pt x="6766756" y="1774285"/>
                </a:cubicBezTo>
                <a:lnTo>
                  <a:pt x="6736038" y="1774285"/>
                </a:lnTo>
                <a:lnTo>
                  <a:pt x="6741362" y="1737065"/>
                </a:lnTo>
                <a:lnTo>
                  <a:pt x="6740543" y="1737065"/>
                </a:lnTo>
                <a:cubicBezTo>
                  <a:pt x="6731558" y="1750082"/>
                  <a:pt x="6720960" y="1760259"/>
                  <a:pt x="6708750" y="1767595"/>
                </a:cubicBezTo>
                <a:cubicBezTo>
                  <a:pt x="6696540" y="1774931"/>
                  <a:pt x="6683792" y="1778663"/>
                  <a:pt x="6670506" y="1778790"/>
                </a:cubicBezTo>
                <a:cubicBezTo>
                  <a:pt x="6657236" y="1779217"/>
                  <a:pt x="6645402" y="1775297"/>
                  <a:pt x="6635005" y="1767029"/>
                </a:cubicBezTo>
                <a:cubicBezTo>
                  <a:pt x="6624608" y="1758762"/>
                  <a:pt x="6619120" y="1743586"/>
                  <a:pt x="6618541" y="1721501"/>
                </a:cubicBezTo>
                <a:cubicBezTo>
                  <a:pt x="6618541" y="1716816"/>
                  <a:pt x="6618848" y="1711748"/>
                  <a:pt x="6619461" y="1706295"/>
                </a:cubicBezTo>
                <a:cubicBezTo>
                  <a:pt x="6620074" y="1700843"/>
                  <a:pt x="6620995" y="1694853"/>
                  <a:pt x="6622221" y="1688325"/>
                </a:cubicBezTo>
                <a:close/>
                <a:moveTo>
                  <a:pt x="6138663" y="1576102"/>
                </a:moveTo>
                <a:lnTo>
                  <a:pt x="6172644" y="1576102"/>
                </a:lnTo>
                <a:lnTo>
                  <a:pt x="6151755" y="1686687"/>
                </a:lnTo>
                <a:cubicBezTo>
                  <a:pt x="6150526" y="1692199"/>
                  <a:pt x="6149605" y="1697353"/>
                  <a:pt x="6148990" y="1702148"/>
                </a:cubicBezTo>
                <a:cubicBezTo>
                  <a:pt x="6148376" y="1706944"/>
                  <a:pt x="6148069" y="1711483"/>
                  <a:pt x="6148069" y="1715767"/>
                </a:cubicBezTo>
                <a:cubicBezTo>
                  <a:pt x="6147941" y="1726160"/>
                  <a:pt x="6150347" y="1734453"/>
                  <a:pt x="6155288" y="1740648"/>
                </a:cubicBezTo>
                <a:cubicBezTo>
                  <a:pt x="6160228" y="1746843"/>
                  <a:pt x="6168471" y="1750017"/>
                  <a:pt x="6180016" y="1750171"/>
                </a:cubicBezTo>
                <a:cubicBezTo>
                  <a:pt x="6192935" y="1749889"/>
                  <a:pt x="6205700" y="1743285"/>
                  <a:pt x="6218311" y="1730358"/>
                </a:cubicBezTo>
                <a:cubicBezTo>
                  <a:pt x="6230923" y="1717430"/>
                  <a:pt x="6239592" y="1699870"/>
                  <a:pt x="6244319" y="1677676"/>
                </a:cubicBezTo>
                <a:lnTo>
                  <a:pt x="6263569" y="1576102"/>
                </a:lnTo>
                <a:lnTo>
                  <a:pt x="6297564" y="1576102"/>
                </a:lnTo>
                <a:lnTo>
                  <a:pt x="6270942" y="1716549"/>
                </a:lnTo>
                <a:cubicBezTo>
                  <a:pt x="6266914" y="1738661"/>
                  <a:pt x="6263911" y="1757906"/>
                  <a:pt x="6261931" y="1774285"/>
                </a:cubicBezTo>
                <a:lnTo>
                  <a:pt x="6231213" y="1774285"/>
                </a:lnTo>
                <a:lnTo>
                  <a:pt x="6236537" y="1737065"/>
                </a:lnTo>
                <a:lnTo>
                  <a:pt x="6235718" y="1737065"/>
                </a:lnTo>
                <a:cubicBezTo>
                  <a:pt x="6226733" y="1750082"/>
                  <a:pt x="6216135" y="1760259"/>
                  <a:pt x="6203925" y="1767595"/>
                </a:cubicBezTo>
                <a:cubicBezTo>
                  <a:pt x="6191715" y="1774931"/>
                  <a:pt x="6178967" y="1778663"/>
                  <a:pt x="6165681" y="1778790"/>
                </a:cubicBezTo>
                <a:cubicBezTo>
                  <a:pt x="6152411" y="1779217"/>
                  <a:pt x="6140578" y="1775297"/>
                  <a:pt x="6130180" y="1767029"/>
                </a:cubicBezTo>
                <a:cubicBezTo>
                  <a:pt x="6119783" y="1758762"/>
                  <a:pt x="6114295" y="1743586"/>
                  <a:pt x="6113716" y="1721501"/>
                </a:cubicBezTo>
                <a:cubicBezTo>
                  <a:pt x="6113716" y="1716816"/>
                  <a:pt x="6114023" y="1711748"/>
                  <a:pt x="6114636" y="1706295"/>
                </a:cubicBezTo>
                <a:cubicBezTo>
                  <a:pt x="6115249" y="1700843"/>
                  <a:pt x="6116170" y="1694853"/>
                  <a:pt x="6117396" y="1688325"/>
                </a:cubicBezTo>
                <a:close/>
                <a:moveTo>
                  <a:pt x="5866161" y="1576102"/>
                </a:moveTo>
                <a:lnTo>
                  <a:pt x="5900122" y="1576102"/>
                </a:lnTo>
                <a:lnTo>
                  <a:pt x="5862066" y="1774285"/>
                </a:lnTo>
                <a:lnTo>
                  <a:pt x="5828071" y="1774285"/>
                </a:lnTo>
                <a:close/>
                <a:moveTo>
                  <a:pt x="4932616" y="1576102"/>
                </a:moveTo>
                <a:lnTo>
                  <a:pt x="4967420" y="1576102"/>
                </a:lnTo>
                <a:lnTo>
                  <a:pt x="4984617" y="1689144"/>
                </a:lnTo>
                <a:cubicBezTo>
                  <a:pt x="4986075" y="1700339"/>
                  <a:pt x="4987355" y="1709896"/>
                  <a:pt x="4988455" y="1717814"/>
                </a:cubicBezTo>
                <a:cubicBezTo>
                  <a:pt x="4989556" y="1725733"/>
                  <a:pt x="4990323" y="1732423"/>
                  <a:pt x="4990759" y="1737884"/>
                </a:cubicBezTo>
                <a:lnTo>
                  <a:pt x="4991987" y="1737884"/>
                </a:lnTo>
                <a:cubicBezTo>
                  <a:pt x="4993932" y="1732705"/>
                  <a:pt x="4996491" y="1726475"/>
                  <a:pt x="4999664" y="1719193"/>
                </a:cubicBezTo>
                <a:cubicBezTo>
                  <a:pt x="5002838" y="1711911"/>
                  <a:pt x="5007239" y="1702704"/>
                  <a:pt x="5012870" y="1691572"/>
                </a:cubicBezTo>
                <a:lnTo>
                  <a:pt x="5073469" y="1576102"/>
                </a:lnTo>
                <a:lnTo>
                  <a:pt x="5110730" y="1576102"/>
                </a:lnTo>
                <a:lnTo>
                  <a:pt x="5000586" y="1774285"/>
                </a:lnTo>
                <a:lnTo>
                  <a:pt x="4967010" y="1774285"/>
                </a:lnTo>
                <a:close/>
                <a:moveTo>
                  <a:pt x="4361212" y="1576102"/>
                </a:moveTo>
                <a:lnTo>
                  <a:pt x="4395173" y="1576102"/>
                </a:lnTo>
                <a:lnTo>
                  <a:pt x="4357116" y="1774285"/>
                </a:lnTo>
                <a:lnTo>
                  <a:pt x="4323121" y="1774285"/>
                </a:lnTo>
                <a:close/>
                <a:moveTo>
                  <a:pt x="3875420" y="1576102"/>
                </a:moveTo>
                <a:lnTo>
                  <a:pt x="3909400" y="1576102"/>
                </a:lnTo>
                <a:lnTo>
                  <a:pt x="3871326" y="1774285"/>
                </a:lnTo>
                <a:lnTo>
                  <a:pt x="3837346" y="1774285"/>
                </a:lnTo>
                <a:close/>
                <a:moveTo>
                  <a:pt x="1446562" y="1576102"/>
                </a:moveTo>
                <a:lnTo>
                  <a:pt x="1480523" y="1576102"/>
                </a:lnTo>
                <a:lnTo>
                  <a:pt x="1442466" y="1774285"/>
                </a:lnTo>
                <a:lnTo>
                  <a:pt x="1408471" y="1774285"/>
                </a:lnTo>
                <a:close/>
                <a:moveTo>
                  <a:pt x="1141762" y="1576102"/>
                </a:moveTo>
                <a:lnTo>
                  <a:pt x="1175723" y="1576102"/>
                </a:lnTo>
                <a:lnTo>
                  <a:pt x="1137666" y="1774285"/>
                </a:lnTo>
                <a:lnTo>
                  <a:pt x="1103671" y="1774285"/>
                </a:lnTo>
                <a:close/>
                <a:moveTo>
                  <a:pt x="8771521" y="1572006"/>
                </a:moveTo>
                <a:cubicBezTo>
                  <a:pt x="8780924" y="1572159"/>
                  <a:pt x="8789354" y="1573182"/>
                  <a:pt x="8796812" y="1575074"/>
                </a:cubicBezTo>
                <a:cubicBezTo>
                  <a:pt x="8804270" y="1576966"/>
                  <a:pt x="8809628" y="1578811"/>
                  <a:pt x="8812887" y="1580607"/>
                </a:cubicBezTo>
                <a:lnTo>
                  <a:pt x="8803058" y="1607591"/>
                </a:lnTo>
                <a:cubicBezTo>
                  <a:pt x="8799176" y="1605670"/>
                  <a:pt x="8794448" y="1603980"/>
                  <a:pt x="8788876" y="1602520"/>
                </a:cubicBezTo>
                <a:cubicBezTo>
                  <a:pt x="8783304" y="1601060"/>
                  <a:pt x="8776836" y="1600292"/>
                  <a:pt x="8769473" y="1600215"/>
                </a:cubicBezTo>
                <a:cubicBezTo>
                  <a:pt x="8752190" y="1600554"/>
                  <a:pt x="8737288" y="1605521"/>
                  <a:pt x="8724768" y="1615117"/>
                </a:cubicBezTo>
                <a:cubicBezTo>
                  <a:pt x="8712248" y="1624712"/>
                  <a:pt x="8702595" y="1636903"/>
                  <a:pt x="8695810" y="1651688"/>
                </a:cubicBezTo>
                <a:cubicBezTo>
                  <a:pt x="8689024" y="1666473"/>
                  <a:pt x="8685591" y="1681819"/>
                  <a:pt x="8685510" y="1697728"/>
                </a:cubicBezTo>
                <a:cubicBezTo>
                  <a:pt x="8685535" y="1713911"/>
                  <a:pt x="8689682" y="1726715"/>
                  <a:pt x="8697951" y="1736138"/>
                </a:cubicBezTo>
                <a:cubicBezTo>
                  <a:pt x="8706219" y="1745561"/>
                  <a:pt x="8718455" y="1750376"/>
                  <a:pt x="8734659" y="1750580"/>
                </a:cubicBezTo>
                <a:cubicBezTo>
                  <a:pt x="8744710" y="1750427"/>
                  <a:pt x="8753585" y="1749198"/>
                  <a:pt x="8761281" y="1746893"/>
                </a:cubicBezTo>
                <a:cubicBezTo>
                  <a:pt x="8768977" y="1744588"/>
                  <a:pt x="8775395" y="1742130"/>
                  <a:pt x="8780531" y="1739518"/>
                </a:cubicBezTo>
                <a:lnTo>
                  <a:pt x="8783808" y="1766524"/>
                </a:lnTo>
                <a:cubicBezTo>
                  <a:pt x="8778602" y="1769165"/>
                  <a:pt x="8771094" y="1771754"/>
                  <a:pt x="8761281" y="1774292"/>
                </a:cubicBezTo>
                <a:cubicBezTo>
                  <a:pt x="8751468" y="1776830"/>
                  <a:pt x="8739864" y="1778193"/>
                  <a:pt x="8726467" y="1778380"/>
                </a:cubicBezTo>
                <a:cubicBezTo>
                  <a:pt x="8700903" y="1777828"/>
                  <a:pt x="8681817" y="1770344"/>
                  <a:pt x="8669209" y="1755928"/>
                </a:cubicBezTo>
                <a:cubicBezTo>
                  <a:pt x="8656601" y="1741511"/>
                  <a:pt x="8650310" y="1723477"/>
                  <a:pt x="8650338" y="1701825"/>
                </a:cubicBezTo>
                <a:cubicBezTo>
                  <a:pt x="8650514" y="1678940"/>
                  <a:pt x="8655708" y="1657706"/>
                  <a:pt x="8665918" y="1638122"/>
                </a:cubicBezTo>
                <a:cubicBezTo>
                  <a:pt x="8676130" y="1618539"/>
                  <a:pt x="8690299" y="1602712"/>
                  <a:pt x="8708429" y="1590640"/>
                </a:cubicBezTo>
                <a:cubicBezTo>
                  <a:pt x="8726558" y="1578568"/>
                  <a:pt x="8747589" y="1572357"/>
                  <a:pt x="8771521" y="1572006"/>
                </a:cubicBezTo>
                <a:close/>
                <a:moveTo>
                  <a:pt x="7447545" y="1572006"/>
                </a:moveTo>
                <a:cubicBezTo>
                  <a:pt x="7456949" y="1572159"/>
                  <a:pt x="7465379" y="1573182"/>
                  <a:pt x="7472837" y="1575074"/>
                </a:cubicBezTo>
                <a:cubicBezTo>
                  <a:pt x="7480295" y="1576966"/>
                  <a:pt x="7485653" y="1578811"/>
                  <a:pt x="7488913" y="1580607"/>
                </a:cubicBezTo>
                <a:lnTo>
                  <a:pt x="7479083" y="1607591"/>
                </a:lnTo>
                <a:cubicBezTo>
                  <a:pt x="7475201" y="1605670"/>
                  <a:pt x="7470473" y="1603980"/>
                  <a:pt x="7464901" y="1602520"/>
                </a:cubicBezTo>
                <a:cubicBezTo>
                  <a:pt x="7459330" y="1601060"/>
                  <a:pt x="7452861" y="1600292"/>
                  <a:pt x="7445498" y="1600215"/>
                </a:cubicBezTo>
                <a:cubicBezTo>
                  <a:pt x="7428215" y="1600554"/>
                  <a:pt x="7413313" y="1605521"/>
                  <a:pt x="7400793" y="1615117"/>
                </a:cubicBezTo>
                <a:cubicBezTo>
                  <a:pt x="7388274" y="1624712"/>
                  <a:pt x="7378621" y="1636903"/>
                  <a:pt x="7371835" y="1651688"/>
                </a:cubicBezTo>
                <a:cubicBezTo>
                  <a:pt x="7365049" y="1666473"/>
                  <a:pt x="7361616" y="1681819"/>
                  <a:pt x="7361535" y="1697728"/>
                </a:cubicBezTo>
                <a:cubicBezTo>
                  <a:pt x="7361561" y="1713911"/>
                  <a:pt x="7365707" y="1726715"/>
                  <a:pt x="7373976" y="1736138"/>
                </a:cubicBezTo>
                <a:cubicBezTo>
                  <a:pt x="7382244" y="1745561"/>
                  <a:pt x="7394480" y="1750376"/>
                  <a:pt x="7410684" y="1750580"/>
                </a:cubicBezTo>
                <a:cubicBezTo>
                  <a:pt x="7420735" y="1750427"/>
                  <a:pt x="7429610" y="1749198"/>
                  <a:pt x="7437306" y="1746893"/>
                </a:cubicBezTo>
                <a:cubicBezTo>
                  <a:pt x="7445003" y="1744588"/>
                  <a:pt x="7451420" y="1742130"/>
                  <a:pt x="7456557" y="1739518"/>
                </a:cubicBezTo>
                <a:lnTo>
                  <a:pt x="7459833" y="1766524"/>
                </a:lnTo>
                <a:cubicBezTo>
                  <a:pt x="7454628" y="1769165"/>
                  <a:pt x="7447119" y="1771754"/>
                  <a:pt x="7437306" y="1774292"/>
                </a:cubicBezTo>
                <a:cubicBezTo>
                  <a:pt x="7427493" y="1776830"/>
                  <a:pt x="7415889" y="1778193"/>
                  <a:pt x="7402492" y="1778380"/>
                </a:cubicBezTo>
                <a:cubicBezTo>
                  <a:pt x="7376928" y="1777828"/>
                  <a:pt x="7357842" y="1770344"/>
                  <a:pt x="7345234" y="1755928"/>
                </a:cubicBezTo>
                <a:cubicBezTo>
                  <a:pt x="7332626" y="1741511"/>
                  <a:pt x="7326336" y="1723477"/>
                  <a:pt x="7326363" y="1701825"/>
                </a:cubicBezTo>
                <a:cubicBezTo>
                  <a:pt x="7326540" y="1678940"/>
                  <a:pt x="7331733" y="1657706"/>
                  <a:pt x="7341943" y="1638122"/>
                </a:cubicBezTo>
                <a:cubicBezTo>
                  <a:pt x="7352155" y="1618539"/>
                  <a:pt x="7366325" y="1602712"/>
                  <a:pt x="7384455" y="1590640"/>
                </a:cubicBezTo>
                <a:cubicBezTo>
                  <a:pt x="7402584" y="1578568"/>
                  <a:pt x="7423614" y="1572357"/>
                  <a:pt x="7447545" y="1572006"/>
                </a:cubicBezTo>
                <a:close/>
                <a:moveTo>
                  <a:pt x="9441957" y="1571596"/>
                </a:moveTo>
                <a:cubicBezTo>
                  <a:pt x="9455353" y="1571732"/>
                  <a:pt x="9467470" y="1573095"/>
                  <a:pt x="9478306" y="1575684"/>
                </a:cubicBezTo>
                <a:cubicBezTo>
                  <a:pt x="9489143" y="1578273"/>
                  <a:pt x="9498188" y="1581271"/>
                  <a:pt x="9505441" y="1584678"/>
                </a:cubicBezTo>
                <a:lnTo>
                  <a:pt x="9454244" y="1855380"/>
                </a:lnTo>
                <a:lnTo>
                  <a:pt x="9420659" y="1855380"/>
                </a:lnTo>
                <a:lnTo>
                  <a:pt x="9444414" y="1738289"/>
                </a:lnTo>
                <a:lnTo>
                  <a:pt x="9443595" y="1738289"/>
                </a:lnTo>
                <a:cubicBezTo>
                  <a:pt x="9435122" y="1751435"/>
                  <a:pt x="9424729" y="1761460"/>
                  <a:pt x="9412416" y="1768361"/>
                </a:cubicBezTo>
                <a:cubicBezTo>
                  <a:pt x="9400103" y="1775263"/>
                  <a:pt x="9387560" y="1778739"/>
                  <a:pt x="9374786" y="1778790"/>
                </a:cubicBezTo>
                <a:cubicBezTo>
                  <a:pt x="9355139" y="1778221"/>
                  <a:pt x="9340406" y="1771078"/>
                  <a:pt x="9330587" y="1757362"/>
                </a:cubicBezTo>
                <a:cubicBezTo>
                  <a:pt x="9320767" y="1743645"/>
                  <a:pt x="9315858" y="1726772"/>
                  <a:pt x="9315859" y="1706741"/>
                </a:cubicBezTo>
                <a:cubicBezTo>
                  <a:pt x="9315990" y="1684306"/>
                  <a:pt x="9321183" y="1662855"/>
                  <a:pt x="9331440" y="1642386"/>
                </a:cubicBezTo>
                <a:cubicBezTo>
                  <a:pt x="9341696" y="1621918"/>
                  <a:pt x="9356230" y="1605114"/>
                  <a:pt x="9375042" y="1591975"/>
                </a:cubicBezTo>
                <a:cubicBezTo>
                  <a:pt x="9393854" y="1578836"/>
                  <a:pt x="9416159" y="1572043"/>
                  <a:pt x="9441957" y="1571596"/>
                </a:cubicBezTo>
                <a:close/>
                <a:moveTo>
                  <a:pt x="9131560" y="1571596"/>
                </a:moveTo>
                <a:cubicBezTo>
                  <a:pt x="9149407" y="1571836"/>
                  <a:pt x="9164043" y="1575857"/>
                  <a:pt x="9175468" y="1583659"/>
                </a:cubicBezTo>
                <a:cubicBezTo>
                  <a:pt x="9186893" y="1591462"/>
                  <a:pt x="9195337" y="1601609"/>
                  <a:pt x="9200800" y="1614101"/>
                </a:cubicBezTo>
                <a:cubicBezTo>
                  <a:pt x="9206263" y="1626592"/>
                  <a:pt x="9208976" y="1639991"/>
                  <a:pt x="9208937" y="1654298"/>
                </a:cubicBezTo>
                <a:cubicBezTo>
                  <a:pt x="9208812" y="1675053"/>
                  <a:pt x="9204244" y="1694856"/>
                  <a:pt x="9195236" y="1713705"/>
                </a:cubicBezTo>
                <a:cubicBezTo>
                  <a:pt x="9186226" y="1732555"/>
                  <a:pt x="9173529" y="1748013"/>
                  <a:pt x="9157145" y="1760080"/>
                </a:cubicBezTo>
                <a:cubicBezTo>
                  <a:pt x="9140760" y="1772147"/>
                  <a:pt x="9121442" y="1778384"/>
                  <a:pt x="9099189" y="1778790"/>
                </a:cubicBezTo>
                <a:cubicBezTo>
                  <a:pt x="9074280" y="1778186"/>
                  <a:pt x="9055188" y="1770190"/>
                  <a:pt x="9041914" y="1754801"/>
                </a:cubicBezTo>
                <a:cubicBezTo>
                  <a:pt x="9028639" y="1739411"/>
                  <a:pt x="9021939" y="1720250"/>
                  <a:pt x="9021813" y="1697317"/>
                </a:cubicBezTo>
                <a:cubicBezTo>
                  <a:pt x="9021976" y="1675257"/>
                  <a:pt x="9026695" y="1654741"/>
                  <a:pt x="9035970" y="1635770"/>
                </a:cubicBezTo>
                <a:cubicBezTo>
                  <a:pt x="9045244" y="1616799"/>
                  <a:pt x="9058093" y="1601447"/>
                  <a:pt x="9074516" y="1589714"/>
                </a:cubicBezTo>
                <a:cubicBezTo>
                  <a:pt x="9090938" y="1577981"/>
                  <a:pt x="9109952" y="1571942"/>
                  <a:pt x="9131560" y="1571596"/>
                </a:cubicBezTo>
                <a:close/>
                <a:moveTo>
                  <a:pt x="8947820" y="1571596"/>
                </a:moveTo>
                <a:cubicBezTo>
                  <a:pt x="8957422" y="1571638"/>
                  <a:pt x="8966951" y="1572372"/>
                  <a:pt x="8976408" y="1573795"/>
                </a:cubicBezTo>
                <a:cubicBezTo>
                  <a:pt x="8985865" y="1575219"/>
                  <a:pt x="8994071" y="1577080"/>
                  <a:pt x="9001025" y="1579377"/>
                </a:cubicBezTo>
                <a:lnTo>
                  <a:pt x="8980956" y="1682564"/>
                </a:lnTo>
                <a:cubicBezTo>
                  <a:pt x="8977680" y="1700051"/>
                  <a:pt x="8975325" y="1716874"/>
                  <a:pt x="8973892" y="1733031"/>
                </a:cubicBezTo>
                <a:cubicBezTo>
                  <a:pt x="8972459" y="1749188"/>
                  <a:pt x="8971946" y="1762939"/>
                  <a:pt x="8972354" y="1774285"/>
                </a:cubicBezTo>
                <a:lnTo>
                  <a:pt x="8940869" y="1774285"/>
                </a:lnTo>
                <a:cubicBezTo>
                  <a:pt x="8940903" y="1768234"/>
                  <a:pt x="8941347" y="1760778"/>
                  <a:pt x="8942198" y="1751917"/>
                </a:cubicBezTo>
                <a:cubicBezTo>
                  <a:pt x="8943050" y="1743056"/>
                  <a:pt x="8944106" y="1733460"/>
                  <a:pt x="8945367" y="1723130"/>
                </a:cubicBezTo>
                <a:lnTo>
                  <a:pt x="8944549" y="1723130"/>
                </a:lnTo>
                <a:cubicBezTo>
                  <a:pt x="8933608" y="1743361"/>
                  <a:pt x="8921590" y="1757756"/>
                  <a:pt x="8908494" y="1766313"/>
                </a:cubicBezTo>
                <a:cubicBezTo>
                  <a:pt x="8895399" y="1774871"/>
                  <a:pt x="8881739" y="1779030"/>
                  <a:pt x="8867516" y="1778790"/>
                </a:cubicBezTo>
                <a:cubicBezTo>
                  <a:pt x="8849917" y="1778417"/>
                  <a:pt x="8836085" y="1772213"/>
                  <a:pt x="8826017" y="1760178"/>
                </a:cubicBezTo>
                <a:cubicBezTo>
                  <a:pt x="8815951" y="1748143"/>
                  <a:pt x="8810819" y="1732516"/>
                  <a:pt x="8810624" y="1713296"/>
                </a:cubicBezTo>
                <a:cubicBezTo>
                  <a:pt x="8810717" y="1689878"/>
                  <a:pt x="8816170" y="1667435"/>
                  <a:pt x="8826982" y="1645967"/>
                </a:cubicBezTo>
                <a:cubicBezTo>
                  <a:pt x="8837794" y="1624500"/>
                  <a:pt x="8853410" y="1606857"/>
                  <a:pt x="8873828" y="1593037"/>
                </a:cubicBezTo>
                <a:cubicBezTo>
                  <a:pt x="8894246" y="1579218"/>
                  <a:pt x="8918911" y="1572071"/>
                  <a:pt x="8947820" y="1571596"/>
                </a:cubicBezTo>
                <a:close/>
                <a:moveTo>
                  <a:pt x="8498982" y="1571596"/>
                </a:moveTo>
                <a:cubicBezTo>
                  <a:pt x="8510688" y="1571715"/>
                  <a:pt x="8522191" y="1573112"/>
                  <a:pt x="8533489" y="1575786"/>
                </a:cubicBezTo>
                <a:cubicBezTo>
                  <a:pt x="8544786" y="1578461"/>
                  <a:pt x="8554445" y="1581697"/>
                  <a:pt x="8562466" y="1585496"/>
                </a:cubicBezTo>
                <a:lnTo>
                  <a:pt x="8532158" y="1749348"/>
                </a:lnTo>
                <a:cubicBezTo>
                  <a:pt x="8528207" y="1770196"/>
                  <a:pt x="8523104" y="1787956"/>
                  <a:pt x="8516850" y="1802628"/>
                </a:cubicBezTo>
                <a:cubicBezTo>
                  <a:pt x="8510595" y="1817300"/>
                  <a:pt x="8502318" y="1829028"/>
                  <a:pt x="8492019" y="1837810"/>
                </a:cubicBezTo>
                <a:cubicBezTo>
                  <a:pt x="8481967" y="1846242"/>
                  <a:pt x="8470840" y="1852067"/>
                  <a:pt x="8458639" y="1855287"/>
                </a:cubicBezTo>
                <a:cubicBezTo>
                  <a:pt x="8446437" y="1858506"/>
                  <a:pt x="8434491" y="1860039"/>
                  <a:pt x="8422801" y="1859886"/>
                </a:cubicBezTo>
                <a:cubicBezTo>
                  <a:pt x="8410556" y="1859818"/>
                  <a:pt x="8399234" y="1858523"/>
                  <a:pt x="8388835" y="1856002"/>
                </a:cubicBezTo>
                <a:cubicBezTo>
                  <a:pt x="8378437" y="1853481"/>
                  <a:pt x="8369980" y="1850142"/>
                  <a:pt x="8363464" y="1845986"/>
                </a:cubicBezTo>
                <a:lnTo>
                  <a:pt x="8373294" y="1819377"/>
                </a:lnTo>
                <a:cubicBezTo>
                  <a:pt x="8379360" y="1823152"/>
                  <a:pt x="8386961" y="1826261"/>
                  <a:pt x="8396097" y="1828704"/>
                </a:cubicBezTo>
                <a:cubicBezTo>
                  <a:pt x="8405233" y="1831146"/>
                  <a:pt x="8415090" y="1832410"/>
                  <a:pt x="8425668" y="1832495"/>
                </a:cubicBezTo>
                <a:cubicBezTo>
                  <a:pt x="8442410" y="1832896"/>
                  <a:pt x="8456949" y="1827790"/>
                  <a:pt x="8469288" y="1817179"/>
                </a:cubicBezTo>
                <a:cubicBezTo>
                  <a:pt x="8481626" y="1806567"/>
                  <a:pt x="8490841" y="1788044"/>
                  <a:pt x="8496934" y="1761612"/>
                </a:cubicBezTo>
                <a:lnTo>
                  <a:pt x="8503487" y="1732144"/>
                </a:lnTo>
                <a:lnTo>
                  <a:pt x="8502259" y="1732144"/>
                </a:lnTo>
                <a:cubicBezTo>
                  <a:pt x="8493581" y="1746256"/>
                  <a:pt x="8483392" y="1756809"/>
                  <a:pt x="8471694" y="1763805"/>
                </a:cubicBezTo>
                <a:cubicBezTo>
                  <a:pt x="8459996" y="1770801"/>
                  <a:pt x="8447248" y="1774294"/>
                  <a:pt x="8433450" y="1774285"/>
                </a:cubicBezTo>
                <a:cubicBezTo>
                  <a:pt x="8413571" y="1773621"/>
                  <a:pt x="8398582" y="1766564"/>
                  <a:pt x="8388481" y="1753112"/>
                </a:cubicBezTo>
                <a:cubicBezTo>
                  <a:pt x="8378381" y="1739660"/>
                  <a:pt x="8373318" y="1723794"/>
                  <a:pt x="8373294" y="1705513"/>
                </a:cubicBezTo>
                <a:cubicBezTo>
                  <a:pt x="8373297" y="1682706"/>
                  <a:pt x="8378426" y="1661178"/>
                  <a:pt x="8388677" y="1640930"/>
                </a:cubicBezTo>
                <a:cubicBezTo>
                  <a:pt x="8398928" y="1620681"/>
                  <a:pt x="8413458" y="1604166"/>
                  <a:pt x="8432265" y="1591383"/>
                </a:cubicBezTo>
                <a:cubicBezTo>
                  <a:pt x="8451071" y="1578601"/>
                  <a:pt x="8473311" y="1572005"/>
                  <a:pt x="8498982" y="1571596"/>
                </a:cubicBezTo>
                <a:close/>
                <a:moveTo>
                  <a:pt x="8287740" y="1571596"/>
                </a:moveTo>
                <a:cubicBezTo>
                  <a:pt x="8300225" y="1571288"/>
                  <a:pt x="8311580" y="1575277"/>
                  <a:pt x="8321806" y="1583561"/>
                </a:cubicBezTo>
                <a:cubicBezTo>
                  <a:pt x="8332033" y="1591845"/>
                  <a:pt x="8337454" y="1606270"/>
                  <a:pt x="8338066" y="1626838"/>
                </a:cubicBezTo>
                <a:cubicBezTo>
                  <a:pt x="8338041" y="1631266"/>
                  <a:pt x="8337683" y="1636335"/>
                  <a:pt x="8336993" y="1642043"/>
                </a:cubicBezTo>
                <a:cubicBezTo>
                  <a:pt x="8336303" y="1647752"/>
                  <a:pt x="8335433" y="1653332"/>
                  <a:pt x="8334386" y="1658784"/>
                </a:cubicBezTo>
                <a:lnTo>
                  <a:pt x="8312301" y="1774285"/>
                </a:lnTo>
                <a:lnTo>
                  <a:pt x="8278320" y="1774285"/>
                </a:lnTo>
                <a:lnTo>
                  <a:pt x="8300027" y="1660013"/>
                </a:lnTo>
                <a:cubicBezTo>
                  <a:pt x="8300863" y="1656062"/>
                  <a:pt x="8301546" y="1651881"/>
                  <a:pt x="8302075" y="1647470"/>
                </a:cubicBezTo>
                <a:cubicBezTo>
                  <a:pt x="8302604" y="1643058"/>
                  <a:pt x="8302877" y="1638775"/>
                  <a:pt x="8302894" y="1634619"/>
                </a:cubicBezTo>
                <a:cubicBezTo>
                  <a:pt x="8303056" y="1624389"/>
                  <a:pt x="8300786" y="1616078"/>
                  <a:pt x="8296085" y="1609687"/>
                </a:cubicBezTo>
                <a:cubicBezTo>
                  <a:pt x="8291383" y="1603296"/>
                  <a:pt x="8283277" y="1600002"/>
                  <a:pt x="8271766" y="1599806"/>
                </a:cubicBezTo>
                <a:cubicBezTo>
                  <a:pt x="8263492" y="1599861"/>
                  <a:pt x="8254738" y="1602981"/>
                  <a:pt x="8245508" y="1609165"/>
                </a:cubicBezTo>
                <a:cubicBezTo>
                  <a:pt x="8236278" y="1615349"/>
                  <a:pt x="8227889" y="1624264"/>
                  <a:pt x="8220342" y="1635909"/>
                </a:cubicBezTo>
                <a:cubicBezTo>
                  <a:pt x="8212796" y="1647554"/>
                  <a:pt x="8207410" y="1661596"/>
                  <a:pt x="8204186" y="1678034"/>
                </a:cubicBezTo>
                <a:lnTo>
                  <a:pt x="8186166" y="1774285"/>
                </a:lnTo>
                <a:lnTo>
                  <a:pt x="8152170" y="1774285"/>
                </a:lnTo>
                <a:lnTo>
                  <a:pt x="8178793" y="1633837"/>
                </a:lnTo>
                <a:cubicBezTo>
                  <a:pt x="8181003" y="1622781"/>
                  <a:pt x="8182828" y="1612442"/>
                  <a:pt x="8184270" y="1602820"/>
                </a:cubicBezTo>
                <a:cubicBezTo>
                  <a:pt x="8185713" y="1593197"/>
                  <a:pt x="8187027" y="1584291"/>
                  <a:pt x="8188213" y="1576102"/>
                </a:cubicBezTo>
                <a:lnTo>
                  <a:pt x="8218522" y="1576102"/>
                </a:lnTo>
                <a:lnTo>
                  <a:pt x="8213606" y="1614960"/>
                </a:lnTo>
                <a:lnTo>
                  <a:pt x="8214426" y="1614960"/>
                </a:lnTo>
                <a:cubicBezTo>
                  <a:pt x="8223368" y="1600978"/>
                  <a:pt x="8234154" y="1590272"/>
                  <a:pt x="8246782" y="1582843"/>
                </a:cubicBezTo>
                <a:cubicBezTo>
                  <a:pt x="8259411" y="1575412"/>
                  <a:pt x="8273063" y="1571664"/>
                  <a:pt x="8287740" y="1571596"/>
                </a:cubicBezTo>
                <a:close/>
                <a:moveTo>
                  <a:pt x="7173315" y="1571596"/>
                </a:moveTo>
                <a:cubicBezTo>
                  <a:pt x="7185799" y="1571288"/>
                  <a:pt x="7197156" y="1575277"/>
                  <a:pt x="7207382" y="1583561"/>
                </a:cubicBezTo>
                <a:cubicBezTo>
                  <a:pt x="7217608" y="1591845"/>
                  <a:pt x="7223029" y="1606270"/>
                  <a:pt x="7223642" y="1626838"/>
                </a:cubicBezTo>
                <a:cubicBezTo>
                  <a:pt x="7223616" y="1631266"/>
                  <a:pt x="7223259" y="1636335"/>
                  <a:pt x="7222568" y="1642043"/>
                </a:cubicBezTo>
                <a:cubicBezTo>
                  <a:pt x="7221878" y="1647752"/>
                  <a:pt x="7221009" y="1653332"/>
                  <a:pt x="7219961" y="1658784"/>
                </a:cubicBezTo>
                <a:lnTo>
                  <a:pt x="7197876" y="1774285"/>
                </a:lnTo>
                <a:lnTo>
                  <a:pt x="7163895" y="1774285"/>
                </a:lnTo>
                <a:lnTo>
                  <a:pt x="7185602" y="1660013"/>
                </a:lnTo>
                <a:cubicBezTo>
                  <a:pt x="7186438" y="1656062"/>
                  <a:pt x="7187121" y="1651881"/>
                  <a:pt x="7187650" y="1647470"/>
                </a:cubicBezTo>
                <a:cubicBezTo>
                  <a:pt x="7188179" y="1643058"/>
                  <a:pt x="7188452" y="1638775"/>
                  <a:pt x="7188469" y="1634619"/>
                </a:cubicBezTo>
                <a:cubicBezTo>
                  <a:pt x="7188631" y="1624389"/>
                  <a:pt x="7186361" y="1616078"/>
                  <a:pt x="7181661" y="1609687"/>
                </a:cubicBezTo>
                <a:cubicBezTo>
                  <a:pt x="7176958" y="1603296"/>
                  <a:pt x="7168852" y="1600002"/>
                  <a:pt x="7157342" y="1599806"/>
                </a:cubicBezTo>
                <a:cubicBezTo>
                  <a:pt x="7149067" y="1599861"/>
                  <a:pt x="7140314" y="1602981"/>
                  <a:pt x="7131083" y="1609165"/>
                </a:cubicBezTo>
                <a:cubicBezTo>
                  <a:pt x="7121853" y="1615349"/>
                  <a:pt x="7113464" y="1624264"/>
                  <a:pt x="7105917" y="1635909"/>
                </a:cubicBezTo>
                <a:cubicBezTo>
                  <a:pt x="7098370" y="1647554"/>
                  <a:pt x="7092985" y="1661596"/>
                  <a:pt x="7089762" y="1678034"/>
                </a:cubicBezTo>
                <a:lnTo>
                  <a:pt x="7071741" y="1774285"/>
                </a:lnTo>
                <a:lnTo>
                  <a:pt x="7037746" y="1774285"/>
                </a:lnTo>
                <a:lnTo>
                  <a:pt x="7064368" y="1633837"/>
                </a:lnTo>
                <a:cubicBezTo>
                  <a:pt x="7066577" y="1622781"/>
                  <a:pt x="7068404" y="1612442"/>
                  <a:pt x="7069846" y="1602820"/>
                </a:cubicBezTo>
                <a:cubicBezTo>
                  <a:pt x="7071288" y="1593197"/>
                  <a:pt x="7072602" y="1584291"/>
                  <a:pt x="7073789" y="1576102"/>
                </a:cubicBezTo>
                <a:lnTo>
                  <a:pt x="7104097" y="1576102"/>
                </a:lnTo>
                <a:lnTo>
                  <a:pt x="7099182" y="1614960"/>
                </a:lnTo>
                <a:lnTo>
                  <a:pt x="7100001" y="1614960"/>
                </a:lnTo>
                <a:cubicBezTo>
                  <a:pt x="7108943" y="1600978"/>
                  <a:pt x="7119729" y="1590272"/>
                  <a:pt x="7132358" y="1582843"/>
                </a:cubicBezTo>
                <a:cubicBezTo>
                  <a:pt x="7144985" y="1575412"/>
                  <a:pt x="7158639" y="1571664"/>
                  <a:pt x="7173315" y="1571596"/>
                </a:cubicBezTo>
                <a:close/>
                <a:moveTo>
                  <a:pt x="6966621" y="1571596"/>
                </a:moveTo>
                <a:cubicBezTo>
                  <a:pt x="6976223" y="1571638"/>
                  <a:pt x="6985752" y="1572372"/>
                  <a:pt x="6995209" y="1573795"/>
                </a:cubicBezTo>
                <a:cubicBezTo>
                  <a:pt x="7004666" y="1575219"/>
                  <a:pt x="7012871" y="1577080"/>
                  <a:pt x="7019825" y="1579377"/>
                </a:cubicBezTo>
                <a:lnTo>
                  <a:pt x="6999756" y="1682564"/>
                </a:lnTo>
                <a:cubicBezTo>
                  <a:pt x="6996479" y="1700051"/>
                  <a:pt x="6994125" y="1716874"/>
                  <a:pt x="6992692" y="1733031"/>
                </a:cubicBezTo>
                <a:cubicBezTo>
                  <a:pt x="6991258" y="1749188"/>
                  <a:pt x="6990746" y="1762939"/>
                  <a:pt x="6991155" y="1774285"/>
                </a:cubicBezTo>
                <a:lnTo>
                  <a:pt x="6959669" y="1774285"/>
                </a:lnTo>
                <a:cubicBezTo>
                  <a:pt x="6959703" y="1768234"/>
                  <a:pt x="6960147" y="1760778"/>
                  <a:pt x="6960998" y="1751917"/>
                </a:cubicBezTo>
                <a:cubicBezTo>
                  <a:pt x="6961851" y="1743056"/>
                  <a:pt x="6962906" y="1733460"/>
                  <a:pt x="6964167" y="1723130"/>
                </a:cubicBezTo>
                <a:lnTo>
                  <a:pt x="6963349" y="1723130"/>
                </a:lnTo>
                <a:cubicBezTo>
                  <a:pt x="6952408" y="1743361"/>
                  <a:pt x="6940389" y="1757756"/>
                  <a:pt x="6927294" y="1766313"/>
                </a:cubicBezTo>
                <a:cubicBezTo>
                  <a:pt x="6914199" y="1774871"/>
                  <a:pt x="6900539" y="1779030"/>
                  <a:pt x="6886316" y="1778790"/>
                </a:cubicBezTo>
                <a:cubicBezTo>
                  <a:pt x="6868718" y="1778417"/>
                  <a:pt x="6854885" y="1772213"/>
                  <a:pt x="6844818" y="1760178"/>
                </a:cubicBezTo>
                <a:cubicBezTo>
                  <a:pt x="6834750" y="1748143"/>
                  <a:pt x="6829619" y="1732516"/>
                  <a:pt x="6829424" y="1713296"/>
                </a:cubicBezTo>
                <a:cubicBezTo>
                  <a:pt x="6829517" y="1689878"/>
                  <a:pt x="6834970" y="1667435"/>
                  <a:pt x="6845782" y="1645967"/>
                </a:cubicBezTo>
                <a:cubicBezTo>
                  <a:pt x="6856594" y="1624500"/>
                  <a:pt x="6872210" y="1606857"/>
                  <a:pt x="6892628" y="1593037"/>
                </a:cubicBezTo>
                <a:cubicBezTo>
                  <a:pt x="6913046" y="1579218"/>
                  <a:pt x="6937710" y="1572071"/>
                  <a:pt x="6966621" y="1571596"/>
                </a:cubicBezTo>
                <a:close/>
                <a:moveTo>
                  <a:pt x="6033482" y="1571596"/>
                </a:moveTo>
                <a:cubicBezTo>
                  <a:pt x="6052387" y="1571944"/>
                  <a:pt x="6066784" y="1576869"/>
                  <a:pt x="6076672" y="1586372"/>
                </a:cubicBezTo>
                <a:cubicBezTo>
                  <a:pt x="6086561" y="1595874"/>
                  <a:pt x="6091538" y="1607868"/>
                  <a:pt x="6091605" y="1622352"/>
                </a:cubicBezTo>
                <a:cubicBezTo>
                  <a:pt x="6091335" y="1639550"/>
                  <a:pt x="6085371" y="1652939"/>
                  <a:pt x="6073714" y="1662518"/>
                </a:cubicBezTo>
                <a:cubicBezTo>
                  <a:pt x="6062056" y="1672097"/>
                  <a:pt x="6046323" y="1678718"/>
                  <a:pt x="6026515" y="1682380"/>
                </a:cubicBezTo>
                <a:cubicBezTo>
                  <a:pt x="6006708" y="1686042"/>
                  <a:pt x="5984445" y="1687597"/>
                  <a:pt x="5959727" y="1687045"/>
                </a:cubicBezTo>
                <a:cubicBezTo>
                  <a:pt x="5958900" y="1691716"/>
                  <a:pt x="5958815" y="1697745"/>
                  <a:pt x="5959472" y="1705132"/>
                </a:cubicBezTo>
                <a:cubicBezTo>
                  <a:pt x="5960128" y="1712519"/>
                  <a:pt x="5961576" y="1719060"/>
                  <a:pt x="5963817" y="1724756"/>
                </a:cubicBezTo>
                <a:cubicBezTo>
                  <a:pt x="5967787" y="1733578"/>
                  <a:pt x="5973576" y="1740221"/>
                  <a:pt x="5981182" y="1744687"/>
                </a:cubicBezTo>
                <a:cubicBezTo>
                  <a:pt x="5988789" y="1749154"/>
                  <a:pt x="5997753" y="1751391"/>
                  <a:pt x="6008075" y="1751400"/>
                </a:cubicBezTo>
                <a:cubicBezTo>
                  <a:pt x="6019746" y="1751229"/>
                  <a:pt x="6030008" y="1749726"/>
                  <a:pt x="6038861" y="1746891"/>
                </a:cubicBezTo>
                <a:cubicBezTo>
                  <a:pt x="6047713" y="1744056"/>
                  <a:pt x="6055207" y="1740913"/>
                  <a:pt x="6061344" y="1737463"/>
                </a:cubicBezTo>
                <a:lnTo>
                  <a:pt x="6066251" y="1762846"/>
                </a:lnTo>
                <a:cubicBezTo>
                  <a:pt x="6058737" y="1767249"/>
                  <a:pt x="6049299" y="1770911"/>
                  <a:pt x="6037937" y="1773832"/>
                </a:cubicBezTo>
                <a:cubicBezTo>
                  <a:pt x="6026575" y="1776754"/>
                  <a:pt x="6014163" y="1778270"/>
                  <a:pt x="6000699" y="1778380"/>
                </a:cubicBezTo>
                <a:cubicBezTo>
                  <a:pt x="5974624" y="1777811"/>
                  <a:pt x="5955516" y="1770052"/>
                  <a:pt x="5943375" y="1755104"/>
                </a:cubicBezTo>
                <a:cubicBezTo>
                  <a:pt x="5931233" y="1740155"/>
                  <a:pt x="5925231" y="1721431"/>
                  <a:pt x="5925369" y="1698932"/>
                </a:cubicBezTo>
                <a:cubicBezTo>
                  <a:pt x="5925519" y="1678543"/>
                  <a:pt x="5930127" y="1658683"/>
                  <a:pt x="5939192" y="1639353"/>
                </a:cubicBezTo>
                <a:cubicBezTo>
                  <a:pt x="5948256" y="1620023"/>
                  <a:pt x="5960873" y="1604014"/>
                  <a:pt x="5977040" y="1591326"/>
                </a:cubicBezTo>
                <a:cubicBezTo>
                  <a:pt x="5993209" y="1578638"/>
                  <a:pt x="6012022" y="1572061"/>
                  <a:pt x="6033482" y="1571596"/>
                </a:cubicBezTo>
                <a:close/>
                <a:moveTo>
                  <a:pt x="5525490" y="1571596"/>
                </a:moveTo>
                <a:cubicBezTo>
                  <a:pt x="5537975" y="1571288"/>
                  <a:pt x="5549330" y="1575277"/>
                  <a:pt x="5559557" y="1583561"/>
                </a:cubicBezTo>
                <a:cubicBezTo>
                  <a:pt x="5569783" y="1591845"/>
                  <a:pt x="5575203" y="1606270"/>
                  <a:pt x="5575817" y="1626838"/>
                </a:cubicBezTo>
                <a:cubicBezTo>
                  <a:pt x="5575791" y="1631266"/>
                  <a:pt x="5575433" y="1636335"/>
                  <a:pt x="5574743" y="1642043"/>
                </a:cubicBezTo>
                <a:cubicBezTo>
                  <a:pt x="5574053" y="1647752"/>
                  <a:pt x="5573184" y="1653332"/>
                  <a:pt x="5572136" y="1658784"/>
                </a:cubicBezTo>
                <a:lnTo>
                  <a:pt x="5550051" y="1774285"/>
                </a:lnTo>
                <a:lnTo>
                  <a:pt x="5516070" y="1774285"/>
                </a:lnTo>
                <a:lnTo>
                  <a:pt x="5537777" y="1660013"/>
                </a:lnTo>
                <a:cubicBezTo>
                  <a:pt x="5538613" y="1656062"/>
                  <a:pt x="5539296" y="1651881"/>
                  <a:pt x="5539825" y="1647470"/>
                </a:cubicBezTo>
                <a:cubicBezTo>
                  <a:pt x="5540354" y="1643058"/>
                  <a:pt x="5540627" y="1638775"/>
                  <a:pt x="5540644" y="1634619"/>
                </a:cubicBezTo>
                <a:cubicBezTo>
                  <a:pt x="5540807" y="1624389"/>
                  <a:pt x="5538536" y="1616078"/>
                  <a:pt x="5533835" y="1609687"/>
                </a:cubicBezTo>
                <a:cubicBezTo>
                  <a:pt x="5529134" y="1603296"/>
                  <a:pt x="5521027" y="1600002"/>
                  <a:pt x="5509517" y="1599806"/>
                </a:cubicBezTo>
                <a:cubicBezTo>
                  <a:pt x="5501242" y="1599861"/>
                  <a:pt x="5492489" y="1602981"/>
                  <a:pt x="5483258" y="1609165"/>
                </a:cubicBezTo>
                <a:cubicBezTo>
                  <a:pt x="5474028" y="1615349"/>
                  <a:pt x="5465639" y="1624264"/>
                  <a:pt x="5458093" y="1635909"/>
                </a:cubicBezTo>
                <a:cubicBezTo>
                  <a:pt x="5450545" y="1647554"/>
                  <a:pt x="5445160" y="1661596"/>
                  <a:pt x="5441937" y="1678034"/>
                </a:cubicBezTo>
                <a:lnTo>
                  <a:pt x="5423916" y="1774285"/>
                </a:lnTo>
                <a:lnTo>
                  <a:pt x="5389921" y="1774285"/>
                </a:lnTo>
                <a:lnTo>
                  <a:pt x="5416543" y="1633837"/>
                </a:lnTo>
                <a:cubicBezTo>
                  <a:pt x="5418753" y="1622781"/>
                  <a:pt x="5420579" y="1612442"/>
                  <a:pt x="5422021" y="1602820"/>
                </a:cubicBezTo>
                <a:cubicBezTo>
                  <a:pt x="5423463" y="1593197"/>
                  <a:pt x="5424777" y="1584291"/>
                  <a:pt x="5425964" y="1576102"/>
                </a:cubicBezTo>
                <a:lnTo>
                  <a:pt x="5456272" y="1576102"/>
                </a:lnTo>
                <a:lnTo>
                  <a:pt x="5451357" y="1614960"/>
                </a:lnTo>
                <a:lnTo>
                  <a:pt x="5452176" y="1614960"/>
                </a:lnTo>
                <a:cubicBezTo>
                  <a:pt x="5461118" y="1600978"/>
                  <a:pt x="5471904" y="1590272"/>
                  <a:pt x="5484533" y="1582843"/>
                </a:cubicBezTo>
                <a:cubicBezTo>
                  <a:pt x="5497161" y="1575412"/>
                  <a:pt x="5510814" y="1571664"/>
                  <a:pt x="5525490" y="1571596"/>
                </a:cubicBezTo>
                <a:close/>
                <a:moveTo>
                  <a:pt x="5242596" y="1571596"/>
                </a:moveTo>
                <a:cubicBezTo>
                  <a:pt x="5252198" y="1571638"/>
                  <a:pt x="5261727" y="1572372"/>
                  <a:pt x="5271184" y="1573795"/>
                </a:cubicBezTo>
                <a:cubicBezTo>
                  <a:pt x="5280641" y="1575219"/>
                  <a:pt x="5288846" y="1577080"/>
                  <a:pt x="5295801" y="1579377"/>
                </a:cubicBezTo>
                <a:lnTo>
                  <a:pt x="5275732" y="1682564"/>
                </a:lnTo>
                <a:cubicBezTo>
                  <a:pt x="5272455" y="1700051"/>
                  <a:pt x="5270100" y="1716874"/>
                  <a:pt x="5268667" y="1733031"/>
                </a:cubicBezTo>
                <a:cubicBezTo>
                  <a:pt x="5267234" y="1749188"/>
                  <a:pt x="5266722" y="1762939"/>
                  <a:pt x="5267130" y="1774285"/>
                </a:cubicBezTo>
                <a:lnTo>
                  <a:pt x="5235644" y="1774285"/>
                </a:lnTo>
                <a:cubicBezTo>
                  <a:pt x="5235678" y="1768234"/>
                  <a:pt x="5236121" y="1760778"/>
                  <a:pt x="5236973" y="1751917"/>
                </a:cubicBezTo>
                <a:cubicBezTo>
                  <a:pt x="5237825" y="1743056"/>
                  <a:pt x="5238881" y="1733460"/>
                  <a:pt x="5240142" y="1723130"/>
                </a:cubicBezTo>
                <a:lnTo>
                  <a:pt x="5239324" y="1723130"/>
                </a:lnTo>
                <a:cubicBezTo>
                  <a:pt x="5228383" y="1743361"/>
                  <a:pt x="5216365" y="1757756"/>
                  <a:pt x="5203269" y="1766313"/>
                </a:cubicBezTo>
                <a:cubicBezTo>
                  <a:pt x="5190174" y="1774871"/>
                  <a:pt x="5176514" y="1779030"/>
                  <a:pt x="5162291" y="1778790"/>
                </a:cubicBezTo>
                <a:cubicBezTo>
                  <a:pt x="5144692" y="1778417"/>
                  <a:pt x="5130860" y="1772213"/>
                  <a:pt x="5120793" y="1760178"/>
                </a:cubicBezTo>
                <a:cubicBezTo>
                  <a:pt x="5110725" y="1748143"/>
                  <a:pt x="5105595" y="1732516"/>
                  <a:pt x="5105399" y="1713296"/>
                </a:cubicBezTo>
                <a:cubicBezTo>
                  <a:pt x="5105492" y="1689878"/>
                  <a:pt x="5110945" y="1667435"/>
                  <a:pt x="5121757" y="1645967"/>
                </a:cubicBezTo>
                <a:cubicBezTo>
                  <a:pt x="5132570" y="1624500"/>
                  <a:pt x="5148185" y="1606857"/>
                  <a:pt x="5168603" y="1593037"/>
                </a:cubicBezTo>
                <a:cubicBezTo>
                  <a:pt x="5189022" y="1579218"/>
                  <a:pt x="5213685" y="1572071"/>
                  <a:pt x="5242596" y="1571596"/>
                </a:cubicBezTo>
                <a:close/>
                <a:moveTo>
                  <a:pt x="4553940" y="1571596"/>
                </a:moveTo>
                <a:cubicBezTo>
                  <a:pt x="4566425" y="1571288"/>
                  <a:pt x="4577780" y="1575277"/>
                  <a:pt x="4588007" y="1583561"/>
                </a:cubicBezTo>
                <a:cubicBezTo>
                  <a:pt x="4598234" y="1591845"/>
                  <a:pt x="4603654" y="1606270"/>
                  <a:pt x="4604267" y="1626838"/>
                </a:cubicBezTo>
                <a:cubicBezTo>
                  <a:pt x="4604242" y="1631266"/>
                  <a:pt x="4603884" y="1636335"/>
                  <a:pt x="4603194" y="1642043"/>
                </a:cubicBezTo>
                <a:cubicBezTo>
                  <a:pt x="4602503" y="1647752"/>
                  <a:pt x="4601634" y="1653332"/>
                  <a:pt x="4600586" y="1658784"/>
                </a:cubicBezTo>
                <a:lnTo>
                  <a:pt x="4578501" y="1774285"/>
                </a:lnTo>
                <a:lnTo>
                  <a:pt x="4544520" y="1774285"/>
                </a:lnTo>
                <a:lnTo>
                  <a:pt x="4566227" y="1660013"/>
                </a:lnTo>
                <a:cubicBezTo>
                  <a:pt x="4567064" y="1656062"/>
                  <a:pt x="4567747" y="1651881"/>
                  <a:pt x="4568275" y="1647470"/>
                </a:cubicBezTo>
                <a:cubicBezTo>
                  <a:pt x="4568804" y="1643058"/>
                  <a:pt x="4569078" y="1638775"/>
                  <a:pt x="4569094" y="1634619"/>
                </a:cubicBezTo>
                <a:cubicBezTo>
                  <a:pt x="4569257" y="1624389"/>
                  <a:pt x="4566987" y="1616078"/>
                  <a:pt x="4562285" y="1609687"/>
                </a:cubicBezTo>
                <a:cubicBezTo>
                  <a:pt x="4557584" y="1603296"/>
                  <a:pt x="4549478" y="1600002"/>
                  <a:pt x="4537967" y="1599806"/>
                </a:cubicBezTo>
                <a:cubicBezTo>
                  <a:pt x="4529692" y="1599861"/>
                  <a:pt x="4520939" y="1602981"/>
                  <a:pt x="4511709" y="1609165"/>
                </a:cubicBezTo>
                <a:cubicBezTo>
                  <a:pt x="4502478" y="1615349"/>
                  <a:pt x="4494089" y="1624264"/>
                  <a:pt x="4486543" y="1635909"/>
                </a:cubicBezTo>
                <a:cubicBezTo>
                  <a:pt x="4478996" y="1647554"/>
                  <a:pt x="4473611" y="1661596"/>
                  <a:pt x="4470387" y="1678034"/>
                </a:cubicBezTo>
                <a:lnTo>
                  <a:pt x="4452366" y="1774285"/>
                </a:lnTo>
                <a:lnTo>
                  <a:pt x="4418371" y="1774285"/>
                </a:lnTo>
                <a:lnTo>
                  <a:pt x="4444993" y="1633837"/>
                </a:lnTo>
                <a:cubicBezTo>
                  <a:pt x="4447203" y="1622781"/>
                  <a:pt x="4449029" y="1612442"/>
                  <a:pt x="4450471" y="1602820"/>
                </a:cubicBezTo>
                <a:cubicBezTo>
                  <a:pt x="4451914" y="1593197"/>
                  <a:pt x="4453227" y="1584291"/>
                  <a:pt x="4454414" y="1576102"/>
                </a:cubicBezTo>
                <a:lnTo>
                  <a:pt x="4484722" y="1576102"/>
                </a:lnTo>
                <a:lnTo>
                  <a:pt x="4479807" y="1614960"/>
                </a:lnTo>
                <a:lnTo>
                  <a:pt x="4480627" y="1614960"/>
                </a:lnTo>
                <a:cubicBezTo>
                  <a:pt x="4489569" y="1600978"/>
                  <a:pt x="4500354" y="1590272"/>
                  <a:pt x="4512983" y="1582843"/>
                </a:cubicBezTo>
                <a:cubicBezTo>
                  <a:pt x="4525612" y="1575412"/>
                  <a:pt x="4539264" y="1571664"/>
                  <a:pt x="4553940" y="1571596"/>
                </a:cubicBezTo>
                <a:close/>
                <a:moveTo>
                  <a:pt x="3216536" y="1571596"/>
                </a:moveTo>
                <a:cubicBezTo>
                  <a:pt x="3234383" y="1571836"/>
                  <a:pt x="3249019" y="1575857"/>
                  <a:pt x="3260444" y="1583659"/>
                </a:cubicBezTo>
                <a:cubicBezTo>
                  <a:pt x="3271869" y="1591462"/>
                  <a:pt x="3280313" y="1601609"/>
                  <a:pt x="3285776" y="1614101"/>
                </a:cubicBezTo>
                <a:cubicBezTo>
                  <a:pt x="3291239" y="1626592"/>
                  <a:pt x="3293952" y="1639991"/>
                  <a:pt x="3293913" y="1654298"/>
                </a:cubicBezTo>
                <a:cubicBezTo>
                  <a:pt x="3293787" y="1675053"/>
                  <a:pt x="3289220" y="1694856"/>
                  <a:pt x="3280211" y="1713705"/>
                </a:cubicBezTo>
                <a:cubicBezTo>
                  <a:pt x="3271202" y="1732555"/>
                  <a:pt x="3258506" y="1748013"/>
                  <a:pt x="3242121" y="1760080"/>
                </a:cubicBezTo>
                <a:cubicBezTo>
                  <a:pt x="3225737" y="1772147"/>
                  <a:pt x="3206418" y="1778384"/>
                  <a:pt x="3184166" y="1778790"/>
                </a:cubicBezTo>
                <a:cubicBezTo>
                  <a:pt x="3159256" y="1778186"/>
                  <a:pt x="3140165" y="1770190"/>
                  <a:pt x="3126889" y="1754801"/>
                </a:cubicBezTo>
                <a:cubicBezTo>
                  <a:pt x="3113615" y="1739411"/>
                  <a:pt x="3106915" y="1720250"/>
                  <a:pt x="3106789" y="1697317"/>
                </a:cubicBezTo>
                <a:cubicBezTo>
                  <a:pt x="3106952" y="1675257"/>
                  <a:pt x="3111671" y="1654741"/>
                  <a:pt x="3120945" y="1635770"/>
                </a:cubicBezTo>
                <a:cubicBezTo>
                  <a:pt x="3130220" y="1616799"/>
                  <a:pt x="3143069" y="1601447"/>
                  <a:pt x="3159492" y="1589714"/>
                </a:cubicBezTo>
                <a:cubicBezTo>
                  <a:pt x="3175914" y="1577981"/>
                  <a:pt x="3194929" y="1571942"/>
                  <a:pt x="3216536" y="1571596"/>
                </a:cubicBezTo>
                <a:close/>
                <a:moveTo>
                  <a:pt x="2698258" y="1571596"/>
                </a:moveTo>
                <a:cubicBezTo>
                  <a:pt x="2709964" y="1571715"/>
                  <a:pt x="2721467" y="1573112"/>
                  <a:pt x="2732764" y="1575786"/>
                </a:cubicBezTo>
                <a:cubicBezTo>
                  <a:pt x="2744062" y="1578461"/>
                  <a:pt x="2753720" y="1581697"/>
                  <a:pt x="2761742" y="1585496"/>
                </a:cubicBezTo>
                <a:lnTo>
                  <a:pt x="2731433" y="1749348"/>
                </a:lnTo>
                <a:cubicBezTo>
                  <a:pt x="2727482" y="1770196"/>
                  <a:pt x="2722380" y="1787956"/>
                  <a:pt x="2716126" y="1802628"/>
                </a:cubicBezTo>
                <a:cubicBezTo>
                  <a:pt x="2709871" y="1817300"/>
                  <a:pt x="2701594" y="1829028"/>
                  <a:pt x="2691294" y="1837810"/>
                </a:cubicBezTo>
                <a:cubicBezTo>
                  <a:pt x="2681243" y="1846242"/>
                  <a:pt x="2670117" y="1852067"/>
                  <a:pt x="2657915" y="1855287"/>
                </a:cubicBezTo>
                <a:cubicBezTo>
                  <a:pt x="2645713" y="1858506"/>
                  <a:pt x="2633766" y="1860039"/>
                  <a:pt x="2622077" y="1859886"/>
                </a:cubicBezTo>
                <a:cubicBezTo>
                  <a:pt x="2609831" y="1859818"/>
                  <a:pt x="2598510" y="1858523"/>
                  <a:pt x="2588112" y="1856002"/>
                </a:cubicBezTo>
                <a:cubicBezTo>
                  <a:pt x="2577713" y="1853481"/>
                  <a:pt x="2569256" y="1850142"/>
                  <a:pt x="2562739" y="1845986"/>
                </a:cubicBezTo>
                <a:lnTo>
                  <a:pt x="2572569" y="1819377"/>
                </a:lnTo>
                <a:cubicBezTo>
                  <a:pt x="2578635" y="1823152"/>
                  <a:pt x="2586237" y="1826261"/>
                  <a:pt x="2595373" y="1828704"/>
                </a:cubicBezTo>
                <a:cubicBezTo>
                  <a:pt x="2604509" y="1831146"/>
                  <a:pt x="2614366" y="1832410"/>
                  <a:pt x="2624944" y="1832495"/>
                </a:cubicBezTo>
                <a:cubicBezTo>
                  <a:pt x="2641685" y="1832896"/>
                  <a:pt x="2656224" y="1827790"/>
                  <a:pt x="2668563" y="1817179"/>
                </a:cubicBezTo>
                <a:cubicBezTo>
                  <a:pt x="2680902" y="1806567"/>
                  <a:pt x="2690118" y="1788044"/>
                  <a:pt x="2696209" y="1761612"/>
                </a:cubicBezTo>
                <a:lnTo>
                  <a:pt x="2702763" y="1732144"/>
                </a:lnTo>
                <a:lnTo>
                  <a:pt x="2701534" y="1732144"/>
                </a:lnTo>
                <a:cubicBezTo>
                  <a:pt x="2692856" y="1746256"/>
                  <a:pt x="2682668" y="1756809"/>
                  <a:pt x="2670970" y="1763805"/>
                </a:cubicBezTo>
                <a:cubicBezTo>
                  <a:pt x="2659272" y="1770801"/>
                  <a:pt x="2646523" y="1774294"/>
                  <a:pt x="2632726" y="1774285"/>
                </a:cubicBezTo>
                <a:cubicBezTo>
                  <a:pt x="2612847" y="1773621"/>
                  <a:pt x="2597858" y="1766564"/>
                  <a:pt x="2587757" y="1753112"/>
                </a:cubicBezTo>
                <a:cubicBezTo>
                  <a:pt x="2577657" y="1739660"/>
                  <a:pt x="2572594" y="1723794"/>
                  <a:pt x="2572569" y="1705513"/>
                </a:cubicBezTo>
                <a:cubicBezTo>
                  <a:pt x="2572574" y="1682706"/>
                  <a:pt x="2577702" y="1661178"/>
                  <a:pt x="2587953" y="1640930"/>
                </a:cubicBezTo>
                <a:cubicBezTo>
                  <a:pt x="2598204" y="1620681"/>
                  <a:pt x="2612733" y="1604166"/>
                  <a:pt x="2631540" y="1591383"/>
                </a:cubicBezTo>
                <a:cubicBezTo>
                  <a:pt x="2650347" y="1578601"/>
                  <a:pt x="2672586" y="1572005"/>
                  <a:pt x="2698258" y="1571596"/>
                </a:cubicBezTo>
                <a:close/>
                <a:moveTo>
                  <a:pt x="2487016" y="1571596"/>
                </a:moveTo>
                <a:cubicBezTo>
                  <a:pt x="2499500" y="1571288"/>
                  <a:pt x="2510856" y="1575277"/>
                  <a:pt x="2521083" y="1583561"/>
                </a:cubicBezTo>
                <a:cubicBezTo>
                  <a:pt x="2531309" y="1591845"/>
                  <a:pt x="2536730" y="1606270"/>
                  <a:pt x="2537342" y="1626838"/>
                </a:cubicBezTo>
                <a:cubicBezTo>
                  <a:pt x="2537317" y="1631266"/>
                  <a:pt x="2536959" y="1636335"/>
                  <a:pt x="2536269" y="1642043"/>
                </a:cubicBezTo>
                <a:cubicBezTo>
                  <a:pt x="2535579" y="1647752"/>
                  <a:pt x="2534710" y="1653332"/>
                  <a:pt x="2533661" y="1658784"/>
                </a:cubicBezTo>
                <a:lnTo>
                  <a:pt x="2511577" y="1774285"/>
                </a:lnTo>
                <a:lnTo>
                  <a:pt x="2477595" y="1774285"/>
                </a:lnTo>
                <a:lnTo>
                  <a:pt x="2499303" y="1660013"/>
                </a:lnTo>
                <a:cubicBezTo>
                  <a:pt x="2500139" y="1656062"/>
                  <a:pt x="2500822" y="1651881"/>
                  <a:pt x="2501351" y="1647470"/>
                </a:cubicBezTo>
                <a:cubicBezTo>
                  <a:pt x="2501879" y="1643058"/>
                  <a:pt x="2502153" y="1638775"/>
                  <a:pt x="2502170" y="1634619"/>
                </a:cubicBezTo>
                <a:cubicBezTo>
                  <a:pt x="2502333" y="1624389"/>
                  <a:pt x="2500063" y="1616078"/>
                  <a:pt x="2495361" y="1609687"/>
                </a:cubicBezTo>
                <a:cubicBezTo>
                  <a:pt x="2490659" y="1603296"/>
                  <a:pt x="2482553" y="1600002"/>
                  <a:pt x="2471042" y="1599806"/>
                </a:cubicBezTo>
                <a:cubicBezTo>
                  <a:pt x="2462767" y="1599861"/>
                  <a:pt x="2454015" y="1602981"/>
                  <a:pt x="2444784" y="1609165"/>
                </a:cubicBezTo>
                <a:cubicBezTo>
                  <a:pt x="2435554" y="1615349"/>
                  <a:pt x="2427165" y="1624264"/>
                  <a:pt x="2419618" y="1635909"/>
                </a:cubicBezTo>
                <a:cubicBezTo>
                  <a:pt x="2412071" y="1647554"/>
                  <a:pt x="2406686" y="1661596"/>
                  <a:pt x="2403462" y="1678034"/>
                </a:cubicBezTo>
                <a:lnTo>
                  <a:pt x="2385441" y="1774285"/>
                </a:lnTo>
                <a:lnTo>
                  <a:pt x="2351446" y="1774285"/>
                </a:lnTo>
                <a:lnTo>
                  <a:pt x="2378069" y="1633837"/>
                </a:lnTo>
                <a:cubicBezTo>
                  <a:pt x="2380279" y="1622781"/>
                  <a:pt x="2382105" y="1612442"/>
                  <a:pt x="2383547" y="1602820"/>
                </a:cubicBezTo>
                <a:cubicBezTo>
                  <a:pt x="2384989" y="1593197"/>
                  <a:pt x="2386303" y="1584291"/>
                  <a:pt x="2387489" y="1576102"/>
                </a:cubicBezTo>
                <a:lnTo>
                  <a:pt x="2417798" y="1576102"/>
                </a:lnTo>
                <a:lnTo>
                  <a:pt x="2412883" y="1614960"/>
                </a:lnTo>
                <a:lnTo>
                  <a:pt x="2413702" y="1614960"/>
                </a:lnTo>
                <a:cubicBezTo>
                  <a:pt x="2422644" y="1600978"/>
                  <a:pt x="2433430" y="1590272"/>
                  <a:pt x="2446058" y="1582843"/>
                </a:cubicBezTo>
                <a:cubicBezTo>
                  <a:pt x="2458687" y="1575412"/>
                  <a:pt x="2472339" y="1571664"/>
                  <a:pt x="2487016" y="1571596"/>
                </a:cubicBezTo>
                <a:close/>
                <a:moveTo>
                  <a:pt x="1337347" y="1571596"/>
                </a:moveTo>
                <a:cubicBezTo>
                  <a:pt x="1346948" y="1571638"/>
                  <a:pt x="1356477" y="1572372"/>
                  <a:pt x="1365934" y="1573795"/>
                </a:cubicBezTo>
                <a:cubicBezTo>
                  <a:pt x="1375391" y="1575219"/>
                  <a:pt x="1383597" y="1577080"/>
                  <a:pt x="1390551" y="1579377"/>
                </a:cubicBezTo>
                <a:lnTo>
                  <a:pt x="1370482" y="1682564"/>
                </a:lnTo>
                <a:cubicBezTo>
                  <a:pt x="1367205" y="1700051"/>
                  <a:pt x="1364851" y="1716874"/>
                  <a:pt x="1363417" y="1733031"/>
                </a:cubicBezTo>
                <a:cubicBezTo>
                  <a:pt x="1361984" y="1749188"/>
                  <a:pt x="1361472" y="1762939"/>
                  <a:pt x="1361881" y="1774285"/>
                </a:cubicBezTo>
                <a:lnTo>
                  <a:pt x="1330395" y="1774285"/>
                </a:lnTo>
                <a:cubicBezTo>
                  <a:pt x="1330429" y="1768234"/>
                  <a:pt x="1330872" y="1760778"/>
                  <a:pt x="1331724" y="1751917"/>
                </a:cubicBezTo>
                <a:cubicBezTo>
                  <a:pt x="1332576" y="1743056"/>
                  <a:pt x="1333632" y="1733460"/>
                  <a:pt x="1334893" y="1723130"/>
                </a:cubicBezTo>
                <a:lnTo>
                  <a:pt x="1334075" y="1723130"/>
                </a:lnTo>
                <a:cubicBezTo>
                  <a:pt x="1323134" y="1743361"/>
                  <a:pt x="1311116" y="1757756"/>
                  <a:pt x="1298020" y="1766313"/>
                </a:cubicBezTo>
                <a:cubicBezTo>
                  <a:pt x="1284924" y="1774871"/>
                  <a:pt x="1271265" y="1779030"/>
                  <a:pt x="1257041" y="1778790"/>
                </a:cubicBezTo>
                <a:cubicBezTo>
                  <a:pt x="1239443" y="1778417"/>
                  <a:pt x="1225610" y="1772213"/>
                  <a:pt x="1215543" y="1760178"/>
                </a:cubicBezTo>
                <a:cubicBezTo>
                  <a:pt x="1205476" y="1748143"/>
                  <a:pt x="1200345" y="1732516"/>
                  <a:pt x="1200150" y="1713296"/>
                </a:cubicBezTo>
                <a:cubicBezTo>
                  <a:pt x="1200243" y="1689878"/>
                  <a:pt x="1205695" y="1667435"/>
                  <a:pt x="1216508" y="1645967"/>
                </a:cubicBezTo>
                <a:cubicBezTo>
                  <a:pt x="1227320" y="1624500"/>
                  <a:pt x="1242936" y="1606857"/>
                  <a:pt x="1263354" y="1593037"/>
                </a:cubicBezTo>
                <a:cubicBezTo>
                  <a:pt x="1283772" y="1579218"/>
                  <a:pt x="1308436" y="1572071"/>
                  <a:pt x="1337347" y="1571596"/>
                </a:cubicBezTo>
                <a:close/>
                <a:moveTo>
                  <a:pt x="678958" y="1571596"/>
                </a:moveTo>
                <a:cubicBezTo>
                  <a:pt x="690664" y="1571715"/>
                  <a:pt x="702167" y="1573112"/>
                  <a:pt x="713464" y="1575786"/>
                </a:cubicBezTo>
                <a:cubicBezTo>
                  <a:pt x="724762" y="1578461"/>
                  <a:pt x="734421" y="1581697"/>
                  <a:pt x="742442" y="1585496"/>
                </a:cubicBezTo>
                <a:lnTo>
                  <a:pt x="712133" y="1749348"/>
                </a:lnTo>
                <a:cubicBezTo>
                  <a:pt x="708182" y="1770196"/>
                  <a:pt x="703080" y="1787956"/>
                  <a:pt x="696825" y="1802628"/>
                </a:cubicBezTo>
                <a:cubicBezTo>
                  <a:pt x="690571" y="1817300"/>
                  <a:pt x="682294" y="1829028"/>
                  <a:pt x="671995" y="1837810"/>
                </a:cubicBezTo>
                <a:cubicBezTo>
                  <a:pt x="661943" y="1846242"/>
                  <a:pt x="650816" y="1852067"/>
                  <a:pt x="638614" y="1855287"/>
                </a:cubicBezTo>
                <a:cubicBezTo>
                  <a:pt x="626412" y="1858506"/>
                  <a:pt x="614466" y="1860039"/>
                  <a:pt x="602777" y="1859886"/>
                </a:cubicBezTo>
                <a:cubicBezTo>
                  <a:pt x="590531" y="1859818"/>
                  <a:pt x="579210" y="1858523"/>
                  <a:pt x="568811" y="1856002"/>
                </a:cubicBezTo>
                <a:cubicBezTo>
                  <a:pt x="558413" y="1853481"/>
                  <a:pt x="549956" y="1850142"/>
                  <a:pt x="543439" y="1845986"/>
                </a:cubicBezTo>
                <a:lnTo>
                  <a:pt x="553269" y="1819377"/>
                </a:lnTo>
                <a:cubicBezTo>
                  <a:pt x="559335" y="1823152"/>
                  <a:pt x="566936" y="1826261"/>
                  <a:pt x="576073" y="1828704"/>
                </a:cubicBezTo>
                <a:cubicBezTo>
                  <a:pt x="585209" y="1831146"/>
                  <a:pt x="595066" y="1832410"/>
                  <a:pt x="605643" y="1832495"/>
                </a:cubicBezTo>
                <a:cubicBezTo>
                  <a:pt x="622385" y="1832896"/>
                  <a:pt x="636925" y="1827790"/>
                  <a:pt x="649263" y="1817179"/>
                </a:cubicBezTo>
                <a:cubicBezTo>
                  <a:pt x="661602" y="1806567"/>
                  <a:pt x="670817" y="1788044"/>
                  <a:pt x="676910" y="1761612"/>
                </a:cubicBezTo>
                <a:lnTo>
                  <a:pt x="683463" y="1732144"/>
                </a:lnTo>
                <a:lnTo>
                  <a:pt x="682234" y="1732144"/>
                </a:lnTo>
                <a:cubicBezTo>
                  <a:pt x="673556" y="1746256"/>
                  <a:pt x="663368" y="1756809"/>
                  <a:pt x="651669" y="1763805"/>
                </a:cubicBezTo>
                <a:cubicBezTo>
                  <a:pt x="639971" y="1770801"/>
                  <a:pt x="627223" y="1774294"/>
                  <a:pt x="613426" y="1774285"/>
                </a:cubicBezTo>
                <a:cubicBezTo>
                  <a:pt x="593547" y="1773621"/>
                  <a:pt x="578558" y="1766564"/>
                  <a:pt x="568457" y="1753112"/>
                </a:cubicBezTo>
                <a:cubicBezTo>
                  <a:pt x="558357" y="1739660"/>
                  <a:pt x="553294" y="1723794"/>
                  <a:pt x="553269" y="1705513"/>
                </a:cubicBezTo>
                <a:cubicBezTo>
                  <a:pt x="553274" y="1682706"/>
                  <a:pt x="558401" y="1661178"/>
                  <a:pt x="568653" y="1640930"/>
                </a:cubicBezTo>
                <a:cubicBezTo>
                  <a:pt x="578904" y="1620681"/>
                  <a:pt x="593433" y="1604166"/>
                  <a:pt x="612240" y="1591383"/>
                </a:cubicBezTo>
                <a:cubicBezTo>
                  <a:pt x="631047" y="1578601"/>
                  <a:pt x="653286" y="1572005"/>
                  <a:pt x="678958" y="1571596"/>
                </a:cubicBezTo>
                <a:close/>
                <a:moveTo>
                  <a:pt x="467715" y="1571596"/>
                </a:moveTo>
                <a:cubicBezTo>
                  <a:pt x="480200" y="1571288"/>
                  <a:pt x="491556" y="1575277"/>
                  <a:pt x="501782" y="1583561"/>
                </a:cubicBezTo>
                <a:cubicBezTo>
                  <a:pt x="512009" y="1591845"/>
                  <a:pt x="517429" y="1606270"/>
                  <a:pt x="518042" y="1626838"/>
                </a:cubicBezTo>
                <a:cubicBezTo>
                  <a:pt x="518017" y="1631266"/>
                  <a:pt x="517659" y="1636335"/>
                  <a:pt x="516969" y="1642043"/>
                </a:cubicBezTo>
                <a:cubicBezTo>
                  <a:pt x="516278" y="1647752"/>
                  <a:pt x="515409" y="1653332"/>
                  <a:pt x="514361" y="1658784"/>
                </a:cubicBezTo>
                <a:lnTo>
                  <a:pt x="492276" y="1774285"/>
                </a:lnTo>
                <a:lnTo>
                  <a:pt x="458295" y="1774285"/>
                </a:lnTo>
                <a:lnTo>
                  <a:pt x="480003" y="1660013"/>
                </a:lnTo>
                <a:cubicBezTo>
                  <a:pt x="480839" y="1656062"/>
                  <a:pt x="481522" y="1651881"/>
                  <a:pt x="482051" y="1647470"/>
                </a:cubicBezTo>
                <a:cubicBezTo>
                  <a:pt x="482580" y="1643058"/>
                  <a:pt x="482853" y="1638775"/>
                  <a:pt x="482870" y="1634619"/>
                </a:cubicBezTo>
                <a:cubicBezTo>
                  <a:pt x="483032" y="1624389"/>
                  <a:pt x="480762" y="1616078"/>
                  <a:pt x="476061" y="1609687"/>
                </a:cubicBezTo>
                <a:cubicBezTo>
                  <a:pt x="471359" y="1603296"/>
                  <a:pt x="463253" y="1600002"/>
                  <a:pt x="451742" y="1599806"/>
                </a:cubicBezTo>
                <a:cubicBezTo>
                  <a:pt x="443467" y="1599861"/>
                  <a:pt x="434714" y="1602981"/>
                  <a:pt x="425484" y="1609165"/>
                </a:cubicBezTo>
                <a:cubicBezTo>
                  <a:pt x="416253" y="1615349"/>
                  <a:pt x="407865" y="1624264"/>
                  <a:pt x="400318" y="1635909"/>
                </a:cubicBezTo>
                <a:cubicBezTo>
                  <a:pt x="392771" y="1647554"/>
                  <a:pt x="387386" y="1661596"/>
                  <a:pt x="384162" y="1678034"/>
                </a:cubicBezTo>
                <a:lnTo>
                  <a:pt x="366141" y="1774285"/>
                </a:lnTo>
                <a:lnTo>
                  <a:pt x="332146" y="1774285"/>
                </a:lnTo>
                <a:lnTo>
                  <a:pt x="358769" y="1633837"/>
                </a:lnTo>
                <a:cubicBezTo>
                  <a:pt x="360979" y="1622781"/>
                  <a:pt x="362805" y="1612442"/>
                  <a:pt x="364247" y="1602820"/>
                </a:cubicBezTo>
                <a:cubicBezTo>
                  <a:pt x="365689" y="1593197"/>
                  <a:pt x="367003" y="1584291"/>
                  <a:pt x="368189" y="1576102"/>
                </a:cubicBezTo>
                <a:lnTo>
                  <a:pt x="398497" y="1576102"/>
                </a:lnTo>
                <a:lnTo>
                  <a:pt x="393582" y="1614960"/>
                </a:lnTo>
                <a:lnTo>
                  <a:pt x="394402" y="1614960"/>
                </a:lnTo>
                <a:cubicBezTo>
                  <a:pt x="403344" y="1600978"/>
                  <a:pt x="414129" y="1590272"/>
                  <a:pt x="426758" y="1582843"/>
                </a:cubicBezTo>
                <a:cubicBezTo>
                  <a:pt x="439387" y="1575412"/>
                  <a:pt x="453039" y="1571664"/>
                  <a:pt x="467715" y="1571596"/>
                </a:cubicBezTo>
                <a:close/>
                <a:moveTo>
                  <a:pt x="261021" y="1571596"/>
                </a:moveTo>
                <a:cubicBezTo>
                  <a:pt x="270623" y="1571638"/>
                  <a:pt x="280152" y="1572372"/>
                  <a:pt x="289609" y="1573795"/>
                </a:cubicBezTo>
                <a:cubicBezTo>
                  <a:pt x="299066" y="1575219"/>
                  <a:pt x="307272" y="1577080"/>
                  <a:pt x="314226" y="1579377"/>
                </a:cubicBezTo>
                <a:lnTo>
                  <a:pt x="294157" y="1682564"/>
                </a:lnTo>
                <a:cubicBezTo>
                  <a:pt x="290880" y="1700051"/>
                  <a:pt x="288526" y="1716874"/>
                  <a:pt x="287092" y="1733031"/>
                </a:cubicBezTo>
                <a:cubicBezTo>
                  <a:pt x="285659" y="1749188"/>
                  <a:pt x="285147" y="1762939"/>
                  <a:pt x="285556" y="1774285"/>
                </a:cubicBezTo>
                <a:lnTo>
                  <a:pt x="254070" y="1774285"/>
                </a:lnTo>
                <a:cubicBezTo>
                  <a:pt x="254104" y="1768234"/>
                  <a:pt x="254547" y="1760778"/>
                  <a:pt x="255399" y="1751917"/>
                </a:cubicBezTo>
                <a:cubicBezTo>
                  <a:pt x="256251" y="1743056"/>
                  <a:pt x="257307" y="1733460"/>
                  <a:pt x="258568" y="1723130"/>
                </a:cubicBezTo>
                <a:lnTo>
                  <a:pt x="257750" y="1723130"/>
                </a:lnTo>
                <a:cubicBezTo>
                  <a:pt x="246799" y="1743361"/>
                  <a:pt x="234781" y="1757756"/>
                  <a:pt x="221694" y="1766313"/>
                </a:cubicBezTo>
                <a:cubicBezTo>
                  <a:pt x="208608" y="1774871"/>
                  <a:pt x="194953" y="1779030"/>
                  <a:pt x="180728" y="1778790"/>
                </a:cubicBezTo>
                <a:cubicBezTo>
                  <a:pt x="163124" y="1778417"/>
                  <a:pt x="149288" y="1772213"/>
                  <a:pt x="139220" y="1760178"/>
                </a:cubicBezTo>
                <a:cubicBezTo>
                  <a:pt x="129151" y="1748143"/>
                  <a:pt x="124020" y="1732516"/>
                  <a:pt x="123825" y="1713296"/>
                </a:cubicBezTo>
                <a:cubicBezTo>
                  <a:pt x="123918" y="1689878"/>
                  <a:pt x="129371" y="1667435"/>
                  <a:pt x="140185" y="1645967"/>
                </a:cubicBezTo>
                <a:cubicBezTo>
                  <a:pt x="150998" y="1624500"/>
                  <a:pt x="166614" y="1606857"/>
                  <a:pt x="187033" y="1593037"/>
                </a:cubicBezTo>
                <a:cubicBezTo>
                  <a:pt x="207451" y="1579218"/>
                  <a:pt x="232114" y="1572071"/>
                  <a:pt x="261021" y="1571596"/>
                </a:cubicBezTo>
                <a:close/>
                <a:moveTo>
                  <a:pt x="8150944" y="1542926"/>
                </a:moveTo>
                <a:cubicBezTo>
                  <a:pt x="8152154" y="1546467"/>
                  <a:pt x="8153006" y="1550239"/>
                  <a:pt x="8153499" y="1554240"/>
                </a:cubicBezTo>
                <a:cubicBezTo>
                  <a:pt x="8153994" y="1558242"/>
                  <a:pt x="8154232" y="1562116"/>
                  <a:pt x="8154215" y="1565862"/>
                </a:cubicBezTo>
                <a:cubicBezTo>
                  <a:pt x="8154106" y="1579320"/>
                  <a:pt x="8150338" y="1589754"/>
                  <a:pt x="8142914" y="1597165"/>
                </a:cubicBezTo>
                <a:cubicBezTo>
                  <a:pt x="8135490" y="1604576"/>
                  <a:pt x="8125063" y="1608050"/>
                  <a:pt x="8111636" y="1607588"/>
                </a:cubicBezTo>
                <a:cubicBezTo>
                  <a:pt x="8115512" y="1613990"/>
                  <a:pt x="8118392" y="1621160"/>
                  <a:pt x="8120276" y="1629098"/>
                </a:cubicBezTo>
                <a:cubicBezTo>
                  <a:pt x="8122158" y="1637037"/>
                  <a:pt x="8123096" y="1645437"/>
                  <a:pt x="8123087" y="1654298"/>
                </a:cubicBezTo>
                <a:cubicBezTo>
                  <a:pt x="8122962" y="1675053"/>
                  <a:pt x="8118394" y="1694856"/>
                  <a:pt x="8109385" y="1713705"/>
                </a:cubicBezTo>
                <a:cubicBezTo>
                  <a:pt x="8100376" y="1732555"/>
                  <a:pt x="8087680" y="1748013"/>
                  <a:pt x="8071296" y="1760080"/>
                </a:cubicBezTo>
                <a:cubicBezTo>
                  <a:pt x="8054910" y="1772147"/>
                  <a:pt x="8035592" y="1778384"/>
                  <a:pt x="8013340" y="1778790"/>
                </a:cubicBezTo>
                <a:cubicBezTo>
                  <a:pt x="7988430" y="1778186"/>
                  <a:pt x="7969338" y="1770190"/>
                  <a:pt x="7956064" y="1754801"/>
                </a:cubicBezTo>
                <a:cubicBezTo>
                  <a:pt x="7942789" y="1739411"/>
                  <a:pt x="7936088" y="1720250"/>
                  <a:pt x="7935962" y="1697317"/>
                </a:cubicBezTo>
                <a:cubicBezTo>
                  <a:pt x="7936126" y="1675257"/>
                  <a:pt x="7940845" y="1654741"/>
                  <a:pt x="7950120" y="1635770"/>
                </a:cubicBezTo>
                <a:cubicBezTo>
                  <a:pt x="7959394" y="1616799"/>
                  <a:pt x="7972243" y="1601447"/>
                  <a:pt x="7988665" y="1589714"/>
                </a:cubicBezTo>
                <a:cubicBezTo>
                  <a:pt x="8005088" y="1577981"/>
                  <a:pt x="8024103" y="1571942"/>
                  <a:pt x="8045710" y="1571596"/>
                </a:cubicBezTo>
                <a:cubicBezTo>
                  <a:pt x="8052044" y="1571604"/>
                  <a:pt x="8058020" y="1572201"/>
                  <a:pt x="8063638" y="1573386"/>
                </a:cubicBezTo>
                <a:cubicBezTo>
                  <a:pt x="8069254" y="1574572"/>
                  <a:pt x="8074615" y="1576296"/>
                  <a:pt x="8079720" y="1578559"/>
                </a:cubicBezTo>
                <a:cubicBezTo>
                  <a:pt x="8083963" y="1580564"/>
                  <a:pt x="8088380" y="1582595"/>
                  <a:pt x="8092975" y="1584651"/>
                </a:cubicBezTo>
                <a:cubicBezTo>
                  <a:pt x="8097569" y="1586708"/>
                  <a:pt x="8102698" y="1587817"/>
                  <a:pt x="8108364" y="1587979"/>
                </a:cubicBezTo>
                <a:cubicBezTo>
                  <a:pt x="8114536" y="1587971"/>
                  <a:pt x="8119282" y="1586247"/>
                  <a:pt x="8122605" y="1582808"/>
                </a:cubicBezTo>
                <a:cubicBezTo>
                  <a:pt x="8125927" y="1579369"/>
                  <a:pt x="8127607" y="1574267"/>
                  <a:pt x="8127644" y="1567500"/>
                </a:cubicBezTo>
                <a:cubicBezTo>
                  <a:pt x="8127644" y="1564591"/>
                  <a:pt x="8127333" y="1561400"/>
                  <a:pt x="8126712" y="1557927"/>
                </a:cubicBezTo>
                <a:cubicBezTo>
                  <a:pt x="8126090" y="1554454"/>
                  <a:pt x="8125158" y="1550955"/>
                  <a:pt x="8123916" y="1547431"/>
                </a:cubicBezTo>
                <a:close/>
                <a:moveTo>
                  <a:pt x="2350221" y="1542900"/>
                </a:moveTo>
                <a:cubicBezTo>
                  <a:pt x="2351430" y="1546443"/>
                  <a:pt x="2352281" y="1550217"/>
                  <a:pt x="2352775" y="1554221"/>
                </a:cubicBezTo>
                <a:cubicBezTo>
                  <a:pt x="2353269" y="1558225"/>
                  <a:pt x="2353508" y="1562101"/>
                  <a:pt x="2353491" y="1565849"/>
                </a:cubicBezTo>
                <a:cubicBezTo>
                  <a:pt x="2353381" y="1579313"/>
                  <a:pt x="2349614" y="1589751"/>
                  <a:pt x="2342190" y="1597163"/>
                </a:cubicBezTo>
                <a:cubicBezTo>
                  <a:pt x="2334765" y="1604576"/>
                  <a:pt x="2324339" y="1608050"/>
                  <a:pt x="2310912" y="1607588"/>
                </a:cubicBezTo>
                <a:cubicBezTo>
                  <a:pt x="2314789" y="1613990"/>
                  <a:pt x="2317669" y="1621160"/>
                  <a:pt x="2319551" y="1629098"/>
                </a:cubicBezTo>
                <a:cubicBezTo>
                  <a:pt x="2321434" y="1637037"/>
                  <a:pt x="2322371" y="1645437"/>
                  <a:pt x="2322363" y="1654298"/>
                </a:cubicBezTo>
                <a:cubicBezTo>
                  <a:pt x="2322237" y="1675053"/>
                  <a:pt x="2317670" y="1694856"/>
                  <a:pt x="2308661" y="1713705"/>
                </a:cubicBezTo>
                <a:cubicBezTo>
                  <a:pt x="2299652" y="1732555"/>
                  <a:pt x="2286956" y="1748013"/>
                  <a:pt x="2270571" y="1760080"/>
                </a:cubicBezTo>
                <a:cubicBezTo>
                  <a:pt x="2254187" y="1772147"/>
                  <a:pt x="2234868" y="1778384"/>
                  <a:pt x="2212616" y="1778790"/>
                </a:cubicBezTo>
                <a:cubicBezTo>
                  <a:pt x="2187706" y="1778186"/>
                  <a:pt x="2168614" y="1770190"/>
                  <a:pt x="2155339" y="1754801"/>
                </a:cubicBezTo>
                <a:cubicBezTo>
                  <a:pt x="2142065" y="1739411"/>
                  <a:pt x="2135365" y="1720250"/>
                  <a:pt x="2135238" y="1697317"/>
                </a:cubicBezTo>
                <a:cubicBezTo>
                  <a:pt x="2135402" y="1675257"/>
                  <a:pt x="2140121" y="1654741"/>
                  <a:pt x="2149396" y="1635770"/>
                </a:cubicBezTo>
                <a:cubicBezTo>
                  <a:pt x="2158670" y="1616799"/>
                  <a:pt x="2171518" y="1601447"/>
                  <a:pt x="2187941" y="1589714"/>
                </a:cubicBezTo>
                <a:cubicBezTo>
                  <a:pt x="2204364" y="1577981"/>
                  <a:pt x="2223378" y="1571942"/>
                  <a:pt x="2244986" y="1571596"/>
                </a:cubicBezTo>
                <a:cubicBezTo>
                  <a:pt x="2251321" y="1571605"/>
                  <a:pt x="2257296" y="1572201"/>
                  <a:pt x="2262913" y="1573386"/>
                </a:cubicBezTo>
                <a:cubicBezTo>
                  <a:pt x="2268530" y="1574570"/>
                  <a:pt x="2273891" y="1576293"/>
                  <a:pt x="2278996" y="1578553"/>
                </a:cubicBezTo>
                <a:cubicBezTo>
                  <a:pt x="2283238" y="1580560"/>
                  <a:pt x="2287656" y="1582592"/>
                  <a:pt x="2292250" y="1584649"/>
                </a:cubicBezTo>
                <a:cubicBezTo>
                  <a:pt x="2296844" y="1586707"/>
                  <a:pt x="2301974" y="1587817"/>
                  <a:pt x="2307640" y="1587979"/>
                </a:cubicBezTo>
                <a:cubicBezTo>
                  <a:pt x="2313811" y="1587971"/>
                  <a:pt x="2318558" y="1586246"/>
                  <a:pt x="2321881" y="1582805"/>
                </a:cubicBezTo>
                <a:cubicBezTo>
                  <a:pt x="2325203" y="1579365"/>
                  <a:pt x="2326883" y="1574259"/>
                  <a:pt x="2326920" y="1567489"/>
                </a:cubicBezTo>
                <a:cubicBezTo>
                  <a:pt x="2326920" y="1564577"/>
                  <a:pt x="2326609" y="1561384"/>
                  <a:pt x="2325988" y="1557909"/>
                </a:cubicBezTo>
                <a:cubicBezTo>
                  <a:pt x="2325366" y="1554434"/>
                  <a:pt x="2324434" y="1550934"/>
                  <a:pt x="2323192" y="1547408"/>
                </a:cubicBezTo>
                <a:close/>
                <a:moveTo>
                  <a:pt x="7948662" y="1531867"/>
                </a:moveTo>
                <a:cubicBezTo>
                  <a:pt x="7949514" y="1534581"/>
                  <a:pt x="7950264" y="1537653"/>
                  <a:pt x="7950910" y="1541083"/>
                </a:cubicBezTo>
                <a:cubicBezTo>
                  <a:pt x="7951558" y="1544513"/>
                  <a:pt x="7951899" y="1547994"/>
                  <a:pt x="7951932" y="1551527"/>
                </a:cubicBezTo>
                <a:cubicBezTo>
                  <a:pt x="7951968" y="1565043"/>
                  <a:pt x="7948014" y="1575895"/>
                  <a:pt x="7940072" y="1584085"/>
                </a:cubicBezTo>
                <a:cubicBezTo>
                  <a:pt x="7932130" y="1592276"/>
                  <a:pt x="7919988" y="1596575"/>
                  <a:pt x="7903647" y="1596985"/>
                </a:cubicBezTo>
                <a:lnTo>
                  <a:pt x="7880704" y="1716549"/>
                </a:lnTo>
                <a:cubicBezTo>
                  <a:pt x="7878664" y="1727605"/>
                  <a:pt x="7876906" y="1737944"/>
                  <a:pt x="7875429" y="1747567"/>
                </a:cubicBezTo>
                <a:cubicBezTo>
                  <a:pt x="7873952" y="1757189"/>
                  <a:pt x="7872706" y="1766095"/>
                  <a:pt x="7871691" y="1774285"/>
                </a:cubicBezTo>
                <a:lnTo>
                  <a:pt x="7840963" y="1774285"/>
                </a:lnTo>
                <a:lnTo>
                  <a:pt x="7846289" y="1737065"/>
                </a:lnTo>
                <a:lnTo>
                  <a:pt x="7845470" y="1737065"/>
                </a:lnTo>
                <a:cubicBezTo>
                  <a:pt x="7836482" y="1750082"/>
                  <a:pt x="7825881" y="1760259"/>
                  <a:pt x="7813666" y="1767595"/>
                </a:cubicBezTo>
                <a:cubicBezTo>
                  <a:pt x="7801452" y="1774931"/>
                  <a:pt x="7788700" y="1778663"/>
                  <a:pt x="7775412" y="1778790"/>
                </a:cubicBezTo>
                <a:cubicBezTo>
                  <a:pt x="7762138" y="1779217"/>
                  <a:pt x="7750303" y="1775297"/>
                  <a:pt x="7739906" y="1767029"/>
                </a:cubicBezTo>
                <a:cubicBezTo>
                  <a:pt x="7729508" y="1758762"/>
                  <a:pt x="7724020" y="1743586"/>
                  <a:pt x="7723440" y="1721501"/>
                </a:cubicBezTo>
                <a:cubicBezTo>
                  <a:pt x="7723440" y="1716816"/>
                  <a:pt x="7723748" y="1711748"/>
                  <a:pt x="7724360" y="1706295"/>
                </a:cubicBezTo>
                <a:cubicBezTo>
                  <a:pt x="7724974" y="1700843"/>
                  <a:pt x="7725894" y="1694853"/>
                  <a:pt x="7727121" y="1688325"/>
                </a:cubicBezTo>
                <a:lnTo>
                  <a:pt x="7748387" y="1576102"/>
                </a:lnTo>
                <a:lnTo>
                  <a:pt x="7782376" y="1576102"/>
                </a:lnTo>
                <a:lnTo>
                  <a:pt x="7761482" y="1686687"/>
                </a:lnTo>
                <a:cubicBezTo>
                  <a:pt x="7760252" y="1692199"/>
                  <a:pt x="7759330" y="1697353"/>
                  <a:pt x="7758716" y="1702148"/>
                </a:cubicBezTo>
                <a:cubicBezTo>
                  <a:pt x="7758100" y="1706944"/>
                  <a:pt x="7757794" y="1711483"/>
                  <a:pt x="7757794" y="1715767"/>
                </a:cubicBezTo>
                <a:cubicBezTo>
                  <a:pt x="7757666" y="1726160"/>
                  <a:pt x="7760072" y="1734453"/>
                  <a:pt x="7765015" y="1740648"/>
                </a:cubicBezTo>
                <a:cubicBezTo>
                  <a:pt x="7769957" y="1746843"/>
                  <a:pt x="7778202" y="1750017"/>
                  <a:pt x="7789750" y="1750171"/>
                </a:cubicBezTo>
                <a:cubicBezTo>
                  <a:pt x="7802674" y="1749889"/>
                  <a:pt x="7815442" y="1743285"/>
                  <a:pt x="7828058" y="1730358"/>
                </a:cubicBezTo>
                <a:cubicBezTo>
                  <a:pt x="7840672" y="1717430"/>
                  <a:pt x="7849345" y="1699870"/>
                  <a:pt x="7854074" y="1677676"/>
                </a:cubicBezTo>
                <a:lnTo>
                  <a:pt x="7873329" y="1576102"/>
                </a:lnTo>
                <a:lnTo>
                  <a:pt x="7901189" y="1576102"/>
                </a:lnTo>
                <a:cubicBezTo>
                  <a:pt x="7909562" y="1576076"/>
                  <a:pt x="7915758" y="1574182"/>
                  <a:pt x="7919779" y="1570419"/>
                </a:cubicBezTo>
                <a:cubicBezTo>
                  <a:pt x="7923798" y="1566656"/>
                  <a:pt x="7925796" y="1561178"/>
                  <a:pt x="7925770" y="1553984"/>
                </a:cubicBezTo>
                <a:cubicBezTo>
                  <a:pt x="7925745" y="1550896"/>
                  <a:pt x="7925386" y="1547858"/>
                  <a:pt x="7924696" y="1544871"/>
                </a:cubicBezTo>
                <a:cubicBezTo>
                  <a:pt x="7924004" y="1541885"/>
                  <a:pt x="7923133" y="1539052"/>
                  <a:pt x="7922084" y="1536373"/>
                </a:cubicBezTo>
                <a:close/>
                <a:moveTo>
                  <a:pt x="2147938" y="1531867"/>
                </a:moveTo>
                <a:cubicBezTo>
                  <a:pt x="2148789" y="1534581"/>
                  <a:pt x="2149539" y="1537653"/>
                  <a:pt x="2150186" y="1541083"/>
                </a:cubicBezTo>
                <a:cubicBezTo>
                  <a:pt x="2150833" y="1544513"/>
                  <a:pt x="2151174" y="1547994"/>
                  <a:pt x="2151208" y="1551527"/>
                </a:cubicBezTo>
                <a:cubicBezTo>
                  <a:pt x="2151243" y="1565043"/>
                  <a:pt x="2147290" y="1575895"/>
                  <a:pt x="2139348" y="1584085"/>
                </a:cubicBezTo>
                <a:cubicBezTo>
                  <a:pt x="2131405" y="1592276"/>
                  <a:pt x="2119264" y="1596575"/>
                  <a:pt x="2102923" y="1596985"/>
                </a:cubicBezTo>
                <a:lnTo>
                  <a:pt x="2079980" y="1716549"/>
                </a:lnTo>
                <a:cubicBezTo>
                  <a:pt x="2077940" y="1727605"/>
                  <a:pt x="2076181" y="1737944"/>
                  <a:pt x="2074705" y="1747567"/>
                </a:cubicBezTo>
                <a:cubicBezTo>
                  <a:pt x="2073228" y="1757189"/>
                  <a:pt x="2071982" y="1766095"/>
                  <a:pt x="2070966" y="1774285"/>
                </a:cubicBezTo>
                <a:lnTo>
                  <a:pt x="2040239" y="1774285"/>
                </a:lnTo>
                <a:lnTo>
                  <a:pt x="2045565" y="1737065"/>
                </a:lnTo>
                <a:lnTo>
                  <a:pt x="2044745" y="1737065"/>
                </a:lnTo>
                <a:cubicBezTo>
                  <a:pt x="2035758" y="1750082"/>
                  <a:pt x="2025157" y="1760259"/>
                  <a:pt x="2012943" y="1767595"/>
                </a:cubicBezTo>
                <a:cubicBezTo>
                  <a:pt x="2000728" y="1774931"/>
                  <a:pt x="1987977" y="1778663"/>
                  <a:pt x="1974687" y="1778790"/>
                </a:cubicBezTo>
                <a:cubicBezTo>
                  <a:pt x="1961415" y="1779217"/>
                  <a:pt x="1949579" y="1775297"/>
                  <a:pt x="1939181" y="1767029"/>
                </a:cubicBezTo>
                <a:cubicBezTo>
                  <a:pt x="1928784" y="1758762"/>
                  <a:pt x="1923295" y="1743586"/>
                  <a:pt x="1922717" y="1721501"/>
                </a:cubicBezTo>
                <a:cubicBezTo>
                  <a:pt x="1922717" y="1716816"/>
                  <a:pt x="1923024" y="1711748"/>
                  <a:pt x="1923637" y="1706295"/>
                </a:cubicBezTo>
                <a:cubicBezTo>
                  <a:pt x="1924251" y="1700843"/>
                  <a:pt x="1925171" y="1694853"/>
                  <a:pt x="1926397" y="1688325"/>
                </a:cubicBezTo>
                <a:lnTo>
                  <a:pt x="1947663" y="1576102"/>
                </a:lnTo>
                <a:lnTo>
                  <a:pt x="1981652" y="1576102"/>
                </a:lnTo>
                <a:lnTo>
                  <a:pt x="1960757" y="1686687"/>
                </a:lnTo>
                <a:cubicBezTo>
                  <a:pt x="1959528" y="1692199"/>
                  <a:pt x="1958606" y="1697353"/>
                  <a:pt x="1957991" y="1702148"/>
                </a:cubicBezTo>
                <a:cubicBezTo>
                  <a:pt x="1957377" y="1706944"/>
                  <a:pt x="1957069" y="1711483"/>
                  <a:pt x="1957069" y="1715767"/>
                </a:cubicBezTo>
                <a:cubicBezTo>
                  <a:pt x="1956941" y="1726160"/>
                  <a:pt x="1959349" y="1734453"/>
                  <a:pt x="1964291" y="1740648"/>
                </a:cubicBezTo>
                <a:cubicBezTo>
                  <a:pt x="1969233" y="1746843"/>
                  <a:pt x="1977478" y="1750017"/>
                  <a:pt x="1989026" y="1750171"/>
                </a:cubicBezTo>
                <a:cubicBezTo>
                  <a:pt x="2001949" y="1749889"/>
                  <a:pt x="2014718" y="1743285"/>
                  <a:pt x="2027333" y="1730358"/>
                </a:cubicBezTo>
                <a:cubicBezTo>
                  <a:pt x="2039949" y="1717430"/>
                  <a:pt x="2048621" y="1699870"/>
                  <a:pt x="2053349" y="1677676"/>
                </a:cubicBezTo>
                <a:lnTo>
                  <a:pt x="2072605" y="1576102"/>
                </a:lnTo>
                <a:lnTo>
                  <a:pt x="2100465" y="1576102"/>
                </a:lnTo>
                <a:cubicBezTo>
                  <a:pt x="2108838" y="1576076"/>
                  <a:pt x="2115034" y="1574182"/>
                  <a:pt x="2119055" y="1570419"/>
                </a:cubicBezTo>
                <a:cubicBezTo>
                  <a:pt x="2123075" y="1566656"/>
                  <a:pt x="2125072" y="1561178"/>
                  <a:pt x="2125047" y="1553984"/>
                </a:cubicBezTo>
                <a:cubicBezTo>
                  <a:pt x="2125021" y="1550896"/>
                  <a:pt x="2124663" y="1547858"/>
                  <a:pt x="2123971" y="1544871"/>
                </a:cubicBezTo>
                <a:cubicBezTo>
                  <a:pt x="2123280" y="1541885"/>
                  <a:pt x="2122410" y="1539052"/>
                  <a:pt x="2121359" y="1536373"/>
                </a:cubicBezTo>
                <a:close/>
                <a:moveTo>
                  <a:pt x="1659223" y="1522857"/>
                </a:moveTo>
                <a:lnTo>
                  <a:pt x="1648983" y="1576102"/>
                </a:lnTo>
                <a:lnTo>
                  <a:pt x="1696494" y="1576102"/>
                </a:lnTo>
                <a:lnTo>
                  <a:pt x="1691170" y="1602673"/>
                </a:lnTo>
                <a:lnTo>
                  <a:pt x="1643659" y="1602673"/>
                </a:lnTo>
                <a:lnTo>
                  <a:pt x="1625228" y="1698956"/>
                </a:lnTo>
                <a:cubicBezTo>
                  <a:pt x="1624178" y="1704462"/>
                  <a:pt x="1623308" y="1709839"/>
                  <a:pt x="1622617" y="1715089"/>
                </a:cubicBezTo>
                <a:cubicBezTo>
                  <a:pt x="1621926" y="1720338"/>
                  <a:pt x="1621568" y="1725613"/>
                  <a:pt x="1621542" y="1730914"/>
                </a:cubicBezTo>
                <a:cubicBezTo>
                  <a:pt x="1621508" y="1736898"/>
                  <a:pt x="1623010" y="1741524"/>
                  <a:pt x="1626047" y="1744793"/>
                </a:cubicBezTo>
                <a:cubicBezTo>
                  <a:pt x="1629085" y="1748063"/>
                  <a:pt x="1633864" y="1749719"/>
                  <a:pt x="1640383" y="1749761"/>
                </a:cubicBezTo>
                <a:cubicBezTo>
                  <a:pt x="1643275" y="1749761"/>
                  <a:pt x="1646091" y="1749659"/>
                  <a:pt x="1648830" y="1749454"/>
                </a:cubicBezTo>
                <a:cubicBezTo>
                  <a:pt x="1651569" y="1749249"/>
                  <a:pt x="1654078" y="1748942"/>
                  <a:pt x="1656356" y="1748532"/>
                </a:cubicBezTo>
                <a:lnTo>
                  <a:pt x="1654718" y="1775110"/>
                </a:lnTo>
                <a:cubicBezTo>
                  <a:pt x="1651552" y="1776337"/>
                  <a:pt x="1647644" y="1777257"/>
                  <a:pt x="1642993" y="1777870"/>
                </a:cubicBezTo>
                <a:cubicBezTo>
                  <a:pt x="1638343" y="1778483"/>
                  <a:pt x="1633513" y="1778790"/>
                  <a:pt x="1628505" y="1778790"/>
                </a:cubicBezTo>
                <a:cubicBezTo>
                  <a:pt x="1613521" y="1778441"/>
                  <a:pt x="1602782" y="1774539"/>
                  <a:pt x="1596289" y="1767084"/>
                </a:cubicBezTo>
                <a:cubicBezTo>
                  <a:pt x="1589796" y="1759629"/>
                  <a:pt x="1586626" y="1750713"/>
                  <a:pt x="1586780" y="1740338"/>
                </a:cubicBezTo>
                <a:cubicBezTo>
                  <a:pt x="1586771" y="1734661"/>
                  <a:pt x="1587095" y="1728806"/>
                  <a:pt x="1587751" y="1722771"/>
                </a:cubicBezTo>
                <a:cubicBezTo>
                  <a:pt x="1588407" y="1716736"/>
                  <a:pt x="1589447" y="1710164"/>
                  <a:pt x="1590869" y="1703053"/>
                </a:cubicBezTo>
                <a:lnTo>
                  <a:pt x="1610500" y="1602673"/>
                </a:lnTo>
                <a:lnTo>
                  <a:pt x="1581864" y="1602673"/>
                </a:lnTo>
                <a:lnTo>
                  <a:pt x="1587189" y="1576102"/>
                </a:lnTo>
                <a:lnTo>
                  <a:pt x="1615408" y="1576102"/>
                </a:lnTo>
                <a:lnTo>
                  <a:pt x="1623999" y="1531458"/>
                </a:lnTo>
                <a:close/>
                <a:moveTo>
                  <a:pt x="87598" y="1522857"/>
                </a:moveTo>
                <a:lnTo>
                  <a:pt x="77358" y="1576102"/>
                </a:lnTo>
                <a:lnTo>
                  <a:pt x="124869" y="1576102"/>
                </a:lnTo>
                <a:lnTo>
                  <a:pt x="119545" y="1602673"/>
                </a:lnTo>
                <a:lnTo>
                  <a:pt x="72034" y="1602673"/>
                </a:lnTo>
                <a:lnTo>
                  <a:pt x="53603" y="1698956"/>
                </a:lnTo>
                <a:cubicBezTo>
                  <a:pt x="52554" y="1704462"/>
                  <a:pt x="51683" y="1709839"/>
                  <a:pt x="50992" y="1715089"/>
                </a:cubicBezTo>
                <a:cubicBezTo>
                  <a:pt x="50301" y="1720338"/>
                  <a:pt x="49942" y="1725613"/>
                  <a:pt x="49917" y="1730914"/>
                </a:cubicBezTo>
                <a:cubicBezTo>
                  <a:pt x="49883" y="1736898"/>
                  <a:pt x="51384" y="1741524"/>
                  <a:pt x="54422" y="1744793"/>
                </a:cubicBezTo>
                <a:cubicBezTo>
                  <a:pt x="57460" y="1748063"/>
                  <a:pt x="62238" y="1749719"/>
                  <a:pt x="68757" y="1749761"/>
                </a:cubicBezTo>
                <a:cubicBezTo>
                  <a:pt x="71650" y="1749761"/>
                  <a:pt x="74466" y="1749659"/>
                  <a:pt x="77205" y="1749454"/>
                </a:cubicBezTo>
                <a:cubicBezTo>
                  <a:pt x="79944" y="1749249"/>
                  <a:pt x="82452" y="1748942"/>
                  <a:pt x="84731" y="1748532"/>
                </a:cubicBezTo>
                <a:lnTo>
                  <a:pt x="83092" y="1775110"/>
                </a:lnTo>
                <a:cubicBezTo>
                  <a:pt x="79927" y="1776337"/>
                  <a:pt x="76019" y="1777257"/>
                  <a:pt x="71368" y="1777870"/>
                </a:cubicBezTo>
                <a:cubicBezTo>
                  <a:pt x="66718" y="1778483"/>
                  <a:pt x="61888" y="1778790"/>
                  <a:pt x="56880" y="1778790"/>
                </a:cubicBezTo>
                <a:cubicBezTo>
                  <a:pt x="41896" y="1778441"/>
                  <a:pt x="31158" y="1774539"/>
                  <a:pt x="24664" y="1767084"/>
                </a:cubicBezTo>
                <a:cubicBezTo>
                  <a:pt x="18171" y="1759629"/>
                  <a:pt x="15001" y="1750713"/>
                  <a:pt x="15154" y="1740338"/>
                </a:cubicBezTo>
                <a:cubicBezTo>
                  <a:pt x="15146" y="1734661"/>
                  <a:pt x="15469" y="1728806"/>
                  <a:pt x="16125" y="1722771"/>
                </a:cubicBezTo>
                <a:cubicBezTo>
                  <a:pt x="16782" y="1716736"/>
                  <a:pt x="17821" y="1710164"/>
                  <a:pt x="19244" y="1703053"/>
                </a:cubicBezTo>
                <a:lnTo>
                  <a:pt x="38875" y="1602673"/>
                </a:lnTo>
                <a:lnTo>
                  <a:pt x="10239" y="1602673"/>
                </a:lnTo>
                <a:lnTo>
                  <a:pt x="15563" y="1576102"/>
                </a:lnTo>
                <a:lnTo>
                  <a:pt x="43782" y="1576102"/>
                </a:lnTo>
                <a:lnTo>
                  <a:pt x="52374" y="1531458"/>
                </a:lnTo>
                <a:close/>
                <a:moveTo>
                  <a:pt x="4064791" y="1498282"/>
                </a:moveTo>
                <a:lnTo>
                  <a:pt x="4108199" y="1498282"/>
                </a:lnTo>
                <a:lnTo>
                  <a:pt x="4129903" y="1656770"/>
                </a:lnTo>
                <a:cubicBezTo>
                  <a:pt x="4131404" y="1668574"/>
                  <a:pt x="4132803" y="1680403"/>
                  <a:pt x="4134100" y="1692259"/>
                </a:cubicBezTo>
                <a:cubicBezTo>
                  <a:pt x="4135396" y="1704114"/>
                  <a:pt x="4136182" y="1715226"/>
                  <a:pt x="4136455" y="1725596"/>
                </a:cubicBezTo>
                <a:lnTo>
                  <a:pt x="4137684" y="1725596"/>
                </a:lnTo>
                <a:cubicBezTo>
                  <a:pt x="4142052" y="1715235"/>
                  <a:pt x="4147034" y="1704207"/>
                  <a:pt x="4152630" y="1692510"/>
                </a:cubicBezTo>
                <a:cubicBezTo>
                  <a:pt x="4158227" y="1680814"/>
                  <a:pt x="4164028" y="1669162"/>
                  <a:pt x="4170034" y="1657556"/>
                </a:cubicBezTo>
                <a:lnTo>
                  <a:pt x="4255621" y="1498282"/>
                </a:lnTo>
                <a:lnTo>
                  <a:pt x="4299848" y="1498282"/>
                </a:lnTo>
                <a:lnTo>
                  <a:pt x="4264630" y="1774285"/>
                </a:lnTo>
                <a:lnTo>
                  <a:pt x="4231870" y="1774285"/>
                </a:lnTo>
                <a:lnTo>
                  <a:pt x="4251526" y="1625224"/>
                </a:lnTo>
                <a:cubicBezTo>
                  <a:pt x="4253437" y="1611526"/>
                  <a:pt x="4255758" y="1596009"/>
                  <a:pt x="4258488" y="1578674"/>
                </a:cubicBezTo>
                <a:cubicBezTo>
                  <a:pt x="4261218" y="1561339"/>
                  <a:pt x="4263947" y="1545720"/>
                  <a:pt x="4266678" y="1531816"/>
                </a:cubicBezTo>
                <a:lnTo>
                  <a:pt x="4265040" y="1531816"/>
                </a:lnTo>
                <a:cubicBezTo>
                  <a:pt x="4258641" y="1545942"/>
                  <a:pt x="4251782" y="1560708"/>
                  <a:pt x="4244462" y="1576114"/>
                </a:cubicBezTo>
                <a:cubicBezTo>
                  <a:pt x="4237142" y="1591520"/>
                  <a:pt x="4229669" y="1606388"/>
                  <a:pt x="4222041" y="1620718"/>
                </a:cubicBezTo>
                <a:lnTo>
                  <a:pt x="4140140" y="1772646"/>
                </a:lnTo>
                <a:lnTo>
                  <a:pt x="4113932" y="1772646"/>
                </a:lnTo>
                <a:lnTo>
                  <a:pt x="4093456" y="1623971"/>
                </a:lnTo>
                <a:cubicBezTo>
                  <a:pt x="4091409" y="1607920"/>
                  <a:pt x="4089669" y="1592101"/>
                  <a:pt x="4088235" y="1576511"/>
                </a:cubicBezTo>
                <a:cubicBezTo>
                  <a:pt x="4086802" y="1560922"/>
                  <a:pt x="4085676" y="1546023"/>
                  <a:pt x="4084857" y="1531816"/>
                </a:cubicBezTo>
                <a:lnTo>
                  <a:pt x="4084038" y="1531816"/>
                </a:lnTo>
                <a:cubicBezTo>
                  <a:pt x="4080872" y="1545179"/>
                  <a:pt x="4077375" y="1560640"/>
                  <a:pt x="4073544" y="1578201"/>
                </a:cubicBezTo>
                <a:cubicBezTo>
                  <a:pt x="4069713" y="1595761"/>
                  <a:pt x="4066114" y="1611427"/>
                  <a:pt x="4062743" y="1625199"/>
                </a:cubicBezTo>
                <a:lnTo>
                  <a:pt x="4025069" y="1774285"/>
                </a:lnTo>
                <a:lnTo>
                  <a:pt x="3993127" y="1774285"/>
                </a:lnTo>
                <a:close/>
                <a:moveTo>
                  <a:pt x="2900799" y="1498282"/>
                </a:moveTo>
                <a:lnTo>
                  <a:pt x="2934787" y="1498282"/>
                </a:lnTo>
                <a:lnTo>
                  <a:pt x="2912265" y="1614602"/>
                </a:lnTo>
                <a:lnTo>
                  <a:pt x="3039206" y="1614602"/>
                </a:lnTo>
                <a:lnTo>
                  <a:pt x="3061318" y="1498282"/>
                </a:lnTo>
                <a:lnTo>
                  <a:pt x="3095717" y="1498282"/>
                </a:lnTo>
                <a:lnTo>
                  <a:pt x="3042891" y="1774285"/>
                </a:lnTo>
                <a:lnTo>
                  <a:pt x="3008904" y="1774285"/>
                </a:lnTo>
                <a:lnTo>
                  <a:pt x="3033473" y="1644449"/>
                </a:lnTo>
                <a:lnTo>
                  <a:pt x="2906532" y="1644449"/>
                </a:lnTo>
                <a:lnTo>
                  <a:pt x="2881963" y="1774285"/>
                </a:lnTo>
                <a:lnTo>
                  <a:pt x="2847975" y="1774285"/>
                </a:lnTo>
                <a:close/>
                <a:moveTo>
                  <a:pt x="5894804" y="1497873"/>
                </a:moveTo>
                <a:cubicBezTo>
                  <a:pt x="5901009" y="1497992"/>
                  <a:pt x="5905884" y="1500003"/>
                  <a:pt x="5909429" y="1503907"/>
                </a:cubicBezTo>
                <a:cubicBezTo>
                  <a:pt x="5912975" y="1507810"/>
                  <a:pt x="5914781" y="1512890"/>
                  <a:pt x="5914850" y="1519146"/>
                </a:cubicBezTo>
                <a:cubicBezTo>
                  <a:pt x="5914534" y="1526007"/>
                  <a:pt x="5912301" y="1531513"/>
                  <a:pt x="5908150" y="1535663"/>
                </a:cubicBezTo>
                <a:cubicBezTo>
                  <a:pt x="5904000" y="1539814"/>
                  <a:pt x="5898597" y="1541945"/>
                  <a:pt x="5891940" y="1542055"/>
                </a:cubicBezTo>
                <a:cubicBezTo>
                  <a:pt x="5885932" y="1541936"/>
                  <a:pt x="5881177" y="1539925"/>
                  <a:pt x="5877674" y="1536021"/>
                </a:cubicBezTo>
                <a:cubicBezTo>
                  <a:pt x="5874171" y="1532118"/>
                  <a:pt x="5872381" y="1527038"/>
                  <a:pt x="5872305" y="1520782"/>
                </a:cubicBezTo>
                <a:cubicBezTo>
                  <a:pt x="5872475" y="1514100"/>
                  <a:pt x="5874691" y="1508646"/>
                  <a:pt x="5878952" y="1504418"/>
                </a:cubicBezTo>
                <a:cubicBezTo>
                  <a:pt x="5883214" y="1500191"/>
                  <a:pt x="5888498" y="1498009"/>
                  <a:pt x="5894804" y="1497873"/>
                </a:cubicBezTo>
                <a:close/>
                <a:moveTo>
                  <a:pt x="4389855" y="1497873"/>
                </a:moveTo>
                <a:cubicBezTo>
                  <a:pt x="4396059" y="1497992"/>
                  <a:pt x="4400934" y="1500003"/>
                  <a:pt x="4404479" y="1503907"/>
                </a:cubicBezTo>
                <a:cubicBezTo>
                  <a:pt x="4408025" y="1507810"/>
                  <a:pt x="4409832" y="1512890"/>
                  <a:pt x="4409900" y="1519146"/>
                </a:cubicBezTo>
                <a:cubicBezTo>
                  <a:pt x="4409584" y="1526007"/>
                  <a:pt x="4407351" y="1531513"/>
                  <a:pt x="4403201" y="1535663"/>
                </a:cubicBezTo>
                <a:cubicBezTo>
                  <a:pt x="4399051" y="1539814"/>
                  <a:pt x="4393647" y="1541945"/>
                  <a:pt x="4386991" y="1542055"/>
                </a:cubicBezTo>
                <a:cubicBezTo>
                  <a:pt x="4380983" y="1541936"/>
                  <a:pt x="4376227" y="1539925"/>
                  <a:pt x="4372725" y="1536021"/>
                </a:cubicBezTo>
                <a:cubicBezTo>
                  <a:pt x="4369221" y="1532118"/>
                  <a:pt x="4367432" y="1527038"/>
                  <a:pt x="4367355" y="1520782"/>
                </a:cubicBezTo>
                <a:cubicBezTo>
                  <a:pt x="4367526" y="1514100"/>
                  <a:pt x="4369742" y="1508646"/>
                  <a:pt x="4374003" y="1504418"/>
                </a:cubicBezTo>
                <a:cubicBezTo>
                  <a:pt x="4378264" y="1500191"/>
                  <a:pt x="4383548" y="1498009"/>
                  <a:pt x="4389855" y="1497873"/>
                </a:cubicBezTo>
                <a:close/>
                <a:moveTo>
                  <a:pt x="1475205" y="1497873"/>
                </a:moveTo>
                <a:cubicBezTo>
                  <a:pt x="1481410" y="1497992"/>
                  <a:pt x="1486284" y="1500003"/>
                  <a:pt x="1489830" y="1503907"/>
                </a:cubicBezTo>
                <a:cubicBezTo>
                  <a:pt x="1493375" y="1507810"/>
                  <a:pt x="1495182" y="1512890"/>
                  <a:pt x="1495250" y="1519146"/>
                </a:cubicBezTo>
                <a:cubicBezTo>
                  <a:pt x="1494934" y="1526007"/>
                  <a:pt x="1492702" y="1531513"/>
                  <a:pt x="1488552" y="1535663"/>
                </a:cubicBezTo>
                <a:cubicBezTo>
                  <a:pt x="1484401" y="1539814"/>
                  <a:pt x="1478997" y="1541945"/>
                  <a:pt x="1472342" y="1542055"/>
                </a:cubicBezTo>
                <a:cubicBezTo>
                  <a:pt x="1466333" y="1541936"/>
                  <a:pt x="1461577" y="1539925"/>
                  <a:pt x="1458075" y="1536021"/>
                </a:cubicBezTo>
                <a:cubicBezTo>
                  <a:pt x="1454572" y="1532118"/>
                  <a:pt x="1452782" y="1527038"/>
                  <a:pt x="1452706" y="1520782"/>
                </a:cubicBezTo>
                <a:cubicBezTo>
                  <a:pt x="1452876" y="1514100"/>
                  <a:pt x="1455092" y="1508646"/>
                  <a:pt x="1459353" y="1504418"/>
                </a:cubicBezTo>
                <a:cubicBezTo>
                  <a:pt x="1463614" y="1500191"/>
                  <a:pt x="1468898" y="1498009"/>
                  <a:pt x="1475205" y="1497873"/>
                </a:cubicBezTo>
                <a:close/>
                <a:moveTo>
                  <a:pt x="1170405" y="1497873"/>
                </a:moveTo>
                <a:cubicBezTo>
                  <a:pt x="1176609" y="1497992"/>
                  <a:pt x="1181484" y="1500003"/>
                  <a:pt x="1185029" y="1503907"/>
                </a:cubicBezTo>
                <a:cubicBezTo>
                  <a:pt x="1188575" y="1507810"/>
                  <a:pt x="1190382" y="1512890"/>
                  <a:pt x="1190450" y="1519146"/>
                </a:cubicBezTo>
                <a:cubicBezTo>
                  <a:pt x="1190134" y="1526007"/>
                  <a:pt x="1187902" y="1531513"/>
                  <a:pt x="1183751" y="1535663"/>
                </a:cubicBezTo>
                <a:cubicBezTo>
                  <a:pt x="1179601" y="1539814"/>
                  <a:pt x="1174197" y="1541945"/>
                  <a:pt x="1167541" y="1542055"/>
                </a:cubicBezTo>
                <a:cubicBezTo>
                  <a:pt x="1161533" y="1541936"/>
                  <a:pt x="1156777" y="1539925"/>
                  <a:pt x="1153275" y="1536021"/>
                </a:cubicBezTo>
                <a:cubicBezTo>
                  <a:pt x="1149772" y="1532118"/>
                  <a:pt x="1147982" y="1527038"/>
                  <a:pt x="1147905" y="1520782"/>
                </a:cubicBezTo>
                <a:cubicBezTo>
                  <a:pt x="1148076" y="1514100"/>
                  <a:pt x="1150292" y="1508646"/>
                  <a:pt x="1154553" y="1504418"/>
                </a:cubicBezTo>
                <a:cubicBezTo>
                  <a:pt x="1158814" y="1500191"/>
                  <a:pt x="1164098" y="1498009"/>
                  <a:pt x="1170405" y="1497873"/>
                </a:cubicBezTo>
                <a:close/>
                <a:moveTo>
                  <a:pt x="1022562" y="1495415"/>
                </a:moveTo>
                <a:cubicBezTo>
                  <a:pt x="1039636" y="1495637"/>
                  <a:pt x="1053715" y="1497136"/>
                  <a:pt x="1064800" y="1499913"/>
                </a:cubicBezTo>
                <a:cubicBezTo>
                  <a:pt x="1075884" y="1502690"/>
                  <a:pt x="1083512" y="1505415"/>
                  <a:pt x="1087685" y="1508090"/>
                </a:cubicBezTo>
                <a:lnTo>
                  <a:pt x="1076626" y="1536737"/>
                </a:lnTo>
                <a:cubicBezTo>
                  <a:pt x="1069493" y="1533194"/>
                  <a:pt x="1061131" y="1530343"/>
                  <a:pt x="1051540" y="1528183"/>
                </a:cubicBezTo>
                <a:cubicBezTo>
                  <a:pt x="1041949" y="1526023"/>
                  <a:pt x="1030924" y="1524913"/>
                  <a:pt x="1018467" y="1524853"/>
                </a:cubicBezTo>
                <a:cubicBezTo>
                  <a:pt x="1001998" y="1524896"/>
                  <a:pt x="986503" y="1527782"/>
                  <a:pt x="971980" y="1533510"/>
                </a:cubicBezTo>
                <a:cubicBezTo>
                  <a:pt x="957457" y="1539238"/>
                  <a:pt x="944419" y="1547553"/>
                  <a:pt x="932865" y="1558455"/>
                </a:cubicBezTo>
                <a:cubicBezTo>
                  <a:pt x="919853" y="1570894"/>
                  <a:pt x="909733" y="1586071"/>
                  <a:pt x="902506" y="1603983"/>
                </a:cubicBezTo>
                <a:cubicBezTo>
                  <a:pt x="895278" y="1621895"/>
                  <a:pt x="891609" y="1640436"/>
                  <a:pt x="891498" y="1659605"/>
                </a:cubicBezTo>
                <a:cubicBezTo>
                  <a:pt x="891328" y="1686601"/>
                  <a:pt x="898324" y="1708013"/>
                  <a:pt x="912489" y="1723842"/>
                </a:cubicBezTo>
                <a:cubicBezTo>
                  <a:pt x="926654" y="1739671"/>
                  <a:pt x="949010" y="1747764"/>
                  <a:pt x="979557" y="1748123"/>
                </a:cubicBezTo>
                <a:cubicBezTo>
                  <a:pt x="987842" y="1748080"/>
                  <a:pt x="995641" y="1747346"/>
                  <a:pt x="1002954" y="1745920"/>
                </a:cubicBezTo>
                <a:cubicBezTo>
                  <a:pt x="1010267" y="1744494"/>
                  <a:pt x="1016530" y="1742633"/>
                  <a:pt x="1021743" y="1740337"/>
                </a:cubicBezTo>
                <a:lnTo>
                  <a:pt x="1037307" y="1657965"/>
                </a:lnTo>
                <a:lnTo>
                  <a:pt x="981195" y="1657965"/>
                </a:lnTo>
                <a:lnTo>
                  <a:pt x="986520" y="1630165"/>
                </a:lnTo>
                <a:lnTo>
                  <a:pt x="1075807" y="1630165"/>
                </a:lnTo>
                <a:lnTo>
                  <a:pt x="1050823" y="1762433"/>
                </a:lnTo>
                <a:cubicBezTo>
                  <a:pt x="1042614" y="1765908"/>
                  <a:pt x="1031693" y="1769179"/>
                  <a:pt x="1018057" y="1772245"/>
                </a:cubicBezTo>
                <a:cubicBezTo>
                  <a:pt x="1004422" y="1775312"/>
                  <a:pt x="989404" y="1776947"/>
                  <a:pt x="973004" y="1777152"/>
                </a:cubicBezTo>
                <a:cubicBezTo>
                  <a:pt x="953532" y="1777177"/>
                  <a:pt x="936262" y="1774366"/>
                  <a:pt x="921194" y="1768717"/>
                </a:cubicBezTo>
                <a:cubicBezTo>
                  <a:pt x="906126" y="1763069"/>
                  <a:pt x="893365" y="1754428"/>
                  <a:pt x="882909" y="1742796"/>
                </a:cubicBezTo>
                <a:cubicBezTo>
                  <a:pt x="872625" y="1730928"/>
                  <a:pt x="865382" y="1717985"/>
                  <a:pt x="861181" y="1703966"/>
                </a:cubicBezTo>
                <a:cubicBezTo>
                  <a:pt x="856981" y="1689948"/>
                  <a:pt x="854952" y="1675980"/>
                  <a:pt x="855097" y="1662064"/>
                </a:cubicBezTo>
                <a:cubicBezTo>
                  <a:pt x="855122" y="1638771"/>
                  <a:pt x="859673" y="1616082"/>
                  <a:pt x="868751" y="1593995"/>
                </a:cubicBezTo>
                <a:cubicBezTo>
                  <a:pt x="877828" y="1571908"/>
                  <a:pt x="891281" y="1552685"/>
                  <a:pt x="909110" y="1536327"/>
                </a:cubicBezTo>
                <a:cubicBezTo>
                  <a:pt x="923974" y="1523342"/>
                  <a:pt x="941040" y="1513300"/>
                  <a:pt x="960307" y="1506202"/>
                </a:cubicBezTo>
                <a:cubicBezTo>
                  <a:pt x="979574" y="1499104"/>
                  <a:pt x="1000326" y="1495508"/>
                  <a:pt x="1022562" y="1495415"/>
                </a:cubicBezTo>
                <a:close/>
                <a:moveTo>
                  <a:pt x="206969" y="1494596"/>
                </a:moveTo>
                <a:lnTo>
                  <a:pt x="227396" y="1494596"/>
                </a:lnTo>
                <a:cubicBezTo>
                  <a:pt x="227005" y="1502566"/>
                  <a:pt x="228715" y="1509153"/>
                  <a:pt x="232527" y="1514358"/>
                </a:cubicBezTo>
                <a:cubicBezTo>
                  <a:pt x="236339" y="1519563"/>
                  <a:pt x="242152" y="1522259"/>
                  <a:pt x="249966" y="1522447"/>
                </a:cubicBezTo>
                <a:cubicBezTo>
                  <a:pt x="259693" y="1522131"/>
                  <a:pt x="267143" y="1519179"/>
                  <a:pt x="272316" y="1513590"/>
                </a:cubicBezTo>
                <a:cubicBezTo>
                  <a:pt x="277488" y="1508001"/>
                  <a:pt x="280948" y="1501670"/>
                  <a:pt x="282694" y="1494596"/>
                </a:cubicBezTo>
                <a:lnTo>
                  <a:pt x="303987" y="1494596"/>
                </a:lnTo>
                <a:cubicBezTo>
                  <a:pt x="301333" y="1509738"/>
                  <a:pt x="295176" y="1521726"/>
                  <a:pt x="285515" y="1530560"/>
                </a:cubicBezTo>
                <a:cubicBezTo>
                  <a:pt x="275854" y="1539395"/>
                  <a:pt x="263868" y="1543909"/>
                  <a:pt x="249556" y="1544103"/>
                </a:cubicBezTo>
                <a:cubicBezTo>
                  <a:pt x="231625" y="1543602"/>
                  <a:pt x="219560" y="1538474"/>
                  <a:pt x="213360" y="1528719"/>
                </a:cubicBezTo>
                <a:cubicBezTo>
                  <a:pt x="207160" y="1518964"/>
                  <a:pt x="205029" y="1507589"/>
                  <a:pt x="206969" y="1494596"/>
                </a:cubicBezTo>
                <a:close/>
                <a:moveTo>
                  <a:pt x="3561231" y="1493777"/>
                </a:moveTo>
                <a:cubicBezTo>
                  <a:pt x="3576702" y="1493981"/>
                  <a:pt x="3589586" y="1495515"/>
                  <a:pt x="3599885" y="1498377"/>
                </a:cubicBezTo>
                <a:cubicBezTo>
                  <a:pt x="3610185" y="1501239"/>
                  <a:pt x="3617232" y="1504203"/>
                  <a:pt x="3621030" y="1507270"/>
                </a:cubicBezTo>
                <a:lnTo>
                  <a:pt x="3609971" y="1534685"/>
                </a:lnTo>
                <a:cubicBezTo>
                  <a:pt x="3604758" y="1531519"/>
                  <a:pt x="3597471" y="1528839"/>
                  <a:pt x="3588110" y="1526646"/>
                </a:cubicBezTo>
                <a:cubicBezTo>
                  <a:pt x="3578750" y="1524453"/>
                  <a:pt x="3567879" y="1523309"/>
                  <a:pt x="3555498" y="1523215"/>
                </a:cubicBezTo>
                <a:cubicBezTo>
                  <a:pt x="3540992" y="1523258"/>
                  <a:pt x="3526896" y="1525938"/>
                  <a:pt x="3513209" y="1531255"/>
                </a:cubicBezTo>
                <a:cubicBezTo>
                  <a:pt x="3499523" y="1536572"/>
                  <a:pt x="3487269" y="1544270"/>
                  <a:pt x="3476450" y="1554349"/>
                </a:cubicBezTo>
                <a:cubicBezTo>
                  <a:pt x="3463403" y="1566682"/>
                  <a:pt x="3453146" y="1581959"/>
                  <a:pt x="3445680" y="1600181"/>
                </a:cubicBezTo>
                <a:cubicBezTo>
                  <a:pt x="3438214" y="1618403"/>
                  <a:pt x="3434409" y="1638084"/>
                  <a:pt x="3434263" y="1659225"/>
                </a:cubicBezTo>
                <a:cubicBezTo>
                  <a:pt x="3433922" y="1684667"/>
                  <a:pt x="3440237" y="1705884"/>
                  <a:pt x="3453206" y="1722877"/>
                </a:cubicBezTo>
                <a:cubicBezTo>
                  <a:pt x="3466176" y="1739870"/>
                  <a:pt x="3487850" y="1748694"/>
                  <a:pt x="3518226" y="1749352"/>
                </a:cubicBezTo>
                <a:cubicBezTo>
                  <a:pt x="3528875" y="1749343"/>
                  <a:pt x="3539422" y="1748336"/>
                  <a:pt x="3549866" y="1746330"/>
                </a:cubicBezTo>
                <a:cubicBezTo>
                  <a:pt x="3560310" y="1744325"/>
                  <a:pt x="3569423" y="1741372"/>
                  <a:pt x="3577205" y="1737471"/>
                </a:cubicBezTo>
                <a:lnTo>
                  <a:pt x="3581710" y="1765297"/>
                </a:lnTo>
                <a:cubicBezTo>
                  <a:pt x="3573860" y="1768883"/>
                  <a:pt x="3563860" y="1771932"/>
                  <a:pt x="3551709" y="1774445"/>
                </a:cubicBezTo>
                <a:cubicBezTo>
                  <a:pt x="3539559" y="1776958"/>
                  <a:pt x="3525667" y="1778270"/>
                  <a:pt x="3510035" y="1778380"/>
                </a:cubicBezTo>
                <a:cubicBezTo>
                  <a:pt x="3474916" y="1778024"/>
                  <a:pt x="3447585" y="1767792"/>
                  <a:pt x="3428043" y="1747684"/>
                </a:cubicBezTo>
                <a:cubicBezTo>
                  <a:pt x="3408501" y="1727576"/>
                  <a:pt x="3398577" y="1699728"/>
                  <a:pt x="3398272" y="1664141"/>
                </a:cubicBezTo>
                <a:cubicBezTo>
                  <a:pt x="3398348" y="1637802"/>
                  <a:pt x="3403411" y="1613051"/>
                  <a:pt x="3413460" y="1589888"/>
                </a:cubicBezTo>
                <a:cubicBezTo>
                  <a:pt x="3423509" y="1566725"/>
                  <a:pt x="3438089" y="1547095"/>
                  <a:pt x="3457199" y="1530998"/>
                </a:cubicBezTo>
                <a:cubicBezTo>
                  <a:pt x="3471365" y="1518887"/>
                  <a:pt x="3487167" y="1509666"/>
                  <a:pt x="3504608" y="1503336"/>
                </a:cubicBezTo>
                <a:cubicBezTo>
                  <a:pt x="3522049" y="1497005"/>
                  <a:pt x="3540924" y="1493819"/>
                  <a:pt x="3561231" y="1493777"/>
                </a:cubicBezTo>
                <a:close/>
                <a:moveTo>
                  <a:pt x="9871930" y="1493367"/>
                </a:moveTo>
                <a:lnTo>
                  <a:pt x="9912878" y="1493367"/>
                </a:lnTo>
                <a:lnTo>
                  <a:pt x="9858417" y="1551885"/>
                </a:lnTo>
                <a:lnTo>
                  <a:pt x="9831801" y="1551885"/>
                </a:lnTo>
                <a:close/>
                <a:moveTo>
                  <a:pt x="6951473" y="1493367"/>
                </a:moveTo>
                <a:lnTo>
                  <a:pt x="6976025" y="1493367"/>
                </a:lnTo>
                <a:lnTo>
                  <a:pt x="7004261" y="1551885"/>
                </a:lnTo>
                <a:lnTo>
                  <a:pt x="6978888" y="1551885"/>
                </a:lnTo>
                <a:lnTo>
                  <a:pt x="6961305" y="1514237"/>
                </a:lnTo>
                <a:lnTo>
                  <a:pt x="6960487" y="1514237"/>
                </a:lnTo>
                <a:lnTo>
                  <a:pt x="6931803" y="1551885"/>
                </a:lnTo>
                <a:lnTo>
                  <a:pt x="6904347" y="1551885"/>
                </a:lnTo>
                <a:close/>
                <a:moveTo>
                  <a:pt x="5185649" y="1493367"/>
                </a:moveTo>
                <a:lnTo>
                  <a:pt x="5224170" y="1493367"/>
                </a:lnTo>
                <a:lnTo>
                  <a:pt x="5251183" y="1551885"/>
                </a:lnTo>
                <a:lnTo>
                  <a:pt x="5226628" y="1551885"/>
                </a:lnTo>
                <a:close/>
                <a:moveTo>
                  <a:pt x="3917179" y="1493367"/>
                </a:moveTo>
                <a:lnTo>
                  <a:pt x="3958119" y="1493367"/>
                </a:lnTo>
                <a:lnTo>
                  <a:pt x="3903669" y="1551885"/>
                </a:lnTo>
                <a:lnTo>
                  <a:pt x="3877058" y="1551885"/>
                </a:lnTo>
                <a:close/>
                <a:moveTo>
                  <a:pt x="6025286" y="1490500"/>
                </a:moveTo>
                <a:lnTo>
                  <a:pt x="6051513" y="1490500"/>
                </a:lnTo>
                <a:lnTo>
                  <a:pt x="6077292" y="1549018"/>
                </a:lnTo>
                <a:lnTo>
                  <a:pt x="6051513" y="1549018"/>
                </a:lnTo>
                <a:lnTo>
                  <a:pt x="6036351" y="1510552"/>
                </a:lnTo>
                <a:lnTo>
                  <a:pt x="6035121" y="1510552"/>
                </a:lnTo>
                <a:lnTo>
                  <a:pt x="6009305" y="1549018"/>
                </a:lnTo>
                <a:lnTo>
                  <a:pt x="5981848" y="1549018"/>
                </a:lnTo>
                <a:close/>
                <a:moveTo>
                  <a:pt x="3215717" y="1490500"/>
                </a:moveTo>
                <a:lnTo>
                  <a:pt x="3241942" y="1490500"/>
                </a:lnTo>
                <a:lnTo>
                  <a:pt x="3267739" y="1549018"/>
                </a:lnTo>
                <a:lnTo>
                  <a:pt x="3241942" y="1549018"/>
                </a:lnTo>
                <a:lnTo>
                  <a:pt x="3226781" y="1510552"/>
                </a:lnTo>
                <a:lnTo>
                  <a:pt x="3225961" y="1510552"/>
                </a:lnTo>
                <a:lnTo>
                  <a:pt x="3199736" y="1549018"/>
                </a:lnTo>
                <a:lnTo>
                  <a:pt x="3172283" y="1549018"/>
                </a:lnTo>
                <a:close/>
                <a:moveTo>
                  <a:pt x="7550239" y="1483538"/>
                </a:moveTo>
                <a:lnTo>
                  <a:pt x="7584233" y="1483538"/>
                </a:lnTo>
                <a:lnTo>
                  <a:pt x="7559658" y="1611274"/>
                </a:lnTo>
                <a:lnTo>
                  <a:pt x="7560478" y="1611274"/>
                </a:lnTo>
                <a:cubicBezTo>
                  <a:pt x="7568908" y="1599058"/>
                  <a:pt x="7579079" y="1589428"/>
                  <a:pt x="7590991" y="1582382"/>
                </a:cubicBezTo>
                <a:cubicBezTo>
                  <a:pt x="7602902" y="1575336"/>
                  <a:pt x="7616350" y="1571740"/>
                  <a:pt x="7631334" y="1571596"/>
                </a:cubicBezTo>
                <a:cubicBezTo>
                  <a:pt x="7643229" y="1571357"/>
                  <a:pt x="7654228" y="1575311"/>
                  <a:pt x="7664326" y="1583458"/>
                </a:cubicBezTo>
                <a:cubicBezTo>
                  <a:pt x="7674424" y="1591605"/>
                  <a:pt x="7679792" y="1605383"/>
                  <a:pt x="7680432" y="1624790"/>
                </a:cubicBezTo>
                <a:cubicBezTo>
                  <a:pt x="7680424" y="1630208"/>
                  <a:pt x="7680134" y="1635857"/>
                  <a:pt x="7679562" y="1641736"/>
                </a:cubicBezTo>
                <a:cubicBezTo>
                  <a:pt x="7678992" y="1647615"/>
                  <a:pt x="7678191" y="1653161"/>
                  <a:pt x="7677160" y="1658375"/>
                </a:cubicBezTo>
                <a:lnTo>
                  <a:pt x="7655075" y="1774285"/>
                </a:lnTo>
                <a:lnTo>
                  <a:pt x="7621094" y="1774285"/>
                </a:lnTo>
                <a:lnTo>
                  <a:pt x="7643212" y="1660013"/>
                </a:lnTo>
                <a:cubicBezTo>
                  <a:pt x="7643852" y="1656336"/>
                  <a:pt x="7644415" y="1652223"/>
                  <a:pt x="7644901" y="1647675"/>
                </a:cubicBezTo>
                <a:cubicBezTo>
                  <a:pt x="7645388" y="1643127"/>
                  <a:pt x="7645644" y="1638092"/>
                  <a:pt x="7645669" y="1632572"/>
                </a:cubicBezTo>
                <a:cubicBezTo>
                  <a:pt x="7645772" y="1623143"/>
                  <a:pt x="7643416" y="1615378"/>
                  <a:pt x="7638604" y="1609277"/>
                </a:cubicBezTo>
                <a:cubicBezTo>
                  <a:pt x="7633792" y="1603176"/>
                  <a:pt x="7625907" y="1600019"/>
                  <a:pt x="7614952" y="1599806"/>
                </a:cubicBezTo>
                <a:cubicBezTo>
                  <a:pt x="7601180" y="1600155"/>
                  <a:pt x="7587664" y="1607135"/>
                  <a:pt x="7574403" y="1620745"/>
                </a:cubicBezTo>
                <a:cubicBezTo>
                  <a:pt x="7561144" y="1634355"/>
                  <a:pt x="7552132" y="1652496"/>
                  <a:pt x="7547371" y="1675167"/>
                </a:cubicBezTo>
                <a:lnTo>
                  <a:pt x="7528941" y="1774285"/>
                </a:lnTo>
                <a:lnTo>
                  <a:pt x="7494946" y="1774285"/>
                </a:lnTo>
                <a:close/>
                <a:moveTo>
                  <a:pt x="6445339" y="1483538"/>
                </a:moveTo>
                <a:lnTo>
                  <a:pt x="6479333" y="1483538"/>
                </a:lnTo>
                <a:lnTo>
                  <a:pt x="6454758" y="1611274"/>
                </a:lnTo>
                <a:lnTo>
                  <a:pt x="6455578" y="1611274"/>
                </a:lnTo>
                <a:cubicBezTo>
                  <a:pt x="6464008" y="1599058"/>
                  <a:pt x="6474179" y="1589428"/>
                  <a:pt x="6486091" y="1582382"/>
                </a:cubicBezTo>
                <a:cubicBezTo>
                  <a:pt x="6498003" y="1575336"/>
                  <a:pt x="6511450" y="1571740"/>
                  <a:pt x="6526434" y="1571596"/>
                </a:cubicBezTo>
                <a:cubicBezTo>
                  <a:pt x="6538330" y="1571357"/>
                  <a:pt x="6549327" y="1575311"/>
                  <a:pt x="6559426" y="1583458"/>
                </a:cubicBezTo>
                <a:cubicBezTo>
                  <a:pt x="6569525" y="1591605"/>
                  <a:pt x="6574894" y="1605383"/>
                  <a:pt x="6575532" y="1624790"/>
                </a:cubicBezTo>
                <a:cubicBezTo>
                  <a:pt x="6575524" y="1630208"/>
                  <a:pt x="6575234" y="1635857"/>
                  <a:pt x="6574663" y="1641736"/>
                </a:cubicBezTo>
                <a:cubicBezTo>
                  <a:pt x="6574092" y="1647615"/>
                  <a:pt x="6573291" y="1653161"/>
                  <a:pt x="6572261" y="1658375"/>
                </a:cubicBezTo>
                <a:lnTo>
                  <a:pt x="6550176" y="1774285"/>
                </a:lnTo>
                <a:lnTo>
                  <a:pt x="6516195" y="1774285"/>
                </a:lnTo>
                <a:lnTo>
                  <a:pt x="6538312" y="1660013"/>
                </a:lnTo>
                <a:cubicBezTo>
                  <a:pt x="6538952" y="1656336"/>
                  <a:pt x="6539515" y="1652223"/>
                  <a:pt x="6540001" y="1647675"/>
                </a:cubicBezTo>
                <a:cubicBezTo>
                  <a:pt x="6540488" y="1643127"/>
                  <a:pt x="6540744" y="1638092"/>
                  <a:pt x="6540769" y="1632572"/>
                </a:cubicBezTo>
                <a:cubicBezTo>
                  <a:pt x="6540872" y="1623143"/>
                  <a:pt x="6538517" y="1615378"/>
                  <a:pt x="6533704" y="1609277"/>
                </a:cubicBezTo>
                <a:cubicBezTo>
                  <a:pt x="6528892" y="1603176"/>
                  <a:pt x="6521007" y="1600019"/>
                  <a:pt x="6510052" y="1599806"/>
                </a:cubicBezTo>
                <a:cubicBezTo>
                  <a:pt x="6496279" y="1600155"/>
                  <a:pt x="6482763" y="1607135"/>
                  <a:pt x="6469503" y="1620745"/>
                </a:cubicBezTo>
                <a:cubicBezTo>
                  <a:pt x="6456243" y="1634355"/>
                  <a:pt x="6447233" y="1652496"/>
                  <a:pt x="6442471" y="1675167"/>
                </a:cubicBezTo>
                <a:lnTo>
                  <a:pt x="6424041" y="1774285"/>
                </a:lnTo>
                <a:lnTo>
                  <a:pt x="6390046" y="1774285"/>
                </a:lnTo>
                <a:close/>
                <a:moveTo>
                  <a:pt x="5664289" y="1483538"/>
                </a:moveTo>
                <a:lnTo>
                  <a:pt x="5698283" y="1483538"/>
                </a:lnTo>
                <a:lnTo>
                  <a:pt x="5673709" y="1611274"/>
                </a:lnTo>
                <a:lnTo>
                  <a:pt x="5674528" y="1611274"/>
                </a:lnTo>
                <a:cubicBezTo>
                  <a:pt x="5682958" y="1599058"/>
                  <a:pt x="5693129" y="1589428"/>
                  <a:pt x="5705041" y="1582382"/>
                </a:cubicBezTo>
                <a:cubicBezTo>
                  <a:pt x="5716953" y="1575336"/>
                  <a:pt x="5730400" y="1571740"/>
                  <a:pt x="5745384" y="1571596"/>
                </a:cubicBezTo>
                <a:cubicBezTo>
                  <a:pt x="5757280" y="1571357"/>
                  <a:pt x="5768278" y="1575311"/>
                  <a:pt x="5778376" y="1583458"/>
                </a:cubicBezTo>
                <a:cubicBezTo>
                  <a:pt x="5788475" y="1591605"/>
                  <a:pt x="5793844" y="1605383"/>
                  <a:pt x="5794482" y="1624790"/>
                </a:cubicBezTo>
                <a:cubicBezTo>
                  <a:pt x="5794473" y="1630208"/>
                  <a:pt x="5794184" y="1635857"/>
                  <a:pt x="5793613" y="1641736"/>
                </a:cubicBezTo>
                <a:cubicBezTo>
                  <a:pt x="5793042" y="1647615"/>
                  <a:pt x="5792241" y="1653161"/>
                  <a:pt x="5791211" y="1658375"/>
                </a:cubicBezTo>
                <a:lnTo>
                  <a:pt x="5769126" y="1774285"/>
                </a:lnTo>
                <a:lnTo>
                  <a:pt x="5735145" y="1774285"/>
                </a:lnTo>
                <a:lnTo>
                  <a:pt x="5757262" y="1660013"/>
                </a:lnTo>
                <a:cubicBezTo>
                  <a:pt x="5757902" y="1656336"/>
                  <a:pt x="5758465" y="1652223"/>
                  <a:pt x="5758951" y="1647675"/>
                </a:cubicBezTo>
                <a:cubicBezTo>
                  <a:pt x="5759438" y="1643127"/>
                  <a:pt x="5759694" y="1638092"/>
                  <a:pt x="5759719" y="1632572"/>
                </a:cubicBezTo>
                <a:cubicBezTo>
                  <a:pt x="5759822" y="1623143"/>
                  <a:pt x="5757467" y="1615378"/>
                  <a:pt x="5752654" y="1609277"/>
                </a:cubicBezTo>
                <a:cubicBezTo>
                  <a:pt x="5747842" y="1603176"/>
                  <a:pt x="5739957" y="1600019"/>
                  <a:pt x="5729002" y="1599806"/>
                </a:cubicBezTo>
                <a:cubicBezTo>
                  <a:pt x="5715229" y="1600155"/>
                  <a:pt x="5701714" y="1607135"/>
                  <a:pt x="5688453" y="1620745"/>
                </a:cubicBezTo>
                <a:cubicBezTo>
                  <a:pt x="5675193" y="1634355"/>
                  <a:pt x="5666183" y="1652496"/>
                  <a:pt x="5661421" y="1675167"/>
                </a:cubicBezTo>
                <a:lnTo>
                  <a:pt x="5642991" y="1774285"/>
                </a:lnTo>
                <a:lnTo>
                  <a:pt x="5608996" y="1774285"/>
                </a:lnTo>
                <a:close/>
                <a:moveTo>
                  <a:pt x="4692738" y="1483538"/>
                </a:moveTo>
                <a:lnTo>
                  <a:pt x="4726733" y="1483538"/>
                </a:lnTo>
                <a:lnTo>
                  <a:pt x="4702159" y="1611274"/>
                </a:lnTo>
                <a:lnTo>
                  <a:pt x="4702978" y="1611274"/>
                </a:lnTo>
                <a:cubicBezTo>
                  <a:pt x="4711408" y="1599058"/>
                  <a:pt x="4721580" y="1589428"/>
                  <a:pt x="4733491" y="1582382"/>
                </a:cubicBezTo>
                <a:cubicBezTo>
                  <a:pt x="4745403" y="1575336"/>
                  <a:pt x="4758851" y="1571740"/>
                  <a:pt x="4773834" y="1571596"/>
                </a:cubicBezTo>
                <a:cubicBezTo>
                  <a:pt x="4785731" y="1571357"/>
                  <a:pt x="4796728" y="1575311"/>
                  <a:pt x="4806826" y="1583458"/>
                </a:cubicBezTo>
                <a:cubicBezTo>
                  <a:pt x="4816925" y="1591605"/>
                  <a:pt x="4822294" y="1605383"/>
                  <a:pt x="4822932" y="1624790"/>
                </a:cubicBezTo>
                <a:cubicBezTo>
                  <a:pt x="4822924" y="1630208"/>
                  <a:pt x="4822634" y="1635857"/>
                  <a:pt x="4822063" y="1641736"/>
                </a:cubicBezTo>
                <a:cubicBezTo>
                  <a:pt x="4821493" y="1647615"/>
                  <a:pt x="4820691" y="1653161"/>
                  <a:pt x="4819661" y="1658375"/>
                </a:cubicBezTo>
                <a:lnTo>
                  <a:pt x="4797576" y="1774285"/>
                </a:lnTo>
                <a:lnTo>
                  <a:pt x="4763595" y="1774285"/>
                </a:lnTo>
                <a:lnTo>
                  <a:pt x="4785712" y="1660013"/>
                </a:lnTo>
                <a:cubicBezTo>
                  <a:pt x="4786352" y="1656336"/>
                  <a:pt x="4786915" y="1652223"/>
                  <a:pt x="4787401" y="1647675"/>
                </a:cubicBezTo>
                <a:cubicBezTo>
                  <a:pt x="4787888" y="1643127"/>
                  <a:pt x="4788144" y="1638092"/>
                  <a:pt x="4788169" y="1632572"/>
                </a:cubicBezTo>
                <a:cubicBezTo>
                  <a:pt x="4788272" y="1623143"/>
                  <a:pt x="4785917" y="1615378"/>
                  <a:pt x="4781104" y="1609277"/>
                </a:cubicBezTo>
                <a:cubicBezTo>
                  <a:pt x="4776292" y="1603176"/>
                  <a:pt x="4768408" y="1600019"/>
                  <a:pt x="4757452" y="1599806"/>
                </a:cubicBezTo>
                <a:cubicBezTo>
                  <a:pt x="4743680" y="1600155"/>
                  <a:pt x="4730164" y="1607135"/>
                  <a:pt x="4716903" y="1620745"/>
                </a:cubicBezTo>
                <a:cubicBezTo>
                  <a:pt x="4703644" y="1634355"/>
                  <a:pt x="4694633" y="1652496"/>
                  <a:pt x="4689871" y="1675167"/>
                </a:cubicBezTo>
                <a:lnTo>
                  <a:pt x="4671441" y="1774285"/>
                </a:lnTo>
                <a:lnTo>
                  <a:pt x="4637446" y="1774285"/>
                </a:lnTo>
                <a:close/>
                <a:moveTo>
                  <a:pt x="3673564" y="1483538"/>
                </a:moveTo>
                <a:lnTo>
                  <a:pt x="3707559" y="1483538"/>
                </a:lnTo>
                <a:lnTo>
                  <a:pt x="3682984" y="1611274"/>
                </a:lnTo>
                <a:lnTo>
                  <a:pt x="3683803" y="1611274"/>
                </a:lnTo>
                <a:cubicBezTo>
                  <a:pt x="3692234" y="1599058"/>
                  <a:pt x="3702404" y="1589428"/>
                  <a:pt x="3714316" y="1582382"/>
                </a:cubicBezTo>
                <a:cubicBezTo>
                  <a:pt x="3726228" y="1575336"/>
                  <a:pt x="3739676" y="1571740"/>
                  <a:pt x="3754659" y="1571596"/>
                </a:cubicBezTo>
                <a:cubicBezTo>
                  <a:pt x="3766555" y="1571357"/>
                  <a:pt x="3777553" y="1575311"/>
                  <a:pt x="3787652" y="1583458"/>
                </a:cubicBezTo>
                <a:cubicBezTo>
                  <a:pt x="3797750" y="1591605"/>
                  <a:pt x="3803119" y="1605383"/>
                  <a:pt x="3803757" y="1624790"/>
                </a:cubicBezTo>
                <a:cubicBezTo>
                  <a:pt x="3803749" y="1630208"/>
                  <a:pt x="3803459" y="1635857"/>
                  <a:pt x="3802888" y="1641736"/>
                </a:cubicBezTo>
                <a:cubicBezTo>
                  <a:pt x="3802318" y="1647615"/>
                  <a:pt x="3801517" y="1653161"/>
                  <a:pt x="3800486" y="1658375"/>
                </a:cubicBezTo>
                <a:lnTo>
                  <a:pt x="3778401" y="1774285"/>
                </a:lnTo>
                <a:lnTo>
                  <a:pt x="3744420" y="1774285"/>
                </a:lnTo>
                <a:lnTo>
                  <a:pt x="3766537" y="1660013"/>
                </a:lnTo>
                <a:cubicBezTo>
                  <a:pt x="3767177" y="1656336"/>
                  <a:pt x="3767740" y="1652223"/>
                  <a:pt x="3768226" y="1647675"/>
                </a:cubicBezTo>
                <a:cubicBezTo>
                  <a:pt x="3768713" y="1643127"/>
                  <a:pt x="3768969" y="1638092"/>
                  <a:pt x="3768994" y="1632572"/>
                </a:cubicBezTo>
                <a:cubicBezTo>
                  <a:pt x="3769097" y="1623143"/>
                  <a:pt x="3766742" y="1615378"/>
                  <a:pt x="3761929" y="1609277"/>
                </a:cubicBezTo>
                <a:cubicBezTo>
                  <a:pt x="3757117" y="1603176"/>
                  <a:pt x="3749232" y="1600019"/>
                  <a:pt x="3738276" y="1599806"/>
                </a:cubicBezTo>
                <a:cubicBezTo>
                  <a:pt x="3724505" y="1600155"/>
                  <a:pt x="3710988" y="1607135"/>
                  <a:pt x="3697729" y="1620745"/>
                </a:cubicBezTo>
                <a:cubicBezTo>
                  <a:pt x="3684469" y="1634355"/>
                  <a:pt x="3675458" y="1652496"/>
                  <a:pt x="3670697" y="1675167"/>
                </a:cubicBezTo>
                <a:lnTo>
                  <a:pt x="3652265" y="1774285"/>
                </a:lnTo>
                <a:lnTo>
                  <a:pt x="3618271" y="1774285"/>
                </a:lnTo>
                <a:close/>
                <a:moveTo>
                  <a:pt x="1749514" y="1483538"/>
                </a:moveTo>
                <a:lnTo>
                  <a:pt x="1783509" y="1483538"/>
                </a:lnTo>
                <a:lnTo>
                  <a:pt x="1758934" y="1611274"/>
                </a:lnTo>
                <a:lnTo>
                  <a:pt x="1759753" y="1611274"/>
                </a:lnTo>
                <a:cubicBezTo>
                  <a:pt x="1768184" y="1599058"/>
                  <a:pt x="1778355" y="1589428"/>
                  <a:pt x="1790267" y="1582382"/>
                </a:cubicBezTo>
                <a:cubicBezTo>
                  <a:pt x="1802179" y="1575336"/>
                  <a:pt x="1815626" y="1571740"/>
                  <a:pt x="1830610" y="1571596"/>
                </a:cubicBezTo>
                <a:cubicBezTo>
                  <a:pt x="1842506" y="1571357"/>
                  <a:pt x="1853503" y="1575311"/>
                  <a:pt x="1863602" y="1583458"/>
                </a:cubicBezTo>
                <a:cubicBezTo>
                  <a:pt x="1873700" y="1591605"/>
                  <a:pt x="1879069" y="1605383"/>
                  <a:pt x="1879707" y="1624790"/>
                </a:cubicBezTo>
                <a:cubicBezTo>
                  <a:pt x="1879699" y="1630208"/>
                  <a:pt x="1879409" y="1635857"/>
                  <a:pt x="1878839" y="1641736"/>
                </a:cubicBezTo>
                <a:cubicBezTo>
                  <a:pt x="1878268" y="1647615"/>
                  <a:pt x="1877467" y="1653161"/>
                  <a:pt x="1876436" y="1658375"/>
                </a:cubicBezTo>
                <a:lnTo>
                  <a:pt x="1854352" y="1774285"/>
                </a:lnTo>
                <a:lnTo>
                  <a:pt x="1820371" y="1774285"/>
                </a:lnTo>
                <a:lnTo>
                  <a:pt x="1842488" y="1660013"/>
                </a:lnTo>
                <a:cubicBezTo>
                  <a:pt x="1843127" y="1656336"/>
                  <a:pt x="1843690" y="1652223"/>
                  <a:pt x="1844177" y="1647675"/>
                </a:cubicBezTo>
                <a:cubicBezTo>
                  <a:pt x="1844664" y="1643127"/>
                  <a:pt x="1844919" y="1638092"/>
                  <a:pt x="1844945" y="1632572"/>
                </a:cubicBezTo>
                <a:cubicBezTo>
                  <a:pt x="1845047" y="1623143"/>
                  <a:pt x="1842692" y="1615378"/>
                  <a:pt x="1837880" y="1609277"/>
                </a:cubicBezTo>
                <a:cubicBezTo>
                  <a:pt x="1833067" y="1603176"/>
                  <a:pt x="1825183" y="1600019"/>
                  <a:pt x="1814227" y="1599806"/>
                </a:cubicBezTo>
                <a:cubicBezTo>
                  <a:pt x="1800455" y="1600155"/>
                  <a:pt x="1786939" y="1607135"/>
                  <a:pt x="1773679" y="1620745"/>
                </a:cubicBezTo>
                <a:cubicBezTo>
                  <a:pt x="1760419" y="1634355"/>
                  <a:pt x="1751408" y="1652496"/>
                  <a:pt x="1746647" y="1675167"/>
                </a:cubicBezTo>
                <a:lnTo>
                  <a:pt x="1728216" y="1774285"/>
                </a:lnTo>
                <a:lnTo>
                  <a:pt x="1694222" y="1774285"/>
                </a:lnTo>
                <a:close/>
                <a:moveTo>
                  <a:pt x="2260157" y="1478623"/>
                </a:moveTo>
                <a:cubicBezTo>
                  <a:pt x="2269469" y="1478818"/>
                  <a:pt x="2276814" y="1481491"/>
                  <a:pt x="2282188" y="1486643"/>
                </a:cubicBezTo>
                <a:cubicBezTo>
                  <a:pt x="2287563" y="1491795"/>
                  <a:pt x="2290306" y="1498253"/>
                  <a:pt x="2290416" y="1506017"/>
                </a:cubicBezTo>
                <a:cubicBezTo>
                  <a:pt x="2290194" y="1514299"/>
                  <a:pt x="2288004" y="1521094"/>
                  <a:pt x="2283845" y="1526401"/>
                </a:cubicBezTo>
                <a:cubicBezTo>
                  <a:pt x="2279685" y="1531708"/>
                  <a:pt x="2274889" y="1536651"/>
                  <a:pt x="2269456" y="1541230"/>
                </a:cubicBezTo>
                <a:cubicBezTo>
                  <a:pt x="2264022" y="1545809"/>
                  <a:pt x="2259283" y="1551147"/>
                  <a:pt x="2255239" y="1557243"/>
                </a:cubicBezTo>
                <a:lnTo>
                  <a:pt x="2236388" y="1551506"/>
                </a:lnTo>
                <a:cubicBezTo>
                  <a:pt x="2238792" y="1545771"/>
                  <a:pt x="2242136" y="1540939"/>
                  <a:pt x="2246421" y="1537011"/>
                </a:cubicBezTo>
                <a:cubicBezTo>
                  <a:pt x="2250706" y="1533082"/>
                  <a:pt x="2254627" y="1529222"/>
                  <a:pt x="2258184" y="1525430"/>
                </a:cubicBezTo>
                <a:cubicBezTo>
                  <a:pt x="2261740" y="1521638"/>
                  <a:pt x="2263627" y="1517079"/>
                  <a:pt x="2263845" y="1511754"/>
                </a:cubicBezTo>
                <a:cubicBezTo>
                  <a:pt x="2263785" y="1507997"/>
                  <a:pt x="2262675" y="1504958"/>
                  <a:pt x="2260515" y="1502636"/>
                </a:cubicBezTo>
                <a:cubicBezTo>
                  <a:pt x="2258355" y="1500314"/>
                  <a:pt x="2255504" y="1499118"/>
                  <a:pt x="2251961" y="1499050"/>
                </a:cubicBezTo>
                <a:cubicBezTo>
                  <a:pt x="2247248" y="1499221"/>
                  <a:pt x="2243048" y="1500826"/>
                  <a:pt x="2239359" y="1503865"/>
                </a:cubicBezTo>
                <a:cubicBezTo>
                  <a:pt x="2235671" y="1506905"/>
                  <a:pt x="2232495" y="1510354"/>
                  <a:pt x="2229832" y="1514213"/>
                </a:cubicBezTo>
                <a:lnTo>
                  <a:pt x="2216718" y="1505607"/>
                </a:lnTo>
                <a:cubicBezTo>
                  <a:pt x="2221166" y="1498039"/>
                  <a:pt x="2226920" y="1491701"/>
                  <a:pt x="2233981" y="1486592"/>
                </a:cubicBezTo>
                <a:cubicBezTo>
                  <a:pt x="2241041" y="1481483"/>
                  <a:pt x="2249766" y="1478827"/>
                  <a:pt x="2260157" y="1478623"/>
                </a:cubicBezTo>
                <a:close/>
                <a:moveTo>
                  <a:pt x="1331622" y="1478623"/>
                </a:moveTo>
                <a:cubicBezTo>
                  <a:pt x="1340952" y="1478818"/>
                  <a:pt x="1348364" y="1481491"/>
                  <a:pt x="1353858" y="1486643"/>
                </a:cubicBezTo>
                <a:cubicBezTo>
                  <a:pt x="1359352" y="1491795"/>
                  <a:pt x="1362163" y="1498253"/>
                  <a:pt x="1362291" y="1506018"/>
                </a:cubicBezTo>
                <a:cubicBezTo>
                  <a:pt x="1362064" y="1514301"/>
                  <a:pt x="1359838" y="1521097"/>
                  <a:pt x="1355613" y="1526405"/>
                </a:cubicBezTo>
                <a:cubicBezTo>
                  <a:pt x="1351388" y="1531713"/>
                  <a:pt x="1346526" y="1536657"/>
                  <a:pt x="1341027" y="1541236"/>
                </a:cubicBezTo>
                <a:cubicBezTo>
                  <a:pt x="1335528" y="1545815"/>
                  <a:pt x="1330754" y="1551154"/>
                  <a:pt x="1326705" y="1557251"/>
                </a:cubicBezTo>
                <a:lnTo>
                  <a:pt x="1307855" y="1551513"/>
                </a:lnTo>
                <a:cubicBezTo>
                  <a:pt x="1310387" y="1545777"/>
                  <a:pt x="1313791" y="1540945"/>
                  <a:pt x="1318069" y="1537016"/>
                </a:cubicBezTo>
                <a:cubicBezTo>
                  <a:pt x="1322347" y="1533087"/>
                  <a:pt x="1326236" y="1529226"/>
                  <a:pt x="1329740" y="1525434"/>
                </a:cubicBezTo>
                <a:cubicBezTo>
                  <a:pt x="1333243" y="1521641"/>
                  <a:pt x="1335100" y="1517082"/>
                  <a:pt x="1335310" y="1511756"/>
                </a:cubicBezTo>
                <a:cubicBezTo>
                  <a:pt x="1335250" y="1507999"/>
                  <a:pt x="1334141" y="1504959"/>
                  <a:pt x="1331981" y="1502637"/>
                </a:cubicBezTo>
                <a:cubicBezTo>
                  <a:pt x="1329821" y="1500314"/>
                  <a:pt x="1326970" y="1499119"/>
                  <a:pt x="1323426" y="1499050"/>
                </a:cubicBezTo>
                <a:cubicBezTo>
                  <a:pt x="1318714" y="1499221"/>
                  <a:pt x="1314514" y="1500826"/>
                  <a:pt x="1310826" y="1503866"/>
                </a:cubicBezTo>
                <a:cubicBezTo>
                  <a:pt x="1307138" y="1506906"/>
                  <a:pt x="1303962" y="1510356"/>
                  <a:pt x="1301298" y="1514215"/>
                </a:cubicBezTo>
                <a:lnTo>
                  <a:pt x="1288185" y="1505608"/>
                </a:lnTo>
                <a:cubicBezTo>
                  <a:pt x="1292633" y="1498040"/>
                  <a:pt x="1298387" y="1491701"/>
                  <a:pt x="1305447" y="1486592"/>
                </a:cubicBezTo>
                <a:cubicBezTo>
                  <a:pt x="1312507" y="1481483"/>
                  <a:pt x="1321233" y="1478827"/>
                  <a:pt x="1331622" y="1478623"/>
                </a:cubicBezTo>
                <a:close/>
                <a:moveTo>
                  <a:pt x="6053563" y="1457325"/>
                </a:moveTo>
                <a:lnTo>
                  <a:pt x="6084653" y="1457325"/>
                </a:lnTo>
                <a:lnTo>
                  <a:pt x="6111674" y="1510518"/>
                </a:lnTo>
                <a:lnTo>
                  <a:pt x="6092833" y="1510518"/>
                </a:lnTo>
                <a:close/>
                <a:moveTo>
                  <a:pt x="3243990" y="1457325"/>
                </a:moveTo>
                <a:lnTo>
                  <a:pt x="3275100" y="1457325"/>
                </a:lnTo>
                <a:lnTo>
                  <a:pt x="3302104" y="1510518"/>
                </a:lnTo>
                <a:lnTo>
                  <a:pt x="3283280" y="1510518"/>
                </a:lnTo>
                <a:close/>
                <a:moveTo>
                  <a:pt x="8404386" y="1321327"/>
                </a:moveTo>
                <a:cubicBezTo>
                  <a:pt x="8410052" y="1321480"/>
                  <a:pt x="8414773" y="1323526"/>
                  <a:pt x="8418549" y="1327463"/>
                </a:cubicBezTo>
                <a:cubicBezTo>
                  <a:pt x="8422324" y="1331400"/>
                  <a:pt x="8424285" y="1336309"/>
                  <a:pt x="8424430" y="1342190"/>
                </a:cubicBezTo>
                <a:cubicBezTo>
                  <a:pt x="8424319" y="1348087"/>
                  <a:pt x="8422392" y="1353064"/>
                  <a:pt x="8418652" y="1357121"/>
                </a:cubicBezTo>
                <a:cubicBezTo>
                  <a:pt x="8414911" y="1361178"/>
                  <a:pt x="8410018" y="1363291"/>
                  <a:pt x="8403976" y="1363462"/>
                </a:cubicBezTo>
                <a:cubicBezTo>
                  <a:pt x="8397917" y="1363291"/>
                  <a:pt x="8392957" y="1361178"/>
                  <a:pt x="8389096" y="1357121"/>
                </a:cubicBezTo>
                <a:cubicBezTo>
                  <a:pt x="8385235" y="1353064"/>
                  <a:pt x="8383241" y="1348087"/>
                  <a:pt x="8383114" y="1342190"/>
                </a:cubicBezTo>
                <a:cubicBezTo>
                  <a:pt x="8383258" y="1336309"/>
                  <a:pt x="8385321" y="1331400"/>
                  <a:pt x="8389301" y="1327463"/>
                </a:cubicBezTo>
                <a:cubicBezTo>
                  <a:pt x="8393281" y="1323526"/>
                  <a:pt x="8398309" y="1321480"/>
                  <a:pt x="8404386" y="1321327"/>
                </a:cubicBezTo>
                <a:close/>
                <a:moveTo>
                  <a:pt x="4784886" y="1321327"/>
                </a:moveTo>
                <a:cubicBezTo>
                  <a:pt x="4790553" y="1321480"/>
                  <a:pt x="4795274" y="1323526"/>
                  <a:pt x="4799050" y="1327463"/>
                </a:cubicBezTo>
                <a:cubicBezTo>
                  <a:pt x="4802825" y="1331400"/>
                  <a:pt x="4804785" y="1336309"/>
                  <a:pt x="4804930" y="1342190"/>
                </a:cubicBezTo>
                <a:cubicBezTo>
                  <a:pt x="4804820" y="1348087"/>
                  <a:pt x="4802894" y="1353064"/>
                  <a:pt x="4799152" y="1357121"/>
                </a:cubicBezTo>
                <a:cubicBezTo>
                  <a:pt x="4795411" y="1361178"/>
                  <a:pt x="4790519" y="1363291"/>
                  <a:pt x="4784477" y="1363462"/>
                </a:cubicBezTo>
                <a:cubicBezTo>
                  <a:pt x="4778417" y="1363291"/>
                  <a:pt x="4773458" y="1361178"/>
                  <a:pt x="4769597" y="1357121"/>
                </a:cubicBezTo>
                <a:cubicBezTo>
                  <a:pt x="4765736" y="1353064"/>
                  <a:pt x="4763742" y="1348087"/>
                  <a:pt x="4763614" y="1342190"/>
                </a:cubicBezTo>
                <a:cubicBezTo>
                  <a:pt x="4763759" y="1336309"/>
                  <a:pt x="4765821" y="1331400"/>
                  <a:pt x="4769801" y="1327463"/>
                </a:cubicBezTo>
                <a:cubicBezTo>
                  <a:pt x="4773781" y="1323526"/>
                  <a:pt x="4778810" y="1321480"/>
                  <a:pt x="4784886" y="1321327"/>
                </a:cubicBezTo>
                <a:close/>
                <a:moveTo>
                  <a:pt x="7784650" y="1236903"/>
                </a:moveTo>
                <a:cubicBezTo>
                  <a:pt x="7779610" y="1248735"/>
                  <a:pt x="7773779" y="1261068"/>
                  <a:pt x="7767159" y="1273901"/>
                </a:cubicBezTo>
                <a:cubicBezTo>
                  <a:pt x="7760539" y="1286735"/>
                  <a:pt x="7753918" y="1298703"/>
                  <a:pt x="7747296" y="1309807"/>
                </a:cubicBezTo>
                <a:cubicBezTo>
                  <a:pt x="7740674" y="1320912"/>
                  <a:pt x="7734840" y="1329786"/>
                  <a:pt x="7729794" y="1336430"/>
                </a:cubicBezTo>
                <a:lnTo>
                  <a:pt x="7703990" y="1338887"/>
                </a:lnTo>
                <a:cubicBezTo>
                  <a:pt x="7708324" y="1330625"/>
                  <a:pt x="7713036" y="1320800"/>
                  <a:pt x="7718128" y="1309413"/>
                </a:cubicBezTo>
                <a:cubicBezTo>
                  <a:pt x="7723221" y="1298026"/>
                  <a:pt x="7728085" y="1286320"/>
                  <a:pt x="7732722" y="1274296"/>
                </a:cubicBezTo>
                <a:cubicBezTo>
                  <a:pt x="7737358" y="1262272"/>
                  <a:pt x="7741161" y="1251173"/>
                  <a:pt x="7744129" y="1240999"/>
                </a:cubicBezTo>
                <a:close/>
                <a:moveTo>
                  <a:pt x="8016178" y="1113211"/>
                </a:moveTo>
                <a:cubicBezTo>
                  <a:pt x="8000180" y="1113507"/>
                  <a:pt x="7985850" y="1118515"/>
                  <a:pt x="7973188" y="1128234"/>
                </a:cubicBezTo>
                <a:cubicBezTo>
                  <a:pt x="7960526" y="1137954"/>
                  <a:pt x="7950505" y="1150609"/>
                  <a:pt x="7943122" y="1166201"/>
                </a:cubicBezTo>
                <a:cubicBezTo>
                  <a:pt x="7935740" y="1181793"/>
                  <a:pt x="7931968" y="1198546"/>
                  <a:pt x="7931806" y="1216459"/>
                </a:cubicBezTo>
                <a:cubicBezTo>
                  <a:pt x="7931542" y="1228887"/>
                  <a:pt x="7934118" y="1239984"/>
                  <a:pt x="7939536" y="1249748"/>
                </a:cubicBezTo>
                <a:cubicBezTo>
                  <a:pt x="7944955" y="1259513"/>
                  <a:pt x="7954802" y="1264669"/>
                  <a:pt x="7969078" y="1265215"/>
                </a:cubicBezTo>
                <a:cubicBezTo>
                  <a:pt x="7982772" y="1264899"/>
                  <a:pt x="7996032" y="1258054"/>
                  <a:pt x="8008858" y="1244678"/>
                </a:cubicBezTo>
                <a:cubicBezTo>
                  <a:pt x="8021682" y="1231303"/>
                  <a:pt x="8030540" y="1213292"/>
                  <a:pt x="8035428" y="1190647"/>
                </a:cubicBezTo>
                <a:lnTo>
                  <a:pt x="8048944" y="1121406"/>
                </a:lnTo>
                <a:cubicBezTo>
                  <a:pt x="8045429" y="1119093"/>
                  <a:pt x="8040890" y="1117164"/>
                  <a:pt x="8035326" y="1115619"/>
                </a:cubicBezTo>
                <a:cubicBezTo>
                  <a:pt x="8029762" y="1114074"/>
                  <a:pt x="8023380" y="1113271"/>
                  <a:pt x="8016178" y="1113211"/>
                </a:cubicBezTo>
                <a:close/>
                <a:moveTo>
                  <a:pt x="5263454" y="1113211"/>
                </a:moveTo>
                <a:cubicBezTo>
                  <a:pt x="5246823" y="1113545"/>
                  <a:pt x="5232255" y="1118614"/>
                  <a:pt x="5219751" y="1128416"/>
                </a:cubicBezTo>
                <a:cubicBezTo>
                  <a:pt x="5207246" y="1138219"/>
                  <a:pt x="5197472" y="1150753"/>
                  <a:pt x="5190428" y="1166019"/>
                </a:cubicBezTo>
                <a:cubicBezTo>
                  <a:pt x="5183384" y="1181285"/>
                  <a:pt x="5179739" y="1197279"/>
                  <a:pt x="5179491" y="1214001"/>
                </a:cubicBezTo>
                <a:cubicBezTo>
                  <a:pt x="5179184" y="1225482"/>
                  <a:pt x="5181744" y="1236118"/>
                  <a:pt x="5187171" y="1245908"/>
                </a:cubicBezTo>
                <a:cubicBezTo>
                  <a:pt x="5192597" y="1255699"/>
                  <a:pt x="5202734" y="1260906"/>
                  <a:pt x="5217582" y="1261529"/>
                </a:cubicBezTo>
                <a:cubicBezTo>
                  <a:pt x="5227414" y="1261314"/>
                  <a:pt x="5236874" y="1257647"/>
                  <a:pt x="5245963" y="1250527"/>
                </a:cubicBezTo>
                <a:cubicBezTo>
                  <a:pt x="5255052" y="1243408"/>
                  <a:pt x="5262935" y="1234126"/>
                  <a:pt x="5269613" y="1222681"/>
                </a:cubicBezTo>
                <a:cubicBezTo>
                  <a:pt x="5276290" y="1211237"/>
                  <a:pt x="5280927" y="1198920"/>
                  <a:pt x="5283523" y="1185731"/>
                </a:cubicBezTo>
                <a:lnTo>
                  <a:pt x="5296220" y="1119766"/>
                </a:lnTo>
                <a:cubicBezTo>
                  <a:pt x="5293063" y="1118238"/>
                  <a:pt x="5288626" y="1116787"/>
                  <a:pt x="5282908" y="1115413"/>
                </a:cubicBezTo>
                <a:cubicBezTo>
                  <a:pt x="5277192" y="1114039"/>
                  <a:pt x="5270706" y="1113305"/>
                  <a:pt x="5263454" y="1113211"/>
                </a:cubicBezTo>
                <a:close/>
                <a:moveTo>
                  <a:pt x="4615754" y="1113211"/>
                </a:moveTo>
                <a:cubicBezTo>
                  <a:pt x="4599756" y="1113507"/>
                  <a:pt x="4585425" y="1118515"/>
                  <a:pt x="4572764" y="1128234"/>
                </a:cubicBezTo>
                <a:cubicBezTo>
                  <a:pt x="4560103" y="1137954"/>
                  <a:pt x="4550081" y="1150609"/>
                  <a:pt x="4542698" y="1166201"/>
                </a:cubicBezTo>
                <a:cubicBezTo>
                  <a:pt x="4535316" y="1181793"/>
                  <a:pt x="4531544" y="1198546"/>
                  <a:pt x="4531382" y="1216459"/>
                </a:cubicBezTo>
                <a:cubicBezTo>
                  <a:pt x="4531117" y="1228887"/>
                  <a:pt x="4533694" y="1239984"/>
                  <a:pt x="4539113" y="1249748"/>
                </a:cubicBezTo>
                <a:cubicBezTo>
                  <a:pt x="4544531" y="1259513"/>
                  <a:pt x="4554378" y="1264669"/>
                  <a:pt x="4568653" y="1265215"/>
                </a:cubicBezTo>
                <a:cubicBezTo>
                  <a:pt x="4582348" y="1264899"/>
                  <a:pt x="4595608" y="1258054"/>
                  <a:pt x="4608433" y="1244678"/>
                </a:cubicBezTo>
                <a:cubicBezTo>
                  <a:pt x="4621258" y="1231303"/>
                  <a:pt x="4630115" y="1213292"/>
                  <a:pt x="4635004" y="1190647"/>
                </a:cubicBezTo>
                <a:lnTo>
                  <a:pt x="4648520" y="1121406"/>
                </a:lnTo>
                <a:cubicBezTo>
                  <a:pt x="4645005" y="1119093"/>
                  <a:pt x="4640465" y="1117164"/>
                  <a:pt x="4634902" y="1115619"/>
                </a:cubicBezTo>
                <a:cubicBezTo>
                  <a:pt x="4629339" y="1114074"/>
                  <a:pt x="4622956" y="1113271"/>
                  <a:pt x="4615754" y="1113211"/>
                </a:cubicBezTo>
                <a:close/>
                <a:moveTo>
                  <a:pt x="3663254" y="1113211"/>
                </a:moveTo>
                <a:cubicBezTo>
                  <a:pt x="3646623" y="1113545"/>
                  <a:pt x="3632056" y="1118614"/>
                  <a:pt x="3619551" y="1128416"/>
                </a:cubicBezTo>
                <a:cubicBezTo>
                  <a:pt x="3607046" y="1138219"/>
                  <a:pt x="3597272" y="1150753"/>
                  <a:pt x="3590228" y="1166019"/>
                </a:cubicBezTo>
                <a:cubicBezTo>
                  <a:pt x="3583184" y="1181285"/>
                  <a:pt x="3579539" y="1197279"/>
                  <a:pt x="3579291" y="1214001"/>
                </a:cubicBezTo>
                <a:cubicBezTo>
                  <a:pt x="3578984" y="1225482"/>
                  <a:pt x="3581544" y="1236118"/>
                  <a:pt x="3586971" y="1245908"/>
                </a:cubicBezTo>
                <a:cubicBezTo>
                  <a:pt x="3592398" y="1255699"/>
                  <a:pt x="3602535" y="1260906"/>
                  <a:pt x="3617381" y="1261529"/>
                </a:cubicBezTo>
                <a:cubicBezTo>
                  <a:pt x="3627214" y="1261314"/>
                  <a:pt x="3636674" y="1257647"/>
                  <a:pt x="3645764" y="1250527"/>
                </a:cubicBezTo>
                <a:cubicBezTo>
                  <a:pt x="3654853" y="1243408"/>
                  <a:pt x="3662736" y="1234126"/>
                  <a:pt x="3669413" y="1222681"/>
                </a:cubicBezTo>
                <a:cubicBezTo>
                  <a:pt x="3676090" y="1211237"/>
                  <a:pt x="3680727" y="1198920"/>
                  <a:pt x="3683323" y="1185731"/>
                </a:cubicBezTo>
                <a:lnTo>
                  <a:pt x="3696020" y="1119766"/>
                </a:lnTo>
                <a:cubicBezTo>
                  <a:pt x="3692863" y="1118238"/>
                  <a:pt x="3688426" y="1116787"/>
                  <a:pt x="3682709" y="1115413"/>
                </a:cubicBezTo>
                <a:cubicBezTo>
                  <a:pt x="3676992" y="1114039"/>
                  <a:pt x="3670507" y="1113305"/>
                  <a:pt x="3663254" y="1113211"/>
                </a:cubicBezTo>
                <a:close/>
                <a:moveTo>
                  <a:pt x="1986855" y="1113211"/>
                </a:moveTo>
                <a:cubicBezTo>
                  <a:pt x="1970223" y="1113545"/>
                  <a:pt x="1955656" y="1118614"/>
                  <a:pt x="1943151" y="1128416"/>
                </a:cubicBezTo>
                <a:cubicBezTo>
                  <a:pt x="1930647" y="1138219"/>
                  <a:pt x="1920873" y="1150753"/>
                  <a:pt x="1913829" y="1166019"/>
                </a:cubicBezTo>
                <a:cubicBezTo>
                  <a:pt x="1906785" y="1181285"/>
                  <a:pt x="1903140" y="1197279"/>
                  <a:pt x="1902892" y="1214001"/>
                </a:cubicBezTo>
                <a:cubicBezTo>
                  <a:pt x="1902585" y="1225482"/>
                  <a:pt x="1905145" y="1236118"/>
                  <a:pt x="1910571" y="1245908"/>
                </a:cubicBezTo>
                <a:cubicBezTo>
                  <a:pt x="1915998" y="1255699"/>
                  <a:pt x="1926135" y="1260906"/>
                  <a:pt x="1940982" y="1261529"/>
                </a:cubicBezTo>
                <a:cubicBezTo>
                  <a:pt x="1950814" y="1261314"/>
                  <a:pt x="1960275" y="1257647"/>
                  <a:pt x="1969364" y="1250527"/>
                </a:cubicBezTo>
                <a:cubicBezTo>
                  <a:pt x="1978453" y="1243408"/>
                  <a:pt x="1986336" y="1234126"/>
                  <a:pt x="1993014" y="1222681"/>
                </a:cubicBezTo>
                <a:cubicBezTo>
                  <a:pt x="1999691" y="1211237"/>
                  <a:pt x="2004327" y="1198920"/>
                  <a:pt x="2006924" y="1185731"/>
                </a:cubicBezTo>
                <a:lnTo>
                  <a:pt x="2019621" y="1119766"/>
                </a:lnTo>
                <a:cubicBezTo>
                  <a:pt x="2016464" y="1118238"/>
                  <a:pt x="2012026" y="1116787"/>
                  <a:pt x="2006310" y="1115413"/>
                </a:cubicBezTo>
                <a:cubicBezTo>
                  <a:pt x="2000592" y="1114039"/>
                  <a:pt x="1994108" y="1113305"/>
                  <a:pt x="1986855" y="1113211"/>
                </a:cubicBezTo>
                <a:close/>
                <a:moveTo>
                  <a:pt x="1110554" y="1113211"/>
                </a:moveTo>
                <a:cubicBezTo>
                  <a:pt x="1094556" y="1113507"/>
                  <a:pt x="1080226" y="1118515"/>
                  <a:pt x="1067564" y="1128234"/>
                </a:cubicBezTo>
                <a:cubicBezTo>
                  <a:pt x="1054903" y="1137954"/>
                  <a:pt x="1044881" y="1150609"/>
                  <a:pt x="1037498" y="1166201"/>
                </a:cubicBezTo>
                <a:cubicBezTo>
                  <a:pt x="1030116" y="1181793"/>
                  <a:pt x="1026344" y="1198546"/>
                  <a:pt x="1026182" y="1216459"/>
                </a:cubicBezTo>
                <a:cubicBezTo>
                  <a:pt x="1025917" y="1228887"/>
                  <a:pt x="1028494" y="1239984"/>
                  <a:pt x="1033913" y="1249748"/>
                </a:cubicBezTo>
                <a:cubicBezTo>
                  <a:pt x="1039331" y="1259513"/>
                  <a:pt x="1049178" y="1264669"/>
                  <a:pt x="1063454" y="1265215"/>
                </a:cubicBezTo>
                <a:cubicBezTo>
                  <a:pt x="1077148" y="1264900"/>
                  <a:pt x="1090408" y="1258053"/>
                  <a:pt x="1103233" y="1244675"/>
                </a:cubicBezTo>
                <a:cubicBezTo>
                  <a:pt x="1116058" y="1231297"/>
                  <a:pt x="1124915" y="1213279"/>
                  <a:pt x="1129804" y="1190621"/>
                </a:cubicBezTo>
                <a:lnTo>
                  <a:pt x="1143321" y="1121406"/>
                </a:lnTo>
                <a:cubicBezTo>
                  <a:pt x="1139805" y="1119093"/>
                  <a:pt x="1135265" y="1117164"/>
                  <a:pt x="1129702" y="1115619"/>
                </a:cubicBezTo>
                <a:cubicBezTo>
                  <a:pt x="1124139" y="1114074"/>
                  <a:pt x="1117756" y="1113271"/>
                  <a:pt x="1110554" y="1113211"/>
                </a:cubicBezTo>
                <a:close/>
                <a:moveTo>
                  <a:pt x="10099422" y="1112802"/>
                </a:moveTo>
                <a:cubicBezTo>
                  <a:pt x="10085124" y="1113164"/>
                  <a:pt x="10072654" y="1118222"/>
                  <a:pt x="10062014" y="1127976"/>
                </a:cubicBezTo>
                <a:cubicBezTo>
                  <a:pt x="10051373" y="1137731"/>
                  <a:pt x="10043122" y="1150012"/>
                  <a:pt x="10037262" y="1164820"/>
                </a:cubicBezTo>
                <a:cubicBezTo>
                  <a:pt x="10031401" y="1179628"/>
                  <a:pt x="10028492" y="1194792"/>
                  <a:pt x="10028535" y="1210313"/>
                </a:cubicBezTo>
                <a:cubicBezTo>
                  <a:pt x="10028663" y="1226796"/>
                  <a:pt x="10032811" y="1240128"/>
                  <a:pt x="10040981" y="1250311"/>
                </a:cubicBezTo>
                <a:cubicBezTo>
                  <a:pt x="10049151" y="1260494"/>
                  <a:pt x="10060572" y="1265735"/>
                  <a:pt x="10075247" y="1266034"/>
                </a:cubicBezTo>
                <a:cubicBezTo>
                  <a:pt x="10088759" y="1265683"/>
                  <a:pt x="10100799" y="1260650"/>
                  <a:pt x="10111366" y="1250935"/>
                </a:cubicBezTo>
                <a:cubicBezTo>
                  <a:pt x="10121934" y="1241221"/>
                  <a:pt x="10130270" y="1228935"/>
                  <a:pt x="10136376" y="1214077"/>
                </a:cubicBezTo>
                <a:cubicBezTo>
                  <a:pt x="10142481" y="1199218"/>
                  <a:pt x="10145599" y="1183897"/>
                  <a:pt x="10145724" y="1168113"/>
                </a:cubicBezTo>
                <a:cubicBezTo>
                  <a:pt x="10145813" y="1160207"/>
                  <a:pt x="10144452" y="1152028"/>
                  <a:pt x="10141643" y="1143576"/>
                </a:cubicBezTo>
                <a:cubicBezTo>
                  <a:pt x="10138833" y="1135124"/>
                  <a:pt x="10134041" y="1127946"/>
                  <a:pt x="10127271" y="1122043"/>
                </a:cubicBezTo>
                <a:cubicBezTo>
                  <a:pt x="10120500" y="1116140"/>
                  <a:pt x="10111217" y="1113060"/>
                  <a:pt x="10099422" y="1112802"/>
                </a:cubicBezTo>
                <a:close/>
                <a:moveTo>
                  <a:pt x="9396430" y="1112802"/>
                </a:moveTo>
                <a:cubicBezTo>
                  <a:pt x="9379157" y="1113126"/>
                  <a:pt x="9363524" y="1118442"/>
                  <a:pt x="9349531" y="1128750"/>
                </a:cubicBezTo>
                <a:cubicBezTo>
                  <a:pt x="9335538" y="1139059"/>
                  <a:pt x="9324366" y="1152418"/>
                  <a:pt x="9316018" y="1168826"/>
                </a:cubicBezTo>
                <a:cubicBezTo>
                  <a:pt x="9307671" y="1185235"/>
                  <a:pt x="9303331" y="1202751"/>
                  <a:pt x="9302996" y="1221376"/>
                </a:cubicBezTo>
                <a:cubicBezTo>
                  <a:pt x="9302774" y="1232882"/>
                  <a:pt x="9305165" y="1242954"/>
                  <a:pt x="9310168" y="1251592"/>
                </a:cubicBezTo>
                <a:cubicBezTo>
                  <a:pt x="9315171" y="1260230"/>
                  <a:pt x="9324118" y="1264771"/>
                  <a:pt x="9337010" y="1265215"/>
                </a:cubicBezTo>
                <a:cubicBezTo>
                  <a:pt x="9351754" y="1264780"/>
                  <a:pt x="9366010" y="1256431"/>
                  <a:pt x="9379778" y="1240169"/>
                </a:cubicBezTo>
                <a:cubicBezTo>
                  <a:pt x="9393547" y="1223906"/>
                  <a:pt x="9403187" y="1202339"/>
                  <a:pt x="9408701" y="1175467"/>
                </a:cubicBezTo>
                <a:lnTo>
                  <a:pt x="9420150" y="1115670"/>
                </a:lnTo>
                <a:cubicBezTo>
                  <a:pt x="9417731" y="1115013"/>
                  <a:pt x="9414596" y="1114381"/>
                  <a:pt x="9410745" y="1113775"/>
                </a:cubicBezTo>
                <a:cubicBezTo>
                  <a:pt x="9406894" y="1113169"/>
                  <a:pt x="9402122" y="1112845"/>
                  <a:pt x="9396430" y="1112802"/>
                </a:cubicBezTo>
                <a:close/>
                <a:moveTo>
                  <a:pt x="8442073" y="1112802"/>
                </a:moveTo>
                <a:cubicBezTo>
                  <a:pt x="8427774" y="1113164"/>
                  <a:pt x="8415305" y="1118222"/>
                  <a:pt x="8404664" y="1127976"/>
                </a:cubicBezTo>
                <a:cubicBezTo>
                  <a:pt x="8394023" y="1137731"/>
                  <a:pt x="8385772" y="1150012"/>
                  <a:pt x="8379912" y="1164820"/>
                </a:cubicBezTo>
                <a:cubicBezTo>
                  <a:pt x="8374051" y="1179628"/>
                  <a:pt x="8371142" y="1194792"/>
                  <a:pt x="8371185" y="1210313"/>
                </a:cubicBezTo>
                <a:cubicBezTo>
                  <a:pt x="8371313" y="1226796"/>
                  <a:pt x="8375461" y="1240128"/>
                  <a:pt x="8383632" y="1250311"/>
                </a:cubicBezTo>
                <a:cubicBezTo>
                  <a:pt x="8391800" y="1260494"/>
                  <a:pt x="8403222" y="1265735"/>
                  <a:pt x="8417896" y="1266034"/>
                </a:cubicBezTo>
                <a:cubicBezTo>
                  <a:pt x="8431408" y="1265683"/>
                  <a:pt x="8443448" y="1260650"/>
                  <a:pt x="8454016" y="1250935"/>
                </a:cubicBezTo>
                <a:cubicBezTo>
                  <a:pt x="8464583" y="1241221"/>
                  <a:pt x="8472920" y="1228935"/>
                  <a:pt x="8479026" y="1214077"/>
                </a:cubicBezTo>
                <a:cubicBezTo>
                  <a:pt x="8485132" y="1199218"/>
                  <a:pt x="8488248" y="1183897"/>
                  <a:pt x="8488375" y="1168113"/>
                </a:cubicBezTo>
                <a:cubicBezTo>
                  <a:pt x="8488463" y="1160207"/>
                  <a:pt x="8487102" y="1152028"/>
                  <a:pt x="8484292" y="1143576"/>
                </a:cubicBezTo>
                <a:cubicBezTo>
                  <a:pt x="8481482" y="1135124"/>
                  <a:pt x="8476691" y="1127946"/>
                  <a:pt x="8469921" y="1122043"/>
                </a:cubicBezTo>
                <a:cubicBezTo>
                  <a:pt x="8463150" y="1116140"/>
                  <a:pt x="8453867" y="1113060"/>
                  <a:pt x="8442073" y="1112802"/>
                </a:cubicBezTo>
                <a:close/>
                <a:moveTo>
                  <a:pt x="6453203" y="1112802"/>
                </a:moveTo>
                <a:cubicBezTo>
                  <a:pt x="6435939" y="1113126"/>
                  <a:pt x="6420311" y="1118442"/>
                  <a:pt x="6406317" y="1128750"/>
                </a:cubicBezTo>
                <a:cubicBezTo>
                  <a:pt x="6392323" y="1139059"/>
                  <a:pt x="6381150" y="1152418"/>
                  <a:pt x="6372799" y="1168826"/>
                </a:cubicBezTo>
                <a:cubicBezTo>
                  <a:pt x="6364449" y="1185235"/>
                  <a:pt x="6360106" y="1202751"/>
                  <a:pt x="6359772" y="1221376"/>
                </a:cubicBezTo>
                <a:cubicBezTo>
                  <a:pt x="6359550" y="1232882"/>
                  <a:pt x="6361941" y="1242954"/>
                  <a:pt x="6366947" y="1251592"/>
                </a:cubicBezTo>
                <a:cubicBezTo>
                  <a:pt x="6371953" y="1260230"/>
                  <a:pt x="6380905" y="1264771"/>
                  <a:pt x="6393805" y="1265215"/>
                </a:cubicBezTo>
                <a:cubicBezTo>
                  <a:pt x="6408529" y="1264780"/>
                  <a:pt x="6422777" y="1256431"/>
                  <a:pt x="6436547" y="1240169"/>
                </a:cubicBezTo>
                <a:cubicBezTo>
                  <a:pt x="6450318" y="1223906"/>
                  <a:pt x="6459961" y="1202339"/>
                  <a:pt x="6465476" y="1175467"/>
                </a:cubicBezTo>
                <a:lnTo>
                  <a:pt x="6476926" y="1115670"/>
                </a:lnTo>
                <a:cubicBezTo>
                  <a:pt x="6474506" y="1115013"/>
                  <a:pt x="6471371" y="1114381"/>
                  <a:pt x="6467520" y="1113775"/>
                </a:cubicBezTo>
                <a:cubicBezTo>
                  <a:pt x="6463668" y="1113169"/>
                  <a:pt x="6458897" y="1112845"/>
                  <a:pt x="6453203" y="1112802"/>
                </a:cubicBezTo>
                <a:close/>
                <a:moveTo>
                  <a:pt x="5927473" y="1112802"/>
                </a:moveTo>
                <a:cubicBezTo>
                  <a:pt x="5913175" y="1113164"/>
                  <a:pt x="5900705" y="1118222"/>
                  <a:pt x="5890064" y="1127976"/>
                </a:cubicBezTo>
                <a:cubicBezTo>
                  <a:pt x="5879423" y="1137731"/>
                  <a:pt x="5871173" y="1150012"/>
                  <a:pt x="5865312" y="1164820"/>
                </a:cubicBezTo>
                <a:cubicBezTo>
                  <a:pt x="5859451" y="1179628"/>
                  <a:pt x="5856543" y="1194792"/>
                  <a:pt x="5856585" y="1210313"/>
                </a:cubicBezTo>
                <a:cubicBezTo>
                  <a:pt x="5856713" y="1226796"/>
                  <a:pt x="5860862" y="1240128"/>
                  <a:pt x="5869031" y="1250311"/>
                </a:cubicBezTo>
                <a:cubicBezTo>
                  <a:pt x="5877201" y="1260494"/>
                  <a:pt x="5888623" y="1265735"/>
                  <a:pt x="5903297" y="1266034"/>
                </a:cubicBezTo>
                <a:cubicBezTo>
                  <a:pt x="5916809" y="1265683"/>
                  <a:pt x="5928849" y="1260650"/>
                  <a:pt x="5939416" y="1250935"/>
                </a:cubicBezTo>
                <a:cubicBezTo>
                  <a:pt x="5949984" y="1241221"/>
                  <a:pt x="5958321" y="1228935"/>
                  <a:pt x="5964426" y="1214077"/>
                </a:cubicBezTo>
                <a:cubicBezTo>
                  <a:pt x="5970532" y="1199218"/>
                  <a:pt x="5973648" y="1183897"/>
                  <a:pt x="5973775" y="1168113"/>
                </a:cubicBezTo>
                <a:cubicBezTo>
                  <a:pt x="5973863" y="1160207"/>
                  <a:pt x="5972502" y="1152028"/>
                  <a:pt x="5969692" y="1143576"/>
                </a:cubicBezTo>
                <a:cubicBezTo>
                  <a:pt x="5966882" y="1135124"/>
                  <a:pt x="5962092" y="1127946"/>
                  <a:pt x="5955321" y="1122043"/>
                </a:cubicBezTo>
                <a:cubicBezTo>
                  <a:pt x="5948550" y="1116140"/>
                  <a:pt x="5939267" y="1113060"/>
                  <a:pt x="5927473" y="1112802"/>
                </a:cubicBezTo>
                <a:close/>
                <a:moveTo>
                  <a:pt x="5738829" y="1112802"/>
                </a:moveTo>
                <a:cubicBezTo>
                  <a:pt x="5721558" y="1113126"/>
                  <a:pt x="5705924" y="1118442"/>
                  <a:pt x="5691931" y="1128750"/>
                </a:cubicBezTo>
                <a:cubicBezTo>
                  <a:pt x="5677937" y="1139059"/>
                  <a:pt x="5666767" y="1152418"/>
                  <a:pt x="5658419" y="1168826"/>
                </a:cubicBezTo>
                <a:cubicBezTo>
                  <a:pt x="5650071" y="1185235"/>
                  <a:pt x="5645730" y="1202751"/>
                  <a:pt x="5645397" y="1221376"/>
                </a:cubicBezTo>
                <a:cubicBezTo>
                  <a:pt x="5645175" y="1232882"/>
                  <a:pt x="5647565" y="1242954"/>
                  <a:pt x="5652568" y="1251592"/>
                </a:cubicBezTo>
                <a:cubicBezTo>
                  <a:pt x="5657571" y="1260230"/>
                  <a:pt x="5666518" y="1264771"/>
                  <a:pt x="5679410" y="1265215"/>
                </a:cubicBezTo>
                <a:cubicBezTo>
                  <a:pt x="5694154" y="1264780"/>
                  <a:pt x="5708410" y="1256431"/>
                  <a:pt x="5722179" y="1240169"/>
                </a:cubicBezTo>
                <a:cubicBezTo>
                  <a:pt x="5735946" y="1223906"/>
                  <a:pt x="5745588" y="1202339"/>
                  <a:pt x="5751101" y="1175467"/>
                </a:cubicBezTo>
                <a:lnTo>
                  <a:pt x="5762551" y="1115670"/>
                </a:lnTo>
                <a:cubicBezTo>
                  <a:pt x="5760132" y="1115013"/>
                  <a:pt x="5756996" y="1114381"/>
                  <a:pt x="5753145" y="1113775"/>
                </a:cubicBezTo>
                <a:cubicBezTo>
                  <a:pt x="5749294" y="1113169"/>
                  <a:pt x="5744522" y="1112845"/>
                  <a:pt x="5738829" y="1112802"/>
                </a:cubicBezTo>
                <a:close/>
                <a:moveTo>
                  <a:pt x="4822573" y="1112802"/>
                </a:moveTo>
                <a:cubicBezTo>
                  <a:pt x="4808275" y="1113164"/>
                  <a:pt x="4795805" y="1118222"/>
                  <a:pt x="4785164" y="1127976"/>
                </a:cubicBezTo>
                <a:cubicBezTo>
                  <a:pt x="4774523" y="1137731"/>
                  <a:pt x="4766273" y="1150012"/>
                  <a:pt x="4760412" y="1164820"/>
                </a:cubicBezTo>
                <a:cubicBezTo>
                  <a:pt x="4754551" y="1179628"/>
                  <a:pt x="4751643" y="1194792"/>
                  <a:pt x="4751686" y="1210313"/>
                </a:cubicBezTo>
                <a:cubicBezTo>
                  <a:pt x="4751813" y="1226796"/>
                  <a:pt x="4755962" y="1240128"/>
                  <a:pt x="4764132" y="1250311"/>
                </a:cubicBezTo>
                <a:cubicBezTo>
                  <a:pt x="4772301" y="1260494"/>
                  <a:pt x="4783723" y="1265735"/>
                  <a:pt x="4798398" y="1266034"/>
                </a:cubicBezTo>
                <a:cubicBezTo>
                  <a:pt x="4811909" y="1265683"/>
                  <a:pt x="4823949" y="1260650"/>
                  <a:pt x="4834517" y="1250935"/>
                </a:cubicBezTo>
                <a:cubicBezTo>
                  <a:pt x="4845084" y="1241221"/>
                  <a:pt x="4853421" y="1228935"/>
                  <a:pt x="4859527" y="1214077"/>
                </a:cubicBezTo>
                <a:cubicBezTo>
                  <a:pt x="4865632" y="1199218"/>
                  <a:pt x="4868748" y="1183897"/>
                  <a:pt x="4868874" y="1168113"/>
                </a:cubicBezTo>
                <a:cubicBezTo>
                  <a:pt x="4868963" y="1160207"/>
                  <a:pt x="4867602" y="1152028"/>
                  <a:pt x="4864793" y="1143576"/>
                </a:cubicBezTo>
                <a:cubicBezTo>
                  <a:pt x="4861982" y="1135124"/>
                  <a:pt x="4857192" y="1127946"/>
                  <a:pt x="4850421" y="1122043"/>
                </a:cubicBezTo>
                <a:cubicBezTo>
                  <a:pt x="4843650" y="1116140"/>
                  <a:pt x="4834368" y="1113060"/>
                  <a:pt x="4822573" y="1112802"/>
                </a:cubicBezTo>
                <a:close/>
                <a:moveTo>
                  <a:pt x="4317748" y="1112802"/>
                </a:moveTo>
                <a:cubicBezTo>
                  <a:pt x="4303450" y="1113164"/>
                  <a:pt x="4290980" y="1118222"/>
                  <a:pt x="4280339" y="1127976"/>
                </a:cubicBezTo>
                <a:cubicBezTo>
                  <a:pt x="4269698" y="1137731"/>
                  <a:pt x="4261448" y="1150012"/>
                  <a:pt x="4255587" y="1164820"/>
                </a:cubicBezTo>
                <a:cubicBezTo>
                  <a:pt x="4249727" y="1179628"/>
                  <a:pt x="4246818" y="1194792"/>
                  <a:pt x="4246860" y="1210313"/>
                </a:cubicBezTo>
                <a:cubicBezTo>
                  <a:pt x="4246989" y="1226796"/>
                  <a:pt x="4251137" y="1240128"/>
                  <a:pt x="4259307" y="1250311"/>
                </a:cubicBezTo>
                <a:cubicBezTo>
                  <a:pt x="4267476" y="1260494"/>
                  <a:pt x="4278898" y="1265735"/>
                  <a:pt x="4293573" y="1266034"/>
                </a:cubicBezTo>
                <a:cubicBezTo>
                  <a:pt x="4307085" y="1265683"/>
                  <a:pt x="4319124" y="1260650"/>
                  <a:pt x="4329691" y="1250935"/>
                </a:cubicBezTo>
                <a:cubicBezTo>
                  <a:pt x="4340260" y="1241221"/>
                  <a:pt x="4348596" y="1228935"/>
                  <a:pt x="4354702" y="1214077"/>
                </a:cubicBezTo>
                <a:cubicBezTo>
                  <a:pt x="4360808" y="1199218"/>
                  <a:pt x="4363924" y="1183897"/>
                  <a:pt x="4364050" y="1168113"/>
                </a:cubicBezTo>
                <a:cubicBezTo>
                  <a:pt x="4364139" y="1160207"/>
                  <a:pt x="4362778" y="1152028"/>
                  <a:pt x="4359968" y="1143576"/>
                </a:cubicBezTo>
                <a:cubicBezTo>
                  <a:pt x="4357158" y="1135124"/>
                  <a:pt x="4352368" y="1127946"/>
                  <a:pt x="4345596" y="1122043"/>
                </a:cubicBezTo>
                <a:cubicBezTo>
                  <a:pt x="4338826" y="1116140"/>
                  <a:pt x="4329543" y="1113060"/>
                  <a:pt x="4317748" y="1112802"/>
                </a:cubicBezTo>
                <a:close/>
                <a:moveTo>
                  <a:pt x="4129105" y="1112802"/>
                </a:moveTo>
                <a:cubicBezTo>
                  <a:pt x="4111833" y="1113126"/>
                  <a:pt x="4096200" y="1118442"/>
                  <a:pt x="4082206" y="1128750"/>
                </a:cubicBezTo>
                <a:cubicBezTo>
                  <a:pt x="4068213" y="1139059"/>
                  <a:pt x="4057042" y="1152418"/>
                  <a:pt x="4048694" y="1168826"/>
                </a:cubicBezTo>
                <a:cubicBezTo>
                  <a:pt x="4040347" y="1185235"/>
                  <a:pt x="4036006" y="1202751"/>
                  <a:pt x="4035672" y="1221376"/>
                </a:cubicBezTo>
                <a:cubicBezTo>
                  <a:pt x="4035450" y="1232882"/>
                  <a:pt x="4037841" y="1242954"/>
                  <a:pt x="4042843" y="1251592"/>
                </a:cubicBezTo>
                <a:cubicBezTo>
                  <a:pt x="4047846" y="1260230"/>
                  <a:pt x="4056794" y="1264771"/>
                  <a:pt x="4069685" y="1265215"/>
                </a:cubicBezTo>
                <a:cubicBezTo>
                  <a:pt x="4084429" y="1264780"/>
                  <a:pt x="4098686" y="1256431"/>
                  <a:pt x="4112454" y="1240169"/>
                </a:cubicBezTo>
                <a:cubicBezTo>
                  <a:pt x="4126222" y="1223906"/>
                  <a:pt x="4135863" y="1202339"/>
                  <a:pt x="4141376" y="1175467"/>
                </a:cubicBezTo>
                <a:lnTo>
                  <a:pt x="4152826" y="1115670"/>
                </a:lnTo>
                <a:cubicBezTo>
                  <a:pt x="4150407" y="1115013"/>
                  <a:pt x="4147272" y="1114381"/>
                  <a:pt x="4143420" y="1113775"/>
                </a:cubicBezTo>
                <a:cubicBezTo>
                  <a:pt x="4139570" y="1113169"/>
                  <a:pt x="4134798" y="1112845"/>
                  <a:pt x="4129105" y="1112802"/>
                </a:cubicBezTo>
                <a:close/>
                <a:moveTo>
                  <a:pt x="1536449" y="1112802"/>
                </a:moveTo>
                <a:cubicBezTo>
                  <a:pt x="1522150" y="1113164"/>
                  <a:pt x="1509681" y="1118222"/>
                  <a:pt x="1499040" y="1127976"/>
                </a:cubicBezTo>
                <a:cubicBezTo>
                  <a:pt x="1488399" y="1137731"/>
                  <a:pt x="1480148" y="1150012"/>
                  <a:pt x="1474288" y="1164820"/>
                </a:cubicBezTo>
                <a:cubicBezTo>
                  <a:pt x="1468427" y="1179628"/>
                  <a:pt x="1465518" y="1194792"/>
                  <a:pt x="1465561" y="1210313"/>
                </a:cubicBezTo>
                <a:cubicBezTo>
                  <a:pt x="1465689" y="1226796"/>
                  <a:pt x="1469837" y="1240128"/>
                  <a:pt x="1478007" y="1250311"/>
                </a:cubicBezTo>
                <a:cubicBezTo>
                  <a:pt x="1486177" y="1260494"/>
                  <a:pt x="1497599" y="1265735"/>
                  <a:pt x="1512273" y="1266034"/>
                </a:cubicBezTo>
                <a:cubicBezTo>
                  <a:pt x="1525785" y="1265683"/>
                  <a:pt x="1537824" y="1260650"/>
                  <a:pt x="1548392" y="1250935"/>
                </a:cubicBezTo>
                <a:cubicBezTo>
                  <a:pt x="1558960" y="1241221"/>
                  <a:pt x="1567297" y="1228935"/>
                  <a:pt x="1573402" y="1214077"/>
                </a:cubicBezTo>
                <a:cubicBezTo>
                  <a:pt x="1579508" y="1199218"/>
                  <a:pt x="1582624" y="1183897"/>
                  <a:pt x="1582751" y="1168113"/>
                </a:cubicBezTo>
                <a:cubicBezTo>
                  <a:pt x="1582839" y="1160207"/>
                  <a:pt x="1581478" y="1152028"/>
                  <a:pt x="1578668" y="1143576"/>
                </a:cubicBezTo>
                <a:cubicBezTo>
                  <a:pt x="1575858" y="1135124"/>
                  <a:pt x="1571068" y="1127946"/>
                  <a:pt x="1564297" y="1122043"/>
                </a:cubicBezTo>
                <a:cubicBezTo>
                  <a:pt x="1557526" y="1116140"/>
                  <a:pt x="1548243" y="1113060"/>
                  <a:pt x="1536449" y="1112802"/>
                </a:cubicBezTo>
                <a:close/>
                <a:moveTo>
                  <a:pt x="627890" y="1112392"/>
                </a:moveTo>
                <a:cubicBezTo>
                  <a:pt x="611542" y="1113058"/>
                  <a:pt x="597728" y="1119617"/>
                  <a:pt x="586450" y="1132068"/>
                </a:cubicBezTo>
                <a:cubicBezTo>
                  <a:pt x="575172" y="1144519"/>
                  <a:pt x="567403" y="1158866"/>
                  <a:pt x="563143" y="1175109"/>
                </a:cubicBezTo>
                <a:cubicBezTo>
                  <a:pt x="590412" y="1175655"/>
                  <a:pt x="612916" y="1173332"/>
                  <a:pt x="630657" y="1168140"/>
                </a:cubicBezTo>
                <a:cubicBezTo>
                  <a:pt x="648398" y="1162948"/>
                  <a:pt x="657584" y="1152837"/>
                  <a:pt x="658216" y="1137806"/>
                </a:cubicBezTo>
                <a:cubicBezTo>
                  <a:pt x="658079" y="1129574"/>
                  <a:pt x="655279" y="1123289"/>
                  <a:pt x="649815" y="1118951"/>
                </a:cubicBezTo>
                <a:cubicBezTo>
                  <a:pt x="644351" y="1114613"/>
                  <a:pt x="637043" y="1112426"/>
                  <a:pt x="627890" y="1112392"/>
                </a:cubicBezTo>
                <a:close/>
                <a:moveTo>
                  <a:pt x="7785469" y="1097289"/>
                </a:moveTo>
                <a:cubicBezTo>
                  <a:pt x="7792510" y="1097426"/>
                  <a:pt x="7798068" y="1099710"/>
                  <a:pt x="7802142" y="1104143"/>
                </a:cubicBezTo>
                <a:cubicBezTo>
                  <a:pt x="7806216" y="1108576"/>
                  <a:pt x="7808296" y="1114338"/>
                  <a:pt x="7808381" y="1121430"/>
                </a:cubicBezTo>
                <a:cubicBezTo>
                  <a:pt x="7808253" y="1129000"/>
                  <a:pt x="7805849" y="1135342"/>
                  <a:pt x="7801170" y="1140456"/>
                </a:cubicBezTo>
                <a:cubicBezTo>
                  <a:pt x="7796490" y="1145571"/>
                  <a:pt x="7790302" y="1148230"/>
                  <a:pt x="7782605" y="1148435"/>
                </a:cubicBezTo>
                <a:cubicBezTo>
                  <a:pt x="7775565" y="1148273"/>
                  <a:pt x="7770006" y="1145937"/>
                  <a:pt x="7765932" y="1141428"/>
                </a:cubicBezTo>
                <a:cubicBezTo>
                  <a:pt x="7761858" y="1136919"/>
                  <a:pt x="7759778" y="1131207"/>
                  <a:pt x="7759692" y="1124294"/>
                </a:cubicBezTo>
                <a:cubicBezTo>
                  <a:pt x="7759821" y="1116725"/>
                  <a:pt x="7762225" y="1110383"/>
                  <a:pt x="7766904" y="1105268"/>
                </a:cubicBezTo>
                <a:cubicBezTo>
                  <a:pt x="7771583" y="1100154"/>
                  <a:pt x="7777772" y="1097494"/>
                  <a:pt x="7785469" y="1097289"/>
                </a:cubicBezTo>
                <a:close/>
                <a:moveTo>
                  <a:pt x="5437441" y="1090326"/>
                </a:moveTo>
                <a:lnTo>
                  <a:pt x="5472245" y="1090326"/>
                </a:lnTo>
                <a:lnTo>
                  <a:pt x="5489442" y="1203369"/>
                </a:lnTo>
                <a:cubicBezTo>
                  <a:pt x="5490901" y="1214564"/>
                  <a:pt x="5492180" y="1224121"/>
                  <a:pt x="5493280" y="1232039"/>
                </a:cubicBezTo>
                <a:cubicBezTo>
                  <a:pt x="5494381" y="1239958"/>
                  <a:pt x="5495149" y="1246648"/>
                  <a:pt x="5495584" y="1252109"/>
                </a:cubicBezTo>
                <a:lnTo>
                  <a:pt x="5496812" y="1252109"/>
                </a:lnTo>
                <a:cubicBezTo>
                  <a:pt x="5498757" y="1246930"/>
                  <a:pt x="5501316" y="1240700"/>
                  <a:pt x="5504490" y="1233418"/>
                </a:cubicBezTo>
                <a:cubicBezTo>
                  <a:pt x="5507663" y="1226136"/>
                  <a:pt x="5512064" y="1216929"/>
                  <a:pt x="5517694" y="1205797"/>
                </a:cubicBezTo>
                <a:lnTo>
                  <a:pt x="5578294" y="1090326"/>
                </a:lnTo>
                <a:lnTo>
                  <a:pt x="5615554" y="1090326"/>
                </a:lnTo>
                <a:lnTo>
                  <a:pt x="5505411" y="1288510"/>
                </a:lnTo>
                <a:lnTo>
                  <a:pt x="5471835" y="1288510"/>
                </a:lnTo>
                <a:close/>
                <a:moveTo>
                  <a:pt x="3138289" y="1090326"/>
                </a:moveTo>
                <a:lnTo>
                  <a:pt x="3172270" y="1090326"/>
                </a:lnTo>
                <a:lnTo>
                  <a:pt x="3151381" y="1200912"/>
                </a:lnTo>
                <a:cubicBezTo>
                  <a:pt x="3150153" y="1206424"/>
                  <a:pt x="3149231" y="1211578"/>
                  <a:pt x="3148617" y="1216373"/>
                </a:cubicBezTo>
                <a:cubicBezTo>
                  <a:pt x="3148002" y="1221169"/>
                  <a:pt x="3147695" y="1225708"/>
                  <a:pt x="3147695" y="1229992"/>
                </a:cubicBezTo>
                <a:cubicBezTo>
                  <a:pt x="3147567" y="1240385"/>
                  <a:pt x="3149974" y="1248678"/>
                  <a:pt x="3154913" y="1254873"/>
                </a:cubicBezTo>
                <a:cubicBezTo>
                  <a:pt x="3159855" y="1261068"/>
                  <a:pt x="3168097" y="1264242"/>
                  <a:pt x="3179642" y="1264396"/>
                </a:cubicBezTo>
                <a:cubicBezTo>
                  <a:pt x="3192560" y="1264114"/>
                  <a:pt x="3205325" y="1257510"/>
                  <a:pt x="3217937" y="1244583"/>
                </a:cubicBezTo>
                <a:cubicBezTo>
                  <a:pt x="3230549" y="1231655"/>
                  <a:pt x="3239218" y="1214095"/>
                  <a:pt x="3243945" y="1191901"/>
                </a:cubicBezTo>
                <a:lnTo>
                  <a:pt x="3263195" y="1090326"/>
                </a:lnTo>
                <a:lnTo>
                  <a:pt x="3297190" y="1090326"/>
                </a:lnTo>
                <a:lnTo>
                  <a:pt x="3270568" y="1230774"/>
                </a:lnTo>
                <a:cubicBezTo>
                  <a:pt x="3266540" y="1252886"/>
                  <a:pt x="3263536" y="1272131"/>
                  <a:pt x="3261557" y="1288510"/>
                </a:cubicBezTo>
                <a:lnTo>
                  <a:pt x="3230839" y="1288510"/>
                </a:lnTo>
                <a:lnTo>
                  <a:pt x="3236163" y="1251290"/>
                </a:lnTo>
                <a:lnTo>
                  <a:pt x="3235345" y="1251290"/>
                </a:lnTo>
                <a:cubicBezTo>
                  <a:pt x="3226359" y="1264307"/>
                  <a:pt x="3215762" y="1274484"/>
                  <a:pt x="3203551" y="1281820"/>
                </a:cubicBezTo>
                <a:cubicBezTo>
                  <a:pt x="3191341" y="1289156"/>
                  <a:pt x="3178593" y="1292888"/>
                  <a:pt x="3165307" y="1293015"/>
                </a:cubicBezTo>
                <a:cubicBezTo>
                  <a:pt x="3152037" y="1293442"/>
                  <a:pt x="3140203" y="1289522"/>
                  <a:pt x="3129806" y="1281254"/>
                </a:cubicBezTo>
                <a:cubicBezTo>
                  <a:pt x="3119409" y="1272987"/>
                  <a:pt x="3113921" y="1257811"/>
                  <a:pt x="3113342" y="1235726"/>
                </a:cubicBezTo>
                <a:cubicBezTo>
                  <a:pt x="3113342" y="1231041"/>
                  <a:pt x="3113649" y="1225973"/>
                  <a:pt x="3114262" y="1220520"/>
                </a:cubicBezTo>
                <a:cubicBezTo>
                  <a:pt x="3114876" y="1215068"/>
                  <a:pt x="3115795" y="1209078"/>
                  <a:pt x="3117022" y="1202550"/>
                </a:cubicBezTo>
                <a:close/>
                <a:moveTo>
                  <a:pt x="349854" y="1090326"/>
                </a:moveTo>
                <a:lnTo>
                  <a:pt x="385069" y="1090326"/>
                </a:lnTo>
                <a:lnTo>
                  <a:pt x="404724" y="1197226"/>
                </a:lnTo>
                <a:cubicBezTo>
                  <a:pt x="406942" y="1208327"/>
                  <a:pt x="408750" y="1217969"/>
                  <a:pt x="410149" y="1226152"/>
                </a:cubicBezTo>
                <a:cubicBezTo>
                  <a:pt x="411548" y="1234335"/>
                  <a:pt x="412743" y="1242031"/>
                  <a:pt x="413732" y="1249242"/>
                </a:cubicBezTo>
                <a:lnTo>
                  <a:pt x="414551" y="1249242"/>
                </a:lnTo>
                <a:cubicBezTo>
                  <a:pt x="417128" y="1243030"/>
                  <a:pt x="420062" y="1236101"/>
                  <a:pt x="423355" y="1228456"/>
                </a:cubicBezTo>
                <a:cubicBezTo>
                  <a:pt x="426648" y="1220810"/>
                  <a:pt x="430811" y="1211629"/>
                  <a:pt x="435844" y="1200912"/>
                </a:cubicBezTo>
                <a:lnTo>
                  <a:pt x="486209" y="1090326"/>
                </a:lnTo>
                <a:lnTo>
                  <a:pt x="522243" y="1090326"/>
                </a:lnTo>
                <a:lnTo>
                  <a:pt x="448128" y="1241050"/>
                </a:lnTo>
                <a:cubicBezTo>
                  <a:pt x="437652" y="1262561"/>
                  <a:pt x="426972" y="1281999"/>
                  <a:pt x="416087" y="1299363"/>
                </a:cubicBezTo>
                <a:cubicBezTo>
                  <a:pt x="405201" y="1316728"/>
                  <a:pt x="393088" y="1331967"/>
                  <a:pt x="379746" y="1345082"/>
                </a:cubicBezTo>
                <a:cubicBezTo>
                  <a:pt x="368383" y="1356217"/>
                  <a:pt x="357429" y="1364460"/>
                  <a:pt x="346886" y="1369810"/>
                </a:cubicBezTo>
                <a:cubicBezTo>
                  <a:pt x="336341" y="1375160"/>
                  <a:pt x="328049" y="1378386"/>
                  <a:pt x="322010" y="1379486"/>
                </a:cubicBezTo>
                <a:lnTo>
                  <a:pt x="313820" y="1350407"/>
                </a:lnTo>
                <a:cubicBezTo>
                  <a:pt x="318256" y="1348837"/>
                  <a:pt x="323716" y="1346550"/>
                  <a:pt x="330199" y="1343546"/>
                </a:cubicBezTo>
                <a:cubicBezTo>
                  <a:pt x="336683" y="1340543"/>
                  <a:pt x="343371" y="1336413"/>
                  <a:pt x="350264" y="1331157"/>
                </a:cubicBezTo>
                <a:cubicBezTo>
                  <a:pt x="356917" y="1325986"/>
                  <a:pt x="363572" y="1319535"/>
                  <a:pt x="370225" y="1311804"/>
                </a:cubicBezTo>
                <a:cubicBezTo>
                  <a:pt x="376880" y="1304073"/>
                  <a:pt x="382919" y="1295370"/>
                  <a:pt x="388345" y="1285694"/>
                </a:cubicBezTo>
                <a:cubicBezTo>
                  <a:pt x="389138" y="1284090"/>
                  <a:pt x="389599" y="1282588"/>
                  <a:pt x="389727" y="1281188"/>
                </a:cubicBezTo>
                <a:cubicBezTo>
                  <a:pt x="389855" y="1279789"/>
                  <a:pt x="389803" y="1278287"/>
                  <a:pt x="389573" y="1276683"/>
                </a:cubicBezTo>
                <a:close/>
                <a:moveTo>
                  <a:pt x="156963" y="1090326"/>
                </a:moveTo>
                <a:lnTo>
                  <a:pt x="190944" y="1090326"/>
                </a:lnTo>
                <a:lnTo>
                  <a:pt x="170056" y="1200912"/>
                </a:lnTo>
                <a:cubicBezTo>
                  <a:pt x="168827" y="1206424"/>
                  <a:pt x="167905" y="1211578"/>
                  <a:pt x="167291" y="1216373"/>
                </a:cubicBezTo>
                <a:cubicBezTo>
                  <a:pt x="166677" y="1221169"/>
                  <a:pt x="166370" y="1225708"/>
                  <a:pt x="166370" y="1229992"/>
                </a:cubicBezTo>
                <a:cubicBezTo>
                  <a:pt x="166242" y="1240385"/>
                  <a:pt x="168648" y="1248678"/>
                  <a:pt x="173589" y="1254873"/>
                </a:cubicBezTo>
                <a:cubicBezTo>
                  <a:pt x="178529" y="1261068"/>
                  <a:pt x="186772" y="1264242"/>
                  <a:pt x="198317" y="1264396"/>
                </a:cubicBezTo>
                <a:cubicBezTo>
                  <a:pt x="211235" y="1264114"/>
                  <a:pt x="224000" y="1257510"/>
                  <a:pt x="236612" y="1244583"/>
                </a:cubicBezTo>
                <a:cubicBezTo>
                  <a:pt x="249223" y="1231655"/>
                  <a:pt x="257893" y="1214095"/>
                  <a:pt x="262620" y="1191901"/>
                </a:cubicBezTo>
                <a:lnTo>
                  <a:pt x="281870" y="1090326"/>
                </a:lnTo>
                <a:lnTo>
                  <a:pt x="315865" y="1090326"/>
                </a:lnTo>
                <a:lnTo>
                  <a:pt x="289242" y="1230774"/>
                </a:lnTo>
                <a:cubicBezTo>
                  <a:pt x="285215" y="1252886"/>
                  <a:pt x="282211" y="1272131"/>
                  <a:pt x="280232" y="1288510"/>
                </a:cubicBezTo>
                <a:lnTo>
                  <a:pt x="249513" y="1288510"/>
                </a:lnTo>
                <a:lnTo>
                  <a:pt x="254838" y="1251290"/>
                </a:lnTo>
                <a:lnTo>
                  <a:pt x="254019" y="1251290"/>
                </a:lnTo>
                <a:cubicBezTo>
                  <a:pt x="245034" y="1264307"/>
                  <a:pt x="234436" y="1274484"/>
                  <a:pt x="222226" y="1281820"/>
                </a:cubicBezTo>
                <a:cubicBezTo>
                  <a:pt x="210015" y="1289156"/>
                  <a:pt x="197267" y="1292888"/>
                  <a:pt x="183981" y="1293015"/>
                </a:cubicBezTo>
                <a:cubicBezTo>
                  <a:pt x="170711" y="1293442"/>
                  <a:pt x="158878" y="1289522"/>
                  <a:pt x="148481" y="1281254"/>
                </a:cubicBezTo>
                <a:cubicBezTo>
                  <a:pt x="138083" y="1272987"/>
                  <a:pt x="132596" y="1257811"/>
                  <a:pt x="132017" y="1235726"/>
                </a:cubicBezTo>
                <a:cubicBezTo>
                  <a:pt x="132017" y="1231041"/>
                  <a:pt x="132323" y="1225973"/>
                  <a:pt x="132937" y="1220520"/>
                </a:cubicBezTo>
                <a:cubicBezTo>
                  <a:pt x="133550" y="1215068"/>
                  <a:pt x="134470" y="1209078"/>
                  <a:pt x="135697" y="1202550"/>
                </a:cubicBezTo>
                <a:close/>
                <a:moveTo>
                  <a:pt x="10333621" y="1086231"/>
                </a:moveTo>
                <a:cubicBezTo>
                  <a:pt x="10343024" y="1086384"/>
                  <a:pt x="10351453" y="1087406"/>
                  <a:pt x="10358911" y="1089299"/>
                </a:cubicBezTo>
                <a:cubicBezTo>
                  <a:pt x="10366370" y="1091191"/>
                  <a:pt x="10371728" y="1093036"/>
                  <a:pt x="10374988" y="1094832"/>
                </a:cubicBezTo>
                <a:lnTo>
                  <a:pt x="10365157" y="1121816"/>
                </a:lnTo>
                <a:cubicBezTo>
                  <a:pt x="10361276" y="1119895"/>
                  <a:pt x="10356547" y="1118205"/>
                  <a:pt x="10350977" y="1116745"/>
                </a:cubicBezTo>
                <a:cubicBezTo>
                  <a:pt x="10345405" y="1115285"/>
                  <a:pt x="10338936" y="1114517"/>
                  <a:pt x="10331572" y="1114440"/>
                </a:cubicBezTo>
                <a:cubicBezTo>
                  <a:pt x="10314289" y="1114779"/>
                  <a:pt x="10299388" y="1119746"/>
                  <a:pt x="10286868" y="1129342"/>
                </a:cubicBezTo>
                <a:cubicBezTo>
                  <a:pt x="10274348" y="1138937"/>
                  <a:pt x="10264696" y="1151128"/>
                  <a:pt x="10257910" y="1165913"/>
                </a:cubicBezTo>
                <a:cubicBezTo>
                  <a:pt x="10251124" y="1180698"/>
                  <a:pt x="10247690" y="1196044"/>
                  <a:pt x="10247610" y="1211953"/>
                </a:cubicBezTo>
                <a:cubicBezTo>
                  <a:pt x="10247635" y="1228136"/>
                  <a:pt x="10251783" y="1240940"/>
                  <a:pt x="10260051" y="1250363"/>
                </a:cubicBezTo>
                <a:cubicBezTo>
                  <a:pt x="10268319" y="1259786"/>
                  <a:pt x="10280555" y="1264601"/>
                  <a:pt x="10296759" y="1264805"/>
                </a:cubicBezTo>
                <a:cubicBezTo>
                  <a:pt x="10306810" y="1264652"/>
                  <a:pt x="10315685" y="1263423"/>
                  <a:pt x="10323381" y="1261118"/>
                </a:cubicBezTo>
                <a:cubicBezTo>
                  <a:pt x="10331078" y="1258813"/>
                  <a:pt x="10337495" y="1256355"/>
                  <a:pt x="10342631" y="1253743"/>
                </a:cubicBezTo>
                <a:lnTo>
                  <a:pt x="10345907" y="1280749"/>
                </a:lnTo>
                <a:cubicBezTo>
                  <a:pt x="10340703" y="1283390"/>
                  <a:pt x="10333194" y="1285979"/>
                  <a:pt x="10323381" y="1288517"/>
                </a:cubicBezTo>
                <a:cubicBezTo>
                  <a:pt x="10313569" y="1291055"/>
                  <a:pt x="10301963" y="1292418"/>
                  <a:pt x="10288568" y="1292605"/>
                </a:cubicBezTo>
                <a:cubicBezTo>
                  <a:pt x="10263003" y="1292053"/>
                  <a:pt x="10243917" y="1284569"/>
                  <a:pt x="10231310" y="1270153"/>
                </a:cubicBezTo>
                <a:cubicBezTo>
                  <a:pt x="10218701" y="1255736"/>
                  <a:pt x="10212411" y="1237702"/>
                  <a:pt x="10212438" y="1216050"/>
                </a:cubicBezTo>
                <a:cubicBezTo>
                  <a:pt x="10212614" y="1193165"/>
                  <a:pt x="10217807" y="1171931"/>
                  <a:pt x="10228018" y="1152347"/>
                </a:cubicBezTo>
                <a:cubicBezTo>
                  <a:pt x="10238229" y="1132764"/>
                  <a:pt x="10252400" y="1116937"/>
                  <a:pt x="10270529" y="1104865"/>
                </a:cubicBezTo>
                <a:cubicBezTo>
                  <a:pt x="10288658" y="1092793"/>
                  <a:pt x="10309689" y="1086582"/>
                  <a:pt x="10333621" y="1086231"/>
                </a:cubicBezTo>
                <a:close/>
                <a:moveTo>
                  <a:pt x="8676270" y="1086231"/>
                </a:moveTo>
                <a:cubicBezTo>
                  <a:pt x="8685674" y="1086384"/>
                  <a:pt x="8694103" y="1087406"/>
                  <a:pt x="8701562" y="1089299"/>
                </a:cubicBezTo>
                <a:cubicBezTo>
                  <a:pt x="8709019" y="1091191"/>
                  <a:pt x="8714378" y="1093036"/>
                  <a:pt x="8717637" y="1094832"/>
                </a:cubicBezTo>
                <a:lnTo>
                  <a:pt x="8707808" y="1121816"/>
                </a:lnTo>
                <a:cubicBezTo>
                  <a:pt x="8703926" y="1119895"/>
                  <a:pt x="8699198" y="1118205"/>
                  <a:pt x="8693626" y="1116745"/>
                </a:cubicBezTo>
                <a:cubicBezTo>
                  <a:pt x="8688054" y="1115285"/>
                  <a:pt x="8681586" y="1114517"/>
                  <a:pt x="8674223" y="1114440"/>
                </a:cubicBezTo>
                <a:cubicBezTo>
                  <a:pt x="8656939" y="1114779"/>
                  <a:pt x="8642038" y="1119746"/>
                  <a:pt x="8629518" y="1129342"/>
                </a:cubicBezTo>
                <a:cubicBezTo>
                  <a:pt x="8616998" y="1138937"/>
                  <a:pt x="8607346" y="1151128"/>
                  <a:pt x="8600560" y="1165913"/>
                </a:cubicBezTo>
                <a:cubicBezTo>
                  <a:pt x="8593774" y="1180698"/>
                  <a:pt x="8590341" y="1196044"/>
                  <a:pt x="8590260" y="1211953"/>
                </a:cubicBezTo>
                <a:cubicBezTo>
                  <a:pt x="8590285" y="1228136"/>
                  <a:pt x="8594432" y="1240940"/>
                  <a:pt x="8602700" y="1250363"/>
                </a:cubicBezTo>
                <a:cubicBezTo>
                  <a:pt x="8610969" y="1259786"/>
                  <a:pt x="8623205" y="1264601"/>
                  <a:pt x="8639409" y="1264805"/>
                </a:cubicBezTo>
                <a:cubicBezTo>
                  <a:pt x="8649460" y="1264652"/>
                  <a:pt x="8658335" y="1263423"/>
                  <a:pt x="8666031" y="1261118"/>
                </a:cubicBezTo>
                <a:cubicBezTo>
                  <a:pt x="8673727" y="1258813"/>
                  <a:pt x="8680144" y="1256355"/>
                  <a:pt x="8685281" y="1253743"/>
                </a:cubicBezTo>
                <a:lnTo>
                  <a:pt x="8688558" y="1280749"/>
                </a:lnTo>
                <a:cubicBezTo>
                  <a:pt x="8683352" y="1283390"/>
                  <a:pt x="8675844" y="1285979"/>
                  <a:pt x="8666031" y="1288517"/>
                </a:cubicBezTo>
                <a:cubicBezTo>
                  <a:pt x="8656218" y="1291055"/>
                  <a:pt x="8644614" y="1292418"/>
                  <a:pt x="8631217" y="1292605"/>
                </a:cubicBezTo>
                <a:cubicBezTo>
                  <a:pt x="8605653" y="1292053"/>
                  <a:pt x="8586567" y="1284569"/>
                  <a:pt x="8573959" y="1270153"/>
                </a:cubicBezTo>
                <a:cubicBezTo>
                  <a:pt x="8561351" y="1255736"/>
                  <a:pt x="8555061" y="1237702"/>
                  <a:pt x="8555088" y="1216050"/>
                </a:cubicBezTo>
                <a:cubicBezTo>
                  <a:pt x="8555264" y="1193165"/>
                  <a:pt x="8560458" y="1171931"/>
                  <a:pt x="8570668" y="1152347"/>
                </a:cubicBezTo>
                <a:cubicBezTo>
                  <a:pt x="8580880" y="1132764"/>
                  <a:pt x="8595050" y="1116937"/>
                  <a:pt x="8613179" y="1104865"/>
                </a:cubicBezTo>
                <a:cubicBezTo>
                  <a:pt x="8631308" y="1092793"/>
                  <a:pt x="8652339" y="1086582"/>
                  <a:pt x="8676270" y="1086231"/>
                </a:cubicBezTo>
                <a:close/>
                <a:moveTo>
                  <a:pt x="9687915" y="1085821"/>
                </a:moveTo>
                <a:cubicBezTo>
                  <a:pt x="9700399" y="1085514"/>
                  <a:pt x="9711755" y="1089502"/>
                  <a:pt x="9721983" y="1097786"/>
                </a:cubicBezTo>
                <a:cubicBezTo>
                  <a:pt x="9732209" y="1106070"/>
                  <a:pt x="9737628" y="1120495"/>
                  <a:pt x="9738242" y="1141063"/>
                </a:cubicBezTo>
                <a:cubicBezTo>
                  <a:pt x="9738216" y="1145491"/>
                  <a:pt x="9737858" y="1150560"/>
                  <a:pt x="9737169" y="1156268"/>
                </a:cubicBezTo>
                <a:cubicBezTo>
                  <a:pt x="9736478" y="1161977"/>
                  <a:pt x="9735610" y="1167557"/>
                  <a:pt x="9734561" y="1173009"/>
                </a:cubicBezTo>
                <a:lnTo>
                  <a:pt x="9712476" y="1288510"/>
                </a:lnTo>
                <a:lnTo>
                  <a:pt x="9678496" y="1288510"/>
                </a:lnTo>
                <a:lnTo>
                  <a:pt x="9700203" y="1174238"/>
                </a:lnTo>
                <a:cubicBezTo>
                  <a:pt x="9701039" y="1170287"/>
                  <a:pt x="9701721" y="1166106"/>
                  <a:pt x="9702250" y="1161695"/>
                </a:cubicBezTo>
                <a:cubicBezTo>
                  <a:pt x="9702779" y="1157283"/>
                  <a:pt x="9703052" y="1153000"/>
                  <a:pt x="9703070" y="1148844"/>
                </a:cubicBezTo>
                <a:cubicBezTo>
                  <a:pt x="9703231" y="1138614"/>
                  <a:pt x="9700962" y="1130303"/>
                  <a:pt x="9696261" y="1123912"/>
                </a:cubicBezTo>
                <a:cubicBezTo>
                  <a:pt x="9691559" y="1117521"/>
                  <a:pt x="9683452" y="1114227"/>
                  <a:pt x="9671941" y="1114031"/>
                </a:cubicBezTo>
                <a:cubicBezTo>
                  <a:pt x="9663666" y="1114086"/>
                  <a:pt x="9654915" y="1117206"/>
                  <a:pt x="9645683" y="1123390"/>
                </a:cubicBezTo>
                <a:cubicBezTo>
                  <a:pt x="9636452" y="1129574"/>
                  <a:pt x="9628063" y="1138489"/>
                  <a:pt x="9620517" y="1150134"/>
                </a:cubicBezTo>
                <a:cubicBezTo>
                  <a:pt x="9612970" y="1161779"/>
                  <a:pt x="9607585" y="1175821"/>
                  <a:pt x="9604362" y="1192259"/>
                </a:cubicBezTo>
                <a:lnTo>
                  <a:pt x="9586340" y="1288510"/>
                </a:lnTo>
                <a:lnTo>
                  <a:pt x="9552346" y="1288510"/>
                </a:lnTo>
                <a:lnTo>
                  <a:pt x="9578968" y="1148062"/>
                </a:lnTo>
                <a:cubicBezTo>
                  <a:pt x="9581178" y="1137006"/>
                  <a:pt x="9583004" y="1126667"/>
                  <a:pt x="9584446" y="1117045"/>
                </a:cubicBezTo>
                <a:cubicBezTo>
                  <a:pt x="9585887" y="1107422"/>
                  <a:pt x="9587202" y="1098516"/>
                  <a:pt x="9588388" y="1090326"/>
                </a:cubicBezTo>
                <a:lnTo>
                  <a:pt x="9618697" y="1090326"/>
                </a:lnTo>
                <a:lnTo>
                  <a:pt x="9613782" y="1129185"/>
                </a:lnTo>
                <a:lnTo>
                  <a:pt x="9614601" y="1129185"/>
                </a:lnTo>
                <a:cubicBezTo>
                  <a:pt x="9623543" y="1115203"/>
                  <a:pt x="9634329" y="1104497"/>
                  <a:pt x="9646958" y="1097068"/>
                </a:cubicBezTo>
                <a:cubicBezTo>
                  <a:pt x="9659586" y="1089638"/>
                  <a:pt x="9673239" y="1085889"/>
                  <a:pt x="9687915" y="1085821"/>
                </a:cubicBezTo>
                <a:close/>
                <a:moveTo>
                  <a:pt x="9405021" y="1085821"/>
                </a:moveTo>
                <a:cubicBezTo>
                  <a:pt x="9414622" y="1085863"/>
                  <a:pt x="9424151" y="1086596"/>
                  <a:pt x="9433608" y="1088020"/>
                </a:cubicBezTo>
                <a:cubicBezTo>
                  <a:pt x="9443065" y="1089444"/>
                  <a:pt x="9451271" y="1091305"/>
                  <a:pt x="9458225" y="1093602"/>
                </a:cubicBezTo>
                <a:lnTo>
                  <a:pt x="9438156" y="1196789"/>
                </a:lnTo>
                <a:cubicBezTo>
                  <a:pt x="9434879" y="1214276"/>
                  <a:pt x="9432525" y="1231099"/>
                  <a:pt x="9431092" y="1247256"/>
                </a:cubicBezTo>
                <a:cubicBezTo>
                  <a:pt x="9429658" y="1263413"/>
                  <a:pt x="9429146" y="1277164"/>
                  <a:pt x="9429555" y="1288510"/>
                </a:cubicBezTo>
                <a:lnTo>
                  <a:pt x="9398069" y="1288510"/>
                </a:lnTo>
                <a:cubicBezTo>
                  <a:pt x="9398103" y="1282459"/>
                  <a:pt x="9398547" y="1275003"/>
                  <a:pt x="9399398" y="1266142"/>
                </a:cubicBezTo>
                <a:cubicBezTo>
                  <a:pt x="9400250" y="1257281"/>
                  <a:pt x="9401306" y="1247685"/>
                  <a:pt x="9402567" y="1237355"/>
                </a:cubicBezTo>
                <a:lnTo>
                  <a:pt x="9401749" y="1237355"/>
                </a:lnTo>
                <a:cubicBezTo>
                  <a:pt x="9390807" y="1257586"/>
                  <a:pt x="9378789" y="1271981"/>
                  <a:pt x="9365694" y="1280538"/>
                </a:cubicBezTo>
                <a:cubicBezTo>
                  <a:pt x="9352599" y="1289096"/>
                  <a:pt x="9338939" y="1293255"/>
                  <a:pt x="9324716" y="1293015"/>
                </a:cubicBezTo>
                <a:cubicBezTo>
                  <a:pt x="9307118" y="1292642"/>
                  <a:pt x="9293285" y="1286438"/>
                  <a:pt x="9283217" y="1274403"/>
                </a:cubicBezTo>
                <a:cubicBezTo>
                  <a:pt x="9273150" y="1262368"/>
                  <a:pt x="9268019" y="1246741"/>
                  <a:pt x="9267824" y="1227521"/>
                </a:cubicBezTo>
                <a:cubicBezTo>
                  <a:pt x="9267917" y="1204103"/>
                  <a:pt x="9273370" y="1181660"/>
                  <a:pt x="9284182" y="1160192"/>
                </a:cubicBezTo>
                <a:cubicBezTo>
                  <a:pt x="9294994" y="1138725"/>
                  <a:pt x="9310610" y="1121082"/>
                  <a:pt x="9331028" y="1107262"/>
                </a:cubicBezTo>
                <a:cubicBezTo>
                  <a:pt x="9351446" y="1093443"/>
                  <a:pt x="9376110" y="1086296"/>
                  <a:pt x="9405021" y="1085821"/>
                </a:cubicBezTo>
                <a:close/>
                <a:moveTo>
                  <a:pt x="6663985" y="1085821"/>
                </a:moveTo>
                <a:cubicBezTo>
                  <a:pt x="6679058" y="1086102"/>
                  <a:pt x="6690343" y="1090344"/>
                  <a:pt x="6697842" y="1098550"/>
                </a:cubicBezTo>
                <a:cubicBezTo>
                  <a:pt x="6705342" y="1106755"/>
                  <a:pt x="6709467" y="1117240"/>
                  <a:pt x="6710215" y="1130004"/>
                </a:cubicBezTo>
                <a:cubicBezTo>
                  <a:pt x="6719095" y="1115656"/>
                  <a:pt x="6729716" y="1104762"/>
                  <a:pt x="6742079" y="1097323"/>
                </a:cubicBezTo>
                <a:cubicBezTo>
                  <a:pt x="6754441" y="1089885"/>
                  <a:pt x="6768137" y="1086051"/>
                  <a:pt x="6783163" y="1085821"/>
                </a:cubicBezTo>
                <a:cubicBezTo>
                  <a:pt x="6795191" y="1085658"/>
                  <a:pt x="6806036" y="1089663"/>
                  <a:pt x="6815700" y="1097836"/>
                </a:cubicBezTo>
                <a:cubicBezTo>
                  <a:pt x="6825365" y="1106009"/>
                  <a:pt x="6830479" y="1119325"/>
                  <a:pt x="6831040" y="1137786"/>
                </a:cubicBezTo>
                <a:cubicBezTo>
                  <a:pt x="6831031" y="1142616"/>
                  <a:pt x="6830742" y="1148008"/>
                  <a:pt x="6830172" y="1153964"/>
                </a:cubicBezTo>
                <a:cubicBezTo>
                  <a:pt x="6829600" y="1159920"/>
                  <a:pt x="6828800" y="1165722"/>
                  <a:pt x="6827768" y="1171371"/>
                </a:cubicBezTo>
                <a:lnTo>
                  <a:pt x="6805684" y="1288510"/>
                </a:lnTo>
                <a:lnTo>
                  <a:pt x="6772508" y="1288510"/>
                </a:lnTo>
                <a:lnTo>
                  <a:pt x="6793819" y="1174238"/>
                </a:lnTo>
                <a:cubicBezTo>
                  <a:pt x="6794655" y="1170450"/>
                  <a:pt x="6795338" y="1166251"/>
                  <a:pt x="6795868" y="1161644"/>
                </a:cubicBezTo>
                <a:cubicBezTo>
                  <a:pt x="6796397" y="1157036"/>
                  <a:pt x="6796670" y="1152633"/>
                  <a:pt x="6796687" y="1148435"/>
                </a:cubicBezTo>
                <a:cubicBezTo>
                  <a:pt x="6796824" y="1137863"/>
                  <a:pt x="6794604" y="1129518"/>
                  <a:pt x="6790027" y="1123400"/>
                </a:cubicBezTo>
                <a:cubicBezTo>
                  <a:pt x="6785452" y="1117282"/>
                  <a:pt x="6777699" y="1114159"/>
                  <a:pt x="6766770" y="1114031"/>
                </a:cubicBezTo>
                <a:cubicBezTo>
                  <a:pt x="6753947" y="1114304"/>
                  <a:pt x="6741584" y="1120925"/>
                  <a:pt x="6729683" y="1133895"/>
                </a:cubicBezTo>
                <a:cubicBezTo>
                  <a:pt x="6717783" y="1146865"/>
                  <a:pt x="6709521" y="1164545"/>
                  <a:pt x="6704900" y="1186935"/>
                </a:cubicBezTo>
                <a:lnTo>
                  <a:pt x="6685679" y="1288510"/>
                </a:lnTo>
                <a:lnTo>
                  <a:pt x="6652926" y="1288510"/>
                </a:lnTo>
                <a:lnTo>
                  <a:pt x="6675043" y="1172190"/>
                </a:lnTo>
                <a:cubicBezTo>
                  <a:pt x="6675862" y="1167907"/>
                  <a:pt x="6676477" y="1163777"/>
                  <a:pt x="6676886" y="1159801"/>
                </a:cubicBezTo>
                <a:cubicBezTo>
                  <a:pt x="6677296" y="1155824"/>
                  <a:pt x="6677501" y="1151899"/>
                  <a:pt x="6677501" y="1148025"/>
                </a:cubicBezTo>
                <a:cubicBezTo>
                  <a:pt x="6677833" y="1139262"/>
                  <a:pt x="6676041" y="1131497"/>
                  <a:pt x="6672125" y="1124731"/>
                </a:cubicBezTo>
                <a:cubicBezTo>
                  <a:pt x="6668208" y="1117964"/>
                  <a:pt x="6660170" y="1114398"/>
                  <a:pt x="6648011" y="1114031"/>
                </a:cubicBezTo>
                <a:cubicBezTo>
                  <a:pt x="6634922" y="1114517"/>
                  <a:pt x="6622191" y="1121736"/>
                  <a:pt x="6609818" y="1135687"/>
                </a:cubicBezTo>
                <a:cubicBezTo>
                  <a:pt x="6597446" y="1149638"/>
                  <a:pt x="6589015" y="1167403"/>
                  <a:pt x="6584527" y="1188983"/>
                </a:cubicBezTo>
                <a:lnTo>
                  <a:pt x="6566096" y="1288510"/>
                </a:lnTo>
                <a:lnTo>
                  <a:pt x="6532921" y="1288510"/>
                </a:lnTo>
                <a:lnTo>
                  <a:pt x="6559543" y="1148062"/>
                </a:lnTo>
                <a:cubicBezTo>
                  <a:pt x="6563570" y="1125951"/>
                  <a:pt x="6566574" y="1106705"/>
                  <a:pt x="6568554" y="1090326"/>
                </a:cubicBezTo>
                <a:lnTo>
                  <a:pt x="6598453" y="1090326"/>
                </a:lnTo>
                <a:lnTo>
                  <a:pt x="6593128" y="1127547"/>
                </a:lnTo>
                <a:lnTo>
                  <a:pt x="6594357" y="1127547"/>
                </a:lnTo>
                <a:cubicBezTo>
                  <a:pt x="6603683" y="1113813"/>
                  <a:pt x="6614316" y="1103432"/>
                  <a:pt x="6626253" y="1096403"/>
                </a:cubicBezTo>
                <a:cubicBezTo>
                  <a:pt x="6638190" y="1089373"/>
                  <a:pt x="6650767" y="1085846"/>
                  <a:pt x="6663985" y="1085821"/>
                </a:cubicBezTo>
                <a:close/>
                <a:moveTo>
                  <a:pt x="6461796" y="1085821"/>
                </a:moveTo>
                <a:cubicBezTo>
                  <a:pt x="6471398" y="1085863"/>
                  <a:pt x="6480927" y="1086596"/>
                  <a:pt x="6490384" y="1088020"/>
                </a:cubicBezTo>
                <a:cubicBezTo>
                  <a:pt x="6499841" y="1089444"/>
                  <a:pt x="6508046" y="1091305"/>
                  <a:pt x="6515001" y="1093602"/>
                </a:cubicBezTo>
                <a:lnTo>
                  <a:pt x="6494932" y="1196789"/>
                </a:lnTo>
                <a:cubicBezTo>
                  <a:pt x="6491655" y="1214276"/>
                  <a:pt x="6489300" y="1231099"/>
                  <a:pt x="6487867" y="1247256"/>
                </a:cubicBezTo>
                <a:cubicBezTo>
                  <a:pt x="6486434" y="1263413"/>
                  <a:pt x="6485922" y="1277164"/>
                  <a:pt x="6486330" y="1288510"/>
                </a:cubicBezTo>
                <a:lnTo>
                  <a:pt x="6454844" y="1288510"/>
                </a:lnTo>
                <a:cubicBezTo>
                  <a:pt x="6454878" y="1282459"/>
                  <a:pt x="6455321" y="1275003"/>
                  <a:pt x="6456173" y="1266142"/>
                </a:cubicBezTo>
                <a:cubicBezTo>
                  <a:pt x="6457025" y="1257281"/>
                  <a:pt x="6458081" y="1247685"/>
                  <a:pt x="6459342" y="1237355"/>
                </a:cubicBezTo>
                <a:lnTo>
                  <a:pt x="6458524" y="1237355"/>
                </a:lnTo>
                <a:cubicBezTo>
                  <a:pt x="6447575" y="1257586"/>
                  <a:pt x="6435556" y="1271981"/>
                  <a:pt x="6422468" y="1280538"/>
                </a:cubicBezTo>
                <a:cubicBezTo>
                  <a:pt x="6409380" y="1289096"/>
                  <a:pt x="6395725" y="1293255"/>
                  <a:pt x="6381504" y="1293015"/>
                </a:cubicBezTo>
                <a:cubicBezTo>
                  <a:pt x="6363899" y="1292642"/>
                  <a:pt x="6350062" y="1286438"/>
                  <a:pt x="6339994" y="1274403"/>
                </a:cubicBezTo>
                <a:cubicBezTo>
                  <a:pt x="6329926" y="1262368"/>
                  <a:pt x="6324794" y="1246741"/>
                  <a:pt x="6324599" y="1227521"/>
                </a:cubicBezTo>
                <a:cubicBezTo>
                  <a:pt x="6324693" y="1204103"/>
                  <a:pt x="6330146" y="1181660"/>
                  <a:pt x="6340959" y="1160192"/>
                </a:cubicBezTo>
                <a:cubicBezTo>
                  <a:pt x="6351773" y="1138725"/>
                  <a:pt x="6367389" y="1121082"/>
                  <a:pt x="6387807" y="1107262"/>
                </a:cubicBezTo>
                <a:cubicBezTo>
                  <a:pt x="6408225" y="1093443"/>
                  <a:pt x="6432888" y="1086296"/>
                  <a:pt x="6461796" y="1085821"/>
                </a:cubicBezTo>
                <a:close/>
                <a:moveTo>
                  <a:pt x="6239865" y="1085821"/>
                </a:moveTo>
                <a:cubicBezTo>
                  <a:pt x="6252349" y="1085514"/>
                  <a:pt x="6263705" y="1089502"/>
                  <a:pt x="6273932" y="1097786"/>
                </a:cubicBezTo>
                <a:cubicBezTo>
                  <a:pt x="6284159" y="1106070"/>
                  <a:pt x="6289579" y="1120495"/>
                  <a:pt x="6290192" y="1141063"/>
                </a:cubicBezTo>
                <a:cubicBezTo>
                  <a:pt x="6290166" y="1145491"/>
                  <a:pt x="6289809" y="1150560"/>
                  <a:pt x="6289118" y="1156268"/>
                </a:cubicBezTo>
                <a:cubicBezTo>
                  <a:pt x="6288428" y="1161977"/>
                  <a:pt x="6287559" y="1167557"/>
                  <a:pt x="6286511" y="1173009"/>
                </a:cubicBezTo>
                <a:lnTo>
                  <a:pt x="6264426" y="1288510"/>
                </a:lnTo>
                <a:lnTo>
                  <a:pt x="6230445" y="1288510"/>
                </a:lnTo>
                <a:lnTo>
                  <a:pt x="6252152" y="1174238"/>
                </a:lnTo>
                <a:cubicBezTo>
                  <a:pt x="6252989" y="1170287"/>
                  <a:pt x="6253671" y="1166106"/>
                  <a:pt x="6254200" y="1161695"/>
                </a:cubicBezTo>
                <a:cubicBezTo>
                  <a:pt x="6254729" y="1157283"/>
                  <a:pt x="6255003" y="1153000"/>
                  <a:pt x="6255019" y="1148844"/>
                </a:cubicBezTo>
                <a:cubicBezTo>
                  <a:pt x="6255182" y="1138614"/>
                  <a:pt x="6252912" y="1130303"/>
                  <a:pt x="6248210" y="1123912"/>
                </a:cubicBezTo>
                <a:cubicBezTo>
                  <a:pt x="6243509" y="1117521"/>
                  <a:pt x="6235403" y="1114227"/>
                  <a:pt x="6223892" y="1114031"/>
                </a:cubicBezTo>
                <a:cubicBezTo>
                  <a:pt x="6215617" y="1114086"/>
                  <a:pt x="6206864" y="1117206"/>
                  <a:pt x="6197633" y="1123390"/>
                </a:cubicBezTo>
                <a:cubicBezTo>
                  <a:pt x="6188403" y="1129574"/>
                  <a:pt x="6180014" y="1138489"/>
                  <a:pt x="6172467" y="1150134"/>
                </a:cubicBezTo>
                <a:cubicBezTo>
                  <a:pt x="6164920" y="1161779"/>
                  <a:pt x="6159535" y="1175821"/>
                  <a:pt x="6156312" y="1192259"/>
                </a:cubicBezTo>
                <a:lnTo>
                  <a:pt x="6138291" y="1288510"/>
                </a:lnTo>
                <a:lnTo>
                  <a:pt x="6104296" y="1288510"/>
                </a:lnTo>
                <a:lnTo>
                  <a:pt x="6130918" y="1148062"/>
                </a:lnTo>
                <a:cubicBezTo>
                  <a:pt x="6133128" y="1137006"/>
                  <a:pt x="6134954" y="1126667"/>
                  <a:pt x="6136396" y="1117045"/>
                </a:cubicBezTo>
                <a:cubicBezTo>
                  <a:pt x="6137838" y="1107422"/>
                  <a:pt x="6139152" y="1098516"/>
                  <a:pt x="6140338" y="1090326"/>
                </a:cubicBezTo>
                <a:lnTo>
                  <a:pt x="6170647" y="1090326"/>
                </a:lnTo>
                <a:lnTo>
                  <a:pt x="6165732" y="1129185"/>
                </a:lnTo>
                <a:lnTo>
                  <a:pt x="6166551" y="1129185"/>
                </a:lnTo>
                <a:cubicBezTo>
                  <a:pt x="6175493" y="1115203"/>
                  <a:pt x="6186279" y="1104497"/>
                  <a:pt x="6198908" y="1097068"/>
                </a:cubicBezTo>
                <a:cubicBezTo>
                  <a:pt x="6211536" y="1089638"/>
                  <a:pt x="6225189" y="1085889"/>
                  <a:pt x="6239865" y="1085821"/>
                </a:cubicBezTo>
                <a:close/>
                <a:moveTo>
                  <a:pt x="5931161" y="1085821"/>
                </a:moveTo>
                <a:cubicBezTo>
                  <a:pt x="5949007" y="1086061"/>
                  <a:pt x="5963644" y="1090082"/>
                  <a:pt x="5975069" y="1097884"/>
                </a:cubicBezTo>
                <a:cubicBezTo>
                  <a:pt x="5986493" y="1105687"/>
                  <a:pt x="5994937" y="1115834"/>
                  <a:pt x="6000400" y="1128326"/>
                </a:cubicBezTo>
                <a:cubicBezTo>
                  <a:pt x="6005863" y="1140817"/>
                  <a:pt x="6008576" y="1154216"/>
                  <a:pt x="6008537" y="1168523"/>
                </a:cubicBezTo>
                <a:cubicBezTo>
                  <a:pt x="6008411" y="1189278"/>
                  <a:pt x="6003845" y="1209081"/>
                  <a:pt x="5994835" y="1227930"/>
                </a:cubicBezTo>
                <a:cubicBezTo>
                  <a:pt x="5985827" y="1246780"/>
                  <a:pt x="5973130" y="1262238"/>
                  <a:pt x="5956745" y="1274305"/>
                </a:cubicBezTo>
                <a:cubicBezTo>
                  <a:pt x="5940361" y="1286372"/>
                  <a:pt x="5921042" y="1292609"/>
                  <a:pt x="5898790" y="1293015"/>
                </a:cubicBezTo>
                <a:cubicBezTo>
                  <a:pt x="5873880" y="1292411"/>
                  <a:pt x="5854789" y="1284415"/>
                  <a:pt x="5841514" y="1269026"/>
                </a:cubicBezTo>
                <a:cubicBezTo>
                  <a:pt x="5828239" y="1253636"/>
                  <a:pt x="5821539" y="1234475"/>
                  <a:pt x="5821413" y="1211542"/>
                </a:cubicBezTo>
                <a:cubicBezTo>
                  <a:pt x="5821577" y="1189482"/>
                  <a:pt x="5826296" y="1168966"/>
                  <a:pt x="5835570" y="1149995"/>
                </a:cubicBezTo>
                <a:cubicBezTo>
                  <a:pt x="5844844" y="1131024"/>
                  <a:pt x="5857693" y="1115672"/>
                  <a:pt x="5874116" y="1103939"/>
                </a:cubicBezTo>
                <a:cubicBezTo>
                  <a:pt x="5890538" y="1092206"/>
                  <a:pt x="5909553" y="1086167"/>
                  <a:pt x="5931161" y="1085821"/>
                </a:cubicBezTo>
                <a:close/>
                <a:moveTo>
                  <a:pt x="5747421" y="1085821"/>
                </a:moveTo>
                <a:cubicBezTo>
                  <a:pt x="5757023" y="1085863"/>
                  <a:pt x="5766552" y="1086596"/>
                  <a:pt x="5776009" y="1088020"/>
                </a:cubicBezTo>
                <a:cubicBezTo>
                  <a:pt x="5785466" y="1089444"/>
                  <a:pt x="5793671" y="1091305"/>
                  <a:pt x="5800626" y="1093602"/>
                </a:cubicBezTo>
                <a:lnTo>
                  <a:pt x="5780557" y="1196789"/>
                </a:lnTo>
                <a:cubicBezTo>
                  <a:pt x="5777280" y="1214276"/>
                  <a:pt x="5774925" y="1231099"/>
                  <a:pt x="5773492" y="1247256"/>
                </a:cubicBezTo>
                <a:cubicBezTo>
                  <a:pt x="5772059" y="1263413"/>
                  <a:pt x="5771547" y="1277164"/>
                  <a:pt x="5771955" y="1288510"/>
                </a:cubicBezTo>
                <a:lnTo>
                  <a:pt x="5740469" y="1288510"/>
                </a:lnTo>
                <a:cubicBezTo>
                  <a:pt x="5740503" y="1282459"/>
                  <a:pt x="5740946" y="1275003"/>
                  <a:pt x="5741798" y="1266142"/>
                </a:cubicBezTo>
                <a:cubicBezTo>
                  <a:pt x="5742650" y="1257281"/>
                  <a:pt x="5743706" y="1247685"/>
                  <a:pt x="5744967" y="1237355"/>
                </a:cubicBezTo>
                <a:lnTo>
                  <a:pt x="5744149" y="1237355"/>
                </a:lnTo>
                <a:cubicBezTo>
                  <a:pt x="5733208" y="1257586"/>
                  <a:pt x="5721190" y="1271981"/>
                  <a:pt x="5708094" y="1280538"/>
                </a:cubicBezTo>
                <a:cubicBezTo>
                  <a:pt x="5694998" y="1289096"/>
                  <a:pt x="5681339" y="1293255"/>
                  <a:pt x="5667116" y="1293015"/>
                </a:cubicBezTo>
                <a:cubicBezTo>
                  <a:pt x="5649517" y="1292642"/>
                  <a:pt x="5635685" y="1286438"/>
                  <a:pt x="5625618" y="1274403"/>
                </a:cubicBezTo>
                <a:cubicBezTo>
                  <a:pt x="5615551" y="1262368"/>
                  <a:pt x="5610419" y="1246741"/>
                  <a:pt x="5610224" y="1227521"/>
                </a:cubicBezTo>
                <a:cubicBezTo>
                  <a:pt x="5610318" y="1204103"/>
                  <a:pt x="5615770" y="1181660"/>
                  <a:pt x="5626582" y="1160192"/>
                </a:cubicBezTo>
                <a:cubicBezTo>
                  <a:pt x="5637395" y="1138725"/>
                  <a:pt x="5653010" y="1121082"/>
                  <a:pt x="5673428" y="1107262"/>
                </a:cubicBezTo>
                <a:cubicBezTo>
                  <a:pt x="5693847" y="1093443"/>
                  <a:pt x="5718511" y="1086296"/>
                  <a:pt x="5747421" y="1085821"/>
                </a:cubicBezTo>
                <a:close/>
                <a:moveTo>
                  <a:pt x="5270007" y="1085821"/>
                </a:moveTo>
                <a:cubicBezTo>
                  <a:pt x="5281714" y="1085940"/>
                  <a:pt x="5293217" y="1087337"/>
                  <a:pt x="5304514" y="1090011"/>
                </a:cubicBezTo>
                <a:cubicBezTo>
                  <a:pt x="5315811" y="1092686"/>
                  <a:pt x="5325470" y="1095922"/>
                  <a:pt x="5333491" y="1099721"/>
                </a:cubicBezTo>
                <a:lnTo>
                  <a:pt x="5303183" y="1263573"/>
                </a:lnTo>
                <a:cubicBezTo>
                  <a:pt x="5299232" y="1284421"/>
                  <a:pt x="5294129" y="1302181"/>
                  <a:pt x="5287874" y="1316853"/>
                </a:cubicBezTo>
                <a:cubicBezTo>
                  <a:pt x="5281620" y="1331525"/>
                  <a:pt x="5273343" y="1343253"/>
                  <a:pt x="5263044" y="1352035"/>
                </a:cubicBezTo>
                <a:cubicBezTo>
                  <a:pt x="5252992" y="1360467"/>
                  <a:pt x="5241866" y="1366292"/>
                  <a:pt x="5229664" y="1369512"/>
                </a:cubicBezTo>
                <a:cubicBezTo>
                  <a:pt x="5217462" y="1372731"/>
                  <a:pt x="5205516" y="1374264"/>
                  <a:pt x="5193826" y="1374111"/>
                </a:cubicBezTo>
                <a:cubicBezTo>
                  <a:pt x="5181581" y="1374043"/>
                  <a:pt x="5170259" y="1372748"/>
                  <a:pt x="5159861" y="1370227"/>
                </a:cubicBezTo>
                <a:cubicBezTo>
                  <a:pt x="5149462" y="1367706"/>
                  <a:pt x="5141005" y="1364367"/>
                  <a:pt x="5134489" y="1360211"/>
                </a:cubicBezTo>
                <a:lnTo>
                  <a:pt x="5144319" y="1333602"/>
                </a:lnTo>
                <a:cubicBezTo>
                  <a:pt x="5150385" y="1337377"/>
                  <a:pt x="5157986" y="1340486"/>
                  <a:pt x="5167122" y="1342929"/>
                </a:cubicBezTo>
                <a:cubicBezTo>
                  <a:pt x="5176259" y="1345371"/>
                  <a:pt x="5186116" y="1346635"/>
                  <a:pt x="5196693" y="1346720"/>
                </a:cubicBezTo>
                <a:cubicBezTo>
                  <a:pt x="5213434" y="1347121"/>
                  <a:pt x="5227975" y="1342015"/>
                  <a:pt x="5240313" y="1331404"/>
                </a:cubicBezTo>
                <a:cubicBezTo>
                  <a:pt x="5252651" y="1320792"/>
                  <a:pt x="5261867" y="1302269"/>
                  <a:pt x="5267959" y="1275837"/>
                </a:cubicBezTo>
                <a:lnTo>
                  <a:pt x="5274512" y="1246369"/>
                </a:lnTo>
                <a:lnTo>
                  <a:pt x="5273283" y="1246369"/>
                </a:lnTo>
                <a:cubicBezTo>
                  <a:pt x="5264605" y="1260481"/>
                  <a:pt x="5254418" y="1271034"/>
                  <a:pt x="5242719" y="1278030"/>
                </a:cubicBezTo>
                <a:cubicBezTo>
                  <a:pt x="5231020" y="1285026"/>
                  <a:pt x="5218272" y="1288519"/>
                  <a:pt x="5204475" y="1288510"/>
                </a:cubicBezTo>
                <a:cubicBezTo>
                  <a:pt x="5184596" y="1287846"/>
                  <a:pt x="5169607" y="1280789"/>
                  <a:pt x="5159507" y="1267337"/>
                </a:cubicBezTo>
                <a:cubicBezTo>
                  <a:pt x="5149406" y="1253885"/>
                  <a:pt x="5144344" y="1238019"/>
                  <a:pt x="5144319" y="1219738"/>
                </a:cubicBezTo>
                <a:cubicBezTo>
                  <a:pt x="5144323" y="1196931"/>
                  <a:pt x="5149451" y="1175403"/>
                  <a:pt x="5159703" y="1155155"/>
                </a:cubicBezTo>
                <a:cubicBezTo>
                  <a:pt x="5169954" y="1134906"/>
                  <a:pt x="5184483" y="1118391"/>
                  <a:pt x="5203290" y="1105608"/>
                </a:cubicBezTo>
                <a:cubicBezTo>
                  <a:pt x="5222096" y="1092826"/>
                  <a:pt x="5244336" y="1086230"/>
                  <a:pt x="5270007" y="1085821"/>
                </a:cubicBezTo>
                <a:close/>
                <a:moveTo>
                  <a:pt x="5058765" y="1085821"/>
                </a:moveTo>
                <a:cubicBezTo>
                  <a:pt x="5071249" y="1085514"/>
                  <a:pt x="5082605" y="1089502"/>
                  <a:pt x="5092832" y="1097786"/>
                </a:cubicBezTo>
                <a:cubicBezTo>
                  <a:pt x="5103059" y="1106070"/>
                  <a:pt x="5108478" y="1120495"/>
                  <a:pt x="5109092" y="1141063"/>
                </a:cubicBezTo>
                <a:cubicBezTo>
                  <a:pt x="5109066" y="1145491"/>
                  <a:pt x="5108708" y="1150560"/>
                  <a:pt x="5108018" y="1156268"/>
                </a:cubicBezTo>
                <a:cubicBezTo>
                  <a:pt x="5107328" y="1161977"/>
                  <a:pt x="5106459" y="1167557"/>
                  <a:pt x="5105411" y="1173009"/>
                </a:cubicBezTo>
                <a:lnTo>
                  <a:pt x="5083326" y="1288510"/>
                </a:lnTo>
                <a:lnTo>
                  <a:pt x="5049345" y="1288510"/>
                </a:lnTo>
                <a:lnTo>
                  <a:pt x="5071052" y="1174238"/>
                </a:lnTo>
                <a:cubicBezTo>
                  <a:pt x="5071889" y="1170287"/>
                  <a:pt x="5072571" y="1166106"/>
                  <a:pt x="5073100" y="1161695"/>
                </a:cubicBezTo>
                <a:cubicBezTo>
                  <a:pt x="5073629" y="1157283"/>
                  <a:pt x="5073902" y="1153000"/>
                  <a:pt x="5073919" y="1148844"/>
                </a:cubicBezTo>
                <a:cubicBezTo>
                  <a:pt x="5074081" y="1138614"/>
                  <a:pt x="5071812" y="1130303"/>
                  <a:pt x="5067110" y="1123912"/>
                </a:cubicBezTo>
                <a:cubicBezTo>
                  <a:pt x="5062409" y="1117521"/>
                  <a:pt x="5054303" y="1114227"/>
                  <a:pt x="5042792" y="1114031"/>
                </a:cubicBezTo>
                <a:cubicBezTo>
                  <a:pt x="5034517" y="1114086"/>
                  <a:pt x="5025764" y="1117206"/>
                  <a:pt x="5016533" y="1123390"/>
                </a:cubicBezTo>
                <a:cubicBezTo>
                  <a:pt x="5007303" y="1129574"/>
                  <a:pt x="4998914" y="1138489"/>
                  <a:pt x="4991367" y="1150134"/>
                </a:cubicBezTo>
                <a:cubicBezTo>
                  <a:pt x="4983820" y="1161779"/>
                  <a:pt x="4978435" y="1175821"/>
                  <a:pt x="4975212" y="1192259"/>
                </a:cubicBezTo>
                <a:lnTo>
                  <a:pt x="4957191" y="1288510"/>
                </a:lnTo>
                <a:lnTo>
                  <a:pt x="4923196" y="1288510"/>
                </a:lnTo>
                <a:lnTo>
                  <a:pt x="4949818" y="1148062"/>
                </a:lnTo>
                <a:cubicBezTo>
                  <a:pt x="4952028" y="1137006"/>
                  <a:pt x="4953854" y="1126667"/>
                  <a:pt x="4955296" y="1117045"/>
                </a:cubicBezTo>
                <a:cubicBezTo>
                  <a:pt x="4956738" y="1107422"/>
                  <a:pt x="4958053" y="1098516"/>
                  <a:pt x="4959238" y="1090326"/>
                </a:cubicBezTo>
                <a:lnTo>
                  <a:pt x="4989547" y="1090326"/>
                </a:lnTo>
                <a:lnTo>
                  <a:pt x="4984632" y="1129185"/>
                </a:lnTo>
                <a:lnTo>
                  <a:pt x="4985451" y="1129185"/>
                </a:lnTo>
                <a:cubicBezTo>
                  <a:pt x="4994393" y="1115203"/>
                  <a:pt x="5005179" y="1104497"/>
                  <a:pt x="5017808" y="1097068"/>
                </a:cubicBezTo>
                <a:cubicBezTo>
                  <a:pt x="5030436" y="1089638"/>
                  <a:pt x="5044089" y="1085889"/>
                  <a:pt x="5058765" y="1085821"/>
                </a:cubicBezTo>
                <a:close/>
                <a:moveTo>
                  <a:pt x="4826261" y="1085821"/>
                </a:moveTo>
                <a:cubicBezTo>
                  <a:pt x="4844108" y="1086061"/>
                  <a:pt x="4858744" y="1090082"/>
                  <a:pt x="4870169" y="1097884"/>
                </a:cubicBezTo>
                <a:cubicBezTo>
                  <a:pt x="4881593" y="1105687"/>
                  <a:pt x="4890038" y="1115834"/>
                  <a:pt x="4895500" y="1128326"/>
                </a:cubicBezTo>
                <a:cubicBezTo>
                  <a:pt x="4900964" y="1140817"/>
                  <a:pt x="4903676" y="1154216"/>
                  <a:pt x="4903638" y="1168523"/>
                </a:cubicBezTo>
                <a:cubicBezTo>
                  <a:pt x="4903512" y="1189278"/>
                  <a:pt x="4898945" y="1209081"/>
                  <a:pt x="4889935" y="1227930"/>
                </a:cubicBezTo>
                <a:cubicBezTo>
                  <a:pt x="4880927" y="1246780"/>
                  <a:pt x="4868230" y="1262238"/>
                  <a:pt x="4851845" y="1274305"/>
                </a:cubicBezTo>
                <a:cubicBezTo>
                  <a:pt x="4835461" y="1286372"/>
                  <a:pt x="4816143" y="1292609"/>
                  <a:pt x="4793890" y="1293015"/>
                </a:cubicBezTo>
                <a:cubicBezTo>
                  <a:pt x="4768980" y="1292411"/>
                  <a:pt x="4749889" y="1284415"/>
                  <a:pt x="4736614" y="1269026"/>
                </a:cubicBezTo>
                <a:cubicBezTo>
                  <a:pt x="4723340" y="1253636"/>
                  <a:pt x="4716639" y="1234475"/>
                  <a:pt x="4716513" y="1211542"/>
                </a:cubicBezTo>
                <a:cubicBezTo>
                  <a:pt x="4716677" y="1189482"/>
                  <a:pt x="4721396" y="1168966"/>
                  <a:pt x="4730670" y="1149995"/>
                </a:cubicBezTo>
                <a:cubicBezTo>
                  <a:pt x="4739945" y="1131024"/>
                  <a:pt x="4752793" y="1115672"/>
                  <a:pt x="4769216" y="1103939"/>
                </a:cubicBezTo>
                <a:cubicBezTo>
                  <a:pt x="4785638" y="1092206"/>
                  <a:pt x="4804653" y="1086167"/>
                  <a:pt x="4826261" y="1085821"/>
                </a:cubicBezTo>
                <a:close/>
                <a:moveTo>
                  <a:pt x="4321436" y="1085821"/>
                </a:moveTo>
                <a:cubicBezTo>
                  <a:pt x="4339283" y="1086061"/>
                  <a:pt x="4353919" y="1090082"/>
                  <a:pt x="4365344" y="1097884"/>
                </a:cubicBezTo>
                <a:cubicBezTo>
                  <a:pt x="4376769" y="1105687"/>
                  <a:pt x="4385213" y="1115834"/>
                  <a:pt x="4390676" y="1128326"/>
                </a:cubicBezTo>
                <a:cubicBezTo>
                  <a:pt x="4396139" y="1140817"/>
                  <a:pt x="4398851" y="1154216"/>
                  <a:pt x="4398813" y="1168523"/>
                </a:cubicBezTo>
                <a:cubicBezTo>
                  <a:pt x="4398687" y="1189278"/>
                  <a:pt x="4394120" y="1209081"/>
                  <a:pt x="4385111" y="1227930"/>
                </a:cubicBezTo>
                <a:cubicBezTo>
                  <a:pt x="4376102" y="1246780"/>
                  <a:pt x="4363405" y="1262238"/>
                  <a:pt x="4347021" y="1274305"/>
                </a:cubicBezTo>
                <a:cubicBezTo>
                  <a:pt x="4330637" y="1286372"/>
                  <a:pt x="4311318" y="1292609"/>
                  <a:pt x="4289065" y="1293015"/>
                </a:cubicBezTo>
                <a:cubicBezTo>
                  <a:pt x="4264156" y="1292411"/>
                  <a:pt x="4245064" y="1284415"/>
                  <a:pt x="4231789" y="1269026"/>
                </a:cubicBezTo>
                <a:cubicBezTo>
                  <a:pt x="4218515" y="1253636"/>
                  <a:pt x="4211815" y="1234475"/>
                  <a:pt x="4211688" y="1211542"/>
                </a:cubicBezTo>
                <a:cubicBezTo>
                  <a:pt x="4211852" y="1189482"/>
                  <a:pt x="4216571" y="1168966"/>
                  <a:pt x="4225846" y="1149995"/>
                </a:cubicBezTo>
                <a:cubicBezTo>
                  <a:pt x="4235120" y="1131024"/>
                  <a:pt x="4247968" y="1115672"/>
                  <a:pt x="4264391" y="1103939"/>
                </a:cubicBezTo>
                <a:cubicBezTo>
                  <a:pt x="4280813" y="1092206"/>
                  <a:pt x="4299829" y="1086167"/>
                  <a:pt x="4321436" y="1085821"/>
                </a:cubicBezTo>
                <a:close/>
                <a:moveTo>
                  <a:pt x="4137696" y="1085821"/>
                </a:moveTo>
                <a:cubicBezTo>
                  <a:pt x="4147298" y="1085863"/>
                  <a:pt x="4156827" y="1086596"/>
                  <a:pt x="4166284" y="1088020"/>
                </a:cubicBezTo>
                <a:cubicBezTo>
                  <a:pt x="4175741" y="1089444"/>
                  <a:pt x="4183947" y="1091305"/>
                  <a:pt x="4190901" y="1093602"/>
                </a:cubicBezTo>
                <a:lnTo>
                  <a:pt x="4170832" y="1196789"/>
                </a:lnTo>
                <a:cubicBezTo>
                  <a:pt x="4167556" y="1214276"/>
                  <a:pt x="4165200" y="1231099"/>
                  <a:pt x="4163767" y="1247256"/>
                </a:cubicBezTo>
                <a:cubicBezTo>
                  <a:pt x="4162334" y="1263413"/>
                  <a:pt x="4161822" y="1277164"/>
                  <a:pt x="4162231" y="1288510"/>
                </a:cubicBezTo>
                <a:lnTo>
                  <a:pt x="4130745" y="1288510"/>
                </a:lnTo>
                <a:cubicBezTo>
                  <a:pt x="4130779" y="1282459"/>
                  <a:pt x="4131221" y="1275003"/>
                  <a:pt x="4132074" y="1266142"/>
                </a:cubicBezTo>
                <a:cubicBezTo>
                  <a:pt x="4132926" y="1257281"/>
                  <a:pt x="4133982" y="1247685"/>
                  <a:pt x="4135243" y="1237355"/>
                </a:cubicBezTo>
                <a:lnTo>
                  <a:pt x="4134425" y="1237355"/>
                </a:lnTo>
                <a:cubicBezTo>
                  <a:pt x="4123484" y="1257586"/>
                  <a:pt x="4111465" y="1271981"/>
                  <a:pt x="4098370" y="1280538"/>
                </a:cubicBezTo>
                <a:cubicBezTo>
                  <a:pt x="4085274" y="1289096"/>
                  <a:pt x="4071615" y="1293255"/>
                  <a:pt x="4057391" y="1293015"/>
                </a:cubicBezTo>
                <a:cubicBezTo>
                  <a:pt x="4039793" y="1292642"/>
                  <a:pt x="4025960" y="1286438"/>
                  <a:pt x="4015893" y="1274403"/>
                </a:cubicBezTo>
                <a:cubicBezTo>
                  <a:pt x="4005826" y="1262368"/>
                  <a:pt x="4000695" y="1246741"/>
                  <a:pt x="4000500" y="1227521"/>
                </a:cubicBezTo>
                <a:cubicBezTo>
                  <a:pt x="4000593" y="1204103"/>
                  <a:pt x="4006045" y="1181660"/>
                  <a:pt x="4016858" y="1160192"/>
                </a:cubicBezTo>
                <a:cubicBezTo>
                  <a:pt x="4027670" y="1138725"/>
                  <a:pt x="4043285" y="1121082"/>
                  <a:pt x="4063704" y="1107262"/>
                </a:cubicBezTo>
                <a:cubicBezTo>
                  <a:pt x="4084122" y="1093443"/>
                  <a:pt x="4108786" y="1086296"/>
                  <a:pt x="4137696" y="1085821"/>
                </a:cubicBezTo>
                <a:close/>
                <a:moveTo>
                  <a:pt x="3669807" y="1085821"/>
                </a:moveTo>
                <a:cubicBezTo>
                  <a:pt x="3681514" y="1085940"/>
                  <a:pt x="3693016" y="1087337"/>
                  <a:pt x="3704314" y="1090011"/>
                </a:cubicBezTo>
                <a:cubicBezTo>
                  <a:pt x="3715612" y="1092686"/>
                  <a:pt x="3725270" y="1095922"/>
                  <a:pt x="3733292" y="1099721"/>
                </a:cubicBezTo>
                <a:lnTo>
                  <a:pt x="3702983" y="1263573"/>
                </a:lnTo>
                <a:cubicBezTo>
                  <a:pt x="3699032" y="1284421"/>
                  <a:pt x="3693929" y="1302181"/>
                  <a:pt x="3687675" y="1316853"/>
                </a:cubicBezTo>
                <a:cubicBezTo>
                  <a:pt x="3681420" y="1331525"/>
                  <a:pt x="3673144" y="1343253"/>
                  <a:pt x="3662844" y="1352035"/>
                </a:cubicBezTo>
                <a:cubicBezTo>
                  <a:pt x="3652793" y="1360467"/>
                  <a:pt x="3641666" y="1366292"/>
                  <a:pt x="3629464" y="1369512"/>
                </a:cubicBezTo>
                <a:cubicBezTo>
                  <a:pt x="3617262" y="1372731"/>
                  <a:pt x="3605316" y="1374264"/>
                  <a:pt x="3593627" y="1374111"/>
                </a:cubicBezTo>
                <a:cubicBezTo>
                  <a:pt x="3581381" y="1374043"/>
                  <a:pt x="3570060" y="1372748"/>
                  <a:pt x="3559661" y="1370227"/>
                </a:cubicBezTo>
                <a:cubicBezTo>
                  <a:pt x="3549262" y="1367706"/>
                  <a:pt x="3540805" y="1364367"/>
                  <a:pt x="3534289" y="1360211"/>
                </a:cubicBezTo>
                <a:lnTo>
                  <a:pt x="3544119" y="1333602"/>
                </a:lnTo>
                <a:cubicBezTo>
                  <a:pt x="3550185" y="1337377"/>
                  <a:pt x="3557786" y="1340486"/>
                  <a:pt x="3566923" y="1342929"/>
                </a:cubicBezTo>
                <a:cubicBezTo>
                  <a:pt x="3576059" y="1345371"/>
                  <a:pt x="3585916" y="1346635"/>
                  <a:pt x="3596494" y="1346720"/>
                </a:cubicBezTo>
                <a:cubicBezTo>
                  <a:pt x="3613235" y="1347121"/>
                  <a:pt x="3627774" y="1342015"/>
                  <a:pt x="3640113" y="1331404"/>
                </a:cubicBezTo>
                <a:cubicBezTo>
                  <a:pt x="3652452" y="1320792"/>
                  <a:pt x="3661667" y="1302269"/>
                  <a:pt x="3667759" y="1275837"/>
                </a:cubicBezTo>
                <a:lnTo>
                  <a:pt x="3674313" y="1246369"/>
                </a:lnTo>
                <a:lnTo>
                  <a:pt x="3673084" y="1246369"/>
                </a:lnTo>
                <a:cubicBezTo>
                  <a:pt x="3664406" y="1260481"/>
                  <a:pt x="3654218" y="1271034"/>
                  <a:pt x="3642519" y="1278030"/>
                </a:cubicBezTo>
                <a:cubicBezTo>
                  <a:pt x="3630821" y="1285026"/>
                  <a:pt x="3618073" y="1288519"/>
                  <a:pt x="3604276" y="1288510"/>
                </a:cubicBezTo>
                <a:cubicBezTo>
                  <a:pt x="3584397" y="1287846"/>
                  <a:pt x="3569408" y="1280789"/>
                  <a:pt x="3559307" y="1267337"/>
                </a:cubicBezTo>
                <a:cubicBezTo>
                  <a:pt x="3549206" y="1253885"/>
                  <a:pt x="3544144" y="1238019"/>
                  <a:pt x="3544119" y="1219738"/>
                </a:cubicBezTo>
                <a:cubicBezTo>
                  <a:pt x="3544123" y="1196931"/>
                  <a:pt x="3549251" y="1175403"/>
                  <a:pt x="3559503" y="1155155"/>
                </a:cubicBezTo>
                <a:cubicBezTo>
                  <a:pt x="3569754" y="1134906"/>
                  <a:pt x="3584283" y="1118391"/>
                  <a:pt x="3603090" y="1105608"/>
                </a:cubicBezTo>
                <a:cubicBezTo>
                  <a:pt x="3621897" y="1092826"/>
                  <a:pt x="3644136" y="1086230"/>
                  <a:pt x="3669807" y="1085821"/>
                </a:cubicBezTo>
                <a:close/>
                <a:moveTo>
                  <a:pt x="3458566" y="1085821"/>
                </a:moveTo>
                <a:cubicBezTo>
                  <a:pt x="3471050" y="1085514"/>
                  <a:pt x="3482405" y="1089502"/>
                  <a:pt x="3492632" y="1097786"/>
                </a:cubicBezTo>
                <a:cubicBezTo>
                  <a:pt x="3502859" y="1106070"/>
                  <a:pt x="3508279" y="1120495"/>
                  <a:pt x="3508892" y="1141063"/>
                </a:cubicBezTo>
                <a:cubicBezTo>
                  <a:pt x="3508867" y="1145491"/>
                  <a:pt x="3508508" y="1150560"/>
                  <a:pt x="3507818" y="1156268"/>
                </a:cubicBezTo>
                <a:cubicBezTo>
                  <a:pt x="3507128" y="1161977"/>
                  <a:pt x="3506259" y="1167557"/>
                  <a:pt x="3505211" y="1173009"/>
                </a:cubicBezTo>
                <a:lnTo>
                  <a:pt x="3483127" y="1288510"/>
                </a:lnTo>
                <a:lnTo>
                  <a:pt x="3449145" y="1288510"/>
                </a:lnTo>
                <a:lnTo>
                  <a:pt x="3470853" y="1174238"/>
                </a:lnTo>
                <a:cubicBezTo>
                  <a:pt x="3471689" y="1170287"/>
                  <a:pt x="3472371" y="1166106"/>
                  <a:pt x="3472900" y="1161695"/>
                </a:cubicBezTo>
                <a:cubicBezTo>
                  <a:pt x="3473430" y="1157283"/>
                  <a:pt x="3473703" y="1153000"/>
                  <a:pt x="3473720" y="1148844"/>
                </a:cubicBezTo>
                <a:cubicBezTo>
                  <a:pt x="3473882" y="1138614"/>
                  <a:pt x="3471612" y="1130303"/>
                  <a:pt x="3466910" y="1123912"/>
                </a:cubicBezTo>
                <a:cubicBezTo>
                  <a:pt x="3462209" y="1117521"/>
                  <a:pt x="3454103" y="1114227"/>
                  <a:pt x="3442592" y="1114031"/>
                </a:cubicBezTo>
                <a:cubicBezTo>
                  <a:pt x="3434317" y="1114086"/>
                  <a:pt x="3425564" y="1117206"/>
                  <a:pt x="3416334" y="1123390"/>
                </a:cubicBezTo>
                <a:cubicBezTo>
                  <a:pt x="3407103" y="1129574"/>
                  <a:pt x="3398714" y="1138489"/>
                  <a:pt x="3391167" y="1150134"/>
                </a:cubicBezTo>
                <a:cubicBezTo>
                  <a:pt x="3383621" y="1161779"/>
                  <a:pt x="3378236" y="1175821"/>
                  <a:pt x="3375012" y="1192259"/>
                </a:cubicBezTo>
                <a:lnTo>
                  <a:pt x="3356991" y="1288510"/>
                </a:lnTo>
                <a:lnTo>
                  <a:pt x="3322997" y="1288510"/>
                </a:lnTo>
                <a:lnTo>
                  <a:pt x="3349620" y="1148062"/>
                </a:lnTo>
                <a:cubicBezTo>
                  <a:pt x="3351829" y="1137006"/>
                  <a:pt x="3353654" y="1126667"/>
                  <a:pt x="3355097" y="1117045"/>
                </a:cubicBezTo>
                <a:cubicBezTo>
                  <a:pt x="3356538" y="1107422"/>
                  <a:pt x="3357852" y="1098516"/>
                  <a:pt x="3359039" y="1090326"/>
                </a:cubicBezTo>
                <a:lnTo>
                  <a:pt x="3389347" y="1090326"/>
                </a:lnTo>
                <a:lnTo>
                  <a:pt x="3384433" y="1129185"/>
                </a:lnTo>
                <a:lnTo>
                  <a:pt x="3385251" y="1129185"/>
                </a:lnTo>
                <a:cubicBezTo>
                  <a:pt x="3394194" y="1115203"/>
                  <a:pt x="3404979" y="1104497"/>
                  <a:pt x="3417608" y="1097068"/>
                </a:cubicBezTo>
                <a:cubicBezTo>
                  <a:pt x="3430236" y="1089638"/>
                  <a:pt x="3443889" y="1085889"/>
                  <a:pt x="3458566" y="1085821"/>
                </a:cubicBezTo>
                <a:close/>
                <a:moveTo>
                  <a:pt x="2506066" y="1085821"/>
                </a:moveTo>
                <a:cubicBezTo>
                  <a:pt x="2518550" y="1085514"/>
                  <a:pt x="2529906" y="1089502"/>
                  <a:pt x="2540133" y="1097786"/>
                </a:cubicBezTo>
                <a:cubicBezTo>
                  <a:pt x="2550359" y="1106070"/>
                  <a:pt x="2555779" y="1120495"/>
                  <a:pt x="2556392" y="1141063"/>
                </a:cubicBezTo>
                <a:cubicBezTo>
                  <a:pt x="2556367" y="1145491"/>
                  <a:pt x="2556009" y="1150560"/>
                  <a:pt x="2555319" y="1156268"/>
                </a:cubicBezTo>
                <a:cubicBezTo>
                  <a:pt x="2554629" y="1161977"/>
                  <a:pt x="2553760" y="1167557"/>
                  <a:pt x="2552712" y="1173009"/>
                </a:cubicBezTo>
                <a:lnTo>
                  <a:pt x="2530627" y="1288510"/>
                </a:lnTo>
                <a:lnTo>
                  <a:pt x="2496646" y="1288510"/>
                </a:lnTo>
                <a:lnTo>
                  <a:pt x="2518354" y="1174238"/>
                </a:lnTo>
                <a:cubicBezTo>
                  <a:pt x="2519190" y="1170287"/>
                  <a:pt x="2519872" y="1166106"/>
                  <a:pt x="2520401" y="1161695"/>
                </a:cubicBezTo>
                <a:cubicBezTo>
                  <a:pt x="2520930" y="1157283"/>
                  <a:pt x="2521203" y="1153000"/>
                  <a:pt x="2521220" y="1148844"/>
                </a:cubicBezTo>
                <a:cubicBezTo>
                  <a:pt x="2521383" y="1138614"/>
                  <a:pt x="2519113" y="1130303"/>
                  <a:pt x="2514411" y="1123912"/>
                </a:cubicBezTo>
                <a:cubicBezTo>
                  <a:pt x="2509709" y="1117521"/>
                  <a:pt x="2501603" y="1114227"/>
                  <a:pt x="2490092" y="1114031"/>
                </a:cubicBezTo>
                <a:cubicBezTo>
                  <a:pt x="2481818" y="1114086"/>
                  <a:pt x="2473065" y="1117206"/>
                  <a:pt x="2463834" y="1123390"/>
                </a:cubicBezTo>
                <a:cubicBezTo>
                  <a:pt x="2454603" y="1129574"/>
                  <a:pt x="2446215" y="1138489"/>
                  <a:pt x="2438668" y="1150134"/>
                </a:cubicBezTo>
                <a:cubicBezTo>
                  <a:pt x="2431122" y="1161779"/>
                  <a:pt x="2425736" y="1175821"/>
                  <a:pt x="2422513" y="1192259"/>
                </a:cubicBezTo>
                <a:lnTo>
                  <a:pt x="2404491" y="1288510"/>
                </a:lnTo>
                <a:lnTo>
                  <a:pt x="2370497" y="1288510"/>
                </a:lnTo>
                <a:lnTo>
                  <a:pt x="2397119" y="1148062"/>
                </a:lnTo>
                <a:cubicBezTo>
                  <a:pt x="2399329" y="1137006"/>
                  <a:pt x="2401155" y="1126667"/>
                  <a:pt x="2402597" y="1117045"/>
                </a:cubicBezTo>
                <a:cubicBezTo>
                  <a:pt x="2404039" y="1107422"/>
                  <a:pt x="2405353" y="1098516"/>
                  <a:pt x="2406539" y="1090326"/>
                </a:cubicBezTo>
                <a:lnTo>
                  <a:pt x="2436848" y="1090326"/>
                </a:lnTo>
                <a:lnTo>
                  <a:pt x="2431933" y="1129185"/>
                </a:lnTo>
                <a:lnTo>
                  <a:pt x="2432752" y="1129185"/>
                </a:lnTo>
                <a:cubicBezTo>
                  <a:pt x="2441694" y="1115203"/>
                  <a:pt x="2452480" y="1104497"/>
                  <a:pt x="2465108" y="1097068"/>
                </a:cubicBezTo>
                <a:cubicBezTo>
                  <a:pt x="2477737" y="1089638"/>
                  <a:pt x="2491390" y="1085889"/>
                  <a:pt x="2506066" y="1085821"/>
                </a:cubicBezTo>
                <a:close/>
                <a:moveTo>
                  <a:pt x="1993408" y="1085821"/>
                </a:moveTo>
                <a:cubicBezTo>
                  <a:pt x="2005115" y="1085940"/>
                  <a:pt x="2016617" y="1087337"/>
                  <a:pt x="2027914" y="1090011"/>
                </a:cubicBezTo>
                <a:cubicBezTo>
                  <a:pt x="2039212" y="1092686"/>
                  <a:pt x="2048871" y="1095922"/>
                  <a:pt x="2056892" y="1099721"/>
                </a:cubicBezTo>
                <a:lnTo>
                  <a:pt x="2026583" y="1263573"/>
                </a:lnTo>
                <a:cubicBezTo>
                  <a:pt x="2022633" y="1284421"/>
                  <a:pt x="2017530" y="1302181"/>
                  <a:pt x="2011276" y="1316853"/>
                </a:cubicBezTo>
                <a:cubicBezTo>
                  <a:pt x="2005021" y="1331525"/>
                  <a:pt x="1996744" y="1343253"/>
                  <a:pt x="1986445" y="1352035"/>
                </a:cubicBezTo>
                <a:cubicBezTo>
                  <a:pt x="1976394" y="1360467"/>
                  <a:pt x="1965267" y="1366292"/>
                  <a:pt x="1953065" y="1369512"/>
                </a:cubicBezTo>
                <a:cubicBezTo>
                  <a:pt x="1940863" y="1372731"/>
                  <a:pt x="1928917" y="1374264"/>
                  <a:pt x="1917227" y="1374111"/>
                </a:cubicBezTo>
                <a:cubicBezTo>
                  <a:pt x="1904982" y="1374043"/>
                  <a:pt x="1893660" y="1372748"/>
                  <a:pt x="1883262" y="1370227"/>
                </a:cubicBezTo>
                <a:cubicBezTo>
                  <a:pt x="1872863" y="1367706"/>
                  <a:pt x="1864406" y="1364367"/>
                  <a:pt x="1857890" y="1360211"/>
                </a:cubicBezTo>
                <a:lnTo>
                  <a:pt x="1867719" y="1333602"/>
                </a:lnTo>
                <a:cubicBezTo>
                  <a:pt x="1873786" y="1337377"/>
                  <a:pt x="1881387" y="1340486"/>
                  <a:pt x="1890523" y="1342929"/>
                </a:cubicBezTo>
                <a:cubicBezTo>
                  <a:pt x="1899660" y="1345371"/>
                  <a:pt x="1909517" y="1346635"/>
                  <a:pt x="1920094" y="1346720"/>
                </a:cubicBezTo>
                <a:cubicBezTo>
                  <a:pt x="1936835" y="1347121"/>
                  <a:pt x="1951375" y="1342015"/>
                  <a:pt x="1963714" y="1331404"/>
                </a:cubicBezTo>
                <a:cubicBezTo>
                  <a:pt x="1976052" y="1320792"/>
                  <a:pt x="1985268" y="1302269"/>
                  <a:pt x="1991360" y="1275837"/>
                </a:cubicBezTo>
                <a:lnTo>
                  <a:pt x="1997913" y="1246369"/>
                </a:lnTo>
                <a:lnTo>
                  <a:pt x="1996684" y="1246369"/>
                </a:lnTo>
                <a:cubicBezTo>
                  <a:pt x="1988007" y="1260481"/>
                  <a:pt x="1977819" y="1271034"/>
                  <a:pt x="1966120" y="1278030"/>
                </a:cubicBezTo>
                <a:cubicBezTo>
                  <a:pt x="1954422" y="1285026"/>
                  <a:pt x="1941673" y="1288519"/>
                  <a:pt x="1927876" y="1288510"/>
                </a:cubicBezTo>
                <a:cubicBezTo>
                  <a:pt x="1907997" y="1287846"/>
                  <a:pt x="1893008" y="1280789"/>
                  <a:pt x="1882907" y="1267337"/>
                </a:cubicBezTo>
                <a:cubicBezTo>
                  <a:pt x="1872807" y="1253885"/>
                  <a:pt x="1867744" y="1238019"/>
                  <a:pt x="1867719" y="1219738"/>
                </a:cubicBezTo>
                <a:cubicBezTo>
                  <a:pt x="1867724" y="1196931"/>
                  <a:pt x="1872852" y="1175403"/>
                  <a:pt x="1883103" y="1155155"/>
                </a:cubicBezTo>
                <a:cubicBezTo>
                  <a:pt x="1893355" y="1134906"/>
                  <a:pt x="1907884" y="1118391"/>
                  <a:pt x="1926691" y="1105608"/>
                </a:cubicBezTo>
                <a:cubicBezTo>
                  <a:pt x="1945498" y="1092826"/>
                  <a:pt x="1967737" y="1086230"/>
                  <a:pt x="1993408" y="1085821"/>
                </a:cubicBezTo>
                <a:close/>
                <a:moveTo>
                  <a:pt x="1782166" y="1085821"/>
                </a:moveTo>
                <a:cubicBezTo>
                  <a:pt x="1794650" y="1085514"/>
                  <a:pt x="1806006" y="1089502"/>
                  <a:pt x="1816233" y="1097786"/>
                </a:cubicBezTo>
                <a:cubicBezTo>
                  <a:pt x="1826460" y="1106070"/>
                  <a:pt x="1831880" y="1120495"/>
                  <a:pt x="1832492" y="1141063"/>
                </a:cubicBezTo>
                <a:cubicBezTo>
                  <a:pt x="1832467" y="1145491"/>
                  <a:pt x="1832109" y="1150560"/>
                  <a:pt x="1831419" y="1156268"/>
                </a:cubicBezTo>
                <a:cubicBezTo>
                  <a:pt x="1830729" y="1161977"/>
                  <a:pt x="1829860" y="1167557"/>
                  <a:pt x="1828812" y="1173009"/>
                </a:cubicBezTo>
                <a:lnTo>
                  <a:pt x="1806727" y="1288510"/>
                </a:lnTo>
                <a:lnTo>
                  <a:pt x="1772746" y="1288510"/>
                </a:lnTo>
                <a:lnTo>
                  <a:pt x="1794453" y="1174238"/>
                </a:lnTo>
                <a:cubicBezTo>
                  <a:pt x="1795289" y="1170287"/>
                  <a:pt x="1795972" y="1166106"/>
                  <a:pt x="1796501" y="1161695"/>
                </a:cubicBezTo>
                <a:cubicBezTo>
                  <a:pt x="1797030" y="1157283"/>
                  <a:pt x="1797303" y="1153000"/>
                  <a:pt x="1797320" y="1148844"/>
                </a:cubicBezTo>
                <a:cubicBezTo>
                  <a:pt x="1797482" y="1138614"/>
                  <a:pt x="1795212" y="1130303"/>
                  <a:pt x="1790511" y="1123912"/>
                </a:cubicBezTo>
                <a:cubicBezTo>
                  <a:pt x="1785810" y="1117521"/>
                  <a:pt x="1777703" y="1114227"/>
                  <a:pt x="1766192" y="1114031"/>
                </a:cubicBezTo>
                <a:cubicBezTo>
                  <a:pt x="1757918" y="1114086"/>
                  <a:pt x="1749165" y="1117206"/>
                  <a:pt x="1739934" y="1123390"/>
                </a:cubicBezTo>
                <a:cubicBezTo>
                  <a:pt x="1730704" y="1129574"/>
                  <a:pt x="1722315" y="1138489"/>
                  <a:pt x="1714768" y="1150134"/>
                </a:cubicBezTo>
                <a:cubicBezTo>
                  <a:pt x="1707221" y="1161779"/>
                  <a:pt x="1701836" y="1175821"/>
                  <a:pt x="1698613" y="1192259"/>
                </a:cubicBezTo>
                <a:lnTo>
                  <a:pt x="1680591" y="1288510"/>
                </a:lnTo>
                <a:lnTo>
                  <a:pt x="1646597" y="1288510"/>
                </a:lnTo>
                <a:lnTo>
                  <a:pt x="1673219" y="1148062"/>
                </a:lnTo>
                <a:cubicBezTo>
                  <a:pt x="1675429" y="1137006"/>
                  <a:pt x="1677255" y="1126667"/>
                  <a:pt x="1678697" y="1117045"/>
                </a:cubicBezTo>
                <a:cubicBezTo>
                  <a:pt x="1680139" y="1107422"/>
                  <a:pt x="1681453" y="1098516"/>
                  <a:pt x="1682639" y="1090326"/>
                </a:cubicBezTo>
                <a:lnTo>
                  <a:pt x="1712948" y="1090326"/>
                </a:lnTo>
                <a:lnTo>
                  <a:pt x="1708033" y="1129185"/>
                </a:lnTo>
                <a:lnTo>
                  <a:pt x="1708852" y="1129185"/>
                </a:lnTo>
                <a:cubicBezTo>
                  <a:pt x="1717795" y="1115203"/>
                  <a:pt x="1728580" y="1104497"/>
                  <a:pt x="1741209" y="1097068"/>
                </a:cubicBezTo>
                <a:cubicBezTo>
                  <a:pt x="1753837" y="1089638"/>
                  <a:pt x="1767489" y="1085889"/>
                  <a:pt x="1782166" y="1085821"/>
                </a:cubicBezTo>
                <a:close/>
                <a:moveTo>
                  <a:pt x="839191" y="1085821"/>
                </a:moveTo>
                <a:cubicBezTo>
                  <a:pt x="851675" y="1085514"/>
                  <a:pt x="863031" y="1089502"/>
                  <a:pt x="873258" y="1097786"/>
                </a:cubicBezTo>
                <a:cubicBezTo>
                  <a:pt x="883484" y="1106070"/>
                  <a:pt x="888904" y="1120495"/>
                  <a:pt x="889517" y="1141063"/>
                </a:cubicBezTo>
                <a:cubicBezTo>
                  <a:pt x="889492" y="1145491"/>
                  <a:pt x="889134" y="1150560"/>
                  <a:pt x="888444" y="1156268"/>
                </a:cubicBezTo>
                <a:cubicBezTo>
                  <a:pt x="887754" y="1161977"/>
                  <a:pt x="886884" y="1167557"/>
                  <a:pt x="885836" y="1173009"/>
                </a:cubicBezTo>
                <a:lnTo>
                  <a:pt x="863752" y="1288510"/>
                </a:lnTo>
                <a:lnTo>
                  <a:pt x="829771" y="1288510"/>
                </a:lnTo>
                <a:lnTo>
                  <a:pt x="851478" y="1174238"/>
                </a:lnTo>
                <a:cubicBezTo>
                  <a:pt x="852314" y="1170287"/>
                  <a:pt x="852997" y="1166106"/>
                  <a:pt x="853526" y="1161695"/>
                </a:cubicBezTo>
                <a:cubicBezTo>
                  <a:pt x="854055" y="1157283"/>
                  <a:pt x="854328" y="1153000"/>
                  <a:pt x="854345" y="1148844"/>
                </a:cubicBezTo>
                <a:cubicBezTo>
                  <a:pt x="854507" y="1138614"/>
                  <a:pt x="852237" y="1130303"/>
                  <a:pt x="847536" y="1123912"/>
                </a:cubicBezTo>
                <a:cubicBezTo>
                  <a:pt x="842834" y="1117521"/>
                  <a:pt x="834728" y="1114227"/>
                  <a:pt x="823217" y="1114031"/>
                </a:cubicBezTo>
                <a:cubicBezTo>
                  <a:pt x="814942" y="1114086"/>
                  <a:pt x="806190" y="1117206"/>
                  <a:pt x="796959" y="1123390"/>
                </a:cubicBezTo>
                <a:cubicBezTo>
                  <a:pt x="787728" y="1129574"/>
                  <a:pt x="779340" y="1138489"/>
                  <a:pt x="771793" y="1150134"/>
                </a:cubicBezTo>
                <a:cubicBezTo>
                  <a:pt x="764246" y="1161779"/>
                  <a:pt x="758861" y="1175821"/>
                  <a:pt x="755637" y="1192259"/>
                </a:cubicBezTo>
                <a:lnTo>
                  <a:pt x="737616" y="1288510"/>
                </a:lnTo>
                <a:lnTo>
                  <a:pt x="703621" y="1288510"/>
                </a:lnTo>
                <a:lnTo>
                  <a:pt x="730244" y="1148062"/>
                </a:lnTo>
                <a:cubicBezTo>
                  <a:pt x="732454" y="1137006"/>
                  <a:pt x="734280" y="1126667"/>
                  <a:pt x="735722" y="1117045"/>
                </a:cubicBezTo>
                <a:cubicBezTo>
                  <a:pt x="737164" y="1107422"/>
                  <a:pt x="738478" y="1098516"/>
                  <a:pt x="739664" y="1090326"/>
                </a:cubicBezTo>
                <a:lnTo>
                  <a:pt x="769972" y="1090326"/>
                </a:lnTo>
                <a:lnTo>
                  <a:pt x="765057" y="1129185"/>
                </a:lnTo>
                <a:lnTo>
                  <a:pt x="765877" y="1129185"/>
                </a:lnTo>
                <a:cubicBezTo>
                  <a:pt x="774819" y="1115203"/>
                  <a:pt x="785605" y="1104497"/>
                  <a:pt x="798233" y="1097068"/>
                </a:cubicBezTo>
                <a:cubicBezTo>
                  <a:pt x="810862" y="1089638"/>
                  <a:pt x="824514" y="1085889"/>
                  <a:pt x="839191" y="1085821"/>
                </a:cubicBezTo>
                <a:close/>
                <a:moveTo>
                  <a:pt x="632808" y="1085821"/>
                </a:moveTo>
                <a:cubicBezTo>
                  <a:pt x="651713" y="1086169"/>
                  <a:pt x="666109" y="1091094"/>
                  <a:pt x="675998" y="1100597"/>
                </a:cubicBezTo>
                <a:cubicBezTo>
                  <a:pt x="685886" y="1110099"/>
                  <a:pt x="690863" y="1122093"/>
                  <a:pt x="690931" y="1136577"/>
                </a:cubicBezTo>
                <a:cubicBezTo>
                  <a:pt x="690661" y="1153775"/>
                  <a:pt x="684697" y="1167164"/>
                  <a:pt x="673039" y="1176743"/>
                </a:cubicBezTo>
                <a:cubicBezTo>
                  <a:pt x="661381" y="1186322"/>
                  <a:pt x="645649" y="1192943"/>
                  <a:pt x="625841" y="1196605"/>
                </a:cubicBezTo>
                <a:cubicBezTo>
                  <a:pt x="606034" y="1200267"/>
                  <a:pt x="583771" y="1201822"/>
                  <a:pt x="559053" y="1201270"/>
                </a:cubicBezTo>
                <a:cubicBezTo>
                  <a:pt x="558226" y="1205941"/>
                  <a:pt x="558141" y="1211970"/>
                  <a:pt x="558797" y="1219357"/>
                </a:cubicBezTo>
                <a:cubicBezTo>
                  <a:pt x="559453" y="1226744"/>
                  <a:pt x="560902" y="1233285"/>
                  <a:pt x="563143" y="1238981"/>
                </a:cubicBezTo>
                <a:cubicBezTo>
                  <a:pt x="567113" y="1247803"/>
                  <a:pt x="572901" y="1254446"/>
                  <a:pt x="580508" y="1258912"/>
                </a:cubicBezTo>
                <a:cubicBezTo>
                  <a:pt x="588115" y="1263379"/>
                  <a:pt x="597079" y="1265616"/>
                  <a:pt x="607401" y="1265625"/>
                </a:cubicBezTo>
                <a:cubicBezTo>
                  <a:pt x="619072" y="1265454"/>
                  <a:pt x="629333" y="1263951"/>
                  <a:pt x="638186" y="1261116"/>
                </a:cubicBezTo>
                <a:cubicBezTo>
                  <a:pt x="647039" y="1258281"/>
                  <a:pt x="654533" y="1255138"/>
                  <a:pt x="660669" y="1251688"/>
                </a:cubicBezTo>
                <a:lnTo>
                  <a:pt x="665577" y="1277071"/>
                </a:lnTo>
                <a:cubicBezTo>
                  <a:pt x="658062" y="1281474"/>
                  <a:pt x="648624" y="1285136"/>
                  <a:pt x="637263" y="1288057"/>
                </a:cubicBezTo>
                <a:cubicBezTo>
                  <a:pt x="625901" y="1290979"/>
                  <a:pt x="613488" y="1292495"/>
                  <a:pt x="600025" y="1292605"/>
                </a:cubicBezTo>
                <a:cubicBezTo>
                  <a:pt x="573950" y="1292036"/>
                  <a:pt x="554842" y="1284277"/>
                  <a:pt x="542700" y="1269329"/>
                </a:cubicBezTo>
                <a:cubicBezTo>
                  <a:pt x="530559" y="1254380"/>
                  <a:pt x="524556" y="1235656"/>
                  <a:pt x="524694" y="1213157"/>
                </a:cubicBezTo>
                <a:cubicBezTo>
                  <a:pt x="524845" y="1192768"/>
                  <a:pt x="529453" y="1172908"/>
                  <a:pt x="538518" y="1153578"/>
                </a:cubicBezTo>
                <a:cubicBezTo>
                  <a:pt x="547582" y="1134248"/>
                  <a:pt x="560199" y="1118239"/>
                  <a:pt x="576366" y="1105551"/>
                </a:cubicBezTo>
                <a:cubicBezTo>
                  <a:pt x="592534" y="1092863"/>
                  <a:pt x="611348" y="1086286"/>
                  <a:pt x="632808" y="1085821"/>
                </a:cubicBezTo>
                <a:close/>
                <a:moveTo>
                  <a:pt x="8550995" y="1057151"/>
                </a:moveTo>
                <a:cubicBezTo>
                  <a:pt x="8552203" y="1060692"/>
                  <a:pt x="8553056" y="1064464"/>
                  <a:pt x="8553549" y="1068465"/>
                </a:cubicBezTo>
                <a:cubicBezTo>
                  <a:pt x="8554043" y="1072467"/>
                  <a:pt x="8554282" y="1076341"/>
                  <a:pt x="8554265" y="1080087"/>
                </a:cubicBezTo>
                <a:cubicBezTo>
                  <a:pt x="8554156" y="1093545"/>
                  <a:pt x="8550388" y="1103979"/>
                  <a:pt x="8542964" y="1111390"/>
                </a:cubicBezTo>
                <a:cubicBezTo>
                  <a:pt x="8535539" y="1118801"/>
                  <a:pt x="8525113" y="1122275"/>
                  <a:pt x="8511686" y="1121813"/>
                </a:cubicBezTo>
                <a:cubicBezTo>
                  <a:pt x="8515563" y="1128215"/>
                  <a:pt x="8518443" y="1135385"/>
                  <a:pt x="8520326" y="1143323"/>
                </a:cubicBezTo>
                <a:cubicBezTo>
                  <a:pt x="8522209" y="1151262"/>
                  <a:pt x="8523145" y="1159662"/>
                  <a:pt x="8523137" y="1168523"/>
                </a:cubicBezTo>
                <a:cubicBezTo>
                  <a:pt x="8523012" y="1189278"/>
                  <a:pt x="8518444" y="1209081"/>
                  <a:pt x="8509435" y="1227930"/>
                </a:cubicBezTo>
                <a:cubicBezTo>
                  <a:pt x="8500427" y="1246780"/>
                  <a:pt x="8487730" y="1262238"/>
                  <a:pt x="8471346" y="1274305"/>
                </a:cubicBezTo>
                <a:cubicBezTo>
                  <a:pt x="8454960" y="1286372"/>
                  <a:pt x="8435642" y="1292609"/>
                  <a:pt x="8413390" y="1293015"/>
                </a:cubicBezTo>
                <a:cubicBezTo>
                  <a:pt x="8388480" y="1292411"/>
                  <a:pt x="8369388" y="1284415"/>
                  <a:pt x="8356114" y="1269026"/>
                </a:cubicBezTo>
                <a:cubicBezTo>
                  <a:pt x="8342839" y="1253636"/>
                  <a:pt x="8336138" y="1234475"/>
                  <a:pt x="8336013" y="1211542"/>
                </a:cubicBezTo>
                <a:cubicBezTo>
                  <a:pt x="8336176" y="1189482"/>
                  <a:pt x="8340895" y="1168966"/>
                  <a:pt x="8350170" y="1149995"/>
                </a:cubicBezTo>
                <a:cubicBezTo>
                  <a:pt x="8359444" y="1131024"/>
                  <a:pt x="8372293" y="1115672"/>
                  <a:pt x="8388715" y="1103939"/>
                </a:cubicBezTo>
                <a:cubicBezTo>
                  <a:pt x="8405138" y="1092206"/>
                  <a:pt x="8424153" y="1086167"/>
                  <a:pt x="8445760" y="1085821"/>
                </a:cubicBezTo>
                <a:cubicBezTo>
                  <a:pt x="8452094" y="1085829"/>
                  <a:pt x="8458070" y="1086426"/>
                  <a:pt x="8463687" y="1087611"/>
                </a:cubicBezTo>
                <a:cubicBezTo>
                  <a:pt x="8469304" y="1088796"/>
                  <a:pt x="8474665" y="1090521"/>
                  <a:pt x="8479771" y="1092784"/>
                </a:cubicBezTo>
                <a:cubicBezTo>
                  <a:pt x="8484013" y="1094789"/>
                  <a:pt x="8488431" y="1096820"/>
                  <a:pt x="8493025" y="1098876"/>
                </a:cubicBezTo>
                <a:cubicBezTo>
                  <a:pt x="8497619" y="1100933"/>
                  <a:pt x="8502748" y="1102042"/>
                  <a:pt x="8508414" y="1102204"/>
                </a:cubicBezTo>
                <a:cubicBezTo>
                  <a:pt x="8514585" y="1102196"/>
                  <a:pt x="8519332" y="1100472"/>
                  <a:pt x="8522655" y="1097033"/>
                </a:cubicBezTo>
                <a:cubicBezTo>
                  <a:pt x="8525977" y="1093595"/>
                  <a:pt x="8527657" y="1088492"/>
                  <a:pt x="8527694" y="1081725"/>
                </a:cubicBezTo>
                <a:cubicBezTo>
                  <a:pt x="8527694" y="1078816"/>
                  <a:pt x="8527383" y="1075624"/>
                  <a:pt x="8526762" y="1072152"/>
                </a:cubicBezTo>
                <a:cubicBezTo>
                  <a:pt x="8526140" y="1068679"/>
                  <a:pt x="8525209" y="1065180"/>
                  <a:pt x="8523966" y="1061656"/>
                </a:cubicBezTo>
                <a:close/>
                <a:moveTo>
                  <a:pt x="1645371" y="1057151"/>
                </a:moveTo>
                <a:cubicBezTo>
                  <a:pt x="1646580" y="1060692"/>
                  <a:pt x="1647431" y="1064464"/>
                  <a:pt x="1647926" y="1068465"/>
                </a:cubicBezTo>
                <a:cubicBezTo>
                  <a:pt x="1648420" y="1072467"/>
                  <a:pt x="1648658" y="1076341"/>
                  <a:pt x="1648641" y="1080087"/>
                </a:cubicBezTo>
                <a:cubicBezTo>
                  <a:pt x="1648532" y="1093545"/>
                  <a:pt x="1644765" y="1103979"/>
                  <a:pt x="1637340" y="1111390"/>
                </a:cubicBezTo>
                <a:cubicBezTo>
                  <a:pt x="1629916" y="1118801"/>
                  <a:pt x="1619489" y="1122275"/>
                  <a:pt x="1606062" y="1121813"/>
                </a:cubicBezTo>
                <a:cubicBezTo>
                  <a:pt x="1609939" y="1128215"/>
                  <a:pt x="1612819" y="1135385"/>
                  <a:pt x="1614702" y="1143323"/>
                </a:cubicBezTo>
                <a:cubicBezTo>
                  <a:pt x="1616585" y="1151262"/>
                  <a:pt x="1617522" y="1159662"/>
                  <a:pt x="1617513" y="1168523"/>
                </a:cubicBezTo>
                <a:cubicBezTo>
                  <a:pt x="1617388" y="1189278"/>
                  <a:pt x="1612820" y="1209081"/>
                  <a:pt x="1603811" y="1227930"/>
                </a:cubicBezTo>
                <a:cubicBezTo>
                  <a:pt x="1594803" y="1246780"/>
                  <a:pt x="1582106" y="1262238"/>
                  <a:pt x="1565721" y="1274305"/>
                </a:cubicBezTo>
                <a:cubicBezTo>
                  <a:pt x="1549336" y="1286372"/>
                  <a:pt x="1530018" y="1292609"/>
                  <a:pt x="1507766" y="1293015"/>
                </a:cubicBezTo>
                <a:cubicBezTo>
                  <a:pt x="1482856" y="1292411"/>
                  <a:pt x="1463764" y="1284415"/>
                  <a:pt x="1450490" y="1269026"/>
                </a:cubicBezTo>
                <a:cubicBezTo>
                  <a:pt x="1437215" y="1253636"/>
                  <a:pt x="1430515" y="1234475"/>
                  <a:pt x="1430389" y="1211542"/>
                </a:cubicBezTo>
                <a:cubicBezTo>
                  <a:pt x="1430552" y="1189482"/>
                  <a:pt x="1435271" y="1168966"/>
                  <a:pt x="1444546" y="1149995"/>
                </a:cubicBezTo>
                <a:cubicBezTo>
                  <a:pt x="1453820" y="1131024"/>
                  <a:pt x="1466669" y="1115672"/>
                  <a:pt x="1483092" y="1103939"/>
                </a:cubicBezTo>
                <a:cubicBezTo>
                  <a:pt x="1499514" y="1092206"/>
                  <a:pt x="1518529" y="1086167"/>
                  <a:pt x="1540137" y="1085821"/>
                </a:cubicBezTo>
                <a:cubicBezTo>
                  <a:pt x="1546471" y="1085829"/>
                  <a:pt x="1552446" y="1086426"/>
                  <a:pt x="1558063" y="1087611"/>
                </a:cubicBezTo>
                <a:cubicBezTo>
                  <a:pt x="1563680" y="1088796"/>
                  <a:pt x="1569041" y="1090521"/>
                  <a:pt x="1574147" y="1092784"/>
                </a:cubicBezTo>
                <a:cubicBezTo>
                  <a:pt x="1578388" y="1094789"/>
                  <a:pt x="1582806" y="1096820"/>
                  <a:pt x="1587401" y="1098876"/>
                </a:cubicBezTo>
                <a:cubicBezTo>
                  <a:pt x="1591995" y="1100933"/>
                  <a:pt x="1597124" y="1102042"/>
                  <a:pt x="1602790" y="1102204"/>
                </a:cubicBezTo>
                <a:cubicBezTo>
                  <a:pt x="1608961" y="1102196"/>
                  <a:pt x="1613708" y="1100472"/>
                  <a:pt x="1617031" y="1097033"/>
                </a:cubicBezTo>
                <a:cubicBezTo>
                  <a:pt x="1620354" y="1093595"/>
                  <a:pt x="1622033" y="1088492"/>
                  <a:pt x="1622070" y="1081725"/>
                </a:cubicBezTo>
                <a:cubicBezTo>
                  <a:pt x="1622070" y="1078816"/>
                  <a:pt x="1621759" y="1075624"/>
                  <a:pt x="1621138" y="1072152"/>
                </a:cubicBezTo>
                <a:cubicBezTo>
                  <a:pt x="1620516" y="1068679"/>
                  <a:pt x="1619584" y="1065180"/>
                  <a:pt x="1618341" y="1061656"/>
                </a:cubicBezTo>
                <a:close/>
                <a:moveTo>
                  <a:pt x="10208344" y="1057108"/>
                </a:moveTo>
                <a:cubicBezTo>
                  <a:pt x="10209554" y="1060646"/>
                  <a:pt x="10210405" y="1064417"/>
                  <a:pt x="10210899" y="1068422"/>
                </a:cubicBezTo>
                <a:cubicBezTo>
                  <a:pt x="10211393" y="1072426"/>
                  <a:pt x="10211632" y="1076304"/>
                  <a:pt x="10211615" y="1080056"/>
                </a:cubicBezTo>
                <a:cubicBezTo>
                  <a:pt x="10211505" y="1093528"/>
                  <a:pt x="10207739" y="1103972"/>
                  <a:pt x="10200314" y="1111386"/>
                </a:cubicBezTo>
                <a:cubicBezTo>
                  <a:pt x="10192889" y="1118800"/>
                  <a:pt x="10182464" y="1122276"/>
                  <a:pt x="10169036" y="1121813"/>
                </a:cubicBezTo>
                <a:cubicBezTo>
                  <a:pt x="10172913" y="1128215"/>
                  <a:pt x="10175792" y="1135385"/>
                  <a:pt x="10177676" y="1143323"/>
                </a:cubicBezTo>
                <a:cubicBezTo>
                  <a:pt x="10179558" y="1151262"/>
                  <a:pt x="10180495" y="1159662"/>
                  <a:pt x="10180487" y="1168523"/>
                </a:cubicBezTo>
                <a:cubicBezTo>
                  <a:pt x="10180362" y="1189278"/>
                  <a:pt x="10175794" y="1209081"/>
                  <a:pt x="10166784" y="1227930"/>
                </a:cubicBezTo>
                <a:cubicBezTo>
                  <a:pt x="10157776" y="1246780"/>
                  <a:pt x="10145080" y="1262238"/>
                  <a:pt x="10128695" y="1274305"/>
                </a:cubicBezTo>
                <a:cubicBezTo>
                  <a:pt x="10112311" y="1286372"/>
                  <a:pt x="10092992" y="1292609"/>
                  <a:pt x="10070739" y="1293015"/>
                </a:cubicBezTo>
                <a:cubicBezTo>
                  <a:pt x="10045830" y="1292411"/>
                  <a:pt x="10026738" y="1284415"/>
                  <a:pt x="10013464" y="1269026"/>
                </a:cubicBezTo>
                <a:cubicBezTo>
                  <a:pt x="10000189" y="1253636"/>
                  <a:pt x="9993488" y="1234475"/>
                  <a:pt x="9993363" y="1211542"/>
                </a:cubicBezTo>
                <a:cubicBezTo>
                  <a:pt x="9993526" y="1189482"/>
                  <a:pt x="9998245" y="1168966"/>
                  <a:pt x="10007520" y="1149995"/>
                </a:cubicBezTo>
                <a:cubicBezTo>
                  <a:pt x="10016794" y="1131024"/>
                  <a:pt x="10029643" y="1115672"/>
                  <a:pt x="10046065" y="1103939"/>
                </a:cubicBezTo>
                <a:cubicBezTo>
                  <a:pt x="10062489" y="1092206"/>
                  <a:pt x="10081502" y="1086167"/>
                  <a:pt x="10103110" y="1085821"/>
                </a:cubicBezTo>
                <a:cubicBezTo>
                  <a:pt x="10109445" y="1085830"/>
                  <a:pt x="10115420" y="1086426"/>
                  <a:pt x="10121037" y="1087610"/>
                </a:cubicBezTo>
                <a:cubicBezTo>
                  <a:pt x="10126654" y="1088793"/>
                  <a:pt x="10132016" y="1090514"/>
                  <a:pt x="10137120" y="1092771"/>
                </a:cubicBezTo>
                <a:cubicBezTo>
                  <a:pt x="10141363" y="1094779"/>
                  <a:pt x="10145781" y="1096812"/>
                  <a:pt x="10150375" y="1098872"/>
                </a:cubicBezTo>
                <a:cubicBezTo>
                  <a:pt x="10154969" y="1100931"/>
                  <a:pt x="10160098" y="1102042"/>
                  <a:pt x="10165765" y="1102204"/>
                </a:cubicBezTo>
                <a:cubicBezTo>
                  <a:pt x="10171935" y="1102196"/>
                  <a:pt x="10176682" y="1100470"/>
                  <a:pt x="10180005" y="1097026"/>
                </a:cubicBezTo>
                <a:cubicBezTo>
                  <a:pt x="10183328" y="1093582"/>
                  <a:pt x="10185007" y="1088473"/>
                  <a:pt x="10185044" y="1081696"/>
                </a:cubicBezTo>
                <a:cubicBezTo>
                  <a:pt x="10185044" y="1078782"/>
                  <a:pt x="10184732" y="1075587"/>
                  <a:pt x="10184113" y="1072110"/>
                </a:cubicBezTo>
                <a:cubicBezTo>
                  <a:pt x="10183490" y="1068634"/>
                  <a:pt x="10182558" y="1065133"/>
                  <a:pt x="10181315" y="1061609"/>
                </a:cubicBezTo>
                <a:close/>
                <a:moveTo>
                  <a:pt x="10006062" y="1046092"/>
                </a:moveTo>
                <a:cubicBezTo>
                  <a:pt x="10006914" y="1048806"/>
                  <a:pt x="10007664" y="1051878"/>
                  <a:pt x="10008310" y="1055308"/>
                </a:cubicBezTo>
                <a:cubicBezTo>
                  <a:pt x="10008958" y="1058738"/>
                  <a:pt x="10009299" y="1062219"/>
                  <a:pt x="10009332" y="1065752"/>
                </a:cubicBezTo>
                <a:cubicBezTo>
                  <a:pt x="10009367" y="1079268"/>
                  <a:pt x="10005414" y="1090120"/>
                  <a:pt x="9997472" y="1098310"/>
                </a:cubicBezTo>
                <a:cubicBezTo>
                  <a:pt x="9989529" y="1106501"/>
                  <a:pt x="9977388" y="1110800"/>
                  <a:pt x="9961047" y="1111210"/>
                </a:cubicBezTo>
                <a:lnTo>
                  <a:pt x="9938104" y="1230774"/>
                </a:lnTo>
                <a:cubicBezTo>
                  <a:pt x="9936064" y="1241830"/>
                  <a:pt x="9934306" y="1252169"/>
                  <a:pt x="9932829" y="1261792"/>
                </a:cubicBezTo>
                <a:cubicBezTo>
                  <a:pt x="9931352" y="1271414"/>
                  <a:pt x="9930106" y="1280320"/>
                  <a:pt x="9929091" y="1288510"/>
                </a:cubicBezTo>
                <a:lnTo>
                  <a:pt x="9898363" y="1288510"/>
                </a:lnTo>
                <a:lnTo>
                  <a:pt x="9903689" y="1251290"/>
                </a:lnTo>
                <a:lnTo>
                  <a:pt x="9902870" y="1251290"/>
                </a:lnTo>
                <a:cubicBezTo>
                  <a:pt x="9893881" y="1264307"/>
                  <a:pt x="9883281" y="1274484"/>
                  <a:pt x="9871066" y="1281820"/>
                </a:cubicBezTo>
                <a:cubicBezTo>
                  <a:pt x="9858852" y="1289156"/>
                  <a:pt x="9846101" y="1292888"/>
                  <a:pt x="9832811" y="1293015"/>
                </a:cubicBezTo>
                <a:cubicBezTo>
                  <a:pt x="9819538" y="1293442"/>
                  <a:pt x="9807703" y="1289522"/>
                  <a:pt x="9797305" y="1281254"/>
                </a:cubicBezTo>
                <a:cubicBezTo>
                  <a:pt x="9786908" y="1272987"/>
                  <a:pt x="9781420" y="1257811"/>
                  <a:pt x="9780841" y="1235726"/>
                </a:cubicBezTo>
                <a:cubicBezTo>
                  <a:pt x="9780841" y="1231041"/>
                  <a:pt x="9781148" y="1225973"/>
                  <a:pt x="9781760" y="1220520"/>
                </a:cubicBezTo>
                <a:cubicBezTo>
                  <a:pt x="9782374" y="1215068"/>
                  <a:pt x="9783295" y="1209078"/>
                  <a:pt x="9784521" y="1202550"/>
                </a:cubicBezTo>
                <a:lnTo>
                  <a:pt x="9805787" y="1090326"/>
                </a:lnTo>
                <a:lnTo>
                  <a:pt x="9839777" y="1090326"/>
                </a:lnTo>
                <a:lnTo>
                  <a:pt x="9818881" y="1200912"/>
                </a:lnTo>
                <a:cubicBezTo>
                  <a:pt x="9817652" y="1206424"/>
                  <a:pt x="9816730" y="1211578"/>
                  <a:pt x="9816115" y="1216373"/>
                </a:cubicBezTo>
                <a:cubicBezTo>
                  <a:pt x="9815501" y="1221169"/>
                  <a:pt x="9815193" y="1225708"/>
                  <a:pt x="9815193" y="1229992"/>
                </a:cubicBezTo>
                <a:cubicBezTo>
                  <a:pt x="9815065" y="1240385"/>
                  <a:pt x="9817473" y="1248678"/>
                  <a:pt x="9822415" y="1254873"/>
                </a:cubicBezTo>
                <a:cubicBezTo>
                  <a:pt x="9827356" y="1261068"/>
                  <a:pt x="9835602" y="1264242"/>
                  <a:pt x="9847151" y="1264396"/>
                </a:cubicBezTo>
                <a:cubicBezTo>
                  <a:pt x="9860073" y="1264114"/>
                  <a:pt x="9872842" y="1257510"/>
                  <a:pt x="9885457" y="1244583"/>
                </a:cubicBezTo>
                <a:cubicBezTo>
                  <a:pt x="9898073" y="1231655"/>
                  <a:pt x="9906745" y="1214095"/>
                  <a:pt x="9911473" y="1191901"/>
                </a:cubicBezTo>
                <a:lnTo>
                  <a:pt x="9930729" y="1090326"/>
                </a:lnTo>
                <a:lnTo>
                  <a:pt x="9958589" y="1090326"/>
                </a:lnTo>
                <a:cubicBezTo>
                  <a:pt x="9966962" y="1090301"/>
                  <a:pt x="9973158" y="1088407"/>
                  <a:pt x="9977179" y="1084644"/>
                </a:cubicBezTo>
                <a:cubicBezTo>
                  <a:pt x="9981199" y="1080881"/>
                  <a:pt x="9983196" y="1075403"/>
                  <a:pt x="9983170" y="1068209"/>
                </a:cubicBezTo>
                <a:cubicBezTo>
                  <a:pt x="9983145" y="1065121"/>
                  <a:pt x="9982786" y="1062083"/>
                  <a:pt x="9982096" y="1059096"/>
                </a:cubicBezTo>
                <a:cubicBezTo>
                  <a:pt x="9981404" y="1056110"/>
                  <a:pt x="9980533" y="1053277"/>
                  <a:pt x="9979483" y="1050598"/>
                </a:cubicBezTo>
                <a:close/>
                <a:moveTo>
                  <a:pt x="8348712" y="1046092"/>
                </a:moveTo>
                <a:cubicBezTo>
                  <a:pt x="8349564" y="1048806"/>
                  <a:pt x="8350313" y="1051878"/>
                  <a:pt x="8350960" y="1055308"/>
                </a:cubicBezTo>
                <a:cubicBezTo>
                  <a:pt x="8351608" y="1058738"/>
                  <a:pt x="8351949" y="1062219"/>
                  <a:pt x="8351982" y="1065752"/>
                </a:cubicBezTo>
                <a:cubicBezTo>
                  <a:pt x="8352017" y="1079268"/>
                  <a:pt x="8348064" y="1090120"/>
                  <a:pt x="8340122" y="1098310"/>
                </a:cubicBezTo>
                <a:cubicBezTo>
                  <a:pt x="8332180" y="1106501"/>
                  <a:pt x="8320038" y="1110800"/>
                  <a:pt x="8303697" y="1111210"/>
                </a:cubicBezTo>
                <a:lnTo>
                  <a:pt x="8280754" y="1230774"/>
                </a:lnTo>
                <a:cubicBezTo>
                  <a:pt x="8278714" y="1241830"/>
                  <a:pt x="8276956" y="1252169"/>
                  <a:pt x="8275479" y="1261792"/>
                </a:cubicBezTo>
                <a:cubicBezTo>
                  <a:pt x="8274002" y="1271414"/>
                  <a:pt x="8272756" y="1280320"/>
                  <a:pt x="8271741" y="1288510"/>
                </a:cubicBezTo>
                <a:lnTo>
                  <a:pt x="8241013" y="1288510"/>
                </a:lnTo>
                <a:lnTo>
                  <a:pt x="8246339" y="1251290"/>
                </a:lnTo>
                <a:lnTo>
                  <a:pt x="8245520" y="1251290"/>
                </a:lnTo>
                <a:cubicBezTo>
                  <a:pt x="8236532" y="1264307"/>
                  <a:pt x="8225931" y="1274484"/>
                  <a:pt x="8213716" y="1281820"/>
                </a:cubicBezTo>
                <a:cubicBezTo>
                  <a:pt x="8201502" y="1289156"/>
                  <a:pt x="8188750" y="1292888"/>
                  <a:pt x="8175460" y="1293015"/>
                </a:cubicBezTo>
                <a:cubicBezTo>
                  <a:pt x="8162188" y="1293442"/>
                  <a:pt x="8150353" y="1289522"/>
                  <a:pt x="8139956" y="1281254"/>
                </a:cubicBezTo>
                <a:cubicBezTo>
                  <a:pt x="8129557" y="1272987"/>
                  <a:pt x="8124070" y="1257811"/>
                  <a:pt x="8123490" y="1235726"/>
                </a:cubicBezTo>
                <a:cubicBezTo>
                  <a:pt x="8123490" y="1231041"/>
                  <a:pt x="8123798" y="1225973"/>
                  <a:pt x="8124410" y="1220520"/>
                </a:cubicBezTo>
                <a:cubicBezTo>
                  <a:pt x="8125024" y="1215068"/>
                  <a:pt x="8125944" y="1209078"/>
                  <a:pt x="8127171" y="1202550"/>
                </a:cubicBezTo>
                <a:lnTo>
                  <a:pt x="8148437" y="1090326"/>
                </a:lnTo>
                <a:lnTo>
                  <a:pt x="8182426" y="1090326"/>
                </a:lnTo>
                <a:lnTo>
                  <a:pt x="8161532" y="1200912"/>
                </a:lnTo>
                <a:cubicBezTo>
                  <a:pt x="8160302" y="1206424"/>
                  <a:pt x="8159380" y="1211578"/>
                  <a:pt x="8158766" y="1216373"/>
                </a:cubicBezTo>
                <a:cubicBezTo>
                  <a:pt x="8158150" y="1221169"/>
                  <a:pt x="8157844" y="1225708"/>
                  <a:pt x="8157844" y="1229992"/>
                </a:cubicBezTo>
                <a:cubicBezTo>
                  <a:pt x="8157716" y="1240385"/>
                  <a:pt x="8160122" y="1248678"/>
                  <a:pt x="8165065" y="1254873"/>
                </a:cubicBezTo>
                <a:cubicBezTo>
                  <a:pt x="8170007" y="1261068"/>
                  <a:pt x="8178252" y="1264242"/>
                  <a:pt x="8189800" y="1264396"/>
                </a:cubicBezTo>
                <a:cubicBezTo>
                  <a:pt x="8202724" y="1264114"/>
                  <a:pt x="8215492" y="1257510"/>
                  <a:pt x="8228108" y="1244583"/>
                </a:cubicBezTo>
                <a:cubicBezTo>
                  <a:pt x="8240722" y="1231655"/>
                  <a:pt x="8249395" y="1214095"/>
                  <a:pt x="8254124" y="1191901"/>
                </a:cubicBezTo>
                <a:lnTo>
                  <a:pt x="8273379" y="1090326"/>
                </a:lnTo>
                <a:lnTo>
                  <a:pt x="8301239" y="1090326"/>
                </a:lnTo>
                <a:cubicBezTo>
                  <a:pt x="8309612" y="1090301"/>
                  <a:pt x="8315809" y="1088407"/>
                  <a:pt x="8319829" y="1084644"/>
                </a:cubicBezTo>
                <a:cubicBezTo>
                  <a:pt x="8323849" y="1080881"/>
                  <a:pt x="8325846" y="1075403"/>
                  <a:pt x="8325821" y="1068209"/>
                </a:cubicBezTo>
                <a:cubicBezTo>
                  <a:pt x="8325795" y="1065121"/>
                  <a:pt x="8325436" y="1062083"/>
                  <a:pt x="8324745" y="1059096"/>
                </a:cubicBezTo>
                <a:cubicBezTo>
                  <a:pt x="8324055" y="1056110"/>
                  <a:pt x="8323183" y="1053277"/>
                  <a:pt x="8322134" y="1050598"/>
                </a:cubicBezTo>
                <a:close/>
                <a:moveTo>
                  <a:pt x="1443088" y="1046092"/>
                </a:moveTo>
                <a:cubicBezTo>
                  <a:pt x="1443940" y="1048806"/>
                  <a:pt x="1444689" y="1051878"/>
                  <a:pt x="1445336" y="1055308"/>
                </a:cubicBezTo>
                <a:cubicBezTo>
                  <a:pt x="1445983" y="1058738"/>
                  <a:pt x="1446324" y="1062219"/>
                  <a:pt x="1446358" y="1065752"/>
                </a:cubicBezTo>
                <a:cubicBezTo>
                  <a:pt x="1446394" y="1079268"/>
                  <a:pt x="1442440" y="1090120"/>
                  <a:pt x="1434497" y="1098310"/>
                </a:cubicBezTo>
                <a:cubicBezTo>
                  <a:pt x="1426555" y="1106501"/>
                  <a:pt x="1414414" y="1110800"/>
                  <a:pt x="1398073" y="1111210"/>
                </a:cubicBezTo>
                <a:lnTo>
                  <a:pt x="1375130" y="1230774"/>
                </a:lnTo>
                <a:cubicBezTo>
                  <a:pt x="1373090" y="1241830"/>
                  <a:pt x="1371332" y="1252169"/>
                  <a:pt x="1369855" y="1261792"/>
                </a:cubicBezTo>
                <a:cubicBezTo>
                  <a:pt x="1368378" y="1271414"/>
                  <a:pt x="1367132" y="1280320"/>
                  <a:pt x="1366117" y="1288510"/>
                </a:cubicBezTo>
                <a:lnTo>
                  <a:pt x="1335389" y="1288510"/>
                </a:lnTo>
                <a:lnTo>
                  <a:pt x="1340715" y="1251290"/>
                </a:lnTo>
                <a:lnTo>
                  <a:pt x="1339896" y="1251290"/>
                </a:lnTo>
                <a:cubicBezTo>
                  <a:pt x="1330908" y="1264307"/>
                  <a:pt x="1320307" y="1274484"/>
                  <a:pt x="1308093" y="1281820"/>
                </a:cubicBezTo>
                <a:cubicBezTo>
                  <a:pt x="1295878" y="1289156"/>
                  <a:pt x="1283127" y="1292888"/>
                  <a:pt x="1269837" y="1293015"/>
                </a:cubicBezTo>
                <a:cubicBezTo>
                  <a:pt x="1256564" y="1293442"/>
                  <a:pt x="1244729" y="1289522"/>
                  <a:pt x="1234331" y="1281254"/>
                </a:cubicBezTo>
                <a:cubicBezTo>
                  <a:pt x="1223934" y="1272987"/>
                  <a:pt x="1218445" y="1257811"/>
                  <a:pt x="1217867" y="1235726"/>
                </a:cubicBezTo>
                <a:cubicBezTo>
                  <a:pt x="1217867" y="1231041"/>
                  <a:pt x="1218173" y="1225973"/>
                  <a:pt x="1218787" y="1220520"/>
                </a:cubicBezTo>
                <a:cubicBezTo>
                  <a:pt x="1219400" y="1215068"/>
                  <a:pt x="1220321" y="1209078"/>
                  <a:pt x="1221547" y="1202550"/>
                </a:cubicBezTo>
                <a:lnTo>
                  <a:pt x="1242813" y="1090326"/>
                </a:lnTo>
                <a:lnTo>
                  <a:pt x="1276802" y="1090326"/>
                </a:lnTo>
                <a:lnTo>
                  <a:pt x="1255907" y="1200912"/>
                </a:lnTo>
                <a:cubicBezTo>
                  <a:pt x="1254678" y="1206424"/>
                  <a:pt x="1253756" y="1211578"/>
                  <a:pt x="1253142" y="1216373"/>
                </a:cubicBezTo>
                <a:cubicBezTo>
                  <a:pt x="1252527" y="1221169"/>
                  <a:pt x="1252220" y="1225708"/>
                  <a:pt x="1252220" y="1229992"/>
                </a:cubicBezTo>
                <a:cubicBezTo>
                  <a:pt x="1252092" y="1240385"/>
                  <a:pt x="1254499" y="1248678"/>
                  <a:pt x="1259441" y="1254873"/>
                </a:cubicBezTo>
                <a:cubicBezTo>
                  <a:pt x="1264383" y="1261068"/>
                  <a:pt x="1272628" y="1264242"/>
                  <a:pt x="1284176" y="1264396"/>
                </a:cubicBezTo>
                <a:cubicBezTo>
                  <a:pt x="1297099" y="1264114"/>
                  <a:pt x="1309868" y="1257510"/>
                  <a:pt x="1322483" y="1244583"/>
                </a:cubicBezTo>
                <a:cubicBezTo>
                  <a:pt x="1335099" y="1231655"/>
                  <a:pt x="1343771" y="1214095"/>
                  <a:pt x="1348499" y="1191901"/>
                </a:cubicBezTo>
                <a:lnTo>
                  <a:pt x="1367755" y="1090326"/>
                </a:lnTo>
                <a:lnTo>
                  <a:pt x="1395615" y="1090326"/>
                </a:lnTo>
                <a:cubicBezTo>
                  <a:pt x="1403988" y="1090301"/>
                  <a:pt x="1410185" y="1088407"/>
                  <a:pt x="1414205" y="1084644"/>
                </a:cubicBezTo>
                <a:cubicBezTo>
                  <a:pt x="1418225" y="1080881"/>
                  <a:pt x="1420223" y="1075403"/>
                  <a:pt x="1420197" y="1068209"/>
                </a:cubicBezTo>
                <a:cubicBezTo>
                  <a:pt x="1420171" y="1065121"/>
                  <a:pt x="1419813" y="1062083"/>
                  <a:pt x="1419121" y="1059096"/>
                </a:cubicBezTo>
                <a:cubicBezTo>
                  <a:pt x="1418430" y="1056110"/>
                  <a:pt x="1417559" y="1053277"/>
                  <a:pt x="1416510" y="1050598"/>
                </a:cubicBezTo>
                <a:close/>
                <a:moveTo>
                  <a:pt x="7248066" y="1045222"/>
                </a:moveTo>
                <a:cubicBezTo>
                  <a:pt x="7236739" y="1045437"/>
                  <a:pt x="7226519" y="1049104"/>
                  <a:pt x="7217408" y="1056224"/>
                </a:cubicBezTo>
                <a:cubicBezTo>
                  <a:pt x="7208296" y="1063344"/>
                  <a:pt x="7201052" y="1072627"/>
                  <a:pt x="7195675" y="1084072"/>
                </a:cubicBezTo>
                <a:cubicBezTo>
                  <a:pt x="7190297" y="1095517"/>
                  <a:pt x="7187544" y="1107835"/>
                  <a:pt x="7187418" y="1121025"/>
                </a:cubicBezTo>
                <a:cubicBezTo>
                  <a:pt x="7187426" y="1134589"/>
                  <a:pt x="7190790" y="1145567"/>
                  <a:pt x="7197509" y="1153959"/>
                </a:cubicBezTo>
                <a:cubicBezTo>
                  <a:pt x="7204228" y="1162350"/>
                  <a:pt x="7214250" y="1166669"/>
                  <a:pt x="7227577" y="1166917"/>
                </a:cubicBezTo>
                <a:cubicBezTo>
                  <a:pt x="7238538" y="1166780"/>
                  <a:pt x="7248578" y="1163980"/>
                  <a:pt x="7257695" y="1158517"/>
                </a:cubicBezTo>
                <a:cubicBezTo>
                  <a:pt x="7266813" y="1153054"/>
                  <a:pt x="7274394" y="1145747"/>
                  <a:pt x="7280438" y="1136596"/>
                </a:cubicBezTo>
                <a:cubicBezTo>
                  <a:pt x="7281659" y="1134974"/>
                  <a:pt x="7282700" y="1133198"/>
                  <a:pt x="7283563" y="1131269"/>
                </a:cubicBezTo>
                <a:cubicBezTo>
                  <a:pt x="7284425" y="1129340"/>
                  <a:pt x="7285159" y="1127154"/>
                  <a:pt x="7285765" y="1124713"/>
                </a:cubicBezTo>
                <a:cubicBezTo>
                  <a:pt x="7286602" y="1121162"/>
                  <a:pt x="7287285" y="1116996"/>
                  <a:pt x="7287815" y="1112215"/>
                </a:cubicBezTo>
                <a:cubicBezTo>
                  <a:pt x="7288344" y="1107435"/>
                  <a:pt x="7288617" y="1102450"/>
                  <a:pt x="7288635" y="1097260"/>
                </a:cubicBezTo>
                <a:cubicBezTo>
                  <a:pt x="7288763" y="1082005"/>
                  <a:pt x="7285638" y="1069593"/>
                  <a:pt x="7279261" y="1060024"/>
                </a:cubicBezTo>
                <a:cubicBezTo>
                  <a:pt x="7272883" y="1050455"/>
                  <a:pt x="7262485" y="1045521"/>
                  <a:pt x="7248066" y="1045222"/>
                </a:cubicBezTo>
                <a:close/>
                <a:moveTo>
                  <a:pt x="2275382" y="1043584"/>
                </a:moveTo>
                <a:cubicBezTo>
                  <a:pt x="2271731" y="1051804"/>
                  <a:pt x="2268080" y="1060152"/>
                  <a:pt x="2264429" y="1068628"/>
                </a:cubicBezTo>
                <a:cubicBezTo>
                  <a:pt x="2260778" y="1077105"/>
                  <a:pt x="2256922" y="1085556"/>
                  <a:pt x="2252861" y="1093981"/>
                </a:cubicBezTo>
                <a:lnTo>
                  <a:pt x="2211504" y="1174289"/>
                </a:lnTo>
                <a:lnTo>
                  <a:pt x="2291762" y="1174289"/>
                </a:lnTo>
                <a:lnTo>
                  <a:pt x="2281115" y="1094391"/>
                </a:lnTo>
                <a:cubicBezTo>
                  <a:pt x="2280271" y="1087024"/>
                  <a:pt x="2279400" y="1078812"/>
                  <a:pt x="2278505" y="1069755"/>
                </a:cubicBezTo>
                <a:cubicBezTo>
                  <a:pt x="2277609" y="1060698"/>
                  <a:pt x="2276841" y="1051975"/>
                  <a:pt x="2276202" y="1043584"/>
                </a:cubicBezTo>
                <a:close/>
                <a:moveTo>
                  <a:pt x="87598" y="1037082"/>
                </a:moveTo>
                <a:lnTo>
                  <a:pt x="77359" y="1090326"/>
                </a:lnTo>
                <a:lnTo>
                  <a:pt x="124869" y="1090326"/>
                </a:lnTo>
                <a:lnTo>
                  <a:pt x="119545" y="1116898"/>
                </a:lnTo>
                <a:lnTo>
                  <a:pt x="72034" y="1116898"/>
                </a:lnTo>
                <a:lnTo>
                  <a:pt x="53603" y="1213181"/>
                </a:lnTo>
                <a:cubicBezTo>
                  <a:pt x="52554" y="1218687"/>
                  <a:pt x="51683" y="1224064"/>
                  <a:pt x="50992" y="1229314"/>
                </a:cubicBezTo>
                <a:cubicBezTo>
                  <a:pt x="50301" y="1234563"/>
                  <a:pt x="49943" y="1239838"/>
                  <a:pt x="49917" y="1245139"/>
                </a:cubicBezTo>
                <a:cubicBezTo>
                  <a:pt x="49883" y="1251123"/>
                  <a:pt x="51385" y="1255749"/>
                  <a:pt x="54422" y="1259018"/>
                </a:cubicBezTo>
                <a:cubicBezTo>
                  <a:pt x="57460" y="1262288"/>
                  <a:pt x="62238" y="1263944"/>
                  <a:pt x="68757" y="1263986"/>
                </a:cubicBezTo>
                <a:cubicBezTo>
                  <a:pt x="71650" y="1263986"/>
                  <a:pt x="74466" y="1263884"/>
                  <a:pt x="77205" y="1263679"/>
                </a:cubicBezTo>
                <a:cubicBezTo>
                  <a:pt x="79944" y="1263474"/>
                  <a:pt x="82453" y="1263167"/>
                  <a:pt x="84731" y="1262757"/>
                </a:cubicBezTo>
                <a:lnTo>
                  <a:pt x="83093" y="1289335"/>
                </a:lnTo>
                <a:cubicBezTo>
                  <a:pt x="79927" y="1290562"/>
                  <a:pt x="76019" y="1291482"/>
                  <a:pt x="71368" y="1292095"/>
                </a:cubicBezTo>
                <a:cubicBezTo>
                  <a:pt x="66718" y="1292708"/>
                  <a:pt x="61889" y="1293015"/>
                  <a:pt x="56880" y="1293015"/>
                </a:cubicBezTo>
                <a:cubicBezTo>
                  <a:pt x="41896" y="1292666"/>
                  <a:pt x="31158" y="1288764"/>
                  <a:pt x="24664" y="1281309"/>
                </a:cubicBezTo>
                <a:cubicBezTo>
                  <a:pt x="18171" y="1273854"/>
                  <a:pt x="15001" y="1264938"/>
                  <a:pt x="15154" y="1254563"/>
                </a:cubicBezTo>
                <a:cubicBezTo>
                  <a:pt x="15146" y="1248886"/>
                  <a:pt x="15470" y="1243031"/>
                  <a:pt x="16126" y="1236996"/>
                </a:cubicBezTo>
                <a:cubicBezTo>
                  <a:pt x="16782" y="1230961"/>
                  <a:pt x="17821" y="1224389"/>
                  <a:pt x="19244" y="1217278"/>
                </a:cubicBezTo>
                <a:lnTo>
                  <a:pt x="38875" y="1116898"/>
                </a:lnTo>
                <a:lnTo>
                  <a:pt x="10239" y="1116898"/>
                </a:lnTo>
                <a:lnTo>
                  <a:pt x="15563" y="1090326"/>
                </a:lnTo>
                <a:lnTo>
                  <a:pt x="43783" y="1090326"/>
                </a:lnTo>
                <a:lnTo>
                  <a:pt x="52375" y="1045683"/>
                </a:lnTo>
                <a:close/>
                <a:moveTo>
                  <a:pt x="7401829" y="1022337"/>
                </a:moveTo>
                <a:lnTo>
                  <a:pt x="7520964" y="1022337"/>
                </a:lnTo>
                <a:lnTo>
                  <a:pt x="7515230" y="1051775"/>
                </a:lnTo>
                <a:lnTo>
                  <a:pt x="7423946" y="1051775"/>
                </a:lnTo>
                <a:lnTo>
                  <a:pt x="7403058" y="1119405"/>
                </a:lnTo>
                <a:cubicBezTo>
                  <a:pt x="7405294" y="1119013"/>
                  <a:pt x="7407478" y="1118775"/>
                  <a:pt x="7409611" y="1118689"/>
                </a:cubicBezTo>
                <a:cubicBezTo>
                  <a:pt x="7411745" y="1118604"/>
                  <a:pt x="7413928" y="1118570"/>
                  <a:pt x="7416164" y="1118587"/>
                </a:cubicBezTo>
                <a:cubicBezTo>
                  <a:pt x="7423443" y="1118528"/>
                  <a:pt x="7431105" y="1119464"/>
                  <a:pt x="7439151" y="1121398"/>
                </a:cubicBezTo>
                <a:cubicBezTo>
                  <a:pt x="7447197" y="1123331"/>
                  <a:pt x="7454960" y="1126618"/>
                  <a:pt x="7462442" y="1131260"/>
                </a:cubicBezTo>
                <a:cubicBezTo>
                  <a:pt x="7473433" y="1137631"/>
                  <a:pt x="7481511" y="1146056"/>
                  <a:pt x="7486674" y="1156535"/>
                </a:cubicBezTo>
                <a:cubicBezTo>
                  <a:pt x="7491838" y="1167014"/>
                  <a:pt x="7494393" y="1178109"/>
                  <a:pt x="7494342" y="1189821"/>
                </a:cubicBezTo>
                <a:cubicBezTo>
                  <a:pt x="7494062" y="1211477"/>
                  <a:pt x="7488894" y="1229986"/>
                  <a:pt x="7478837" y="1245349"/>
                </a:cubicBezTo>
                <a:cubicBezTo>
                  <a:pt x="7468780" y="1260712"/>
                  <a:pt x="7455515" y="1272478"/>
                  <a:pt x="7439042" y="1280648"/>
                </a:cubicBezTo>
                <a:cubicBezTo>
                  <a:pt x="7422569" y="1288817"/>
                  <a:pt x="7404567" y="1292940"/>
                  <a:pt x="7385037" y="1293015"/>
                </a:cubicBezTo>
                <a:cubicBezTo>
                  <a:pt x="7371896" y="1292836"/>
                  <a:pt x="7360189" y="1291252"/>
                  <a:pt x="7349915" y="1288262"/>
                </a:cubicBezTo>
                <a:cubicBezTo>
                  <a:pt x="7339642" y="1285272"/>
                  <a:pt x="7332236" y="1281950"/>
                  <a:pt x="7327696" y="1278296"/>
                </a:cubicBezTo>
                <a:lnTo>
                  <a:pt x="7338345" y="1251284"/>
                </a:lnTo>
                <a:cubicBezTo>
                  <a:pt x="7343200" y="1254502"/>
                  <a:pt x="7349976" y="1257388"/>
                  <a:pt x="7358670" y="1259940"/>
                </a:cubicBezTo>
                <a:cubicBezTo>
                  <a:pt x="7367365" y="1262492"/>
                  <a:pt x="7377110" y="1263841"/>
                  <a:pt x="7387904" y="1263986"/>
                </a:cubicBezTo>
                <a:cubicBezTo>
                  <a:pt x="7407537" y="1263508"/>
                  <a:pt x="7424177" y="1256986"/>
                  <a:pt x="7437821" y="1244421"/>
                </a:cubicBezTo>
                <a:cubicBezTo>
                  <a:pt x="7451464" y="1231855"/>
                  <a:pt x="7458581" y="1216114"/>
                  <a:pt x="7459170" y="1197197"/>
                </a:cubicBezTo>
                <a:cubicBezTo>
                  <a:pt x="7459588" y="1182497"/>
                  <a:pt x="7455065" y="1170307"/>
                  <a:pt x="7445603" y="1160627"/>
                </a:cubicBezTo>
                <a:cubicBezTo>
                  <a:pt x="7436140" y="1150946"/>
                  <a:pt x="7419227" y="1145926"/>
                  <a:pt x="7394867" y="1145568"/>
                </a:cubicBezTo>
                <a:cubicBezTo>
                  <a:pt x="7389448" y="1145585"/>
                  <a:pt x="7384413" y="1145756"/>
                  <a:pt x="7379764" y="1146080"/>
                </a:cubicBezTo>
                <a:cubicBezTo>
                  <a:pt x="7375113" y="1146405"/>
                  <a:pt x="7370181" y="1146781"/>
                  <a:pt x="7364967" y="1147208"/>
                </a:cubicBezTo>
                <a:close/>
                <a:moveTo>
                  <a:pt x="7050484" y="1022337"/>
                </a:moveTo>
                <a:lnTo>
                  <a:pt x="7079138" y="1022337"/>
                </a:lnTo>
                <a:lnTo>
                  <a:pt x="7028789" y="1288510"/>
                </a:lnTo>
                <a:lnTo>
                  <a:pt x="6995632" y="1288510"/>
                </a:lnTo>
                <a:lnTo>
                  <a:pt x="7039841" y="1056736"/>
                </a:lnTo>
                <a:lnTo>
                  <a:pt x="7039022" y="1056736"/>
                </a:lnTo>
                <a:lnTo>
                  <a:pt x="6993585" y="1079668"/>
                </a:lnTo>
                <a:lnTo>
                  <a:pt x="6989901" y="1052641"/>
                </a:lnTo>
                <a:close/>
                <a:moveTo>
                  <a:pt x="7644041" y="1017832"/>
                </a:moveTo>
                <a:cubicBezTo>
                  <a:pt x="7660752" y="1018043"/>
                  <a:pt x="7674224" y="1021301"/>
                  <a:pt x="7684458" y="1027603"/>
                </a:cubicBezTo>
                <a:cubicBezTo>
                  <a:pt x="7694693" y="1033906"/>
                  <a:pt x="7702129" y="1041983"/>
                  <a:pt x="7706768" y="1051837"/>
                </a:cubicBezTo>
                <a:cubicBezTo>
                  <a:pt x="7711408" y="1061690"/>
                  <a:pt x="7713690" y="1072048"/>
                  <a:pt x="7713618" y="1082911"/>
                </a:cubicBezTo>
                <a:cubicBezTo>
                  <a:pt x="7713372" y="1101690"/>
                  <a:pt x="7708133" y="1119848"/>
                  <a:pt x="7697900" y="1137383"/>
                </a:cubicBezTo>
                <a:cubicBezTo>
                  <a:pt x="7687666" y="1154918"/>
                  <a:pt x="7673906" y="1172225"/>
                  <a:pt x="7656618" y="1189305"/>
                </a:cubicBezTo>
                <a:cubicBezTo>
                  <a:pt x="7639330" y="1206385"/>
                  <a:pt x="7619984" y="1223632"/>
                  <a:pt x="7598578" y="1241046"/>
                </a:cubicBezTo>
                <a:lnTo>
                  <a:pt x="7576052" y="1258662"/>
                </a:lnTo>
                <a:lnTo>
                  <a:pt x="7576052" y="1259481"/>
                </a:lnTo>
                <a:lnTo>
                  <a:pt x="7687852" y="1259481"/>
                </a:lnTo>
                <a:lnTo>
                  <a:pt x="7682126" y="1288510"/>
                </a:lnTo>
                <a:lnTo>
                  <a:pt x="7521578" y="1288510"/>
                </a:lnTo>
                <a:lnTo>
                  <a:pt x="7525674" y="1266022"/>
                </a:lnTo>
                <a:lnTo>
                  <a:pt x="7565402" y="1232852"/>
                </a:lnTo>
                <a:cubicBezTo>
                  <a:pt x="7601291" y="1203185"/>
                  <a:pt x="7629040" y="1176897"/>
                  <a:pt x="7648648" y="1153990"/>
                </a:cubicBezTo>
                <a:cubicBezTo>
                  <a:pt x="7668257" y="1131082"/>
                  <a:pt x="7678188" y="1108891"/>
                  <a:pt x="7678445" y="1087417"/>
                </a:cubicBezTo>
                <a:cubicBezTo>
                  <a:pt x="7678641" y="1077304"/>
                  <a:pt x="7675586" y="1068137"/>
                  <a:pt x="7669280" y="1059918"/>
                </a:cubicBezTo>
                <a:cubicBezTo>
                  <a:pt x="7662974" y="1051700"/>
                  <a:pt x="7652240" y="1047347"/>
                  <a:pt x="7637078" y="1046860"/>
                </a:cubicBezTo>
                <a:cubicBezTo>
                  <a:pt x="7625166" y="1047125"/>
                  <a:pt x="7614585" y="1049258"/>
                  <a:pt x="7605336" y="1053261"/>
                </a:cubicBezTo>
                <a:cubicBezTo>
                  <a:pt x="7596086" y="1057264"/>
                  <a:pt x="7588372" y="1061548"/>
                  <a:pt x="7582194" y="1066114"/>
                </a:cubicBezTo>
                <a:lnTo>
                  <a:pt x="7573184" y="1041545"/>
                </a:lnTo>
                <a:cubicBezTo>
                  <a:pt x="7582843" y="1034475"/>
                  <a:pt x="7593936" y="1028786"/>
                  <a:pt x="7606462" y="1024476"/>
                </a:cubicBezTo>
                <a:cubicBezTo>
                  <a:pt x="7618988" y="1020166"/>
                  <a:pt x="7631514" y="1017951"/>
                  <a:pt x="7644041" y="1017832"/>
                </a:cubicBezTo>
                <a:close/>
                <a:moveTo>
                  <a:pt x="7251344" y="1017832"/>
                </a:moveTo>
                <a:cubicBezTo>
                  <a:pt x="7276369" y="1018486"/>
                  <a:pt x="7294607" y="1026790"/>
                  <a:pt x="7306056" y="1042743"/>
                </a:cubicBezTo>
                <a:cubicBezTo>
                  <a:pt x="7317507" y="1058696"/>
                  <a:pt x="7323151" y="1078371"/>
                  <a:pt x="7322987" y="1101767"/>
                </a:cubicBezTo>
                <a:cubicBezTo>
                  <a:pt x="7322715" y="1124061"/>
                  <a:pt x="7319078" y="1145161"/>
                  <a:pt x="7312077" y="1165066"/>
                </a:cubicBezTo>
                <a:cubicBezTo>
                  <a:pt x="7305077" y="1184972"/>
                  <a:pt x="7296345" y="1202670"/>
                  <a:pt x="7285884" y="1218160"/>
                </a:cubicBezTo>
                <a:cubicBezTo>
                  <a:pt x="7275423" y="1233651"/>
                  <a:pt x="7264865" y="1245921"/>
                  <a:pt x="7254213" y="1254970"/>
                </a:cubicBezTo>
                <a:cubicBezTo>
                  <a:pt x="7242585" y="1264809"/>
                  <a:pt x="7229882" y="1272753"/>
                  <a:pt x="7216106" y="1278803"/>
                </a:cubicBezTo>
                <a:cubicBezTo>
                  <a:pt x="7202330" y="1284853"/>
                  <a:pt x="7188405" y="1288909"/>
                  <a:pt x="7174331" y="1290970"/>
                </a:cubicBezTo>
                <a:cubicBezTo>
                  <a:pt x="7168614" y="1291600"/>
                  <a:pt x="7163280" y="1292077"/>
                  <a:pt x="7158328" y="1292401"/>
                </a:cubicBezTo>
                <a:cubicBezTo>
                  <a:pt x="7153376" y="1292725"/>
                  <a:pt x="7148755" y="1292793"/>
                  <a:pt x="7144464" y="1292605"/>
                </a:cubicBezTo>
                <a:lnTo>
                  <a:pt x="7148560" y="1263574"/>
                </a:lnTo>
                <a:cubicBezTo>
                  <a:pt x="7152047" y="1263761"/>
                  <a:pt x="7155917" y="1263693"/>
                  <a:pt x="7160169" y="1263369"/>
                </a:cubicBezTo>
                <a:cubicBezTo>
                  <a:pt x="7164422" y="1263046"/>
                  <a:pt x="7169006" y="1262569"/>
                  <a:pt x="7173922" y="1261938"/>
                </a:cubicBezTo>
                <a:cubicBezTo>
                  <a:pt x="7183410" y="1260512"/>
                  <a:pt x="7192982" y="1257626"/>
                  <a:pt x="7202634" y="1253280"/>
                </a:cubicBezTo>
                <a:cubicBezTo>
                  <a:pt x="7212287" y="1248933"/>
                  <a:pt x="7221557" y="1243075"/>
                  <a:pt x="7230445" y="1235706"/>
                </a:cubicBezTo>
                <a:cubicBezTo>
                  <a:pt x="7240366" y="1227934"/>
                  <a:pt x="7249517" y="1218168"/>
                  <a:pt x="7257901" y="1206408"/>
                </a:cubicBezTo>
                <a:cubicBezTo>
                  <a:pt x="7266284" y="1194649"/>
                  <a:pt x="7273387" y="1180802"/>
                  <a:pt x="7279209" y="1164868"/>
                </a:cubicBezTo>
                <a:lnTo>
                  <a:pt x="7277980" y="1164868"/>
                </a:lnTo>
                <a:cubicBezTo>
                  <a:pt x="7269588" y="1174486"/>
                  <a:pt x="7260044" y="1181726"/>
                  <a:pt x="7249347" y="1186590"/>
                </a:cubicBezTo>
                <a:cubicBezTo>
                  <a:pt x="7238649" y="1191453"/>
                  <a:pt x="7227977" y="1193889"/>
                  <a:pt x="7217332" y="1193898"/>
                </a:cubicBezTo>
                <a:cubicBezTo>
                  <a:pt x="7195467" y="1193217"/>
                  <a:pt x="7179209" y="1186091"/>
                  <a:pt x="7168562" y="1172520"/>
                </a:cubicBezTo>
                <a:cubicBezTo>
                  <a:pt x="7157914" y="1158948"/>
                  <a:pt x="7152612" y="1143012"/>
                  <a:pt x="7152656" y="1124713"/>
                </a:cubicBezTo>
                <a:cubicBezTo>
                  <a:pt x="7152850" y="1106366"/>
                  <a:pt x="7157280" y="1089116"/>
                  <a:pt x="7165948" y="1072964"/>
                </a:cubicBezTo>
                <a:cubicBezTo>
                  <a:pt x="7174616" y="1056812"/>
                  <a:pt x="7186357" y="1043665"/>
                  <a:pt x="7201171" y="1033522"/>
                </a:cubicBezTo>
                <a:cubicBezTo>
                  <a:pt x="7215985" y="1023380"/>
                  <a:pt x="7232710" y="1018150"/>
                  <a:pt x="7251344" y="1017832"/>
                </a:cubicBezTo>
                <a:close/>
                <a:moveTo>
                  <a:pt x="8843990" y="1012507"/>
                </a:moveTo>
                <a:lnTo>
                  <a:pt x="8881253" y="1012507"/>
                </a:lnTo>
                <a:lnTo>
                  <a:pt x="8944725" y="1168965"/>
                </a:lnTo>
                <a:cubicBezTo>
                  <a:pt x="8950569" y="1184307"/>
                  <a:pt x="8955363" y="1198062"/>
                  <a:pt x="8959108" y="1210230"/>
                </a:cubicBezTo>
                <a:cubicBezTo>
                  <a:pt x="8962854" y="1222397"/>
                  <a:pt x="8966112" y="1234309"/>
                  <a:pt x="8968886" y="1245965"/>
                </a:cubicBezTo>
                <a:lnTo>
                  <a:pt x="8969703" y="1245555"/>
                </a:lnTo>
                <a:cubicBezTo>
                  <a:pt x="8970464" y="1233431"/>
                  <a:pt x="8971709" y="1220715"/>
                  <a:pt x="8973440" y="1207407"/>
                </a:cubicBezTo>
                <a:cubicBezTo>
                  <a:pt x="8975172" y="1194099"/>
                  <a:pt x="8977749" y="1177992"/>
                  <a:pt x="8981170" y="1159084"/>
                </a:cubicBezTo>
                <a:lnTo>
                  <a:pt x="9009016" y="1012507"/>
                </a:lnTo>
                <a:lnTo>
                  <a:pt x="9041364" y="1012507"/>
                </a:lnTo>
                <a:lnTo>
                  <a:pt x="8988541" y="1288510"/>
                </a:lnTo>
                <a:lnTo>
                  <a:pt x="8954962" y="1288510"/>
                </a:lnTo>
                <a:lnTo>
                  <a:pt x="8892310" y="1132461"/>
                </a:lnTo>
                <a:cubicBezTo>
                  <a:pt x="8885706" y="1115891"/>
                  <a:pt x="8880485" y="1101624"/>
                  <a:pt x="8876646" y="1089661"/>
                </a:cubicBezTo>
                <a:cubicBezTo>
                  <a:pt x="8872807" y="1077698"/>
                  <a:pt x="8869429" y="1065479"/>
                  <a:pt x="8866512" y="1053004"/>
                </a:cubicBezTo>
                <a:lnTo>
                  <a:pt x="8865283" y="1053414"/>
                </a:lnTo>
                <a:cubicBezTo>
                  <a:pt x="8863867" y="1066135"/>
                  <a:pt x="8861990" y="1079806"/>
                  <a:pt x="8859653" y="1094426"/>
                </a:cubicBezTo>
                <a:cubicBezTo>
                  <a:pt x="8857316" y="1109045"/>
                  <a:pt x="8854415" y="1125692"/>
                  <a:pt x="8850951" y="1144366"/>
                </a:cubicBezTo>
                <a:lnTo>
                  <a:pt x="8823515" y="1288510"/>
                </a:lnTo>
                <a:lnTo>
                  <a:pt x="8791575" y="1288510"/>
                </a:lnTo>
                <a:close/>
                <a:moveTo>
                  <a:pt x="3871933" y="1012507"/>
                </a:moveTo>
                <a:lnTo>
                  <a:pt x="3905916" y="1012507"/>
                </a:lnTo>
                <a:lnTo>
                  <a:pt x="3858831" y="1259071"/>
                </a:lnTo>
                <a:lnTo>
                  <a:pt x="3970197" y="1259071"/>
                </a:lnTo>
                <a:lnTo>
                  <a:pt x="3964466" y="1288510"/>
                </a:lnTo>
                <a:lnTo>
                  <a:pt x="3819524" y="1288510"/>
                </a:lnTo>
                <a:close/>
                <a:moveTo>
                  <a:pt x="2262279" y="1012507"/>
                </a:moveTo>
                <a:lnTo>
                  <a:pt x="2302408" y="1012507"/>
                </a:lnTo>
                <a:lnTo>
                  <a:pt x="2340489" y="1288510"/>
                </a:lnTo>
                <a:lnTo>
                  <a:pt x="2305684" y="1288510"/>
                </a:lnTo>
                <a:lnTo>
                  <a:pt x="2294628" y="1201270"/>
                </a:lnTo>
                <a:lnTo>
                  <a:pt x="2199219" y="1201270"/>
                </a:lnTo>
                <a:lnTo>
                  <a:pt x="2155405" y="1288510"/>
                </a:lnTo>
                <a:lnTo>
                  <a:pt x="2119370" y="1288510"/>
                </a:lnTo>
                <a:close/>
                <a:moveTo>
                  <a:pt x="6405695" y="1008821"/>
                </a:moveTo>
                <a:lnTo>
                  <a:pt x="6426123" y="1008821"/>
                </a:lnTo>
                <a:cubicBezTo>
                  <a:pt x="6425706" y="1016791"/>
                  <a:pt x="6427364" y="1023378"/>
                  <a:pt x="6431099" y="1028583"/>
                </a:cubicBezTo>
                <a:cubicBezTo>
                  <a:pt x="6434834" y="1033788"/>
                  <a:pt x="6440698" y="1036484"/>
                  <a:pt x="6448690" y="1036672"/>
                </a:cubicBezTo>
                <a:cubicBezTo>
                  <a:pt x="6458420" y="1036356"/>
                  <a:pt x="6465872" y="1033404"/>
                  <a:pt x="6471045" y="1027815"/>
                </a:cubicBezTo>
                <a:cubicBezTo>
                  <a:pt x="6476218" y="1022226"/>
                  <a:pt x="6479677" y="1015895"/>
                  <a:pt x="6481424" y="1008821"/>
                </a:cubicBezTo>
                <a:lnTo>
                  <a:pt x="6502713" y="1008821"/>
                </a:lnTo>
                <a:cubicBezTo>
                  <a:pt x="6500060" y="1023963"/>
                  <a:pt x="6493903" y="1035951"/>
                  <a:pt x="6484243" y="1044785"/>
                </a:cubicBezTo>
                <a:cubicBezTo>
                  <a:pt x="6474582" y="1053620"/>
                  <a:pt x="6462594" y="1058134"/>
                  <a:pt x="6448279" y="1058328"/>
                </a:cubicBezTo>
                <a:cubicBezTo>
                  <a:pt x="6430325" y="1057827"/>
                  <a:pt x="6418209" y="1052699"/>
                  <a:pt x="6411933" y="1042944"/>
                </a:cubicBezTo>
                <a:cubicBezTo>
                  <a:pt x="6405656" y="1033189"/>
                  <a:pt x="6403577" y="1021814"/>
                  <a:pt x="6405695" y="1008821"/>
                </a:cubicBezTo>
                <a:close/>
                <a:moveTo>
                  <a:pt x="10121549" y="1007592"/>
                </a:moveTo>
                <a:lnTo>
                  <a:pt x="10162493" y="1007592"/>
                </a:lnTo>
                <a:lnTo>
                  <a:pt x="10108028" y="1066110"/>
                </a:lnTo>
                <a:lnTo>
                  <a:pt x="10081393" y="1066110"/>
                </a:lnTo>
                <a:close/>
                <a:moveTo>
                  <a:pt x="9348073" y="1007592"/>
                </a:moveTo>
                <a:lnTo>
                  <a:pt x="9386594" y="1007592"/>
                </a:lnTo>
                <a:lnTo>
                  <a:pt x="9413608" y="1066110"/>
                </a:lnTo>
                <a:lnTo>
                  <a:pt x="9389053" y="1066110"/>
                </a:lnTo>
                <a:close/>
                <a:moveTo>
                  <a:pt x="5690474" y="1007592"/>
                </a:moveTo>
                <a:lnTo>
                  <a:pt x="5728995" y="1007592"/>
                </a:lnTo>
                <a:lnTo>
                  <a:pt x="5756008" y="1066110"/>
                </a:lnTo>
                <a:lnTo>
                  <a:pt x="5731453" y="1066110"/>
                </a:lnTo>
                <a:close/>
                <a:moveTo>
                  <a:pt x="4830358" y="1007592"/>
                </a:moveTo>
                <a:lnTo>
                  <a:pt x="4854944" y="1007592"/>
                </a:lnTo>
                <a:lnTo>
                  <a:pt x="4882780" y="1066110"/>
                </a:lnTo>
                <a:lnTo>
                  <a:pt x="4857402" y="1066110"/>
                </a:lnTo>
                <a:lnTo>
                  <a:pt x="4839783" y="1028462"/>
                </a:lnTo>
                <a:lnTo>
                  <a:pt x="4838963" y="1028462"/>
                </a:lnTo>
                <a:lnTo>
                  <a:pt x="4810281" y="1066110"/>
                </a:lnTo>
                <a:lnTo>
                  <a:pt x="4782827" y="1066110"/>
                </a:lnTo>
                <a:close/>
                <a:moveTo>
                  <a:pt x="3172270" y="1007592"/>
                </a:moveTo>
                <a:lnTo>
                  <a:pt x="3210770" y="1007592"/>
                </a:lnTo>
                <a:lnTo>
                  <a:pt x="3237802" y="1066110"/>
                </a:lnTo>
                <a:lnTo>
                  <a:pt x="3213637" y="1066110"/>
                </a:lnTo>
                <a:close/>
                <a:moveTo>
                  <a:pt x="632398" y="1007592"/>
                </a:moveTo>
                <a:lnTo>
                  <a:pt x="656576" y="1007592"/>
                </a:lnTo>
                <a:lnTo>
                  <a:pt x="684797" y="1066110"/>
                </a:lnTo>
                <a:lnTo>
                  <a:pt x="659443" y="1066110"/>
                </a:lnTo>
                <a:lnTo>
                  <a:pt x="641823" y="1028462"/>
                </a:lnTo>
                <a:lnTo>
                  <a:pt x="641004" y="1028462"/>
                </a:lnTo>
                <a:lnTo>
                  <a:pt x="612318" y="1066110"/>
                </a:lnTo>
                <a:lnTo>
                  <a:pt x="584862" y="1066110"/>
                </a:lnTo>
                <a:close/>
                <a:moveTo>
                  <a:pt x="9102813" y="997763"/>
                </a:moveTo>
                <a:lnTo>
                  <a:pt x="9136808" y="997763"/>
                </a:lnTo>
                <a:lnTo>
                  <a:pt x="9112233" y="1125499"/>
                </a:lnTo>
                <a:lnTo>
                  <a:pt x="9113052" y="1125499"/>
                </a:lnTo>
                <a:cubicBezTo>
                  <a:pt x="9121483" y="1113283"/>
                  <a:pt x="9131654" y="1103653"/>
                  <a:pt x="9143566" y="1096607"/>
                </a:cubicBezTo>
                <a:cubicBezTo>
                  <a:pt x="9155478" y="1089561"/>
                  <a:pt x="9168925" y="1085966"/>
                  <a:pt x="9183909" y="1085821"/>
                </a:cubicBezTo>
                <a:cubicBezTo>
                  <a:pt x="9195805" y="1085582"/>
                  <a:pt x="9206802" y="1089536"/>
                  <a:pt x="9216901" y="1097683"/>
                </a:cubicBezTo>
                <a:cubicBezTo>
                  <a:pt x="9226999" y="1105830"/>
                  <a:pt x="9232368" y="1119608"/>
                  <a:pt x="9233007" y="1139015"/>
                </a:cubicBezTo>
                <a:cubicBezTo>
                  <a:pt x="9232998" y="1144433"/>
                  <a:pt x="9232708" y="1150082"/>
                  <a:pt x="9232138" y="1155961"/>
                </a:cubicBezTo>
                <a:cubicBezTo>
                  <a:pt x="9231567" y="1161840"/>
                  <a:pt x="9230766" y="1167386"/>
                  <a:pt x="9229735" y="1172600"/>
                </a:cubicBezTo>
                <a:lnTo>
                  <a:pt x="9207651" y="1288510"/>
                </a:lnTo>
                <a:lnTo>
                  <a:pt x="9173670" y="1288510"/>
                </a:lnTo>
                <a:lnTo>
                  <a:pt x="9195787" y="1174238"/>
                </a:lnTo>
                <a:cubicBezTo>
                  <a:pt x="9196427" y="1170561"/>
                  <a:pt x="9196990" y="1166448"/>
                  <a:pt x="9197476" y="1161900"/>
                </a:cubicBezTo>
                <a:cubicBezTo>
                  <a:pt x="9197963" y="1157352"/>
                  <a:pt x="9198219" y="1152317"/>
                  <a:pt x="9198244" y="1146797"/>
                </a:cubicBezTo>
                <a:cubicBezTo>
                  <a:pt x="9198347" y="1137368"/>
                  <a:pt x="9195991" y="1129603"/>
                  <a:pt x="9191179" y="1123502"/>
                </a:cubicBezTo>
                <a:cubicBezTo>
                  <a:pt x="9186366" y="1117401"/>
                  <a:pt x="9178482" y="1114244"/>
                  <a:pt x="9167526" y="1114031"/>
                </a:cubicBezTo>
                <a:cubicBezTo>
                  <a:pt x="9153754" y="1114380"/>
                  <a:pt x="9140238" y="1121360"/>
                  <a:pt x="9126978" y="1134970"/>
                </a:cubicBezTo>
                <a:cubicBezTo>
                  <a:pt x="9113718" y="1148580"/>
                  <a:pt x="9104707" y="1166721"/>
                  <a:pt x="9099946" y="1189392"/>
                </a:cubicBezTo>
                <a:lnTo>
                  <a:pt x="9081515" y="1288510"/>
                </a:lnTo>
                <a:lnTo>
                  <a:pt x="9047520" y="1288510"/>
                </a:lnTo>
                <a:close/>
                <a:moveTo>
                  <a:pt x="8071881" y="997763"/>
                </a:moveTo>
                <a:lnTo>
                  <a:pt x="8105876" y="997763"/>
                </a:lnTo>
                <a:lnTo>
                  <a:pt x="8097684" y="1040358"/>
                </a:lnTo>
                <a:lnTo>
                  <a:pt x="8130450" y="1040358"/>
                </a:lnTo>
                <a:lnTo>
                  <a:pt x="8126354" y="1062015"/>
                </a:lnTo>
                <a:lnTo>
                  <a:pt x="8093588" y="1062015"/>
                </a:lnTo>
                <a:lnTo>
                  <a:pt x="8062460" y="1225845"/>
                </a:lnTo>
                <a:cubicBezTo>
                  <a:pt x="8060388" y="1236212"/>
                  <a:pt x="8058595" y="1246810"/>
                  <a:pt x="8057085" y="1257638"/>
                </a:cubicBezTo>
                <a:cubicBezTo>
                  <a:pt x="8055574" y="1268466"/>
                  <a:pt x="8054500" y="1278757"/>
                  <a:pt x="8053860" y="1288510"/>
                </a:cubicBezTo>
                <a:lnTo>
                  <a:pt x="8022732" y="1288510"/>
                </a:lnTo>
                <a:lnTo>
                  <a:pt x="8028056" y="1249236"/>
                </a:lnTo>
                <a:lnTo>
                  <a:pt x="8027237" y="1249236"/>
                </a:lnTo>
                <a:cubicBezTo>
                  <a:pt x="8018150" y="1263417"/>
                  <a:pt x="8007552" y="1274244"/>
                  <a:pt x="7995444" y="1281717"/>
                </a:cubicBezTo>
                <a:cubicBezTo>
                  <a:pt x="7983336" y="1289190"/>
                  <a:pt x="7970178" y="1292956"/>
                  <a:pt x="7955971" y="1293015"/>
                </a:cubicBezTo>
                <a:cubicBezTo>
                  <a:pt x="7936664" y="1292548"/>
                  <a:pt x="7921964" y="1285610"/>
                  <a:pt x="7911874" y="1272201"/>
                </a:cubicBezTo>
                <a:cubicBezTo>
                  <a:pt x="7901781" y="1258792"/>
                  <a:pt x="7896701" y="1241714"/>
                  <a:pt x="7896634" y="1220966"/>
                </a:cubicBezTo>
                <a:cubicBezTo>
                  <a:pt x="7896848" y="1197112"/>
                  <a:pt x="7902239" y="1174993"/>
                  <a:pt x="7912806" y="1154608"/>
                </a:cubicBezTo>
                <a:cubicBezTo>
                  <a:pt x="7923374" y="1134223"/>
                  <a:pt x="7937832" y="1117753"/>
                  <a:pt x="7956182" y="1105199"/>
                </a:cubicBezTo>
                <a:cubicBezTo>
                  <a:pt x="7974531" y="1092644"/>
                  <a:pt x="7995486" y="1086185"/>
                  <a:pt x="8019046" y="1085821"/>
                </a:cubicBezTo>
                <a:cubicBezTo>
                  <a:pt x="8025530" y="1085855"/>
                  <a:pt x="8031913" y="1086502"/>
                  <a:pt x="8038194" y="1087763"/>
                </a:cubicBezTo>
                <a:cubicBezTo>
                  <a:pt x="8044473" y="1089023"/>
                  <a:pt x="8049832" y="1090693"/>
                  <a:pt x="8054270" y="1092771"/>
                </a:cubicBezTo>
                <a:lnTo>
                  <a:pt x="8060003" y="1062015"/>
                </a:lnTo>
                <a:lnTo>
                  <a:pt x="7980136" y="1062015"/>
                </a:lnTo>
                <a:lnTo>
                  <a:pt x="7984232" y="1040358"/>
                </a:lnTo>
                <a:lnTo>
                  <a:pt x="8064099" y="1040358"/>
                </a:lnTo>
                <a:close/>
                <a:moveTo>
                  <a:pt x="4671457" y="997763"/>
                </a:moveTo>
                <a:lnTo>
                  <a:pt x="4705451" y="997763"/>
                </a:lnTo>
                <a:lnTo>
                  <a:pt x="4697260" y="1040358"/>
                </a:lnTo>
                <a:lnTo>
                  <a:pt x="4730025" y="1040358"/>
                </a:lnTo>
                <a:lnTo>
                  <a:pt x="4725930" y="1062015"/>
                </a:lnTo>
                <a:lnTo>
                  <a:pt x="4693164" y="1062015"/>
                </a:lnTo>
                <a:lnTo>
                  <a:pt x="4662036" y="1225845"/>
                </a:lnTo>
                <a:cubicBezTo>
                  <a:pt x="4659963" y="1236212"/>
                  <a:pt x="4658171" y="1246810"/>
                  <a:pt x="4656660" y="1257638"/>
                </a:cubicBezTo>
                <a:cubicBezTo>
                  <a:pt x="4655150" y="1268466"/>
                  <a:pt x="4654075" y="1278757"/>
                  <a:pt x="4653435" y="1288510"/>
                </a:cubicBezTo>
                <a:lnTo>
                  <a:pt x="4622307" y="1288510"/>
                </a:lnTo>
                <a:lnTo>
                  <a:pt x="4627632" y="1249236"/>
                </a:lnTo>
                <a:lnTo>
                  <a:pt x="4626813" y="1249236"/>
                </a:lnTo>
                <a:cubicBezTo>
                  <a:pt x="4617725" y="1263417"/>
                  <a:pt x="4607128" y="1274244"/>
                  <a:pt x="4595019" y="1281717"/>
                </a:cubicBezTo>
                <a:cubicBezTo>
                  <a:pt x="4582911" y="1289190"/>
                  <a:pt x="4569754" y="1292956"/>
                  <a:pt x="4555546" y="1293015"/>
                </a:cubicBezTo>
                <a:cubicBezTo>
                  <a:pt x="4536240" y="1292548"/>
                  <a:pt x="4521540" y="1285610"/>
                  <a:pt x="4511449" y="1272201"/>
                </a:cubicBezTo>
                <a:cubicBezTo>
                  <a:pt x="4501357" y="1258792"/>
                  <a:pt x="4496277" y="1241714"/>
                  <a:pt x="4496209" y="1220966"/>
                </a:cubicBezTo>
                <a:cubicBezTo>
                  <a:pt x="4496424" y="1197112"/>
                  <a:pt x="4501815" y="1174993"/>
                  <a:pt x="4512382" y="1154608"/>
                </a:cubicBezTo>
                <a:cubicBezTo>
                  <a:pt x="4522950" y="1134223"/>
                  <a:pt x="4537408" y="1117753"/>
                  <a:pt x="4555757" y="1105199"/>
                </a:cubicBezTo>
                <a:cubicBezTo>
                  <a:pt x="4574106" y="1092644"/>
                  <a:pt x="4595061" y="1086185"/>
                  <a:pt x="4618621" y="1085821"/>
                </a:cubicBezTo>
                <a:cubicBezTo>
                  <a:pt x="4625106" y="1085855"/>
                  <a:pt x="4631489" y="1086502"/>
                  <a:pt x="4637769" y="1087763"/>
                </a:cubicBezTo>
                <a:cubicBezTo>
                  <a:pt x="4644049" y="1089023"/>
                  <a:pt x="4649408" y="1090693"/>
                  <a:pt x="4653845" y="1092771"/>
                </a:cubicBezTo>
                <a:lnTo>
                  <a:pt x="4659579" y="1062015"/>
                </a:lnTo>
                <a:lnTo>
                  <a:pt x="4579712" y="1062015"/>
                </a:lnTo>
                <a:lnTo>
                  <a:pt x="4583807" y="1040358"/>
                </a:lnTo>
                <a:lnTo>
                  <a:pt x="4663674" y="1040358"/>
                </a:lnTo>
                <a:close/>
                <a:moveTo>
                  <a:pt x="2940140" y="997763"/>
                </a:moveTo>
                <a:lnTo>
                  <a:pt x="2974134" y="997763"/>
                </a:lnTo>
                <a:lnTo>
                  <a:pt x="2949559" y="1125499"/>
                </a:lnTo>
                <a:lnTo>
                  <a:pt x="2950379" y="1125499"/>
                </a:lnTo>
                <a:cubicBezTo>
                  <a:pt x="2958809" y="1113283"/>
                  <a:pt x="2968980" y="1103653"/>
                  <a:pt x="2980892" y="1096607"/>
                </a:cubicBezTo>
                <a:cubicBezTo>
                  <a:pt x="2992804" y="1089561"/>
                  <a:pt x="3006251" y="1085966"/>
                  <a:pt x="3021235" y="1085821"/>
                </a:cubicBezTo>
                <a:cubicBezTo>
                  <a:pt x="3033131" y="1085582"/>
                  <a:pt x="3044128" y="1089536"/>
                  <a:pt x="3054227" y="1097683"/>
                </a:cubicBezTo>
                <a:cubicBezTo>
                  <a:pt x="3064326" y="1105830"/>
                  <a:pt x="3069695" y="1119608"/>
                  <a:pt x="3070333" y="1139015"/>
                </a:cubicBezTo>
                <a:cubicBezTo>
                  <a:pt x="3070324" y="1144433"/>
                  <a:pt x="3070035" y="1150082"/>
                  <a:pt x="3069464" y="1155961"/>
                </a:cubicBezTo>
                <a:cubicBezTo>
                  <a:pt x="3068893" y="1161840"/>
                  <a:pt x="3068092" y="1167386"/>
                  <a:pt x="3067061" y="1172600"/>
                </a:cubicBezTo>
                <a:lnTo>
                  <a:pt x="3044977" y="1288510"/>
                </a:lnTo>
                <a:lnTo>
                  <a:pt x="3010996" y="1288510"/>
                </a:lnTo>
                <a:lnTo>
                  <a:pt x="3033113" y="1174238"/>
                </a:lnTo>
                <a:cubicBezTo>
                  <a:pt x="3033752" y="1170561"/>
                  <a:pt x="3034316" y="1166448"/>
                  <a:pt x="3034802" y="1161900"/>
                </a:cubicBezTo>
                <a:cubicBezTo>
                  <a:pt x="3035289" y="1157352"/>
                  <a:pt x="3035545" y="1152317"/>
                  <a:pt x="3035570" y="1146797"/>
                </a:cubicBezTo>
                <a:cubicBezTo>
                  <a:pt x="3035673" y="1137368"/>
                  <a:pt x="3033318" y="1129603"/>
                  <a:pt x="3028505" y="1123502"/>
                </a:cubicBezTo>
                <a:cubicBezTo>
                  <a:pt x="3023693" y="1117401"/>
                  <a:pt x="3015808" y="1114244"/>
                  <a:pt x="3004852" y="1114031"/>
                </a:cubicBezTo>
                <a:cubicBezTo>
                  <a:pt x="2991080" y="1114380"/>
                  <a:pt x="2977565" y="1121360"/>
                  <a:pt x="2964304" y="1134970"/>
                </a:cubicBezTo>
                <a:cubicBezTo>
                  <a:pt x="2951044" y="1148580"/>
                  <a:pt x="2942034" y="1166721"/>
                  <a:pt x="2937272" y="1189392"/>
                </a:cubicBezTo>
                <a:lnTo>
                  <a:pt x="2918841" y="1288510"/>
                </a:lnTo>
                <a:lnTo>
                  <a:pt x="2884846" y="1288510"/>
                </a:lnTo>
                <a:close/>
                <a:moveTo>
                  <a:pt x="2644865" y="997763"/>
                </a:moveTo>
                <a:lnTo>
                  <a:pt x="2678859" y="997763"/>
                </a:lnTo>
                <a:lnTo>
                  <a:pt x="2654285" y="1125499"/>
                </a:lnTo>
                <a:lnTo>
                  <a:pt x="2655104" y="1125499"/>
                </a:lnTo>
                <a:cubicBezTo>
                  <a:pt x="2663534" y="1113283"/>
                  <a:pt x="2673706" y="1103653"/>
                  <a:pt x="2685617" y="1096607"/>
                </a:cubicBezTo>
                <a:cubicBezTo>
                  <a:pt x="2697529" y="1089561"/>
                  <a:pt x="2710977" y="1085966"/>
                  <a:pt x="2725960" y="1085821"/>
                </a:cubicBezTo>
                <a:cubicBezTo>
                  <a:pt x="2737856" y="1085582"/>
                  <a:pt x="2748854" y="1089536"/>
                  <a:pt x="2758952" y="1097683"/>
                </a:cubicBezTo>
                <a:cubicBezTo>
                  <a:pt x="2769051" y="1105830"/>
                  <a:pt x="2774419" y="1119608"/>
                  <a:pt x="2775058" y="1139015"/>
                </a:cubicBezTo>
                <a:cubicBezTo>
                  <a:pt x="2775049" y="1144433"/>
                  <a:pt x="2774760" y="1150082"/>
                  <a:pt x="2774189" y="1155961"/>
                </a:cubicBezTo>
                <a:cubicBezTo>
                  <a:pt x="2773618" y="1161840"/>
                  <a:pt x="2772817" y="1167386"/>
                  <a:pt x="2771787" y="1172600"/>
                </a:cubicBezTo>
                <a:lnTo>
                  <a:pt x="2749702" y="1288510"/>
                </a:lnTo>
                <a:lnTo>
                  <a:pt x="2715720" y="1288510"/>
                </a:lnTo>
                <a:lnTo>
                  <a:pt x="2737838" y="1174238"/>
                </a:lnTo>
                <a:cubicBezTo>
                  <a:pt x="2738478" y="1170561"/>
                  <a:pt x="2739041" y="1166448"/>
                  <a:pt x="2739527" y="1161900"/>
                </a:cubicBezTo>
                <a:cubicBezTo>
                  <a:pt x="2740014" y="1157352"/>
                  <a:pt x="2740270" y="1152317"/>
                  <a:pt x="2740295" y="1146797"/>
                </a:cubicBezTo>
                <a:cubicBezTo>
                  <a:pt x="2740398" y="1137368"/>
                  <a:pt x="2738043" y="1129603"/>
                  <a:pt x="2733230" y="1123502"/>
                </a:cubicBezTo>
                <a:cubicBezTo>
                  <a:pt x="2728417" y="1117401"/>
                  <a:pt x="2720533" y="1114244"/>
                  <a:pt x="2709577" y="1114031"/>
                </a:cubicBezTo>
                <a:cubicBezTo>
                  <a:pt x="2695805" y="1114380"/>
                  <a:pt x="2682289" y="1121360"/>
                  <a:pt x="2669029" y="1134970"/>
                </a:cubicBezTo>
                <a:cubicBezTo>
                  <a:pt x="2655769" y="1148580"/>
                  <a:pt x="2646759" y="1166721"/>
                  <a:pt x="2641997" y="1189392"/>
                </a:cubicBezTo>
                <a:lnTo>
                  <a:pt x="2623566" y="1288510"/>
                </a:lnTo>
                <a:lnTo>
                  <a:pt x="2589572" y="1288510"/>
                </a:lnTo>
                <a:close/>
                <a:moveTo>
                  <a:pt x="1166257" y="997763"/>
                </a:moveTo>
                <a:lnTo>
                  <a:pt x="1200252" y="997763"/>
                </a:lnTo>
                <a:lnTo>
                  <a:pt x="1156836" y="1225845"/>
                </a:lnTo>
                <a:cubicBezTo>
                  <a:pt x="1154763" y="1236212"/>
                  <a:pt x="1152971" y="1246810"/>
                  <a:pt x="1151461" y="1257638"/>
                </a:cubicBezTo>
                <a:cubicBezTo>
                  <a:pt x="1149951" y="1268466"/>
                  <a:pt x="1148875" y="1278757"/>
                  <a:pt x="1148236" y="1288510"/>
                </a:cubicBezTo>
                <a:lnTo>
                  <a:pt x="1117108" y="1288510"/>
                </a:lnTo>
                <a:lnTo>
                  <a:pt x="1122432" y="1249236"/>
                </a:lnTo>
                <a:lnTo>
                  <a:pt x="1121613" y="1249236"/>
                </a:lnTo>
                <a:cubicBezTo>
                  <a:pt x="1112526" y="1263417"/>
                  <a:pt x="1101928" y="1274244"/>
                  <a:pt x="1089820" y="1281717"/>
                </a:cubicBezTo>
                <a:cubicBezTo>
                  <a:pt x="1077712" y="1289190"/>
                  <a:pt x="1064554" y="1292956"/>
                  <a:pt x="1050347" y="1293015"/>
                </a:cubicBezTo>
                <a:cubicBezTo>
                  <a:pt x="1031040" y="1292548"/>
                  <a:pt x="1016340" y="1285610"/>
                  <a:pt x="1006248" y="1272201"/>
                </a:cubicBezTo>
                <a:cubicBezTo>
                  <a:pt x="996157" y="1258792"/>
                  <a:pt x="991077" y="1241714"/>
                  <a:pt x="991010" y="1220966"/>
                </a:cubicBezTo>
                <a:cubicBezTo>
                  <a:pt x="991224" y="1197112"/>
                  <a:pt x="996615" y="1174993"/>
                  <a:pt x="1007182" y="1154608"/>
                </a:cubicBezTo>
                <a:cubicBezTo>
                  <a:pt x="1017749" y="1134223"/>
                  <a:pt x="1032208" y="1117753"/>
                  <a:pt x="1050557" y="1105199"/>
                </a:cubicBezTo>
                <a:cubicBezTo>
                  <a:pt x="1068907" y="1092644"/>
                  <a:pt x="1089861" y="1086185"/>
                  <a:pt x="1113422" y="1085821"/>
                </a:cubicBezTo>
                <a:cubicBezTo>
                  <a:pt x="1119906" y="1085855"/>
                  <a:pt x="1126289" y="1086502"/>
                  <a:pt x="1132569" y="1087763"/>
                </a:cubicBezTo>
                <a:cubicBezTo>
                  <a:pt x="1138849" y="1089023"/>
                  <a:pt x="1144208" y="1090693"/>
                  <a:pt x="1148645" y="1092771"/>
                </a:cubicBezTo>
                <a:close/>
                <a:moveTo>
                  <a:pt x="10252235" y="835552"/>
                </a:moveTo>
                <a:cubicBezTo>
                  <a:pt x="10257902" y="835705"/>
                  <a:pt x="10262624" y="837751"/>
                  <a:pt x="10266399" y="841688"/>
                </a:cubicBezTo>
                <a:cubicBezTo>
                  <a:pt x="10270175" y="845625"/>
                  <a:pt x="10272135" y="850534"/>
                  <a:pt x="10272279" y="856415"/>
                </a:cubicBezTo>
                <a:cubicBezTo>
                  <a:pt x="10272169" y="862312"/>
                  <a:pt x="10270242" y="867289"/>
                  <a:pt x="10266502" y="871346"/>
                </a:cubicBezTo>
                <a:cubicBezTo>
                  <a:pt x="10262760" y="875403"/>
                  <a:pt x="10257868" y="877516"/>
                  <a:pt x="10251826" y="877687"/>
                </a:cubicBezTo>
                <a:cubicBezTo>
                  <a:pt x="10245767" y="877516"/>
                  <a:pt x="10240807" y="875403"/>
                  <a:pt x="10236946" y="871346"/>
                </a:cubicBezTo>
                <a:cubicBezTo>
                  <a:pt x="10233086" y="867289"/>
                  <a:pt x="10231091" y="862312"/>
                  <a:pt x="10230963" y="856415"/>
                </a:cubicBezTo>
                <a:cubicBezTo>
                  <a:pt x="10231108" y="850534"/>
                  <a:pt x="10233171" y="845625"/>
                  <a:pt x="10237151" y="841688"/>
                </a:cubicBezTo>
                <a:cubicBezTo>
                  <a:pt x="10241131" y="837751"/>
                  <a:pt x="10246159" y="835705"/>
                  <a:pt x="10252235" y="835552"/>
                </a:cubicBezTo>
                <a:close/>
                <a:moveTo>
                  <a:pt x="1946436" y="835552"/>
                </a:moveTo>
                <a:cubicBezTo>
                  <a:pt x="1952103" y="835705"/>
                  <a:pt x="1956825" y="837751"/>
                  <a:pt x="1960600" y="841688"/>
                </a:cubicBezTo>
                <a:cubicBezTo>
                  <a:pt x="1964376" y="845625"/>
                  <a:pt x="1966336" y="850534"/>
                  <a:pt x="1966481" y="856415"/>
                </a:cubicBezTo>
                <a:cubicBezTo>
                  <a:pt x="1966370" y="862312"/>
                  <a:pt x="1964444" y="867289"/>
                  <a:pt x="1960703" y="871346"/>
                </a:cubicBezTo>
                <a:cubicBezTo>
                  <a:pt x="1956961" y="875403"/>
                  <a:pt x="1952070" y="877516"/>
                  <a:pt x="1946027" y="877687"/>
                </a:cubicBezTo>
                <a:cubicBezTo>
                  <a:pt x="1939968" y="877516"/>
                  <a:pt x="1935008" y="875403"/>
                  <a:pt x="1931147" y="871346"/>
                </a:cubicBezTo>
                <a:cubicBezTo>
                  <a:pt x="1927287" y="867289"/>
                  <a:pt x="1925293" y="862312"/>
                  <a:pt x="1925165" y="856415"/>
                </a:cubicBezTo>
                <a:cubicBezTo>
                  <a:pt x="1925310" y="850534"/>
                  <a:pt x="1927372" y="845625"/>
                  <a:pt x="1931352" y="841688"/>
                </a:cubicBezTo>
                <a:cubicBezTo>
                  <a:pt x="1935331" y="837751"/>
                  <a:pt x="1940360" y="835705"/>
                  <a:pt x="1946436" y="835552"/>
                </a:cubicBezTo>
                <a:close/>
                <a:moveTo>
                  <a:pt x="264197" y="835552"/>
                </a:moveTo>
                <a:cubicBezTo>
                  <a:pt x="269865" y="835705"/>
                  <a:pt x="274586" y="837751"/>
                  <a:pt x="278361" y="841688"/>
                </a:cubicBezTo>
                <a:cubicBezTo>
                  <a:pt x="282137" y="845625"/>
                  <a:pt x="284097" y="850534"/>
                  <a:pt x="284242" y="856415"/>
                </a:cubicBezTo>
                <a:cubicBezTo>
                  <a:pt x="284131" y="862312"/>
                  <a:pt x="282205" y="867289"/>
                  <a:pt x="278464" y="871346"/>
                </a:cubicBezTo>
                <a:cubicBezTo>
                  <a:pt x="274723" y="875403"/>
                  <a:pt x="269831" y="877516"/>
                  <a:pt x="263788" y="877687"/>
                </a:cubicBezTo>
                <a:cubicBezTo>
                  <a:pt x="257729" y="877516"/>
                  <a:pt x="252769" y="875403"/>
                  <a:pt x="248908" y="871346"/>
                </a:cubicBezTo>
                <a:cubicBezTo>
                  <a:pt x="245048" y="867289"/>
                  <a:pt x="243054" y="862312"/>
                  <a:pt x="242926" y="856415"/>
                </a:cubicBezTo>
                <a:cubicBezTo>
                  <a:pt x="243071" y="850534"/>
                  <a:pt x="245133" y="845625"/>
                  <a:pt x="249113" y="841688"/>
                </a:cubicBezTo>
                <a:cubicBezTo>
                  <a:pt x="253093" y="837751"/>
                  <a:pt x="258121" y="835705"/>
                  <a:pt x="264197" y="835552"/>
                </a:cubicBezTo>
                <a:close/>
                <a:moveTo>
                  <a:pt x="612302" y="751179"/>
                </a:moveTo>
                <a:cubicBezTo>
                  <a:pt x="607256" y="763006"/>
                  <a:pt x="601429" y="775332"/>
                  <a:pt x="594822" y="788159"/>
                </a:cubicBezTo>
                <a:cubicBezTo>
                  <a:pt x="588215" y="800986"/>
                  <a:pt x="581631" y="812949"/>
                  <a:pt x="575069" y="824047"/>
                </a:cubicBezTo>
                <a:cubicBezTo>
                  <a:pt x="568507" y="835146"/>
                  <a:pt x="562772" y="844015"/>
                  <a:pt x="557863" y="850656"/>
                </a:cubicBezTo>
                <a:lnTo>
                  <a:pt x="531667" y="853112"/>
                </a:lnTo>
                <a:cubicBezTo>
                  <a:pt x="535990" y="844854"/>
                  <a:pt x="540669" y="835034"/>
                  <a:pt x="545705" y="823653"/>
                </a:cubicBezTo>
                <a:cubicBezTo>
                  <a:pt x="550740" y="812271"/>
                  <a:pt x="555571" y="800572"/>
                  <a:pt x="560197" y="788553"/>
                </a:cubicBezTo>
                <a:cubicBezTo>
                  <a:pt x="564823" y="776535"/>
                  <a:pt x="568684" y="765442"/>
                  <a:pt x="571779" y="755273"/>
                </a:cubicBezTo>
                <a:close/>
                <a:moveTo>
                  <a:pt x="9632501" y="751128"/>
                </a:moveTo>
                <a:cubicBezTo>
                  <a:pt x="9627459" y="762960"/>
                  <a:pt x="9621629" y="775293"/>
                  <a:pt x="9615009" y="788126"/>
                </a:cubicBezTo>
                <a:cubicBezTo>
                  <a:pt x="9608389" y="800960"/>
                  <a:pt x="9601767" y="812928"/>
                  <a:pt x="9595146" y="824032"/>
                </a:cubicBezTo>
                <a:cubicBezTo>
                  <a:pt x="9588524" y="835136"/>
                  <a:pt x="9582690" y="844011"/>
                  <a:pt x="9577644" y="850655"/>
                </a:cubicBezTo>
                <a:lnTo>
                  <a:pt x="9551841" y="853112"/>
                </a:lnTo>
                <a:cubicBezTo>
                  <a:pt x="9556174" y="844850"/>
                  <a:pt x="9560887" y="835025"/>
                  <a:pt x="9565979" y="823638"/>
                </a:cubicBezTo>
                <a:cubicBezTo>
                  <a:pt x="9571070" y="812251"/>
                  <a:pt x="9575935" y="800545"/>
                  <a:pt x="9580571" y="788521"/>
                </a:cubicBezTo>
                <a:cubicBezTo>
                  <a:pt x="9585208" y="776496"/>
                  <a:pt x="9589010" y="765397"/>
                  <a:pt x="9591979" y="755224"/>
                </a:cubicBezTo>
                <a:close/>
                <a:moveTo>
                  <a:pt x="9470569" y="674564"/>
                </a:moveTo>
                <a:cubicBezTo>
                  <a:pt x="9456219" y="678047"/>
                  <a:pt x="9443430" y="685011"/>
                  <a:pt x="9432204" y="695457"/>
                </a:cubicBezTo>
                <a:cubicBezTo>
                  <a:pt x="9420978" y="705904"/>
                  <a:pt x="9415052" y="719833"/>
                  <a:pt x="9414429" y="737244"/>
                </a:cubicBezTo>
                <a:cubicBezTo>
                  <a:pt x="9414429" y="749124"/>
                  <a:pt x="9418323" y="759366"/>
                  <a:pt x="9426108" y="767969"/>
                </a:cubicBezTo>
                <a:cubicBezTo>
                  <a:pt x="9433894" y="776572"/>
                  <a:pt x="9445573" y="781078"/>
                  <a:pt x="9461144" y="781488"/>
                </a:cubicBezTo>
                <a:cubicBezTo>
                  <a:pt x="9477288" y="781257"/>
                  <a:pt x="9490589" y="776393"/>
                  <a:pt x="9501047" y="766893"/>
                </a:cubicBezTo>
                <a:cubicBezTo>
                  <a:pt x="9511504" y="757394"/>
                  <a:pt x="9516917" y="744643"/>
                  <a:pt x="9517284" y="728641"/>
                </a:cubicBezTo>
                <a:cubicBezTo>
                  <a:pt x="9517310" y="715429"/>
                  <a:pt x="9513468" y="704470"/>
                  <a:pt x="9505759" y="695765"/>
                </a:cubicBezTo>
                <a:cubicBezTo>
                  <a:pt x="9498051" y="687059"/>
                  <a:pt x="9486320" y="679992"/>
                  <a:pt x="9470569" y="674564"/>
                </a:cubicBezTo>
                <a:close/>
                <a:moveTo>
                  <a:pt x="2441239" y="628256"/>
                </a:moveTo>
                <a:cubicBezTo>
                  <a:pt x="2427296" y="628383"/>
                  <a:pt x="2413508" y="635810"/>
                  <a:pt x="2399871" y="650537"/>
                </a:cubicBezTo>
                <a:cubicBezTo>
                  <a:pt x="2386237" y="665263"/>
                  <a:pt x="2376543" y="686523"/>
                  <a:pt x="2370792" y="714318"/>
                </a:cubicBezTo>
                <a:lnTo>
                  <a:pt x="2360962" y="769606"/>
                </a:lnTo>
                <a:cubicBezTo>
                  <a:pt x="2365297" y="773115"/>
                  <a:pt x="2370656" y="775829"/>
                  <a:pt x="2377038" y="777750"/>
                </a:cubicBezTo>
                <a:cubicBezTo>
                  <a:pt x="2383421" y="779670"/>
                  <a:pt x="2390622" y="780643"/>
                  <a:pt x="2398643" y="780669"/>
                </a:cubicBezTo>
                <a:cubicBezTo>
                  <a:pt x="2413435" y="780317"/>
                  <a:pt x="2426901" y="774966"/>
                  <a:pt x="2439039" y="764614"/>
                </a:cubicBezTo>
                <a:cubicBezTo>
                  <a:pt x="2451177" y="754262"/>
                  <a:pt x="2460881" y="741020"/>
                  <a:pt x="2468149" y="724887"/>
                </a:cubicBezTo>
                <a:cubicBezTo>
                  <a:pt x="2475418" y="708754"/>
                  <a:pt x="2479145" y="691839"/>
                  <a:pt x="2479330" y="674143"/>
                </a:cubicBezTo>
                <a:cubicBezTo>
                  <a:pt x="2479534" y="663090"/>
                  <a:pt x="2476770" y="652830"/>
                  <a:pt x="2471036" y="643364"/>
                </a:cubicBezTo>
                <a:cubicBezTo>
                  <a:pt x="2465301" y="633898"/>
                  <a:pt x="2455370" y="628862"/>
                  <a:pt x="2441239" y="628256"/>
                </a:cubicBezTo>
                <a:close/>
                <a:moveTo>
                  <a:pt x="9864029" y="627436"/>
                </a:moveTo>
                <a:cubicBezTo>
                  <a:pt x="9848030" y="627732"/>
                  <a:pt x="9833700" y="632740"/>
                  <a:pt x="9821038" y="642459"/>
                </a:cubicBezTo>
                <a:cubicBezTo>
                  <a:pt x="9808376" y="652179"/>
                  <a:pt x="9798355" y="664834"/>
                  <a:pt x="9790973" y="680426"/>
                </a:cubicBezTo>
                <a:cubicBezTo>
                  <a:pt x="9783590" y="696018"/>
                  <a:pt x="9779817" y="712771"/>
                  <a:pt x="9779656" y="730684"/>
                </a:cubicBezTo>
                <a:cubicBezTo>
                  <a:pt x="9779392" y="743112"/>
                  <a:pt x="9781968" y="754208"/>
                  <a:pt x="9787387" y="763973"/>
                </a:cubicBezTo>
                <a:cubicBezTo>
                  <a:pt x="9792805" y="773738"/>
                  <a:pt x="9802652" y="778894"/>
                  <a:pt x="9816927" y="779440"/>
                </a:cubicBezTo>
                <a:cubicBezTo>
                  <a:pt x="9830622" y="779124"/>
                  <a:pt x="9843882" y="772279"/>
                  <a:pt x="9856707" y="758903"/>
                </a:cubicBezTo>
                <a:cubicBezTo>
                  <a:pt x="9869532" y="745528"/>
                  <a:pt x="9878389" y="727517"/>
                  <a:pt x="9883279" y="704872"/>
                </a:cubicBezTo>
                <a:lnTo>
                  <a:pt x="9896794" y="635631"/>
                </a:lnTo>
                <a:cubicBezTo>
                  <a:pt x="9893279" y="633318"/>
                  <a:pt x="9888740" y="631389"/>
                  <a:pt x="9883176" y="629844"/>
                </a:cubicBezTo>
                <a:cubicBezTo>
                  <a:pt x="9877613" y="628299"/>
                  <a:pt x="9871230" y="627496"/>
                  <a:pt x="9864029" y="627436"/>
                </a:cubicBezTo>
                <a:close/>
                <a:moveTo>
                  <a:pt x="7111304" y="627436"/>
                </a:moveTo>
                <a:cubicBezTo>
                  <a:pt x="7094673" y="627770"/>
                  <a:pt x="7080105" y="632839"/>
                  <a:pt x="7067601" y="642641"/>
                </a:cubicBezTo>
                <a:cubicBezTo>
                  <a:pt x="7055096" y="652444"/>
                  <a:pt x="7045321" y="664978"/>
                  <a:pt x="7038278" y="680244"/>
                </a:cubicBezTo>
                <a:cubicBezTo>
                  <a:pt x="7031234" y="695510"/>
                  <a:pt x="7027589" y="711504"/>
                  <a:pt x="7027341" y="728226"/>
                </a:cubicBezTo>
                <a:cubicBezTo>
                  <a:pt x="7027034" y="739707"/>
                  <a:pt x="7029594" y="750343"/>
                  <a:pt x="7035021" y="760133"/>
                </a:cubicBezTo>
                <a:cubicBezTo>
                  <a:pt x="7040447" y="769924"/>
                  <a:pt x="7050584" y="775131"/>
                  <a:pt x="7065432" y="775754"/>
                </a:cubicBezTo>
                <a:cubicBezTo>
                  <a:pt x="7075264" y="775539"/>
                  <a:pt x="7084725" y="771872"/>
                  <a:pt x="7093814" y="764752"/>
                </a:cubicBezTo>
                <a:cubicBezTo>
                  <a:pt x="7102903" y="757633"/>
                  <a:pt x="7110785" y="748351"/>
                  <a:pt x="7117463" y="736906"/>
                </a:cubicBezTo>
                <a:cubicBezTo>
                  <a:pt x="7124140" y="725462"/>
                  <a:pt x="7128777" y="713145"/>
                  <a:pt x="7131373" y="699956"/>
                </a:cubicBezTo>
                <a:lnTo>
                  <a:pt x="7144070" y="633991"/>
                </a:lnTo>
                <a:cubicBezTo>
                  <a:pt x="7140912" y="632463"/>
                  <a:pt x="7136476" y="631012"/>
                  <a:pt x="7130758" y="629638"/>
                </a:cubicBezTo>
                <a:cubicBezTo>
                  <a:pt x="7125041" y="628264"/>
                  <a:pt x="7118557" y="627530"/>
                  <a:pt x="7111304" y="627436"/>
                </a:cubicBezTo>
                <a:close/>
                <a:moveTo>
                  <a:pt x="3596170" y="627436"/>
                </a:moveTo>
                <a:cubicBezTo>
                  <a:pt x="3580957" y="627692"/>
                  <a:pt x="3567057" y="632553"/>
                  <a:pt x="3554469" y="642019"/>
                </a:cubicBezTo>
                <a:cubicBezTo>
                  <a:pt x="3541881" y="651486"/>
                  <a:pt x="3531772" y="664025"/>
                  <a:pt x="3524145" y="679637"/>
                </a:cubicBezTo>
                <a:cubicBezTo>
                  <a:pt x="3516517" y="695249"/>
                  <a:pt x="3512538" y="712401"/>
                  <a:pt x="3512207" y="731094"/>
                </a:cubicBezTo>
                <a:cubicBezTo>
                  <a:pt x="3512335" y="746552"/>
                  <a:pt x="3515458" y="758451"/>
                  <a:pt x="3521575" y="766790"/>
                </a:cubicBezTo>
                <a:cubicBezTo>
                  <a:pt x="3527694" y="775129"/>
                  <a:pt x="3536039" y="779346"/>
                  <a:pt x="3546611" y="779440"/>
                </a:cubicBezTo>
                <a:cubicBezTo>
                  <a:pt x="3563003" y="778783"/>
                  <a:pt x="3577628" y="771084"/>
                  <a:pt x="3590487" y="756342"/>
                </a:cubicBezTo>
                <a:cubicBezTo>
                  <a:pt x="3603345" y="741601"/>
                  <a:pt x="3611929" y="723762"/>
                  <a:pt x="3616239" y="702824"/>
                </a:cubicBezTo>
                <a:lnTo>
                  <a:pt x="3629345" y="634402"/>
                </a:lnTo>
                <a:cubicBezTo>
                  <a:pt x="3626043" y="632498"/>
                  <a:pt x="3621589" y="630876"/>
                  <a:pt x="3615982" y="629536"/>
                </a:cubicBezTo>
                <a:cubicBezTo>
                  <a:pt x="3610377" y="628196"/>
                  <a:pt x="3603772" y="627496"/>
                  <a:pt x="3596170" y="627436"/>
                </a:cubicBezTo>
                <a:close/>
                <a:moveTo>
                  <a:pt x="3310830" y="627436"/>
                </a:moveTo>
                <a:cubicBezTo>
                  <a:pt x="3294199" y="627770"/>
                  <a:pt x="3279631" y="632839"/>
                  <a:pt x="3267127" y="642641"/>
                </a:cubicBezTo>
                <a:cubicBezTo>
                  <a:pt x="3254622" y="652444"/>
                  <a:pt x="3244847" y="664978"/>
                  <a:pt x="3237804" y="680244"/>
                </a:cubicBezTo>
                <a:cubicBezTo>
                  <a:pt x="3230761" y="695510"/>
                  <a:pt x="3227115" y="711504"/>
                  <a:pt x="3226867" y="728226"/>
                </a:cubicBezTo>
                <a:cubicBezTo>
                  <a:pt x="3226560" y="739707"/>
                  <a:pt x="3229120" y="750343"/>
                  <a:pt x="3234547" y="760133"/>
                </a:cubicBezTo>
                <a:cubicBezTo>
                  <a:pt x="3239973" y="769924"/>
                  <a:pt x="3250110" y="775131"/>
                  <a:pt x="3264957" y="775754"/>
                </a:cubicBezTo>
                <a:cubicBezTo>
                  <a:pt x="3274790" y="775539"/>
                  <a:pt x="3284251" y="771872"/>
                  <a:pt x="3293340" y="764752"/>
                </a:cubicBezTo>
                <a:cubicBezTo>
                  <a:pt x="3302428" y="757633"/>
                  <a:pt x="3310312" y="748351"/>
                  <a:pt x="3316989" y="736906"/>
                </a:cubicBezTo>
                <a:cubicBezTo>
                  <a:pt x="3323665" y="725462"/>
                  <a:pt x="3328303" y="713145"/>
                  <a:pt x="3330899" y="699956"/>
                </a:cubicBezTo>
                <a:lnTo>
                  <a:pt x="3343596" y="633991"/>
                </a:lnTo>
                <a:cubicBezTo>
                  <a:pt x="3340439" y="632463"/>
                  <a:pt x="3336002" y="631012"/>
                  <a:pt x="3330285" y="629638"/>
                </a:cubicBezTo>
                <a:cubicBezTo>
                  <a:pt x="3324568" y="628264"/>
                  <a:pt x="3318083" y="627530"/>
                  <a:pt x="3310830" y="627436"/>
                </a:cubicBezTo>
                <a:close/>
                <a:moveTo>
                  <a:pt x="1558230" y="627436"/>
                </a:moveTo>
                <a:cubicBezTo>
                  <a:pt x="1542231" y="627732"/>
                  <a:pt x="1527901" y="632740"/>
                  <a:pt x="1515240" y="642459"/>
                </a:cubicBezTo>
                <a:cubicBezTo>
                  <a:pt x="1502578" y="652179"/>
                  <a:pt x="1492556" y="664834"/>
                  <a:pt x="1485174" y="680426"/>
                </a:cubicBezTo>
                <a:cubicBezTo>
                  <a:pt x="1477791" y="696018"/>
                  <a:pt x="1474019" y="712771"/>
                  <a:pt x="1473857" y="730684"/>
                </a:cubicBezTo>
                <a:cubicBezTo>
                  <a:pt x="1473593" y="743112"/>
                  <a:pt x="1476170" y="754208"/>
                  <a:pt x="1481588" y="763973"/>
                </a:cubicBezTo>
                <a:cubicBezTo>
                  <a:pt x="1487006" y="773738"/>
                  <a:pt x="1496853" y="778894"/>
                  <a:pt x="1511129" y="779440"/>
                </a:cubicBezTo>
                <a:cubicBezTo>
                  <a:pt x="1524824" y="779124"/>
                  <a:pt x="1538084" y="772279"/>
                  <a:pt x="1550909" y="758903"/>
                </a:cubicBezTo>
                <a:cubicBezTo>
                  <a:pt x="1563733" y="745528"/>
                  <a:pt x="1572590" y="727517"/>
                  <a:pt x="1577480" y="704872"/>
                </a:cubicBezTo>
                <a:lnTo>
                  <a:pt x="1590996" y="635631"/>
                </a:lnTo>
                <a:cubicBezTo>
                  <a:pt x="1587480" y="633318"/>
                  <a:pt x="1582941" y="631389"/>
                  <a:pt x="1577377" y="629844"/>
                </a:cubicBezTo>
                <a:cubicBezTo>
                  <a:pt x="1571814" y="628299"/>
                  <a:pt x="1565431" y="627496"/>
                  <a:pt x="1558230" y="627436"/>
                </a:cubicBezTo>
                <a:close/>
                <a:moveTo>
                  <a:pt x="1272480" y="627436"/>
                </a:moveTo>
                <a:cubicBezTo>
                  <a:pt x="1255849" y="627770"/>
                  <a:pt x="1241281" y="632839"/>
                  <a:pt x="1228776" y="642641"/>
                </a:cubicBezTo>
                <a:cubicBezTo>
                  <a:pt x="1216272" y="652444"/>
                  <a:pt x="1206498" y="664978"/>
                  <a:pt x="1199454" y="680244"/>
                </a:cubicBezTo>
                <a:cubicBezTo>
                  <a:pt x="1192410" y="695510"/>
                  <a:pt x="1188764" y="711504"/>
                  <a:pt x="1188517" y="728226"/>
                </a:cubicBezTo>
                <a:cubicBezTo>
                  <a:pt x="1188210" y="739707"/>
                  <a:pt x="1190769" y="750343"/>
                  <a:pt x="1196196" y="760133"/>
                </a:cubicBezTo>
                <a:cubicBezTo>
                  <a:pt x="1201623" y="769924"/>
                  <a:pt x="1211760" y="775131"/>
                  <a:pt x="1226607" y="775754"/>
                </a:cubicBezTo>
                <a:cubicBezTo>
                  <a:pt x="1236439" y="775539"/>
                  <a:pt x="1245900" y="771872"/>
                  <a:pt x="1254989" y="764752"/>
                </a:cubicBezTo>
                <a:cubicBezTo>
                  <a:pt x="1264079" y="757633"/>
                  <a:pt x="1271961" y="748351"/>
                  <a:pt x="1278638" y="736906"/>
                </a:cubicBezTo>
                <a:cubicBezTo>
                  <a:pt x="1285316" y="725462"/>
                  <a:pt x="1289952" y="713145"/>
                  <a:pt x="1292549" y="699956"/>
                </a:cubicBezTo>
                <a:lnTo>
                  <a:pt x="1305246" y="633991"/>
                </a:lnTo>
                <a:cubicBezTo>
                  <a:pt x="1302089" y="632463"/>
                  <a:pt x="1297652" y="631012"/>
                  <a:pt x="1291934" y="629638"/>
                </a:cubicBezTo>
                <a:cubicBezTo>
                  <a:pt x="1286217" y="628264"/>
                  <a:pt x="1279733" y="627530"/>
                  <a:pt x="1272480" y="627436"/>
                </a:cubicBezTo>
                <a:close/>
                <a:moveTo>
                  <a:pt x="10289922" y="627027"/>
                </a:moveTo>
                <a:cubicBezTo>
                  <a:pt x="10275624" y="627389"/>
                  <a:pt x="10263154" y="632447"/>
                  <a:pt x="10252513" y="642201"/>
                </a:cubicBezTo>
                <a:cubicBezTo>
                  <a:pt x="10241873" y="651956"/>
                  <a:pt x="10233622" y="664237"/>
                  <a:pt x="10227761" y="679045"/>
                </a:cubicBezTo>
                <a:cubicBezTo>
                  <a:pt x="10221901" y="693853"/>
                  <a:pt x="10218992" y="709017"/>
                  <a:pt x="10219035" y="724538"/>
                </a:cubicBezTo>
                <a:cubicBezTo>
                  <a:pt x="10219163" y="741021"/>
                  <a:pt x="10223311" y="754353"/>
                  <a:pt x="10231481" y="764536"/>
                </a:cubicBezTo>
                <a:cubicBezTo>
                  <a:pt x="10239651" y="774719"/>
                  <a:pt x="10251072" y="779960"/>
                  <a:pt x="10265747" y="780259"/>
                </a:cubicBezTo>
                <a:cubicBezTo>
                  <a:pt x="10279259" y="779908"/>
                  <a:pt x="10291298" y="774875"/>
                  <a:pt x="10301867" y="765160"/>
                </a:cubicBezTo>
                <a:cubicBezTo>
                  <a:pt x="10312434" y="755446"/>
                  <a:pt x="10320770" y="743160"/>
                  <a:pt x="10326876" y="728302"/>
                </a:cubicBezTo>
                <a:cubicBezTo>
                  <a:pt x="10332982" y="713443"/>
                  <a:pt x="10336097" y="698122"/>
                  <a:pt x="10336224" y="682338"/>
                </a:cubicBezTo>
                <a:cubicBezTo>
                  <a:pt x="10336313" y="674432"/>
                  <a:pt x="10334952" y="666253"/>
                  <a:pt x="10332142" y="657801"/>
                </a:cubicBezTo>
                <a:cubicBezTo>
                  <a:pt x="10329332" y="649348"/>
                  <a:pt x="10324542" y="642171"/>
                  <a:pt x="10317771" y="636268"/>
                </a:cubicBezTo>
                <a:cubicBezTo>
                  <a:pt x="10310999" y="630365"/>
                  <a:pt x="10301717" y="627285"/>
                  <a:pt x="10289922" y="627027"/>
                </a:cubicBezTo>
                <a:close/>
                <a:moveTo>
                  <a:pt x="8301052" y="627027"/>
                </a:moveTo>
                <a:cubicBezTo>
                  <a:pt x="8283789" y="627351"/>
                  <a:pt x="8268160" y="632667"/>
                  <a:pt x="8254166" y="642975"/>
                </a:cubicBezTo>
                <a:cubicBezTo>
                  <a:pt x="8240172" y="653284"/>
                  <a:pt x="8229000" y="666643"/>
                  <a:pt x="8220649" y="683051"/>
                </a:cubicBezTo>
                <a:cubicBezTo>
                  <a:pt x="8212298" y="699460"/>
                  <a:pt x="8207956" y="716977"/>
                  <a:pt x="8207622" y="735601"/>
                </a:cubicBezTo>
                <a:cubicBezTo>
                  <a:pt x="8207399" y="747107"/>
                  <a:pt x="8209791" y="757179"/>
                  <a:pt x="8214797" y="765817"/>
                </a:cubicBezTo>
                <a:cubicBezTo>
                  <a:pt x="8219804" y="774455"/>
                  <a:pt x="8228755" y="778996"/>
                  <a:pt x="8241654" y="779440"/>
                </a:cubicBezTo>
                <a:cubicBezTo>
                  <a:pt x="8256379" y="779005"/>
                  <a:pt x="8270626" y="770656"/>
                  <a:pt x="8284396" y="754394"/>
                </a:cubicBezTo>
                <a:cubicBezTo>
                  <a:pt x="8298168" y="738131"/>
                  <a:pt x="8307811" y="716564"/>
                  <a:pt x="8313326" y="689692"/>
                </a:cubicBezTo>
                <a:lnTo>
                  <a:pt x="8324775" y="629895"/>
                </a:lnTo>
                <a:cubicBezTo>
                  <a:pt x="8322356" y="629238"/>
                  <a:pt x="8319221" y="628606"/>
                  <a:pt x="8315369" y="628000"/>
                </a:cubicBezTo>
                <a:cubicBezTo>
                  <a:pt x="8311518" y="627394"/>
                  <a:pt x="8306746" y="627070"/>
                  <a:pt x="8301052" y="627027"/>
                </a:cubicBezTo>
                <a:close/>
                <a:moveTo>
                  <a:pt x="7775322" y="627027"/>
                </a:moveTo>
                <a:cubicBezTo>
                  <a:pt x="7761024" y="627389"/>
                  <a:pt x="7748554" y="632447"/>
                  <a:pt x="7737914" y="642201"/>
                </a:cubicBezTo>
                <a:cubicBezTo>
                  <a:pt x="7727272" y="651956"/>
                  <a:pt x="7719022" y="664237"/>
                  <a:pt x="7713161" y="679045"/>
                </a:cubicBezTo>
                <a:cubicBezTo>
                  <a:pt x="7707301" y="693853"/>
                  <a:pt x="7704392" y="709017"/>
                  <a:pt x="7704435" y="724538"/>
                </a:cubicBezTo>
                <a:cubicBezTo>
                  <a:pt x="7704562" y="741021"/>
                  <a:pt x="7708712" y="754353"/>
                  <a:pt x="7716881" y="764536"/>
                </a:cubicBezTo>
                <a:cubicBezTo>
                  <a:pt x="7725051" y="774719"/>
                  <a:pt x="7736472" y="779960"/>
                  <a:pt x="7751147" y="780259"/>
                </a:cubicBezTo>
                <a:cubicBezTo>
                  <a:pt x="7764659" y="779908"/>
                  <a:pt x="7776698" y="774875"/>
                  <a:pt x="7787266" y="765160"/>
                </a:cubicBezTo>
                <a:cubicBezTo>
                  <a:pt x="7797834" y="755446"/>
                  <a:pt x="7806170" y="743160"/>
                  <a:pt x="7812276" y="728302"/>
                </a:cubicBezTo>
                <a:cubicBezTo>
                  <a:pt x="7818382" y="713443"/>
                  <a:pt x="7821498" y="698122"/>
                  <a:pt x="7821624" y="682338"/>
                </a:cubicBezTo>
                <a:cubicBezTo>
                  <a:pt x="7821713" y="674432"/>
                  <a:pt x="7820352" y="666253"/>
                  <a:pt x="7817542" y="657801"/>
                </a:cubicBezTo>
                <a:cubicBezTo>
                  <a:pt x="7814732" y="649348"/>
                  <a:pt x="7809942" y="642171"/>
                  <a:pt x="7803170" y="636268"/>
                </a:cubicBezTo>
                <a:cubicBezTo>
                  <a:pt x="7796400" y="630365"/>
                  <a:pt x="7787117" y="627285"/>
                  <a:pt x="7775322" y="627027"/>
                </a:cubicBezTo>
                <a:close/>
                <a:moveTo>
                  <a:pt x="7586679" y="627027"/>
                </a:moveTo>
                <a:cubicBezTo>
                  <a:pt x="7569408" y="627351"/>
                  <a:pt x="7553774" y="632667"/>
                  <a:pt x="7539781" y="642975"/>
                </a:cubicBezTo>
                <a:cubicBezTo>
                  <a:pt x="7525787" y="653284"/>
                  <a:pt x="7514617" y="666643"/>
                  <a:pt x="7506269" y="683051"/>
                </a:cubicBezTo>
                <a:cubicBezTo>
                  <a:pt x="7497922" y="699460"/>
                  <a:pt x="7493580" y="716977"/>
                  <a:pt x="7493247" y="735601"/>
                </a:cubicBezTo>
                <a:cubicBezTo>
                  <a:pt x="7493025" y="747107"/>
                  <a:pt x="7495415" y="757179"/>
                  <a:pt x="7500418" y="765817"/>
                </a:cubicBezTo>
                <a:cubicBezTo>
                  <a:pt x="7505422" y="774455"/>
                  <a:pt x="7514368" y="778996"/>
                  <a:pt x="7527259" y="779440"/>
                </a:cubicBezTo>
                <a:cubicBezTo>
                  <a:pt x="7542004" y="779005"/>
                  <a:pt x="7556260" y="770656"/>
                  <a:pt x="7570028" y="754394"/>
                </a:cubicBezTo>
                <a:cubicBezTo>
                  <a:pt x="7583796" y="738131"/>
                  <a:pt x="7593438" y="716564"/>
                  <a:pt x="7598950" y="689692"/>
                </a:cubicBezTo>
                <a:lnTo>
                  <a:pt x="7610400" y="629895"/>
                </a:lnTo>
                <a:cubicBezTo>
                  <a:pt x="7607982" y="629238"/>
                  <a:pt x="7604846" y="628606"/>
                  <a:pt x="7600994" y="628000"/>
                </a:cubicBezTo>
                <a:cubicBezTo>
                  <a:pt x="7597144" y="627394"/>
                  <a:pt x="7592372" y="627070"/>
                  <a:pt x="7586679" y="627027"/>
                </a:cubicBezTo>
                <a:close/>
                <a:moveTo>
                  <a:pt x="6660898" y="627027"/>
                </a:moveTo>
                <a:cubicBezTo>
                  <a:pt x="6646600" y="627389"/>
                  <a:pt x="6634129" y="632447"/>
                  <a:pt x="6623489" y="642201"/>
                </a:cubicBezTo>
                <a:cubicBezTo>
                  <a:pt x="6612848" y="651956"/>
                  <a:pt x="6604597" y="664237"/>
                  <a:pt x="6598737" y="679045"/>
                </a:cubicBezTo>
                <a:cubicBezTo>
                  <a:pt x="6592876" y="693853"/>
                  <a:pt x="6589967" y="709017"/>
                  <a:pt x="6590010" y="724538"/>
                </a:cubicBezTo>
                <a:cubicBezTo>
                  <a:pt x="6590138" y="741021"/>
                  <a:pt x="6594287" y="754353"/>
                  <a:pt x="6602456" y="764536"/>
                </a:cubicBezTo>
                <a:cubicBezTo>
                  <a:pt x="6610626" y="774719"/>
                  <a:pt x="6622048" y="779960"/>
                  <a:pt x="6636722" y="780259"/>
                </a:cubicBezTo>
                <a:cubicBezTo>
                  <a:pt x="6650234" y="779908"/>
                  <a:pt x="6662274" y="774875"/>
                  <a:pt x="6672842" y="765160"/>
                </a:cubicBezTo>
                <a:cubicBezTo>
                  <a:pt x="6683408" y="755446"/>
                  <a:pt x="6691745" y="743160"/>
                  <a:pt x="6697851" y="728302"/>
                </a:cubicBezTo>
                <a:cubicBezTo>
                  <a:pt x="6703957" y="713443"/>
                  <a:pt x="6707073" y="698122"/>
                  <a:pt x="6707199" y="682338"/>
                </a:cubicBezTo>
                <a:cubicBezTo>
                  <a:pt x="6707288" y="674432"/>
                  <a:pt x="6705928" y="666253"/>
                  <a:pt x="6703118" y="657801"/>
                </a:cubicBezTo>
                <a:cubicBezTo>
                  <a:pt x="6700307" y="649348"/>
                  <a:pt x="6695517" y="642171"/>
                  <a:pt x="6688746" y="636268"/>
                </a:cubicBezTo>
                <a:cubicBezTo>
                  <a:pt x="6681975" y="630365"/>
                  <a:pt x="6672692" y="627285"/>
                  <a:pt x="6660898" y="627027"/>
                </a:cubicBezTo>
                <a:close/>
                <a:moveTo>
                  <a:pt x="4748230" y="627027"/>
                </a:moveTo>
                <a:cubicBezTo>
                  <a:pt x="4730958" y="627351"/>
                  <a:pt x="4715325" y="632667"/>
                  <a:pt x="4701331" y="642975"/>
                </a:cubicBezTo>
                <a:cubicBezTo>
                  <a:pt x="4687338" y="653284"/>
                  <a:pt x="4676167" y="666643"/>
                  <a:pt x="4667820" y="683051"/>
                </a:cubicBezTo>
                <a:cubicBezTo>
                  <a:pt x="4659472" y="699460"/>
                  <a:pt x="4655131" y="716977"/>
                  <a:pt x="4654797" y="735601"/>
                </a:cubicBezTo>
                <a:cubicBezTo>
                  <a:pt x="4654575" y="747107"/>
                  <a:pt x="4656966" y="757179"/>
                  <a:pt x="4661968" y="765817"/>
                </a:cubicBezTo>
                <a:cubicBezTo>
                  <a:pt x="4666972" y="774455"/>
                  <a:pt x="4675919" y="778996"/>
                  <a:pt x="4688810" y="779440"/>
                </a:cubicBezTo>
                <a:cubicBezTo>
                  <a:pt x="4703554" y="779005"/>
                  <a:pt x="4717811" y="770656"/>
                  <a:pt x="4731579" y="754394"/>
                </a:cubicBezTo>
                <a:cubicBezTo>
                  <a:pt x="4745347" y="738131"/>
                  <a:pt x="4754988" y="716564"/>
                  <a:pt x="4760501" y="689692"/>
                </a:cubicBezTo>
                <a:lnTo>
                  <a:pt x="4771951" y="629895"/>
                </a:lnTo>
                <a:cubicBezTo>
                  <a:pt x="4769531" y="629238"/>
                  <a:pt x="4766396" y="628606"/>
                  <a:pt x="4762546" y="628000"/>
                </a:cubicBezTo>
                <a:cubicBezTo>
                  <a:pt x="4758695" y="627394"/>
                  <a:pt x="4753923" y="627070"/>
                  <a:pt x="4748230" y="627027"/>
                </a:cubicBezTo>
                <a:close/>
                <a:moveTo>
                  <a:pt x="4043380" y="627027"/>
                </a:moveTo>
                <a:cubicBezTo>
                  <a:pt x="4026108" y="627351"/>
                  <a:pt x="4010475" y="632667"/>
                  <a:pt x="3996482" y="642975"/>
                </a:cubicBezTo>
                <a:cubicBezTo>
                  <a:pt x="3982488" y="653284"/>
                  <a:pt x="3971317" y="666643"/>
                  <a:pt x="3962970" y="683051"/>
                </a:cubicBezTo>
                <a:cubicBezTo>
                  <a:pt x="3954622" y="699460"/>
                  <a:pt x="3950281" y="716977"/>
                  <a:pt x="3949947" y="735601"/>
                </a:cubicBezTo>
                <a:cubicBezTo>
                  <a:pt x="3949725" y="747107"/>
                  <a:pt x="3952115" y="757179"/>
                  <a:pt x="3957118" y="765817"/>
                </a:cubicBezTo>
                <a:cubicBezTo>
                  <a:pt x="3962121" y="774455"/>
                  <a:pt x="3971069" y="778996"/>
                  <a:pt x="3983960" y="779440"/>
                </a:cubicBezTo>
                <a:cubicBezTo>
                  <a:pt x="3998704" y="779005"/>
                  <a:pt x="4012961" y="770656"/>
                  <a:pt x="4026729" y="754394"/>
                </a:cubicBezTo>
                <a:cubicBezTo>
                  <a:pt x="4040497" y="738131"/>
                  <a:pt x="4050138" y="716564"/>
                  <a:pt x="4055651" y="689692"/>
                </a:cubicBezTo>
                <a:lnTo>
                  <a:pt x="4067101" y="629895"/>
                </a:lnTo>
                <a:cubicBezTo>
                  <a:pt x="4064682" y="629238"/>
                  <a:pt x="4061547" y="628606"/>
                  <a:pt x="4057695" y="628000"/>
                </a:cubicBezTo>
                <a:cubicBezTo>
                  <a:pt x="4053844" y="627394"/>
                  <a:pt x="4049073" y="627070"/>
                  <a:pt x="4043380" y="627027"/>
                </a:cubicBezTo>
                <a:close/>
                <a:moveTo>
                  <a:pt x="2869949" y="627027"/>
                </a:moveTo>
                <a:cubicBezTo>
                  <a:pt x="2855651" y="627389"/>
                  <a:pt x="2843181" y="632447"/>
                  <a:pt x="2832540" y="642201"/>
                </a:cubicBezTo>
                <a:cubicBezTo>
                  <a:pt x="2821899" y="651956"/>
                  <a:pt x="2813649" y="664237"/>
                  <a:pt x="2807788" y="679045"/>
                </a:cubicBezTo>
                <a:cubicBezTo>
                  <a:pt x="2801927" y="693853"/>
                  <a:pt x="2799019" y="709017"/>
                  <a:pt x="2799061" y="724538"/>
                </a:cubicBezTo>
                <a:cubicBezTo>
                  <a:pt x="2799189" y="741021"/>
                  <a:pt x="2803337" y="754353"/>
                  <a:pt x="2811507" y="764536"/>
                </a:cubicBezTo>
                <a:cubicBezTo>
                  <a:pt x="2819677" y="774719"/>
                  <a:pt x="2831099" y="779960"/>
                  <a:pt x="2845773" y="780259"/>
                </a:cubicBezTo>
                <a:cubicBezTo>
                  <a:pt x="2859285" y="779908"/>
                  <a:pt x="2871325" y="774875"/>
                  <a:pt x="2881893" y="765160"/>
                </a:cubicBezTo>
                <a:cubicBezTo>
                  <a:pt x="2892460" y="755446"/>
                  <a:pt x="2900797" y="743160"/>
                  <a:pt x="2906902" y="728302"/>
                </a:cubicBezTo>
                <a:cubicBezTo>
                  <a:pt x="2913008" y="713443"/>
                  <a:pt x="2916124" y="698122"/>
                  <a:pt x="2916251" y="682338"/>
                </a:cubicBezTo>
                <a:cubicBezTo>
                  <a:pt x="2916340" y="674432"/>
                  <a:pt x="2914979" y="666253"/>
                  <a:pt x="2912169" y="657801"/>
                </a:cubicBezTo>
                <a:cubicBezTo>
                  <a:pt x="2909359" y="649348"/>
                  <a:pt x="2904568" y="642171"/>
                  <a:pt x="2897797" y="636268"/>
                </a:cubicBezTo>
                <a:cubicBezTo>
                  <a:pt x="2891026" y="630365"/>
                  <a:pt x="2881744" y="627285"/>
                  <a:pt x="2869949" y="627027"/>
                </a:cubicBezTo>
                <a:close/>
                <a:moveTo>
                  <a:pt x="1984124" y="627027"/>
                </a:moveTo>
                <a:cubicBezTo>
                  <a:pt x="1969825" y="627389"/>
                  <a:pt x="1957356" y="632447"/>
                  <a:pt x="1946715" y="642201"/>
                </a:cubicBezTo>
                <a:cubicBezTo>
                  <a:pt x="1936074" y="651956"/>
                  <a:pt x="1927824" y="664237"/>
                  <a:pt x="1921963" y="679045"/>
                </a:cubicBezTo>
                <a:cubicBezTo>
                  <a:pt x="1916102" y="693853"/>
                  <a:pt x="1913193" y="709017"/>
                  <a:pt x="1913236" y="724538"/>
                </a:cubicBezTo>
                <a:cubicBezTo>
                  <a:pt x="1913364" y="741021"/>
                  <a:pt x="1917513" y="754353"/>
                  <a:pt x="1925683" y="764536"/>
                </a:cubicBezTo>
                <a:cubicBezTo>
                  <a:pt x="1933852" y="774719"/>
                  <a:pt x="1945274" y="779960"/>
                  <a:pt x="1959949" y="780259"/>
                </a:cubicBezTo>
                <a:cubicBezTo>
                  <a:pt x="1973460" y="779908"/>
                  <a:pt x="1985500" y="774875"/>
                  <a:pt x="1996067" y="765160"/>
                </a:cubicBezTo>
                <a:cubicBezTo>
                  <a:pt x="2006635" y="755446"/>
                  <a:pt x="2014972" y="743160"/>
                  <a:pt x="2021077" y="728302"/>
                </a:cubicBezTo>
                <a:cubicBezTo>
                  <a:pt x="2027183" y="713443"/>
                  <a:pt x="2030299" y="698122"/>
                  <a:pt x="2030426" y="682338"/>
                </a:cubicBezTo>
                <a:cubicBezTo>
                  <a:pt x="2030514" y="674432"/>
                  <a:pt x="2029153" y="666253"/>
                  <a:pt x="2026343" y="657801"/>
                </a:cubicBezTo>
                <a:cubicBezTo>
                  <a:pt x="2023534" y="649348"/>
                  <a:pt x="2018743" y="642171"/>
                  <a:pt x="2011971" y="636268"/>
                </a:cubicBezTo>
                <a:cubicBezTo>
                  <a:pt x="2005200" y="630365"/>
                  <a:pt x="1995918" y="627285"/>
                  <a:pt x="1984124" y="627027"/>
                </a:cubicBezTo>
                <a:close/>
                <a:moveTo>
                  <a:pt x="831599" y="627027"/>
                </a:moveTo>
                <a:cubicBezTo>
                  <a:pt x="817300" y="627389"/>
                  <a:pt x="804830" y="632447"/>
                  <a:pt x="794190" y="642201"/>
                </a:cubicBezTo>
                <a:cubicBezTo>
                  <a:pt x="783549" y="651956"/>
                  <a:pt x="775298" y="664237"/>
                  <a:pt x="769437" y="679045"/>
                </a:cubicBezTo>
                <a:cubicBezTo>
                  <a:pt x="763577" y="693853"/>
                  <a:pt x="760668" y="709017"/>
                  <a:pt x="760711" y="724538"/>
                </a:cubicBezTo>
                <a:cubicBezTo>
                  <a:pt x="760839" y="741021"/>
                  <a:pt x="764988" y="754353"/>
                  <a:pt x="773157" y="764536"/>
                </a:cubicBezTo>
                <a:cubicBezTo>
                  <a:pt x="781327" y="774719"/>
                  <a:pt x="792749" y="779960"/>
                  <a:pt x="807423" y="780259"/>
                </a:cubicBezTo>
                <a:cubicBezTo>
                  <a:pt x="820935" y="779908"/>
                  <a:pt x="832975" y="774875"/>
                  <a:pt x="843542" y="765160"/>
                </a:cubicBezTo>
                <a:cubicBezTo>
                  <a:pt x="854109" y="755446"/>
                  <a:pt x="862447" y="743160"/>
                  <a:pt x="868552" y="728302"/>
                </a:cubicBezTo>
                <a:cubicBezTo>
                  <a:pt x="874658" y="713443"/>
                  <a:pt x="877774" y="698122"/>
                  <a:pt x="877900" y="682338"/>
                </a:cubicBezTo>
                <a:cubicBezTo>
                  <a:pt x="877989" y="674432"/>
                  <a:pt x="876628" y="666253"/>
                  <a:pt x="873818" y="657801"/>
                </a:cubicBezTo>
                <a:cubicBezTo>
                  <a:pt x="871008" y="649348"/>
                  <a:pt x="866218" y="642171"/>
                  <a:pt x="859447" y="636268"/>
                </a:cubicBezTo>
                <a:cubicBezTo>
                  <a:pt x="852676" y="630365"/>
                  <a:pt x="843393" y="627285"/>
                  <a:pt x="831599" y="627027"/>
                </a:cubicBezTo>
                <a:close/>
                <a:moveTo>
                  <a:pt x="319104" y="627027"/>
                </a:moveTo>
                <a:cubicBezTo>
                  <a:pt x="301832" y="627351"/>
                  <a:pt x="286199" y="632667"/>
                  <a:pt x="272206" y="642975"/>
                </a:cubicBezTo>
                <a:cubicBezTo>
                  <a:pt x="258212" y="653284"/>
                  <a:pt x="247042" y="666643"/>
                  <a:pt x="238695" y="683051"/>
                </a:cubicBezTo>
                <a:cubicBezTo>
                  <a:pt x="230347" y="699460"/>
                  <a:pt x="226007" y="716977"/>
                  <a:pt x="225672" y="735601"/>
                </a:cubicBezTo>
                <a:cubicBezTo>
                  <a:pt x="225452" y="747107"/>
                  <a:pt x="227845" y="757179"/>
                  <a:pt x="232852" y="765817"/>
                </a:cubicBezTo>
                <a:cubicBezTo>
                  <a:pt x="237860" y="774455"/>
                  <a:pt x="246809" y="778996"/>
                  <a:pt x="259698" y="779440"/>
                </a:cubicBezTo>
                <a:cubicBezTo>
                  <a:pt x="274424" y="779005"/>
                  <a:pt x="288673" y="770656"/>
                  <a:pt x="302445" y="754394"/>
                </a:cubicBezTo>
                <a:cubicBezTo>
                  <a:pt x="316217" y="738131"/>
                  <a:pt x="325861" y="716564"/>
                  <a:pt x="331377" y="689692"/>
                </a:cubicBezTo>
                <a:lnTo>
                  <a:pt x="342827" y="629895"/>
                </a:lnTo>
                <a:cubicBezTo>
                  <a:pt x="340407" y="629238"/>
                  <a:pt x="337272" y="628606"/>
                  <a:pt x="333421" y="628000"/>
                </a:cubicBezTo>
                <a:cubicBezTo>
                  <a:pt x="329570" y="627394"/>
                  <a:pt x="324798" y="627070"/>
                  <a:pt x="319104" y="627027"/>
                </a:cubicBezTo>
                <a:close/>
                <a:moveTo>
                  <a:pt x="5847590" y="626617"/>
                </a:moveTo>
                <a:cubicBezTo>
                  <a:pt x="5831241" y="627283"/>
                  <a:pt x="5817427" y="633842"/>
                  <a:pt x="5806149" y="646293"/>
                </a:cubicBezTo>
                <a:cubicBezTo>
                  <a:pt x="5794872" y="658744"/>
                  <a:pt x="5787103" y="673091"/>
                  <a:pt x="5782842" y="689333"/>
                </a:cubicBezTo>
                <a:cubicBezTo>
                  <a:pt x="5810111" y="689880"/>
                  <a:pt x="5832616" y="687557"/>
                  <a:pt x="5850356" y="682365"/>
                </a:cubicBezTo>
                <a:cubicBezTo>
                  <a:pt x="5868097" y="677173"/>
                  <a:pt x="5877283" y="667061"/>
                  <a:pt x="5877915" y="652031"/>
                </a:cubicBezTo>
                <a:cubicBezTo>
                  <a:pt x="5877779" y="643799"/>
                  <a:pt x="5874978" y="637514"/>
                  <a:pt x="5869514" y="633176"/>
                </a:cubicBezTo>
                <a:cubicBezTo>
                  <a:pt x="5864050" y="628838"/>
                  <a:pt x="5856742" y="626651"/>
                  <a:pt x="5847590" y="626617"/>
                </a:cubicBezTo>
                <a:close/>
                <a:moveTo>
                  <a:pt x="9633319" y="611514"/>
                </a:moveTo>
                <a:cubicBezTo>
                  <a:pt x="9640360" y="611651"/>
                  <a:pt x="9645917" y="613935"/>
                  <a:pt x="9649992" y="618368"/>
                </a:cubicBezTo>
                <a:cubicBezTo>
                  <a:pt x="9654066" y="622801"/>
                  <a:pt x="9656146" y="628563"/>
                  <a:pt x="9656232" y="635655"/>
                </a:cubicBezTo>
                <a:cubicBezTo>
                  <a:pt x="9656104" y="643225"/>
                  <a:pt x="9653700" y="649567"/>
                  <a:pt x="9649020" y="654681"/>
                </a:cubicBezTo>
                <a:cubicBezTo>
                  <a:pt x="9644340" y="659796"/>
                  <a:pt x="9638152" y="662455"/>
                  <a:pt x="9630454" y="662660"/>
                </a:cubicBezTo>
                <a:cubicBezTo>
                  <a:pt x="9623414" y="662498"/>
                  <a:pt x="9617857" y="660162"/>
                  <a:pt x="9613782" y="655653"/>
                </a:cubicBezTo>
                <a:cubicBezTo>
                  <a:pt x="9609708" y="651144"/>
                  <a:pt x="9607628" y="645432"/>
                  <a:pt x="9607543" y="638519"/>
                </a:cubicBezTo>
                <a:cubicBezTo>
                  <a:pt x="9607670" y="630950"/>
                  <a:pt x="9610074" y="624608"/>
                  <a:pt x="9614754" y="619493"/>
                </a:cubicBezTo>
                <a:cubicBezTo>
                  <a:pt x="9619434" y="614378"/>
                  <a:pt x="9625622" y="611719"/>
                  <a:pt x="9633319" y="611514"/>
                </a:cubicBezTo>
                <a:close/>
                <a:moveTo>
                  <a:pt x="7285291" y="604551"/>
                </a:moveTo>
                <a:lnTo>
                  <a:pt x="7320095" y="604551"/>
                </a:lnTo>
                <a:lnTo>
                  <a:pt x="7337292" y="717594"/>
                </a:lnTo>
                <a:cubicBezTo>
                  <a:pt x="7338751" y="728789"/>
                  <a:pt x="7340030" y="738346"/>
                  <a:pt x="7341130" y="746264"/>
                </a:cubicBezTo>
                <a:cubicBezTo>
                  <a:pt x="7342232" y="754183"/>
                  <a:pt x="7342998" y="760873"/>
                  <a:pt x="7343434" y="766334"/>
                </a:cubicBezTo>
                <a:lnTo>
                  <a:pt x="7344662" y="766334"/>
                </a:lnTo>
                <a:cubicBezTo>
                  <a:pt x="7346607" y="761155"/>
                  <a:pt x="7349166" y="754925"/>
                  <a:pt x="7352340" y="747643"/>
                </a:cubicBezTo>
                <a:cubicBezTo>
                  <a:pt x="7355513" y="740361"/>
                  <a:pt x="7359914" y="731154"/>
                  <a:pt x="7365544" y="720022"/>
                </a:cubicBezTo>
                <a:lnTo>
                  <a:pt x="7426144" y="604551"/>
                </a:lnTo>
                <a:lnTo>
                  <a:pt x="7463404" y="604551"/>
                </a:lnTo>
                <a:lnTo>
                  <a:pt x="7353261" y="802735"/>
                </a:lnTo>
                <a:lnTo>
                  <a:pt x="7319685" y="802735"/>
                </a:lnTo>
                <a:close/>
                <a:moveTo>
                  <a:pt x="5957688" y="604551"/>
                </a:moveTo>
                <a:lnTo>
                  <a:pt x="5991669" y="604551"/>
                </a:lnTo>
                <a:lnTo>
                  <a:pt x="5970780" y="715137"/>
                </a:lnTo>
                <a:cubicBezTo>
                  <a:pt x="5969551" y="720649"/>
                  <a:pt x="5968630" y="725803"/>
                  <a:pt x="5968015" y="730598"/>
                </a:cubicBezTo>
                <a:cubicBezTo>
                  <a:pt x="5967401" y="735394"/>
                  <a:pt x="5967094" y="739933"/>
                  <a:pt x="5967094" y="744217"/>
                </a:cubicBezTo>
                <a:cubicBezTo>
                  <a:pt x="5966966" y="754609"/>
                  <a:pt x="5969372" y="762903"/>
                  <a:pt x="5974313" y="769098"/>
                </a:cubicBezTo>
                <a:cubicBezTo>
                  <a:pt x="5979253" y="775293"/>
                  <a:pt x="5987496" y="778467"/>
                  <a:pt x="5999041" y="778621"/>
                </a:cubicBezTo>
                <a:cubicBezTo>
                  <a:pt x="6011960" y="778339"/>
                  <a:pt x="6024725" y="771735"/>
                  <a:pt x="6037336" y="758808"/>
                </a:cubicBezTo>
                <a:cubicBezTo>
                  <a:pt x="6049948" y="745880"/>
                  <a:pt x="6058617" y="728320"/>
                  <a:pt x="6063344" y="706126"/>
                </a:cubicBezTo>
                <a:lnTo>
                  <a:pt x="6082594" y="604551"/>
                </a:lnTo>
                <a:lnTo>
                  <a:pt x="6116589" y="604551"/>
                </a:lnTo>
                <a:lnTo>
                  <a:pt x="6089967" y="744999"/>
                </a:lnTo>
                <a:cubicBezTo>
                  <a:pt x="6085939" y="767111"/>
                  <a:pt x="6082935" y="786356"/>
                  <a:pt x="6080956" y="802735"/>
                </a:cubicBezTo>
                <a:lnTo>
                  <a:pt x="6050238" y="802735"/>
                </a:lnTo>
                <a:lnTo>
                  <a:pt x="6055562" y="765514"/>
                </a:lnTo>
                <a:lnTo>
                  <a:pt x="6054743" y="765514"/>
                </a:lnTo>
                <a:cubicBezTo>
                  <a:pt x="6045758" y="778532"/>
                  <a:pt x="6035160" y="788709"/>
                  <a:pt x="6022950" y="796045"/>
                </a:cubicBezTo>
                <a:cubicBezTo>
                  <a:pt x="6010740" y="803381"/>
                  <a:pt x="5997992" y="807113"/>
                  <a:pt x="5984706" y="807240"/>
                </a:cubicBezTo>
                <a:cubicBezTo>
                  <a:pt x="5971436" y="807667"/>
                  <a:pt x="5959602" y="803747"/>
                  <a:pt x="5949205" y="795479"/>
                </a:cubicBezTo>
                <a:cubicBezTo>
                  <a:pt x="5938808" y="787212"/>
                  <a:pt x="5933320" y="772036"/>
                  <a:pt x="5932741" y="749951"/>
                </a:cubicBezTo>
                <a:cubicBezTo>
                  <a:pt x="5932741" y="745266"/>
                  <a:pt x="5933048" y="740198"/>
                  <a:pt x="5933661" y="734745"/>
                </a:cubicBezTo>
                <a:cubicBezTo>
                  <a:pt x="5934274" y="729293"/>
                  <a:pt x="5935195" y="723303"/>
                  <a:pt x="5936421" y="716775"/>
                </a:cubicBezTo>
                <a:close/>
                <a:moveTo>
                  <a:pt x="5685186" y="604551"/>
                </a:moveTo>
                <a:lnTo>
                  <a:pt x="5719147" y="604551"/>
                </a:lnTo>
                <a:lnTo>
                  <a:pt x="5681091" y="802735"/>
                </a:lnTo>
                <a:lnTo>
                  <a:pt x="5647096" y="802735"/>
                </a:lnTo>
                <a:close/>
                <a:moveTo>
                  <a:pt x="3728838" y="604551"/>
                </a:moveTo>
                <a:lnTo>
                  <a:pt x="3762819" y="604551"/>
                </a:lnTo>
                <a:lnTo>
                  <a:pt x="3741930" y="715137"/>
                </a:lnTo>
                <a:cubicBezTo>
                  <a:pt x="3740702" y="720649"/>
                  <a:pt x="3739780" y="725803"/>
                  <a:pt x="3739166" y="730598"/>
                </a:cubicBezTo>
                <a:cubicBezTo>
                  <a:pt x="3738551" y="735394"/>
                  <a:pt x="3738244" y="739933"/>
                  <a:pt x="3738244" y="744217"/>
                </a:cubicBezTo>
                <a:cubicBezTo>
                  <a:pt x="3738116" y="754609"/>
                  <a:pt x="3740523" y="762903"/>
                  <a:pt x="3745463" y="769098"/>
                </a:cubicBezTo>
                <a:cubicBezTo>
                  <a:pt x="3750404" y="775293"/>
                  <a:pt x="3758646" y="778467"/>
                  <a:pt x="3770191" y="778621"/>
                </a:cubicBezTo>
                <a:cubicBezTo>
                  <a:pt x="3783110" y="778339"/>
                  <a:pt x="3795875" y="771735"/>
                  <a:pt x="3808486" y="758808"/>
                </a:cubicBezTo>
                <a:cubicBezTo>
                  <a:pt x="3821098" y="745880"/>
                  <a:pt x="3829767" y="728320"/>
                  <a:pt x="3834495" y="706126"/>
                </a:cubicBezTo>
                <a:lnTo>
                  <a:pt x="3853745" y="604551"/>
                </a:lnTo>
                <a:lnTo>
                  <a:pt x="3887739" y="604551"/>
                </a:lnTo>
                <a:lnTo>
                  <a:pt x="3861117" y="744999"/>
                </a:lnTo>
                <a:cubicBezTo>
                  <a:pt x="3857090" y="767111"/>
                  <a:pt x="3854086" y="786356"/>
                  <a:pt x="3852106" y="802735"/>
                </a:cubicBezTo>
                <a:lnTo>
                  <a:pt x="3821388" y="802735"/>
                </a:lnTo>
                <a:lnTo>
                  <a:pt x="3826713" y="765514"/>
                </a:lnTo>
                <a:lnTo>
                  <a:pt x="3825893" y="765514"/>
                </a:lnTo>
                <a:cubicBezTo>
                  <a:pt x="3816909" y="778532"/>
                  <a:pt x="3806311" y="788709"/>
                  <a:pt x="3794100" y="796045"/>
                </a:cubicBezTo>
                <a:cubicBezTo>
                  <a:pt x="3781889" y="803381"/>
                  <a:pt x="3769142" y="807113"/>
                  <a:pt x="3755856" y="807240"/>
                </a:cubicBezTo>
                <a:cubicBezTo>
                  <a:pt x="3742586" y="807667"/>
                  <a:pt x="3730752" y="803747"/>
                  <a:pt x="3720356" y="795479"/>
                </a:cubicBezTo>
                <a:cubicBezTo>
                  <a:pt x="3709958" y="787212"/>
                  <a:pt x="3704470" y="772036"/>
                  <a:pt x="3703891" y="749951"/>
                </a:cubicBezTo>
                <a:cubicBezTo>
                  <a:pt x="3703891" y="745266"/>
                  <a:pt x="3704198" y="740198"/>
                  <a:pt x="3704811" y="734745"/>
                </a:cubicBezTo>
                <a:cubicBezTo>
                  <a:pt x="3705425" y="729293"/>
                  <a:pt x="3706345" y="723303"/>
                  <a:pt x="3707572" y="716775"/>
                </a:cubicBezTo>
                <a:close/>
                <a:moveTo>
                  <a:pt x="407004" y="604551"/>
                </a:moveTo>
                <a:lnTo>
                  <a:pt x="442219" y="604551"/>
                </a:lnTo>
                <a:lnTo>
                  <a:pt x="461874" y="711450"/>
                </a:lnTo>
                <a:cubicBezTo>
                  <a:pt x="464092" y="722552"/>
                  <a:pt x="465901" y="732194"/>
                  <a:pt x="467299" y="740377"/>
                </a:cubicBezTo>
                <a:cubicBezTo>
                  <a:pt x="468699" y="748560"/>
                  <a:pt x="469893" y="756256"/>
                  <a:pt x="470882" y="763467"/>
                </a:cubicBezTo>
                <a:lnTo>
                  <a:pt x="471701" y="763467"/>
                </a:lnTo>
                <a:cubicBezTo>
                  <a:pt x="474277" y="757255"/>
                  <a:pt x="477212" y="750326"/>
                  <a:pt x="480505" y="742681"/>
                </a:cubicBezTo>
                <a:cubicBezTo>
                  <a:pt x="483798" y="735035"/>
                  <a:pt x="487961" y="725854"/>
                  <a:pt x="492994" y="715137"/>
                </a:cubicBezTo>
                <a:lnTo>
                  <a:pt x="543359" y="604551"/>
                </a:lnTo>
                <a:lnTo>
                  <a:pt x="579393" y="604551"/>
                </a:lnTo>
                <a:lnTo>
                  <a:pt x="505278" y="755275"/>
                </a:lnTo>
                <a:cubicBezTo>
                  <a:pt x="494803" y="776786"/>
                  <a:pt x="484122" y="796224"/>
                  <a:pt x="473237" y="813588"/>
                </a:cubicBezTo>
                <a:cubicBezTo>
                  <a:pt x="462352" y="830953"/>
                  <a:pt x="450238" y="846192"/>
                  <a:pt x="436896" y="859307"/>
                </a:cubicBezTo>
                <a:cubicBezTo>
                  <a:pt x="425533" y="870442"/>
                  <a:pt x="414580" y="878685"/>
                  <a:pt x="404036" y="884035"/>
                </a:cubicBezTo>
                <a:cubicBezTo>
                  <a:pt x="393492" y="889385"/>
                  <a:pt x="385200" y="892611"/>
                  <a:pt x="379160" y="893711"/>
                </a:cubicBezTo>
                <a:lnTo>
                  <a:pt x="370970" y="864632"/>
                </a:lnTo>
                <a:cubicBezTo>
                  <a:pt x="375406" y="863062"/>
                  <a:pt x="380866" y="860775"/>
                  <a:pt x="387349" y="857771"/>
                </a:cubicBezTo>
                <a:cubicBezTo>
                  <a:pt x="393833" y="854768"/>
                  <a:pt x="400521" y="850638"/>
                  <a:pt x="407414" y="845382"/>
                </a:cubicBezTo>
                <a:cubicBezTo>
                  <a:pt x="414068" y="840211"/>
                  <a:pt x="420722" y="833760"/>
                  <a:pt x="427375" y="826029"/>
                </a:cubicBezTo>
                <a:cubicBezTo>
                  <a:pt x="434029" y="818298"/>
                  <a:pt x="440069" y="809595"/>
                  <a:pt x="445495" y="799919"/>
                </a:cubicBezTo>
                <a:cubicBezTo>
                  <a:pt x="446288" y="798315"/>
                  <a:pt x="446749" y="796813"/>
                  <a:pt x="446877" y="795413"/>
                </a:cubicBezTo>
                <a:cubicBezTo>
                  <a:pt x="447005" y="794014"/>
                  <a:pt x="446953" y="792512"/>
                  <a:pt x="446723" y="790908"/>
                </a:cubicBezTo>
                <a:close/>
                <a:moveTo>
                  <a:pt x="8192" y="604551"/>
                </a:moveTo>
                <a:lnTo>
                  <a:pt x="42995" y="604551"/>
                </a:lnTo>
                <a:lnTo>
                  <a:pt x="60193" y="717594"/>
                </a:lnTo>
                <a:cubicBezTo>
                  <a:pt x="61651" y="728789"/>
                  <a:pt x="62931" y="738346"/>
                  <a:pt x="64031" y="746264"/>
                </a:cubicBezTo>
                <a:cubicBezTo>
                  <a:pt x="65132" y="754183"/>
                  <a:pt x="65899" y="760873"/>
                  <a:pt x="66334" y="766334"/>
                </a:cubicBezTo>
                <a:lnTo>
                  <a:pt x="67563" y="766334"/>
                </a:lnTo>
                <a:cubicBezTo>
                  <a:pt x="69508" y="761155"/>
                  <a:pt x="72067" y="754925"/>
                  <a:pt x="75240" y="747643"/>
                </a:cubicBezTo>
                <a:cubicBezTo>
                  <a:pt x="78413" y="740361"/>
                  <a:pt x="82815" y="731154"/>
                  <a:pt x="88445" y="720022"/>
                </a:cubicBezTo>
                <a:lnTo>
                  <a:pt x="149045" y="604551"/>
                </a:lnTo>
                <a:lnTo>
                  <a:pt x="186306" y="604551"/>
                </a:lnTo>
                <a:lnTo>
                  <a:pt x="76162" y="802735"/>
                </a:lnTo>
                <a:lnTo>
                  <a:pt x="42586" y="802735"/>
                </a:lnTo>
                <a:close/>
                <a:moveTo>
                  <a:pt x="10524121" y="600456"/>
                </a:moveTo>
                <a:cubicBezTo>
                  <a:pt x="10533524" y="600609"/>
                  <a:pt x="10541955" y="601631"/>
                  <a:pt x="10549412" y="603524"/>
                </a:cubicBezTo>
                <a:cubicBezTo>
                  <a:pt x="10556869" y="605416"/>
                  <a:pt x="10562228" y="607261"/>
                  <a:pt x="10565488" y="609057"/>
                </a:cubicBezTo>
                <a:lnTo>
                  <a:pt x="10555658" y="636041"/>
                </a:lnTo>
                <a:cubicBezTo>
                  <a:pt x="10551775" y="634120"/>
                  <a:pt x="10547048" y="632430"/>
                  <a:pt x="10541477" y="630970"/>
                </a:cubicBezTo>
                <a:cubicBezTo>
                  <a:pt x="10535904" y="629510"/>
                  <a:pt x="10529437" y="628742"/>
                  <a:pt x="10522073" y="628665"/>
                </a:cubicBezTo>
                <a:cubicBezTo>
                  <a:pt x="10504789" y="629004"/>
                  <a:pt x="10489888" y="633971"/>
                  <a:pt x="10477369" y="643567"/>
                </a:cubicBezTo>
                <a:cubicBezTo>
                  <a:pt x="10464849" y="653162"/>
                  <a:pt x="10455196" y="665353"/>
                  <a:pt x="10448409" y="680138"/>
                </a:cubicBezTo>
                <a:cubicBezTo>
                  <a:pt x="10441625" y="694923"/>
                  <a:pt x="10438191" y="710270"/>
                  <a:pt x="10438110" y="726178"/>
                </a:cubicBezTo>
                <a:cubicBezTo>
                  <a:pt x="10438135" y="742361"/>
                  <a:pt x="10442283" y="755165"/>
                  <a:pt x="10450551" y="764588"/>
                </a:cubicBezTo>
                <a:cubicBezTo>
                  <a:pt x="10458819" y="774011"/>
                  <a:pt x="10471055" y="778826"/>
                  <a:pt x="10487259" y="779030"/>
                </a:cubicBezTo>
                <a:cubicBezTo>
                  <a:pt x="10497311" y="778877"/>
                  <a:pt x="10506185" y="777648"/>
                  <a:pt x="10513882" y="775343"/>
                </a:cubicBezTo>
                <a:cubicBezTo>
                  <a:pt x="10521578" y="773038"/>
                  <a:pt x="10527994" y="770580"/>
                  <a:pt x="10533132" y="767968"/>
                </a:cubicBezTo>
                <a:lnTo>
                  <a:pt x="10536408" y="794974"/>
                </a:lnTo>
                <a:cubicBezTo>
                  <a:pt x="10531203" y="797615"/>
                  <a:pt x="10523694" y="800204"/>
                  <a:pt x="10513882" y="802742"/>
                </a:cubicBezTo>
                <a:cubicBezTo>
                  <a:pt x="10504069" y="805280"/>
                  <a:pt x="10492463" y="806643"/>
                  <a:pt x="10479068" y="806830"/>
                </a:cubicBezTo>
                <a:cubicBezTo>
                  <a:pt x="10453503" y="806278"/>
                  <a:pt x="10434417" y="798794"/>
                  <a:pt x="10421810" y="784378"/>
                </a:cubicBezTo>
                <a:cubicBezTo>
                  <a:pt x="10409201" y="769961"/>
                  <a:pt x="10402911" y="751927"/>
                  <a:pt x="10402938" y="730275"/>
                </a:cubicBezTo>
                <a:cubicBezTo>
                  <a:pt x="10403114" y="707390"/>
                  <a:pt x="10408307" y="686156"/>
                  <a:pt x="10418518" y="666572"/>
                </a:cubicBezTo>
                <a:cubicBezTo>
                  <a:pt x="10428729" y="646989"/>
                  <a:pt x="10442899" y="631162"/>
                  <a:pt x="10461028" y="619090"/>
                </a:cubicBezTo>
                <a:cubicBezTo>
                  <a:pt x="10479158" y="607018"/>
                  <a:pt x="10500189" y="600807"/>
                  <a:pt x="10524121" y="600456"/>
                </a:cubicBezTo>
                <a:close/>
                <a:moveTo>
                  <a:pt x="2218322" y="600456"/>
                </a:moveTo>
                <a:cubicBezTo>
                  <a:pt x="2227725" y="600609"/>
                  <a:pt x="2236156" y="601631"/>
                  <a:pt x="2243613" y="603524"/>
                </a:cubicBezTo>
                <a:cubicBezTo>
                  <a:pt x="2251071" y="605416"/>
                  <a:pt x="2256429" y="607261"/>
                  <a:pt x="2259689" y="609057"/>
                </a:cubicBezTo>
                <a:lnTo>
                  <a:pt x="2249859" y="636041"/>
                </a:lnTo>
                <a:cubicBezTo>
                  <a:pt x="2245977" y="634120"/>
                  <a:pt x="2241250" y="632430"/>
                  <a:pt x="2235678" y="630970"/>
                </a:cubicBezTo>
                <a:cubicBezTo>
                  <a:pt x="2230106" y="629510"/>
                  <a:pt x="2223638" y="628742"/>
                  <a:pt x="2216274" y="628665"/>
                </a:cubicBezTo>
                <a:cubicBezTo>
                  <a:pt x="2198991" y="629004"/>
                  <a:pt x="2184089" y="633971"/>
                  <a:pt x="2171570" y="643567"/>
                </a:cubicBezTo>
                <a:cubicBezTo>
                  <a:pt x="2159050" y="653162"/>
                  <a:pt x="2149397" y="665353"/>
                  <a:pt x="2142611" y="680138"/>
                </a:cubicBezTo>
                <a:cubicBezTo>
                  <a:pt x="2135825" y="694923"/>
                  <a:pt x="2132391" y="710270"/>
                  <a:pt x="2132311" y="726178"/>
                </a:cubicBezTo>
                <a:cubicBezTo>
                  <a:pt x="2132336" y="742361"/>
                  <a:pt x="2136483" y="755165"/>
                  <a:pt x="2144752" y="764588"/>
                </a:cubicBezTo>
                <a:cubicBezTo>
                  <a:pt x="2153020" y="774011"/>
                  <a:pt x="2165257" y="778826"/>
                  <a:pt x="2181460" y="779030"/>
                </a:cubicBezTo>
                <a:cubicBezTo>
                  <a:pt x="2191511" y="778877"/>
                  <a:pt x="2200386" y="777648"/>
                  <a:pt x="2208082" y="775343"/>
                </a:cubicBezTo>
                <a:cubicBezTo>
                  <a:pt x="2215779" y="773038"/>
                  <a:pt x="2222196" y="770580"/>
                  <a:pt x="2227332" y="767968"/>
                </a:cubicBezTo>
                <a:lnTo>
                  <a:pt x="2230609" y="794974"/>
                </a:lnTo>
                <a:cubicBezTo>
                  <a:pt x="2225404" y="797615"/>
                  <a:pt x="2217895" y="800204"/>
                  <a:pt x="2208082" y="802742"/>
                </a:cubicBezTo>
                <a:cubicBezTo>
                  <a:pt x="2198270" y="805280"/>
                  <a:pt x="2186665" y="806643"/>
                  <a:pt x="2173269" y="806830"/>
                </a:cubicBezTo>
                <a:cubicBezTo>
                  <a:pt x="2147705" y="806278"/>
                  <a:pt x="2128618" y="798794"/>
                  <a:pt x="2116011" y="784378"/>
                </a:cubicBezTo>
                <a:cubicBezTo>
                  <a:pt x="2103403" y="769961"/>
                  <a:pt x="2097112" y="751927"/>
                  <a:pt x="2097139" y="730275"/>
                </a:cubicBezTo>
                <a:cubicBezTo>
                  <a:pt x="2097315" y="707390"/>
                  <a:pt x="2102509" y="686156"/>
                  <a:pt x="2112719" y="666572"/>
                </a:cubicBezTo>
                <a:cubicBezTo>
                  <a:pt x="2122931" y="646989"/>
                  <a:pt x="2137100" y="631162"/>
                  <a:pt x="2155230" y="619090"/>
                </a:cubicBezTo>
                <a:cubicBezTo>
                  <a:pt x="2173360" y="607018"/>
                  <a:pt x="2194390" y="600807"/>
                  <a:pt x="2218322" y="600456"/>
                </a:cubicBezTo>
                <a:close/>
                <a:moveTo>
                  <a:pt x="8511835" y="600046"/>
                </a:moveTo>
                <a:cubicBezTo>
                  <a:pt x="8526907" y="600327"/>
                  <a:pt x="8538193" y="604569"/>
                  <a:pt x="8545693" y="612775"/>
                </a:cubicBezTo>
                <a:cubicBezTo>
                  <a:pt x="8553192" y="620980"/>
                  <a:pt x="8557316" y="631465"/>
                  <a:pt x="8558066" y="644229"/>
                </a:cubicBezTo>
                <a:cubicBezTo>
                  <a:pt x="8566944" y="629880"/>
                  <a:pt x="8577566" y="618987"/>
                  <a:pt x="8589928" y="611548"/>
                </a:cubicBezTo>
                <a:cubicBezTo>
                  <a:pt x="8602292" y="604110"/>
                  <a:pt x="8615986" y="600276"/>
                  <a:pt x="8631013" y="600046"/>
                </a:cubicBezTo>
                <a:cubicBezTo>
                  <a:pt x="8643040" y="599883"/>
                  <a:pt x="8653886" y="603888"/>
                  <a:pt x="8663551" y="612061"/>
                </a:cubicBezTo>
                <a:cubicBezTo>
                  <a:pt x="8673215" y="620234"/>
                  <a:pt x="8678328" y="633550"/>
                  <a:pt x="8678890" y="652011"/>
                </a:cubicBezTo>
                <a:cubicBezTo>
                  <a:pt x="8678882" y="656841"/>
                  <a:pt x="8678592" y="662233"/>
                  <a:pt x="8678021" y="668189"/>
                </a:cubicBezTo>
                <a:cubicBezTo>
                  <a:pt x="8677450" y="674145"/>
                  <a:pt x="8676649" y="679947"/>
                  <a:pt x="8675617" y="685596"/>
                </a:cubicBezTo>
                <a:lnTo>
                  <a:pt x="8653534" y="802735"/>
                </a:lnTo>
                <a:lnTo>
                  <a:pt x="8620358" y="802735"/>
                </a:lnTo>
                <a:lnTo>
                  <a:pt x="8641668" y="688463"/>
                </a:lnTo>
                <a:cubicBezTo>
                  <a:pt x="8642505" y="684675"/>
                  <a:pt x="8643187" y="680476"/>
                  <a:pt x="8643717" y="675869"/>
                </a:cubicBezTo>
                <a:cubicBezTo>
                  <a:pt x="8644247" y="671261"/>
                  <a:pt x="8644519" y="666858"/>
                  <a:pt x="8644537" y="662660"/>
                </a:cubicBezTo>
                <a:cubicBezTo>
                  <a:pt x="8644673" y="652088"/>
                  <a:pt x="8642453" y="643743"/>
                  <a:pt x="8637878" y="637625"/>
                </a:cubicBezTo>
                <a:cubicBezTo>
                  <a:pt x="8633301" y="631507"/>
                  <a:pt x="8625549" y="628384"/>
                  <a:pt x="8614621" y="628256"/>
                </a:cubicBezTo>
                <a:cubicBezTo>
                  <a:pt x="8601796" y="628529"/>
                  <a:pt x="8589434" y="635150"/>
                  <a:pt x="8577533" y="648120"/>
                </a:cubicBezTo>
                <a:cubicBezTo>
                  <a:pt x="8565632" y="661090"/>
                  <a:pt x="8557371" y="678770"/>
                  <a:pt x="8552749" y="701160"/>
                </a:cubicBezTo>
                <a:lnTo>
                  <a:pt x="8533530" y="802735"/>
                </a:lnTo>
                <a:lnTo>
                  <a:pt x="8500776" y="802735"/>
                </a:lnTo>
                <a:lnTo>
                  <a:pt x="8522894" y="686415"/>
                </a:lnTo>
                <a:cubicBezTo>
                  <a:pt x="8523713" y="682132"/>
                  <a:pt x="8524327" y="678002"/>
                  <a:pt x="8524736" y="674026"/>
                </a:cubicBezTo>
                <a:cubicBezTo>
                  <a:pt x="8525146" y="670049"/>
                  <a:pt x="8525351" y="666124"/>
                  <a:pt x="8525351" y="662250"/>
                </a:cubicBezTo>
                <a:cubicBezTo>
                  <a:pt x="8525683" y="653487"/>
                  <a:pt x="8523892" y="645722"/>
                  <a:pt x="8519975" y="638956"/>
                </a:cubicBezTo>
                <a:cubicBezTo>
                  <a:pt x="8516059" y="632189"/>
                  <a:pt x="8508021" y="628623"/>
                  <a:pt x="8495861" y="628256"/>
                </a:cubicBezTo>
                <a:cubicBezTo>
                  <a:pt x="8482772" y="628742"/>
                  <a:pt x="8470040" y="635961"/>
                  <a:pt x="8457668" y="649912"/>
                </a:cubicBezTo>
                <a:cubicBezTo>
                  <a:pt x="8445296" y="663863"/>
                  <a:pt x="8436865" y="681628"/>
                  <a:pt x="8432378" y="703208"/>
                </a:cubicBezTo>
                <a:lnTo>
                  <a:pt x="8413946" y="802735"/>
                </a:lnTo>
                <a:lnTo>
                  <a:pt x="8380771" y="802735"/>
                </a:lnTo>
                <a:lnTo>
                  <a:pt x="8407393" y="662287"/>
                </a:lnTo>
                <a:cubicBezTo>
                  <a:pt x="8411420" y="640175"/>
                  <a:pt x="8414424" y="620930"/>
                  <a:pt x="8416404" y="604551"/>
                </a:cubicBezTo>
                <a:lnTo>
                  <a:pt x="8446303" y="604551"/>
                </a:lnTo>
                <a:lnTo>
                  <a:pt x="8440978" y="641772"/>
                </a:lnTo>
                <a:lnTo>
                  <a:pt x="8442207" y="641772"/>
                </a:lnTo>
                <a:cubicBezTo>
                  <a:pt x="8451533" y="628038"/>
                  <a:pt x="8462165" y="617657"/>
                  <a:pt x="8474103" y="610628"/>
                </a:cubicBezTo>
                <a:cubicBezTo>
                  <a:pt x="8486039" y="603598"/>
                  <a:pt x="8498617" y="600071"/>
                  <a:pt x="8511835" y="600046"/>
                </a:cubicBezTo>
                <a:close/>
                <a:moveTo>
                  <a:pt x="8309646" y="600046"/>
                </a:moveTo>
                <a:cubicBezTo>
                  <a:pt x="8319247" y="600088"/>
                  <a:pt x="8328776" y="600821"/>
                  <a:pt x="8338233" y="602245"/>
                </a:cubicBezTo>
                <a:cubicBezTo>
                  <a:pt x="8347690" y="603669"/>
                  <a:pt x="8355896" y="605530"/>
                  <a:pt x="8362850" y="607827"/>
                </a:cubicBezTo>
                <a:lnTo>
                  <a:pt x="8342781" y="711014"/>
                </a:lnTo>
                <a:cubicBezTo>
                  <a:pt x="8339505" y="728501"/>
                  <a:pt x="8337150" y="745324"/>
                  <a:pt x="8335717" y="761481"/>
                </a:cubicBezTo>
                <a:cubicBezTo>
                  <a:pt x="8334284" y="777638"/>
                  <a:pt x="8333771" y="791389"/>
                  <a:pt x="8334180" y="802735"/>
                </a:cubicBezTo>
                <a:lnTo>
                  <a:pt x="8302694" y="802735"/>
                </a:lnTo>
                <a:cubicBezTo>
                  <a:pt x="8302729" y="796684"/>
                  <a:pt x="8303171" y="789228"/>
                  <a:pt x="8304023" y="780367"/>
                </a:cubicBezTo>
                <a:cubicBezTo>
                  <a:pt x="8304875" y="771506"/>
                  <a:pt x="8305931" y="761910"/>
                  <a:pt x="8307192" y="751580"/>
                </a:cubicBezTo>
                <a:lnTo>
                  <a:pt x="8306375" y="751580"/>
                </a:lnTo>
                <a:cubicBezTo>
                  <a:pt x="8295424" y="771811"/>
                  <a:pt x="8283404" y="786206"/>
                  <a:pt x="8270318" y="794763"/>
                </a:cubicBezTo>
                <a:cubicBezTo>
                  <a:pt x="8257230" y="803321"/>
                  <a:pt x="8243575" y="807480"/>
                  <a:pt x="8229353" y="807240"/>
                </a:cubicBezTo>
                <a:cubicBezTo>
                  <a:pt x="8211749" y="806867"/>
                  <a:pt x="8197912" y="800663"/>
                  <a:pt x="8187844" y="788628"/>
                </a:cubicBezTo>
                <a:cubicBezTo>
                  <a:pt x="8177775" y="776594"/>
                  <a:pt x="8172644" y="760966"/>
                  <a:pt x="8172449" y="741746"/>
                </a:cubicBezTo>
                <a:cubicBezTo>
                  <a:pt x="8172542" y="718328"/>
                  <a:pt x="8177996" y="695885"/>
                  <a:pt x="8188808" y="674417"/>
                </a:cubicBezTo>
                <a:cubicBezTo>
                  <a:pt x="8199622" y="652950"/>
                  <a:pt x="8215238" y="635307"/>
                  <a:pt x="8235657" y="621487"/>
                </a:cubicBezTo>
                <a:cubicBezTo>
                  <a:pt x="8256076" y="607668"/>
                  <a:pt x="8280738" y="600521"/>
                  <a:pt x="8309646" y="600046"/>
                </a:cubicBezTo>
                <a:close/>
                <a:moveTo>
                  <a:pt x="8087715" y="600046"/>
                </a:moveTo>
                <a:cubicBezTo>
                  <a:pt x="8100199" y="599738"/>
                  <a:pt x="8111554" y="603727"/>
                  <a:pt x="8121782" y="612011"/>
                </a:cubicBezTo>
                <a:cubicBezTo>
                  <a:pt x="8132008" y="620295"/>
                  <a:pt x="8137428" y="634720"/>
                  <a:pt x="8138042" y="655288"/>
                </a:cubicBezTo>
                <a:cubicBezTo>
                  <a:pt x="8138016" y="659716"/>
                  <a:pt x="8137658" y="664785"/>
                  <a:pt x="8136968" y="670493"/>
                </a:cubicBezTo>
                <a:cubicBezTo>
                  <a:pt x="8136278" y="676201"/>
                  <a:pt x="8135409" y="681782"/>
                  <a:pt x="8134360" y="687234"/>
                </a:cubicBezTo>
                <a:lnTo>
                  <a:pt x="8112276" y="802735"/>
                </a:lnTo>
                <a:lnTo>
                  <a:pt x="8078295" y="802735"/>
                </a:lnTo>
                <a:lnTo>
                  <a:pt x="8100002" y="688463"/>
                </a:lnTo>
                <a:cubicBezTo>
                  <a:pt x="8100838" y="684512"/>
                  <a:pt x="8101520" y="680331"/>
                  <a:pt x="8102050" y="675920"/>
                </a:cubicBezTo>
                <a:cubicBezTo>
                  <a:pt x="8102579" y="671508"/>
                  <a:pt x="8102852" y="667225"/>
                  <a:pt x="8102869" y="663070"/>
                </a:cubicBezTo>
                <a:cubicBezTo>
                  <a:pt x="8103031" y="652839"/>
                  <a:pt x="8100762" y="644528"/>
                  <a:pt x="8096060" y="638137"/>
                </a:cubicBezTo>
                <a:cubicBezTo>
                  <a:pt x="8091358" y="631746"/>
                  <a:pt x="8083252" y="628452"/>
                  <a:pt x="8071742" y="628256"/>
                </a:cubicBezTo>
                <a:cubicBezTo>
                  <a:pt x="8063466" y="628311"/>
                  <a:pt x="8054714" y="631431"/>
                  <a:pt x="8045483" y="637615"/>
                </a:cubicBezTo>
                <a:cubicBezTo>
                  <a:pt x="8036253" y="643799"/>
                  <a:pt x="8027864" y="652714"/>
                  <a:pt x="8020316" y="664359"/>
                </a:cubicBezTo>
                <a:cubicBezTo>
                  <a:pt x="8012770" y="676004"/>
                  <a:pt x="8007385" y="690046"/>
                  <a:pt x="8004162" y="706484"/>
                </a:cubicBezTo>
                <a:lnTo>
                  <a:pt x="7986140" y="802735"/>
                </a:lnTo>
                <a:lnTo>
                  <a:pt x="7952146" y="802735"/>
                </a:lnTo>
                <a:lnTo>
                  <a:pt x="7978768" y="662287"/>
                </a:lnTo>
                <a:cubicBezTo>
                  <a:pt x="7980978" y="651231"/>
                  <a:pt x="7982804" y="640892"/>
                  <a:pt x="7984246" y="631269"/>
                </a:cubicBezTo>
                <a:cubicBezTo>
                  <a:pt x="7985688" y="621647"/>
                  <a:pt x="7987002" y="612741"/>
                  <a:pt x="7988188" y="604551"/>
                </a:cubicBezTo>
                <a:lnTo>
                  <a:pt x="8018497" y="604551"/>
                </a:lnTo>
                <a:lnTo>
                  <a:pt x="8013582" y="643410"/>
                </a:lnTo>
                <a:lnTo>
                  <a:pt x="8014402" y="643410"/>
                </a:lnTo>
                <a:cubicBezTo>
                  <a:pt x="8023343" y="629428"/>
                  <a:pt x="8034128" y="618723"/>
                  <a:pt x="8046758" y="611293"/>
                </a:cubicBezTo>
                <a:cubicBezTo>
                  <a:pt x="8059386" y="603863"/>
                  <a:pt x="8073038" y="600114"/>
                  <a:pt x="8087715" y="600046"/>
                </a:cubicBezTo>
                <a:close/>
                <a:moveTo>
                  <a:pt x="7779011" y="600046"/>
                </a:moveTo>
                <a:cubicBezTo>
                  <a:pt x="7796858" y="600286"/>
                  <a:pt x="7811494" y="604307"/>
                  <a:pt x="7822918" y="612109"/>
                </a:cubicBezTo>
                <a:cubicBezTo>
                  <a:pt x="7834343" y="619912"/>
                  <a:pt x="7842787" y="630059"/>
                  <a:pt x="7848250" y="642551"/>
                </a:cubicBezTo>
                <a:cubicBezTo>
                  <a:pt x="7853714" y="655042"/>
                  <a:pt x="7856426" y="668441"/>
                  <a:pt x="7856386" y="682748"/>
                </a:cubicBezTo>
                <a:cubicBezTo>
                  <a:pt x="7856261" y="703503"/>
                  <a:pt x="7851694" y="723306"/>
                  <a:pt x="7842685" y="742155"/>
                </a:cubicBezTo>
                <a:cubicBezTo>
                  <a:pt x="7833676" y="761005"/>
                  <a:pt x="7820980" y="776463"/>
                  <a:pt x="7804595" y="788530"/>
                </a:cubicBezTo>
                <a:cubicBezTo>
                  <a:pt x="7788210" y="800597"/>
                  <a:pt x="7768892" y="806833"/>
                  <a:pt x="7746640" y="807240"/>
                </a:cubicBezTo>
                <a:cubicBezTo>
                  <a:pt x="7721730" y="806636"/>
                  <a:pt x="7702638" y="798640"/>
                  <a:pt x="7689364" y="783251"/>
                </a:cubicBezTo>
                <a:cubicBezTo>
                  <a:pt x="7676089" y="767861"/>
                  <a:pt x="7669388" y="748700"/>
                  <a:pt x="7669262" y="725767"/>
                </a:cubicBezTo>
                <a:cubicBezTo>
                  <a:pt x="7669426" y="703707"/>
                  <a:pt x="7674146" y="683191"/>
                  <a:pt x="7683420" y="664220"/>
                </a:cubicBezTo>
                <a:cubicBezTo>
                  <a:pt x="7692694" y="645249"/>
                  <a:pt x="7705542" y="629897"/>
                  <a:pt x="7721966" y="618164"/>
                </a:cubicBezTo>
                <a:cubicBezTo>
                  <a:pt x="7738388" y="606431"/>
                  <a:pt x="7757402" y="600392"/>
                  <a:pt x="7779011" y="600046"/>
                </a:cubicBezTo>
                <a:close/>
                <a:moveTo>
                  <a:pt x="7595270" y="600046"/>
                </a:moveTo>
                <a:cubicBezTo>
                  <a:pt x="7604872" y="600088"/>
                  <a:pt x="7614402" y="600821"/>
                  <a:pt x="7623858" y="602245"/>
                </a:cubicBezTo>
                <a:cubicBezTo>
                  <a:pt x="7633314" y="603669"/>
                  <a:pt x="7641520" y="605530"/>
                  <a:pt x="7648476" y="607827"/>
                </a:cubicBezTo>
                <a:lnTo>
                  <a:pt x="7628406" y="711014"/>
                </a:lnTo>
                <a:cubicBezTo>
                  <a:pt x="7625130" y="728501"/>
                  <a:pt x="7622774" y="745324"/>
                  <a:pt x="7621341" y="761481"/>
                </a:cubicBezTo>
                <a:cubicBezTo>
                  <a:pt x="7619908" y="777638"/>
                  <a:pt x="7619396" y="791389"/>
                  <a:pt x="7619805" y="802735"/>
                </a:cubicBezTo>
                <a:lnTo>
                  <a:pt x="7588319" y="802735"/>
                </a:lnTo>
                <a:cubicBezTo>
                  <a:pt x="7588353" y="796684"/>
                  <a:pt x="7588796" y="789228"/>
                  <a:pt x="7589648" y="780367"/>
                </a:cubicBezTo>
                <a:cubicBezTo>
                  <a:pt x="7590500" y="771506"/>
                  <a:pt x="7591557" y="761910"/>
                  <a:pt x="7592817" y="751580"/>
                </a:cubicBezTo>
                <a:lnTo>
                  <a:pt x="7591999" y="751580"/>
                </a:lnTo>
                <a:cubicBezTo>
                  <a:pt x="7581058" y="771811"/>
                  <a:pt x="7569040" y="786206"/>
                  <a:pt x="7555944" y="794763"/>
                </a:cubicBezTo>
                <a:cubicBezTo>
                  <a:pt x="7542848" y="803321"/>
                  <a:pt x="7529189" y="807480"/>
                  <a:pt x="7514966" y="807240"/>
                </a:cubicBezTo>
                <a:cubicBezTo>
                  <a:pt x="7497367" y="806867"/>
                  <a:pt x="7483535" y="800663"/>
                  <a:pt x="7473468" y="788628"/>
                </a:cubicBezTo>
                <a:cubicBezTo>
                  <a:pt x="7463401" y="776594"/>
                  <a:pt x="7458270" y="760966"/>
                  <a:pt x="7458074" y="741746"/>
                </a:cubicBezTo>
                <a:cubicBezTo>
                  <a:pt x="7458168" y="718328"/>
                  <a:pt x="7463620" y="695885"/>
                  <a:pt x="7474432" y="674417"/>
                </a:cubicBezTo>
                <a:cubicBezTo>
                  <a:pt x="7485245" y="652950"/>
                  <a:pt x="7500860" y="635307"/>
                  <a:pt x="7521278" y="621487"/>
                </a:cubicBezTo>
                <a:cubicBezTo>
                  <a:pt x="7541697" y="607668"/>
                  <a:pt x="7566360" y="600521"/>
                  <a:pt x="7595270" y="600046"/>
                </a:cubicBezTo>
                <a:close/>
                <a:moveTo>
                  <a:pt x="7117857" y="600046"/>
                </a:moveTo>
                <a:cubicBezTo>
                  <a:pt x="7129564" y="600165"/>
                  <a:pt x="7141066" y="601562"/>
                  <a:pt x="7152364" y="604236"/>
                </a:cubicBezTo>
                <a:cubicBezTo>
                  <a:pt x="7163662" y="606911"/>
                  <a:pt x="7173320" y="610147"/>
                  <a:pt x="7181341" y="613946"/>
                </a:cubicBezTo>
                <a:lnTo>
                  <a:pt x="7151033" y="777798"/>
                </a:lnTo>
                <a:cubicBezTo>
                  <a:pt x="7147082" y="798646"/>
                  <a:pt x="7141979" y="816406"/>
                  <a:pt x="7135724" y="831078"/>
                </a:cubicBezTo>
                <a:cubicBezTo>
                  <a:pt x="7129470" y="845750"/>
                  <a:pt x="7121193" y="857477"/>
                  <a:pt x="7110894" y="866260"/>
                </a:cubicBezTo>
                <a:cubicBezTo>
                  <a:pt x="7100843" y="874692"/>
                  <a:pt x="7089716" y="880517"/>
                  <a:pt x="7077514" y="883737"/>
                </a:cubicBezTo>
                <a:cubicBezTo>
                  <a:pt x="7065312" y="886956"/>
                  <a:pt x="7053365" y="888489"/>
                  <a:pt x="7041676" y="888336"/>
                </a:cubicBezTo>
                <a:cubicBezTo>
                  <a:pt x="7029431" y="888268"/>
                  <a:pt x="7018109" y="886973"/>
                  <a:pt x="7007711" y="884452"/>
                </a:cubicBezTo>
                <a:cubicBezTo>
                  <a:pt x="6997313" y="881931"/>
                  <a:pt x="6988854" y="878592"/>
                  <a:pt x="6982339" y="874436"/>
                </a:cubicBezTo>
                <a:lnTo>
                  <a:pt x="6992169" y="847827"/>
                </a:lnTo>
                <a:cubicBezTo>
                  <a:pt x="6998235" y="851602"/>
                  <a:pt x="7005836" y="854711"/>
                  <a:pt x="7014972" y="857153"/>
                </a:cubicBezTo>
                <a:cubicBezTo>
                  <a:pt x="7024109" y="859596"/>
                  <a:pt x="7033966" y="860860"/>
                  <a:pt x="7044543" y="860945"/>
                </a:cubicBezTo>
                <a:cubicBezTo>
                  <a:pt x="7061284" y="861346"/>
                  <a:pt x="7075825" y="856240"/>
                  <a:pt x="7088163" y="845628"/>
                </a:cubicBezTo>
                <a:cubicBezTo>
                  <a:pt x="7100501" y="835016"/>
                  <a:pt x="7109717" y="816494"/>
                  <a:pt x="7115809" y="790062"/>
                </a:cubicBezTo>
                <a:lnTo>
                  <a:pt x="7122362" y="760594"/>
                </a:lnTo>
                <a:lnTo>
                  <a:pt x="7121133" y="760594"/>
                </a:lnTo>
                <a:cubicBezTo>
                  <a:pt x="7112455" y="774706"/>
                  <a:pt x="7102268" y="785259"/>
                  <a:pt x="7090569" y="792255"/>
                </a:cubicBezTo>
                <a:cubicBezTo>
                  <a:pt x="7078870" y="799251"/>
                  <a:pt x="7066122" y="802744"/>
                  <a:pt x="7052325" y="802735"/>
                </a:cubicBezTo>
                <a:cubicBezTo>
                  <a:pt x="7032446" y="802071"/>
                  <a:pt x="7017457" y="795014"/>
                  <a:pt x="7007357" y="781562"/>
                </a:cubicBezTo>
                <a:cubicBezTo>
                  <a:pt x="6997256" y="768110"/>
                  <a:pt x="6992194" y="752244"/>
                  <a:pt x="6992169" y="733962"/>
                </a:cubicBezTo>
                <a:cubicBezTo>
                  <a:pt x="6992173" y="711156"/>
                  <a:pt x="6997301" y="689628"/>
                  <a:pt x="7007553" y="669380"/>
                </a:cubicBezTo>
                <a:cubicBezTo>
                  <a:pt x="7017804" y="649131"/>
                  <a:pt x="7032332" y="632616"/>
                  <a:pt x="7051139" y="619833"/>
                </a:cubicBezTo>
                <a:cubicBezTo>
                  <a:pt x="7069947" y="607051"/>
                  <a:pt x="7092186" y="600455"/>
                  <a:pt x="7117857" y="600046"/>
                </a:cubicBezTo>
                <a:close/>
                <a:moveTo>
                  <a:pt x="6906615" y="600046"/>
                </a:moveTo>
                <a:cubicBezTo>
                  <a:pt x="6919099" y="599738"/>
                  <a:pt x="6930455" y="603727"/>
                  <a:pt x="6940682" y="612011"/>
                </a:cubicBezTo>
                <a:cubicBezTo>
                  <a:pt x="6950909" y="620295"/>
                  <a:pt x="6956328" y="634720"/>
                  <a:pt x="6956941" y="655288"/>
                </a:cubicBezTo>
                <a:cubicBezTo>
                  <a:pt x="6956916" y="659716"/>
                  <a:pt x="6956558" y="664785"/>
                  <a:pt x="6955868" y="670493"/>
                </a:cubicBezTo>
                <a:cubicBezTo>
                  <a:pt x="6955178" y="676201"/>
                  <a:pt x="6954309" y="681782"/>
                  <a:pt x="6953261" y="687234"/>
                </a:cubicBezTo>
                <a:lnTo>
                  <a:pt x="6931176" y="802735"/>
                </a:lnTo>
                <a:lnTo>
                  <a:pt x="6897194" y="802735"/>
                </a:lnTo>
                <a:lnTo>
                  <a:pt x="6918902" y="688463"/>
                </a:lnTo>
                <a:cubicBezTo>
                  <a:pt x="6919739" y="684512"/>
                  <a:pt x="6920421" y="680331"/>
                  <a:pt x="6920950" y="675920"/>
                </a:cubicBezTo>
                <a:cubicBezTo>
                  <a:pt x="6921479" y="671508"/>
                  <a:pt x="6921752" y="667225"/>
                  <a:pt x="6921769" y="663070"/>
                </a:cubicBezTo>
                <a:cubicBezTo>
                  <a:pt x="6921931" y="652839"/>
                  <a:pt x="6919662" y="644528"/>
                  <a:pt x="6914960" y="638137"/>
                </a:cubicBezTo>
                <a:cubicBezTo>
                  <a:pt x="6910259" y="631746"/>
                  <a:pt x="6902153" y="628452"/>
                  <a:pt x="6890641" y="628256"/>
                </a:cubicBezTo>
                <a:cubicBezTo>
                  <a:pt x="6882367" y="628311"/>
                  <a:pt x="6873614" y="631431"/>
                  <a:pt x="6864383" y="637615"/>
                </a:cubicBezTo>
                <a:cubicBezTo>
                  <a:pt x="6855153" y="643799"/>
                  <a:pt x="6846764" y="652714"/>
                  <a:pt x="6839217" y="664359"/>
                </a:cubicBezTo>
                <a:cubicBezTo>
                  <a:pt x="6831670" y="676004"/>
                  <a:pt x="6826285" y="690046"/>
                  <a:pt x="6823062" y="706484"/>
                </a:cubicBezTo>
                <a:lnTo>
                  <a:pt x="6805040" y="802735"/>
                </a:lnTo>
                <a:lnTo>
                  <a:pt x="6771046" y="802735"/>
                </a:lnTo>
                <a:lnTo>
                  <a:pt x="6797668" y="662287"/>
                </a:lnTo>
                <a:cubicBezTo>
                  <a:pt x="6799878" y="651231"/>
                  <a:pt x="6801704" y="640892"/>
                  <a:pt x="6803146" y="631269"/>
                </a:cubicBezTo>
                <a:cubicBezTo>
                  <a:pt x="6804588" y="621647"/>
                  <a:pt x="6805903" y="612741"/>
                  <a:pt x="6807088" y="604551"/>
                </a:cubicBezTo>
                <a:lnTo>
                  <a:pt x="6837397" y="604551"/>
                </a:lnTo>
                <a:lnTo>
                  <a:pt x="6832482" y="643410"/>
                </a:lnTo>
                <a:lnTo>
                  <a:pt x="6833301" y="643410"/>
                </a:lnTo>
                <a:cubicBezTo>
                  <a:pt x="6842243" y="629428"/>
                  <a:pt x="6853029" y="618723"/>
                  <a:pt x="6865657" y="611293"/>
                </a:cubicBezTo>
                <a:cubicBezTo>
                  <a:pt x="6878286" y="603863"/>
                  <a:pt x="6891939" y="600114"/>
                  <a:pt x="6906615" y="600046"/>
                </a:cubicBezTo>
                <a:close/>
                <a:moveTo>
                  <a:pt x="5852507" y="600046"/>
                </a:moveTo>
                <a:cubicBezTo>
                  <a:pt x="5871412" y="600394"/>
                  <a:pt x="5885809" y="605319"/>
                  <a:pt x="5895697" y="614822"/>
                </a:cubicBezTo>
                <a:cubicBezTo>
                  <a:pt x="5905586" y="624324"/>
                  <a:pt x="5910563" y="636318"/>
                  <a:pt x="5910630" y="650802"/>
                </a:cubicBezTo>
                <a:cubicBezTo>
                  <a:pt x="5910360" y="668000"/>
                  <a:pt x="5904396" y="681389"/>
                  <a:pt x="5892738" y="690968"/>
                </a:cubicBezTo>
                <a:cubicBezTo>
                  <a:pt x="5881081" y="700547"/>
                  <a:pt x="5865348" y="707167"/>
                  <a:pt x="5845540" y="710830"/>
                </a:cubicBezTo>
                <a:cubicBezTo>
                  <a:pt x="5825733" y="714492"/>
                  <a:pt x="5803470" y="716047"/>
                  <a:pt x="5778753" y="715495"/>
                </a:cubicBezTo>
                <a:cubicBezTo>
                  <a:pt x="5777925" y="720166"/>
                  <a:pt x="5777840" y="726195"/>
                  <a:pt x="5778497" y="733582"/>
                </a:cubicBezTo>
                <a:cubicBezTo>
                  <a:pt x="5779153" y="740969"/>
                  <a:pt x="5780601" y="747510"/>
                  <a:pt x="5782842" y="753206"/>
                </a:cubicBezTo>
                <a:cubicBezTo>
                  <a:pt x="5786812" y="762027"/>
                  <a:pt x="5792601" y="768671"/>
                  <a:pt x="5800208" y="773137"/>
                </a:cubicBezTo>
                <a:cubicBezTo>
                  <a:pt x="5807814" y="777604"/>
                  <a:pt x="5816778" y="779841"/>
                  <a:pt x="5827100" y="779850"/>
                </a:cubicBezTo>
                <a:cubicBezTo>
                  <a:pt x="5838770" y="779679"/>
                  <a:pt x="5849033" y="778176"/>
                  <a:pt x="5857886" y="775341"/>
                </a:cubicBezTo>
                <a:cubicBezTo>
                  <a:pt x="5866738" y="772505"/>
                  <a:pt x="5874232" y="769363"/>
                  <a:pt x="5880368" y="765913"/>
                </a:cubicBezTo>
                <a:lnTo>
                  <a:pt x="5885276" y="791296"/>
                </a:lnTo>
                <a:cubicBezTo>
                  <a:pt x="5877762" y="795699"/>
                  <a:pt x="5868324" y="799361"/>
                  <a:pt x="5856962" y="802282"/>
                </a:cubicBezTo>
                <a:cubicBezTo>
                  <a:pt x="5845600" y="805204"/>
                  <a:pt x="5833188" y="806720"/>
                  <a:pt x="5819724" y="806830"/>
                </a:cubicBezTo>
                <a:cubicBezTo>
                  <a:pt x="5793649" y="806261"/>
                  <a:pt x="5774541" y="798502"/>
                  <a:pt x="5762400" y="783554"/>
                </a:cubicBezTo>
                <a:cubicBezTo>
                  <a:pt x="5750258" y="768605"/>
                  <a:pt x="5744256" y="749881"/>
                  <a:pt x="5744394" y="727382"/>
                </a:cubicBezTo>
                <a:cubicBezTo>
                  <a:pt x="5744544" y="706992"/>
                  <a:pt x="5749152" y="687133"/>
                  <a:pt x="5758217" y="667803"/>
                </a:cubicBezTo>
                <a:cubicBezTo>
                  <a:pt x="5767281" y="648473"/>
                  <a:pt x="5779898" y="632464"/>
                  <a:pt x="5796065" y="619776"/>
                </a:cubicBezTo>
                <a:cubicBezTo>
                  <a:pt x="5812233" y="607088"/>
                  <a:pt x="5831047" y="600511"/>
                  <a:pt x="5852507" y="600046"/>
                </a:cubicBezTo>
                <a:close/>
                <a:moveTo>
                  <a:pt x="4959010" y="600046"/>
                </a:moveTo>
                <a:cubicBezTo>
                  <a:pt x="4974083" y="600327"/>
                  <a:pt x="4985368" y="604569"/>
                  <a:pt x="4992867" y="612775"/>
                </a:cubicBezTo>
                <a:cubicBezTo>
                  <a:pt x="5000367" y="620980"/>
                  <a:pt x="5004491" y="631465"/>
                  <a:pt x="5005240" y="644229"/>
                </a:cubicBezTo>
                <a:cubicBezTo>
                  <a:pt x="5014120" y="629880"/>
                  <a:pt x="5024741" y="618987"/>
                  <a:pt x="5037104" y="611548"/>
                </a:cubicBezTo>
                <a:cubicBezTo>
                  <a:pt x="5049467" y="604110"/>
                  <a:pt x="5063161" y="600276"/>
                  <a:pt x="5078188" y="600046"/>
                </a:cubicBezTo>
                <a:cubicBezTo>
                  <a:pt x="5090215" y="599883"/>
                  <a:pt x="5101060" y="603888"/>
                  <a:pt x="5110725" y="612061"/>
                </a:cubicBezTo>
                <a:cubicBezTo>
                  <a:pt x="5120390" y="620234"/>
                  <a:pt x="5125504" y="633550"/>
                  <a:pt x="5126065" y="652011"/>
                </a:cubicBezTo>
                <a:cubicBezTo>
                  <a:pt x="5126056" y="656841"/>
                  <a:pt x="5125767" y="662233"/>
                  <a:pt x="5125196" y="668189"/>
                </a:cubicBezTo>
                <a:cubicBezTo>
                  <a:pt x="5124625" y="674145"/>
                  <a:pt x="5123825" y="679947"/>
                  <a:pt x="5122793" y="685596"/>
                </a:cubicBezTo>
                <a:lnTo>
                  <a:pt x="5100709" y="802735"/>
                </a:lnTo>
                <a:lnTo>
                  <a:pt x="5067533" y="802735"/>
                </a:lnTo>
                <a:lnTo>
                  <a:pt x="5088844" y="688463"/>
                </a:lnTo>
                <a:cubicBezTo>
                  <a:pt x="5089680" y="684675"/>
                  <a:pt x="5090363" y="680476"/>
                  <a:pt x="5090892" y="675869"/>
                </a:cubicBezTo>
                <a:cubicBezTo>
                  <a:pt x="5091422" y="671261"/>
                  <a:pt x="5091695" y="666858"/>
                  <a:pt x="5091712" y="662660"/>
                </a:cubicBezTo>
                <a:cubicBezTo>
                  <a:pt x="5091849" y="652088"/>
                  <a:pt x="5089629" y="643743"/>
                  <a:pt x="5085052" y="637625"/>
                </a:cubicBezTo>
                <a:cubicBezTo>
                  <a:pt x="5080476" y="631507"/>
                  <a:pt x="5072724" y="628384"/>
                  <a:pt x="5061796" y="628256"/>
                </a:cubicBezTo>
                <a:cubicBezTo>
                  <a:pt x="5048972" y="628529"/>
                  <a:pt x="5036609" y="635150"/>
                  <a:pt x="5024708" y="648120"/>
                </a:cubicBezTo>
                <a:cubicBezTo>
                  <a:pt x="5012808" y="661090"/>
                  <a:pt x="5004546" y="678770"/>
                  <a:pt x="4999925" y="701160"/>
                </a:cubicBezTo>
                <a:lnTo>
                  <a:pt x="4980705" y="802735"/>
                </a:lnTo>
                <a:lnTo>
                  <a:pt x="4947951" y="802735"/>
                </a:lnTo>
                <a:lnTo>
                  <a:pt x="4970068" y="686415"/>
                </a:lnTo>
                <a:cubicBezTo>
                  <a:pt x="4970887" y="682132"/>
                  <a:pt x="4971502" y="678002"/>
                  <a:pt x="4971911" y="674026"/>
                </a:cubicBezTo>
                <a:cubicBezTo>
                  <a:pt x="4972321" y="670049"/>
                  <a:pt x="4972526" y="666124"/>
                  <a:pt x="4972526" y="662250"/>
                </a:cubicBezTo>
                <a:cubicBezTo>
                  <a:pt x="4972858" y="653487"/>
                  <a:pt x="4971066" y="645722"/>
                  <a:pt x="4967150" y="638956"/>
                </a:cubicBezTo>
                <a:cubicBezTo>
                  <a:pt x="4963233" y="632189"/>
                  <a:pt x="4955195" y="628623"/>
                  <a:pt x="4943036" y="628256"/>
                </a:cubicBezTo>
                <a:cubicBezTo>
                  <a:pt x="4929947" y="628742"/>
                  <a:pt x="4917216" y="635961"/>
                  <a:pt x="4904843" y="649912"/>
                </a:cubicBezTo>
                <a:cubicBezTo>
                  <a:pt x="4892471" y="663863"/>
                  <a:pt x="4884040" y="681628"/>
                  <a:pt x="4879552" y="703208"/>
                </a:cubicBezTo>
                <a:lnTo>
                  <a:pt x="4861121" y="802735"/>
                </a:lnTo>
                <a:lnTo>
                  <a:pt x="4827946" y="802735"/>
                </a:lnTo>
                <a:lnTo>
                  <a:pt x="4854568" y="662287"/>
                </a:lnTo>
                <a:cubicBezTo>
                  <a:pt x="4858596" y="640175"/>
                  <a:pt x="4861599" y="620930"/>
                  <a:pt x="4863579" y="604551"/>
                </a:cubicBezTo>
                <a:lnTo>
                  <a:pt x="4893478" y="604551"/>
                </a:lnTo>
                <a:lnTo>
                  <a:pt x="4888153" y="641772"/>
                </a:lnTo>
                <a:lnTo>
                  <a:pt x="4889382" y="641772"/>
                </a:lnTo>
                <a:cubicBezTo>
                  <a:pt x="4898709" y="628038"/>
                  <a:pt x="4909340" y="617657"/>
                  <a:pt x="4921278" y="610628"/>
                </a:cubicBezTo>
                <a:cubicBezTo>
                  <a:pt x="4933215" y="603598"/>
                  <a:pt x="4945792" y="600071"/>
                  <a:pt x="4959010" y="600046"/>
                </a:cubicBezTo>
                <a:close/>
                <a:moveTo>
                  <a:pt x="4756821" y="600046"/>
                </a:moveTo>
                <a:cubicBezTo>
                  <a:pt x="4766423" y="600088"/>
                  <a:pt x="4775952" y="600821"/>
                  <a:pt x="4785409" y="602245"/>
                </a:cubicBezTo>
                <a:cubicBezTo>
                  <a:pt x="4794866" y="603669"/>
                  <a:pt x="4803071" y="605530"/>
                  <a:pt x="4810026" y="607827"/>
                </a:cubicBezTo>
                <a:lnTo>
                  <a:pt x="4789957" y="711014"/>
                </a:lnTo>
                <a:cubicBezTo>
                  <a:pt x="4786681" y="728501"/>
                  <a:pt x="4784325" y="745324"/>
                  <a:pt x="4782892" y="761481"/>
                </a:cubicBezTo>
                <a:cubicBezTo>
                  <a:pt x="4781459" y="777638"/>
                  <a:pt x="4780947" y="791389"/>
                  <a:pt x="4781356" y="802735"/>
                </a:cubicBezTo>
                <a:lnTo>
                  <a:pt x="4749870" y="802735"/>
                </a:lnTo>
                <a:cubicBezTo>
                  <a:pt x="4749904" y="796684"/>
                  <a:pt x="4750346" y="789228"/>
                  <a:pt x="4751199" y="780367"/>
                </a:cubicBezTo>
                <a:cubicBezTo>
                  <a:pt x="4752051" y="771506"/>
                  <a:pt x="4753107" y="761910"/>
                  <a:pt x="4754368" y="751580"/>
                </a:cubicBezTo>
                <a:lnTo>
                  <a:pt x="4753550" y="751580"/>
                </a:lnTo>
                <a:cubicBezTo>
                  <a:pt x="4742609" y="771811"/>
                  <a:pt x="4730590" y="786206"/>
                  <a:pt x="4717495" y="794763"/>
                </a:cubicBezTo>
                <a:cubicBezTo>
                  <a:pt x="4704399" y="803321"/>
                  <a:pt x="4690740" y="807480"/>
                  <a:pt x="4676516" y="807240"/>
                </a:cubicBezTo>
                <a:cubicBezTo>
                  <a:pt x="4658918" y="806867"/>
                  <a:pt x="4645085" y="800663"/>
                  <a:pt x="4635018" y="788628"/>
                </a:cubicBezTo>
                <a:cubicBezTo>
                  <a:pt x="4624951" y="776594"/>
                  <a:pt x="4619820" y="760966"/>
                  <a:pt x="4619625" y="741746"/>
                </a:cubicBezTo>
                <a:cubicBezTo>
                  <a:pt x="4619718" y="718328"/>
                  <a:pt x="4625170" y="695885"/>
                  <a:pt x="4635983" y="674417"/>
                </a:cubicBezTo>
                <a:cubicBezTo>
                  <a:pt x="4646795" y="652950"/>
                  <a:pt x="4662411" y="635307"/>
                  <a:pt x="4682829" y="621487"/>
                </a:cubicBezTo>
                <a:cubicBezTo>
                  <a:pt x="4703247" y="607668"/>
                  <a:pt x="4727911" y="600521"/>
                  <a:pt x="4756821" y="600046"/>
                </a:cubicBezTo>
                <a:close/>
                <a:moveTo>
                  <a:pt x="4258665" y="600046"/>
                </a:moveTo>
                <a:cubicBezTo>
                  <a:pt x="4271150" y="599738"/>
                  <a:pt x="4282506" y="603727"/>
                  <a:pt x="4292733" y="612011"/>
                </a:cubicBezTo>
                <a:cubicBezTo>
                  <a:pt x="4302959" y="620295"/>
                  <a:pt x="4308379" y="634720"/>
                  <a:pt x="4308992" y="655288"/>
                </a:cubicBezTo>
                <a:cubicBezTo>
                  <a:pt x="4308966" y="659716"/>
                  <a:pt x="4308609" y="664785"/>
                  <a:pt x="4307919" y="670493"/>
                </a:cubicBezTo>
                <a:cubicBezTo>
                  <a:pt x="4307229" y="676201"/>
                  <a:pt x="4306360" y="681782"/>
                  <a:pt x="4305312" y="687234"/>
                </a:cubicBezTo>
                <a:lnTo>
                  <a:pt x="4283227" y="802735"/>
                </a:lnTo>
                <a:lnTo>
                  <a:pt x="4249245" y="802735"/>
                </a:lnTo>
                <a:lnTo>
                  <a:pt x="4270953" y="688463"/>
                </a:lnTo>
                <a:cubicBezTo>
                  <a:pt x="4271789" y="684512"/>
                  <a:pt x="4272472" y="680331"/>
                  <a:pt x="4273001" y="675920"/>
                </a:cubicBezTo>
                <a:cubicBezTo>
                  <a:pt x="4273530" y="671508"/>
                  <a:pt x="4273803" y="667225"/>
                  <a:pt x="4273820" y="663070"/>
                </a:cubicBezTo>
                <a:cubicBezTo>
                  <a:pt x="4273982" y="652839"/>
                  <a:pt x="4271713" y="644528"/>
                  <a:pt x="4267011" y="638137"/>
                </a:cubicBezTo>
                <a:cubicBezTo>
                  <a:pt x="4262309" y="631746"/>
                  <a:pt x="4254203" y="628452"/>
                  <a:pt x="4242692" y="628256"/>
                </a:cubicBezTo>
                <a:cubicBezTo>
                  <a:pt x="4234417" y="628311"/>
                  <a:pt x="4225665" y="631431"/>
                  <a:pt x="4216434" y="637615"/>
                </a:cubicBezTo>
                <a:cubicBezTo>
                  <a:pt x="4207203" y="643799"/>
                  <a:pt x="4198814" y="652714"/>
                  <a:pt x="4191268" y="664359"/>
                </a:cubicBezTo>
                <a:cubicBezTo>
                  <a:pt x="4183721" y="676004"/>
                  <a:pt x="4178335" y="690046"/>
                  <a:pt x="4175112" y="706484"/>
                </a:cubicBezTo>
                <a:lnTo>
                  <a:pt x="4157091" y="802735"/>
                </a:lnTo>
                <a:lnTo>
                  <a:pt x="4123096" y="802735"/>
                </a:lnTo>
                <a:lnTo>
                  <a:pt x="4149718" y="662287"/>
                </a:lnTo>
                <a:cubicBezTo>
                  <a:pt x="4151929" y="651231"/>
                  <a:pt x="4153755" y="640892"/>
                  <a:pt x="4155197" y="631269"/>
                </a:cubicBezTo>
                <a:cubicBezTo>
                  <a:pt x="4156639" y="621647"/>
                  <a:pt x="4157953" y="612741"/>
                  <a:pt x="4159139" y="604551"/>
                </a:cubicBezTo>
                <a:lnTo>
                  <a:pt x="4189448" y="604551"/>
                </a:lnTo>
                <a:lnTo>
                  <a:pt x="4184532" y="643410"/>
                </a:lnTo>
                <a:lnTo>
                  <a:pt x="4185352" y="643410"/>
                </a:lnTo>
                <a:cubicBezTo>
                  <a:pt x="4194294" y="629428"/>
                  <a:pt x="4205080" y="618723"/>
                  <a:pt x="4217708" y="611293"/>
                </a:cubicBezTo>
                <a:cubicBezTo>
                  <a:pt x="4230337" y="603863"/>
                  <a:pt x="4243989" y="600114"/>
                  <a:pt x="4258665" y="600046"/>
                </a:cubicBezTo>
                <a:close/>
                <a:moveTo>
                  <a:pt x="4051971" y="600046"/>
                </a:moveTo>
                <a:cubicBezTo>
                  <a:pt x="4061573" y="600088"/>
                  <a:pt x="4071102" y="600821"/>
                  <a:pt x="4080558" y="602245"/>
                </a:cubicBezTo>
                <a:cubicBezTo>
                  <a:pt x="4090016" y="603669"/>
                  <a:pt x="4098222" y="605530"/>
                  <a:pt x="4105176" y="607827"/>
                </a:cubicBezTo>
                <a:lnTo>
                  <a:pt x="4085107" y="711014"/>
                </a:lnTo>
                <a:cubicBezTo>
                  <a:pt x="4081830" y="728501"/>
                  <a:pt x="4079476" y="745324"/>
                  <a:pt x="4078042" y="761481"/>
                </a:cubicBezTo>
                <a:cubicBezTo>
                  <a:pt x="4076609" y="777638"/>
                  <a:pt x="4076097" y="791389"/>
                  <a:pt x="4076505" y="802735"/>
                </a:cubicBezTo>
                <a:lnTo>
                  <a:pt x="4045020" y="802735"/>
                </a:lnTo>
                <a:cubicBezTo>
                  <a:pt x="4045054" y="796684"/>
                  <a:pt x="4045497" y="789228"/>
                  <a:pt x="4046348" y="780367"/>
                </a:cubicBezTo>
                <a:cubicBezTo>
                  <a:pt x="4047201" y="771506"/>
                  <a:pt x="4048257" y="761910"/>
                  <a:pt x="4049518" y="751580"/>
                </a:cubicBezTo>
                <a:lnTo>
                  <a:pt x="4048700" y="751580"/>
                </a:lnTo>
                <a:cubicBezTo>
                  <a:pt x="4037758" y="771811"/>
                  <a:pt x="4025740" y="786206"/>
                  <a:pt x="4012645" y="794763"/>
                </a:cubicBezTo>
                <a:cubicBezTo>
                  <a:pt x="3999549" y="803321"/>
                  <a:pt x="3985890" y="807480"/>
                  <a:pt x="3971666" y="807240"/>
                </a:cubicBezTo>
                <a:cubicBezTo>
                  <a:pt x="3954068" y="806867"/>
                  <a:pt x="3940236" y="800663"/>
                  <a:pt x="3930168" y="788628"/>
                </a:cubicBezTo>
                <a:cubicBezTo>
                  <a:pt x="3920101" y="776594"/>
                  <a:pt x="3914970" y="760966"/>
                  <a:pt x="3914775" y="741746"/>
                </a:cubicBezTo>
                <a:cubicBezTo>
                  <a:pt x="3914867" y="718328"/>
                  <a:pt x="3920320" y="695885"/>
                  <a:pt x="3931133" y="674417"/>
                </a:cubicBezTo>
                <a:cubicBezTo>
                  <a:pt x="3941945" y="652950"/>
                  <a:pt x="3957560" y="635307"/>
                  <a:pt x="3977978" y="621487"/>
                </a:cubicBezTo>
                <a:cubicBezTo>
                  <a:pt x="3998397" y="607668"/>
                  <a:pt x="4023061" y="600521"/>
                  <a:pt x="4051971" y="600046"/>
                </a:cubicBezTo>
                <a:close/>
                <a:moveTo>
                  <a:pt x="3603132" y="600046"/>
                </a:moveTo>
                <a:cubicBezTo>
                  <a:pt x="3616528" y="600182"/>
                  <a:pt x="3628646" y="601545"/>
                  <a:pt x="3639482" y="604134"/>
                </a:cubicBezTo>
                <a:cubicBezTo>
                  <a:pt x="3650319" y="606723"/>
                  <a:pt x="3659364" y="609721"/>
                  <a:pt x="3666617" y="613128"/>
                </a:cubicBezTo>
                <a:lnTo>
                  <a:pt x="3615419" y="883830"/>
                </a:lnTo>
                <a:lnTo>
                  <a:pt x="3581835" y="883830"/>
                </a:lnTo>
                <a:lnTo>
                  <a:pt x="3605590" y="766739"/>
                </a:lnTo>
                <a:lnTo>
                  <a:pt x="3604771" y="766739"/>
                </a:lnTo>
                <a:cubicBezTo>
                  <a:pt x="3596297" y="779885"/>
                  <a:pt x="3585905" y="789910"/>
                  <a:pt x="3573591" y="796811"/>
                </a:cubicBezTo>
                <a:cubicBezTo>
                  <a:pt x="3561279" y="803713"/>
                  <a:pt x="3548735" y="807189"/>
                  <a:pt x="3535962" y="807240"/>
                </a:cubicBezTo>
                <a:cubicBezTo>
                  <a:pt x="3516314" y="806670"/>
                  <a:pt x="3501581" y="799528"/>
                  <a:pt x="3491762" y="785811"/>
                </a:cubicBezTo>
                <a:cubicBezTo>
                  <a:pt x="3481943" y="772095"/>
                  <a:pt x="3477034" y="755222"/>
                  <a:pt x="3477035" y="735191"/>
                </a:cubicBezTo>
                <a:cubicBezTo>
                  <a:pt x="3477165" y="712756"/>
                  <a:pt x="3482359" y="691305"/>
                  <a:pt x="3492615" y="670836"/>
                </a:cubicBezTo>
                <a:cubicBezTo>
                  <a:pt x="3502871" y="650368"/>
                  <a:pt x="3517406" y="633564"/>
                  <a:pt x="3536218" y="620425"/>
                </a:cubicBezTo>
                <a:cubicBezTo>
                  <a:pt x="3555030" y="607286"/>
                  <a:pt x="3577335" y="600493"/>
                  <a:pt x="3603132" y="600046"/>
                </a:cubicBezTo>
                <a:close/>
                <a:moveTo>
                  <a:pt x="3317383" y="600046"/>
                </a:moveTo>
                <a:cubicBezTo>
                  <a:pt x="3329090" y="600165"/>
                  <a:pt x="3340592" y="601562"/>
                  <a:pt x="3351890" y="604236"/>
                </a:cubicBezTo>
                <a:cubicBezTo>
                  <a:pt x="3363187" y="606911"/>
                  <a:pt x="3372845" y="610147"/>
                  <a:pt x="3380866" y="613946"/>
                </a:cubicBezTo>
                <a:lnTo>
                  <a:pt x="3350558" y="777798"/>
                </a:lnTo>
                <a:cubicBezTo>
                  <a:pt x="3346608" y="798646"/>
                  <a:pt x="3341505" y="816406"/>
                  <a:pt x="3335251" y="831078"/>
                </a:cubicBezTo>
                <a:cubicBezTo>
                  <a:pt x="3328996" y="845750"/>
                  <a:pt x="3320720" y="857477"/>
                  <a:pt x="3310420" y="866260"/>
                </a:cubicBezTo>
                <a:cubicBezTo>
                  <a:pt x="3300368" y="874692"/>
                  <a:pt x="3289242" y="880517"/>
                  <a:pt x="3277040" y="883737"/>
                </a:cubicBezTo>
                <a:cubicBezTo>
                  <a:pt x="3264838" y="886956"/>
                  <a:pt x="3252892" y="888489"/>
                  <a:pt x="3241203" y="888336"/>
                </a:cubicBezTo>
                <a:cubicBezTo>
                  <a:pt x="3228957" y="888268"/>
                  <a:pt x="3217636" y="886973"/>
                  <a:pt x="3207237" y="884452"/>
                </a:cubicBezTo>
                <a:cubicBezTo>
                  <a:pt x="3196838" y="881931"/>
                  <a:pt x="3188381" y="878592"/>
                  <a:pt x="3181865" y="874436"/>
                </a:cubicBezTo>
                <a:lnTo>
                  <a:pt x="3191695" y="847827"/>
                </a:lnTo>
                <a:cubicBezTo>
                  <a:pt x="3197761" y="851602"/>
                  <a:pt x="3205362" y="854711"/>
                  <a:pt x="3214499" y="857153"/>
                </a:cubicBezTo>
                <a:cubicBezTo>
                  <a:pt x="3223635" y="859596"/>
                  <a:pt x="3233492" y="860860"/>
                  <a:pt x="3244069" y="860945"/>
                </a:cubicBezTo>
                <a:cubicBezTo>
                  <a:pt x="3260810" y="861346"/>
                  <a:pt x="3275350" y="856240"/>
                  <a:pt x="3287689" y="845628"/>
                </a:cubicBezTo>
                <a:cubicBezTo>
                  <a:pt x="3300027" y="835016"/>
                  <a:pt x="3309243" y="816494"/>
                  <a:pt x="3315336" y="790062"/>
                </a:cubicBezTo>
                <a:lnTo>
                  <a:pt x="3321888" y="760594"/>
                </a:lnTo>
                <a:lnTo>
                  <a:pt x="3320659" y="760594"/>
                </a:lnTo>
                <a:cubicBezTo>
                  <a:pt x="3311981" y="774706"/>
                  <a:pt x="3301793" y="785259"/>
                  <a:pt x="3290095" y="792255"/>
                </a:cubicBezTo>
                <a:cubicBezTo>
                  <a:pt x="3278397" y="799251"/>
                  <a:pt x="3265649" y="802744"/>
                  <a:pt x="3251851" y="802735"/>
                </a:cubicBezTo>
                <a:cubicBezTo>
                  <a:pt x="3231973" y="802071"/>
                  <a:pt x="3216983" y="795014"/>
                  <a:pt x="3206883" y="781562"/>
                </a:cubicBezTo>
                <a:cubicBezTo>
                  <a:pt x="3196782" y="768110"/>
                  <a:pt x="3191720" y="752244"/>
                  <a:pt x="3191695" y="733962"/>
                </a:cubicBezTo>
                <a:cubicBezTo>
                  <a:pt x="3191699" y="711156"/>
                  <a:pt x="3196827" y="689628"/>
                  <a:pt x="3207078" y="669380"/>
                </a:cubicBezTo>
                <a:cubicBezTo>
                  <a:pt x="3217330" y="649131"/>
                  <a:pt x="3231859" y="632616"/>
                  <a:pt x="3250666" y="619833"/>
                </a:cubicBezTo>
                <a:cubicBezTo>
                  <a:pt x="3269473" y="607051"/>
                  <a:pt x="3291712" y="600455"/>
                  <a:pt x="3317383" y="600046"/>
                </a:cubicBezTo>
                <a:close/>
                <a:moveTo>
                  <a:pt x="3106142" y="600046"/>
                </a:moveTo>
                <a:cubicBezTo>
                  <a:pt x="3118626" y="599738"/>
                  <a:pt x="3129981" y="603727"/>
                  <a:pt x="3140208" y="612011"/>
                </a:cubicBezTo>
                <a:cubicBezTo>
                  <a:pt x="3150435" y="620295"/>
                  <a:pt x="3155855" y="634720"/>
                  <a:pt x="3156468" y="655288"/>
                </a:cubicBezTo>
                <a:cubicBezTo>
                  <a:pt x="3156442" y="659716"/>
                  <a:pt x="3156084" y="664785"/>
                  <a:pt x="3155394" y="670493"/>
                </a:cubicBezTo>
                <a:cubicBezTo>
                  <a:pt x="3154704" y="676201"/>
                  <a:pt x="3153835" y="681782"/>
                  <a:pt x="3152787" y="687234"/>
                </a:cubicBezTo>
                <a:lnTo>
                  <a:pt x="3130702" y="802735"/>
                </a:lnTo>
                <a:lnTo>
                  <a:pt x="3096720" y="802735"/>
                </a:lnTo>
                <a:lnTo>
                  <a:pt x="3118428" y="688463"/>
                </a:lnTo>
                <a:cubicBezTo>
                  <a:pt x="3119264" y="684512"/>
                  <a:pt x="3119947" y="680331"/>
                  <a:pt x="3120476" y="675920"/>
                </a:cubicBezTo>
                <a:cubicBezTo>
                  <a:pt x="3121005" y="671508"/>
                  <a:pt x="3121278" y="667225"/>
                  <a:pt x="3121296" y="663070"/>
                </a:cubicBezTo>
                <a:cubicBezTo>
                  <a:pt x="3121458" y="652839"/>
                  <a:pt x="3119188" y="644528"/>
                  <a:pt x="3114486" y="638137"/>
                </a:cubicBezTo>
                <a:cubicBezTo>
                  <a:pt x="3109785" y="631746"/>
                  <a:pt x="3101679" y="628452"/>
                  <a:pt x="3090168" y="628256"/>
                </a:cubicBezTo>
                <a:cubicBezTo>
                  <a:pt x="3081893" y="628311"/>
                  <a:pt x="3073140" y="631431"/>
                  <a:pt x="3063909" y="637615"/>
                </a:cubicBezTo>
                <a:cubicBezTo>
                  <a:pt x="3054679" y="643799"/>
                  <a:pt x="3046290" y="652714"/>
                  <a:pt x="3038743" y="664359"/>
                </a:cubicBezTo>
                <a:cubicBezTo>
                  <a:pt x="3031196" y="676004"/>
                  <a:pt x="3025812" y="690046"/>
                  <a:pt x="3022588" y="706484"/>
                </a:cubicBezTo>
                <a:lnTo>
                  <a:pt x="3004567" y="802735"/>
                </a:lnTo>
                <a:lnTo>
                  <a:pt x="2970571" y="802735"/>
                </a:lnTo>
                <a:lnTo>
                  <a:pt x="2997194" y="662287"/>
                </a:lnTo>
                <a:cubicBezTo>
                  <a:pt x="2999404" y="651231"/>
                  <a:pt x="3001231" y="640892"/>
                  <a:pt x="3002672" y="631269"/>
                </a:cubicBezTo>
                <a:cubicBezTo>
                  <a:pt x="3004114" y="621647"/>
                  <a:pt x="3005428" y="612741"/>
                  <a:pt x="3006615" y="604551"/>
                </a:cubicBezTo>
                <a:lnTo>
                  <a:pt x="3036923" y="604551"/>
                </a:lnTo>
                <a:lnTo>
                  <a:pt x="3032008" y="643410"/>
                </a:lnTo>
                <a:lnTo>
                  <a:pt x="3032827" y="643410"/>
                </a:lnTo>
                <a:cubicBezTo>
                  <a:pt x="3041769" y="629428"/>
                  <a:pt x="3052555" y="618723"/>
                  <a:pt x="3065184" y="611293"/>
                </a:cubicBezTo>
                <a:cubicBezTo>
                  <a:pt x="3077812" y="603863"/>
                  <a:pt x="3091465" y="600114"/>
                  <a:pt x="3106142" y="600046"/>
                </a:cubicBezTo>
                <a:close/>
                <a:moveTo>
                  <a:pt x="2873637" y="600046"/>
                </a:moveTo>
                <a:cubicBezTo>
                  <a:pt x="2891484" y="600286"/>
                  <a:pt x="2906120" y="604307"/>
                  <a:pt x="2917545" y="612109"/>
                </a:cubicBezTo>
                <a:cubicBezTo>
                  <a:pt x="2928969" y="619912"/>
                  <a:pt x="2937413" y="630059"/>
                  <a:pt x="2942876" y="642551"/>
                </a:cubicBezTo>
                <a:cubicBezTo>
                  <a:pt x="2948340" y="655042"/>
                  <a:pt x="2951052" y="668441"/>
                  <a:pt x="2951013" y="682748"/>
                </a:cubicBezTo>
                <a:cubicBezTo>
                  <a:pt x="2950888" y="703503"/>
                  <a:pt x="2946321" y="723306"/>
                  <a:pt x="2937312" y="742155"/>
                </a:cubicBezTo>
                <a:cubicBezTo>
                  <a:pt x="2928303" y="761005"/>
                  <a:pt x="2915606" y="776463"/>
                  <a:pt x="2899221" y="788530"/>
                </a:cubicBezTo>
                <a:cubicBezTo>
                  <a:pt x="2882837" y="800597"/>
                  <a:pt x="2863519" y="806833"/>
                  <a:pt x="2841266" y="807240"/>
                </a:cubicBezTo>
                <a:cubicBezTo>
                  <a:pt x="2816356" y="806636"/>
                  <a:pt x="2797265" y="798640"/>
                  <a:pt x="2783990" y="783251"/>
                </a:cubicBezTo>
                <a:cubicBezTo>
                  <a:pt x="2770716" y="767861"/>
                  <a:pt x="2764015" y="748700"/>
                  <a:pt x="2763889" y="725767"/>
                </a:cubicBezTo>
                <a:cubicBezTo>
                  <a:pt x="2764053" y="703707"/>
                  <a:pt x="2768772" y="683191"/>
                  <a:pt x="2778046" y="664220"/>
                </a:cubicBezTo>
                <a:cubicBezTo>
                  <a:pt x="2787321" y="645249"/>
                  <a:pt x="2800169" y="629897"/>
                  <a:pt x="2816592" y="618164"/>
                </a:cubicBezTo>
                <a:cubicBezTo>
                  <a:pt x="2833014" y="606431"/>
                  <a:pt x="2852029" y="600392"/>
                  <a:pt x="2873637" y="600046"/>
                </a:cubicBezTo>
                <a:close/>
                <a:moveTo>
                  <a:pt x="2453526" y="600046"/>
                </a:moveTo>
                <a:cubicBezTo>
                  <a:pt x="2467810" y="600255"/>
                  <a:pt x="2479446" y="603745"/>
                  <a:pt x="2488437" y="610516"/>
                </a:cubicBezTo>
                <a:cubicBezTo>
                  <a:pt x="2497427" y="617287"/>
                  <a:pt x="2504030" y="626083"/>
                  <a:pt x="2508244" y="636906"/>
                </a:cubicBezTo>
                <a:cubicBezTo>
                  <a:pt x="2512460" y="647728"/>
                  <a:pt x="2514545" y="659321"/>
                  <a:pt x="2514502" y="671685"/>
                </a:cubicBezTo>
                <a:cubicBezTo>
                  <a:pt x="2514293" y="695286"/>
                  <a:pt x="2509165" y="717319"/>
                  <a:pt x="2499118" y="737785"/>
                </a:cubicBezTo>
                <a:cubicBezTo>
                  <a:pt x="2489071" y="758251"/>
                  <a:pt x="2475361" y="774847"/>
                  <a:pt x="2457988" y="787574"/>
                </a:cubicBezTo>
                <a:cubicBezTo>
                  <a:pt x="2440615" y="800301"/>
                  <a:pt x="2420833" y="806856"/>
                  <a:pt x="2398643" y="807240"/>
                </a:cubicBezTo>
                <a:cubicBezTo>
                  <a:pt x="2388020" y="807146"/>
                  <a:pt x="2379163" y="806209"/>
                  <a:pt x="2372072" y="804429"/>
                </a:cubicBezTo>
                <a:cubicBezTo>
                  <a:pt x="2364981" y="802650"/>
                  <a:pt x="2359503" y="800589"/>
                  <a:pt x="2355638" y="798247"/>
                </a:cubicBezTo>
                <a:lnTo>
                  <a:pt x="2354819" y="798247"/>
                </a:lnTo>
                <a:lnTo>
                  <a:pt x="2338845" y="883830"/>
                </a:lnTo>
                <a:lnTo>
                  <a:pt x="2305260" y="883830"/>
                </a:lnTo>
                <a:lnTo>
                  <a:pt x="2344988" y="674998"/>
                </a:lnTo>
                <a:cubicBezTo>
                  <a:pt x="2347062" y="662924"/>
                  <a:pt x="2349058" y="650723"/>
                  <a:pt x="2350979" y="638393"/>
                </a:cubicBezTo>
                <a:cubicBezTo>
                  <a:pt x="2352899" y="626063"/>
                  <a:pt x="2354588" y="614782"/>
                  <a:pt x="2356047" y="604551"/>
                </a:cubicBezTo>
                <a:lnTo>
                  <a:pt x="2387175" y="604551"/>
                </a:lnTo>
                <a:lnTo>
                  <a:pt x="2381441" y="641776"/>
                </a:lnTo>
                <a:lnTo>
                  <a:pt x="2382260" y="641776"/>
                </a:lnTo>
                <a:cubicBezTo>
                  <a:pt x="2391424" y="628756"/>
                  <a:pt x="2402176" y="618578"/>
                  <a:pt x="2414514" y="611242"/>
                </a:cubicBezTo>
                <a:cubicBezTo>
                  <a:pt x="2426853" y="603905"/>
                  <a:pt x="2439856" y="600173"/>
                  <a:pt x="2453526" y="600046"/>
                </a:cubicBezTo>
                <a:close/>
                <a:moveTo>
                  <a:pt x="1279033" y="600046"/>
                </a:moveTo>
                <a:cubicBezTo>
                  <a:pt x="1290740" y="600165"/>
                  <a:pt x="1302242" y="601562"/>
                  <a:pt x="1313539" y="604236"/>
                </a:cubicBezTo>
                <a:cubicBezTo>
                  <a:pt x="1324837" y="606911"/>
                  <a:pt x="1334496" y="610147"/>
                  <a:pt x="1342517" y="613946"/>
                </a:cubicBezTo>
                <a:lnTo>
                  <a:pt x="1312209" y="777798"/>
                </a:lnTo>
                <a:cubicBezTo>
                  <a:pt x="1308258" y="798646"/>
                  <a:pt x="1303155" y="816406"/>
                  <a:pt x="1296901" y="831078"/>
                </a:cubicBezTo>
                <a:cubicBezTo>
                  <a:pt x="1290646" y="845750"/>
                  <a:pt x="1282369" y="857477"/>
                  <a:pt x="1272070" y="866260"/>
                </a:cubicBezTo>
                <a:cubicBezTo>
                  <a:pt x="1262019" y="874692"/>
                  <a:pt x="1250892" y="880517"/>
                  <a:pt x="1238690" y="883737"/>
                </a:cubicBezTo>
                <a:cubicBezTo>
                  <a:pt x="1226488" y="886956"/>
                  <a:pt x="1214542" y="888489"/>
                  <a:pt x="1202852" y="888336"/>
                </a:cubicBezTo>
                <a:cubicBezTo>
                  <a:pt x="1190607" y="888268"/>
                  <a:pt x="1179285" y="886973"/>
                  <a:pt x="1168886" y="884452"/>
                </a:cubicBezTo>
                <a:cubicBezTo>
                  <a:pt x="1158488" y="881931"/>
                  <a:pt x="1150031" y="878592"/>
                  <a:pt x="1143514" y="874436"/>
                </a:cubicBezTo>
                <a:lnTo>
                  <a:pt x="1153344" y="847827"/>
                </a:lnTo>
                <a:cubicBezTo>
                  <a:pt x="1159411" y="851602"/>
                  <a:pt x="1167012" y="854711"/>
                  <a:pt x="1176148" y="857153"/>
                </a:cubicBezTo>
                <a:cubicBezTo>
                  <a:pt x="1185285" y="859596"/>
                  <a:pt x="1195142" y="860860"/>
                  <a:pt x="1205719" y="860945"/>
                </a:cubicBezTo>
                <a:cubicBezTo>
                  <a:pt x="1222460" y="861346"/>
                  <a:pt x="1237000" y="856240"/>
                  <a:pt x="1249338" y="845628"/>
                </a:cubicBezTo>
                <a:cubicBezTo>
                  <a:pt x="1261677" y="835016"/>
                  <a:pt x="1270892" y="816494"/>
                  <a:pt x="1276985" y="790062"/>
                </a:cubicBezTo>
                <a:lnTo>
                  <a:pt x="1283538" y="760594"/>
                </a:lnTo>
                <a:lnTo>
                  <a:pt x="1282309" y="760594"/>
                </a:lnTo>
                <a:cubicBezTo>
                  <a:pt x="1273632" y="774706"/>
                  <a:pt x="1263443" y="785259"/>
                  <a:pt x="1251745" y="792255"/>
                </a:cubicBezTo>
                <a:cubicBezTo>
                  <a:pt x="1240046" y="799251"/>
                  <a:pt x="1227298" y="802744"/>
                  <a:pt x="1213501" y="802735"/>
                </a:cubicBezTo>
                <a:cubicBezTo>
                  <a:pt x="1193622" y="802071"/>
                  <a:pt x="1178633" y="795014"/>
                  <a:pt x="1168532" y="781562"/>
                </a:cubicBezTo>
                <a:cubicBezTo>
                  <a:pt x="1158432" y="768110"/>
                  <a:pt x="1153369" y="752244"/>
                  <a:pt x="1153344" y="733962"/>
                </a:cubicBezTo>
                <a:cubicBezTo>
                  <a:pt x="1153349" y="711156"/>
                  <a:pt x="1158477" y="689628"/>
                  <a:pt x="1168728" y="669380"/>
                </a:cubicBezTo>
                <a:cubicBezTo>
                  <a:pt x="1178979" y="649131"/>
                  <a:pt x="1193509" y="632616"/>
                  <a:pt x="1212316" y="619833"/>
                </a:cubicBezTo>
                <a:cubicBezTo>
                  <a:pt x="1231122" y="607051"/>
                  <a:pt x="1253362" y="600455"/>
                  <a:pt x="1279033" y="600046"/>
                </a:cubicBezTo>
                <a:close/>
                <a:moveTo>
                  <a:pt x="1067791" y="600046"/>
                </a:moveTo>
                <a:cubicBezTo>
                  <a:pt x="1080275" y="599738"/>
                  <a:pt x="1091631" y="603727"/>
                  <a:pt x="1101858" y="612011"/>
                </a:cubicBezTo>
                <a:cubicBezTo>
                  <a:pt x="1112085" y="620295"/>
                  <a:pt x="1117505" y="634720"/>
                  <a:pt x="1118117" y="655288"/>
                </a:cubicBezTo>
                <a:cubicBezTo>
                  <a:pt x="1118092" y="659716"/>
                  <a:pt x="1117734" y="664785"/>
                  <a:pt x="1117044" y="670493"/>
                </a:cubicBezTo>
                <a:cubicBezTo>
                  <a:pt x="1116354" y="676201"/>
                  <a:pt x="1115485" y="681782"/>
                  <a:pt x="1114437" y="687234"/>
                </a:cubicBezTo>
                <a:lnTo>
                  <a:pt x="1092352" y="802735"/>
                </a:lnTo>
                <a:lnTo>
                  <a:pt x="1058371" y="802735"/>
                </a:lnTo>
                <a:lnTo>
                  <a:pt x="1080078" y="688463"/>
                </a:lnTo>
                <a:cubicBezTo>
                  <a:pt x="1080914" y="684512"/>
                  <a:pt x="1081597" y="680331"/>
                  <a:pt x="1082126" y="675920"/>
                </a:cubicBezTo>
                <a:cubicBezTo>
                  <a:pt x="1082655" y="671508"/>
                  <a:pt x="1082928" y="667225"/>
                  <a:pt x="1082945" y="663070"/>
                </a:cubicBezTo>
                <a:cubicBezTo>
                  <a:pt x="1083107" y="652839"/>
                  <a:pt x="1080837" y="644528"/>
                  <a:pt x="1076136" y="638137"/>
                </a:cubicBezTo>
                <a:cubicBezTo>
                  <a:pt x="1071434" y="631746"/>
                  <a:pt x="1063328" y="628452"/>
                  <a:pt x="1051817" y="628256"/>
                </a:cubicBezTo>
                <a:cubicBezTo>
                  <a:pt x="1043542" y="628311"/>
                  <a:pt x="1034790" y="631431"/>
                  <a:pt x="1025559" y="637615"/>
                </a:cubicBezTo>
                <a:cubicBezTo>
                  <a:pt x="1016329" y="643799"/>
                  <a:pt x="1007940" y="652714"/>
                  <a:pt x="1000393" y="664359"/>
                </a:cubicBezTo>
                <a:cubicBezTo>
                  <a:pt x="992846" y="676004"/>
                  <a:pt x="987461" y="690046"/>
                  <a:pt x="984238" y="706484"/>
                </a:cubicBezTo>
                <a:lnTo>
                  <a:pt x="966216" y="802735"/>
                </a:lnTo>
                <a:lnTo>
                  <a:pt x="932221" y="802735"/>
                </a:lnTo>
                <a:lnTo>
                  <a:pt x="958844" y="662287"/>
                </a:lnTo>
                <a:cubicBezTo>
                  <a:pt x="961054" y="651231"/>
                  <a:pt x="962880" y="640892"/>
                  <a:pt x="964322" y="631269"/>
                </a:cubicBezTo>
                <a:cubicBezTo>
                  <a:pt x="965764" y="621647"/>
                  <a:pt x="967078" y="612741"/>
                  <a:pt x="968264" y="604551"/>
                </a:cubicBezTo>
                <a:lnTo>
                  <a:pt x="998573" y="604551"/>
                </a:lnTo>
                <a:lnTo>
                  <a:pt x="993658" y="643410"/>
                </a:lnTo>
                <a:lnTo>
                  <a:pt x="994477" y="643410"/>
                </a:lnTo>
                <a:cubicBezTo>
                  <a:pt x="1003419" y="629428"/>
                  <a:pt x="1014205" y="618723"/>
                  <a:pt x="1026833" y="611293"/>
                </a:cubicBezTo>
                <a:cubicBezTo>
                  <a:pt x="1039462" y="603863"/>
                  <a:pt x="1053114" y="600114"/>
                  <a:pt x="1067791" y="600046"/>
                </a:cubicBezTo>
                <a:close/>
                <a:moveTo>
                  <a:pt x="835286" y="600046"/>
                </a:moveTo>
                <a:cubicBezTo>
                  <a:pt x="853133" y="600286"/>
                  <a:pt x="867769" y="604307"/>
                  <a:pt x="879194" y="612109"/>
                </a:cubicBezTo>
                <a:cubicBezTo>
                  <a:pt x="890619" y="619912"/>
                  <a:pt x="899063" y="630059"/>
                  <a:pt x="904526" y="642551"/>
                </a:cubicBezTo>
                <a:cubicBezTo>
                  <a:pt x="909989" y="655042"/>
                  <a:pt x="912702" y="668441"/>
                  <a:pt x="912663" y="682748"/>
                </a:cubicBezTo>
                <a:cubicBezTo>
                  <a:pt x="912537" y="703503"/>
                  <a:pt x="907970" y="723306"/>
                  <a:pt x="898961" y="742155"/>
                </a:cubicBezTo>
                <a:cubicBezTo>
                  <a:pt x="889952" y="761005"/>
                  <a:pt x="877256" y="776463"/>
                  <a:pt x="860871" y="788530"/>
                </a:cubicBezTo>
                <a:cubicBezTo>
                  <a:pt x="844487" y="800597"/>
                  <a:pt x="825168" y="806833"/>
                  <a:pt x="802916" y="807240"/>
                </a:cubicBezTo>
                <a:cubicBezTo>
                  <a:pt x="778006" y="806636"/>
                  <a:pt x="758914" y="798640"/>
                  <a:pt x="745640" y="783251"/>
                </a:cubicBezTo>
                <a:cubicBezTo>
                  <a:pt x="732365" y="767861"/>
                  <a:pt x="725665" y="748700"/>
                  <a:pt x="725539" y="725767"/>
                </a:cubicBezTo>
                <a:cubicBezTo>
                  <a:pt x="725702" y="703707"/>
                  <a:pt x="730421" y="683191"/>
                  <a:pt x="739696" y="664220"/>
                </a:cubicBezTo>
                <a:cubicBezTo>
                  <a:pt x="748970" y="645249"/>
                  <a:pt x="761819" y="629897"/>
                  <a:pt x="778242" y="618164"/>
                </a:cubicBezTo>
                <a:cubicBezTo>
                  <a:pt x="794664" y="606431"/>
                  <a:pt x="813679" y="600392"/>
                  <a:pt x="835286" y="600046"/>
                </a:cubicBezTo>
                <a:close/>
                <a:moveTo>
                  <a:pt x="327696" y="600046"/>
                </a:moveTo>
                <a:cubicBezTo>
                  <a:pt x="337298" y="600088"/>
                  <a:pt x="346827" y="600821"/>
                  <a:pt x="356284" y="602245"/>
                </a:cubicBezTo>
                <a:cubicBezTo>
                  <a:pt x="365741" y="603669"/>
                  <a:pt x="373947" y="605530"/>
                  <a:pt x="380902" y="607827"/>
                </a:cubicBezTo>
                <a:lnTo>
                  <a:pt x="360832" y="711014"/>
                </a:lnTo>
                <a:cubicBezTo>
                  <a:pt x="357556" y="728501"/>
                  <a:pt x="355201" y="745324"/>
                  <a:pt x="353768" y="761481"/>
                </a:cubicBezTo>
                <a:cubicBezTo>
                  <a:pt x="352334" y="777638"/>
                  <a:pt x="351822" y="791389"/>
                  <a:pt x="352231" y="802735"/>
                </a:cubicBezTo>
                <a:lnTo>
                  <a:pt x="320745" y="802735"/>
                </a:lnTo>
                <a:cubicBezTo>
                  <a:pt x="320779" y="796684"/>
                  <a:pt x="321222" y="789228"/>
                  <a:pt x="322074" y="780367"/>
                </a:cubicBezTo>
                <a:cubicBezTo>
                  <a:pt x="322926" y="771506"/>
                  <a:pt x="323982" y="761910"/>
                  <a:pt x="325243" y="751580"/>
                </a:cubicBezTo>
                <a:lnTo>
                  <a:pt x="324425" y="751580"/>
                </a:lnTo>
                <a:cubicBezTo>
                  <a:pt x="313476" y="771811"/>
                  <a:pt x="301455" y="786206"/>
                  <a:pt x="288362" y="794763"/>
                </a:cubicBezTo>
                <a:cubicBezTo>
                  <a:pt x="275270" y="803321"/>
                  <a:pt x="261625" y="807480"/>
                  <a:pt x="247426" y="807240"/>
                </a:cubicBezTo>
                <a:cubicBezTo>
                  <a:pt x="229811" y="806867"/>
                  <a:pt x="215968" y="800663"/>
                  <a:pt x="205898" y="788628"/>
                </a:cubicBezTo>
                <a:cubicBezTo>
                  <a:pt x="195827" y="776594"/>
                  <a:pt x="190695" y="760966"/>
                  <a:pt x="190500" y="741746"/>
                </a:cubicBezTo>
                <a:cubicBezTo>
                  <a:pt x="190594" y="718328"/>
                  <a:pt x="196049" y="695885"/>
                  <a:pt x="206866" y="674417"/>
                </a:cubicBezTo>
                <a:cubicBezTo>
                  <a:pt x="217684" y="652950"/>
                  <a:pt x="233302" y="635307"/>
                  <a:pt x="253721" y="621487"/>
                </a:cubicBezTo>
                <a:cubicBezTo>
                  <a:pt x="274140" y="607668"/>
                  <a:pt x="298799" y="600521"/>
                  <a:pt x="327696" y="600046"/>
                </a:cubicBezTo>
                <a:close/>
                <a:moveTo>
                  <a:pt x="10398845" y="571376"/>
                </a:moveTo>
                <a:cubicBezTo>
                  <a:pt x="10400054" y="574917"/>
                  <a:pt x="10400905" y="578689"/>
                  <a:pt x="10401399" y="582690"/>
                </a:cubicBezTo>
                <a:cubicBezTo>
                  <a:pt x="10401893" y="586692"/>
                  <a:pt x="10402132" y="590566"/>
                  <a:pt x="10402114" y="594312"/>
                </a:cubicBezTo>
                <a:cubicBezTo>
                  <a:pt x="10402005" y="607770"/>
                  <a:pt x="10398238" y="618204"/>
                  <a:pt x="10390814" y="625615"/>
                </a:cubicBezTo>
                <a:cubicBezTo>
                  <a:pt x="10383390" y="633026"/>
                  <a:pt x="10372964" y="636500"/>
                  <a:pt x="10359536" y="636038"/>
                </a:cubicBezTo>
                <a:cubicBezTo>
                  <a:pt x="10363413" y="642440"/>
                  <a:pt x="10366293" y="649610"/>
                  <a:pt x="10368176" y="657548"/>
                </a:cubicBezTo>
                <a:cubicBezTo>
                  <a:pt x="10370058" y="665487"/>
                  <a:pt x="10370995" y="673887"/>
                  <a:pt x="10370987" y="682748"/>
                </a:cubicBezTo>
                <a:cubicBezTo>
                  <a:pt x="10370862" y="703503"/>
                  <a:pt x="10366294" y="723306"/>
                  <a:pt x="10357286" y="742155"/>
                </a:cubicBezTo>
                <a:cubicBezTo>
                  <a:pt x="10348277" y="761005"/>
                  <a:pt x="10335580" y="776463"/>
                  <a:pt x="10319195" y="788530"/>
                </a:cubicBezTo>
                <a:cubicBezTo>
                  <a:pt x="10302810" y="800597"/>
                  <a:pt x="10283492" y="806833"/>
                  <a:pt x="10261239" y="807240"/>
                </a:cubicBezTo>
                <a:cubicBezTo>
                  <a:pt x="10236330" y="806636"/>
                  <a:pt x="10217238" y="798640"/>
                  <a:pt x="10203964" y="783251"/>
                </a:cubicBezTo>
                <a:cubicBezTo>
                  <a:pt x="10190689" y="767861"/>
                  <a:pt x="10183989" y="748700"/>
                  <a:pt x="10183863" y="725767"/>
                </a:cubicBezTo>
                <a:cubicBezTo>
                  <a:pt x="10184026" y="703707"/>
                  <a:pt x="10188745" y="683191"/>
                  <a:pt x="10198020" y="664220"/>
                </a:cubicBezTo>
                <a:cubicBezTo>
                  <a:pt x="10207295" y="645249"/>
                  <a:pt x="10220143" y="629897"/>
                  <a:pt x="10236565" y="618164"/>
                </a:cubicBezTo>
                <a:cubicBezTo>
                  <a:pt x="10252987" y="606431"/>
                  <a:pt x="10272002" y="600392"/>
                  <a:pt x="10293610" y="600046"/>
                </a:cubicBezTo>
                <a:cubicBezTo>
                  <a:pt x="10299945" y="600054"/>
                  <a:pt x="10305920" y="600651"/>
                  <a:pt x="10311537" y="601836"/>
                </a:cubicBezTo>
                <a:cubicBezTo>
                  <a:pt x="10317154" y="603021"/>
                  <a:pt x="10322516" y="604746"/>
                  <a:pt x="10327620" y="607009"/>
                </a:cubicBezTo>
                <a:cubicBezTo>
                  <a:pt x="10331862" y="609014"/>
                  <a:pt x="10336280" y="611045"/>
                  <a:pt x="10340874" y="613101"/>
                </a:cubicBezTo>
                <a:cubicBezTo>
                  <a:pt x="10345469" y="615158"/>
                  <a:pt x="10350599" y="616267"/>
                  <a:pt x="10356264" y="616429"/>
                </a:cubicBezTo>
                <a:cubicBezTo>
                  <a:pt x="10362435" y="616421"/>
                  <a:pt x="10367183" y="614697"/>
                  <a:pt x="10370505" y="611258"/>
                </a:cubicBezTo>
                <a:cubicBezTo>
                  <a:pt x="10373828" y="607820"/>
                  <a:pt x="10375508" y="602717"/>
                  <a:pt x="10375544" y="595950"/>
                </a:cubicBezTo>
                <a:cubicBezTo>
                  <a:pt x="10375544" y="593041"/>
                  <a:pt x="10375233" y="589849"/>
                  <a:pt x="10374611" y="586377"/>
                </a:cubicBezTo>
                <a:cubicBezTo>
                  <a:pt x="10373990" y="582904"/>
                  <a:pt x="10373058" y="579405"/>
                  <a:pt x="10371816" y="575881"/>
                </a:cubicBezTo>
                <a:close/>
                <a:moveTo>
                  <a:pt x="2093046" y="571376"/>
                </a:moveTo>
                <a:cubicBezTo>
                  <a:pt x="2094255" y="574917"/>
                  <a:pt x="2095107" y="578689"/>
                  <a:pt x="2095600" y="582690"/>
                </a:cubicBezTo>
                <a:cubicBezTo>
                  <a:pt x="2096094" y="586692"/>
                  <a:pt x="2096333" y="590566"/>
                  <a:pt x="2096316" y="594312"/>
                </a:cubicBezTo>
                <a:cubicBezTo>
                  <a:pt x="2096207" y="607770"/>
                  <a:pt x="2092440" y="618204"/>
                  <a:pt x="2085015" y="625615"/>
                </a:cubicBezTo>
                <a:cubicBezTo>
                  <a:pt x="2077591" y="633026"/>
                  <a:pt x="2067165" y="636500"/>
                  <a:pt x="2053738" y="636038"/>
                </a:cubicBezTo>
                <a:cubicBezTo>
                  <a:pt x="2057614" y="642440"/>
                  <a:pt x="2060494" y="649610"/>
                  <a:pt x="2062377" y="657548"/>
                </a:cubicBezTo>
                <a:cubicBezTo>
                  <a:pt x="2064260" y="665487"/>
                  <a:pt x="2065197" y="673887"/>
                  <a:pt x="2065188" y="682748"/>
                </a:cubicBezTo>
                <a:cubicBezTo>
                  <a:pt x="2065063" y="703503"/>
                  <a:pt x="2060496" y="723306"/>
                  <a:pt x="2051486" y="742155"/>
                </a:cubicBezTo>
                <a:cubicBezTo>
                  <a:pt x="2042478" y="761005"/>
                  <a:pt x="2029781" y="776463"/>
                  <a:pt x="2013396" y="788530"/>
                </a:cubicBezTo>
                <a:cubicBezTo>
                  <a:pt x="1997012" y="800597"/>
                  <a:pt x="1977693" y="806833"/>
                  <a:pt x="1955441" y="807240"/>
                </a:cubicBezTo>
                <a:cubicBezTo>
                  <a:pt x="1930532" y="806636"/>
                  <a:pt x="1911440" y="798640"/>
                  <a:pt x="1898165" y="783251"/>
                </a:cubicBezTo>
                <a:cubicBezTo>
                  <a:pt x="1884890" y="767861"/>
                  <a:pt x="1878190" y="748700"/>
                  <a:pt x="1878064" y="725767"/>
                </a:cubicBezTo>
                <a:cubicBezTo>
                  <a:pt x="1878227" y="703707"/>
                  <a:pt x="1882946" y="683191"/>
                  <a:pt x="1892221" y="664220"/>
                </a:cubicBezTo>
                <a:cubicBezTo>
                  <a:pt x="1901496" y="645249"/>
                  <a:pt x="1914344" y="629897"/>
                  <a:pt x="1930767" y="618164"/>
                </a:cubicBezTo>
                <a:cubicBezTo>
                  <a:pt x="1947189" y="606431"/>
                  <a:pt x="1966205" y="600392"/>
                  <a:pt x="1987812" y="600046"/>
                </a:cubicBezTo>
                <a:cubicBezTo>
                  <a:pt x="1994146" y="600054"/>
                  <a:pt x="2000122" y="600651"/>
                  <a:pt x="2005738" y="601836"/>
                </a:cubicBezTo>
                <a:cubicBezTo>
                  <a:pt x="2011356" y="603021"/>
                  <a:pt x="2016717" y="604746"/>
                  <a:pt x="2021821" y="607009"/>
                </a:cubicBezTo>
                <a:cubicBezTo>
                  <a:pt x="2026064" y="609014"/>
                  <a:pt x="2030481" y="611045"/>
                  <a:pt x="2035076" y="613101"/>
                </a:cubicBezTo>
                <a:cubicBezTo>
                  <a:pt x="2039670" y="615158"/>
                  <a:pt x="2044800" y="616267"/>
                  <a:pt x="2050466" y="616429"/>
                </a:cubicBezTo>
                <a:cubicBezTo>
                  <a:pt x="2056637" y="616421"/>
                  <a:pt x="2061383" y="614697"/>
                  <a:pt x="2064706" y="611258"/>
                </a:cubicBezTo>
                <a:cubicBezTo>
                  <a:pt x="2068029" y="607820"/>
                  <a:pt x="2069708" y="602717"/>
                  <a:pt x="2069745" y="595950"/>
                </a:cubicBezTo>
                <a:cubicBezTo>
                  <a:pt x="2069745" y="593041"/>
                  <a:pt x="2069434" y="589849"/>
                  <a:pt x="2068813" y="586377"/>
                </a:cubicBezTo>
                <a:cubicBezTo>
                  <a:pt x="2068192" y="582904"/>
                  <a:pt x="2067260" y="579405"/>
                  <a:pt x="2066017" y="575881"/>
                </a:cubicBezTo>
                <a:close/>
                <a:moveTo>
                  <a:pt x="6769820" y="571333"/>
                </a:moveTo>
                <a:cubicBezTo>
                  <a:pt x="6771029" y="574871"/>
                  <a:pt x="6771880" y="578642"/>
                  <a:pt x="6772375" y="582647"/>
                </a:cubicBezTo>
                <a:cubicBezTo>
                  <a:pt x="6772869" y="586651"/>
                  <a:pt x="6773107" y="590529"/>
                  <a:pt x="6773090" y="594281"/>
                </a:cubicBezTo>
                <a:cubicBezTo>
                  <a:pt x="6772980" y="607753"/>
                  <a:pt x="6769214" y="618197"/>
                  <a:pt x="6761789" y="625611"/>
                </a:cubicBezTo>
                <a:cubicBezTo>
                  <a:pt x="6754365" y="633025"/>
                  <a:pt x="6743939" y="636501"/>
                  <a:pt x="6730511" y="636038"/>
                </a:cubicBezTo>
                <a:cubicBezTo>
                  <a:pt x="6734388" y="642440"/>
                  <a:pt x="6737267" y="649610"/>
                  <a:pt x="6739150" y="657548"/>
                </a:cubicBezTo>
                <a:cubicBezTo>
                  <a:pt x="6741033" y="665487"/>
                  <a:pt x="6741971" y="673887"/>
                  <a:pt x="6741962" y="682748"/>
                </a:cubicBezTo>
                <a:cubicBezTo>
                  <a:pt x="6741837" y="703503"/>
                  <a:pt x="6737270" y="723306"/>
                  <a:pt x="6728261" y="742155"/>
                </a:cubicBezTo>
                <a:cubicBezTo>
                  <a:pt x="6719252" y="761005"/>
                  <a:pt x="6706555" y="776463"/>
                  <a:pt x="6690170" y="788530"/>
                </a:cubicBezTo>
                <a:cubicBezTo>
                  <a:pt x="6673786" y="800597"/>
                  <a:pt x="6654467" y="806833"/>
                  <a:pt x="6632215" y="807240"/>
                </a:cubicBezTo>
                <a:cubicBezTo>
                  <a:pt x="6607305" y="806636"/>
                  <a:pt x="6588214" y="798640"/>
                  <a:pt x="6574939" y="783251"/>
                </a:cubicBezTo>
                <a:cubicBezTo>
                  <a:pt x="6561664" y="767861"/>
                  <a:pt x="6554964" y="748700"/>
                  <a:pt x="6554838" y="725767"/>
                </a:cubicBezTo>
                <a:cubicBezTo>
                  <a:pt x="6555001" y="703707"/>
                  <a:pt x="6559720" y="683191"/>
                  <a:pt x="6568995" y="664220"/>
                </a:cubicBezTo>
                <a:cubicBezTo>
                  <a:pt x="6578269" y="645249"/>
                  <a:pt x="6591118" y="629897"/>
                  <a:pt x="6607540" y="618164"/>
                </a:cubicBezTo>
                <a:cubicBezTo>
                  <a:pt x="6623963" y="606431"/>
                  <a:pt x="6642978" y="600392"/>
                  <a:pt x="6664586" y="600046"/>
                </a:cubicBezTo>
                <a:cubicBezTo>
                  <a:pt x="6670920" y="600055"/>
                  <a:pt x="6676895" y="600651"/>
                  <a:pt x="6682513" y="601835"/>
                </a:cubicBezTo>
                <a:cubicBezTo>
                  <a:pt x="6688130" y="603018"/>
                  <a:pt x="6693490" y="604739"/>
                  <a:pt x="6698595" y="606996"/>
                </a:cubicBezTo>
                <a:cubicBezTo>
                  <a:pt x="6702837" y="609004"/>
                  <a:pt x="6707256" y="611037"/>
                  <a:pt x="6711850" y="613097"/>
                </a:cubicBezTo>
                <a:cubicBezTo>
                  <a:pt x="6716444" y="615156"/>
                  <a:pt x="6721574" y="616267"/>
                  <a:pt x="6727239" y="616429"/>
                </a:cubicBezTo>
                <a:cubicBezTo>
                  <a:pt x="6733411" y="616421"/>
                  <a:pt x="6738158" y="614694"/>
                  <a:pt x="6741480" y="611251"/>
                </a:cubicBezTo>
                <a:cubicBezTo>
                  <a:pt x="6744803" y="607807"/>
                  <a:pt x="6746482" y="602697"/>
                  <a:pt x="6746519" y="595921"/>
                </a:cubicBezTo>
                <a:cubicBezTo>
                  <a:pt x="6746519" y="593007"/>
                  <a:pt x="6746209" y="589812"/>
                  <a:pt x="6745587" y="586335"/>
                </a:cubicBezTo>
                <a:cubicBezTo>
                  <a:pt x="6744965" y="582858"/>
                  <a:pt x="6744033" y="579358"/>
                  <a:pt x="6742791" y="575834"/>
                </a:cubicBezTo>
                <a:close/>
                <a:moveTo>
                  <a:pt x="9319677" y="570915"/>
                </a:moveTo>
                <a:cubicBezTo>
                  <a:pt x="9314311" y="578990"/>
                  <a:pt x="9309380" y="586501"/>
                  <a:pt x="9304885" y="593450"/>
                </a:cubicBezTo>
                <a:cubicBezTo>
                  <a:pt x="9300389" y="600398"/>
                  <a:pt x="9295356" y="607500"/>
                  <a:pt x="9289786" y="614756"/>
                </a:cubicBezTo>
                <a:lnTo>
                  <a:pt x="9215673" y="701620"/>
                </a:lnTo>
                <a:lnTo>
                  <a:pt x="9215673" y="702440"/>
                </a:lnTo>
                <a:lnTo>
                  <a:pt x="9293880" y="702440"/>
                </a:lnTo>
                <a:lnTo>
                  <a:pt x="9311077" y="613527"/>
                </a:lnTo>
                <a:cubicBezTo>
                  <a:pt x="9312733" y="606527"/>
                  <a:pt x="9314439" y="599425"/>
                  <a:pt x="9316196" y="592221"/>
                </a:cubicBezTo>
                <a:cubicBezTo>
                  <a:pt x="9317953" y="585016"/>
                  <a:pt x="9319659" y="577914"/>
                  <a:pt x="9321314" y="570915"/>
                </a:cubicBezTo>
                <a:close/>
                <a:moveTo>
                  <a:pt x="10196563" y="560317"/>
                </a:moveTo>
                <a:cubicBezTo>
                  <a:pt x="10197414" y="563031"/>
                  <a:pt x="10198163" y="566103"/>
                  <a:pt x="10198810" y="569533"/>
                </a:cubicBezTo>
                <a:cubicBezTo>
                  <a:pt x="10199457" y="572963"/>
                  <a:pt x="10199799" y="576444"/>
                  <a:pt x="10199832" y="579977"/>
                </a:cubicBezTo>
                <a:cubicBezTo>
                  <a:pt x="10199867" y="593493"/>
                  <a:pt x="10195914" y="604345"/>
                  <a:pt x="10187972" y="612535"/>
                </a:cubicBezTo>
                <a:cubicBezTo>
                  <a:pt x="10180029" y="620726"/>
                  <a:pt x="10167888" y="625025"/>
                  <a:pt x="10151547" y="625435"/>
                </a:cubicBezTo>
                <a:lnTo>
                  <a:pt x="10128604" y="744999"/>
                </a:lnTo>
                <a:cubicBezTo>
                  <a:pt x="10126564" y="756055"/>
                  <a:pt x="10124806" y="766394"/>
                  <a:pt x="10123329" y="776017"/>
                </a:cubicBezTo>
                <a:cubicBezTo>
                  <a:pt x="10121852" y="785639"/>
                  <a:pt x="10120606" y="794545"/>
                  <a:pt x="10119591" y="802735"/>
                </a:cubicBezTo>
                <a:lnTo>
                  <a:pt x="10088863" y="802735"/>
                </a:lnTo>
                <a:lnTo>
                  <a:pt x="10094189" y="765514"/>
                </a:lnTo>
                <a:lnTo>
                  <a:pt x="10093369" y="765514"/>
                </a:lnTo>
                <a:cubicBezTo>
                  <a:pt x="10084383" y="778532"/>
                  <a:pt x="10073781" y="788709"/>
                  <a:pt x="10061566" y="796045"/>
                </a:cubicBezTo>
                <a:cubicBezTo>
                  <a:pt x="10049352" y="803381"/>
                  <a:pt x="10036601" y="807113"/>
                  <a:pt x="10023311" y="807240"/>
                </a:cubicBezTo>
                <a:cubicBezTo>
                  <a:pt x="10010038" y="807667"/>
                  <a:pt x="9998203" y="803747"/>
                  <a:pt x="9987806" y="795479"/>
                </a:cubicBezTo>
                <a:cubicBezTo>
                  <a:pt x="9977408" y="787212"/>
                  <a:pt x="9971920" y="772036"/>
                  <a:pt x="9971341" y="749951"/>
                </a:cubicBezTo>
                <a:cubicBezTo>
                  <a:pt x="9971341" y="745266"/>
                  <a:pt x="9971648" y="740198"/>
                  <a:pt x="9972260" y="734745"/>
                </a:cubicBezTo>
                <a:cubicBezTo>
                  <a:pt x="9972874" y="729293"/>
                  <a:pt x="9973794" y="723303"/>
                  <a:pt x="9975022" y="716775"/>
                </a:cubicBezTo>
                <a:lnTo>
                  <a:pt x="9996288" y="604551"/>
                </a:lnTo>
                <a:lnTo>
                  <a:pt x="10030275" y="604551"/>
                </a:lnTo>
                <a:lnTo>
                  <a:pt x="10009381" y="715137"/>
                </a:lnTo>
                <a:cubicBezTo>
                  <a:pt x="10008152" y="720649"/>
                  <a:pt x="10007230" y="725803"/>
                  <a:pt x="10006615" y="730598"/>
                </a:cubicBezTo>
                <a:cubicBezTo>
                  <a:pt x="10006001" y="735394"/>
                  <a:pt x="10005694" y="739933"/>
                  <a:pt x="10005694" y="744217"/>
                </a:cubicBezTo>
                <a:cubicBezTo>
                  <a:pt x="10005566" y="754609"/>
                  <a:pt x="10007973" y="762903"/>
                  <a:pt x="10012915" y="769098"/>
                </a:cubicBezTo>
                <a:cubicBezTo>
                  <a:pt x="10017856" y="775293"/>
                  <a:pt x="10026101" y="778467"/>
                  <a:pt x="10037651" y="778621"/>
                </a:cubicBezTo>
                <a:cubicBezTo>
                  <a:pt x="10050573" y="778339"/>
                  <a:pt x="10063342" y="771735"/>
                  <a:pt x="10075957" y="758808"/>
                </a:cubicBezTo>
                <a:cubicBezTo>
                  <a:pt x="10088573" y="745880"/>
                  <a:pt x="10097245" y="728320"/>
                  <a:pt x="10101973" y="706126"/>
                </a:cubicBezTo>
                <a:lnTo>
                  <a:pt x="10121229" y="604551"/>
                </a:lnTo>
                <a:lnTo>
                  <a:pt x="10149089" y="604551"/>
                </a:lnTo>
                <a:cubicBezTo>
                  <a:pt x="10157463" y="604526"/>
                  <a:pt x="10163659" y="602632"/>
                  <a:pt x="10167679" y="598869"/>
                </a:cubicBezTo>
                <a:cubicBezTo>
                  <a:pt x="10171699" y="595106"/>
                  <a:pt x="10173697" y="589628"/>
                  <a:pt x="10173671" y="582434"/>
                </a:cubicBezTo>
                <a:cubicBezTo>
                  <a:pt x="10173646" y="579346"/>
                  <a:pt x="10173288" y="576308"/>
                  <a:pt x="10172595" y="573321"/>
                </a:cubicBezTo>
                <a:cubicBezTo>
                  <a:pt x="10171904" y="570335"/>
                  <a:pt x="10171033" y="567502"/>
                  <a:pt x="10169983" y="564823"/>
                </a:cubicBezTo>
                <a:close/>
                <a:moveTo>
                  <a:pt x="6567538" y="560317"/>
                </a:moveTo>
                <a:cubicBezTo>
                  <a:pt x="6568389" y="563031"/>
                  <a:pt x="6569139" y="566103"/>
                  <a:pt x="6569786" y="569533"/>
                </a:cubicBezTo>
                <a:cubicBezTo>
                  <a:pt x="6570433" y="572963"/>
                  <a:pt x="6570773" y="576444"/>
                  <a:pt x="6570808" y="579977"/>
                </a:cubicBezTo>
                <a:cubicBezTo>
                  <a:pt x="6570843" y="593493"/>
                  <a:pt x="6566889" y="604345"/>
                  <a:pt x="6558947" y="612535"/>
                </a:cubicBezTo>
                <a:cubicBezTo>
                  <a:pt x="6551005" y="620726"/>
                  <a:pt x="6538863" y="625025"/>
                  <a:pt x="6522522" y="625435"/>
                </a:cubicBezTo>
                <a:lnTo>
                  <a:pt x="6499579" y="744999"/>
                </a:lnTo>
                <a:cubicBezTo>
                  <a:pt x="6497540" y="756055"/>
                  <a:pt x="6495781" y="766394"/>
                  <a:pt x="6494304" y="776017"/>
                </a:cubicBezTo>
                <a:cubicBezTo>
                  <a:pt x="6492828" y="785639"/>
                  <a:pt x="6491581" y="794545"/>
                  <a:pt x="6490566" y="802735"/>
                </a:cubicBezTo>
                <a:lnTo>
                  <a:pt x="6459838" y="802735"/>
                </a:lnTo>
                <a:lnTo>
                  <a:pt x="6465164" y="765514"/>
                </a:lnTo>
                <a:lnTo>
                  <a:pt x="6464345" y="765514"/>
                </a:lnTo>
                <a:cubicBezTo>
                  <a:pt x="6455357" y="778532"/>
                  <a:pt x="6444756" y="788709"/>
                  <a:pt x="6432542" y="796045"/>
                </a:cubicBezTo>
                <a:cubicBezTo>
                  <a:pt x="6420327" y="803381"/>
                  <a:pt x="6407576" y="807113"/>
                  <a:pt x="6394287" y="807240"/>
                </a:cubicBezTo>
                <a:cubicBezTo>
                  <a:pt x="6381013" y="807667"/>
                  <a:pt x="6369178" y="803747"/>
                  <a:pt x="6358781" y="795479"/>
                </a:cubicBezTo>
                <a:cubicBezTo>
                  <a:pt x="6348383" y="787212"/>
                  <a:pt x="6342895" y="772036"/>
                  <a:pt x="6342316" y="749951"/>
                </a:cubicBezTo>
                <a:cubicBezTo>
                  <a:pt x="6342316" y="745266"/>
                  <a:pt x="6342623" y="740198"/>
                  <a:pt x="6343236" y="734745"/>
                </a:cubicBezTo>
                <a:cubicBezTo>
                  <a:pt x="6343849" y="729293"/>
                  <a:pt x="6344770" y="723303"/>
                  <a:pt x="6345996" y="716775"/>
                </a:cubicBezTo>
                <a:lnTo>
                  <a:pt x="6367263" y="604551"/>
                </a:lnTo>
                <a:lnTo>
                  <a:pt x="6401251" y="604551"/>
                </a:lnTo>
                <a:lnTo>
                  <a:pt x="6380357" y="715137"/>
                </a:lnTo>
                <a:cubicBezTo>
                  <a:pt x="6379127" y="720649"/>
                  <a:pt x="6378206" y="725803"/>
                  <a:pt x="6377591" y="730598"/>
                </a:cubicBezTo>
                <a:cubicBezTo>
                  <a:pt x="6376976" y="735394"/>
                  <a:pt x="6376669" y="739933"/>
                  <a:pt x="6376669" y="744217"/>
                </a:cubicBezTo>
                <a:cubicBezTo>
                  <a:pt x="6376541" y="754609"/>
                  <a:pt x="6378948" y="762903"/>
                  <a:pt x="6383890" y="769098"/>
                </a:cubicBezTo>
                <a:cubicBezTo>
                  <a:pt x="6388832" y="775293"/>
                  <a:pt x="6397078" y="778467"/>
                  <a:pt x="6408625" y="778621"/>
                </a:cubicBezTo>
                <a:cubicBezTo>
                  <a:pt x="6421548" y="778339"/>
                  <a:pt x="6434317" y="771735"/>
                  <a:pt x="6446933" y="758808"/>
                </a:cubicBezTo>
                <a:cubicBezTo>
                  <a:pt x="6459548" y="745880"/>
                  <a:pt x="6468220" y="728320"/>
                  <a:pt x="6472949" y="706126"/>
                </a:cubicBezTo>
                <a:lnTo>
                  <a:pt x="6492204" y="604551"/>
                </a:lnTo>
                <a:lnTo>
                  <a:pt x="6520064" y="604551"/>
                </a:lnTo>
                <a:cubicBezTo>
                  <a:pt x="6528438" y="604526"/>
                  <a:pt x="6534634" y="602632"/>
                  <a:pt x="6538654" y="598869"/>
                </a:cubicBezTo>
                <a:cubicBezTo>
                  <a:pt x="6542675" y="595106"/>
                  <a:pt x="6544672" y="589628"/>
                  <a:pt x="6544646" y="582434"/>
                </a:cubicBezTo>
                <a:cubicBezTo>
                  <a:pt x="6544620" y="579346"/>
                  <a:pt x="6544262" y="576308"/>
                  <a:pt x="6543570" y="573321"/>
                </a:cubicBezTo>
                <a:cubicBezTo>
                  <a:pt x="6542879" y="570335"/>
                  <a:pt x="6542008" y="567502"/>
                  <a:pt x="6540958" y="564823"/>
                </a:cubicBezTo>
                <a:close/>
                <a:moveTo>
                  <a:pt x="1890763" y="560317"/>
                </a:moveTo>
                <a:cubicBezTo>
                  <a:pt x="1891615" y="563031"/>
                  <a:pt x="1892364" y="566103"/>
                  <a:pt x="1893012" y="569533"/>
                </a:cubicBezTo>
                <a:cubicBezTo>
                  <a:pt x="1893659" y="572963"/>
                  <a:pt x="1893999" y="576444"/>
                  <a:pt x="1894033" y="579977"/>
                </a:cubicBezTo>
                <a:cubicBezTo>
                  <a:pt x="1894068" y="593493"/>
                  <a:pt x="1890115" y="604345"/>
                  <a:pt x="1882173" y="612535"/>
                </a:cubicBezTo>
                <a:cubicBezTo>
                  <a:pt x="1874230" y="620726"/>
                  <a:pt x="1862089" y="625025"/>
                  <a:pt x="1845748" y="625435"/>
                </a:cubicBezTo>
                <a:lnTo>
                  <a:pt x="1822805" y="744999"/>
                </a:lnTo>
                <a:cubicBezTo>
                  <a:pt x="1820765" y="756055"/>
                  <a:pt x="1819007" y="766394"/>
                  <a:pt x="1817530" y="776017"/>
                </a:cubicBezTo>
                <a:cubicBezTo>
                  <a:pt x="1816053" y="785639"/>
                  <a:pt x="1814808" y="794545"/>
                  <a:pt x="1813791" y="802735"/>
                </a:cubicBezTo>
                <a:lnTo>
                  <a:pt x="1783064" y="802735"/>
                </a:lnTo>
                <a:lnTo>
                  <a:pt x="1788391" y="765514"/>
                </a:lnTo>
                <a:lnTo>
                  <a:pt x="1787571" y="765514"/>
                </a:lnTo>
                <a:cubicBezTo>
                  <a:pt x="1778583" y="778532"/>
                  <a:pt x="1767982" y="788709"/>
                  <a:pt x="1755768" y="796045"/>
                </a:cubicBezTo>
                <a:cubicBezTo>
                  <a:pt x="1743554" y="803381"/>
                  <a:pt x="1730802" y="807113"/>
                  <a:pt x="1717512" y="807240"/>
                </a:cubicBezTo>
                <a:cubicBezTo>
                  <a:pt x="1704239" y="807667"/>
                  <a:pt x="1692405" y="803747"/>
                  <a:pt x="1682007" y="795479"/>
                </a:cubicBezTo>
                <a:cubicBezTo>
                  <a:pt x="1671609" y="787212"/>
                  <a:pt x="1666120" y="772036"/>
                  <a:pt x="1665542" y="749951"/>
                </a:cubicBezTo>
                <a:cubicBezTo>
                  <a:pt x="1665542" y="745266"/>
                  <a:pt x="1665849" y="740198"/>
                  <a:pt x="1666462" y="734745"/>
                </a:cubicBezTo>
                <a:cubicBezTo>
                  <a:pt x="1667075" y="729293"/>
                  <a:pt x="1667996" y="723303"/>
                  <a:pt x="1669223" y="716775"/>
                </a:cubicBezTo>
                <a:lnTo>
                  <a:pt x="1690489" y="604551"/>
                </a:lnTo>
                <a:lnTo>
                  <a:pt x="1724477" y="604551"/>
                </a:lnTo>
                <a:lnTo>
                  <a:pt x="1703582" y="715137"/>
                </a:lnTo>
                <a:cubicBezTo>
                  <a:pt x="1702353" y="720649"/>
                  <a:pt x="1701431" y="725803"/>
                  <a:pt x="1700817" y="730598"/>
                </a:cubicBezTo>
                <a:cubicBezTo>
                  <a:pt x="1700203" y="735394"/>
                  <a:pt x="1699895" y="739933"/>
                  <a:pt x="1699895" y="744217"/>
                </a:cubicBezTo>
                <a:cubicBezTo>
                  <a:pt x="1699767" y="754609"/>
                  <a:pt x="1702174" y="762903"/>
                  <a:pt x="1707116" y="769098"/>
                </a:cubicBezTo>
                <a:cubicBezTo>
                  <a:pt x="1712058" y="775293"/>
                  <a:pt x="1720304" y="778467"/>
                  <a:pt x="1731851" y="778621"/>
                </a:cubicBezTo>
                <a:cubicBezTo>
                  <a:pt x="1744774" y="778339"/>
                  <a:pt x="1757543" y="771735"/>
                  <a:pt x="1770159" y="758808"/>
                </a:cubicBezTo>
                <a:cubicBezTo>
                  <a:pt x="1782774" y="745880"/>
                  <a:pt x="1791446" y="728320"/>
                  <a:pt x="1796174" y="706126"/>
                </a:cubicBezTo>
                <a:lnTo>
                  <a:pt x="1815431" y="604551"/>
                </a:lnTo>
                <a:lnTo>
                  <a:pt x="1843291" y="604551"/>
                </a:lnTo>
                <a:cubicBezTo>
                  <a:pt x="1851663" y="604526"/>
                  <a:pt x="1857860" y="602632"/>
                  <a:pt x="1861880" y="598869"/>
                </a:cubicBezTo>
                <a:cubicBezTo>
                  <a:pt x="1865900" y="595106"/>
                  <a:pt x="1867898" y="589628"/>
                  <a:pt x="1867872" y="582434"/>
                </a:cubicBezTo>
                <a:cubicBezTo>
                  <a:pt x="1867846" y="579346"/>
                  <a:pt x="1867488" y="576308"/>
                  <a:pt x="1866796" y="573321"/>
                </a:cubicBezTo>
                <a:cubicBezTo>
                  <a:pt x="1866106" y="570335"/>
                  <a:pt x="1865235" y="567502"/>
                  <a:pt x="1864185" y="564823"/>
                </a:cubicBezTo>
                <a:close/>
                <a:moveTo>
                  <a:pt x="9095915" y="559447"/>
                </a:moveTo>
                <a:cubicBezTo>
                  <a:pt x="9084588" y="559662"/>
                  <a:pt x="9074369" y="563329"/>
                  <a:pt x="9065258" y="570449"/>
                </a:cubicBezTo>
                <a:cubicBezTo>
                  <a:pt x="9056146" y="577569"/>
                  <a:pt x="9048902" y="586852"/>
                  <a:pt x="9043524" y="598297"/>
                </a:cubicBezTo>
                <a:cubicBezTo>
                  <a:pt x="9038147" y="609742"/>
                  <a:pt x="9035394" y="622060"/>
                  <a:pt x="9035268" y="635250"/>
                </a:cubicBezTo>
                <a:cubicBezTo>
                  <a:pt x="9035276" y="648814"/>
                  <a:pt x="9038641" y="659792"/>
                  <a:pt x="9045358" y="668184"/>
                </a:cubicBezTo>
                <a:cubicBezTo>
                  <a:pt x="9052077" y="676575"/>
                  <a:pt x="9062100" y="680894"/>
                  <a:pt x="9075426" y="681142"/>
                </a:cubicBezTo>
                <a:cubicBezTo>
                  <a:pt x="9086388" y="681005"/>
                  <a:pt x="9096428" y="678205"/>
                  <a:pt x="9105545" y="672742"/>
                </a:cubicBezTo>
                <a:cubicBezTo>
                  <a:pt x="9114663" y="667279"/>
                  <a:pt x="9122244" y="659972"/>
                  <a:pt x="9128289" y="650820"/>
                </a:cubicBezTo>
                <a:cubicBezTo>
                  <a:pt x="9129509" y="649199"/>
                  <a:pt x="9130551" y="647423"/>
                  <a:pt x="9131413" y="645494"/>
                </a:cubicBezTo>
                <a:cubicBezTo>
                  <a:pt x="9132274" y="643565"/>
                  <a:pt x="9133009" y="641379"/>
                  <a:pt x="9133615" y="638938"/>
                </a:cubicBezTo>
                <a:cubicBezTo>
                  <a:pt x="9134452" y="635387"/>
                  <a:pt x="9135135" y="631221"/>
                  <a:pt x="9135664" y="626440"/>
                </a:cubicBezTo>
                <a:cubicBezTo>
                  <a:pt x="9136193" y="621660"/>
                  <a:pt x="9136467" y="616675"/>
                  <a:pt x="9136484" y="611485"/>
                </a:cubicBezTo>
                <a:cubicBezTo>
                  <a:pt x="9136612" y="596230"/>
                  <a:pt x="9133487" y="583818"/>
                  <a:pt x="9127110" y="574249"/>
                </a:cubicBezTo>
                <a:cubicBezTo>
                  <a:pt x="9120733" y="564680"/>
                  <a:pt x="9110334" y="559746"/>
                  <a:pt x="9095915" y="559447"/>
                </a:cubicBezTo>
                <a:close/>
                <a:moveTo>
                  <a:pt x="9493506" y="557809"/>
                </a:moveTo>
                <a:cubicBezTo>
                  <a:pt x="9479495" y="558210"/>
                  <a:pt x="9468072" y="562938"/>
                  <a:pt x="9459235" y="571994"/>
                </a:cubicBezTo>
                <a:cubicBezTo>
                  <a:pt x="9450399" y="581049"/>
                  <a:pt x="9445838" y="592025"/>
                  <a:pt x="9445557" y="604921"/>
                </a:cubicBezTo>
                <a:cubicBezTo>
                  <a:pt x="9445540" y="615350"/>
                  <a:pt x="9448750" y="624295"/>
                  <a:pt x="9455188" y="631754"/>
                </a:cubicBezTo>
                <a:cubicBezTo>
                  <a:pt x="9461626" y="639213"/>
                  <a:pt x="9471393" y="645290"/>
                  <a:pt x="9484490" y="649984"/>
                </a:cubicBezTo>
                <a:cubicBezTo>
                  <a:pt x="9497946" y="645597"/>
                  <a:pt x="9509147" y="638804"/>
                  <a:pt x="9518095" y="629603"/>
                </a:cubicBezTo>
                <a:cubicBezTo>
                  <a:pt x="9527043" y="620403"/>
                  <a:pt x="9531687" y="609307"/>
                  <a:pt x="9532028" y="596318"/>
                </a:cubicBezTo>
                <a:cubicBezTo>
                  <a:pt x="9532268" y="586827"/>
                  <a:pt x="9529536" y="578156"/>
                  <a:pt x="9523832" y="570304"/>
                </a:cubicBezTo>
                <a:cubicBezTo>
                  <a:pt x="9518129" y="562452"/>
                  <a:pt x="9508021" y="558287"/>
                  <a:pt x="9493506" y="557809"/>
                </a:cubicBezTo>
                <a:close/>
                <a:moveTo>
                  <a:pt x="6297898" y="551307"/>
                </a:moveTo>
                <a:lnTo>
                  <a:pt x="6287658" y="604551"/>
                </a:lnTo>
                <a:lnTo>
                  <a:pt x="6335169" y="604551"/>
                </a:lnTo>
                <a:lnTo>
                  <a:pt x="6329845" y="631123"/>
                </a:lnTo>
                <a:lnTo>
                  <a:pt x="6282333" y="631123"/>
                </a:lnTo>
                <a:lnTo>
                  <a:pt x="6263903" y="727406"/>
                </a:lnTo>
                <a:cubicBezTo>
                  <a:pt x="6262853" y="732912"/>
                  <a:pt x="6261983" y="738289"/>
                  <a:pt x="6261292" y="743539"/>
                </a:cubicBezTo>
                <a:cubicBezTo>
                  <a:pt x="6260600" y="748788"/>
                  <a:pt x="6260242" y="754063"/>
                  <a:pt x="6260217" y="759364"/>
                </a:cubicBezTo>
                <a:cubicBezTo>
                  <a:pt x="6260182" y="765348"/>
                  <a:pt x="6261684" y="769974"/>
                  <a:pt x="6264722" y="773243"/>
                </a:cubicBezTo>
                <a:cubicBezTo>
                  <a:pt x="6267759" y="776513"/>
                  <a:pt x="6272538" y="778169"/>
                  <a:pt x="6279057" y="778211"/>
                </a:cubicBezTo>
                <a:cubicBezTo>
                  <a:pt x="6281950" y="778211"/>
                  <a:pt x="6284765" y="778109"/>
                  <a:pt x="6287505" y="777904"/>
                </a:cubicBezTo>
                <a:cubicBezTo>
                  <a:pt x="6290243" y="777699"/>
                  <a:pt x="6292752" y="777392"/>
                  <a:pt x="6295030" y="776982"/>
                </a:cubicBezTo>
                <a:lnTo>
                  <a:pt x="6293392" y="803560"/>
                </a:lnTo>
                <a:cubicBezTo>
                  <a:pt x="6290226" y="804787"/>
                  <a:pt x="6286318" y="805707"/>
                  <a:pt x="6281668" y="806320"/>
                </a:cubicBezTo>
                <a:cubicBezTo>
                  <a:pt x="6277018" y="806933"/>
                  <a:pt x="6272188" y="807240"/>
                  <a:pt x="6267179" y="807240"/>
                </a:cubicBezTo>
                <a:cubicBezTo>
                  <a:pt x="6252196" y="806891"/>
                  <a:pt x="6241457" y="802989"/>
                  <a:pt x="6234964" y="795534"/>
                </a:cubicBezTo>
                <a:cubicBezTo>
                  <a:pt x="6228470" y="788079"/>
                  <a:pt x="6225300" y="779163"/>
                  <a:pt x="6225454" y="768788"/>
                </a:cubicBezTo>
                <a:cubicBezTo>
                  <a:pt x="6225445" y="763111"/>
                  <a:pt x="6225769" y="757256"/>
                  <a:pt x="6226425" y="751221"/>
                </a:cubicBezTo>
                <a:cubicBezTo>
                  <a:pt x="6227081" y="745186"/>
                  <a:pt x="6228121" y="738614"/>
                  <a:pt x="6229544" y="731503"/>
                </a:cubicBezTo>
                <a:lnTo>
                  <a:pt x="6249174" y="631123"/>
                </a:lnTo>
                <a:lnTo>
                  <a:pt x="6220539" y="631123"/>
                </a:lnTo>
                <a:lnTo>
                  <a:pt x="6225863" y="604551"/>
                </a:lnTo>
                <a:lnTo>
                  <a:pt x="6254082" y="604551"/>
                </a:lnTo>
                <a:lnTo>
                  <a:pt x="6262674" y="559908"/>
                </a:lnTo>
                <a:close/>
                <a:moveTo>
                  <a:pt x="9320495" y="536562"/>
                </a:moveTo>
                <a:lnTo>
                  <a:pt x="9357347" y="536562"/>
                </a:lnTo>
                <a:lnTo>
                  <a:pt x="9325818" y="702440"/>
                </a:lnTo>
                <a:lnTo>
                  <a:pt x="9362262" y="702440"/>
                </a:lnTo>
                <a:lnTo>
                  <a:pt x="9356937" y="729421"/>
                </a:lnTo>
                <a:lnTo>
                  <a:pt x="9320905" y="729421"/>
                </a:lnTo>
                <a:lnTo>
                  <a:pt x="9306983" y="802735"/>
                </a:lnTo>
                <a:lnTo>
                  <a:pt x="9274635" y="802735"/>
                </a:lnTo>
                <a:lnTo>
                  <a:pt x="9288557" y="729421"/>
                </a:lnTo>
                <a:lnTo>
                  <a:pt x="9173908" y="729421"/>
                </a:lnTo>
                <a:lnTo>
                  <a:pt x="9178412" y="706528"/>
                </a:lnTo>
                <a:close/>
                <a:moveTo>
                  <a:pt x="8898333" y="536562"/>
                </a:moveTo>
                <a:lnTo>
                  <a:pt x="8926988" y="536562"/>
                </a:lnTo>
                <a:lnTo>
                  <a:pt x="8876638" y="802735"/>
                </a:lnTo>
                <a:lnTo>
                  <a:pt x="8843482" y="802735"/>
                </a:lnTo>
                <a:lnTo>
                  <a:pt x="8887690" y="570961"/>
                </a:lnTo>
                <a:lnTo>
                  <a:pt x="8886872" y="570961"/>
                </a:lnTo>
                <a:lnTo>
                  <a:pt x="8841436" y="593893"/>
                </a:lnTo>
                <a:lnTo>
                  <a:pt x="8837752" y="566866"/>
                </a:lnTo>
                <a:close/>
                <a:moveTo>
                  <a:pt x="9498014" y="532057"/>
                </a:moveTo>
                <a:cubicBezTo>
                  <a:pt x="9518036" y="532259"/>
                  <a:pt x="9534210" y="537679"/>
                  <a:pt x="9546537" y="548315"/>
                </a:cubicBezTo>
                <a:cubicBezTo>
                  <a:pt x="9558865" y="558950"/>
                  <a:pt x="9565207" y="573586"/>
                  <a:pt x="9565562" y="592221"/>
                </a:cubicBezTo>
                <a:cubicBezTo>
                  <a:pt x="9565325" y="608010"/>
                  <a:pt x="9560484" y="621700"/>
                  <a:pt x="9551041" y="633290"/>
                </a:cubicBezTo>
                <a:cubicBezTo>
                  <a:pt x="9541598" y="644880"/>
                  <a:pt x="9528980" y="654269"/>
                  <a:pt x="9513187" y="661455"/>
                </a:cubicBezTo>
                <a:lnTo>
                  <a:pt x="9513187" y="662684"/>
                </a:lnTo>
                <a:cubicBezTo>
                  <a:pt x="9526814" y="670254"/>
                  <a:pt x="9536786" y="679591"/>
                  <a:pt x="9543100" y="690695"/>
                </a:cubicBezTo>
                <a:cubicBezTo>
                  <a:pt x="9549414" y="701799"/>
                  <a:pt x="9552533" y="713491"/>
                  <a:pt x="9552456" y="725773"/>
                </a:cubicBezTo>
                <a:cubicBezTo>
                  <a:pt x="9552161" y="743158"/>
                  <a:pt x="9547523" y="757906"/>
                  <a:pt x="9538542" y="770017"/>
                </a:cubicBezTo>
                <a:cubicBezTo>
                  <a:pt x="9529561" y="782129"/>
                  <a:pt x="9518006" y="791350"/>
                  <a:pt x="9503881" y="797681"/>
                </a:cubicBezTo>
                <a:cubicBezTo>
                  <a:pt x="9489754" y="804011"/>
                  <a:pt x="9474826" y="807198"/>
                  <a:pt x="9459095" y="807240"/>
                </a:cubicBezTo>
                <a:cubicBezTo>
                  <a:pt x="9433902" y="806858"/>
                  <a:pt x="9414347" y="800569"/>
                  <a:pt x="9400432" y="788372"/>
                </a:cubicBezTo>
                <a:cubicBezTo>
                  <a:pt x="9386518" y="776176"/>
                  <a:pt x="9379459" y="760362"/>
                  <a:pt x="9379257" y="740931"/>
                </a:cubicBezTo>
                <a:cubicBezTo>
                  <a:pt x="9379802" y="720652"/>
                  <a:pt x="9386074" y="703856"/>
                  <a:pt x="9398076" y="690541"/>
                </a:cubicBezTo>
                <a:cubicBezTo>
                  <a:pt x="9410078" y="677227"/>
                  <a:pt x="9424541" y="667395"/>
                  <a:pt x="9441468" y="661045"/>
                </a:cubicBezTo>
                <a:lnTo>
                  <a:pt x="9441877" y="659816"/>
                </a:lnTo>
                <a:cubicBezTo>
                  <a:pt x="9431364" y="652203"/>
                  <a:pt x="9423866" y="643976"/>
                  <a:pt x="9419385" y="635134"/>
                </a:cubicBezTo>
                <a:cubicBezTo>
                  <a:pt x="9414904" y="626292"/>
                  <a:pt x="9412723" y="617040"/>
                  <a:pt x="9412842" y="607379"/>
                </a:cubicBezTo>
                <a:cubicBezTo>
                  <a:pt x="9413471" y="585421"/>
                  <a:pt x="9421826" y="567491"/>
                  <a:pt x="9437909" y="553587"/>
                </a:cubicBezTo>
                <a:cubicBezTo>
                  <a:pt x="9453990" y="539683"/>
                  <a:pt x="9474026" y="532507"/>
                  <a:pt x="9498014" y="532057"/>
                </a:cubicBezTo>
                <a:close/>
                <a:moveTo>
                  <a:pt x="9099193" y="532057"/>
                </a:moveTo>
                <a:cubicBezTo>
                  <a:pt x="9124219" y="532711"/>
                  <a:pt x="9142456" y="541015"/>
                  <a:pt x="9153907" y="556968"/>
                </a:cubicBezTo>
                <a:cubicBezTo>
                  <a:pt x="9165357" y="572921"/>
                  <a:pt x="9171000" y="592596"/>
                  <a:pt x="9170837" y="615992"/>
                </a:cubicBezTo>
                <a:cubicBezTo>
                  <a:pt x="9170565" y="638286"/>
                  <a:pt x="9166929" y="659386"/>
                  <a:pt x="9159927" y="679291"/>
                </a:cubicBezTo>
                <a:cubicBezTo>
                  <a:pt x="9152926" y="699197"/>
                  <a:pt x="9144195" y="716895"/>
                  <a:pt x="9133735" y="732385"/>
                </a:cubicBezTo>
                <a:cubicBezTo>
                  <a:pt x="9123273" y="747876"/>
                  <a:pt x="9112716" y="760146"/>
                  <a:pt x="9102062" y="769195"/>
                </a:cubicBezTo>
                <a:cubicBezTo>
                  <a:pt x="9090434" y="779034"/>
                  <a:pt x="9077732" y="786978"/>
                  <a:pt x="9063955" y="793028"/>
                </a:cubicBezTo>
                <a:cubicBezTo>
                  <a:pt x="9050179" y="799078"/>
                  <a:pt x="9036255" y="803134"/>
                  <a:pt x="9022181" y="805195"/>
                </a:cubicBezTo>
                <a:cubicBezTo>
                  <a:pt x="9016464" y="805825"/>
                  <a:pt x="9011130" y="806302"/>
                  <a:pt x="9006178" y="806626"/>
                </a:cubicBezTo>
                <a:cubicBezTo>
                  <a:pt x="9001227" y="806950"/>
                  <a:pt x="8996605" y="807018"/>
                  <a:pt x="8992314" y="806830"/>
                </a:cubicBezTo>
                <a:lnTo>
                  <a:pt x="8996409" y="777799"/>
                </a:lnTo>
                <a:cubicBezTo>
                  <a:pt x="8999897" y="777986"/>
                  <a:pt x="9003767" y="777918"/>
                  <a:pt x="9008019" y="777594"/>
                </a:cubicBezTo>
                <a:cubicBezTo>
                  <a:pt x="9012271" y="777271"/>
                  <a:pt x="9016856" y="776794"/>
                  <a:pt x="9021772" y="776163"/>
                </a:cubicBezTo>
                <a:cubicBezTo>
                  <a:pt x="9031261" y="774737"/>
                  <a:pt x="9040831" y="771851"/>
                  <a:pt x="9050485" y="767505"/>
                </a:cubicBezTo>
                <a:cubicBezTo>
                  <a:pt x="9060136" y="763158"/>
                  <a:pt x="9069407" y="757300"/>
                  <a:pt x="9078295" y="749931"/>
                </a:cubicBezTo>
                <a:cubicBezTo>
                  <a:pt x="9088215" y="742159"/>
                  <a:pt x="9097366" y="732393"/>
                  <a:pt x="9105750" y="720633"/>
                </a:cubicBezTo>
                <a:cubicBezTo>
                  <a:pt x="9114133" y="708874"/>
                  <a:pt x="9121236" y="695027"/>
                  <a:pt x="9127059" y="679093"/>
                </a:cubicBezTo>
                <a:lnTo>
                  <a:pt x="9125829" y="679093"/>
                </a:lnTo>
                <a:cubicBezTo>
                  <a:pt x="9117437" y="688711"/>
                  <a:pt x="9107893" y="695951"/>
                  <a:pt x="9097196" y="700815"/>
                </a:cubicBezTo>
                <a:cubicBezTo>
                  <a:pt x="9086499" y="705678"/>
                  <a:pt x="9075828" y="708114"/>
                  <a:pt x="9065182" y="708123"/>
                </a:cubicBezTo>
                <a:cubicBezTo>
                  <a:pt x="9043316" y="707442"/>
                  <a:pt x="9027059" y="700316"/>
                  <a:pt x="9016411" y="686745"/>
                </a:cubicBezTo>
                <a:cubicBezTo>
                  <a:pt x="9005763" y="673173"/>
                  <a:pt x="9000461" y="657237"/>
                  <a:pt x="9000505" y="638938"/>
                </a:cubicBezTo>
                <a:cubicBezTo>
                  <a:pt x="9000699" y="620591"/>
                  <a:pt x="9005130" y="603341"/>
                  <a:pt x="9013798" y="587189"/>
                </a:cubicBezTo>
                <a:cubicBezTo>
                  <a:pt x="9022465" y="571037"/>
                  <a:pt x="9034206" y="557890"/>
                  <a:pt x="9049020" y="547747"/>
                </a:cubicBezTo>
                <a:cubicBezTo>
                  <a:pt x="9063836" y="537605"/>
                  <a:pt x="9080560" y="532375"/>
                  <a:pt x="9099193" y="532057"/>
                </a:cubicBezTo>
                <a:close/>
                <a:moveTo>
                  <a:pt x="5258408" y="526732"/>
                </a:moveTo>
                <a:lnTo>
                  <a:pt x="5454135" y="526732"/>
                </a:lnTo>
                <a:lnTo>
                  <a:pt x="5448401" y="556170"/>
                </a:lnTo>
                <a:lnTo>
                  <a:pt x="5367326" y="556170"/>
                </a:lnTo>
                <a:lnTo>
                  <a:pt x="5320647" y="802735"/>
                </a:lnTo>
                <a:lnTo>
                  <a:pt x="5286661" y="802735"/>
                </a:lnTo>
                <a:lnTo>
                  <a:pt x="5333340" y="556170"/>
                </a:lnTo>
                <a:lnTo>
                  <a:pt x="5252675" y="556170"/>
                </a:lnTo>
                <a:close/>
                <a:moveTo>
                  <a:pt x="5713829" y="526323"/>
                </a:moveTo>
                <a:cubicBezTo>
                  <a:pt x="5720033" y="526442"/>
                  <a:pt x="5724908" y="528453"/>
                  <a:pt x="5728454" y="532357"/>
                </a:cubicBezTo>
                <a:cubicBezTo>
                  <a:pt x="5732000" y="536260"/>
                  <a:pt x="5733806" y="541340"/>
                  <a:pt x="5733875" y="547596"/>
                </a:cubicBezTo>
                <a:cubicBezTo>
                  <a:pt x="5733559" y="554457"/>
                  <a:pt x="5731326" y="559963"/>
                  <a:pt x="5727175" y="564113"/>
                </a:cubicBezTo>
                <a:cubicBezTo>
                  <a:pt x="5723025" y="568264"/>
                  <a:pt x="5717621" y="570395"/>
                  <a:pt x="5710965" y="570506"/>
                </a:cubicBezTo>
                <a:cubicBezTo>
                  <a:pt x="5704957" y="570386"/>
                  <a:pt x="5700202" y="568375"/>
                  <a:pt x="5696699" y="564471"/>
                </a:cubicBezTo>
                <a:cubicBezTo>
                  <a:pt x="5693196" y="560568"/>
                  <a:pt x="5691406" y="555488"/>
                  <a:pt x="5691329" y="549232"/>
                </a:cubicBezTo>
                <a:cubicBezTo>
                  <a:pt x="5691500" y="542550"/>
                  <a:pt x="5693716" y="537096"/>
                  <a:pt x="5697977" y="532868"/>
                </a:cubicBezTo>
                <a:cubicBezTo>
                  <a:pt x="5702239" y="528641"/>
                  <a:pt x="5707523" y="526459"/>
                  <a:pt x="5713829" y="526323"/>
                </a:cubicBezTo>
                <a:close/>
                <a:moveTo>
                  <a:pt x="8253545" y="523046"/>
                </a:moveTo>
                <a:lnTo>
                  <a:pt x="8273972" y="523046"/>
                </a:lnTo>
                <a:cubicBezTo>
                  <a:pt x="8273554" y="531016"/>
                  <a:pt x="8275214" y="537603"/>
                  <a:pt x="8278949" y="542808"/>
                </a:cubicBezTo>
                <a:cubicBezTo>
                  <a:pt x="8282684" y="548013"/>
                  <a:pt x="8288547" y="550709"/>
                  <a:pt x="8296539" y="550897"/>
                </a:cubicBezTo>
                <a:cubicBezTo>
                  <a:pt x="8306270" y="550581"/>
                  <a:pt x="8313721" y="547629"/>
                  <a:pt x="8318894" y="542040"/>
                </a:cubicBezTo>
                <a:cubicBezTo>
                  <a:pt x="8324068" y="536451"/>
                  <a:pt x="8327528" y="530120"/>
                  <a:pt x="8329273" y="523046"/>
                </a:cubicBezTo>
                <a:lnTo>
                  <a:pt x="8350563" y="523046"/>
                </a:lnTo>
                <a:cubicBezTo>
                  <a:pt x="8347909" y="538188"/>
                  <a:pt x="8341752" y="550176"/>
                  <a:pt x="8332092" y="559010"/>
                </a:cubicBezTo>
                <a:cubicBezTo>
                  <a:pt x="8322431" y="567845"/>
                  <a:pt x="8310444" y="572359"/>
                  <a:pt x="8296129" y="572553"/>
                </a:cubicBezTo>
                <a:cubicBezTo>
                  <a:pt x="8278175" y="572052"/>
                  <a:pt x="8266059" y="566924"/>
                  <a:pt x="8259782" y="557169"/>
                </a:cubicBezTo>
                <a:cubicBezTo>
                  <a:pt x="8253506" y="547414"/>
                  <a:pt x="8251427" y="536039"/>
                  <a:pt x="8253545" y="523046"/>
                </a:cubicBezTo>
                <a:close/>
                <a:moveTo>
                  <a:pt x="7538324" y="521817"/>
                </a:moveTo>
                <a:lnTo>
                  <a:pt x="7576845" y="521817"/>
                </a:lnTo>
                <a:lnTo>
                  <a:pt x="7603857" y="580335"/>
                </a:lnTo>
                <a:lnTo>
                  <a:pt x="7579303" y="580335"/>
                </a:lnTo>
                <a:close/>
                <a:moveTo>
                  <a:pt x="6683025" y="521817"/>
                </a:moveTo>
                <a:lnTo>
                  <a:pt x="6723968" y="521817"/>
                </a:lnTo>
                <a:lnTo>
                  <a:pt x="6669503" y="580335"/>
                </a:lnTo>
                <a:lnTo>
                  <a:pt x="6642868" y="580335"/>
                </a:lnTo>
                <a:close/>
                <a:moveTo>
                  <a:pt x="4699875" y="521817"/>
                </a:moveTo>
                <a:lnTo>
                  <a:pt x="4738395" y="521817"/>
                </a:lnTo>
                <a:lnTo>
                  <a:pt x="4765409" y="580335"/>
                </a:lnTo>
                <a:lnTo>
                  <a:pt x="4740853" y="580335"/>
                </a:lnTo>
                <a:close/>
                <a:moveTo>
                  <a:pt x="4036823" y="521817"/>
                </a:moveTo>
                <a:lnTo>
                  <a:pt x="4061376" y="521817"/>
                </a:lnTo>
                <a:lnTo>
                  <a:pt x="4089612" y="580335"/>
                </a:lnTo>
                <a:lnTo>
                  <a:pt x="4064239" y="580335"/>
                </a:lnTo>
                <a:lnTo>
                  <a:pt x="4046655" y="542687"/>
                </a:lnTo>
                <a:lnTo>
                  <a:pt x="4045838" y="542687"/>
                </a:lnTo>
                <a:lnTo>
                  <a:pt x="4017153" y="580335"/>
                </a:lnTo>
                <a:lnTo>
                  <a:pt x="3989697" y="580335"/>
                </a:lnTo>
                <a:close/>
                <a:moveTo>
                  <a:pt x="839384" y="521817"/>
                </a:moveTo>
                <a:lnTo>
                  <a:pt x="863969" y="521817"/>
                </a:lnTo>
                <a:lnTo>
                  <a:pt x="891806" y="580335"/>
                </a:lnTo>
                <a:lnTo>
                  <a:pt x="866428" y="580335"/>
                </a:lnTo>
                <a:lnTo>
                  <a:pt x="848808" y="542687"/>
                </a:lnTo>
                <a:lnTo>
                  <a:pt x="847989" y="542687"/>
                </a:lnTo>
                <a:lnTo>
                  <a:pt x="819306" y="580335"/>
                </a:lnTo>
                <a:lnTo>
                  <a:pt x="791852" y="580335"/>
                </a:lnTo>
                <a:close/>
                <a:moveTo>
                  <a:pt x="312542" y="521817"/>
                </a:moveTo>
                <a:lnTo>
                  <a:pt x="337102" y="521817"/>
                </a:lnTo>
                <a:lnTo>
                  <a:pt x="365337" y="580335"/>
                </a:lnTo>
                <a:lnTo>
                  <a:pt x="339964" y="580335"/>
                </a:lnTo>
                <a:lnTo>
                  <a:pt x="322381" y="542687"/>
                </a:lnTo>
                <a:lnTo>
                  <a:pt x="321563" y="542687"/>
                </a:lnTo>
                <a:lnTo>
                  <a:pt x="292855" y="580335"/>
                </a:lnTo>
                <a:lnTo>
                  <a:pt x="265425" y="580335"/>
                </a:lnTo>
                <a:close/>
                <a:moveTo>
                  <a:pt x="5844311" y="518950"/>
                </a:moveTo>
                <a:lnTo>
                  <a:pt x="5870538" y="518950"/>
                </a:lnTo>
                <a:lnTo>
                  <a:pt x="5896317" y="577500"/>
                </a:lnTo>
                <a:lnTo>
                  <a:pt x="5870538" y="577500"/>
                </a:lnTo>
                <a:lnTo>
                  <a:pt x="5855376" y="538970"/>
                </a:lnTo>
                <a:lnTo>
                  <a:pt x="5854146" y="538970"/>
                </a:lnTo>
                <a:lnTo>
                  <a:pt x="5828330" y="577500"/>
                </a:lnTo>
                <a:lnTo>
                  <a:pt x="5800873" y="577500"/>
                </a:lnTo>
                <a:close/>
                <a:moveTo>
                  <a:pt x="9919731" y="511988"/>
                </a:moveTo>
                <a:lnTo>
                  <a:pt x="9953725" y="511988"/>
                </a:lnTo>
                <a:lnTo>
                  <a:pt x="9945534" y="554583"/>
                </a:lnTo>
                <a:lnTo>
                  <a:pt x="9978299" y="554583"/>
                </a:lnTo>
                <a:lnTo>
                  <a:pt x="9974204" y="576240"/>
                </a:lnTo>
                <a:lnTo>
                  <a:pt x="9941438" y="576240"/>
                </a:lnTo>
                <a:lnTo>
                  <a:pt x="9910311" y="740070"/>
                </a:lnTo>
                <a:cubicBezTo>
                  <a:pt x="9908236" y="750437"/>
                  <a:pt x="9906445" y="761035"/>
                  <a:pt x="9904934" y="771863"/>
                </a:cubicBezTo>
                <a:cubicBezTo>
                  <a:pt x="9903424" y="782691"/>
                  <a:pt x="9902349" y="792982"/>
                  <a:pt x="9901709" y="802735"/>
                </a:cubicBezTo>
                <a:lnTo>
                  <a:pt x="9870582" y="802735"/>
                </a:lnTo>
                <a:lnTo>
                  <a:pt x="9875906" y="763461"/>
                </a:lnTo>
                <a:lnTo>
                  <a:pt x="9875087" y="763461"/>
                </a:lnTo>
                <a:cubicBezTo>
                  <a:pt x="9865999" y="777642"/>
                  <a:pt x="9855401" y="788469"/>
                  <a:pt x="9843294" y="795942"/>
                </a:cubicBezTo>
                <a:cubicBezTo>
                  <a:pt x="9831185" y="803415"/>
                  <a:pt x="9818028" y="807181"/>
                  <a:pt x="9803821" y="807240"/>
                </a:cubicBezTo>
                <a:cubicBezTo>
                  <a:pt x="9784514" y="806773"/>
                  <a:pt x="9769815" y="799835"/>
                  <a:pt x="9759722" y="786426"/>
                </a:cubicBezTo>
                <a:cubicBezTo>
                  <a:pt x="9749631" y="773017"/>
                  <a:pt x="9744552" y="755939"/>
                  <a:pt x="9744484" y="735191"/>
                </a:cubicBezTo>
                <a:cubicBezTo>
                  <a:pt x="9744697" y="711337"/>
                  <a:pt x="9750089" y="689218"/>
                  <a:pt x="9760656" y="668833"/>
                </a:cubicBezTo>
                <a:cubicBezTo>
                  <a:pt x="9771224" y="648448"/>
                  <a:pt x="9785682" y="631978"/>
                  <a:pt x="9804031" y="619424"/>
                </a:cubicBezTo>
                <a:cubicBezTo>
                  <a:pt x="9822380" y="606869"/>
                  <a:pt x="9843336" y="600410"/>
                  <a:pt x="9866896" y="600046"/>
                </a:cubicBezTo>
                <a:cubicBezTo>
                  <a:pt x="9873380" y="600080"/>
                  <a:pt x="9879764" y="600727"/>
                  <a:pt x="9886043" y="601988"/>
                </a:cubicBezTo>
                <a:cubicBezTo>
                  <a:pt x="9892323" y="603248"/>
                  <a:pt x="9897682" y="604918"/>
                  <a:pt x="9902119" y="606996"/>
                </a:cubicBezTo>
                <a:lnTo>
                  <a:pt x="9907853" y="576240"/>
                </a:lnTo>
                <a:lnTo>
                  <a:pt x="9827985" y="576240"/>
                </a:lnTo>
                <a:lnTo>
                  <a:pt x="9832082" y="554583"/>
                </a:lnTo>
                <a:lnTo>
                  <a:pt x="9911949" y="554583"/>
                </a:lnTo>
                <a:close/>
                <a:moveTo>
                  <a:pt x="5483313" y="511988"/>
                </a:moveTo>
                <a:lnTo>
                  <a:pt x="5517308" y="511988"/>
                </a:lnTo>
                <a:lnTo>
                  <a:pt x="5492733" y="639724"/>
                </a:lnTo>
                <a:lnTo>
                  <a:pt x="5493553" y="639724"/>
                </a:lnTo>
                <a:cubicBezTo>
                  <a:pt x="5501983" y="627508"/>
                  <a:pt x="5512154" y="617878"/>
                  <a:pt x="5524066" y="610832"/>
                </a:cubicBezTo>
                <a:cubicBezTo>
                  <a:pt x="5535978" y="603786"/>
                  <a:pt x="5549425" y="600191"/>
                  <a:pt x="5564409" y="600046"/>
                </a:cubicBezTo>
                <a:cubicBezTo>
                  <a:pt x="5576305" y="599807"/>
                  <a:pt x="5587303" y="603761"/>
                  <a:pt x="5597401" y="611908"/>
                </a:cubicBezTo>
                <a:cubicBezTo>
                  <a:pt x="5607500" y="620055"/>
                  <a:pt x="5612869" y="633832"/>
                  <a:pt x="5613507" y="653240"/>
                </a:cubicBezTo>
                <a:cubicBezTo>
                  <a:pt x="5613498" y="658658"/>
                  <a:pt x="5613209" y="664307"/>
                  <a:pt x="5612638" y="670186"/>
                </a:cubicBezTo>
                <a:cubicBezTo>
                  <a:pt x="5612067" y="676065"/>
                  <a:pt x="5611266" y="681611"/>
                  <a:pt x="5610236" y="686825"/>
                </a:cubicBezTo>
                <a:lnTo>
                  <a:pt x="5588151" y="802735"/>
                </a:lnTo>
                <a:lnTo>
                  <a:pt x="5554170" y="802735"/>
                </a:lnTo>
                <a:lnTo>
                  <a:pt x="5576286" y="688463"/>
                </a:lnTo>
                <a:cubicBezTo>
                  <a:pt x="5576927" y="684785"/>
                  <a:pt x="5577490" y="680673"/>
                  <a:pt x="5577976" y="676125"/>
                </a:cubicBezTo>
                <a:cubicBezTo>
                  <a:pt x="5578462" y="671577"/>
                  <a:pt x="5578718" y="666542"/>
                  <a:pt x="5578744" y="661022"/>
                </a:cubicBezTo>
                <a:cubicBezTo>
                  <a:pt x="5578847" y="651593"/>
                  <a:pt x="5576492" y="643828"/>
                  <a:pt x="5571679" y="637727"/>
                </a:cubicBezTo>
                <a:cubicBezTo>
                  <a:pt x="5566867" y="631626"/>
                  <a:pt x="5558982" y="628469"/>
                  <a:pt x="5548026" y="628256"/>
                </a:cubicBezTo>
                <a:cubicBezTo>
                  <a:pt x="5534254" y="628605"/>
                  <a:pt x="5520738" y="635585"/>
                  <a:pt x="5507478" y="649195"/>
                </a:cubicBezTo>
                <a:cubicBezTo>
                  <a:pt x="5494218" y="662805"/>
                  <a:pt x="5485208" y="680946"/>
                  <a:pt x="5480446" y="703617"/>
                </a:cubicBezTo>
                <a:lnTo>
                  <a:pt x="5462016" y="802735"/>
                </a:lnTo>
                <a:lnTo>
                  <a:pt x="5428021" y="802735"/>
                </a:lnTo>
                <a:close/>
                <a:moveTo>
                  <a:pt x="4454614" y="511988"/>
                </a:moveTo>
                <a:lnTo>
                  <a:pt x="4488609" y="511988"/>
                </a:lnTo>
                <a:lnTo>
                  <a:pt x="4464034" y="639724"/>
                </a:lnTo>
                <a:lnTo>
                  <a:pt x="4464853" y="639724"/>
                </a:lnTo>
                <a:cubicBezTo>
                  <a:pt x="4473283" y="627508"/>
                  <a:pt x="4483455" y="617878"/>
                  <a:pt x="4495367" y="610832"/>
                </a:cubicBezTo>
                <a:cubicBezTo>
                  <a:pt x="4507278" y="603786"/>
                  <a:pt x="4520726" y="600191"/>
                  <a:pt x="4535710" y="600046"/>
                </a:cubicBezTo>
                <a:cubicBezTo>
                  <a:pt x="4547605" y="599807"/>
                  <a:pt x="4558603" y="603761"/>
                  <a:pt x="4568701" y="611908"/>
                </a:cubicBezTo>
                <a:cubicBezTo>
                  <a:pt x="4578801" y="620055"/>
                  <a:pt x="4584169" y="633832"/>
                  <a:pt x="4584807" y="653240"/>
                </a:cubicBezTo>
                <a:cubicBezTo>
                  <a:pt x="4584799" y="658658"/>
                  <a:pt x="4584509" y="664307"/>
                  <a:pt x="4583939" y="670186"/>
                </a:cubicBezTo>
                <a:cubicBezTo>
                  <a:pt x="4583368" y="676065"/>
                  <a:pt x="4582567" y="681611"/>
                  <a:pt x="4581536" y="686825"/>
                </a:cubicBezTo>
                <a:lnTo>
                  <a:pt x="4559451" y="802735"/>
                </a:lnTo>
                <a:lnTo>
                  <a:pt x="4525470" y="802735"/>
                </a:lnTo>
                <a:lnTo>
                  <a:pt x="4547588" y="688463"/>
                </a:lnTo>
                <a:cubicBezTo>
                  <a:pt x="4548228" y="684785"/>
                  <a:pt x="4548791" y="680673"/>
                  <a:pt x="4549277" y="676125"/>
                </a:cubicBezTo>
                <a:cubicBezTo>
                  <a:pt x="4549764" y="671577"/>
                  <a:pt x="4550019" y="666542"/>
                  <a:pt x="4550045" y="661022"/>
                </a:cubicBezTo>
                <a:cubicBezTo>
                  <a:pt x="4550147" y="651593"/>
                  <a:pt x="4547792" y="643828"/>
                  <a:pt x="4542980" y="637727"/>
                </a:cubicBezTo>
                <a:cubicBezTo>
                  <a:pt x="4538168" y="631626"/>
                  <a:pt x="4530283" y="628469"/>
                  <a:pt x="4519327" y="628256"/>
                </a:cubicBezTo>
                <a:cubicBezTo>
                  <a:pt x="4505555" y="628605"/>
                  <a:pt x="4492039" y="635585"/>
                  <a:pt x="4478779" y="649195"/>
                </a:cubicBezTo>
                <a:cubicBezTo>
                  <a:pt x="4465519" y="662805"/>
                  <a:pt x="4456508" y="680946"/>
                  <a:pt x="4451747" y="703617"/>
                </a:cubicBezTo>
                <a:lnTo>
                  <a:pt x="4433316" y="802735"/>
                </a:lnTo>
                <a:lnTo>
                  <a:pt x="4399321" y="802735"/>
                </a:lnTo>
                <a:close/>
                <a:moveTo>
                  <a:pt x="2597239" y="511988"/>
                </a:moveTo>
                <a:lnTo>
                  <a:pt x="2631234" y="511988"/>
                </a:lnTo>
                <a:lnTo>
                  <a:pt x="2606660" y="639724"/>
                </a:lnTo>
                <a:lnTo>
                  <a:pt x="2607479" y="639724"/>
                </a:lnTo>
                <a:cubicBezTo>
                  <a:pt x="2615909" y="627508"/>
                  <a:pt x="2626081" y="617878"/>
                  <a:pt x="2637992" y="610832"/>
                </a:cubicBezTo>
                <a:cubicBezTo>
                  <a:pt x="2649904" y="603786"/>
                  <a:pt x="2663352" y="600191"/>
                  <a:pt x="2678335" y="600046"/>
                </a:cubicBezTo>
                <a:cubicBezTo>
                  <a:pt x="2690231" y="599807"/>
                  <a:pt x="2701229" y="603761"/>
                  <a:pt x="2711327" y="611908"/>
                </a:cubicBezTo>
                <a:cubicBezTo>
                  <a:pt x="2721426" y="620055"/>
                  <a:pt x="2726795" y="633832"/>
                  <a:pt x="2727433" y="653240"/>
                </a:cubicBezTo>
                <a:cubicBezTo>
                  <a:pt x="2727425" y="658658"/>
                  <a:pt x="2727135" y="664307"/>
                  <a:pt x="2726564" y="670186"/>
                </a:cubicBezTo>
                <a:cubicBezTo>
                  <a:pt x="2725993" y="676065"/>
                  <a:pt x="2725192" y="681611"/>
                  <a:pt x="2724162" y="686825"/>
                </a:cubicBezTo>
                <a:lnTo>
                  <a:pt x="2702077" y="802735"/>
                </a:lnTo>
                <a:lnTo>
                  <a:pt x="2668096" y="802735"/>
                </a:lnTo>
                <a:lnTo>
                  <a:pt x="2690213" y="688463"/>
                </a:lnTo>
                <a:cubicBezTo>
                  <a:pt x="2690853" y="684785"/>
                  <a:pt x="2691416" y="680673"/>
                  <a:pt x="2691903" y="676125"/>
                </a:cubicBezTo>
                <a:cubicBezTo>
                  <a:pt x="2692389" y="671577"/>
                  <a:pt x="2692644" y="666542"/>
                  <a:pt x="2692671" y="661022"/>
                </a:cubicBezTo>
                <a:cubicBezTo>
                  <a:pt x="2692773" y="651593"/>
                  <a:pt x="2690418" y="643828"/>
                  <a:pt x="2685605" y="637727"/>
                </a:cubicBezTo>
                <a:cubicBezTo>
                  <a:pt x="2680793" y="631626"/>
                  <a:pt x="2672908" y="628469"/>
                  <a:pt x="2661952" y="628256"/>
                </a:cubicBezTo>
                <a:cubicBezTo>
                  <a:pt x="2648181" y="628605"/>
                  <a:pt x="2634664" y="635585"/>
                  <a:pt x="2621404" y="649195"/>
                </a:cubicBezTo>
                <a:cubicBezTo>
                  <a:pt x="2608144" y="662805"/>
                  <a:pt x="2599134" y="680946"/>
                  <a:pt x="2594373" y="703617"/>
                </a:cubicBezTo>
                <a:lnTo>
                  <a:pt x="2575942" y="802735"/>
                </a:lnTo>
                <a:lnTo>
                  <a:pt x="2541947" y="802735"/>
                </a:lnTo>
                <a:close/>
                <a:moveTo>
                  <a:pt x="1613932" y="511988"/>
                </a:moveTo>
                <a:lnTo>
                  <a:pt x="1647927" y="511988"/>
                </a:lnTo>
                <a:lnTo>
                  <a:pt x="1639735" y="554583"/>
                </a:lnTo>
                <a:lnTo>
                  <a:pt x="1672502" y="554583"/>
                </a:lnTo>
                <a:lnTo>
                  <a:pt x="1668405" y="576240"/>
                </a:lnTo>
                <a:lnTo>
                  <a:pt x="1635640" y="576240"/>
                </a:lnTo>
                <a:lnTo>
                  <a:pt x="1604512" y="740070"/>
                </a:lnTo>
                <a:cubicBezTo>
                  <a:pt x="1602438" y="750437"/>
                  <a:pt x="1600647" y="761035"/>
                  <a:pt x="1599136" y="771863"/>
                </a:cubicBezTo>
                <a:cubicBezTo>
                  <a:pt x="1597626" y="782691"/>
                  <a:pt x="1596550" y="792982"/>
                  <a:pt x="1595911" y="802735"/>
                </a:cubicBezTo>
                <a:lnTo>
                  <a:pt x="1564782" y="802735"/>
                </a:lnTo>
                <a:lnTo>
                  <a:pt x="1570107" y="763461"/>
                </a:lnTo>
                <a:lnTo>
                  <a:pt x="1569289" y="763461"/>
                </a:lnTo>
                <a:cubicBezTo>
                  <a:pt x="1560201" y="777642"/>
                  <a:pt x="1549603" y="788469"/>
                  <a:pt x="1537495" y="795942"/>
                </a:cubicBezTo>
                <a:cubicBezTo>
                  <a:pt x="1525387" y="803415"/>
                  <a:pt x="1512230" y="807181"/>
                  <a:pt x="1498022" y="807240"/>
                </a:cubicBezTo>
                <a:cubicBezTo>
                  <a:pt x="1478715" y="806773"/>
                  <a:pt x="1464016" y="799835"/>
                  <a:pt x="1453924" y="786426"/>
                </a:cubicBezTo>
                <a:cubicBezTo>
                  <a:pt x="1443832" y="773017"/>
                  <a:pt x="1438752" y="755939"/>
                  <a:pt x="1438685" y="735191"/>
                </a:cubicBezTo>
                <a:cubicBezTo>
                  <a:pt x="1438900" y="711337"/>
                  <a:pt x="1444290" y="689218"/>
                  <a:pt x="1454857" y="668833"/>
                </a:cubicBezTo>
                <a:cubicBezTo>
                  <a:pt x="1465425" y="648448"/>
                  <a:pt x="1479884" y="631978"/>
                  <a:pt x="1498233" y="619424"/>
                </a:cubicBezTo>
                <a:cubicBezTo>
                  <a:pt x="1516582" y="606869"/>
                  <a:pt x="1537536" y="600410"/>
                  <a:pt x="1561097" y="600046"/>
                </a:cubicBezTo>
                <a:cubicBezTo>
                  <a:pt x="1567582" y="600080"/>
                  <a:pt x="1573965" y="600727"/>
                  <a:pt x="1580244" y="601988"/>
                </a:cubicBezTo>
                <a:cubicBezTo>
                  <a:pt x="1586524" y="603248"/>
                  <a:pt x="1591883" y="604918"/>
                  <a:pt x="1596321" y="606996"/>
                </a:cubicBezTo>
                <a:lnTo>
                  <a:pt x="1602054" y="576240"/>
                </a:lnTo>
                <a:lnTo>
                  <a:pt x="1522188" y="576240"/>
                </a:lnTo>
                <a:lnTo>
                  <a:pt x="1526283" y="554583"/>
                </a:lnTo>
                <a:lnTo>
                  <a:pt x="1606150" y="554583"/>
                </a:lnTo>
                <a:close/>
                <a:moveTo>
                  <a:pt x="5927832" y="486594"/>
                </a:moveTo>
                <a:lnTo>
                  <a:pt x="5961417" y="486594"/>
                </a:lnTo>
                <a:lnTo>
                  <a:pt x="5911858" y="539787"/>
                </a:lnTo>
                <a:lnTo>
                  <a:pt x="5891001" y="539787"/>
                </a:lnTo>
                <a:close/>
                <a:moveTo>
                  <a:pt x="8928261" y="349777"/>
                </a:moveTo>
                <a:cubicBezTo>
                  <a:pt x="8934107" y="349930"/>
                  <a:pt x="8938879" y="351976"/>
                  <a:pt x="8942577" y="355913"/>
                </a:cubicBezTo>
                <a:cubicBezTo>
                  <a:pt x="8946276" y="359850"/>
                  <a:pt x="8948185" y="364759"/>
                  <a:pt x="8948304" y="370640"/>
                </a:cubicBezTo>
                <a:cubicBezTo>
                  <a:pt x="8948211" y="376537"/>
                  <a:pt x="8946353" y="381514"/>
                  <a:pt x="8942731" y="385571"/>
                </a:cubicBezTo>
                <a:cubicBezTo>
                  <a:pt x="8939109" y="389628"/>
                  <a:pt x="8934286" y="391741"/>
                  <a:pt x="8928261" y="391912"/>
                </a:cubicBezTo>
                <a:cubicBezTo>
                  <a:pt x="8922022" y="391741"/>
                  <a:pt x="8917011" y="389628"/>
                  <a:pt x="8913227" y="385571"/>
                </a:cubicBezTo>
                <a:cubicBezTo>
                  <a:pt x="8909443" y="381514"/>
                  <a:pt x="8907500" y="376537"/>
                  <a:pt x="8907398" y="370640"/>
                </a:cubicBezTo>
                <a:cubicBezTo>
                  <a:pt x="8907551" y="364759"/>
                  <a:pt x="8909597" y="359850"/>
                  <a:pt x="8913534" y="355913"/>
                </a:cubicBezTo>
                <a:cubicBezTo>
                  <a:pt x="8917472" y="351976"/>
                  <a:pt x="8922380" y="349930"/>
                  <a:pt x="8928261" y="349777"/>
                </a:cubicBezTo>
                <a:close/>
                <a:moveTo>
                  <a:pt x="10261054" y="269910"/>
                </a:moveTo>
                <a:cubicBezTo>
                  <a:pt x="10268095" y="270037"/>
                  <a:pt x="10273652" y="272339"/>
                  <a:pt x="10277727" y="276814"/>
                </a:cubicBezTo>
                <a:cubicBezTo>
                  <a:pt x="10281801" y="281290"/>
                  <a:pt x="10283881" y="287171"/>
                  <a:pt x="10283967" y="294460"/>
                </a:cubicBezTo>
                <a:cubicBezTo>
                  <a:pt x="10283847" y="302029"/>
                  <a:pt x="10281426" y="308371"/>
                  <a:pt x="10276703" y="313486"/>
                </a:cubicBezTo>
                <a:cubicBezTo>
                  <a:pt x="10271982" y="318601"/>
                  <a:pt x="10265674" y="321260"/>
                  <a:pt x="10257781" y="321465"/>
                </a:cubicBezTo>
                <a:cubicBezTo>
                  <a:pt x="10250936" y="321303"/>
                  <a:pt x="10245498" y="318967"/>
                  <a:pt x="10241467" y="314458"/>
                </a:cubicBezTo>
                <a:cubicBezTo>
                  <a:pt x="10237435" y="309948"/>
                  <a:pt x="10235372" y="304237"/>
                  <a:pt x="10235278" y="297324"/>
                </a:cubicBezTo>
                <a:cubicBezTo>
                  <a:pt x="10235406" y="289558"/>
                  <a:pt x="10237810" y="283097"/>
                  <a:pt x="10242489" y="277940"/>
                </a:cubicBezTo>
                <a:cubicBezTo>
                  <a:pt x="10247169" y="272782"/>
                  <a:pt x="10253357" y="270106"/>
                  <a:pt x="10261054" y="269910"/>
                </a:cubicBezTo>
                <a:close/>
                <a:moveTo>
                  <a:pt x="9616379" y="141661"/>
                </a:moveTo>
                <a:cubicBezTo>
                  <a:pt x="9599748" y="141995"/>
                  <a:pt x="9585180" y="147064"/>
                  <a:pt x="9572675" y="156866"/>
                </a:cubicBezTo>
                <a:cubicBezTo>
                  <a:pt x="9560171" y="166669"/>
                  <a:pt x="9550397" y="179203"/>
                  <a:pt x="9543353" y="194469"/>
                </a:cubicBezTo>
                <a:cubicBezTo>
                  <a:pt x="9536309" y="209735"/>
                  <a:pt x="9532664" y="225729"/>
                  <a:pt x="9532416" y="242451"/>
                </a:cubicBezTo>
                <a:cubicBezTo>
                  <a:pt x="9532109" y="253932"/>
                  <a:pt x="9534668" y="264568"/>
                  <a:pt x="9540095" y="274358"/>
                </a:cubicBezTo>
                <a:cubicBezTo>
                  <a:pt x="9545522" y="284149"/>
                  <a:pt x="9555659" y="289356"/>
                  <a:pt x="9570506" y="289979"/>
                </a:cubicBezTo>
                <a:cubicBezTo>
                  <a:pt x="9580338" y="289764"/>
                  <a:pt x="9589799" y="286097"/>
                  <a:pt x="9598888" y="278977"/>
                </a:cubicBezTo>
                <a:cubicBezTo>
                  <a:pt x="9607977" y="271858"/>
                  <a:pt x="9615860" y="262576"/>
                  <a:pt x="9622537" y="251131"/>
                </a:cubicBezTo>
                <a:cubicBezTo>
                  <a:pt x="9629214" y="239687"/>
                  <a:pt x="9633851" y="227370"/>
                  <a:pt x="9636448" y="214181"/>
                </a:cubicBezTo>
                <a:lnTo>
                  <a:pt x="9649145" y="148216"/>
                </a:lnTo>
                <a:cubicBezTo>
                  <a:pt x="9645987" y="146688"/>
                  <a:pt x="9641550" y="145237"/>
                  <a:pt x="9635833" y="143863"/>
                </a:cubicBezTo>
                <a:cubicBezTo>
                  <a:pt x="9630116" y="142489"/>
                  <a:pt x="9623631" y="141755"/>
                  <a:pt x="9616379" y="141661"/>
                </a:cubicBezTo>
                <a:close/>
                <a:moveTo>
                  <a:pt x="5072954" y="141661"/>
                </a:moveTo>
                <a:cubicBezTo>
                  <a:pt x="5056323" y="141995"/>
                  <a:pt x="5041755" y="147064"/>
                  <a:pt x="5029251" y="156866"/>
                </a:cubicBezTo>
                <a:cubicBezTo>
                  <a:pt x="5016746" y="166669"/>
                  <a:pt x="5006972" y="179203"/>
                  <a:pt x="4999928" y="194469"/>
                </a:cubicBezTo>
                <a:cubicBezTo>
                  <a:pt x="4992884" y="209735"/>
                  <a:pt x="4989239" y="225729"/>
                  <a:pt x="4988991" y="242451"/>
                </a:cubicBezTo>
                <a:cubicBezTo>
                  <a:pt x="4988684" y="253932"/>
                  <a:pt x="4991244" y="264568"/>
                  <a:pt x="4996671" y="274358"/>
                </a:cubicBezTo>
                <a:cubicBezTo>
                  <a:pt x="5002097" y="284149"/>
                  <a:pt x="5012234" y="289356"/>
                  <a:pt x="5027082" y="289979"/>
                </a:cubicBezTo>
                <a:cubicBezTo>
                  <a:pt x="5036914" y="289764"/>
                  <a:pt x="5046374" y="286097"/>
                  <a:pt x="5055463" y="278977"/>
                </a:cubicBezTo>
                <a:cubicBezTo>
                  <a:pt x="5064553" y="271858"/>
                  <a:pt x="5072435" y="262576"/>
                  <a:pt x="5079113" y="251131"/>
                </a:cubicBezTo>
                <a:cubicBezTo>
                  <a:pt x="5085790" y="239687"/>
                  <a:pt x="5090427" y="227370"/>
                  <a:pt x="5093023" y="214181"/>
                </a:cubicBezTo>
                <a:lnTo>
                  <a:pt x="5105720" y="148216"/>
                </a:lnTo>
                <a:cubicBezTo>
                  <a:pt x="5102562" y="146688"/>
                  <a:pt x="5098126" y="145237"/>
                  <a:pt x="5092408" y="143863"/>
                </a:cubicBezTo>
                <a:cubicBezTo>
                  <a:pt x="5086691" y="142489"/>
                  <a:pt x="5080206" y="141755"/>
                  <a:pt x="5072954" y="141661"/>
                </a:cubicBezTo>
                <a:close/>
                <a:moveTo>
                  <a:pt x="3206055" y="141661"/>
                </a:moveTo>
                <a:cubicBezTo>
                  <a:pt x="3189424" y="141995"/>
                  <a:pt x="3174856" y="147064"/>
                  <a:pt x="3162352" y="156866"/>
                </a:cubicBezTo>
                <a:cubicBezTo>
                  <a:pt x="3149847" y="166669"/>
                  <a:pt x="3140073" y="179203"/>
                  <a:pt x="3133029" y="194469"/>
                </a:cubicBezTo>
                <a:cubicBezTo>
                  <a:pt x="3125986" y="209735"/>
                  <a:pt x="3122340" y="225729"/>
                  <a:pt x="3122092" y="242451"/>
                </a:cubicBezTo>
                <a:cubicBezTo>
                  <a:pt x="3121785" y="253932"/>
                  <a:pt x="3124345" y="264568"/>
                  <a:pt x="3129771" y="274358"/>
                </a:cubicBezTo>
                <a:cubicBezTo>
                  <a:pt x="3135198" y="284149"/>
                  <a:pt x="3145336" y="289356"/>
                  <a:pt x="3160183" y="289979"/>
                </a:cubicBezTo>
                <a:cubicBezTo>
                  <a:pt x="3170015" y="289764"/>
                  <a:pt x="3179476" y="286097"/>
                  <a:pt x="3188564" y="278977"/>
                </a:cubicBezTo>
                <a:cubicBezTo>
                  <a:pt x="3197654" y="271858"/>
                  <a:pt x="3205537" y="262576"/>
                  <a:pt x="3212214" y="251131"/>
                </a:cubicBezTo>
                <a:cubicBezTo>
                  <a:pt x="3218891" y="239687"/>
                  <a:pt x="3223528" y="227370"/>
                  <a:pt x="3226124" y="214181"/>
                </a:cubicBezTo>
                <a:lnTo>
                  <a:pt x="3238821" y="148216"/>
                </a:lnTo>
                <a:cubicBezTo>
                  <a:pt x="3235664" y="146688"/>
                  <a:pt x="3231227" y="145237"/>
                  <a:pt x="3225510" y="143863"/>
                </a:cubicBezTo>
                <a:cubicBezTo>
                  <a:pt x="3219793" y="142489"/>
                  <a:pt x="3213308" y="141755"/>
                  <a:pt x="3206055" y="141661"/>
                </a:cubicBezTo>
                <a:close/>
                <a:moveTo>
                  <a:pt x="2272605" y="141661"/>
                </a:moveTo>
                <a:cubicBezTo>
                  <a:pt x="2256606" y="141957"/>
                  <a:pt x="2242276" y="146965"/>
                  <a:pt x="2229615" y="156684"/>
                </a:cubicBezTo>
                <a:cubicBezTo>
                  <a:pt x="2216953" y="166404"/>
                  <a:pt x="2206931" y="179059"/>
                  <a:pt x="2199549" y="194651"/>
                </a:cubicBezTo>
                <a:cubicBezTo>
                  <a:pt x="2192166" y="210243"/>
                  <a:pt x="2188394" y="226996"/>
                  <a:pt x="2188232" y="244909"/>
                </a:cubicBezTo>
                <a:cubicBezTo>
                  <a:pt x="2187968" y="257337"/>
                  <a:pt x="2190545" y="268433"/>
                  <a:pt x="2195963" y="278198"/>
                </a:cubicBezTo>
                <a:cubicBezTo>
                  <a:pt x="2201382" y="287963"/>
                  <a:pt x="2211228" y="293119"/>
                  <a:pt x="2225504" y="293665"/>
                </a:cubicBezTo>
                <a:cubicBezTo>
                  <a:pt x="2239199" y="293349"/>
                  <a:pt x="2252459" y="286504"/>
                  <a:pt x="2265284" y="273128"/>
                </a:cubicBezTo>
                <a:cubicBezTo>
                  <a:pt x="2278108" y="259753"/>
                  <a:pt x="2286965" y="241742"/>
                  <a:pt x="2291855" y="219097"/>
                </a:cubicBezTo>
                <a:lnTo>
                  <a:pt x="2305371" y="149856"/>
                </a:lnTo>
                <a:cubicBezTo>
                  <a:pt x="2301855" y="147543"/>
                  <a:pt x="2297316" y="145614"/>
                  <a:pt x="2291752" y="144069"/>
                </a:cubicBezTo>
                <a:cubicBezTo>
                  <a:pt x="2286189" y="142524"/>
                  <a:pt x="2279806" y="141721"/>
                  <a:pt x="2272605" y="141661"/>
                </a:cubicBezTo>
                <a:close/>
                <a:moveTo>
                  <a:pt x="1777305" y="141661"/>
                </a:moveTo>
                <a:cubicBezTo>
                  <a:pt x="1761306" y="141957"/>
                  <a:pt x="1746976" y="146965"/>
                  <a:pt x="1734314" y="156684"/>
                </a:cubicBezTo>
                <a:cubicBezTo>
                  <a:pt x="1721653" y="166404"/>
                  <a:pt x="1711631" y="179059"/>
                  <a:pt x="1704249" y="194651"/>
                </a:cubicBezTo>
                <a:cubicBezTo>
                  <a:pt x="1696867" y="210243"/>
                  <a:pt x="1693094" y="226996"/>
                  <a:pt x="1692932" y="244909"/>
                </a:cubicBezTo>
                <a:cubicBezTo>
                  <a:pt x="1692668" y="257337"/>
                  <a:pt x="1695245" y="268433"/>
                  <a:pt x="1700663" y="278198"/>
                </a:cubicBezTo>
                <a:cubicBezTo>
                  <a:pt x="1706082" y="287963"/>
                  <a:pt x="1715928" y="293119"/>
                  <a:pt x="1730203" y="293665"/>
                </a:cubicBezTo>
                <a:cubicBezTo>
                  <a:pt x="1743899" y="293349"/>
                  <a:pt x="1757159" y="286504"/>
                  <a:pt x="1769984" y="273128"/>
                </a:cubicBezTo>
                <a:cubicBezTo>
                  <a:pt x="1782808" y="259753"/>
                  <a:pt x="1791665" y="241742"/>
                  <a:pt x="1796555" y="219097"/>
                </a:cubicBezTo>
                <a:lnTo>
                  <a:pt x="1810071" y="149856"/>
                </a:lnTo>
                <a:cubicBezTo>
                  <a:pt x="1806555" y="147543"/>
                  <a:pt x="1802016" y="145614"/>
                  <a:pt x="1796452" y="144069"/>
                </a:cubicBezTo>
                <a:cubicBezTo>
                  <a:pt x="1790889" y="142524"/>
                  <a:pt x="1784506" y="141721"/>
                  <a:pt x="1777305" y="141661"/>
                </a:cubicBezTo>
                <a:close/>
                <a:moveTo>
                  <a:pt x="10158429" y="141252"/>
                </a:moveTo>
                <a:cubicBezTo>
                  <a:pt x="10141157" y="141576"/>
                  <a:pt x="10125524" y="146892"/>
                  <a:pt x="10111531" y="157200"/>
                </a:cubicBezTo>
                <a:cubicBezTo>
                  <a:pt x="10097538" y="167509"/>
                  <a:pt x="10086367" y="180868"/>
                  <a:pt x="10078019" y="197276"/>
                </a:cubicBezTo>
                <a:cubicBezTo>
                  <a:pt x="10069671" y="213685"/>
                  <a:pt x="10065330" y="231201"/>
                  <a:pt x="10064997" y="249826"/>
                </a:cubicBezTo>
                <a:cubicBezTo>
                  <a:pt x="10064774" y="261332"/>
                  <a:pt x="10067165" y="271404"/>
                  <a:pt x="10072168" y="280042"/>
                </a:cubicBezTo>
                <a:cubicBezTo>
                  <a:pt x="10077170" y="288680"/>
                  <a:pt x="10086118" y="293221"/>
                  <a:pt x="10099010" y="293665"/>
                </a:cubicBezTo>
                <a:cubicBezTo>
                  <a:pt x="10113754" y="293230"/>
                  <a:pt x="10128010" y="284881"/>
                  <a:pt x="10141779" y="268619"/>
                </a:cubicBezTo>
                <a:cubicBezTo>
                  <a:pt x="10155547" y="252356"/>
                  <a:pt x="10165188" y="230789"/>
                  <a:pt x="10170701" y="203917"/>
                </a:cubicBezTo>
                <a:lnTo>
                  <a:pt x="10182151" y="144120"/>
                </a:lnTo>
                <a:cubicBezTo>
                  <a:pt x="10179730" y="143463"/>
                  <a:pt x="10176596" y="142831"/>
                  <a:pt x="10172745" y="142225"/>
                </a:cubicBezTo>
                <a:cubicBezTo>
                  <a:pt x="10168894" y="141619"/>
                  <a:pt x="10164122" y="141295"/>
                  <a:pt x="10158429" y="141252"/>
                </a:cubicBezTo>
                <a:close/>
                <a:moveTo>
                  <a:pt x="8986854" y="141252"/>
                </a:moveTo>
                <a:cubicBezTo>
                  <a:pt x="8969580" y="141576"/>
                  <a:pt x="8953946" y="146892"/>
                  <a:pt x="8939953" y="157200"/>
                </a:cubicBezTo>
                <a:cubicBezTo>
                  <a:pt x="8925960" y="167509"/>
                  <a:pt x="8914789" y="180868"/>
                  <a:pt x="8906443" y="197276"/>
                </a:cubicBezTo>
                <a:cubicBezTo>
                  <a:pt x="8898096" y="213685"/>
                  <a:pt x="8893756" y="231201"/>
                  <a:pt x="8893421" y="249826"/>
                </a:cubicBezTo>
                <a:cubicBezTo>
                  <a:pt x="8893201" y="261332"/>
                  <a:pt x="8895595" y="271404"/>
                  <a:pt x="8900603" y="280042"/>
                </a:cubicBezTo>
                <a:cubicBezTo>
                  <a:pt x="8905611" y="288680"/>
                  <a:pt x="8914557" y="293221"/>
                  <a:pt x="8927442" y="293665"/>
                </a:cubicBezTo>
                <a:cubicBezTo>
                  <a:pt x="8942173" y="293230"/>
                  <a:pt x="8956423" y="284881"/>
                  <a:pt x="8970196" y="268619"/>
                </a:cubicBezTo>
                <a:cubicBezTo>
                  <a:pt x="8983967" y="252356"/>
                  <a:pt x="8993610" y="230789"/>
                  <a:pt x="8999126" y="203917"/>
                </a:cubicBezTo>
                <a:lnTo>
                  <a:pt x="9010575" y="144120"/>
                </a:lnTo>
                <a:cubicBezTo>
                  <a:pt x="9008156" y="143463"/>
                  <a:pt x="9005021" y="142831"/>
                  <a:pt x="9001170" y="142225"/>
                </a:cubicBezTo>
                <a:cubicBezTo>
                  <a:pt x="8997319" y="141619"/>
                  <a:pt x="8992547" y="141295"/>
                  <a:pt x="8986854" y="141252"/>
                </a:cubicBezTo>
                <a:close/>
                <a:moveTo>
                  <a:pt x="8224855" y="141252"/>
                </a:moveTo>
                <a:cubicBezTo>
                  <a:pt x="8207582" y="141576"/>
                  <a:pt x="8191950" y="146892"/>
                  <a:pt x="8177956" y="157200"/>
                </a:cubicBezTo>
                <a:cubicBezTo>
                  <a:pt x="8163962" y="167509"/>
                  <a:pt x="8152791" y="180868"/>
                  <a:pt x="8144444" y="197276"/>
                </a:cubicBezTo>
                <a:cubicBezTo>
                  <a:pt x="8136096" y="213685"/>
                  <a:pt x="8131756" y="231201"/>
                  <a:pt x="8131422" y="249826"/>
                </a:cubicBezTo>
                <a:cubicBezTo>
                  <a:pt x="8131200" y="261332"/>
                  <a:pt x="8133590" y="271404"/>
                  <a:pt x="8138592" y="280042"/>
                </a:cubicBezTo>
                <a:cubicBezTo>
                  <a:pt x="8143596" y="288680"/>
                  <a:pt x="8152543" y="293221"/>
                  <a:pt x="8165434" y="293665"/>
                </a:cubicBezTo>
                <a:cubicBezTo>
                  <a:pt x="8180179" y="293230"/>
                  <a:pt x="8194435" y="284881"/>
                  <a:pt x="8208203" y="268619"/>
                </a:cubicBezTo>
                <a:cubicBezTo>
                  <a:pt x="8221972" y="252356"/>
                  <a:pt x="8231612" y="230789"/>
                  <a:pt x="8237126" y="203917"/>
                </a:cubicBezTo>
                <a:lnTo>
                  <a:pt x="8248576" y="144120"/>
                </a:lnTo>
                <a:cubicBezTo>
                  <a:pt x="8246156" y="143463"/>
                  <a:pt x="8243021" y="142831"/>
                  <a:pt x="8239170" y="142225"/>
                </a:cubicBezTo>
                <a:cubicBezTo>
                  <a:pt x="8235318" y="141619"/>
                  <a:pt x="8230548" y="141295"/>
                  <a:pt x="8224855" y="141252"/>
                </a:cubicBezTo>
                <a:close/>
                <a:moveTo>
                  <a:pt x="7175248" y="141252"/>
                </a:moveTo>
                <a:cubicBezTo>
                  <a:pt x="7160950" y="141614"/>
                  <a:pt x="7148480" y="146672"/>
                  <a:pt x="7137839" y="156426"/>
                </a:cubicBezTo>
                <a:cubicBezTo>
                  <a:pt x="7127198" y="166181"/>
                  <a:pt x="7118948" y="178462"/>
                  <a:pt x="7113087" y="193270"/>
                </a:cubicBezTo>
                <a:cubicBezTo>
                  <a:pt x="7107226" y="208078"/>
                  <a:pt x="7104317" y="223242"/>
                  <a:pt x="7104360" y="238763"/>
                </a:cubicBezTo>
                <a:cubicBezTo>
                  <a:pt x="7104488" y="255246"/>
                  <a:pt x="7108637" y="268578"/>
                  <a:pt x="7116806" y="278761"/>
                </a:cubicBezTo>
                <a:cubicBezTo>
                  <a:pt x="7124976" y="288944"/>
                  <a:pt x="7136398" y="294185"/>
                  <a:pt x="7151072" y="294484"/>
                </a:cubicBezTo>
                <a:cubicBezTo>
                  <a:pt x="7164584" y="294133"/>
                  <a:pt x="7176624" y="289100"/>
                  <a:pt x="7187191" y="279385"/>
                </a:cubicBezTo>
                <a:cubicBezTo>
                  <a:pt x="7197758" y="269671"/>
                  <a:pt x="7206096" y="257385"/>
                  <a:pt x="7212202" y="242526"/>
                </a:cubicBezTo>
                <a:cubicBezTo>
                  <a:pt x="7218307" y="227668"/>
                  <a:pt x="7221423" y="212347"/>
                  <a:pt x="7221550" y="196563"/>
                </a:cubicBezTo>
                <a:cubicBezTo>
                  <a:pt x="7221638" y="188657"/>
                  <a:pt x="7220277" y="180478"/>
                  <a:pt x="7217468" y="172026"/>
                </a:cubicBezTo>
                <a:cubicBezTo>
                  <a:pt x="7214657" y="163573"/>
                  <a:pt x="7209866" y="156396"/>
                  <a:pt x="7203096" y="150493"/>
                </a:cubicBezTo>
                <a:cubicBezTo>
                  <a:pt x="7196325" y="144590"/>
                  <a:pt x="7187042" y="141510"/>
                  <a:pt x="7175248" y="141252"/>
                </a:cubicBezTo>
                <a:close/>
                <a:moveTo>
                  <a:pt x="6986605" y="141252"/>
                </a:moveTo>
                <a:cubicBezTo>
                  <a:pt x="6969332" y="141576"/>
                  <a:pt x="6953700" y="146892"/>
                  <a:pt x="6939706" y="157200"/>
                </a:cubicBezTo>
                <a:cubicBezTo>
                  <a:pt x="6925713" y="167509"/>
                  <a:pt x="6914541" y="180868"/>
                  <a:pt x="6906194" y="197276"/>
                </a:cubicBezTo>
                <a:cubicBezTo>
                  <a:pt x="6897846" y="213685"/>
                  <a:pt x="6893506" y="231201"/>
                  <a:pt x="6893172" y="249826"/>
                </a:cubicBezTo>
                <a:cubicBezTo>
                  <a:pt x="6892950" y="261332"/>
                  <a:pt x="6895340" y="271404"/>
                  <a:pt x="6900343" y="280042"/>
                </a:cubicBezTo>
                <a:cubicBezTo>
                  <a:pt x="6905346" y="288680"/>
                  <a:pt x="6914293" y="293221"/>
                  <a:pt x="6927185" y="293665"/>
                </a:cubicBezTo>
                <a:cubicBezTo>
                  <a:pt x="6941929" y="293230"/>
                  <a:pt x="6956185" y="284881"/>
                  <a:pt x="6969953" y="268619"/>
                </a:cubicBezTo>
                <a:cubicBezTo>
                  <a:pt x="6983722" y="252356"/>
                  <a:pt x="6993362" y="230789"/>
                  <a:pt x="6998876" y="203917"/>
                </a:cubicBezTo>
                <a:lnTo>
                  <a:pt x="7010326" y="144120"/>
                </a:lnTo>
                <a:cubicBezTo>
                  <a:pt x="7007906" y="143463"/>
                  <a:pt x="7004771" y="142831"/>
                  <a:pt x="7000920" y="142225"/>
                </a:cubicBezTo>
                <a:cubicBezTo>
                  <a:pt x="6997069" y="141619"/>
                  <a:pt x="6992298" y="141295"/>
                  <a:pt x="6986605" y="141252"/>
                </a:cubicBezTo>
                <a:close/>
                <a:moveTo>
                  <a:pt x="6348429" y="141252"/>
                </a:moveTo>
                <a:cubicBezTo>
                  <a:pt x="6331158" y="141576"/>
                  <a:pt x="6315524" y="146892"/>
                  <a:pt x="6301531" y="157200"/>
                </a:cubicBezTo>
                <a:cubicBezTo>
                  <a:pt x="6287537" y="167509"/>
                  <a:pt x="6276367" y="180868"/>
                  <a:pt x="6268019" y="197276"/>
                </a:cubicBezTo>
                <a:cubicBezTo>
                  <a:pt x="6259671" y="213685"/>
                  <a:pt x="6255330" y="231201"/>
                  <a:pt x="6254997" y="249826"/>
                </a:cubicBezTo>
                <a:cubicBezTo>
                  <a:pt x="6254775" y="261332"/>
                  <a:pt x="6257165" y="271404"/>
                  <a:pt x="6262168" y="280042"/>
                </a:cubicBezTo>
                <a:cubicBezTo>
                  <a:pt x="6267171" y="288680"/>
                  <a:pt x="6276118" y="293221"/>
                  <a:pt x="6289010" y="293665"/>
                </a:cubicBezTo>
                <a:cubicBezTo>
                  <a:pt x="6303754" y="293230"/>
                  <a:pt x="6318010" y="284881"/>
                  <a:pt x="6331779" y="268619"/>
                </a:cubicBezTo>
                <a:cubicBezTo>
                  <a:pt x="6345546" y="252356"/>
                  <a:pt x="6355188" y="230789"/>
                  <a:pt x="6360701" y="203917"/>
                </a:cubicBezTo>
                <a:lnTo>
                  <a:pt x="6372151" y="144120"/>
                </a:lnTo>
                <a:cubicBezTo>
                  <a:pt x="6369732" y="143463"/>
                  <a:pt x="6366596" y="142831"/>
                  <a:pt x="6362745" y="142225"/>
                </a:cubicBezTo>
                <a:cubicBezTo>
                  <a:pt x="6358894" y="141619"/>
                  <a:pt x="6354122" y="141295"/>
                  <a:pt x="6348429" y="141252"/>
                </a:cubicBezTo>
                <a:close/>
                <a:moveTo>
                  <a:pt x="5651248" y="141252"/>
                </a:moveTo>
                <a:cubicBezTo>
                  <a:pt x="5636950" y="141614"/>
                  <a:pt x="5624479" y="146672"/>
                  <a:pt x="5613839" y="156426"/>
                </a:cubicBezTo>
                <a:cubicBezTo>
                  <a:pt x="5603198" y="166181"/>
                  <a:pt x="5594947" y="178462"/>
                  <a:pt x="5589087" y="193270"/>
                </a:cubicBezTo>
                <a:cubicBezTo>
                  <a:pt x="5583226" y="208078"/>
                  <a:pt x="5580317" y="223242"/>
                  <a:pt x="5580360" y="238763"/>
                </a:cubicBezTo>
                <a:cubicBezTo>
                  <a:pt x="5580488" y="255246"/>
                  <a:pt x="5584637" y="268578"/>
                  <a:pt x="5592806" y="278761"/>
                </a:cubicBezTo>
                <a:cubicBezTo>
                  <a:pt x="5600976" y="288944"/>
                  <a:pt x="5612398" y="294185"/>
                  <a:pt x="5627072" y="294484"/>
                </a:cubicBezTo>
                <a:cubicBezTo>
                  <a:pt x="5640584" y="294133"/>
                  <a:pt x="5652624" y="289100"/>
                  <a:pt x="5663192" y="279385"/>
                </a:cubicBezTo>
                <a:cubicBezTo>
                  <a:pt x="5673759" y="269671"/>
                  <a:pt x="5682096" y="257385"/>
                  <a:pt x="5688202" y="242526"/>
                </a:cubicBezTo>
                <a:cubicBezTo>
                  <a:pt x="5694307" y="227668"/>
                  <a:pt x="5697423" y="212347"/>
                  <a:pt x="5697549" y="196563"/>
                </a:cubicBezTo>
                <a:cubicBezTo>
                  <a:pt x="5697638" y="188657"/>
                  <a:pt x="5696277" y="180478"/>
                  <a:pt x="5693468" y="172026"/>
                </a:cubicBezTo>
                <a:cubicBezTo>
                  <a:pt x="5690657" y="163573"/>
                  <a:pt x="5685867" y="156396"/>
                  <a:pt x="5679096" y="150493"/>
                </a:cubicBezTo>
                <a:cubicBezTo>
                  <a:pt x="5672325" y="144590"/>
                  <a:pt x="5663042" y="141510"/>
                  <a:pt x="5651248" y="141252"/>
                </a:cubicBezTo>
                <a:close/>
                <a:moveTo>
                  <a:pt x="5462605" y="141252"/>
                </a:moveTo>
                <a:cubicBezTo>
                  <a:pt x="5445333" y="141576"/>
                  <a:pt x="5429699" y="146892"/>
                  <a:pt x="5415706" y="157200"/>
                </a:cubicBezTo>
                <a:cubicBezTo>
                  <a:pt x="5401713" y="167509"/>
                  <a:pt x="5390541" y="180868"/>
                  <a:pt x="5382194" y="197276"/>
                </a:cubicBezTo>
                <a:cubicBezTo>
                  <a:pt x="5373846" y="213685"/>
                  <a:pt x="5369505" y="231201"/>
                  <a:pt x="5369172" y="249826"/>
                </a:cubicBezTo>
                <a:cubicBezTo>
                  <a:pt x="5368950" y="261332"/>
                  <a:pt x="5371340" y="271404"/>
                  <a:pt x="5376343" y="280042"/>
                </a:cubicBezTo>
                <a:cubicBezTo>
                  <a:pt x="5381346" y="288680"/>
                  <a:pt x="5390293" y="293221"/>
                  <a:pt x="5403184" y="293665"/>
                </a:cubicBezTo>
                <a:cubicBezTo>
                  <a:pt x="5417929" y="293230"/>
                  <a:pt x="5432185" y="284881"/>
                  <a:pt x="5445954" y="268619"/>
                </a:cubicBezTo>
                <a:cubicBezTo>
                  <a:pt x="5459722" y="252356"/>
                  <a:pt x="5469362" y="230789"/>
                  <a:pt x="5474876" y="203917"/>
                </a:cubicBezTo>
                <a:lnTo>
                  <a:pt x="5486326" y="144120"/>
                </a:lnTo>
                <a:cubicBezTo>
                  <a:pt x="5483906" y="143463"/>
                  <a:pt x="5480771" y="142831"/>
                  <a:pt x="5476920" y="142225"/>
                </a:cubicBezTo>
                <a:cubicBezTo>
                  <a:pt x="5473069" y="141619"/>
                  <a:pt x="5468297" y="141295"/>
                  <a:pt x="5462605" y="141252"/>
                </a:cubicBezTo>
                <a:close/>
                <a:moveTo>
                  <a:pt x="4632073" y="141252"/>
                </a:moveTo>
                <a:cubicBezTo>
                  <a:pt x="4617775" y="141614"/>
                  <a:pt x="4605305" y="146672"/>
                  <a:pt x="4594664" y="156426"/>
                </a:cubicBezTo>
                <a:cubicBezTo>
                  <a:pt x="4584023" y="166181"/>
                  <a:pt x="4575773" y="178462"/>
                  <a:pt x="4569912" y="193270"/>
                </a:cubicBezTo>
                <a:cubicBezTo>
                  <a:pt x="4564052" y="208078"/>
                  <a:pt x="4561143" y="223242"/>
                  <a:pt x="4561185" y="238763"/>
                </a:cubicBezTo>
                <a:cubicBezTo>
                  <a:pt x="4561313" y="255246"/>
                  <a:pt x="4565462" y="268578"/>
                  <a:pt x="4573632" y="278761"/>
                </a:cubicBezTo>
                <a:cubicBezTo>
                  <a:pt x="4581801" y="288944"/>
                  <a:pt x="4593223" y="294185"/>
                  <a:pt x="4607898" y="294484"/>
                </a:cubicBezTo>
                <a:cubicBezTo>
                  <a:pt x="4621410" y="294133"/>
                  <a:pt x="4633449" y="289100"/>
                  <a:pt x="4644017" y="279385"/>
                </a:cubicBezTo>
                <a:cubicBezTo>
                  <a:pt x="4654584" y="269671"/>
                  <a:pt x="4662921" y="257385"/>
                  <a:pt x="4669027" y="242526"/>
                </a:cubicBezTo>
                <a:cubicBezTo>
                  <a:pt x="4675133" y="227668"/>
                  <a:pt x="4678249" y="212347"/>
                  <a:pt x="4678375" y="196563"/>
                </a:cubicBezTo>
                <a:cubicBezTo>
                  <a:pt x="4678464" y="188657"/>
                  <a:pt x="4677103" y="180478"/>
                  <a:pt x="4674293" y="172026"/>
                </a:cubicBezTo>
                <a:cubicBezTo>
                  <a:pt x="4671483" y="163573"/>
                  <a:pt x="4666692" y="156396"/>
                  <a:pt x="4659921" y="150493"/>
                </a:cubicBezTo>
                <a:cubicBezTo>
                  <a:pt x="4653150" y="144590"/>
                  <a:pt x="4643868" y="141510"/>
                  <a:pt x="4632073" y="141252"/>
                </a:cubicBezTo>
                <a:close/>
                <a:moveTo>
                  <a:pt x="4165348" y="141252"/>
                </a:moveTo>
                <a:cubicBezTo>
                  <a:pt x="4151050" y="141614"/>
                  <a:pt x="4138580" y="146672"/>
                  <a:pt x="4127939" y="156426"/>
                </a:cubicBezTo>
                <a:cubicBezTo>
                  <a:pt x="4117298" y="166181"/>
                  <a:pt x="4109047" y="178462"/>
                  <a:pt x="4103187" y="193270"/>
                </a:cubicBezTo>
                <a:cubicBezTo>
                  <a:pt x="4097327" y="208078"/>
                  <a:pt x="4094418" y="223242"/>
                  <a:pt x="4094460" y="238763"/>
                </a:cubicBezTo>
                <a:cubicBezTo>
                  <a:pt x="4094589" y="255246"/>
                  <a:pt x="4098737" y="268578"/>
                  <a:pt x="4106907" y="278761"/>
                </a:cubicBezTo>
                <a:cubicBezTo>
                  <a:pt x="4115076" y="288944"/>
                  <a:pt x="4126498" y="294185"/>
                  <a:pt x="4141173" y="294484"/>
                </a:cubicBezTo>
                <a:cubicBezTo>
                  <a:pt x="4154685" y="294133"/>
                  <a:pt x="4166725" y="289100"/>
                  <a:pt x="4177292" y="279385"/>
                </a:cubicBezTo>
                <a:cubicBezTo>
                  <a:pt x="4187860" y="269671"/>
                  <a:pt x="4196196" y="257385"/>
                  <a:pt x="4202302" y="242526"/>
                </a:cubicBezTo>
                <a:cubicBezTo>
                  <a:pt x="4208407" y="227668"/>
                  <a:pt x="4211524" y="212347"/>
                  <a:pt x="4211650" y="196563"/>
                </a:cubicBezTo>
                <a:cubicBezTo>
                  <a:pt x="4211739" y="188657"/>
                  <a:pt x="4210378" y="180478"/>
                  <a:pt x="4207568" y="172026"/>
                </a:cubicBezTo>
                <a:cubicBezTo>
                  <a:pt x="4204758" y="163573"/>
                  <a:pt x="4199968" y="156396"/>
                  <a:pt x="4193196" y="150493"/>
                </a:cubicBezTo>
                <a:cubicBezTo>
                  <a:pt x="4186425" y="144590"/>
                  <a:pt x="4177143" y="141510"/>
                  <a:pt x="4165348" y="141252"/>
                </a:cubicBezTo>
                <a:close/>
                <a:moveTo>
                  <a:pt x="3976705" y="141252"/>
                </a:moveTo>
                <a:cubicBezTo>
                  <a:pt x="3959433" y="141576"/>
                  <a:pt x="3943800" y="146892"/>
                  <a:pt x="3929806" y="157200"/>
                </a:cubicBezTo>
                <a:cubicBezTo>
                  <a:pt x="3915813" y="167509"/>
                  <a:pt x="3904642" y="180868"/>
                  <a:pt x="3896294" y="197276"/>
                </a:cubicBezTo>
                <a:cubicBezTo>
                  <a:pt x="3887947" y="213685"/>
                  <a:pt x="3883606" y="231201"/>
                  <a:pt x="3883272" y="249826"/>
                </a:cubicBezTo>
                <a:cubicBezTo>
                  <a:pt x="3883050" y="261332"/>
                  <a:pt x="3885441" y="271404"/>
                  <a:pt x="3890444" y="280042"/>
                </a:cubicBezTo>
                <a:cubicBezTo>
                  <a:pt x="3895446" y="288680"/>
                  <a:pt x="3904393" y="293221"/>
                  <a:pt x="3917285" y="293665"/>
                </a:cubicBezTo>
                <a:cubicBezTo>
                  <a:pt x="3932029" y="293230"/>
                  <a:pt x="3946286" y="284881"/>
                  <a:pt x="3960054" y="268619"/>
                </a:cubicBezTo>
                <a:cubicBezTo>
                  <a:pt x="3973822" y="252356"/>
                  <a:pt x="3983463" y="230789"/>
                  <a:pt x="3988976" y="203917"/>
                </a:cubicBezTo>
                <a:lnTo>
                  <a:pt x="4000426" y="144120"/>
                </a:lnTo>
                <a:cubicBezTo>
                  <a:pt x="3998007" y="143463"/>
                  <a:pt x="3994872" y="142831"/>
                  <a:pt x="3991020" y="142225"/>
                </a:cubicBezTo>
                <a:cubicBezTo>
                  <a:pt x="3987170" y="141619"/>
                  <a:pt x="3982398" y="141295"/>
                  <a:pt x="3976705" y="141252"/>
                </a:cubicBezTo>
                <a:close/>
                <a:moveTo>
                  <a:pt x="3529030" y="141252"/>
                </a:moveTo>
                <a:cubicBezTo>
                  <a:pt x="3511758" y="141576"/>
                  <a:pt x="3496125" y="146892"/>
                  <a:pt x="3482131" y="157200"/>
                </a:cubicBezTo>
                <a:cubicBezTo>
                  <a:pt x="3468137" y="167509"/>
                  <a:pt x="3456967" y="180868"/>
                  <a:pt x="3448619" y="197276"/>
                </a:cubicBezTo>
                <a:cubicBezTo>
                  <a:pt x="3440272" y="213685"/>
                  <a:pt x="3435931" y="231201"/>
                  <a:pt x="3435597" y="249826"/>
                </a:cubicBezTo>
                <a:cubicBezTo>
                  <a:pt x="3435375" y="261332"/>
                  <a:pt x="3437765" y="271404"/>
                  <a:pt x="3442768" y="280042"/>
                </a:cubicBezTo>
                <a:cubicBezTo>
                  <a:pt x="3447771" y="288680"/>
                  <a:pt x="3456719" y="293221"/>
                  <a:pt x="3469610" y="293665"/>
                </a:cubicBezTo>
                <a:cubicBezTo>
                  <a:pt x="3484354" y="293230"/>
                  <a:pt x="3498611" y="284881"/>
                  <a:pt x="3512379" y="268619"/>
                </a:cubicBezTo>
                <a:cubicBezTo>
                  <a:pt x="3526147" y="252356"/>
                  <a:pt x="3535788" y="230789"/>
                  <a:pt x="3541301" y="203917"/>
                </a:cubicBezTo>
                <a:lnTo>
                  <a:pt x="3552751" y="144120"/>
                </a:lnTo>
                <a:cubicBezTo>
                  <a:pt x="3550332" y="143463"/>
                  <a:pt x="3547196" y="142831"/>
                  <a:pt x="3543346" y="142225"/>
                </a:cubicBezTo>
                <a:cubicBezTo>
                  <a:pt x="3539495" y="141619"/>
                  <a:pt x="3534722" y="141295"/>
                  <a:pt x="3529030" y="141252"/>
                </a:cubicBezTo>
                <a:close/>
                <a:moveTo>
                  <a:pt x="2500331" y="141252"/>
                </a:moveTo>
                <a:cubicBezTo>
                  <a:pt x="2483059" y="141576"/>
                  <a:pt x="2467426" y="146892"/>
                  <a:pt x="2453432" y="157200"/>
                </a:cubicBezTo>
                <a:cubicBezTo>
                  <a:pt x="2439438" y="167509"/>
                  <a:pt x="2428268" y="180868"/>
                  <a:pt x="2419920" y="197276"/>
                </a:cubicBezTo>
                <a:cubicBezTo>
                  <a:pt x="2411573" y="213685"/>
                  <a:pt x="2407231" y="231201"/>
                  <a:pt x="2406898" y="249826"/>
                </a:cubicBezTo>
                <a:cubicBezTo>
                  <a:pt x="2406676" y="261332"/>
                  <a:pt x="2409066" y="271404"/>
                  <a:pt x="2414069" y="280042"/>
                </a:cubicBezTo>
                <a:cubicBezTo>
                  <a:pt x="2419072" y="288680"/>
                  <a:pt x="2428019" y="293221"/>
                  <a:pt x="2440911" y="293665"/>
                </a:cubicBezTo>
                <a:cubicBezTo>
                  <a:pt x="2455655" y="293230"/>
                  <a:pt x="2469911" y="284881"/>
                  <a:pt x="2483680" y="268619"/>
                </a:cubicBezTo>
                <a:cubicBezTo>
                  <a:pt x="2497448" y="252356"/>
                  <a:pt x="2507089" y="230789"/>
                  <a:pt x="2512602" y="203917"/>
                </a:cubicBezTo>
                <a:lnTo>
                  <a:pt x="2524052" y="144120"/>
                </a:lnTo>
                <a:cubicBezTo>
                  <a:pt x="2521633" y="143463"/>
                  <a:pt x="2518497" y="142831"/>
                  <a:pt x="2514646" y="142225"/>
                </a:cubicBezTo>
                <a:cubicBezTo>
                  <a:pt x="2510795" y="141619"/>
                  <a:pt x="2506023" y="141295"/>
                  <a:pt x="2500331" y="141252"/>
                </a:cubicBezTo>
                <a:close/>
                <a:moveTo>
                  <a:pt x="2005031" y="141252"/>
                </a:moveTo>
                <a:cubicBezTo>
                  <a:pt x="1987759" y="141576"/>
                  <a:pt x="1972126" y="146892"/>
                  <a:pt x="1958132" y="157200"/>
                </a:cubicBezTo>
                <a:cubicBezTo>
                  <a:pt x="1944138" y="167509"/>
                  <a:pt x="1932968" y="180868"/>
                  <a:pt x="1924620" y="197276"/>
                </a:cubicBezTo>
                <a:cubicBezTo>
                  <a:pt x="1916272" y="213685"/>
                  <a:pt x="1911932" y="231201"/>
                  <a:pt x="1911598" y="249826"/>
                </a:cubicBezTo>
                <a:cubicBezTo>
                  <a:pt x="1911375" y="261332"/>
                  <a:pt x="1913766" y="271404"/>
                  <a:pt x="1918769" y="280042"/>
                </a:cubicBezTo>
                <a:cubicBezTo>
                  <a:pt x="1923772" y="288680"/>
                  <a:pt x="1932719" y="293221"/>
                  <a:pt x="1945611" y="293665"/>
                </a:cubicBezTo>
                <a:cubicBezTo>
                  <a:pt x="1960355" y="293230"/>
                  <a:pt x="1974612" y="284881"/>
                  <a:pt x="1988379" y="268619"/>
                </a:cubicBezTo>
                <a:cubicBezTo>
                  <a:pt x="2002147" y="252356"/>
                  <a:pt x="2011789" y="230789"/>
                  <a:pt x="2017303" y="203917"/>
                </a:cubicBezTo>
                <a:lnTo>
                  <a:pt x="2028752" y="144120"/>
                </a:lnTo>
                <a:cubicBezTo>
                  <a:pt x="2026333" y="143463"/>
                  <a:pt x="2023197" y="142831"/>
                  <a:pt x="2019346" y="142225"/>
                </a:cubicBezTo>
                <a:cubicBezTo>
                  <a:pt x="2015495" y="141619"/>
                  <a:pt x="2010724" y="141295"/>
                  <a:pt x="2005031" y="141252"/>
                </a:cubicBezTo>
                <a:close/>
                <a:moveTo>
                  <a:pt x="1307849" y="141252"/>
                </a:moveTo>
                <a:cubicBezTo>
                  <a:pt x="1293550" y="141614"/>
                  <a:pt x="1281080" y="146672"/>
                  <a:pt x="1270440" y="156426"/>
                </a:cubicBezTo>
                <a:cubicBezTo>
                  <a:pt x="1259799" y="166181"/>
                  <a:pt x="1251548" y="178462"/>
                  <a:pt x="1245688" y="193270"/>
                </a:cubicBezTo>
                <a:cubicBezTo>
                  <a:pt x="1239827" y="208078"/>
                  <a:pt x="1236918" y="223242"/>
                  <a:pt x="1236961" y="238763"/>
                </a:cubicBezTo>
                <a:cubicBezTo>
                  <a:pt x="1237089" y="255246"/>
                  <a:pt x="1241238" y="268578"/>
                  <a:pt x="1249407" y="278761"/>
                </a:cubicBezTo>
                <a:cubicBezTo>
                  <a:pt x="1257577" y="288944"/>
                  <a:pt x="1268999" y="294185"/>
                  <a:pt x="1283674" y="294484"/>
                </a:cubicBezTo>
                <a:cubicBezTo>
                  <a:pt x="1297185" y="294133"/>
                  <a:pt x="1309225" y="289100"/>
                  <a:pt x="1319793" y="279385"/>
                </a:cubicBezTo>
                <a:cubicBezTo>
                  <a:pt x="1330360" y="269671"/>
                  <a:pt x="1338696" y="257385"/>
                  <a:pt x="1344802" y="242526"/>
                </a:cubicBezTo>
                <a:cubicBezTo>
                  <a:pt x="1350908" y="227668"/>
                  <a:pt x="1354024" y="212347"/>
                  <a:pt x="1354151" y="196563"/>
                </a:cubicBezTo>
                <a:cubicBezTo>
                  <a:pt x="1354239" y="188657"/>
                  <a:pt x="1352879" y="180478"/>
                  <a:pt x="1350068" y="172026"/>
                </a:cubicBezTo>
                <a:cubicBezTo>
                  <a:pt x="1347259" y="163573"/>
                  <a:pt x="1342468" y="156396"/>
                  <a:pt x="1335697" y="150493"/>
                </a:cubicBezTo>
                <a:cubicBezTo>
                  <a:pt x="1328926" y="144590"/>
                  <a:pt x="1319643" y="141510"/>
                  <a:pt x="1307849" y="141252"/>
                </a:cubicBezTo>
                <a:close/>
                <a:moveTo>
                  <a:pt x="604856" y="141252"/>
                </a:moveTo>
                <a:cubicBezTo>
                  <a:pt x="587583" y="141576"/>
                  <a:pt x="571951" y="146892"/>
                  <a:pt x="557957" y="157200"/>
                </a:cubicBezTo>
                <a:cubicBezTo>
                  <a:pt x="543963" y="167509"/>
                  <a:pt x="532792" y="180868"/>
                  <a:pt x="524445" y="197276"/>
                </a:cubicBezTo>
                <a:cubicBezTo>
                  <a:pt x="516097" y="213685"/>
                  <a:pt x="511756" y="231201"/>
                  <a:pt x="511423" y="249826"/>
                </a:cubicBezTo>
                <a:cubicBezTo>
                  <a:pt x="511200" y="261332"/>
                  <a:pt x="513591" y="271404"/>
                  <a:pt x="518594" y="280042"/>
                </a:cubicBezTo>
                <a:cubicBezTo>
                  <a:pt x="523597" y="288680"/>
                  <a:pt x="532544" y="293221"/>
                  <a:pt x="545436" y="293665"/>
                </a:cubicBezTo>
                <a:cubicBezTo>
                  <a:pt x="560180" y="293230"/>
                  <a:pt x="574436" y="284881"/>
                  <a:pt x="588204" y="268619"/>
                </a:cubicBezTo>
                <a:cubicBezTo>
                  <a:pt x="601972" y="252356"/>
                  <a:pt x="611613" y="230789"/>
                  <a:pt x="617127" y="203917"/>
                </a:cubicBezTo>
                <a:lnTo>
                  <a:pt x="628576" y="144120"/>
                </a:lnTo>
                <a:cubicBezTo>
                  <a:pt x="626157" y="143463"/>
                  <a:pt x="623022" y="142831"/>
                  <a:pt x="619171" y="142225"/>
                </a:cubicBezTo>
                <a:cubicBezTo>
                  <a:pt x="615320" y="141619"/>
                  <a:pt x="610548" y="141295"/>
                  <a:pt x="604856" y="141252"/>
                </a:cubicBezTo>
                <a:close/>
                <a:moveTo>
                  <a:pt x="10647684" y="118776"/>
                </a:moveTo>
                <a:lnTo>
                  <a:pt x="10681657" y="118776"/>
                </a:lnTo>
                <a:lnTo>
                  <a:pt x="10643591" y="316960"/>
                </a:lnTo>
                <a:lnTo>
                  <a:pt x="10609620" y="316960"/>
                </a:lnTo>
                <a:close/>
                <a:moveTo>
                  <a:pt x="9971436" y="118776"/>
                </a:moveTo>
                <a:lnTo>
                  <a:pt x="10005430" y="118776"/>
                </a:lnTo>
                <a:lnTo>
                  <a:pt x="9967341" y="316960"/>
                </a:lnTo>
                <a:lnTo>
                  <a:pt x="9933345" y="316960"/>
                </a:lnTo>
                <a:close/>
                <a:moveTo>
                  <a:pt x="9104661" y="118776"/>
                </a:moveTo>
                <a:lnTo>
                  <a:pt x="9138622" y="118776"/>
                </a:lnTo>
                <a:lnTo>
                  <a:pt x="9100565" y="316960"/>
                </a:lnTo>
                <a:lnTo>
                  <a:pt x="9066571" y="316960"/>
                </a:lnTo>
                <a:close/>
                <a:moveTo>
                  <a:pt x="6799611" y="118776"/>
                </a:moveTo>
                <a:lnTo>
                  <a:pt x="6833572" y="118776"/>
                </a:lnTo>
                <a:lnTo>
                  <a:pt x="6795515" y="316960"/>
                </a:lnTo>
                <a:lnTo>
                  <a:pt x="6761521" y="316960"/>
                </a:lnTo>
                <a:close/>
                <a:moveTo>
                  <a:pt x="6033888" y="118776"/>
                </a:moveTo>
                <a:lnTo>
                  <a:pt x="6067882" y="118776"/>
                </a:lnTo>
                <a:lnTo>
                  <a:pt x="6046982" y="229362"/>
                </a:lnTo>
                <a:cubicBezTo>
                  <a:pt x="6045753" y="234874"/>
                  <a:pt x="6044831" y="240028"/>
                  <a:pt x="6044216" y="244823"/>
                </a:cubicBezTo>
                <a:cubicBezTo>
                  <a:pt x="6043602" y="249619"/>
                  <a:pt x="6043294" y="254158"/>
                  <a:pt x="6043294" y="258442"/>
                </a:cubicBezTo>
                <a:cubicBezTo>
                  <a:pt x="6043166" y="268834"/>
                  <a:pt x="6045574" y="277128"/>
                  <a:pt x="6050517" y="283323"/>
                </a:cubicBezTo>
                <a:cubicBezTo>
                  <a:pt x="6055460" y="289518"/>
                  <a:pt x="6063707" y="292692"/>
                  <a:pt x="6075259" y="292846"/>
                </a:cubicBezTo>
                <a:cubicBezTo>
                  <a:pt x="6088184" y="292564"/>
                  <a:pt x="6100956" y="285960"/>
                  <a:pt x="6113573" y="273033"/>
                </a:cubicBezTo>
                <a:cubicBezTo>
                  <a:pt x="6126191" y="260105"/>
                  <a:pt x="6134863" y="242545"/>
                  <a:pt x="6139588" y="220351"/>
                </a:cubicBezTo>
                <a:lnTo>
                  <a:pt x="6158801" y="118776"/>
                </a:lnTo>
                <a:lnTo>
                  <a:pt x="6192789" y="118776"/>
                </a:lnTo>
                <a:lnTo>
                  <a:pt x="6166167" y="259224"/>
                </a:lnTo>
                <a:cubicBezTo>
                  <a:pt x="6164127" y="270280"/>
                  <a:pt x="6162371" y="280619"/>
                  <a:pt x="6160897" y="290242"/>
                </a:cubicBezTo>
                <a:cubicBezTo>
                  <a:pt x="6159423" y="299864"/>
                  <a:pt x="6158179" y="308770"/>
                  <a:pt x="6157166" y="316960"/>
                </a:cubicBezTo>
                <a:lnTo>
                  <a:pt x="6126484" y="316960"/>
                </a:lnTo>
                <a:lnTo>
                  <a:pt x="6131811" y="279739"/>
                </a:lnTo>
                <a:lnTo>
                  <a:pt x="6130991" y="279739"/>
                </a:lnTo>
                <a:cubicBezTo>
                  <a:pt x="6122001" y="292757"/>
                  <a:pt x="6111397" y="302934"/>
                  <a:pt x="6099180" y="310270"/>
                </a:cubicBezTo>
                <a:cubicBezTo>
                  <a:pt x="6086963" y="317606"/>
                  <a:pt x="6074208" y="321338"/>
                  <a:pt x="6060916" y="321465"/>
                </a:cubicBezTo>
                <a:cubicBezTo>
                  <a:pt x="6047641" y="321892"/>
                  <a:pt x="6035804" y="317972"/>
                  <a:pt x="6025406" y="309704"/>
                </a:cubicBezTo>
                <a:cubicBezTo>
                  <a:pt x="6015008" y="301437"/>
                  <a:pt x="6009519" y="286261"/>
                  <a:pt x="6008941" y="264176"/>
                </a:cubicBezTo>
                <a:cubicBezTo>
                  <a:pt x="6008941" y="259491"/>
                  <a:pt x="6009248" y="254423"/>
                  <a:pt x="6009861" y="248970"/>
                </a:cubicBezTo>
                <a:cubicBezTo>
                  <a:pt x="6010474" y="243518"/>
                  <a:pt x="6011395" y="237528"/>
                  <a:pt x="6012621" y="231000"/>
                </a:cubicBezTo>
                <a:close/>
                <a:moveTo>
                  <a:pt x="3342038" y="118776"/>
                </a:moveTo>
                <a:lnTo>
                  <a:pt x="3375998" y="118776"/>
                </a:lnTo>
                <a:lnTo>
                  <a:pt x="3337942" y="316960"/>
                </a:lnTo>
                <a:lnTo>
                  <a:pt x="3303947" y="316960"/>
                </a:lnTo>
                <a:close/>
                <a:moveTo>
                  <a:pt x="5952121" y="114681"/>
                </a:moveTo>
                <a:cubicBezTo>
                  <a:pt x="5961524" y="114834"/>
                  <a:pt x="5969954" y="115856"/>
                  <a:pt x="5977412" y="117749"/>
                </a:cubicBezTo>
                <a:cubicBezTo>
                  <a:pt x="5984870" y="119641"/>
                  <a:pt x="5990228" y="121486"/>
                  <a:pt x="5993488" y="123282"/>
                </a:cubicBezTo>
                <a:lnTo>
                  <a:pt x="5983658" y="150266"/>
                </a:lnTo>
                <a:cubicBezTo>
                  <a:pt x="5979776" y="148345"/>
                  <a:pt x="5975048" y="146655"/>
                  <a:pt x="5969476" y="145195"/>
                </a:cubicBezTo>
                <a:cubicBezTo>
                  <a:pt x="5963905" y="143735"/>
                  <a:pt x="5957436" y="142967"/>
                  <a:pt x="5950073" y="142890"/>
                </a:cubicBezTo>
                <a:cubicBezTo>
                  <a:pt x="5932790" y="143229"/>
                  <a:pt x="5917888" y="148196"/>
                  <a:pt x="5905369" y="157792"/>
                </a:cubicBezTo>
                <a:cubicBezTo>
                  <a:pt x="5892849" y="167387"/>
                  <a:pt x="5883196" y="179578"/>
                  <a:pt x="5876410" y="194363"/>
                </a:cubicBezTo>
                <a:cubicBezTo>
                  <a:pt x="5869624" y="209148"/>
                  <a:pt x="5866191" y="224494"/>
                  <a:pt x="5866110" y="240402"/>
                </a:cubicBezTo>
                <a:cubicBezTo>
                  <a:pt x="5866136" y="256586"/>
                  <a:pt x="5870282" y="269390"/>
                  <a:pt x="5878551" y="278813"/>
                </a:cubicBezTo>
                <a:cubicBezTo>
                  <a:pt x="5886819" y="288236"/>
                  <a:pt x="5899055" y="293051"/>
                  <a:pt x="5915259" y="293255"/>
                </a:cubicBezTo>
                <a:cubicBezTo>
                  <a:pt x="5925310" y="293102"/>
                  <a:pt x="5934185" y="291873"/>
                  <a:pt x="5941882" y="289568"/>
                </a:cubicBezTo>
                <a:cubicBezTo>
                  <a:pt x="5949578" y="287263"/>
                  <a:pt x="5955995" y="284805"/>
                  <a:pt x="5961132" y="282193"/>
                </a:cubicBezTo>
                <a:lnTo>
                  <a:pt x="5964408" y="309199"/>
                </a:lnTo>
                <a:cubicBezTo>
                  <a:pt x="5959203" y="311840"/>
                  <a:pt x="5951694" y="314429"/>
                  <a:pt x="5941882" y="316967"/>
                </a:cubicBezTo>
                <a:cubicBezTo>
                  <a:pt x="5932069" y="319505"/>
                  <a:pt x="5920464" y="320868"/>
                  <a:pt x="5907067" y="321055"/>
                </a:cubicBezTo>
                <a:cubicBezTo>
                  <a:pt x="5881503" y="320503"/>
                  <a:pt x="5862417" y="313019"/>
                  <a:pt x="5849809" y="298603"/>
                </a:cubicBezTo>
                <a:cubicBezTo>
                  <a:pt x="5837201" y="284186"/>
                  <a:pt x="5830911" y="266152"/>
                  <a:pt x="5830938" y="244500"/>
                </a:cubicBezTo>
                <a:cubicBezTo>
                  <a:pt x="5831114" y="221615"/>
                  <a:pt x="5836308" y="200381"/>
                  <a:pt x="5846519" y="180797"/>
                </a:cubicBezTo>
                <a:cubicBezTo>
                  <a:pt x="5856730" y="161214"/>
                  <a:pt x="5870900" y="145386"/>
                  <a:pt x="5889029" y="133315"/>
                </a:cubicBezTo>
                <a:cubicBezTo>
                  <a:pt x="5907159" y="121243"/>
                  <a:pt x="5928189" y="115031"/>
                  <a:pt x="5952121" y="114681"/>
                </a:cubicBezTo>
                <a:close/>
                <a:moveTo>
                  <a:pt x="4475746" y="114681"/>
                </a:moveTo>
                <a:cubicBezTo>
                  <a:pt x="4485150" y="114834"/>
                  <a:pt x="4493580" y="115856"/>
                  <a:pt x="4501037" y="117749"/>
                </a:cubicBezTo>
                <a:cubicBezTo>
                  <a:pt x="4508495" y="119641"/>
                  <a:pt x="4513853" y="121486"/>
                  <a:pt x="4517114" y="123282"/>
                </a:cubicBezTo>
                <a:lnTo>
                  <a:pt x="4507283" y="150266"/>
                </a:lnTo>
                <a:cubicBezTo>
                  <a:pt x="4503401" y="148345"/>
                  <a:pt x="4498674" y="146655"/>
                  <a:pt x="4493102" y="145195"/>
                </a:cubicBezTo>
                <a:cubicBezTo>
                  <a:pt x="4487530" y="143735"/>
                  <a:pt x="4481062" y="142967"/>
                  <a:pt x="4473699" y="142890"/>
                </a:cubicBezTo>
                <a:cubicBezTo>
                  <a:pt x="4456415" y="143229"/>
                  <a:pt x="4441514" y="148196"/>
                  <a:pt x="4428994" y="157792"/>
                </a:cubicBezTo>
                <a:cubicBezTo>
                  <a:pt x="4416474" y="167387"/>
                  <a:pt x="4406821" y="179578"/>
                  <a:pt x="4400035" y="194363"/>
                </a:cubicBezTo>
                <a:cubicBezTo>
                  <a:pt x="4393250" y="209148"/>
                  <a:pt x="4389816" y="224494"/>
                  <a:pt x="4389735" y="240402"/>
                </a:cubicBezTo>
                <a:cubicBezTo>
                  <a:pt x="4389761" y="256586"/>
                  <a:pt x="4393908" y="269390"/>
                  <a:pt x="4402176" y="278813"/>
                </a:cubicBezTo>
                <a:cubicBezTo>
                  <a:pt x="4410445" y="288236"/>
                  <a:pt x="4422681" y="293051"/>
                  <a:pt x="4438884" y="293255"/>
                </a:cubicBezTo>
                <a:cubicBezTo>
                  <a:pt x="4448936" y="293102"/>
                  <a:pt x="4457810" y="291873"/>
                  <a:pt x="4465507" y="289568"/>
                </a:cubicBezTo>
                <a:cubicBezTo>
                  <a:pt x="4473203" y="287263"/>
                  <a:pt x="4479620" y="284805"/>
                  <a:pt x="4484757" y="282193"/>
                </a:cubicBezTo>
                <a:lnTo>
                  <a:pt x="4488034" y="309199"/>
                </a:lnTo>
                <a:cubicBezTo>
                  <a:pt x="4482828" y="311840"/>
                  <a:pt x="4475319" y="314429"/>
                  <a:pt x="4465507" y="316967"/>
                </a:cubicBezTo>
                <a:cubicBezTo>
                  <a:pt x="4455694" y="319505"/>
                  <a:pt x="4444089" y="320868"/>
                  <a:pt x="4430693" y="321055"/>
                </a:cubicBezTo>
                <a:cubicBezTo>
                  <a:pt x="4405129" y="320503"/>
                  <a:pt x="4386043" y="313019"/>
                  <a:pt x="4373435" y="298603"/>
                </a:cubicBezTo>
                <a:cubicBezTo>
                  <a:pt x="4360827" y="284186"/>
                  <a:pt x="4354537" y="266152"/>
                  <a:pt x="4354563" y="244500"/>
                </a:cubicBezTo>
                <a:cubicBezTo>
                  <a:pt x="4354740" y="221615"/>
                  <a:pt x="4359933" y="200381"/>
                  <a:pt x="4370144" y="180797"/>
                </a:cubicBezTo>
                <a:cubicBezTo>
                  <a:pt x="4380355" y="161214"/>
                  <a:pt x="4394525" y="145386"/>
                  <a:pt x="4412654" y="133315"/>
                </a:cubicBezTo>
                <a:cubicBezTo>
                  <a:pt x="4430784" y="121243"/>
                  <a:pt x="4451814" y="115031"/>
                  <a:pt x="4475746" y="114681"/>
                </a:cubicBezTo>
                <a:close/>
                <a:moveTo>
                  <a:pt x="3808996" y="114681"/>
                </a:moveTo>
                <a:cubicBezTo>
                  <a:pt x="3818399" y="114834"/>
                  <a:pt x="3826830" y="115856"/>
                  <a:pt x="3834287" y="117749"/>
                </a:cubicBezTo>
                <a:cubicBezTo>
                  <a:pt x="3841745" y="119641"/>
                  <a:pt x="3847104" y="121486"/>
                  <a:pt x="3850363" y="123282"/>
                </a:cubicBezTo>
                <a:lnTo>
                  <a:pt x="3840534" y="150266"/>
                </a:lnTo>
                <a:cubicBezTo>
                  <a:pt x="3836651" y="148345"/>
                  <a:pt x="3831924" y="146655"/>
                  <a:pt x="3826352" y="145195"/>
                </a:cubicBezTo>
                <a:cubicBezTo>
                  <a:pt x="3820780" y="143735"/>
                  <a:pt x="3814312" y="142967"/>
                  <a:pt x="3806948" y="142890"/>
                </a:cubicBezTo>
                <a:cubicBezTo>
                  <a:pt x="3789665" y="143229"/>
                  <a:pt x="3774764" y="148196"/>
                  <a:pt x="3762244" y="157792"/>
                </a:cubicBezTo>
                <a:cubicBezTo>
                  <a:pt x="3749724" y="167387"/>
                  <a:pt x="3740071" y="179578"/>
                  <a:pt x="3733286" y="194363"/>
                </a:cubicBezTo>
                <a:cubicBezTo>
                  <a:pt x="3726499" y="209148"/>
                  <a:pt x="3723066" y="224494"/>
                  <a:pt x="3722985" y="240402"/>
                </a:cubicBezTo>
                <a:cubicBezTo>
                  <a:pt x="3723011" y="256586"/>
                  <a:pt x="3727158" y="269390"/>
                  <a:pt x="3735426" y="278813"/>
                </a:cubicBezTo>
                <a:cubicBezTo>
                  <a:pt x="3743694" y="288236"/>
                  <a:pt x="3755931" y="293051"/>
                  <a:pt x="3772135" y="293255"/>
                </a:cubicBezTo>
                <a:cubicBezTo>
                  <a:pt x="3782186" y="293102"/>
                  <a:pt x="3791060" y="291873"/>
                  <a:pt x="3798757" y="289568"/>
                </a:cubicBezTo>
                <a:cubicBezTo>
                  <a:pt x="3806454" y="287263"/>
                  <a:pt x="3812870" y="284805"/>
                  <a:pt x="3818007" y="282193"/>
                </a:cubicBezTo>
                <a:lnTo>
                  <a:pt x="3821284" y="309199"/>
                </a:lnTo>
                <a:cubicBezTo>
                  <a:pt x="3816079" y="311840"/>
                  <a:pt x="3808570" y="314429"/>
                  <a:pt x="3798757" y="316967"/>
                </a:cubicBezTo>
                <a:cubicBezTo>
                  <a:pt x="3788944" y="319505"/>
                  <a:pt x="3777339" y="320868"/>
                  <a:pt x="3763943" y="321055"/>
                </a:cubicBezTo>
                <a:cubicBezTo>
                  <a:pt x="3738379" y="320503"/>
                  <a:pt x="3719293" y="313019"/>
                  <a:pt x="3706685" y="298603"/>
                </a:cubicBezTo>
                <a:cubicBezTo>
                  <a:pt x="3694077" y="284186"/>
                  <a:pt x="3687786" y="266152"/>
                  <a:pt x="3687813" y="244500"/>
                </a:cubicBezTo>
                <a:cubicBezTo>
                  <a:pt x="3687990" y="221615"/>
                  <a:pt x="3693183" y="200381"/>
                  <a:pt x="3703394" y="180797"/>
                </a:cubicBezTo>
                <a:cubicBezTo>
                  <a:pt x="3713605" y="161214"/>
                  <a:pt x="3727775" y="145386"/>
                  <a:pt x="3745904" y="133315"/>
                </a:cubicBezTo>
                <a:cubicBezTo>
                  <a:pt x="3764034" y="121243"/>
                  <a:pt x="3785065" y="115031"/>
                  <a:pt x="3808996" y="114681"/>
                </a:cubicBezTo>
                <a:close/>
                <a:moveTo>
                  <a:pt x="1542047" y="114681"/>
                </a:moveTo>
                <a:cubicBezTo>
                  <a:pt x="1551450" y="114834"/>
                  <a:pt x="1559880" y="115856"/>
                  <a:pt x="1567338" y="117749"/>
                </a:cubicBezTo>
                <a:cubicBezTo>
                  <a:pt x="1574796" y="119641"/>
                  <a:pt x="1580154" y="121486"/>
                  <a:pt x="1583414" y="123282"/>
                </a:cubicBezTo>
                <a:lnTo>
                  <a:pt x="1573584" y="150266"/>
                </a:lnTo>
                <a:cubicBezTo>
                  <a:pt x="1569701" y="148345"/>
                  <a:pt x="1564974" y="146655"/>
                  <a:pt x="1559402" y="145195"/>
                </a:cubicBezTo>
                <a:cubicBezTo>
                  <a:pt x="1553831" y="143735"/>
                  <a:pt x="1547363" y="142967"/>
                  <a:pt x="1539998" y="142890"/>
                </a:cubicBezTo>
                <a:cubicBezTo>
                  <a:pt x="1522716" y="143229"/>
                  <a:pt x="1507814" y="148196"/>
                  <a:pt x="1495294" y="157792"/>
                </a:cubicBezTo>
                <a:cubicBezTo>
                  <a:pt x="1482775" y="167387"/>
                  <a:pt x="1473122" y="179578"/>
                  <a:pt x="1466336" y="194363"/>
                </a:cubicBezTo>
                <a:cubicBezTo>
                  <a:pt x="1459550" y="209148"/>
                  <a:pt x="1456117" y="224494"/>
                  <a:pt x="1456036" y="240402"/>
                </a:cubicBezTo>
                <a:cubicBezTo>
                  <a:pt x="1456061" y="256586"/>
                  <a:pt x="1460208" y="269390"/>
                  <a:pt x="1468477" y="278813"/>
                </a:cubicBezTo>
                <a:cubicBezTo>
                  <a:pt x="1476745" y="288236"/>
                  <a:pt x="1488981" y="293051"/>
                  <a:pt x="1505185" y="293255"/>
                </a:cubicBezTo>
                <a:cubicBezTo>
                  <a:pt x="1515237" y="293102"/>
                  <a:pt x="1524111" y="291873"/>
                  <a:pt x="1531808" y="289568"/>
                </a:cubicBezTo>
                <a:cubicBezTo>
                  <a:pt x="1539504" y="287263"/>
                  <a:pt x="1545921" y="284805"/>
                  <a:pt x="1551058" y="282193"/>
                </a:cubicBezTo>
                <a:lnTo>
                  <a:pt x="1554333" y="309199"/>
                </a:lnTo>
                <a:cubicBezTo>
                  <a:pt x="1549129" y="311840"/>
                  <a:pt x="1541620" y="314429"/>
                  <a:pt x="1531808" y="316967"/>
                </a:cubicBezTo>
                <a:cubicBezTo>
                  <a:pt x="1521995" y="319505"/>
                  <a:pt x="1510390" y="320868"/>
                  <a:pt x="1496993" y="321055"/>
                </a:cubicBezTo>
                <a:cubicBezTo>
                  <a:pt x="1471429" y="320503"/>
                  <a:pt x="1452343" y="313019"/>
                  <a:pt x="1439736" y="298603"/>
                </a:cubicBezTo>
                <a:cubicBezTo>
                  <a:pt x="1427127" y="284186"/>
                  <a:pt x="1420837" y="266152"/>
                  <a:pt x="1420864" y="244500"/>
                </a:cubicBezTo>
                <a:cubicBezTo>
                  <a:pt x="1421040" y="221615"/>
                  <a:pt x="1426234" y="200381"/>
                  <a:pt x="1436445" y="180797"/>
                </a:cubicBezTo>
                <a:cubicBezTo>
                  <a:pt x="1446655" y="161214"/>
                  <a:pt x="1460826" y="145386"/>
                  <a:pt x="1478956" y="133315"/>
                </a:cubicBezTo>
                <a:cubicBezTo>
                  <a:pt x="1497084" y="121243"/>
                  <a:pt x="1518115" y="115031"/>
                  <a:pt x="1542047" y="114681"/>
                </a:cubicBezTo>
                <a:close/>
                <a:moveTo>
                  <a:pt x="10167021" y="114271"/>
                </a:moveTo>
                <a:cubicBezTo>
                  <a:pt x="10176622" y="114313"/>
                  <a:pt x="10186151" y="115046"/>
                  <a:pt x="10195608" y="116470"/>
                </a:cubicBezTo>
                <a:cubicBezTo>
                  <a:pt x="10205065" y="117894"/>
                  <a:pt x="10213271" y="119755"/>
                  <a:pt x="10220225" y="122052"/>
                </a:cubicBezTo>
                <a:lnTo>
                  <a:pt x="10200157" y="225239"/>
                </a:lnTo>
                <a:cubicBezTo>
                  <a:pt x="10196880" y="242726"/>
                  <a:pt x="10194525" y="259549"/>
                  <a:pt x="10193091" y="275706"/>
                </a:cubicBezTo>
                <a:cubicBezTo>
                  <a:pt x="10191659" y="291863"/>
                  <a:pt x="10191146" y="305614"/>
                  <a:pt x="10191555" y="316960"/>
                </a:cubicBezTo>
                <a:lnTo>
                  <a:pt x="10160070" y="316960"/>
                </a:lnTo>
                <a:cubicBezTo>
                  <a:pt x="10160104" y="310909"/>
                  <a:pt x="10160547" y="303453"/>
                  <a:pt x="10161398" y="294592"/>
                </a:cubicBezTo>
                <a:cubicBezTo>
                  <a:pt x="10162250" y="285731"/>
                  <a:pt x="10163306" y="276135"/>
                  <a:pt x="10164567" y="265805"/>
                </a:cubicBezTo>
                <a:lnTo>
                  <a:pt x="10163749" y="265805"/>
                </a:lnTo>
                <a:cubicBezTo>
                  <a:pt x="10152809" y="286036"/>
                  <a:pt x="10140790" y="300431"/>
                  <a:pt x="10127694" y="308988"/>
                </a:cubicBezTo>
                <a:cubicBezTo>
                  <a:pt x="10114598" y="317546"/>
                  <a:pt x="10100939" y="321705"/>
                  <a:pt x="10086715" y="321465"/>
                </a:cubicBezTo>
                <a:cubicBezTo>
                  <a:pt x="10069117" y="321092"/>
                  <a:pt x="10055284" y="314888"/>
                  <a:pt x="10045217" y="302853"/>
                </a:cubicBezTo>
                <a:cubicBezTo>
                  <a:pt x="10035151" y="290818"/>
                  <a:pt x="10030018" y="275191"/>
                  <a:pt x="10029824" y="255971"/>
                </a:cubicBezTo>
                <a:cubicBezTo>
                  <a:pt x="10029917" y="232553"/>
                  <a:pt x="10035370" y="210110"/>
                  <a:pt x="10046183" y="188642"/>
                </a:cubicBezTo>
                <a:cubicBezTo>
                  <a:pt x="10056995" y="167175"/>
                  <a:pt x="10072610" y="149532"/>
                  <a:pt x="10093027" y="135712"/>
                </a:cubicBezTo>
                <a:cubicBezTo>
                  <a:pt x="10113446" y="121893"/>
                  <a:pt x="10138111" y="114746"/>
                  <a:pt x="10167021" y="114271"/>
                </a:cubicBezTo>
                <a:close/>
                <a:moveTo>
                  <a:pt x="9622932" y="114271"/>
                </a:moveTo>
                <a:cubicBezTo>
                  <a:pt x="9634638" y="114390"/>
                  <a:pt x="9646141" y="115787"/>
                  <a:pt x="9657439" y="118461"/>
                </a:cubicBezTo>
                <a:cubicBezTo>
                  <a:pt x="9668736" y="121136"/>
                  <a:pt x="9678396" y="124372"/>
                  <a:pt x="9686416" y="128171"/>
                </a:cubicBezTo>
                <a:lnTo>
                  <a:pt x="9656108" y="292023"/>
                </a:lnTo>
                <a:cubicBezTo>
                  <a:pt x="9652157" y="312871"/>
                  <a:pt x="9647053" y="330631"/>
                  <a:pt x="9640800" y="345303"/>
                </a:cubicBezTo>
                <a:cubicBezTo>
                  <a:pt x="9634545" y="359975"/>
                  <a:pt x="9626267" y="371702"/>
                  <a:pt x="9615969" y="380485"/>
                </a:cubicBezTo>
                <a:cubicBezTo>
                  <a:pt x="9605917" y="388917"/>
                  <a:pt x="9594790" y="394742"/>
                  <a:pt x="9582589" y="397962"/>
                </a:cubicBezTo>
                <a:cubicBezTo>
                  <a:pt x="9570386" y="401181"/>
                  <a:pt x="9558441" y="402714"/>
                  <a:pt x="9546751" y="402561"/>
                </a:cubicBezTo>
                <a:cubicBezTo>
                  <a:pt x="9534506" y="402493"/>
                  <a:pt x="9523184" y="401198"/>
                  <a:pt x="9512785" y="398677"/>
                </a:cubicBezTo>
                <a:cubicBezTo>
                  <a:pt x="9502387" y="396156"/>
                  <a:pt x="9493929" y="392817"/>
                  <a:pt x="9487414" y="388661"/>
                </a:cubicBezTo>
                <a:lnTo>
                  <a:pt x="9497243" y="362052"/>
                </a:lnTo>
                <a:cubicBezTo>
                  <a:pt x="9503309" y="365827"/>
                  <a:pt x="9510911" y="368936"/>
                  <a:pt x="9520047" y="371378"/>
                </a:cubicBezTo>
                <a:cubicBezTo>
                  <a:pt x="9529184" y="373821"/>
                  <a:pt x="9539040" y="375085"/>
                  <a:pt x="9549618" y="375170"/>
                </a:cubicBezTo>
                <a:cubicBezTo>
                  <a:pt x="9566360" y="375571"/>
                  <a:pt x="9580899" y="370465"/>
                  <a:pt x="9593238" y="359853"/>
                </a:cubicBezTo>
                <a:cubicBezTo>
                  <a:pt x="9605576" y="349241"/>
                  <a:pt x="9614791" y="330719"/>
                  <a:pt x="9620884" y="304287"/>
                </a:cubicBezTo>
                <a:lnTo>
                  <a:pt x="9627437" y="274819"/>
                </a:lnTo>
                <a:lnTo>
                  <a:pt x="9626208" y="274819"/>
                </a:lnTo>
                <a:cubicBezTo>
                  <a:pt x="9617531" y="288931"/>
                  <a:pt x="9607342" y="299484"/>
                  <a:pt x="9595644" y="306480"/>
                </a:cubicBezTo>
                <a:cubicBezTo>
                  <a:pt x="9583946" y="313476"/>
                  <a:pt x="9571198" y="316969"/>
                  <a:pt x="9557400" y="316960"/>
                </a:cubicBezTo>
                <a:cubicBezTo>
                  <a:pt x="9537521" y="316296"/>
                  <a:pt x="9522531" y="309239"/>
                  <a:pt x="9512431" y="295787"/>
                </a:cubicBezTo>
                <a:cubicBezTo>
                  <a:pt x="9502331" y="282335"/>
                  <a:pt x="9497268" y="266469"/>
                  <a:pt x="9497243" y="248187"/>
                </a:cubicBezTo>
                <a:cubicBezTo>
                  <a:pt x="9497247" y="225381"/>
                  <a:pt x="9502376" y="203853"/>
                  <a:pt x="9512627" y="183604"/>
                </a:cubicBezTo>
                <a:cubicBezTo>
                  <a:pt x="9522878" y="163356"/>
                  <a:pt x="9537407" y="146841"/>
                  <a:pt x="9556214" y="134058"/>
                </a:cubicBezTo>
                <a:cubicBezTo>
                  <a:pt x="9575021" y="121276"/>
                  <a:pt x="9597261" y="114680"/>
                  <a:pt x="9622932" y="114271"/>
                </a:cubicBezTo>
                <a:close/>
                <a:moveTo>
                  <a:pt x="8995446" y="114271"/>
                </a:moveTo>
                <a:cubicBezTo>
                  <a:pt x="9005047" y="114313"/>
                  <a:pt x="9014576" y="115046"/>
                  <a:pt x="9024033" y="116470"/>
                </a:cubicBezTo>
                <a:cubicBezTo>
                  <a:pt x="9033490" y="117894"/>
                  <a:pt x="9041696" y="119755"/>
                  <a:pt x="9048650" y="122052"/>
                </a:cubicBezTo>
                <a:lnTo>
                  <a:pt x="9028581" y="225239"/>
                </a:lnTo>
                <a:cubicBezTo>
                  <a:pt x="9025304" y="242726"/>
                  <a:pt x="9022950" y="259549"/>
                  <a:pt x="9021517" y="275706"/>
                </a:cubicBezTo>
                <a:cubicBezTo>
                  <a:pt x="9020083" y="291863"/>
                  <a:pt x="9019571" y="305614"/>
                  <a:pt x="9019980" y="316960"/>
                </a:cubicBezTo>
                <a:lnTo>
                  <a:pt x="8988494" y="316960"/>
                </a:lnTo>
                <a:cubicBezTo>
                  <a:pt x="8988528" y="310909"/>
                  <a:pt x="8988972" y="303453"/>
                  <a:pt x="8989823" y="294592"/>
                </a:cubicBezTo>
                <a:cubicBezTo>
                  <a:pt x="8990675" y="285731"/>
                  <a:pt x="8991731" y="276135"/>
                  <a:pt x="8992992" y="265805"/>
                </a:cubicBezTo>
                <a:lnTo>
                  <a:pt x="8992174" y="265805"/>
                </a:lnTo>
                <a:cubicBezTo>
                  <a:pt x="8981225" y="286036"/>
                  <a:pt x="8969204" y="300431"/>
                  <a:pt x="8956110" y="308988"/>
                </a:cubicBezTo>
                <a:cubicBezTo>
                  <a:pt x="8943017" y="317546"/>
                  <a:pt x="8929369" y="321705"/>
                  <a:pt x="8915170" y="321465"/>
                </a:cubicBezTo>
                <a:cubicBezTo>
                  <a:pt x="8897558" y="321092"/>
                  <a:pt x="8883716" y="314888"/>
                  <a:pt x="8873647" y="302853"/>
                </a:cubicBezTo>
                <a:cubicBezTo>
                  <a:pt x="8863576" y="290818"/>
                  <a:pt x="8858443" y="275191"/>
                  <a:pt x="8858249" y="255971"/>
                </a:cubicBezTo>
                <a:cubicBezTo>
                  <a:pt x="8858342" y="232553"/>
                  <a:pt x="8863798" y="210110"/>
                  <a:pt x="8874616" y="188642"/>
                </a:cubicBezTo>
                <a:cubicBezTo>
                  <a:pt x="8885434" y="167175"/>
                  <a:pt x="8901052" y="149532"/>
                  <a:pt x="8921472" y="135712"/>
                </a:cubicBezTo>
                <a:cubicBezTo>
                  <a:pt x="8941890" y="121893"/>
                  <a:pt x="8966548" y="114746"/>
                  <a:pt x="8995446" y="114271"/>
                </a:cubicBezTo>
                <a:close/>
                <a:moveTo>
                  <a:pt x="8440140" y="114271"/>
                </a:moveTo>
                <a:cubicBezTo>
                  <a:pt x="8452624" y="113963"/>
                  <a:pt x="8463980" y="117952"/>
                  <a:pt x="8474207" y="126236"/>
                </a:cubicBezTo>
                <a:cubicBezTo>
                  <a:pt x="8484433" y="134520"/>
                  <a:pt x="8489853" y="148945"/>
                  <a:pt x="8490466" y="169513"/>
                </a:cubicBezTo>
                <a:cubicBezTo>
                  <a:pt x="8490441" y="173941"/>
                  <a:pt x="8490083" y="179010"/>
                  <a:pt x="8489393" y="184718"/>
                </a:cubicBezTo>
                <a:cubicBezTo>
                  <a:pt x="8488703" y="190426"/>
                  <a:pt x="8487834" y="196007"/>
                  <a:pt x="8486786" y="201459"/>
                </a:cubicBezTo>
                <a:lnTo>
                  <a:pt x="8464701" y="316960"/>
                </a:lnTo>
                <a:lnTo>
                  <a:pt x="8430720" y="316960"/>
                </a:lnTo>
                <a:lnTo>
                  <a:pt x="8452428" y="202688"/>
                </a:lnTo>
                <a:cubicBezTo>
                  <a:pt x="8453264" y="198737"/>
                  <a:pt x="8453945" y="194556"/>
                  <a:pt x="8454475" y="190145"/>
                </a:cubicBezTo>
                <a:cubicBezTo>
                  <a:pt x="8455004" y="185733"/>
                  <a:pt x="8455277" y="181450"/>
                  <a:pt x="8455294" y="177294"/>
                </a:cubicBezTo>
                <a:cubicBezTo>
                  <a:pt x="8455456" y="167064"/>
                  <a:pt x="8453186" y="158753"/>
                  <a:pt x="8448485" y="152362"/>
                </a:cubicBezTo>
                <a:cubicBezTo>
                  <a:pt x="8443783" y="145971"/>
                  <a:pt x="8435677" y="142677"/>
                  <a:pt x="8424166" y="142481"/>
                </a:cubicBezTo>
                <a:cubicBezTo>
                  <a:pt x="8415891" y="142536"/>
                  <a:pt x="8407139" y="145656"/>
                  <a:pt x="8397908" y="151840"/>
                </a:cubicBezTo>
                <a:cubicBezTo>
                  <a:pt x="8388677" y="158024"/>
                  <a:pt x="8380288" y="166939"/>
                  <a:pt x="8372742" y="178584"/>
                </a:cubicBezTo>
                <a:cubicBezTo>
                  <a:pt x="8365195" y="190229"/>
                  <a:pt x="8359810" y="204271"/>
                  <a:pt x="8356587" y="220709"/>
                </a:cubicBezTo>
                <a:lnTo>
                  <a:pt x="8338565" y="316960"/>
                </a:lnTo>
                <a:lnTo>
                  <a:pt x="8304571" y="316960"/>
                </a:lnTo>
                <a:lnTo>
                  <a:pt x="8331193" y="176512"/>
                </a:lnTo>
                <a:cubicBezTo>
                  <a:pt x="8333403" y="165456"/>
                  <a:pt x="8335229" y="155117"/>
                  <a:pt x="8336671" y="145494"/>
                </a:cubicBezTo>
                <a:cubicBezTo>
                  <a:pt x="8338112" y="135872"/>
                  <a:pt x="8339427" y="126966"/>
                  <a:pt x="8340613" y="118776"/>
                </a:cubicBezTo>
                <a:lnTo>
                  <a:pt x="8370922" y="118776"/>
                </a:lnTo>
                <a:lnTo>
                  <a:pt x="8366007" y="157635"/>
                </a:lnTo>
                <a:lnTo>
                  <a:pt x="8366826" y="157635"/>
                </a:lnTo>
                <a:cubicBezTo>
                  <a:pt x="8375768" y="143653"/>
                  <a:pt x="8386554" y="132947"/>
                  <a:pt x="8399183" y="125517"/>
                </a:cubicBezTo>
                <a:cubicBezTo>
                  <a:pt x="8411811" y="118087"/>
                  <a:pt x="8425463" y="114339"/>
                  <a:pt x="8440140" y="114271"/>
                </a:cubicBezTo>
                <a:close/>
                <a:moveTo>
                  <a:pt x="8233446" y="114271"/>
                </a:moveTo>
                <a:cubicBezTo>
                  <a:pt x="8243048" y="114313"/>
                  <a:pt x="8252576" y="115046"/>
                  <a:pt x="8262034" y="116470"/>
                </a:cubicBezTo>
                <a:cubicBezTo>
                  <a:pt x="8271490" y="117894"/>
                  <a:pt x="8279696" y="119755"/>
                  <a:pt x="8286650" y="122052"/>
                </a:cubicBezTo>
                <a:lnTo>
                  <a:pt x="8266582" y="225239"/>
                </a:lnTo>
                <a:cubicBezTo>
                  <a:pt x="8263304" y="242726"/>
                  <a:pt x="8260950" y="259549"/>
                  <a:pt x="8259516" y="275706"/>
                </a:cubicBezTo>
                <a:cubicBezTo>
                  <a:pt x="8258083" y="291863"/>
                  <a:pt x="8257572" y="305614"/>
                  <a:pt x="8257980" y="316960"/>
                </a:cubicBezTo>
                <a:lnTo>
                  <a:pt x="8226494" y="316960"/>
                </a:lnTo>
                <a:cubicBezTo>
                  <a:pt x="8226528" y="310909"/>
                  <a:pt x="8226972" y="303453"/>
                  <a:pt x="8227823" y="294592"/>
                </a:cubicBezTo>
                <a:cubicBezTo>
                  <a:pt x="8228674" y="285731"/>
                  <a:pt x="8229731" y="276135"/>
                  <a:pt x="8230992" y="265805"/>
                </a:cubicBezTo>
                <a:lnTo>
                  <a:pt x="8230174" y="265805"/>
                </a:lnTo>
                <a:cubicBezTo>
                  <a:pt x="8219232" y="286036"/>
                  <a:pt x="8207214" y="300431"/>
                  <a:pt x="8194119" y="308988"/>
                </a:cubicBezTo>
                <a:cubicBezTo>
                  <a:pt x="8181023" y="317546"/>
                  <a:pt x="8167364" y="321705"/>
                  <a:pt x="8153140" y="321465"/>
                </a:cubicBezTo>
                <a:cubicBezTo>
                  <a:pt x="8135543" y="321092"/>
                  <a:pt x="8121710" y="314888"/>
                  <a:pt x="8111642" y="302853"/>
                </a:cubicBezTo>
                <a:cubicBezTo>
                  <a:pt x="8101575" y="290818"/>
                  <a:pt x="8096444" y="275191"/>
                  <a:pt x="8096249" y="255971"/>
                </a:cubicBezTo>
                <a:cubicBezTo>
                  <a:pt x="8096342" y="232553"/>
                  <a:pt x="8101794" y="210110"/>
                  <a:pt x="8112607" y="188642"/>
                </a:cubicBezTo>
                <a:cubicBezTo>
                  <a:pt x="8123419" y="167175"/>
                  <a:pt x="8139035" y="149532"/>
                  <a:pt x="8159453" y="135712"/>
                </a:cubicBezTo>
                <a:cubicBezTo>
                  <a:pt x="8179871" y="121893"/>
                  <a:pt x="8204535" y="114746"/>
                  <a:pt x="8233446" y="114271"/>
                </a:cubicBezTo>
                <a:close/>
                <a:moveTo>
                  <a:pt x="8082444" y="114271"/>
                </a:moveTo>
                <a:cubicBezTo>
                  <a:pt x="8083937" y="114280"/>
                  <a:pt x="8085558" y="114365"/>
                  <a:pt x="8087308" y="114527"/>
                </a:cubicBezTo>
                <a:cubicBezTo>
                  <a:pt x="8089056" y="114689"/>
                  <a:pt x="8090576" y="114876"/>
                  <a:pt x="8091864" y="115089"/>
                </a:cubicBezTo>
                <a:lnTo>
                  <a:pt x="8085312" y="148624"/>
                </a:lnTo>
                <a:cubicBezTo>
                  <a:pt x="8084270" y="148411"/>
                  <a:pt x="8082972" y="148223"/>
                  <a:pt x="8081420" y="148061"/>
                </a:cubicBezTo>
                <a:cubicBezTo>
                  <a:pt x="8079866" y="147899"/>
                  <a:pt x="8078160" y="147814"/>
                  <a:pt x="8076300" y="147805"/>
                </a:cubicBezTo>
                <a:cubicBezTo>
                  <a:pt x="8061256" y="148326"/>
                  <a:pt x="8047932" y="156193"/>
                  <a:pt x="8036322" y="171407"/>
                </a:cubicBezTo>
                <a:cubicBezTo>
                  <a:pt x="8024714" y="186621"/>
                  <a:pt x="8016612" y="206059"/>
                  <a:pt x="8012020" y="229720"/>
                </a:cubicBezTo>
                <a:lnTo>
                  <a:pt x="7995666" y="316960"/>
                </a:lnTo>
                <a:lnTo>
                  <a:pt x="7961671" y="316960"/>
                </a:lnTo>
                <a:lnTo>
                  <a:pt x="7985836" y="189205"/>
                </a:lnTo>
                <a:cubicBezTo>
                  <a:pt x="7988284" y="176136"/>
                  <a:pt x="7990350" y="163477"/>
                  <a:pt x="7992030" y="151227"/>
                </a:cubicBezTo>
                <a:cubicBezTo>
                  <a:pt x="7993712" y="138977"/>
                  <a:pt x="7995059" y="128160"/>
                  <a:pt x="7996075" y="118776"/>
                </a:cubicBezTo>
                <a:lnTo>
                  <a:pt x="8025922" y="118776"/>
                </a:lnTo>
                <a:cubicBezTo>
                  <a:pt x="8025114" y="125713"/>
                  <a:pt x="8024279" y="132723"/>
                  <a:pt x="8023418" y="139808"/>
                </a:cubicBezTo>
                <a:cubicBezTo>
                  <a:pt x="8022558" y="146893"/>
                  <a:pt x="8021620" y="154200"/>
                  <a:pt x="8020608" y="161731"/>
                </a:cubicBezTo>
                <a:lnTo>
                  <a:pt x="8021834" y="161731"/>
                </a:lnTo>
                <a:cubicBezTo>
                  <a:pt x="8028248" y="147935"/>
                  <a:pt x="8036607" y="136649"/>
                  <a:pt x="8046914" y="127871"/>
                </a:cubicBezTo>
                <a:cubicBezTo>
                  <a:pt x="8057221" y="119094"/>
                  <a:pt x="8069064" y="114560"/>
                  <a:pt x="8082444" y="114271"/>
                </a:cubicBezTo>
                <a:close/>
                <a:moveTo>
                  <a:pt x="7433049" y="114271"/>
                </a:moveTo>
                <a:cubicBezTo>
                  <a:pt x="7442184" y="114373"/>
                  <a:pt x="7450399" y="115395"/>
                  <a:pt x="7457697" y="117337"/>
                </a:cubicBezTo>
                <a:cubicBezTo>
                  <a:pt x="7464995" y="119279"/>
                  <a:pt x="7470555" y="121527"/>
                  <a:pt x="7474378" y="124082"/>
                </a:cubicBezTo>
                <a:lnTo>
                  <a:pt x="7464957" y="149855"/>
                </a:lnTo>
                <a:cubicBezTo>
                  <a:pt x="7461401" y="147687"/>
                  <a:pt x="7456644" y="145673"/>
                  <a:pt x="7450688" y="143812"/>
                </a:cubicBezTo>
                <a:cubicBezTo>
                  <a:pt x="7444731" y="141952"/>
                  <a:pt x="7438033" y="140962"/>
                  <a:pt x="7430595" y="140842"/>
                </a:cubicBezTo>
                <a:cubicBezTo>
                  <a:pt x="7420159" y="141013"/>
                  <a:pt x="7411720" y="143847"/>
                  <a:pt x="7405277" y="149344"/>
                </a:cubicBezTo>
                <a:cubicBezTo>
                  <a:pt x="7398835" y="154840"/>
                  <a:pt x="7395518" y="161976"/>
                  <a:pt x="7395329" y="170751"/>
                </a:cubicBezTo>
                <a:cubicBezTo>
                  <a:pt x="7395355" y="177793"/>
                  <a:pt x="7397663" y="183887"/>
                  <a:pt x="7402253" y="189034"/>
                </a:cubicBezTo>
                <a:cubicBezTo>
                  <a:pt x="7406843" y="194181"/>
                  <a:pt x="7413562" y="199149"/>
                  <a:pt x="7422409" y="203938"/>
                </a:cubicBezTo>
                <a:cubicBezTo>
                  <a:pt x="7433625" y="210280"/>
                  <a:pt x="7442591" y="217774"/>
                  <a:pt x="7449305" y="226420"/>
                </a:cubicBezTo>
                <a:cubicBezTo>
                  <a:pt x="7456021" y="235067"/>
                  <a:pt x="7459463" y="244917"/>
                  <a:pt x="7459633" y="255971"/>
                </a:cubicBezTo>
                <a:cubicBezTo>
                  <a:pt x="7459090" y="276963"/>
                  <a:pt x="7451690" y="293034"/>
                  <a:pt x="7437434" y="304182"/>
                </a:cubicBezTo>
                <a:cubicBezTo>
                  <a:pt x="7423178" y="315331"/>
                  <a:pt x="7405327" y="320955"/>
                  <a:pt x="7383879" y="321055"/>
                </a:cubicBezTo>
                <a:cubicBezTo>
                  <a:pt x="7373092" y="320928"/>
                  <a:pt x="7363374" y="319548"/>
                  <a:pt x="7354726" y="316916"/>
                </a:cubicBezTo>
                <a:cubicBezTo>
                  <a:pt x="7346077" y="314285"/>
                  <a:pt x="7339424" y="311168"/>
                  <a:pt x="7334764" y="307566"/>
                </a:cubicBezTo>
                <a:lnTo>
                  <a:pt x="7344184" y="282602"/>
                </a:lnTo>
                <a:cubicBezTo>
                  <a:pt x="7349082" y="285624"/>
                  <a:pt x="7355359" y="288389"/>
                  <a:pt x="7363014" y="290899"/>
                </a:cubicBezTo>
                <a:cubicBezTo>
                  <a:pt x="7370671" y="293408"/>
                  <a:pt x="7378579" y="294740"/>
                  <a:pt x="7386742" y="294894"/>
                </a:cubicBezTo>
                <a:cubicBezTo>
                  <a:pt x="7398354" y="294646"/>
                  <a:pt x="7407508" y="291454"/>
                  <a:pt x="7414207" y="285317"/>
                </a:cubicBezTo>
                <a:cubicBezTo>
                  <a:pt x="7420906" y="279180"/>
                  <a:pt x="7424323" y="271583"/>
                  <a:pt x="7424461" y="262526"/>
                </a:cubicBezTo>
                <a:cubicBezTo>
                  <a:pt x="7424597" y="254913"/>
                  <a:pt x="7422580" y="248323"/>
                  <a:pt x="7418409" y="242758"/>
                </a:cubicBezTo>
                <a:cubicBezTo>
                  <a:pt x="7414237" y="237193"/>
                  <a:pt x="7407092" y="231627"/>
                  <a:pt x="7396971" y="226062"/>
                </a:cubicBezTo>
                <a:cubicBezTo>
                  <a:pt x="7385466" y="219660"/>
                  <a:pt x="7376672" y="212183"/>
                  <a:pt x="7370589" y="203630"/>
                </a:cubicBezTo>
                <a:cubicBezTo>
                  <a:pt x="7364504" y="195077"/>
                  <a:pt x="7361437" y="185757"/>
                  <a:pt x="7361386" y="175667"/>
                </a:cubicBezTo>
                <a:cubicBezTo>
                  <a:pt x="7361759" y="157873"/>
                  <a:pt x="7368477" y="143287"/>
                  <a:pt x="7381539" y="131910"/>
                </a:cubicBezTo>
                <a:cubicBezTo>
                  <a:pt x="7394602" y="120532"/>
                  <a:pt x="7411772" y="114653"/>
                  <a:pt x="7433049" y="114271"/>
                </a:cubicBezTo>
                <a:close/>
                <a:moveTo>
                  <a:pt x="7178936" y="114271"/>
                </a:moveTo>
                <a:cubicBezTo>
                  <a:pt x="7196782" y="114511"/>
                  <a:pt x="7211419" y="118532"/>
                  <a:pt x="7222844" y="126334"/>
                </a:cubicBezTo>
                <a:cubicBezTo>
                  <a:pt x="7234268" y="134137"/>
                  <a:pt x="7242713" y="144284"/>
                  <a:pt x="7248176" y="156776"/>
                </a:cubicBezTo>
                <a:cubicBezTo>
                  <a:pt x="7253638" y="169267"/>
                  <a:pt x="7256351" y="182666"/>
                  <a:pt x="7256312" y="196973"/>
                </a:cubicBezTo>
                <a:cubicBezTo>
                  <a:pt x="7256187" y="217728"/>
                  <a:pt x="7251619" y="237531"/>
                  <a:pt x="7242610" y="256380"/>
                </a:cubicBezTo>
                <a:cubicBezTo>
                  <a:pt x="7233602" y="275230"/>
                  <a:pt x="7220905" y="290688"/>
                  <a:pt x="7204520" y="302755"/>
                </a:cubicBezTo>
                <a:cubicBezTo>
                  <a:pt x="7188136" y="314822"/>
                  <a:pt x="7168817" y="321058"/>
                  <a:pt x="7146565" y="321465"/>
                </a:cubicBezTo>
                <a:cubicBezTo>
                  <a:pt x="7121655" y="320861"/>
                  <a:pt x="7102564" y="312865"/>
                  <a:pt x="7089289" y="297476"/>
                </a:cubicBezTo>
                <a:cubicBezTo>
                  <a:pt x="7076014" y="282086"/>
                  <a:pt x="7069313" y="262925"/>
                  <a:pt x="7069188" y="239992"/>
                </a:cubicBezTo>
                <a:cubicBezTo>
                  <a:pt x="7069351" y="217932"/>
                  <a:pt x="7074070" y="197416"/>
                  <a:pt x="7083344" y="178445"/>
                </a:cubicBezTo>
                <a:cubicBezTo>
                  <a:pt x="7092619" y="159474"/>
                  <a:pt x="7105468" y="144122"/>
                  <a:pt x="7121890" y="132389"/>
                </a:cubicBezTo>
                <a:cubicBezTo>
                  <a:pt x="7138313" y="120656"/>
                  <a:pt x="7157328" y="114617"/>
                  <a:pt x="7178936" y="114271"/>
                </a:cubicBezTo>
                <a:close/>
                <a:moveTo>
                  <a:pt x="6995196" y="114271"/>
                </a:moveTo>
                <a:cubicBezTo>
                  <a:pt x="7004798" y="114313"/>
                  <a:pt x="7014327" y="115046"/>
                  <a:pt x="7023784" y="116470"/>
                </a:cubicBezTo>
                <a:cubicBezTo>
                  <a:pt x="7033241" y="117894"/>
                  <a:pt x="7041446" y="119755"/>
                  <a:pt x="7048401" y="122052"/>
                </a:cubicBezTo>
                <a:lnTo>
                  <a:pt x="7028331" y="225239"/>
                </a:lnTo>
                <a:cubicBezTo>
                  <a:pt x="7025054" y="242726"/>
                  <a:pt x="7022700" y="259549"/>
                  <a:pt x="7021267" y="275706"/>
                </a:cubicBezTo>
                <a:cubicBezTo>
                  <a:pt x="7019833" y="291863"/>
                  <a:pt x="7019322" y="305614"/>
                  <a:pt x="7019730" y="316960"/>
                </a:cubicBezTo>
                <a:lnTo>
                  <a:pt x="6988244" y="316960"/>
                </a:lnTo>
                <a:cubicBezTo>
                  <a:pt x="6988279" y="310909"/>
                  <a:pt x="6988722" y="303453"/>
                  <a:pt x="6989573" y="294592"/>
                </a:cubicBezTo>
                <a:cubicBezTo>
                  <a:pt x="6990425" y="285731"/>
                  <a:pt x="6991481" y="276135"/>
                  <a:pt x="6992742" y="265805"/>
                </a:cubicBezTo>
                <a:lnTo>
                  <a:pt x="6991924" y="265805"/>
                </a:lnTo>
                <a:cubicBezTo>
                  <a:pt x="6980983" y="286036"/>
                  <a:pt x="6968964" y="300431"/>
                  <a:pt x="6955869" y="308988"/>
                </a:cubicBezTo>
                <a:cubicBezTo>
                  <a:pt x="6942773" y="317546"/>
                  <a:pt x="6929114" y="321705"/>
                  <a:pt x="6914891" y="321465"/>
                </a:cubicBezTo>
                <a:cubicBezTo>
                  <a:pt x="6897293" y="321092"/>
                  <a:pt x="6883460" y="314888"/>
                  <a:pt x="6873393" y="302853"/>
                </a:cubicBezTo>
                <a:cubicBezTo>
                  <a:pt x="6863325" y="290818"/>
                  <a:pt x="6858194" y="275191"/>
                  <a:pt x="6857999" y="255971"/>
                </a:cubicBezTo>
                <a:cubicBezTo>
                  <a:pt x="6858092" y="232553"/>
                  <a:pt x="6863545" y="210110"/>
                  <a:pt x="6874357" y="188642"/>
                </a:cubicBezTo>
                <a:cubicBezTo>
                  <a:pt x="6885169" y="167175"/>
                  <a:pt x="6900785" y="149532"/>
                  <a:pt x="6921203" y="135712"/>
                </a:cubicBezTo>
                <a:cubicBezTo>
                  <a:pt x="6941621" y="121893"/>
                  <a:pt x="6966285" y="114746"/>
                  <a:pt x="6995196" y="114271"/>
                </a:cubicBezTo>
                <a:close/>
                <a:moveTo>
                  <a:pt x="6357021" y="114271"/>
                </a:moveTo>
                <a:cubicBezTo>
                  <a:pt x="6366623" y="114313"/>
                  <a:pt x="6376152" y="115046"/>
                  <a:pt x="6385609" y="116470"/>
                </a:cubicBezTo>
                <a:cubicBezTo>
                  <a:pt x="6395066" y="117894"/>
                  <a:pt x="6403271" y="119755"/>
                  <a:pt x="6410226" y="122052"/>
                </a:cubicBezTo>
                <a:lnTo>
                  <a:pt x="6390157" y="225239"/>
                </a:lnTo>
                <a:cubicBezTo>
                  <a:pt x="6386880" y="242726"/>
                  <a:pt x="6384525" y="259549"/>
                  <a:pt x="6383092" y="275706"/>
                </a:cubicBezTo>
                <a:cubicBezTo>
                  <a:pt x="6381659" y="291863"/>
                  <a:pt x="6381147" y="305614"/>
                  <a:pt x="6381555" y="316960"/>
                </a:cubicBezTo>
                <a:lnTo>
                  <a:pt x="6350069" y="316960"/>
                </a:lnTo>
                <a:cubicBezTo>
                  <a:pt x="6350103" y="310909"/>
                  <a:pt x="6350546" y="303453"/>
                  <a:pt x="6351398" y="294592"/>
                </a:cubicBezTo>
                <a:cubicBezTo>
                  <a:pt x="6352250" y="285731"/>
                  <a:pt x="6353306" y="276135"/>
                  <a:pt x="6354567" y="265805"/>
                </a:cubicBezTo>
                <a:lnTo>
                  <a:pt x="6353749" y="265805"/>
                </a:lnTo>
                <a:cubicBezTo>
                  <a:pt x="6342808" y="286036"/>
                  <a:pt x="6330790" y="300431"/>
                  <a:pt x="6317694" y="308988"/>
                </a:cubicBezTo>
                <a:cubicBezTo>
                  <a:pt x="6304598" y="317546"/>
                  <a:pt x="6290939" y="321705"/>
                  <a:pt x="6276716" y="321465"/>
                </a:cubicBezTo>
                <a:cubicBezTo>
                  <a:pt x="6259117" y="321092"/>
                  <a:pt x="6245285" y="314888"/>
                  <a:pt x="6235218" y="302853"/>
                </a:cubicBezTo>
                <a:cubicBezTo>
                  <a:pt x="6225151" y="290818"/>
                  <a:pt x="6220019" y="275191"/>
                  <a:pt x="6219824" y="255971"/>
                </a:cubicBezTo>
                <a:cubicBezTo>
                  <a:pt x="6219918" y="232553"/>
                  <a:pt x="6225370" y="210110"/>
                  <a:pt x="6236182" y="188642"/>
                </a:cubicBezTo>
                <a:cubicBezTo>
                  <a:pt x="6246995" y="167175"/>
                  <a:pt x="6262610" y="149532"/>
                  <a:pt x="6283028" y="135712"/>
                </a:cubicBezTo>
                <a:cubicBezTo>
                  <a:pt x="6303447" y="121893"/>
                  <a:pt x="6328111" y="114746"/>
                  <a:pt x="6357021" y="114271"/>
                </a:cubicBezTo>
                <a:close/>
                <a:moveTo>
                  <a:pt x="5654936" y="114271"/>
                </a:moveTo>
                <a:cubicBezTo>
                  <a:pt x="5672783" y="114511"/>
                  <a:pt x="5687419" y="118532"/>
                  <a:pt x="5698844" y="126334"/>
                </a:cubicBezTo>
                <a:cubicBezTo>
                  <a:pt x="5710268" y="134137"/>
                  <a:pt x="5718713" y="144284"/>
                  <a:pt x="5724175" y="156776"/>
                </a:cubicBezTo>
                <a:cubicBezTo>
                  <a:pt x="5729639" y="169267"/>
                  <a:pt x="5732351" y="182666"/>
                  <a:pt x="5732312" y="196973"/>
                </a:cubicBezTo>
                <a:cubicBezTo>
                  <a:pt x="5732187" y="217728"/>
                  <a:pt x="5727620" y="237531"/>
                  <a:pt x="5718610" y="256380"/>
                </a:cubicBezTo>
                <a:cubicBezTo>
                  <a:pt x="5709602" y="275230"/>
                  <a:pt x="5696905" y="290688"/>
                  <a:pt x="5680520" y="302755"/>
                </a:cubicBezTo>
                <a:cubicBezTo>
                  <a:pt x="5664136" y="314822"/>
                  <a:pt x="5644817" y="321058"/>
                  <a:pt x="5622565" y="321465"/>
                </a:cubicBezTo>
                <a:cubicBezTo>
                  <a:pt x="5597655" y="320861"/>
                  <a:pt x="5578564" y="312865"/>
                  <a:pt x="5565289" y="297476"/>
                </a:cubicBezTo>
                <a:cubicBezTo>
                  <a:pt x="5552014" y="282086"/>
                  <a:pt x="5545314" y="262925"/>
                  <a:pt x="5545188" y="239992"/>
                </a:cubicBezTo>
                <a:cubicBezTo>
                  <a:pt x="5545351" y="217932"/>
                  <a:pt x="5550070" y="197416"/>
                  <a:pt x="5559345" y="178445"/>
                </a:cubicBezTo>
                <a:cubicBezTo>
                  <a:pt x="5568619" y="159474"/>
                  <a:pt x="5581468" y="144122"/>
                  <a:pt x="5597890" y="132389"/>
                </a:cubicBezTo>
                <a:cubicBezTo>
                  <a:pt x="5614313" y="120656"/>
                  <a:pt x="5633328" y="114617"/>
                  <a:pt x="5654936" y="114271"/>
                </a:cubicBezTo>
                <a:close/>
                <a:moveTo>
                  <a:pt x="5471196" y="114271"/>
                </a:moveTo>
                <a:cubicBezTo>
                  <a:pt x="5480798" y="114313"/>
                  <a:pt x="5490327" y="115046"/>
                  <a:pt x="5499784" y="116470"/>
                </a:cubicBezTo>
                <a:cubicBezTo>
                  <a:pt x="5509241" y="117894"/>
                  <a:pt x="5517446" y="119755"/>
                  <a:pt x="5524401" y="122052"/>
                </a:cubicBezTo>
                <a:lnTo>
                  <a:pt x="5504332" y="225239"/>
                </a:lnTo>
                <a:cubicBezTo>
                  <a:pt x="5501055" y="242726"/>
                  <a:pt x="5498700" y="259549"/>
                  <a:pt x="5497267" y="275706"/>
                </a:cubicBezTo>
                <a:cubicBezTo>
                  <a:pt x="5495834" y="291863"/>
                  <a:pt x="5495322" y="305614"/>
                  <a:pt x="5495730" y="316960"/>
                </a:cubicBezTo>
                <a:lnTo>
                  <a:pt x="5464244" y="316960"/>
                </a:lnTo>
                <a:cubicBezTo>
                  <a:pt x="5464278" y="310909"/>
                  <a:pt x="5464722" y="303453"/>
                  <a:pt x="5465573" y="294592"/>
                </a:cubicBezTo>
                <a:cubicBezTo>
                  <a:pt x="5466425" y="285731"/>
                  <a:pt x="5467481" y="276135"/>
                  <a:pt x="5468742" y="265805"/>
                </a:cubicBezTo>
                <a:lnTo>
                  <a:pt x="5467924" y="265805"/>
                </a:lnTo>
                <a:cubicBezTo>
                  <a:pt x="5456983" y="286036"/>
                  <a:pt x="5444965" y="300431"/>
                  <a:pt x="5431869" y="308988"/>
                </a:cubicBezTo>
                <a:cubicBezTo>
                  <a:pt x="5418773" y="317546"/>
                  <a:pt x="5405114" y="321705"/>
                  <a:pt x="5390891" y="321465"/>
                </a:cubicBezTo>
                <a:cubicBezTo>
                  <a:pt x="5373292" y="321092"/>
                  <a:pt x="5359460" y="314888"/>
                  <a:pt x="5349393" y="302853"/>
                </a:cubicBezTo>
                <a:cubicBezTo>
                  <a:pt x="5339325" y="290818"/>
                  <a:pt x="5334195" y="275191"/>
                  <a:pt x="5333999" y="255971"/>
                </a:cubicBezTo>
                <a:cubicBezTo>
                  <a:pt x="5334093" y="232553"/>
                  <a:pt x="5339545" y="210110"/>
                  <a:pt x="5350357" y="188642"/>
                </a:cubicBezTo>
                <a:cubicBezTo>
                  <a:pt x="5361170" y="167175"/>
                  <a:pt x="5376785" y="149532"/>
                  <a:pt x="5397203" y="135712"/>
                </a:cubicBezTo>
                <a:cubicBezTo>
                  <a:pt x="5417622" y="121893"/>
                  <a:pt x="5442286" y="114746"/>
                  <a:pt x="5471196" y="114271"/>
                </a:cubicBezTo>
                <a:close/>
                <a:moveTo>
                  <a:pt x="5079507" y="114271"/>
                </a:moveTo>
                <a:cubicBezTo>
                  <a:pt x="5091214" y="114390"/>
                  <a:pt x="5102716" y="115787"/>
                  <a:pt x="5114014" y="118461"/>
                </a:cubicBezTo>
                <a:cubicBezTo>
                  <a:pt x="5125311" y="121136"/>
                  <a:pt x="5134970" y="124372"/>
                  <a:pt x="5142991" y="128171"/>
                </a:cubicBezTo>
                <a:lnTo>
                  <a:pt x="5112683" y="292023"/>
                </a:lnTo>
                <a:cubicBezTo>
                  <a:pt x="5108732" y="312871"/>
                  <a:pt x="5103629" y="330631"/>
                  <a:pt x="5097375" y="345303"/>
                </a:cubicBezTo>
                <a:cubicBezTo>
                  <a:pt x="5091120" y="359975"/>
                  <a:pt x="5082843" y="371702"/>
                  <a:pt x="5072544" y="380485"/>
                </a:cubicBezTo>
                <a:cubicBezTo>
                  <a:pt x="5062492" y="388917"/>
                  <a:pt x="5051366" y="394742"/>
                  <a:pt x="5039164" y="397962"/>
                </a:cubicBezTo>
                <a:cubicBezTo>
                  <a:pt x="5026962" y="401181"/>
                  <a:pt x="5015015" y="402714"/>
                  <a:pt x="5003326" y="402561"/>
                </a:cubicBezTo>
                <a:cubicBezTo>
                  <a:pt x="4991081" y="402493"/>
                  <a:pt x="4979759" y="401198"/>
                  <a:pt x="4969361" y="398677"/>
                </a:cubicBezTo>
                <a:cubicBezTo>
                  <a:pt x="4958962" y="396156"/>
                  <a:pt x="4950505" y="392817"/>
                  <a:pt x="4943989" y="388661"/>
                </a:cubicBezTo>
                <a:lnTo>
                  <a:pt x="4953819" y="362052"/>
                </a:lnTo>
                <a:cubicBezTo>
                  <a:pt x="4959885" y="365827"/>
                  <a:pt x="4967486" y="368936"/>
                  <a:pt x="4976622" y="371378"/>
                </a:cubicBezTo>
                <a:cubicBezTo>
                  <a:pt x="4985759" y="373821"/>
                  <a:pt x="4995616" y="375085"/>
                  <a:pt x="5006193" y="375170"/>
                </a:cubicBezTo>
                <a:cubicBezTo>
                  <a:pt x="5022934" y="375571"/>
                  <a:pt x="5037475" y="370465"/>
                  <a:pt x="5049813" y="359853"/>
                </a:cubicBezTo>
                <a:cubicBezTo>
                  <a:pt x="5062151" y="349241"/>
                  <a:pt x="5071367" y="330719"/>
                  <a:pt x="5077459" y="304287"/>
                </a:cubicBezTo>
                <a:lnTo>
                  <a:pt x="5084012" y="274819"/>
                </a:lnTo>
                <a:lnTo>
                  <a:pt x="5082783" y="274819"/>
                </a:lnTo>
                <a:cubicBezTo>
                  <a:pt x="5074105" y="288931"/>
                  <a:pt x="5063918" y="299484"/>
                  <a:pt x="5052219" y="306480"/>
                </a:cubicBezTo>
                <a:cubicBezTo>
                  <a:pt x="5040520" y="313476"/>
                  <a:pt x="5027773" y="316969"/>
                  <a:pt x="5013975" y="316960"/>
                </a:cubicBezTo>
                <a:cubicBezTo>
                  <a:pt x="4994096" y="316296"/>
                  <a:pt x="4979107" y="309239"/>
                  <a:pt x="4969007" y="295787"/>
                </a:cubicBezTo>
                <a:cubicBezTo>
                  <a:pt x="4958906" y="282335"/>
                  <a:pt x="4953844" y="266469"/>
                  <a:pt x="4953819" y="248187"/>
                </a:cubicBezTo>
                <a:cubicBezTo>
                  <a:pt x="4953823" y="225381"/>
                  <a:pt x="4958951" y="203853"/>
                  <a:pt x="4969202" y="183604"/>
                </a:cubicBezTo>
                <a:cubicBezTo>
                  <a:pt x="4979454" y="163356"/>
                  <a:pt x="4993983" y="146841"/>
                  <a:pt x="5012790" y="134058"/>
                </a:cubicBezTo>
                <a:cubicBezTo>
                  <a:pt x="5031596" y="121276"/>
                  <a:pt x="5053836" y="114680"/>
                  <a:pt x="5079507" y="114271"/>
                </a:cubicBezTo>
                <a:close/>
                <a:moveTo>
                  <a:pt x="4868265" y="114271"/>
                </a:moveTo>
                <a:cubicBezTo>
                  <a:pt x="4880749" y="113963"/>
                  <a:pt x="4892105" y="117952"/>
                  <a:pt x="4902332" y="126236"/>
                </a:cubicBezTo>
                <a:cubicBezTo>
                  <a:pt x="4912559" y="134520"/>
                  <a:pt x="4917978" y="148945"/>
                  <a:pt x="4918592" y="169513"/>
                </a:cubicBezTo>
                <a:cubicBezTo>
                  <a:pt x="4918566" y="173941"/>
                  <a:pt x="4918208" y="179010"/>
                  <a:pt x="4917518" y="184718"/>
                </a:cubicBezTo>
                <a:cubicBezTo>
                  <a:pt x="4916828" y="190426"/>
                  <a:pt x="4915959" y="196007"/>
                  <a:pt x="4914911" y="201459"/>
                </a:cubicBezTo>
                <a:lnTo>
                  <a:pt x="4892826" y="316960"/>
                </a:lnTo>
                <a:lnTo>
                  <a:pt x="4858845" y="316960"/>
                </a:lnTo>
                <a:lnTo>
                  <a:pt x="4880552" y="202688"/>
                </a:lnTo>
                <a:cubicBezTo>
                  <a:pt x="4881389" y="198737"/>
                  <a:pt x="4882071" y="194556"/>
                  <a:pt x="4882600" y="190145"/>
                </a:cubicBezTo>
                <a:cubicBezTo>
                  <a:pt x="4883129" y="185733"/>
                  <a:pt x="4883402" y="181450"/>
                  <a:pt x="4883419" y="177294"/>
                </a:cubicBezTo>
                <a:cubicBezTo>
                  <a:pt x="4883582" y="167064"/>
                  <a:pt x="4881312" y="158753"/>
                  <a:pt x="4876610" y="152362"/>
                </a:cubicBezTo>
                <a:cubicBezTo>
                  <a:pt x="4871909" y="145971"/>
                  <a:pt x="4863803" y="142677"/>
                  <a:pt x="4852292" y="142481"/>
                </a:cubicBezTo>
                <a:cubicBezTo>
                  <a:pt x="4844017" y="142536"/>
                  <a:pt x="4835264" y="145656"/>
                  <a:pt x="4826034" y="151840"/>
                </a:cubicBezTo>
                <a:cubicBezTo>
                  <a:pt x="4816803" y="158024"/>
                  <a:pt x="4808414" y="166939"/>
                  <a:pt x="4800868" y="178584"/>
                </a:cubicBezTo>
                <a:cubicBezTo>
                  <a:pt x="4793321" y="190229"/>
                  <a:pt x="4787936" y="204271"/>
                  <a:pt x="4784712" y="220709"/>
                </a:cubicBezTo>
                <a:lnTo>
                  <a:pt x="4766691" y="316960"/>
                </a:lnTo>
                <a:lnTo>
                  <a:pt x="4732696" y="316960"/>
                </a:lnTo>
                <a:lnTo>
                  <a:pt x="4759318" y="176512"/>
                </a:lnTo>
                <a:cubicBezTo>
                  <a:pt x="4761528" y="165456"/>
                  <a:pt x="4763355" y="155117"/>
                  <a:pt x="4764797" y="145494"/>
                </a:cubicBezTo>
                <a:cubicBezTo>
                  <a:pt x="4766239" y="135872"/>
                  <a:pt x="4767553" y="126966"/>
                  <a:pt x="4768739" y="118776"/>
                </a:cubicBezTo>
                <a:lnTo>
                  <a:pt x="4799047" y="118776"/>
                </a:lnTo>
                <a:lnTo>
                  <a:pt x="4794132" y="157635"/>
                </a:lnTo>
                <a:lnTo>
                  <a:pt x="4794952" y="157635"/>
                </a:lnTo>
                <a:cubicBezTo>
                  <a:pt x="4803893" y="143653"/>
                  <a:pt x="4814679" y="132947"/>
                  <a:pt x="4827308" y="125517"/>
                </a:cubicBezTo>
                <a:cubicBezTo>
                  <a:pt x="4839936" y="118087"/>
                  <a:pt x="4853589" y="114339"/>
                  <a:pt x="4868265" y="114271"/>
                </a:cubicBezTo>
                <a:close/>
                <a:moveTo>
                  <a:pt x="4635761" y="114271"/>
                </a:moveTo>
                <a:cubicBezTo>
                  <a:pt x="4653608" y="114511"/>
                  <a:pt x="4668244" y="118532"/>
                  <a:pt x="4679669" y="126334"/>
                </a:cubicBezTo>
                <a:cubicBezTo>
                  <a:pt x="4691094" y="134137"/>
                  <a:pt x="4699538" y="144284"/>
                  <a:pt x="4705001" y="156776"/>
                </a:cubicBezTo>
                <a:cubicBezTo>
                  <a:pt x="4710464" y="169267"/>
                  <a:pt x="4713176" y="182666"/>
                  <a:pt x="4713138" y="196973"/>
                </a:cubicBezTo>
                <a:cubicBezTo>
                  <a:pt x="4713012" y="217728"/>
                  <a:pt x="4708445" y="237531"/>
                  <a:pt x="4699436" y="256380"/>
                </a:cubicBezTo>
                <a:cubicBezTo>
                  <a:pt x="4690427" y="275230"/>
                  <a:pt x="4677731" y="290688"/>
                  <a:pt x="4661345" y="302755"/>
                </a:cubicBezTo>
                <a:cubicBezTo>
                  <a:pt x="4644961" y="314822"/>
                  <a:pt x="4625643" y="321058"/>
                  <a:pt x="4603390" y="321465"/>
                </a:cubicBezTo>
                <a:cubicBezTo>
                  <a:pt x="4578481" y="320861"/>
                  <a:pt x="4559389" y="312865"/>
                  <a:pt x="4546114" y="297476"/>
                </a:cubicBezTo>
                <a:cubicBezTo>
                  <a:pt x="4532840" y="282086"/>
                  <a:pt x="4526139" y="262925"/>
                  <a:pt x="4526013" y="239992"/>
                </a:cubicBezTo>
                <a:cubicBezTo>
                  <a:pt x="4526177" y="217932"/>
                  <a:pt x="4530896" y="197416"/>
                  <a:pt x="4540170" y="178445"/>
                </a:cubicBezTo>
                <a:cubicBezTo>
                  <a:pt x="4549445" y="159474"/>
                  <a:pt x="4562293" y="144122"/>
                  <a:pt x="4578716" y="132389"/>
                </a:cubicBezTo>
                <a:cubicBezTo>
                  <a:pt x="4595138" y="120656"/>
                  <a:pt x="4614154" y="114617"/>
                  <a:pt x="4635761" y="114271"/>
                </a:cubicBezTo>
                <a:close/>
                <a:moveTo>
                  <a:pt x="4169036" y="114271"/>
                </a:moveTo>
                <a:cubicBezTo>
                  <a:pt x="4186883" y="114511"/>
                  <a:pt x="4201519" y="118532"/>
                  <a:pt x="4212944" y="126334"/>
                </a:cubicBezTo>
                <a:cubicBezTo>
                  <a:pt x="4224369" y="134137"/>
                  <a:pt x="4232813" y="144284"/>
                  <a:pt x="4238276" y="156776"/>
                </a:cubicBezTo>
                <a:cubicBezTo>
                  <a:pt x="4243739" y="169267"/>
                  <a:pt x="4246451" y="182666"/>
                  <a:pt x="4246413" y="196973"/>
                </a:cubicBezTo>
                <a:cubicBezTo>
                  <a:pt x="4246287" y="217728"/>
                  <a:pt x="4241720" y="237531"/>
                  <a:pt x="4232711" y="256380"/>
                </a:cubicBezTo>
                <a:cubicBezTo>
                  <a:pt x="4223702" y="275230"/>
                  <a:pt x="4211005" y="290688"/>
                  <a:pt x="4194620" y="302755"/>
                </a:cubicBezTo>
                <a:cubicBezTo>
                  <a:pt x="4178237" y="314822"/>
                  <a:pt x="4158917" y="321058"/>
                  <a:pt x="4136665" y="321465"/>
                </a:cubicBezTo>
                <a:cubicBezTo>
                  <a:pt x="4111756" y="320861"/>
                  <a:pt x="4092664" y="312865"/>
                  <a:pt x="4079389" y="297476"/>
                </a:cubicBezTo>
                <a:cubicBezTo>
                  <a:pt x="4066115" y="282086"/>
                  <a:pt x="4059414" y="262925"/>
                  <a:pt x="4059288" y="239992"/>
                </a:cubicBezTo>
                <a:cubicBezTo>
                  <a:pt x="4059452" y="217932"/>
                  <a:pt x="4064171" y="197416"/>
                  <a:pt x="4073445" y="178445"/>
                </a:cubicBezTo>
                <a:cubicBezTo>
                  <a:pt x="4082720" y="159474"/>
                  <a:pt x="4095568" y="144122"/>
                  <a:pt x="4111991" y="132389"/>
                </a:cubicBezTo>
                <a:cubicBezTo>
                  <a:pt x="4128413" y="120656"/>
                  <a:pt x="4147429" y="114617"/>
                  <a:pt x="4169036" y="114271"/>
                </a:cubicBezTo>
                <a:close/>
                <a:moveTo>
                  <a:pt x="3985296" y="114271"/>
                </a:moveTo>
                <a:cubicBezTo>
                  <a:pt x="3994898" y="114313"/>
                  <a:pt x="4004427" y="115046"/>
                  <a:pt x="4013884" y="116470"/>
                </a:cubicBezTo>
                <a:cubicBezTo>
                  <a:pt x="4023341" y="117894"/>
                  <a:pt x="4031547" y="119755"/>
                  <a:pt x="4038501" y="122052"/>
                </a:cubicBezTo>
                <a:lnTo>
                  <a:pt x="4018432" y="225239"/>
                </a:lnTo>
                <a:cubicBezTo>
                  <a:pt x="4015155" y="242726"/>
                  <a:pt x="4012801" y="259549"/>
                  <a:pt x="4011367" y="275706"/>
                </a:cubicBezTo>
                <a:cubicBezTo>
                  <a:pt x="4009934" y="291863"/>
                  <a:pt x="4009422" y="305614"/>
                  <a:pt x="4009831" y="316960"/>
                </a:cubicBezTo>
                <a:lnTo>
                  <a:pt x="3978344" y="316960"/>
                </a:lnTo>
                <a:cubicBezTo>
                  <a:pt x="3978379" y="310909"/>
                  <a:pt x="3978822" y="303453"/>
                  <a:pt x="3979674" y="294592"/>
                </a:cubicBezTo>
                <a:cubicBezTo>
                  <a:pt x="3980525" y="285731"/>
                  <a:pt x="3981582" y="276135"/>
                  <a:pt x="3982843" y="265805"/>
                </a:cubicBezTo>
                <a:lnTo>
                  <a:pt x="3982025" y="265805"/>
                </a:lnTo>
                <a:cubicBezTo>
                  <a:pt x="3971083" y="286036"/>
                  <a:pt x="3959065" y="300431"/>
                  <a:pt x="3945970" y="308988"/>
                </a:cubicBezTo>
                <a:cubicBezTo>
                  <a:pt x="3932874" y="317546"/>
                  <a:pt x="3919215" y="321705"/>
                  <a:pt x="3904991" y="321465"/>
                </a:cubicBezTo>
                <a:cubicBezTo>
                  <a:pt x="3887393" y="321092"/>
                  <a:pt x="3873560" y="314888"/>
                  <a:pt x="3863493" y="302853"/>
                </a:cubicBezTo>
                <a:cubicBezTo>
                  <a:pt x="3853426" y="290818"/>
                  <a:pt x="3848295" y="275191"/>
                  <a:pt x="3848100" y="255971"/>
                </a:cubicBezTo>
                <a:cubicBezTo>
                  <a:pt x="3848192" y="232553"/>
                  <a:pt x="3853646" y="210110"/>
                  <a:pt x="3864458" y="188642"/>
                </a:cubicBezTo>
                <a:cubicBezTo>
                  <a:pt x="3875270" y="167175"/>
                  <a:pt x="3890886" y="149532"/>
                  <a:pt x="3911304" y="135712"/>
                </a:cubicBezTo>
                <a:cubicBezTo>
                  <a:pt x="3931722" y="121893"/>
                  <a:pt x="3956386" y="114746"/>
                  <a:pt x="3985296" y="114271"/>
                </a:cubicBezTo>
                <a:close/>
                <a:moveTo>
                  <a:pt x="3537621" y="114271"/>
                </a:moveTo>
                <a:cubicBezTo>
                  <a:pt x="3547223" y="114313"/>
                  <a:pt x="3556752" y="115046"/>
                  <a:pt x="3566209" y="116470"/>
                </a:cubicBezTo>
                <a:cubicBezTo>
                  <a:pt x="3575666" y="117894"/>
                  <a:pt x="3583871" y="119755"/>
                  <a:pt x="3590826" y="122052"/>
                </a:cubicBezTo>
                <a:lnTo>
                  <a:pt x="3570756" y="225239"/>
                </a:lnTo>
                <a:cubicBezTo>
                  <a:pt x="3567480" y="242726"/>
                  <a:pt x="3565125" y="259549"/>
                  <a:pt x="3563692" y="275706"/>
                </a:cubicBezTo>
                <a:cubicBezTo>
                  <a:pt x="3562259" y="291863"/>
                  <a:pt x="3561747" y="305614"/>
                  <a:pt x="3562155" y="316960"/>
                </a:cubicBezTo>
                <a:lnTo>
                  <a:pt x="3530670" y="316960"/>
                </a:lnTo>
                <a:cubicBezTo>
                  <a:pt x="3530704" y="310909"/>
                  <a:pt x="3531147" y="303453"/>
                  <a:pt x="3531998" y="294592"/>
                </a:cubicBezTo>
                <a:cubicBezTo>
                  <a:pt x="3532851" y="285731"/>
                  <a:pt x="3533907" y="276135"/>
                  <a:pt x="3535167" y="265805"/>
                </a:cubicBezTo>
                <a:lnTo>
                  <a:pt x="3534350" y="265805"/>
                </a:lnTo>
                <a:cubicBezTo>
                  <a:pt x="3523409" y="286036"/>
                  <a:pt x="3511390" y="300431"/>
                  <a:pt x="3498295" y="308988"/>
                </a:cubicBezTo>
                <a:cubicBezTo>
                  <a:pt x="3485199" y="317546"/>
                  <a:pt x="3471540" y="321705"/>
                  <a:pt x="3457316" y="321465"/>
                </a:cubicBezTo>
                <a:cubicBezTo>
                  <a:pt x="3439718" y="321092"/>
                  <a:pt x="3425885" y="314888"/>
                  <a:pt x="3415818" y="302853"/>
                </a:cubicBezTo>
                <a:cubicBezTo>
                  <a:pt x="3405751" y="290818"/>
                  <a:pt x="3400620" y="275191"/>
                  <a:pt x="3400424" y="255971"/>
                </a:cubicBezTo>
                <a:cubicBezTo>
                  <a:pt x="3400517" y="232553"/>
                  <a:pt x="3405970" y="210110"/>
                  <a:pt x="3416783" y="188642"/>
                </a:cubicBezTo>
                <a:cubicBezTo>
                  <a:pt x="3427595" y="167175"/>
                  <a:pt x="3443210" y="149532"/>
                  <a:pt x="3463629" y="135712"/>
                </a:cubicBezTo>
                <a:cubicBezTo>
                  <a:pt x="3484047" y="121893"/>
                  <a:pt x="3508710" y="114746"/>
                  <a:pt x="3537621" y="114271"/>
                </a:cubicBezTo>
                <a:close/>
                <a:moveTo>
                  <a:pt x="3212608" y="114271"/>
                </a:moveTo>
                <a:cubicBezTo>
                  <a:pt x="3224315" y="114390"/>
                  <a:pt x="3235818" y="115787"/>
                  <a:pt x="3247115" y="118461"/>
                </a:cubicBezTo>
                <a:cubicBezTo>
                  <a:pt x="3258413" y="121136"/>
                  <a:pt x="3268072" y="124372"/>
                  <a:pt x="3276092" y="128171"/>
                </a:cubicBezTo>
                <a:lnTo>
                  <a:pt x="3245783" y="292023"/>
                </a:lnTo>
                <a:cubicBezTo>
                  <a:pt x="3241833" y="312871"/>
                  <a:pt x="3236730" y="330631"/>
                  <a:pt x="3230476" y="345303"/>
                </a:cubicBezTo>
                <a:cubicBezTo>
                  <a:pt x="3224222" y="359975"/>
                  <a:pt x="3215944" y="371702"/>
                  <a:pt x="3205646" y="380485"/>
                </a:cubicBezTo>
                <a:cubicBezTo>
                  <a:pt x="3195593" y="388917"/>
                  <a:pt x="3184467" y="394742"/>
                  <a:pt x="3172265" y="397962"/>
                </a:cubicBezTo>
                <a:cubicBezTo>
                  <a:pt x="3160063" y="401181"/>
                  <a:pt x="3148117" y="402714"/>
                  <a:pt x="3136427" y="402561"/>
                </a:cubicBezTo>
                <a:cubicBezTo>
                  <a:pt x="3124182" y="402493"/>
                  <a:pt x="3112860" y="401198"/>
                  <a:pt x="3102462" y="398677"/>
                </a:cubicBezTo>
                <a:cubicBezTo>
                  <a:pt x="3092063" y="396156"/>
                  <a:pt x="3083606" y="392817"/>
                  <a:pt x="3077090" y="388661"/>
                </a:cubicBezTo>
                <a:lnTo>
                  <a:pt x="3086920" y="362052"/>
                </a:lnTo>
                <a:cubicBezTo>
                  <a:pt x="3092986" y="365827"/>
                  <a:pt x="3100587" y="368936"/>
                  <a:pt x="3109724" y="371378"/>
                </a:cubicBezTo>
                <a:cubicBezTo>
                  <a:pt x="3118860" y="373821"/>
                  <a:pt x="3128717" y="375085"/>
                  <a:pt x="3139295" y="375170"/>
                </a:cubicBezTo>
                <a:cubicBezTo>
                  <a:pt x="3156036" y="375571"/>
                  <a:pt x="3170575" y="370465"/>
                  <a:pt x="3182913" y="359853"/>
                </a:cubicBezTo>
                <a:cubicBezTo>
                  <a:pt x="3195252" y="349241"/>
                  <a:pt x="3204468" y="330719"/>
                  <a:pt x="3210561" y="304287"/>
                </a:cubicBezTo>
                <a:lnTo>
                  <a:pt x="3217113" y="274819"/>
                </a:lnTo>
                <a:lnTo>
                  <a:pt x="3215885" y="274819"/>
                </a:lnTo>
                <a:cubicBezTo>
                  <a:pt x="3207207" y="288931"/>
                  <a:pt x="3197019" y="299484"/>
                  <a:pt x="3185320" y="306480"/>
                </a:cubicBezTo>
                <a:cubicBezTo>
                  <a:pt x="3173622" y="313476"/>
                  <a:pt x="3160874" y="316969"/>
                  <a:pt x="3147076" y="316960"/>
                </a:cubicBezTo>
                <a:cubicBezTo>
                  <a:pt x="3127198" y="316296"/>
                  <a:pt x="3112209" y="309239"/>
                  <a:pt x="3102107" y="295787"/>
                </a:cubicBezTo>
                <a:cubicBezTo>
                  <a:pt x="3092007" y="282335"/>
                  <a:pt x="3086945" y="266469"/>
                  <a:pt x="3086920" y="248187"/>
                </a:cubicBezTo>
                <a:cubicBezTo>
                  <a:pt x="3086924" y="225381"/>
                  <a:pt x="3092052" y="203853"/>
                  <a:pt x="3102303" y="183604"/>
                </a:cubicBezTo>
                <a:cubicBezTo>
                  <a:pt x="3112555" y="163356"/>
                  <a:pt x="3127084" y="146841"/>
                  <a:pt x="3145891" y="134058"/>
                </a:cubicBezTo>
                <a:cubicBezTo>
                  <a:pt x="3164697" y="121276"/>
                  <a:pt x="3186937" y="114680"/>
                  <a:pt x="3212608" y="114271"/>
                </a:cubicBezTo>
                <a:close/>
                <a:moveTo>
                  <a:pt x="2715617" y="114271"/>
                </a:moveTo>
                <a:cubicBezTo>
                  <a:pt x="2728101" y="113963"/>
                  <a:pt x="2739456" y="117952"/>
                  <a:pt x="2749683" y="126236"/>
                </a:cubicBezTo>
                <a:cubicBezTo>
                  <a:pt x="2759910" y="134520"/>
                  <a:pt x="2765330" y="148945"/>
                  <a:pt x="2765943" y="169513"/>
                </a:cubicBezTo>
                <a:cubicBezTo>
                  <a:pt x="2765917" y="173941"/>
                  <a:pt x="2765560" y="179010"/>
                  <a:pt x="2764869" y="184718"/>
                </a:cubicBezTo>
                <a:cubicBezTo>
                  <a:pt x="2764179" y="190426"/>
                  <a:pt x="2763310" y="196007"/>
                  <a:pt x="2762262" y="201459"/>
                </a:cubicBezTo>
                <a:lnTo>
                  <a:pt x="2740177" y="316960"/>
                </a:lnTo>
                <a:lnTo>
                  <a:pt x="2706196" y="316960"/>
                </a:lnTo>
                <a:lnTo>
                  <a:pt x="2727904" y="202688"/>
                </a:lnTo>
                <a:cubicBezTo>
                  <a:pt x="2728739" y="198737"/>
                  <a:pt x="2729422" y="194556"/>
                  <a:pt x="2729951" y="190145"/>
                </a:cubicBezTo>
                <a:cubicBezTo>
                  <a:pt x="2730480" y="185733"/>
                  <a:pt x="2730753" y="181450"/>
                  <a:pt x="2730771" y="177294"/>
                </a:cubicBezTo>
                <a:cubicBezTo>
                  <a:pt x="2730933" y="167064"/>
                  <a:pt x="2728663" y="158753"/>
                  <a:pt x="2723961" y="152362"/>
                </a:cubicBezTo>
                <a:cubicBezTo>
                  <a:pt x="2719259" y="145971"/>
                  <a:pt x="2711154" y="142677"/>
                  <a:pt x="2699643" y="142481"/>
                </a:cubicBezTo>
                <a:cubicBezTo>
                  <a:pt x="2691368" y="142536"/>
                  <a:pt x="2682615" y="145656"/>
                  <a:pt x="2673384" y="151840"/>
                </a:cubicBezTo>
                <a:cubicBezTo>
                  <a:pt x="2664154" y="158024"/>
                  <a:pt x="2655765" y="166939"/>
                  <a:pt x="2648218" y="178584"/>
                </a:cubicBezTo>
                <a:cubicBezTo>
                  <a:pt x="2640671" y="190229"/>
                  <a:pt x="2635286" y="204271"/>
                  <a:pt x="2632063" y="220709"/>
                </a:cubicBezTo>
                <a:lnTo>
                  <a:pt x="2614042" y="316960"/>
                </a:lnTo>
                <a:lnTo>
                  <a:pt x="2580047" y="316960"/>
                </a:lnTo>
                <a:lnTo>
                  <a:pt x="2606669" y="176512"/>
                </a:lnTo>
                <a:cubicBezTo>
                  <a:pt x="2608879" y="165456"/>
                  <a:pt x="2610705" y="155117"/>
                  <a:pt x="2612147" y="145494"/>
                </a:cubicBezTo>
                <a:cubicBezTo>
                  <a:pt x="2613590" y="135872"/>
                  <a:pt x="2614903" y="126966"/>
                  <a:pt x="2616090" y="118776"/>
                </a:cubicBezTo>
                <a:lnTo>
                  <a:pt x="2646398" y="118776"/>
                </a:lnTo>
                <a:lnTo>
                  <a:pt x="2641483" y="157635"/>
                </a:lnTo>
                <a:lnTo>
                  <a:pt x="2642302" y="157635"/>
                </a:lnTo>
                <a:cubicBezTo>
                  <a:pt x="2651245" y="143653"/>
                  <a:pt x="2662030" y="132947"/>
                  <a:pt x="2674659" y="125517"/>
                </a:cubicBezTo>
                <a:cubicBezTo>
                  <a:pt x="2687287" y="118087"/>
                  <a:pt x="2700940" y="114339"/>
                  <a:pt x="2715617" y="114271"/>
                </a:cubicBezTo>
                <a:close/>
                <a:moveTo>
                  <a:pt x="2508922" y="114271"/>
                </a:moveTo>
                <a:cubicBezTo>
                  <a:pt x="2518523" y="114313"/>
                  <a:pt x="2528053" y="115046"/>
                  <a:pt x="2537510" y="116470"/>
                </a:cubicBezTo>
                <a:cubicBezTo>
                  <a:pt x="2546966" y="117894"/>
                  <a:pt x="2555173" y="119755"/>
                  <a:pt x="2562127" y="122052"/>
                </a:cubicBezTo>
                <a:lnTo>
                  <a:pt x="2542057" y="225239"/>
                </a:lnTo>
                <a:cubicBezTo>
                  <a:pt x="2538781" y="242726"/>
                  <a:pt x="2536426" y="259549"/>
                  <a:pt x="2534993" y="275706"/>
                </a:cubicBezTo>
                <a:cubicBezTo>
                  <a:pt x="2533559" y="291863"/>
                  <a:pt x="2533048" y="305614"/>
                  <a:pt x="2533457" y="316960"/>
                </a:cubicBezTo>
                <a:lnTo>
                  <a:pt x="2501970" y="316960"/>
                </a:lnTo>
                <a:cubicBezTo>
                  <a:pt x="2502005" y="310909"/>
                  <a:pt x="2502447" y="303453"/>
                  <a:pt x="2503299" y="294592"/>
                </a:cubicBezTo>
                <a:cubicBezTo>
                  <a:pt x="2504151" y="285731"/>
                  <a:pt x="2505207" y="276135"/>
                  <a:pt x="2506469" y="265805"/>
                </a:cubicBezTo>
                <a:lnTo>
                  <a:pt x="2505651" y="265805"/>
                </a:lnTo>
                <a:cubicBezTo>
                  <a:pt x="2494709" y="286036"/>
                  <a:pt x="2482691" y="300431"/>
                  <a:pt x="2469596" y="308988"/>
                </a:cubicBezTo>
                <a:cubicBezTo>
                  <a:pt x="2456500" y="317546"/>
                  <a:pt x="2442840" y="321705"/>
                  <a:pt x="2428617" y="321465"/>
                </a:cubicBezTo>
                <a:cubicBezTo>
                  <a:pt x="2411018" y="321092"/>
                  <a:pt x="2397186" y="314888"/>
                  <a:pt x="2387119" y="302853"/>
                </a:cubicBezTo>
                <a:cubicBezTo>
                  <a:pt x="2377052" y="290818"/>
                  <a:pt x="2371920" y="275191"/>
                  <a:pt x="2371725" y="255971"/>
                </a:cubicBezTo>
                <a:cubicBezTo>
                  <a:pt x="2371818" y="232553"/>
                  <a:pt x="2377271" y="210110"/>
                  <a:pt x="2388083" y="188642"/>
                </a:cubicBezTo>
                <a:cubicBezTo>
                  <a:pt x="2398896" y="167175"/>
                  <a:pt x="2414511" y="149532"/>
                  <a:pt x="2434929" y="135712"/>
                </a:cubicBezTo>
                <a:cubicBezTo>
                  <a:pt x="2455348" y="121893"/>
                  <a:pt x="2480012" y="114746"/>
                  <a:pt x="2508922" y="114271"/>
                </a:cubicBezTo>
                <a:close/>
                <a:moveTo>
                  <a:pt x="2013622" y="114271"/>
                </a:moveTo>
                <a:cubicBezTo>
                  <a:pt x="2023224" y="114313"/>
                  <a:pt x="2032753" y="115046"/>
                  <a:pt x="2042209" y="116470"/>
                </a:cubicBezTo>
                <a:cubicBezTo>
                  <a:pt x="2051666" y="117894"/>
                  <a:pt x="2059872" y="119755"/>
                  <a:pt x="2066827" y="122052"/>
                </a:cubicBezTo>
                <a:lnTo>
                  <a:pt x="2046758" y="225239"/>
                </a:lnTo>
                <a:cubicBezTo>
                  <a:pt x="2043481" y="242726"/>
                  <a:pt x="2041126" y="259549"/>
                  <a:pt x="2039693" y="275706"/>
                </a:cubicBezTo>
                <a:cubicBezTo>
                  <a:pt x="2038259" y="291863"/>
                  <a:pt x="2037748" y="305614"/>
                  <a:pt x="2038157" y="316960"/>
                </a:cubicBezTo>
                <a:lnTo>
                  <a:pt x="2006671" y="316960"/>
                </a:lnTo>
                <a:cubicBezTo>
                  <a:pt x="2006704" y="310909"/>
                  <a:pt x="2007147" y="303453"/>
                  <a:pt x="2007999" y="294592"/>
                </a:cubicBezTo>
                <a:cubicBezTo>
                  <a:pt x="2008851" y="285731"/>
                  <a:pt x="2009907" y="276135"/>
                  <a:pt x="2011168" y="265805"/>
                </a:cubicBezTo>
                <a:lnTo>
                  <a:pt x="2010351" y="265805"/>
                </a:lnTo>
                <a:cubicBezTo>
                  <a:pt x="1999410" y="286036"/>
                  <a:pt x="1987391" y="300431"/>
                  <a:pt x="1974295" y="308988"/>
                </a:cubicBezTo>
                <a:cubicBezTo>
                  <a:pt x="1961200" y="317546"/>
                  <a:pt x="1947541" y="321705"/>
                  <a:pt x="1933317" y="321465"/>
                </a:cubicBezTo>
                <a:cubicBezTo>
                  <a:pt x="1915718" y="321092"/>
                  <a:pt x="1901886" y="314888"/>
                  <a:pt x="1891819" y="302853"/>
                </a:cubicBezTo>
                <a:cubicBezTo>
                  <a:pt x="1881752" y="290818"/>
                  <a:pt x="1876620" y="275191"/>
                  <a:pt x="1876426" y="255971"/>
                </a:cubicBezTo>
                <a:cubicBezTo>
                  <a:pt x="1876519" y="232553"/>
                  <a:pt x="1881971" y="210110"/>
                  <a:pt x="1892783" y="188642"/>
                </a:cubicBezTo>
                <a:cubicBezTo>
                  <a:pt x="1903596" y="167175"/>
                  <a:pt x="1919211" y="149532"/>
                  <a:pt x="1939629" y="135712"/>
                </a:cubicBezTo>
                <a:cubicBezTo>
                  <a:pt x="1960048" y="121893"/>
                  <a:pt x="1984712" y="114746"/>
                  <a:pt x="2013622" y="114271"/>
                </a:cubicBezTo>
                <a:close/>
                <a:moveTo>
                  <a:pt x="896341" y="114271"/>
                </a:moveTo>
                <a:cubicBezTo>
                  <a:pt x="908826" y="113963"/>
                  <a:pt x="920181" y="117952"/>
                  <a:pt x="930408" y="126236"/>
                </a:cubicBezTo>
                <a:cubicBezTo>
                  <a:pt x="940634" y="134520"/>
                  <a:pt x="946054" y="148945"/>
                  <a:pt x="946667" y="169513"/>
                </a:cubicBezTo>
                <a:cubicBezTo>
                  <a:pt x="946642" y="173941"/>
                  <a:pt x="946284" y="179010"/>
                  <a:pt x="945594" y="184718"/>
                </a:cubicBezTo>
                <a:cubicBezTo>
                  <a:pt x="944904" y="190426"/>
                  <a:pt x="944035" y="196007"/>
                  <a:pt x="942987" y="201459"/>
                </a:cubicBezTo>
                <a:lnTo>
                  <a:pt x="920902" y="316960"/>
                </a:lnTo>
                <a:lnTo>
                  <a:pt x="886920" y="316960"/>
                </a:lnTo>
                <a:lnTo>
                  <a:pt x="908628" y="202688"/>
                </a:lnTo>
                <a:cubicBezTo>
                  <a:pt x="909465" y="198737"/>
                  <a:pt x="910147" y="194556"/>
                  <a:pt x="910676" y="190145"/>
                </a:cubicBezTo>
                <a:cubicBezTo>
                  <a:pt x="911205" y="185733"/>
                  <a:pt x="911478" y="181450"/>
                  <a:pt x="911495" y="177294"/>
                </a:cubicBezTo>
                <a:cubicBezTo>
                  <a:pt x="911657" y="167064"/>
                  <a:pt x="909388" y="158753"/>
                  <a:pt x="904686" y="152362"/>
                </a:cubicBezTo>
                <a:cubicBezTo>
                  <a:pt x="899984" y="145971"/>
                  <a:pt x="891878" y="142677"/>
                  <a:pt x="880367" y="142481"/>
                </a:cubicBezTo>
                <a:cubicBezTo>
                  <a:pt x="872092" y="142536"/>
                  <a:pt x="863340" y="145656"/>
                  <a:pt x="854109" y="151840"/>
                </a:cubicBezTo>
                <a:cubicBezTo>
                  <a:pt x="844878" y="158024"/>
                  <a:pt x="836490" y="166939"/>
                  <a:pt x="828943" y="178584"/>
                </a:cubicBezTo>
                <a:cubicBezTo>
                  <a:pt x="821396" y="190229"/>
                  <a:pt x="816011" y="204271"/>
                  <a:pt x="812787" y="220709"/>
                </a:cubicBezTo>
                <a:lnTo>
                  <a:pt x="794766" y="316960"/>
                </a:lnTo>
                <a:lnTo>
                  <a:pt x="760771" y="316960"/>
                </a:lnTo>
                <a:lnTo>
                  <a:pt x="787394" y="176512"/>
                </a:lnTo>
                <a:cubicBezTo>
                  <a:pt x="789604" y="165456"/>
                  <a:pt x="791430" y="155117"/>
                  <a:pt x="792872" y="145494"/>
                </a:cubicBezTo>
                <a:cubicBezTo>
                  <a:pt x="794314" y="135872"/>
                  <a:pt x="795628" y="126966"/>
                  <a:pt x="796814" y="118776"/>
                </a:cubicBezTo>
                <a:lnTo>
                  <a:pt x="827123" y="118776"/>
                </a:lnTo>
                <a:lnTo>
                  <a:pt x="822208" y="157635"/>
                </a:lnTo>
                <a:lnTo>
                  <a:pt x="823027" y="157635"/>
                </a:lnTo>
                <a:cubicBezTo>
                  <a:pt x="831969" y="143653"/>
                  <a:pt x="842755" y="132947"/>
                  <a:pt x="855383" y="125517"/>
                </a:cubicBezTo>
                <a:cubicBezTo>
                  <a:pt x="868012" y="118087"/>
                  <a:pt x="881665" y="114339"/>
                  <a:pt x="896341" y="114271"/>
                </a:cubicBezTo>
                <a:close/>
                <a:moveTo>
                  <a:pt x="613446" y="114271"/>
                </a:moveTo>
                <a:cubicBezTo>
                  <a:pt x="623048" y="114313"/>
                  <a:pt x="632577" y="115046"/>
                  <a:pt x="642034" y="116470"/>
                </a:cubicBezTo>
                <a:cubicBezTo>
                  <a:pt x="651491" y="117894"/>
                  <a:pt x="659697" y="119755"/>
                  <a:pt x="666651" y="122052"/>
                </a:cubicBezTo>
                <a:lnTo>
                  <a:pt x="646582" y="225239"/>
                </a:lnTo>
                <a:cubicBezTo>
                  <a:pt x="643306" y="242726"/>
                  <a:pt x="640951" y="259549"/>
                  <a:pt x="639518" y="275706"/>
                </a:cubicBezTo>
                <a:cubicBezTo>
                  <a:pt x="638084" y="291863"/>
                  <a:pt x="637572" y="305614"/>
                  <a:pt x="637981" y="316960"/>
                </a:cubicBezTo>
                <a:lnTo>
                  <a:pt x="606495" y="316960"/>
                </a:lnTo>
                <a:cubicBezTo>
                  <a:pt x="606529" y="310909"/>
                  <a:pt x="606972" y="303453"/>
                  <a:pt x="607824" y="294592"/>
                </a:cubicBezTo>
                <a:cubicBezTo>
                  <a:pt x="608676" y="285731"/>
                  <a:pt x="609732" y="276135"/>
                  <a:pt x="610993" y="265805"/>
                </a:cubicBezTo>
                <a:lnTo>
                  <a:pt x="610175" y="265805"/>
                </a:lnTo>
                <a:cubicBezTo>
                  <a:pt x="599234" y="286036"/>
                  <a:pt x="587216" y="300431"/>
                  <a:pt x="574120" y="308988"/>
                </a:cubicBezTo>
                <a:cubicBezTo>
                  <a:pt x="561024" y="317546"/>
                  <a:pt x="547365" y="321705"/>
                  <a:pt x="533142" y="321465"/>
                </a:cubicBezTo>
                <a:cubicBezTo>
                  <a:pt x="515544" y="321092"/>
                  <a:pt x="501711" y="314888"/>
                  <a:pt x="491643" y="302853"/>
                </a:cubicBezTo>
                <a:cubicBezTo>
                  <a:pt x="481576" y="290818"/>
                  <a:pt x="476445" y="275191"/>
                  <a:pt x="476250" y="255971"/>
                </a:cubicBezTo>
                <a:cubicBezTo>
                  <a:pt x="476343" y="232553"/>
                  <a:pt x="481796" y="210110"/>
                  <a:pt x="492608" y="188642"/>
                </a:cubicBezTo>
                <a:cubicBezTo>
                  <a:pt x="503421" y="167175"/>
                  <a:pt x="519036" y="149532"/>
                  <a:pt x="539454" y="135712"/>
                </a:cubicBezTo>
                <a:cubicBezTo>
                  <a:pt x="559872" y="121893"/>
                  <a:pt x="584536" y="114746"/>
                  <a:pt x="613446" y="114271"/>
                </a:cubicBezTo>
                <a:close/>
                <a:moveTo>
                  <a:pt x="1416771" y="85558"/>
                </a:moveTo>
                <a:cubicBezTo>
                  <a:pt x="1417980" y="89096"/>
                  <a:pt x="1418831" y="92867"/>
                  <a:pt x="1419326" y="96872"/>
                </a:cubicBezTo>
                <a:cubicBezTo>
                  <a:pt x="1419820" y="100876"/>
                  <a:pt x="1420058" y="104754"/>
                  <a:pt x="1420041" y="108506"/>
                </a:cubicBezTo>
                <a:cubicBezTo>
                  <a:pt x="1419932" y="121978"/>
                  <a:pt x="1416165" y="132422"/>
                  <a:pt x="1408740" y="139836"/>
                </a:cubicBezTo>
                <a:cubicBezTo>
                  <a:pt x="1401316" y="147250"/>
                  <a:pt x="1390890" y="150726"/>
                  <a:pt x="1377463" y="150263"/>
                </a:cubicBezTo>
                <a:cubicBezTo>
                  <a:pt x="1381339" y="156665"/>
                  <a:pt x="1384219" y="163835"/>
                  <a:pt x="1386102" y="171773"/>
                </a:cubicBezTo>
                <a:cubicBezTo>
                  <a:pt x="1387985" y="179712"/>
                  <a:pt x="1388922" y="188112"/>
                  <a:pt x="1388913" y="196973"/>
                </a:cubicBezTo>
                <a:cubicBezTo>
                  <a:pt x="1388788" y="217728"/>
                  <a:pt x="1384221" y="237531"/>
                  <a:pt x="1375212" y="256380"/>
                </a:cubicBezTo>
                <a:cubicBezTo>
                  <a:pt x="1366202" y="275230"/>
                  <a:pt x="1353506" y="290688"/>
                  <a:pt x="1337121" y="302755"/>
                </a:cubicBezTo>
                <a:cubicBezTo>
                  <a:pt x="1320737" y="314822"/>
                  <a:pt x="1301418" y="321058"/>
                  <a:pt x="1279166" y="321465"/>
                </a:cubicBezTo>
                <a:cubicBezTo>
                  <a:pt x="1254256" y="320861"/>
                  <a:pt x="1235164" y="312865"/>
                  <a:pt x="1221890" y="297476"/>
                </a:cubicBezTo>
                <a:cubicBezTo>
                  <a:pt x="1208615" y="282086"/>
                  <a:pt x="1201915" y="262925"/>
                  <a:pt x="1201789" y="239992"/>
                </a:cubicBezTo>
                <a:cubicBezTo>
                  <a:pt x="1201952" y="217932"/>
                  <a:pt x="1206671" y="197416"/>
                  <a:pt x="1215946" y="178445"/>
                </a:cubicBezTo>
                <a:cubicBezTo>
                  <a:pt x="1225220" y="159474"/>
                  <a:pt x="1238069" y="144122"/>
                  <a:pt x="1254491" y="132389"/>
                </a:cubicBezTo>
                <a:cubicBezTo>
                  <a:pt x="1270914" y="120656"/>
                  <a:pt x="1289929" y="114617"/>
                  <a:pt x="1311536" y="114271"/>
                </a:cubicBezTo>
                <a:cubicBezTo>
                  <a:pt x="1317871" y="114280"/>
                  <a:pt x="1323847" y="114876"/>
                  <a:pt x="1329464" y="116060"/>
                </a:cubicBezTo>
                <a:cubicBezTo>
                  <a:pt x="1335080" y="117243"/>
                  <a:pt x="1340441" y="118964"/>
                  <a:pt x="1345546" y="121220"/>
                </a:cubicBezTo>
                <a:cubicBezTo>
                  <a:pt x="1349789" y="123229"/>
                  <a:pt x="1354207" y="125262"/>
                  <a:pt x="1358801" y="127322"/>
                </a:cubicBezTo>
                <a:cubicBezTo>
                  <a:pt x="1363394" y="129381"/>
                  <a:pt x="1368525" y="130492"/>
                  <a:pt x="1374191" y="130654"/>
                </a:cubicBezTo>
                <a:cubicBezTo>
                  <a:pt x="1380361" y="130646"/>
                  <a:pt x="1385108" y="128919"/>
                  <a:pt x="1388431" y="125476"/>
                </a:cubicBezTo>
                <a:cubicBezTo>
                  <a:pt x="1391754" y="122032"/>
                  <a:pt x="1393433" y="116922"/>
                  <a:pt x="1393470" y="110146"/>
                </a:cubicBezTo>
                <a:cubicBezTo>
                  <a:pt x="1393470" y="107232"/>
                  <a:pt x="1393159" y="104037"/>
                  <a:pt x="1392538" y="100560"/>
                </a:cubicBezTo>
                <a:cubicBezTo>
                  <a:pt x="1391916" y="97083"/>
                  <a:pt x="1390985" y="93583"/>
                  <a:pt x="1389742" y="90059"/>
                </a:cubicBezTo>
                <a:close/>
                <a:moveTo>
                  <a:pt x="7729588" y="74542"/>
                </a:moveTo>
                <a:cubicBezTo>
                  <a:pt x="7730438" y="77256"/>
                  <a:pt x="7731188" y="80328"/>
                  <a:pt x="7731836" y="83758"/>
                </a:cubicBezTo>
                <a:cubicBezTo>
                  <a:pt x="7732482" y="87188"/>
                  <a:pt x="7732823" y="90669"/>
                  <a:pt x="7732858" y="94202"/>
                </a:cubicBezTo>
                <a:cubicBezTo>
                  <a:pt x="7732893" y="107718"/>
                  <a:pt x="7728938" y="118570"/>
                  <a:pt x="7720996" y="126760"/>
                </a:cubicBezTo>
                <a:cubicBezTo>
                  <a:pt x="7713054" y="134951"/>
                  <a:pt x="7700913" y="139250"/>
                  <a:pt x="7684572" y="139660"/>
                </a:cubicBezTo>
                <a:lnTo>
                  <a:pt x="7661630" y="259224"/>
                </a:lnTo>
                <a:cubicBezTo>
                  <a:pt x="7659588" y="270280"/>
                  <a:pt x="7657830" y="280619"/>
                  <a:pt x="7656354" y="290242"/>
                </a:cubicBezTo>
                <a:cubicBezTo>
                  <a:pt x="7654878" y="299864"/>
                  <a:pt x="7653632" y="308770"/>
                  <a:pt x="7652616" y="316960"/>
                </a:cubicBezTo>
                <a:lnTo>
                  <a:pt x="7621888" y="316960"/>
                </a:lnTo>
                <a:lnTo>
                  <a:pt x="7627214" y="279739"/>
                </a:lnTo>
                <a:lnTo>
                  <a:pt x="7626394" y="279739"/>
                </a:lnTo>
                <a:cubicBezTo>
                  <a:pt x="7617407" y="292757"/>
                  <a:pt x="7606806" y="302934"/>
                  <a:pt x="7594592" y="310270"/>
                </a:cubicBezTo>
                <a:cubicBezTo>
                  <a:pt x="7582377" y="317606"/>
                  <a:pt x="7569625" y="321338"/>
                  <a:pt x="7556336" y="321465"/>
                </a:cubicBezTo>
                <a:cubicBezTo>
                  <a:pt x="7543064" y="321892"/>
                  <a:pt x="7531229" y="317972"/>
                  <a:pt x="7520831" y="309704"/>
                </a:cubicBezTo>
                <a:cubicBezTo>
                  <a:pt x="7510433" y="301437"/>
                  <a:pt x="7504944" y="286261"/>
                  <a:pt x="7504366" y="264176"/>
                </a:cubicBezTo>
                <a:cubicBezTo>
                  <a:pt x="7504366" y="259491"/>
                  <a:pt x="7504673" y="254423"/>
                  <a:pt x="7505286" y="248970"/>
                </a:cubicBezTo>
                <a:cubicBezTo>
                  <a:pt x="7505899" y="243518"/>
                  <a:pt x="7506820" y="237528"/>
                  <a:pt x="7508047" y="231000"/>
                </a:cubicBezTo>
                <a:lnTo>
                  <a:pt x="7529313" y="118776"/>
                </a:lnTo>
                <a:lnTo>
                  <a:pt x="7563301" y="118776"/>
                </a:lnTo>
                <a:lnTo>
                  <a:pt x="7542406" y="229362"/>
                </a:lnTo>
                <a:cubicBezTo>
                  <a:pt x="7541178" y="234874"/>
                  <a:pt x="7540255" y="240028"/>
                  <a:pt x="7539641" y="244823"/>
                </a:cubicBezTo>
                <a:cubicBezTo>
                  <a:pt x="7539027" y="249619"/>
                  <a:pt x="7538720" y="254158"/>
                  <a:pt x="7538720" y="258442"/>
                </a:cubicBezTo>
                <a:cubicBezTo>
                  <a:pt x="7538591" y="268834"/>
                  <a:pt x="7540999" y="277128"/>
                  <a:pt x="7545939" y="283323"/>
                </a:cubicBezTo>
                <a:cubicBezTo>
                  <a:pt x="7550882" y="289518"/>
                  <a:pt x="7559127" y="292692"/>
                  <a:pt x="7570676" y="292846"/>
                </a:cubicBezTo>
                <a:cubicBezTo>
                  <a:pt x="7583598" y="292564"/>
                  <a:pt x="7596367" y="285960"/>
                  <a:pt x="7608982" y="273033"/>
                </a:cubicBezTo>
                <a:cubicBezTo>
                  <a:pt x="7621598" y="260105"/>
                  <a:pt x="7630270" y="242545"/>
                  <a:pt x="7634998" y="220351"/>
                </a:cubicBezTo>
                <a:lnTo>
                  <a:pt x="7654254" y="118776"/>
                </a:lnTo>
                <a:lnTo>
                  <a:pt x="7682114" y="118776"/>
                </a:lnTo>
                <a:cubicBezTo>
                  <a:pt x="7690488" y="118751"/>
                  <a:pt x="7696684" y="116857"/>
                  <a:pt x="7700704" y="113094"/>
                </a:cubicBezTo>
                <a:cubicBezTo>
                  <a:pt x="7704724" y="109331"/>
                  <a:pt x="7706722" y="103853"/>
                  <a:pt x="7706696" y="96659"/>
                </a:cubicBezTo>
                <a:cubicBezTo>
                  <a:pt x="7706670" y="93570"/>
                  <a:pt x="7706312" y="90533"/>
                  <a:pt x="7705620" y="87546"/>
                </a:cubicBezTo>
                <a:cubicBezTo>
                  <a:pt x="7704929" y="84560"/>
                  <a:pt x="7704058" y="81727"/>
                  <a:pt x="7703008" y="79048"/>
                </a:cubicBezTo>
                <a:close/>
                <a:moveTo>
                  <a:pt x="1214488" y="74542"/>
                </a:moveTo>
                <a:cubicBezTo>
                  <a:pt x="1215340" y="77256"/>
                  <a:pt x="1216089" y="80328"/>
                  <a:pt x="1216737" y="83758"/>
                </a:cubicBezTo>
                <a:cubicBezTo>
                  <a:pt x="1217384" y="87188"/>
                  <a:pt x="1217724" y="90669"/>
                  <a:pt x="1217758" y="94202"/>
                </a:cubicBezTo>
                <a:cubicBezTo>
                  <a:pt x="1217794" y="107718"/>
                  <a:pt x="1213840" y="118570"/>
                  <a:pt x="1205898" y="126760"/>
                </a:cubicBezTo>
                <a:cubicBezTo>
                  <a:pt x="1197955" y="134951"/>
                  <a:pt x="1185814" y="139250"/>
                  <a:pt x="1169473" y="139660"/>
                </a:cubicBezTo>
                <a:lnTo>
                  <a:pt x="1146530" y="259224"/>
                </a:lnTo>
                <a:cubicBezTo>
                  <a:pt x="1144490" y="270280"/>
                  <a:pt x="1142732" y="280619"/>
                  <a:pt x="1141255" y="290242"/>
                </a:cubicBezTo>
                <a:cubicBezTo>
                  <a:pt x="1139778" y="299864"/>
                  <a:pt x="1138532" y="308770"/>
                  <a:pt x="1137517" y="316960"/>
                </a:cubicBezTo>
                <a:lnTo>
                  <a:pt x="1106789" y="316960"/>
                </a:lnTo>
                <a:lnTo>
                  <a:pt x="1112115" y="279739"/>
                </a:lnTo>
                <a:lnTo>
                  <a:pt x="1111296" y="279739"/>
                </a:lnTo>
                <a:cubicBezTo>
                  <a:pt x="1102308" y="292757"/>
                  <a:pt x="1091707" y="302934"/>
                  <a:pt x="1079493" y="310270"/>
                </a:cubicBezTo>
                <a:cubicBezTo>
                  <a:pt x="1067278" y="317606"/>
                  <a:pt x="1054526" y="321338"/>
                  <a:pt x="1041237" y="321465"/>
                </a:cubicBezTo>
                <a:cubicBezTo>
                  <a:pt x="1027964" y="321892"/>
                  <a:pt x="1016129" y="317972"/>
                  <a:pt x="1005731" y="309704"/>
                </a:cubicBezTo>
                <a:cubicBezTo>
                  <a:pt x="995334" y="301437"/>
                  <a:pt x="989845" y="286261"/>
                  <a:pt x="989267" y="264176"/>
                </a:cubicBezTo>
                <a:cubicBezTo>
                  <a:pt x="989267" y="259491"/>
                  <a:pt x="989574" y="254423"/>
                  <a:pt x="990187" y="248970"/>
                </a:cubicBezTo>
                <a:cubicBezTo>
                  <a:pt x="990800" y="243518"/>
                  <a:pt x="991720" y="237528"/>
                  <a:pt x="992947" y="231000"/>
                </a:cubicBezTo>
                <a:lnTo>
                  <a:pt x="1014213" y="118776"/>
                </a:lnTo>
                <a:lnTo>
                  <a:pt x="1048202" y="118776"/>
                </a:lnTo>
                <a:lnTo>
                  <a:pt x="1027307" y="229362"/>
                </a:lnTo>
                <a:cubicBezTo>
                  <a:pt x="1026078" y="234874"/>
                  <a:pt x="1025156" y="240028"/>
                  <a:pt x="1024542" y="244823"/>
                </a:cubicBezTo>
                <a:cubicBezTo>
                  <a:pt x="1023927" y="249619"/>
                  <a:pt x="1023620" y="254158"/>
                  <a:pt x="1023620" y="258442"/>
                </a:cubicBezTo>
                <a:cubicBezTo>
                  <a:pt x="1023492" y="268834"/>
                  <a:pt x="1025899" y="277128"/>
                  <a:pt x="1030841" y="283323"/>
                </a:cubicBezTo>
                <a:cubicBezTo>
                  <a:pt x="1035783" y="289518"/>
                  <a:pt x="1044028" y="292692"/>
                  <a:pt x="1055576" y="292846"/>
                </a:cubicBezTo>
                <a:cubicBezTo>
                  <a:pt x="1068499" y="292564"/>
                  <a:pt x="1081268" y="285960"/>
                  <a:pt x="1093883" y="273033"/>
                </a:cubicBezTo>
                <a:cubicBezTo>
                  <a:pt x="1106498" y="260105"/>
                  <a:pt x="1115171" y="242545"/>
                  <a:pt x="1119899" y="220351"/>
                </a:cubicBezTo>
                <a:lnTo>
                  <a:pt x="1139155" y="118776"/>
                </a:lnTo>
                <a:lnTo>
                  <a:pt x="1167015" y="118776"/>
                </a:lnTo>
                <a:cubicBezTo>
                  <a:pt x="1175388" y="118751"/>
                  <a:pt x="1181585" y="116857"/>
                  <a:pt x="1185605" y="113094"/>
                </a:cubicBezTo>
                <a:cubicBezTo>
                  <a:pt x="1189625" y="109331"/>
                  <a:pt x="1191622" y="103853"/>
                  <a:pt x="1191597" y="96659"/>
                </a:cubicBezTo>
                <a:cubicBezTo>
                  <a:pt x="1191571" y="93570"/>
                  <a:pt x="1191213" y="90533"/>
                  <a:pt x="1190521" y="87546"/>
                </a:cubicBezTo>
                <a:cubicBezTo>
                  <a:pt x="1189830" y="84560"/>
                  <a:pt x="1188959" y="81727"/>
                  <a:pt x="1187910" y="79048"/>
                </a:cubicBezTo>
                <a:close/>
                <a:moveTo>
                  <a:pt x="8713602" y="66709"/>
                </a:moveTo>
                <a:cubicBezTo>
                  <a:pt x="8707194" y="66684"/>
                  <a:pt x="8700761" y="66837"/>
                  <a:pt x="8694301" y="67170"/>
                </a:cubicBezTo>
                <a:cubicBezTo>
                  <a:pt x="8687842" y="67503"/>
                  <a:pt x="8681716" y="68169"/>
                  <a:pt x="8675921" y="69167"/>
                </a:cubicBezTo>
                <a:lnTo>
                  <a:pt x="8658720" y="158505"/>
                </a:lnTo>
                <a:lnTo>
                  <a:pt x="8726709" y="158505"/>
                </a:lnTo>
                <a:lnTo>
                  <a:pt x="8720975" y="187124"/>
                </a:lnTo>
                <a:lnTo>
                  <a:pt x="8652986" y="187124"/>
                </a:lnTo>
                <a:lnTo>
                  <a:pt x="8633736" y="288339"/>
                </a:lnTo>
                <a:cubicBezTo>
                  <a:pt x="8639921" y="289142"/>
                  <a:pt x="8646185" y="289688"/>
                  <a:pt x="8652525" y="289979"/>
                </a:cubicBezTo>
                <a:cubicBezTo>
                  <a:pt x="8658864" y="290269"/>
                  <a:pt x="8665026" y="290405"/>
                  <a:pt x="8671007" y="290388"/>
                </a:cubicBezTo>
                <a:cubicBezTo>
                  <a:pt x="8690384" y="290312"/>
                  <a:pt x="8708253" y="287084"/>
                  <a:pt x="8724610" y="280707"/>
                </a:cubicBezTo>
                <a:cubicBezTo>
                  <a:pt x="8740967" y="274330"/>
                  <a:pt x="8755046" y="265264"/>
                  <a:pt x="8766847" y="253508"/>
                </a:cubicBezTo>
                <a:cubicBezTo>
                  <a:pt x="8779399" y="240522"/>
                  <a:pt x="8789007" y="225106"/>
                  <a:pt x="8795671" y="207262"/>
                </a:cubicBezTo>
                <a:cubicBezTo>
                  <a:pt x="8802335" y="189418"/>
                  <a:pt x="8805697" y="170843"/>
                  <a:pt x="8805757" y="151539"/>
                </a:cubicBezTo>
                <a:cubicBezTo>
                  <a:pt x="8806218" y="126848"/>
                  <a:pt x="8799460" y="106665"/>
                  <a:pt x="8785483" y="90990"/>
                </a:cubicBezTo>
                <a:cubicBezTo>
                  <a:pt x="8771506" y="75315"/>
                  <a:pt x="8747546" y="67221"/>
                  <a:pt x="8713602" y="66709"/>
                </a:cubicBezTo>
                <a:close/>
                <a:moveTo>
                  <a:pt x="10032462" y="42186"/>
                </a:moveTo>
                <a:lnTo>
                  <a:pt x="10051252" y="42186"/>
                </a:lnTo>
                <a:cubicBezTo>
                  <a:pt x="10049704" y="54924"/>
                  <a:pt x="10046470" y="64640"/>
                  <a:pt x="10041547" y="71335"/>
                </a:cubicBezTo>
                <a:cubicBezTo>
                  <a:pt x="10036625" y="78031"/>
                  <a:pt x="10029501" y="81404"/>
                  <a:pt x="10020176" y="81454"/>
                </a:cubicBezTo>
                <a:cubicBezTo>
                  <a:pt x="10015261" y="81395"/>
                  <a:pt x="10010756" y="80594"/>
                  <a:pt x="10006659" y="79052"/>
                </a:cubicBezTo>
                <a:cubicBezTo>
                  <a:pt x="10002564" y="77510"/>
                  <a:pt x="9998877" y="75582"/>
                  <a:pt x="9995601" y="73270"/>
                </a:cubicBezTo>
                <a:cubicBezTo>
                  <a:pt x="9992930" y="71348"/>
                  <a:pt x="9990182" y="69657"/>
                  <a:pt x="9987358" y="68196"/>
                </a:cubicBezTo>
                <a:cubicBezTo>
                  <a:pt x="9984534" y="66736"/>
                  <a:pt x="9981683" y="65967"/>
                  <a:pt x="9978809" y="65890"/>
                </a:cubicBezTo>
                <a:cubicBezTo>
                  <a:pt x="9975200" y="65967"/>
                  <a:pt x="9972486" y="67658"/>
                  <a:pt x="9970669" y="70964"/>
                </a:cubicBezTo>
                <a:cubicBezTo>
                  <a:pt x="9968851" y="74269"/>
                  <a:pt x="9967469" y="78728"/>
                  <a:pt x="9966521" y="84339"/>
                </a:cubicBezTo>
                <a:lnTo>
                  <a:pt x="9946862" y="84339"/>
                </a:lnTo>
                <a:cubicBezTo>
                  <a:pt x="9948329" y="72238"/>
                  <a:pt x="9951742" y="62447"/>
                  <a:pt x="9957101" y="54966"/>
                </a:cubicBezTo>
                <a:cubicBezTo>
                  <a:pt x="9962459" y="47485"/>
                  <a:pt x="9969558" y="43635"/>
                  <a:pt x="9978399" y="43415"/>
                </a:cubicBezTo>
                <a:cubicBezTo>
                  <a:pt x="9983561" y="43482"/>
                  <a:pt x="9987980" y="44369"/>
                  <a:pt x="9991659" y="46073"/>
                </a:cubicBezTo>
                <a:cubicBezTo>
                  <a:pt x="9995337" y="47778"/>
                  <a:pt x="9999244" y="49896"/>
                  <a:pt x="10003383" y="52425"/>
                </a:cubicBezTo>
                <a:cubicBezTo>
                  <a:pt x="10006437" y="54328"/>
                  <a:pt x="10009338" y="55949"/>
                  <a:pt x="10012087" y="57289"/>
                </a:cubicBezTo>
                <a:cubicBezTo>
                  <a:pt x="10014833" y="58629"/>
                  <a:pt x="10017530" y="59328"/>
                  <a:pt x="10020176" y="59388"/>
                </a:cubicBezTo>
                <a:cubicBezTo>
                  <a:pt x="10023376" y="59516"/>
                  <a:pt x="10025884" y="58339"/>
                  <a:pt x="10027701" y="55855"/>
                </a:cubicBezTo>
                <a:cubicBezTo>
                  <a:pt x="10029518" y="53372"/>
                  <a:pt x="10031106" y="48816"/>
                  <a:pt x="10032462" y="42186"/>
                </a:cubicBezTo>
                <a:close/>
                <a:moveTo>
                  <a:pt x="2035341" y="42186"/>
                </a:moveTo>
                <a:lnTo>
                  <a:pt x="2054540" y="42186"/>
                </a:lnTo>
                <a:cubicBezTo>
                  <a:pt x="2052991" y="54924"/>
                  <a:pt x="2049756" y="64640"/>
                  <a:pt x="2044833" y="71335"/>
                </a:cubicBezTo>
                <a:cubicBezTo>
                  <a:pt x="2039911" y="78031"/>
                  <a:pt x="2032785" y="81404"/>
                  <a:pt x="2023458" y="81454"/>
                </a:cubicBezTo>
                <a:cubicBezTo>
                  <a:pt x="2018541" y="81395"/>
                  <a:pt x="2014034" y="80594"/>
                  <a:pt x="2009938" y="79052"/>
                </a:cubicBezTo>
                <a:cubicBezTo>
                  <a:pt x="2005841" y="77510"/>
                  <a:pt x="2002157" y="75583"/>
                  <a:pt x="1998884" y="73270"/>
                </a:cubicBezTo>
                <a:cubicBezTo>
                  <a:pt x="1996041" y="71349"/>
                  <a:pt x="1993224" y="69657"/>
                  <a:pt x="1990432" y="68196"/>
                </a:cubicBezTo>
                <a:cubicBezTo>
                  <a:pt x="1987640" y="66736"/>
                  <a:pt x="1984720" y="65967"/>
                  <a:pt x="1981672" y="65890"/>
                </a:cubicBezTo>
                <a:cubicBezTo>
                  <a:pt x="1978258" y="65967"/>
                  <a:pt x="1975662" y="67658"/>
                  <a:pt x="1973886" y="70964"/>
                </a:cubicBezTo>
                <a:cubicBezTo>
                  <a:pt x="1972110" y="74270"/>
                  <a:pt x="1970745" y="78729"/>
                  <a:pt x="1969789" y="84341"/>
                </a:cubicBezTo>
                <a:lnTo>
                  <a:pt x="1950119" y="84341"/>
                </a:lnTo>
                <a:cubicBezTo>
                  <a:pt x="1951587" y="72239"/>
                  <a:pt x="1955002" y="62448"/>
                  <a:pt x="1960363" y="54967"/>
                </a:cubicBezTo>
                <a:cubicBezTo>
                  <a:pt x="1965725" y="47485"/>
                  <a:pt x="1972828" y="43635"/>
                  <a:pt x="1981672" y="43415"/>
                </a:cubicBezTo>
                <a:cubicBezTo>
                  <a:pt x="1986838" y="43482"/>
                  <a:pt x="1991260" y="44369"/>
                  <a:pt x="1994938" y="46073"/>
                </a:cubicBezTo>
                <a:cubicBezTo>
                  <a:pt x="1998617" y="47778"/>
                  <a:pt x="2002523" y="49896"/>
                  <a:pt x="2006658" y="52425"/>
                </a:cubicBezTo>
                <a:cubicBezTo>
                  <a:pt x="2009697" y="54328"/>
                  <a:pt x="2012531" y="55949"/>
                  <a:pt x="2015160" y="57289"/>
                </a:cubicBezTo>
                <a:cubicBezTo>
                  <a:pt x="2017790" y="58629"/>
                  <a:pt x="2020419" y="59328"/>
                  <a:pt x="2023048" y="59388"/>
                </a:cubicBezTo>
                <a:cubicBezTo>
                  <a:pt x="2026454" y="59516"/>
                  <a:pt x="2029066" y="58339"/>
                  <a:pt x="2030885" y="55855"/>
                </a:cubicBezTo>
                <a:cubicBezTo>
                  <a:pt x="2032703" y="53372"/>
                  <a:pt x="2034188" y="48816"/>
                  <a:pt x="2035341" y="42186"/>
                </a:cubicBezTo>
                <a:close/>
                <a:moveTo>
                  <a:pt x="9291664" y="40957"/>
                </a:moveTo>
                <a:lnTo>
                  <a:pt x="9328928" y="40957"/>
                </a:lnTo>
                <a:lnTo>
                  <a:pt x="9392399" y="197415"/>
                </a:lnTo>
                <a:cubicBezTo>
                  <a:pt x="9398244" y="212757"/>
                  <a:pt x="9403038" y="226512"/>
                  <a:pt x="9406783" y="238680"/>
                </a:cubicBezTo>
                <a:cubicBezTo>
                  <a:pt x="9410529" y="250847"/>
                  <a:pt x="9413787" y="262759"/>
                  <a:pt x="9416559" y="274415"/>
                </a:cubicBezTo>
                <a:lnTo>
                  <a:pt x="9417378" y="274005"/>
                </a:lnTo>
                <a:cubicBezTo>
                  <a:pt x="9418138" y="261881"/>
                  <a:pt x="9419384" y="249165"/>
                  <a:pt x="9421115" y="235857"/>
                </a:cubicBezTo>
                <a:cubicBezTo>
                  <a:pt x="9422847" y="222549"/>
                  <a:pt x="9425424" y="206441"/>
                  <a:pt x="9428845" y="187534"/>
                </a:cubicBezTo>
                <a:lnTo>
                  <a:pt x="9456691" y="40957"/>
                </a:lnTo>
                <a:lnTo>
                  <a:pt x="9489039" y="40957"/>
                </a:lnTo>
                <a:lnTo>
                  <a:pt x="9436216" y="316960"/>
                </a:lnTo>
                <a:lnTo>
                  <a:pt x="9402638" y="316960"/>
                </a:lnTo>
                <a:lnTo>
                  <a:pt x="9339984" y="160911"/>
                </a:lnTo>
                <a:cubicBezTo>
                  <a:pt x="9333381" y="144341"/>
                  <a:pt x="9328160" y="130074"/>
                  <a:pt x="9324321" y="118111"/>
                </a:cubicBezTo>
                <a:cubicBezTo>
                  <a:pt x="9320482" y="106148"/>
                  <a:pt x="9317104" y="93929"/>
                  <a:pt x="9314187" y="81454"/>
                </a:cubicBezTo>
                <a:lnTo>
                  <a:pt x="9312958" y="81863"/>
                </a:lnTo>
                <a:cubicBezTo>
                  <a:pt x="9311542" y="94585"/>
                  <a:pt x="9309665" y="108256"/>
                  <a:pt x="9307328" y="122875"/>
                </a:cubicBezTo>
                <a:cubicBezTo>
                  <a:pt x="9304989" y="137495"/>
                  <a:pt x="9302090" y="154142"/>
                  <a:pt x="9298626" y="172816"/>
                </a:cubicBezTo>
                <a:lnTo>
                  <a:pt x="9271190" y="316960"/>
                </a:lnTo>
                <a:lnTo>
                  <a:pt x="9239249" y="316960"/>
                </a:lnTo>
                <a:close/>
                <a:moveTo>
                  <a:pt x="7811108" y="40957"/>
                </a:moveTo>
                <a:lnTo>
                  <a:pt x="8006834" y="40957"/>
                </a:lnTo>
                <a:lnTo>
                  <a:pt x="8001100" y="70395"/>
                </a:lnTo>
                <a:lnTo>
                  <a:pt x="7920026" y="70395"/>
                </a:lnTo>
                <a:lnTo>
                  <a:pt x="7873346" y="316960"/>
                </a:lnTo>
                <a:lnTo>
                  <a:pt x="7839361" y="316960"/>
                </a:lnTo>
                <a:lnTo>
                  <a:pt x="7886040" y="70395"/>
                </a:lnTo>
                <a:lnTo>
                  <a:pt x="7805374" y="70395"/>
                </a:lnTo>
                <a:close/>
                <a:moveTo>
                  <a:pt x="52415" y="40957"/>
                </a:moveTo>
                <a:lnTo>
                  <a:pt x="89679" y="40957"/>
                </a:lnTo>
                <a:lnTo>
                  <a:pt x="153151" y="197415"/>
                </a:lnTo>
                <a:cubicBezTo>
                  <a:pt x="158995" y="212757"/>
                  <a:pt x="163789" y="226512"/>
                  <a:pt x="167534" y="238680"/>
                </a:cubicBezTo>
                <a:cubicBezTo>
                  <a:pt x="171279" y="250847"/>
                  <a:pt x="174538" y="262759"/>
                  <a:pt x="177311" y="274415"/>
                </a:cubicBezTo>
                <a:lnTo>
                  <a:pt x="178130" y="274005"/>
                </a:lnTo>
                <a:cubicBezTo>
                  <a:pt x="178889" y="261881"/>
                  <a:pt x="180135" y="249165"/>
                  <a:pt x="181867" y="235857"/>
                </a:cubicBezTo>
                <a:cubicBezTo>
                  <a:pt x="183599" y="222549"/>
                  <a:pt x="186175" y="206441"/>
                  <a:pt x="189596" y="187534"/>
                </a:cubicBezTo>
                <a:lnTo>
                  <a:pt x="217442" y="40957"/>
                </a:lnTo>
                <a:lnTo>
                  <a:pt x="249790" y="40957"/>
                </a:lnTo>
                <a:lnTo>
                  <a:pt x="196967" y="316960"/>
                </a:lnTo>
                <a:lnTo>
                  <a:pt x="163388" y="316960"/>
                </a:lnTo>
                <a:lnTo>
                  <a:pt x="100736" y="160911"/>
                </a:lnTo>
                <a:cubicBezTo>
                  <a:pt x="94133" y="144341"/>
                  <a:pt x="88912" y="130074"/>
                  <a:pt x="85073" y="118111"/>
                </a:cubicBezTo>
                <a:cubicBezTo>
                  <a:pt x="81234" y="106148"/>
                  <a:pt x="77855" y="93929"/>
                  <a:pt x="74938" y="81454"/>
                </a:cubicBezTo>
                <a:lnTo>
                  <a:pt x="73709" y="81863"/>
                </a:lnTo>
                <a:cubicBezTo>
                  <a:pt x="72293" y="94585"/>
                  <a:pt x="70416" y="108256"/>
                  <a:pt x="68078" y="122875"/>
                </a:cubicBezTo>
                <a:cubicBezTo>
                  <a:pt x="65741" y="137495"/>
                  <a:pt x="62841" y="154142"/>
                  <a:pt x="59377" y="172816"/>
                </a:cubicBezTo>
                <a:lnTo>
                  <a:pt x="31941" y="316960"/>
                </a:lnTo>
                <a:lnTo>
                  <a:pt x="0" y="316960"/>
                </a:lnTo>
                <a:close/>
                <a:moveTo>
                  <a:pt x="9133304" y="40548"/>
                </a:moveTo>
                <a:cubicBezTo>
                  <a:pt x="9139508" y="40667"/>
                  <a:pt x="9144384" y="42678"/>
                  <a:pt x="9147929" y="46582"/>
                </a:cubicBezTo>
                <a:cubicBezTo>
                  <a:pt x="9151474" y="50485"/>
                  <a:pt x="9153281" y="55565"/>
                  <a:pt x="9153349" y="61821"/>
                </a:cubicBezTo>
                <a:cubicBezTo>
                  <a:pt x="9153034" y="68682"/>
                  <a:pt x="9150801" y="74188"/>
                  <a:pt x="9146650" y="78338"/>
                </a:cubicBezTo>
                <a:cubicBezTo>
                  <a:pt x="9142499" y="82489"/>
                  <a:pt x="9137097" y="84620"/>
                  <a:pt x="9130440" y="84730"/>
                </a:cubicBezTo>
                <a:cubicBezTo>
                  <a:pt x="9124432" y="84611"/>
                  <a:pt x="9119676" y="82600"/>
                  <a:pt x="9116174" y="78696"/>
                </a:cubicBezTo>
                <a:cubicBezTo>
                  <a:pt x="9112671" y="74793"/>
                  <a:pt x="9110882" y="69713"/>
                  <a:pt x="9110805" y="63457"/>
                </a:cubicBezTo>
                <a:cubicBezTo>
                  <a:pt x="9110975" y="56775"/>
                  <a:pt x="9113191" y="51321"/>
                  <a:pt x="9117452" y="47093"/>
                </a:cubicBezTo>
                <a:cubicBezTo>
                  <a:pt x="9121713" y="42866"/>
                  <a:pt x="9126997" y="40684"/>
                  <a:pt x="9133304" y="40548"/>
                </a:cubicBezTo>
                <a:close/>
                <a:moveTo>
                  <a:pt x="6828255" y="40548"/>
                </a:moveTo>
                <a:cubicBezTo>
                  <a:pt x="6834459" y="40667"/>
                  <a:pt x="6839334" y="42678"/>
                  <a:pt x="6842879" y="46582"/>
                </a:cubicBezTo>
                <a:cubicBezTo>
                  <a:pt x="6846425" y="50485"/>
                  <a:pt x="6848231" y="55565"/>
                  <a:pt x="6848299" y="61821"/>
                </a:cubicBezTo>
                <a:cubicBezTo>
                  <a:pt x="6847984" y="68682"/>
                  <a:pt x="6845751" y="74188"/>
                  <a:pt x="6841600" y="78338"/>
                </a:cubicBezTo>
                <a:cubicBezTo>
                  <a:pt x="6837450" y="82489"/>
                  <a:pt x="6832046" y="84620"/>
                  <a:pt x="6825391" y="84730"/>
                </a:cubicBezTo>
                <a:cubicBezTo>
                  <a:pt x="6819383" y="84611"/>
                  <a:pt x="6814627" y="82600"/>
                  <a:pt x="6811124" y="78696"/>
                </a:cubicBezTo>
                <a:cubicBezTo>
                  <a:pt x="6807622" y="74793"/>
                  <a:pt x="6805831" y="69713"/>
                  <a:pt x="6805754" y="63457"/>
                </a:cubicBezTo>
                <a:cubicBezTo>
                  <a:pt x="6805925" y="56775"/>
                  <a:pt x="6808141" y="51321"/>
                  <a:pt x="6812402" y="47093"/>
                </a:cubicBezTo>
                <a:cubicBezTo>
                  <a:pt x="6816664" y="42866"/>
                  <a:pt x="6821948" y="40684"/>
                  <a:pt x="6828255" y="40548"/>
                </a:cubicBezTo>
                <a:close/>
                <a:moveTo>
                  <a:pt x="3370680" y="40548"/>
                </a:moveTo>
                <a:cubicBezTo>
                  <a:pt x="3376884" y="40667"/>
                  <a:pt x="3381759" y="42678"/>
                  <a:pt x="3385304" y="46582"/>
                </a:cubicBezTo>
                <a:cubicBezTo>
                  <a:pt x="3388850" y="50485"/>
                  <a:pt x="3390657" y="55565"/>
                  <a:pt x="3390725" y="61821"/>
                </a:cubicBezTo>
                <a:cubicBezTo>
                  <a:pt x="3390409" y="68682"/>
                  <a:pt x="3388177" y="74188"/>
                  <a:pt x="3384026" y="78338"/>
                </a:cubicBezTo>
                <a:cubicBezTo>
                  <a:pt x="3379875" y="82489"/>
                  <a:pt x="3374472" y="84620"/>
                  <a:pt x="3367816" y="84730"/>
                </a:cubicBezTo>
                <a:cubicBezTo>
                  <a:pt x="3361808" y="84611"/>
                  <a:pt x="3357052" y="82600"/>
                  <a:pt x="3353550" y="78696"/>
                </a:cubicBezTo>
                <a:cubicBezTo>
                  <a:pt x="3350048" y="74793"/>
                  <a:pt x="3348258" y="69713"/>
                  <a:pt x="3348181" y="63457"/>
                </a:cubicBezTo>
                <a:cubicBezTo>
                  <a:pt x="3348352" y="56775"/>
                  <a:pt x="3350567" y="51321"/>
                  <a:pt x="3354829" y="47093"/>
                </a:cubicBezTo>
                <a:cubicBezTo>
                  <a:pt x="3359089" y="42866"/>
                  <a:pt x="3364373" y="40684"/>
                  <a:pt x="3370680" y="40548"/>
                </a:cubicBezTo>
                <a:close/>
                <a:moveTo>
                  <a:pt x="8716060" y="38909"/>
                </a:moveTo>
                <a:cubicBezTo>
                  <a:pt x="8738323" y="38943"/>
                  <a:pt x="8757998" y="42044"/>
                  <a:pt x="8775089" y="48212"/>
                </a:cubicBezTo>
                <a:cubicBezTo>
                  <a:pt x="8792178" y="54381"/>
                  <a:pt x="8805809" y="63415"/>
                  <a:pt x="8815982" y="75315"/>
                </a:cubicBezTo>
                <a:cubicBezTo>
                  <a:pt x="8823693" y="82922"/>
                  <a:pt x="8829947" y="93013"/>
                  <a:pt x="8834745" y="105589"/>
                </a:cubicBezTo>
                <a:cubicBezTo>
                  <a:pt x="8839542" y="118165"/>
                  <a:pt x="8842013" y="133072"/>
                  <a:pt x="8842158" y="150309"/>
                </a:cubicBezTo>
                <a:cubicBezTo>
                  <a:pt x="8842040" y="175317"/>
                  <a:pt x="8837062" y="199287"/>
                  <a:pt x="8827226" y="222219"/>
                </a:cubicBezTo>
                <a:cubicBezTo>
                  <a:pt x="8817390" y="245152"/>
                  <a:pt x="8803407" y="264323"/>
                  <a:pt x="8785278" y="279734"/>
                </a:cubicBezTo>
                <a:cubicBezTo>
                  <a:pt x="8769731" y="292615"/>
                  <a:pt x="8751676" y="302247"/>
                  <a:pt x="8731112" y="308629"/>
                </a:cubicBezTo>
                <a:cubicBezTo>
                  <a:pt x="8710548" y="315011"/>
                  <a:pt x="8687373" y="318197"/>
                  <a:pt x="8661586" y="318188"/>
                </a:cubicBezTo>
                <a:cubicBezTo>
                  <a:pt x="8649180" y="318188"/>
                  <a:pt x="8637234" y="317882"/>
                  <a:pt x="8625749" y="317268"/>
                </a:cubicBezTo>
                <a:cubicBezTo>
                  <a:pt x="8614264" y="316655"/>
                  <a:pt x="8603955" y="315735"/>
                  <a:pt x="8594826" y="314509"/>
                </a:cubicBezTo>
                <a:lnTo>
                  <a:pt x="8618991" y="187124"/>
                </a:lnTo>
                <a:lnTo>
                  <a:pt x="8584586" y="187124"/>
                </a:lnTo>
                <a:lnTo>
                  <a:pt x="8590730" y="158505"/>
                </a:lnTo>
                <a:lnTo>
                  <a:pt x="8624725" y="158505"/>
                </a:lnTo>
                <a:lnTo>
                  <a:pt x="8646023" y="44633"/>
                </a:lnTo>
                <a:cubicBezTo>
                  <a:pt x="8657516" y="42784"/>
                  <a:pt x="8669138" y="41371"/>
                  <a:pt x="8680888" y="40391"/>
                </a:cubicBezTo>
                <a:cubicBezTo>
                  <a:pt x="8692637" y="39412"/>
                  <a:pt x="8704362" y="38918"/>
                  <a:pt x="8716060" y="38909"/>
                </a:cubicBezTo>
                <a:close/>
                <a:moveTo>
                  <a:pt x="6680411" y="38090"/>
                </a:moveTo>
                <a:cubicBezTo>
                  <a:pt x="6697486" y="38312"/>
                  <a:pt x="6711565" y="39811"/>
                  <a:pt x="6722649" y="42588"/>
                </a:cubicBezTo>
                <a:cubicBezTo>
                  <a:pt x="6733733" y="45365"/>
                  <a:pt x="6741361" y="48090"/>
                  <a:pt x="6745534" y="50765"/>
                </a:cubicBezTo>
                <a:lnTo>
                  <a:pt x="6734476" y="79412"/>
                </a:lnTo>
                <a:cubicBezTo>
                  <a:pt x="6727342" y="75869"/>
                  <a:pt x="6718979" y="73017"/>
                  <a:pt x="6709389" y="70858"/>
                </a:cubicBezTo>
                <a:cubicBezTo>
                  <a:pt x="6699799" y="68698"/>
                  <a:pt x="6688774" y="67588"/>
                  <a:pt x="6676316" y="67528"/>
                </a:cubicBezTo>
                <a:cubicBezTo>
                  <a:pt x="6659848" y="67571"/>
                  <a:pt x="6644352" y="70456"/>
                  <a:pt x="6629829" y="76185"/>
                </a:cubicBezTo>
                <a:cubicBezTo>
                  <a:pt x="6615306" y="81913"/>
                  <a:pt x="6602269" y="90228"/>
                  <a:pt x="6590715" y="101130"/>
                </a:cubicBezTo>
                <a:cubicBezTo>
                  <a:pt x="6577702" y="113569"/>
                  <a:pt x="6567582" y="128745"/>
                  <a:pt x="6560355" y="146658"/>
                </a:cubicBezTo>
                <a:cubicBezTo>
                  <a:pt x="6553128" y="164570"/>
                  <a:pt x="6549459" y="183111"/>
                  <a:pt x="6549347" y="202280"/>
                </a:cubicBezTo>
                <a:cubicBezTo>
                  <a:pt x="6549177" y="229276"/>
                  <a:pt x="6556174" y="250688"/>
                  <a:pt x="6570339" y="266517"/>
                </a:cubicBezTo>
                <a:cubicBezTo>
                  <a:pt x="6584503" y="282346"/>
                  <a:pt x="6606859" y="290439"/>
                  <a:pt x="6637407" y="290798"/>
                </a:cubicBezTo>
                <a:cubicBezTo>
                  <a:pt x="6645692" y="290755"/>
                  <a:pt x="6653491" y="290021"/>
                  <a:pt x="6660803" y="288595"/>
                </a:cubicBezTo>
                <a:cubicBezTo>
                  <a:pt x="6668116" y="287169"/>
                  <a:pt x="6674379" y="285308"/>
                  <a:pt x="6679592" y="283012"/>
                </a:cubicBezTo>
                <a:lnTo>
                  <a:pt x="6695157" y="200640"/>
                </a:lnTo>
                <a:lnTo>
                  <a:pt x="6639045" y="200640"/>
                </a:lnTo>
                <a:lnTo>
                  <a:pt x="6644369" y="172840"/>
                </a:lnTo>
                <a:lnTo>
                  <a:pt x="6733657" y="172840"/>
                </a:lnTo>
                <a:lnTo>
                  <a:pt x="6708673" y="305108"/>
                </a:lnTo>
                <a:cubicBezTo>
                  <a:pt x="6700464" y="308583"/>
                  <a:pt x="6689542" y="311854"/>
                  <a:pt x="6675907" y="314920"/>
                </a:cubicBezTo>
                <a:cubicBezTo>
                  <a:pt x="6662271" y="317987"/>
                  <a:pt x="6647253" y="319622"/>
                  <a:pt x="6630853" y="319827"/>
                </a:cubicBezTo>
                <a:cubicBezTo>
                  <a:pt x="6611381" y="319852"/>
                  <a:pt x="6594112" y="317041"/>
                  <a:pt x="6579043" y="311392"/>
                </a:cubicBezTo>
                <a:cubicBezTo>
                  <a:pt x="6563976" y="305744"/>
                  <a:pt x="6551214" y="297103"/>
                  <a:pt x="6540758" y="285470"/>
                </a:cubicBezTo>
                <a:cubicBezTo>
                  <a:pt x="6530474" y="273603"/>
                  <a:pt x="6523232" y="260660"/>
                  <a:pt x="6519031" y="246641"/>
                </a:cubicBezTo>
                <a:cubicBezTo>
                  <a:pt x="6514830" y="232623"/>
                  <a:pt x="6512802" y="218655"/>
                  <a:pt x="6512947" y="204739"/>
                </a:cubicBezTo>
                <a:cubicBezTo>
                  <a:pt x="6512972" y="181446"/>
                  <a:pt x="6517523" y="158757"/>
                  <a:pt x="6526601" y="136670"/>
                </a:cubicBezTo>
                <a:cubicBezTo>
                  <a:pt x="6535677" y="114583"/>
                  <a:pt x="6549131" y="95360"/>
                  <a:pt x="6566959" y="79002"/>
                </a:cubicBezTo>
                <a:cubicBezTo>
                  <a:pt x="6581824" y="66017"/>
                  <a:pt x="6598890" y="55975"/>
                  <a:pt x="6618156" y="48877"/>
                </a:cubicBezTo>
                <a:cubicBezTo>
                  <a:pt x="6637423" y="41779"/>
                  <a:pt x="6658176" y="38183"/>
                  <a:pt x="6680411" y="38090"/>
                </a:cubicBezTo>
                <a:close/>
                <a:moveTo>
                  <a:pt x="10618624" y="36042"/>
                </a:moveTo>
                <a:lnTo>
                  <a:pt x="10657099" y="36042"/>
                </a:lnTo>
                <a:lnTo>
                  <a:pt x="10684112" y="94560"/>
                </a:lnTo>
                <a:lnTo>
                  <a:pt x="10659964" y="94560"/>
                </a:lnTo>
                <a:lnTo>
                  <a:pt x="10626680" y="47444"/>
                </a:lnTo>
                <a:lnTo>
                  <a:pt x="10484731" y="316960"/>
                </a:lnTo>
                <a:lnTo>
                  <a:pt x="10447469" y="316960"/>
                </a:lnTo>
                <a:lnTo>
                  <a:pt x="10413073" y="40957"/>
                </a:lnTo>
                <a:lnTo>
                  <a:pt x="10447878" y="40957"/>
                </a:lnTo>
                <a:lnTo>
                  <a:pt x="10467943" y="217894"/>
                </a:lnTo>
                <a:cubicBezTo>
                  <a:pt x="10469572" y="231725"/>
                  <a:pt x="10470817" y="243381"/>
                  <a:pt x="10471679" y="252861"/>
                </a:cubicBezTo>
                <a:cubicBezTo>
                  <a:pt x="10472540" y="262341"/>
                  <a:pt x="10473069" y="271437"/>
                  <a:pt x="10473266" y="280149"/>
                </a:cubicBezTo>
                <a:lnTo>
                  <a:pt x="10474495" y="280149"/>
                </a:lnTo>
                <a:cubicBezTo>
                  <a:pt x="10477856" y="271659"/>
                  <a:pt x="10481882" y="262017"/>
                  <a:pt x="10486574" y="251223"/>
                </a:cubicBezTo>
                <a:cubicBezTo>
                  <a:pt x="10491266" y="240429"/>
                  <a:pt x="10497340" y="227817"/>
                  <a:pt x="10504795" y="213388"/>
                </a:cubicBezTo>
                <a:lnTo>
                  <a:pt x="10592425" y="40957"/>
                </a:lnTo>
                <a:lnTo>
                  <a:pt x="10622096" y="40957"/>
                </a:lnTo>
                <a:close/>
                <a:moveTo>
                  <a:pt x="7007463" y="36042"/>
                </a:moveTo>
                <a:lnTo>
                  <a:pt x="7048401" y="36042"/>
                </a:lnTo>
                <a:lnTo>
                  <a:pt x="6993969" y="94560"/>
                </a:lnTo>
                <a:lnTo>
                  <a:pt x="6967345" y="94560"/>
                </a:lnTo>
                <a:close/>
                <a:moveTo>
                  <a:pt x="4639858" y="36042"/>
                </a:moveTo>
                <a:lnTo>
                  <a:pt x="4664444" y="36042"/>
                </a:lnTo>
                <a:lnTo>
                  <a:pt x="4692280" y="94560"/>
                </a:lnTo>
                <a:lnTo>
                  <a:pt x="4666902" y="94560"/>
                </a:lnTo>
                <a:lnTo>
                  <a:pt x="4649283" y="56912"/>
                </a:lnTo>
                <a:lnTo>
                  <a:pt x="4648463" y="56912"/>
                </a:lnTo>
                <a:lnTo>
                  <a:pt x="4619781" y="94560"/>
                </a:lnTo>
                <a:lnTo>
                  <a:pt x="4592327" y="94560"/>
                </a:lnTo>
                <a:close/>
                <a:moveTo>
                  <a:pt x="3549889" y="36042"/>
                </a:moveTo>
                <a:lnTo>
                  <a:pt x="3590826" y="36042"/>
                </a:lnTo>
                <a:lnTo>
                  <a:pt x="3536394" y="94560"/>
                </a:lnTo>
                <a:lnTo>
                  <a:pt x="3509770" y="94560"/>
                </a:lnTo>
                <a:close/>
                <a:moveTo>
                  <a:pt x="2521189" y="36042"/>
                </a:moveTo>
                <a:lnTo>
                  <a:pt x="2562127" y="36042"/>
                </a:lnTo>
                <a:lnTo>
                  <a:pt x="2507696" y="94560"/>
                </a:lnTo>
                <a:lnTo>
                  <a:pt x="2481070" y="94560"/>
                </a:lnTo>
                <a:close/>
                <a:moveTo>
                  <a:pt x="1329976" y="36042"/>
                </a:moveTo>
                <a:lnTo>
                  <a:pt x="1370919" y="36042"/>
                </a:lnTo>
                <a:lnTo>
                  <a:pt x="1316453" y="94560"/>
                </a:lnTo>
                <a:lnTo>
                  <a:pt x="1289819" y="94560"/>
                </a:lnTo>
                <a:close/>
                <a:moveTo>
                  <a:pt x="556500" y="36042"/>
                </a:moveTo>
                <a:lnTo>
                  <a:pt x="595020" y="36042"/>
                </a:lnTo>
                <a:lnTo>
                  <a:pt x="622034" y="94560"/>
                </a:lnTo>
                <a:lnTo>
                  <a:pt x="597479" y="94560"/>
                </a:lnTo>
                <a:close/>
                <a:moveTo>
                  <a:pt x="8212151" y="33175"/>
                </a:moveTo>
                <a:lnTo>
                  <a:pt x="8238352" y="33175"/>
                </a:lnTo>
                <a:lnTo>
                  <a:pt x="8264124" y="91693"/>
                </a:lnTo>
                <a:lnTo>
                  <a:pt x="8238352" y="91693"/>
                </a:lnTo>
                <a:lnTo>
                  <a:pt x="8223215" y="53227"/>
                </a:lnTo>
                <a:lnTo>
                  <a:pt x="8221986" y="53227"/>
                </a:lnTo>
                <a:lnTo>
                  <a:pt x="8196168" y="91693"/>
                </a:lnTo>
                <a:lnTo>
                  <a:pt x="8168303" y="91693"/>
                </a:lnTo>
                <a:close/>
                <a:moveTo>
                  <a:pt x="9769563" y="26212"/>
                </a:moveTo>
                <a:lnTo>
                  <a:pt x="9803558" y="26212"/>
                </a:lnTo>
                <a:lnTo>
                  <a:pt x="9778983" y="153949"/>
                </a:lnTo>
                <a:lnTo>
                  <a:pt x="9779802" y="153949"/>
                </a:lnTo>
                <a:cubicBezTo>
                  <a:pt x="9788233" y="141733"/>
                  <a:pt x="9798405" y="132103"/>
                  <a:pt x="9810316" y="125057"/>
                </a:cubicBezTo>
                <a:cubicBezTo>
                  <a:pt x="9822228" y="118011"/>
                  <a:pt x="9835676" y="114415"/>
                  <a:pt x="9850658" y="114271"/>
                </a:cubicBezTo>
                <a:cubicBezTo>
                  <a:pt x="9862554" y="114032"/>
                  <a:pt x="9873552" y="117986"/>
                  <a:pt x="9883651" y="126133"/>
                </a:cubicBezTo>
                <a:cubicBezTo>
                  <a:pt x="9893750" y="134280"/>
                  <a:pt x="9899118" y="148057"/>
                  <a:pt x="9899757" y="167465"/>
                </a:cubicBezTo>
                <a:cubicBezTo>
                  <a:pt x="9899748" y="172883"/>
                  <a:pt x="9899459" y="178532"/>
                  <a:pt x="9898888" y="184411"/>
                </a:cubicBezTo>
                <a:cubicBezTo>
                  <a:pt x="9898317" y="190290"/>
                  <a:pt x="9897516" y="195836"/>
                  <a:pt x="9896486" y="201050"/>
                </a:cubicBezTo>
                <a:lnTo>
                  <a:pt x="9874400" y="316960"/>
                </a:lnTo>
                <a:lnTo>
                  <a:pt x="9840420" y="316960"/>
                </a:lnTo>
                <a:lnTo>
                  <a:pt x="9862537" y="202688"/>
                </a:lnTo>
                <a:cubicBezTo>
                  <a:pt x="9863176" y="199011"/>
                  <a:pt x="9863739" y="194898"/>
                  <a:pt x="9864226" y="190350"/>
                </a:cubicBezTo>
                <a:cubicBezTo>
                  <a:pt x="9864712" y="185802"/>
                  <a:pt x="9864968" y="180767"/>
                  <a:pt x="9864994" y="175247"/>
                </a:cubicBezTo>
                <a:cubicBezTo>
                  <a:pt x="9865096" y="165818"/>
                  <a:pt x="9862741" y="158053"/>
                  <a:pt x="9857929" y="151952"/>
                </a:cubicBezTo>
                <a:cubicBezTo>
                  <a:pt x="9853116" y="145851"/>
                  <a:pt x="9845232" y="142694"/>
                  <a:pt x="9834276" y="142481"/>
                </a:cubicBezTo>
                <a:cubicBezTo>
                  <a:pt x="9820503" y="142830"/>
                  <a:pt x="9806988" y="149810"/>
                  <a:pt x="9793728" y="163420"/>
                </a:cubicBezTo>
                <a:cubicBezTo>
                  <a:pt x="9780467" y="177030"/>
                  <a:pt x="9771457" y="195171"/>
                  <a:pt x="9766696" y="217842"/>
                </a:cubicBezTo>
                <a:lnTo>
                  <a:pt x="9748265" y="316960"/>
                </a:lnTo>
                <a:lnTo>
                  <a:pt x="9714270" y="316960"/>
                </a:lnTo>
                <a:close/>
                <a:moveTo>
                  <a:pt x="5293191" y="26212"/>
                </a:moveTo>
                <a:lnTo>
                  <a:pt x="5327166" y="26212"/>
                </a:lnTo>
                <a:lnTo>
                  <a:pt x="5271496" y="316960"/>
                </a:lnTo>
                <a:lnTo>
                  <a:pt x="5237930" y="316960"/>
                </a:lnTo>
                <a:close/>
                <a:moveTo>
                  <a:pt x="2854414" y="26212"/>
                </a:moveTo>
                <a:lnTo>
                  <a:pt x="2888409" y="26212"/>
                </a:lnTo>
                <a:lnTo>
                  <a:pt x="2863835" y="153949"/>
                </a:lnTo>
                <a:lnTo>
                  <a:pt x="2864654" y="153949"/>
                </a:lnTo>
                <a:cubicBezTo>
                  <a:pt x="2873084" y="141733"/>
                  <a:pt x="2883256" y="132103"/>
                  <a:pt x="2895168" y="125057"/>
                </a:cubicBezTo>
                <a:cubicBezTo>
                  <a:pt x="2907079" y="118011"/>
                  <a:pt x="2920527" y="114415"/>
                  <a:pt x="2935510" y="114271"/>
                </a:cubicBezTo>
                <a:cubicBezTo>
                  <a:pt x="2947406" y="114032"/>
                  <a:pt x="2958404" y="117986"/>
                  <a:pt x="2968502" y="126133"/>
                </a:cubicBezTo>
                <a:cubicBezTo>
                  <a:pt x="2978601" y="134280"/>
                  <a:pt x="2983969" y="148057"/>
                  <a:pt x="2984609" y="167465"/>
                </a:cubicBezTo>
                <a:cubicBezTo>
                  <a:pt x="2984600" y="172883"/>
                  <a:pt x="2984310" y="178532"/>
                  <a:pt x="2983739" y="184411"/>
                </a:cubicBezTo>
                <a:cubicBezTo>
                  <a:pt x="2983169" y="190290"/>
                  <a:pt x="2982367" y="195836"/>
                  <a:pt x="2981337" y="201050"/>
                </a:cubicBezTo>
                <a:lnTo>
                  <a:pt x="2959252" y="316960"/>
                </a:lnTo>
                <a:lnTo>
                  <a:pt x="2925271" y="316960"/>
                </a:lnTo>
                <a:lnTo>
                  <a:pt x="2947387" y="202688"/>
                </a:lnTo>
                <a:cubicBezTo>
                  <a:pt x="2948028" y="199011"/>
                  <a:pt x="2948591" y="194898"/>
                  <a:pt x="2949078" y="190350"/>
                </a:cubicBezTo>
                <a:cubicBezTo>
                  <a:pt x="2949564" y="185802"/>
                  <a:pt x="2949820" y="180767"/>
                  <a:pt x="2949846" y="175247"/>
                </a:cubicBezTo>
                <a:cubicBezTo>
                  <a:pt x="2949948" y="165818"/>
                  <a:pt x="2947593" y="158053"/>
                  <a:pt x="2942780" y="151952"/>
                </a:cubicBezTo>
                <a:cubicBezTo>
                  <a:pt x="2937968" y="145851"/>
                  <a:pt x="2930083" y="142694"/>
                  <a:pt x="2919127" y="142481"/>
                </a:cubicBezTo>
                <a:cubicBezTo>
                  <a:pt x="2905356" y="142830"/>
                  <a:pt x="2891839" y="149810"/>
                  <a:pt x="2878580" y="163420"/>
                </a:cubicBezTo>
                <a:cubicBezTo>
                  <a:pt x="2865320" y="177030"/>
                  <a:pt x="2856309" y="195171"/>
                  <a:pt x="2851548" y="217842"/>
                </a:cubicBezTo>
                <a:lnTo>
                  <a:pt x="2833116" y="316960"/>
                </a:lnTo>
                <a:lnTo>
                  <a:pt x="2799122" y="316960"/>
                </a:lnTo>
                <a:close/>
                <a:moveTo>
                  <a:pt x="2328306" y="26212"/>
                </a:moveTo>
                <a:lnTo>
                  <a:pt x="2362302" y="26212"/>
                </a:lnTo>
                <a:lnTo>
                  <a:pt x="2354110" y="68808"/>
                </a:lnTo>
                <a:lnTo>
                  <a:pt x="2386876" y="68808"/>
                </a:lnTo>
                <a:lnTo>
                  <a:pt x="2382780" y="90465"/>
                </a:lnTo>
                <a:lnTo>
                  <a:pt x="2350015" y="90465"/>
                </a:lnTo>
                <a:lnTo>
                  <a:pt x="2318887" y="254295"/>
                </a:lnTo>
                <a:cubicBezTo>
                  <a:pt x="2316813" y="264662"/>
                  <a:pt x="2315021" y="275260"/>
                  <a:pt x="2313511" y="286088"/>
                </a:cubicBezTo>
                <a:cubicBezTo>
                  <a:pt x="2312000" y="296916"/>
                  <a:pt x="2310926" y="307207"/>
                  <a:pt x="2310286" y="316960"/>
                </a:cubicBezTo>
                <a:lnTo>
                  <a:pt x="2279158" y="316960"/>
                </a:lnTo>
                <a:lnTo>
                  <a:pt x="2284482" y="277686"/>
                </a:lnTo>
                <a:lnTo>
                  <a:pt x="2283663" y="277686"/>
                </a:lnTo>
                <a:cubicBezTo>
                  <a:pt x="2274576" y="291867"/>
                  <a:pt x="2263978" y="302694"/>
                  <a:pt x="2251870" y="310167"/>
                </a:cubicBezTo>
                <a:cubicBezTo>
                  <a:pt x="2239762" y="317640"/>
                  <a:pt x="2226604" y="321406"/>
                  <a:pt x="2212397" y="321465"/>
                </a:cubicBezTo>
                <a:cubicBezTo>
                  <a:pt x="2193090" y="320998"/>
                  <a:pt x="2178391" y="314060"/>
                  <a:pt x="2168299" y="300651"/>
                </a:cubicBezTo>
                <a:cubicBezTo>
                  <a:pt x="2158207" y="287242"/>
                  <a:pt x="2153127" y="270164"/>
                  <a:pt x="2153060" y="249416"/>
                </a:cubicBezTo>
                <a:cubicBezTo>
                  <a:pt x="2153274" y="225562"/>
                  <a:pt x="2158666" y="203443"/>
                  <a:pt x="2169233" y="183058"/>
                </a:cubicBezTo>
                <a:cubicBezTo>
                  <a:pt x="2179800" y="162673"/>
                  <a:pt x="2194259" y="146203"/>
                  <a:pt x="2212608" y="133649"/>
                </a:cubicBezTo>
                <a:cubicBezTo>
                  <a:pt x="2230958" y="121094"/>
                  <a:pt x="2251912" y="114635"/>
                  <a:pt x="2275472" y="114271"/>
                </a:cubicBezTo>
                <a:cubicBezTo>
                  <a:pt x="2281957" y="114305"/>
                  <a:pt x="2288339" y="114952"/>
                  <a:pt x="2294620" y="116213"/>
                </a:cubicBezTo>
                <a:cubicBezTo>
                  <a:pt x="2300899" y="117473"/>
                  <a:pt x="2306258" y="119143"/>
                  <a:pt x="2310696" y="121221"/>
                </a:cubicBezTo>
                <a:lnTo>
                  <a:pt x="2316429" y="90465"/>
                </a:lnTo>
                <a:lnTo>
                  <a:pt x="2236562" y="90465"/>
                </a:lnTo>
                <a:lnTo>
                  <a:pt x="2240658" y="68808"/>
                </a:lnTo>
                <a:lnTo>
                  <a:pt x="2320525" y="68808"/>
                </a:lnTo>
                <a:close/>
                <a:moveTo>
                  <a:pt x="1833007" y="26212"/>
                </a:moveTo>
                <a:lnTo>
                  <a:pt x="1867002" y="26212"/>
                </a:lnTo>
                <a:lnTo>
                  <a:pt x="1858810" y="68808"/>
                </a:lnTo>
                <a:lnTo>
                  <a:pt x="1891576" y="68808"/>
                </a:lnTo>
                <a:lnTo>
                  <a:pt x="1887481" y="90465"/>
                </a:lnTo>
                <a:lnTo>
                  <a:pt x="1854714" y="90465"/>
                </a:lnTo>
                <a:lnTo>
                  <a:pt x="1823587" y="254295"/>
                </a:lnTo>
                <a:cubicBezTo>
                  <a:pt x="1821513" y="264662"/>
                  <a:pt x="1819721" y="275260"/>
                  <a:pt x="1818211" y="286088"/>
                </a:cubicBezTo>
                <a:cubicBezTo>
                  <a:pt x="1816701" y="296916"/>
                  <a:pt x="1815626" y="307207"/>
                  <a:pt x="1814986" y="316960"/>
                </a:cubicBezTo>
                <a:lnTo>
                  <a:pt x="1783858" y="316960"/>
                </a:lnTo>
                <a:lnTo>
                  <a:pt x="1789182" y="277686"/>
                </a:lnTo>
                <a:lnTo>
                  <a:pt x="1788363" y="277686"/>
                </a:lnTo>
                <a:cubicBezTo>
                  <a:pt x="1779276" y="291867"/>
                  <a:pt x="1768678" y="302694"/>
                  <a:pt x="1756570" y="310167"/>
                </a:cubicBezTo>
                <a:cubicBezTo>
                  <a:pt x="1744462" y="317640"/>
                  <a:pt x="1731304" y="321406"/>
                  <a:pt x="1717097" y="321465"/>
                </a:cubicBezTo>
                <a:cubicBezTo>
                  <a:pt x="1697790" y="320998"/>
                  <a:pt x="1683091" y="314060"/>
                  <a:pt x="1672999" y="300651"/>
                </a:cubicBezTo>
                <a:cubicBezTo>
                  <a:pt x="1662907" y="287242"/>
                  <a:pt x="1657827" y="270164"/>
                  <a:pt x="1657760" y="249416"/>
                </a:cubicBezTo>
                <a:cubicBezTo>
                  <a:pt x="1657975" y="225562"/>
                  <a:pt x="1663365" y="203443"/>
                  <a:pt x="1673933" y="183058"/>
                </a:cubicBezTo>
                <a:cubicBezTo>
                  <a:pt x="1684500" y="162673"/>
                  <a:pt x="1698958" y="146203"/>
                  <a:pt x="1717308" y="133649"/>
                </a:cubicBezTo>
                <a:cubicBezTo>
                  <a:pt x="1735657" y="121094"/>
                  <a:pt x="1756612" y="114635"/>
                  <a:pt x="1780172" y="114271"/>
                </a:cubicBezTo>
                <a:cubicBezTo>
                  <a:pt x="1786657" y="114305"/>
                  <a:pt x="1793040" y="114952"/>
                  <a:pt x="1799320" y="116213"/>
                </a:cubicBezTo>
                <a:cubicBezTo>
                  <a:pt x="1805599" y="117473"/>
                  <a:pt x="1810958" y="119143"/>
                  <a:pt x="1815395" y="121221"/>
                </a:cubicBezTo>
                <a:lnTo>
                  <a:pt x="1821129" y="90465"/>
                </a:lnTo>
                <a:lnTo>
                  <a:pt x="1741262" y="90465"/>
                </a:lnTo>
                <a:lnTo>
                  <a:pt x="1745358" y="68808"/>
                </a:lnTo>
                <a:lnTo>
                  <a:pt x="1825225" y="68808"/>
                </a:lnTo>
                <a:close/>
                <a:moveTo>
                  <a:pt x="311239" y="26212"/>
                </a:moveTo>
                <a:lnTo>
                  <a:pt x="345234" y="26212"/>
                </a:lnTo>
                <a:lnTo>
                  <a:pt x="320659" y="153949"/>
                </a:lnTo>
                <a:lnTo>
                  <a:pt x="321479" y="153949"/>
                </a:lnTo>
                <a:cubicBezTo>
                  <a:pt x="329909" y="141733"/>
                  <a:pt x="340080" y="132103"/>
                  <a:pt x="351992" y="125057"/>
                </a:cubicBezTo>
                <a:cubicBezTo>
                  <a:pt x="363904" y="118011"/>
                  <a:pt x="377351" y="114415"/>
                  <a:pt x="392335" y="114271"/>
                </a:cubicBezTo>
                <a:cubicBezTo>
                  <a:pt x="404231" y="114032"/>
                  <a:pt x="415228" y="117986"/>
                  <a:pt x="425327" y="126133"/>
                </a:cubicBezTo>
                <a:cubicBezTo>
                  <a:pt x="435426" y="134280"/>
                  <a:pt x="440794" y="148057"/>
                  <a:pt x="441433" y="167465"/>
                </a:cubicBezTo>
                <a:cubicBezTo>
                  <a:pt x="441424" y="172883"/>
                  <a:pt x="441135" y="178532"/>
                  <a:pt x="440564" y="184411"/>
                </a:cubicBezTo>
                <a:cubicBezTo>
                  <a:pt x="439993" y="190290"/>
                  <a:pt x="439192" y="195836"/>
                  <a:pt x="438161" y="201050"/>
                </a:cubicBezTo>
                <a:lnTo>
                  <a:pt x="416077" y="316960"/>
                </a:lnTo>
                <a:lnTo>
                  <a:pt x="382096" y="316960"/>
                </a:lnTo>
                <a:lnTo>
                  <a:pt x="404213" y="202688"/>
                </a:lnTo>
                <a:cubicBezTo>
                  <a:pt x="404853" y="199011"/>
                  <a:pt x="405416" y="194898"/>
                  <a:pt x="405902" y="190350"/>
                </a:cubicBezTo>
                <a:cubicBezTo>
                  <a:pt x="406389" y="185802"/>
                  <a:pt x="406645" y="180767"/>
                  <a:pt x="406670" y="175247"/>
                </a:cubicBezTo>
                <a:cubicBezTo>
                  <a:pt x="406773" y="165818"/>
                  <a:pt x="404417" y="158053"/>
                  <a:pt x="399605" y="151952"/>
                </a:cubicBezTo>
                <a:cubicBezTo>
                  <a:pt x="394793" y="145851"/>
                  <a:pt x="386908" y="142694"/>
                  <a:pt x="375952" y="142481"/>
                </a:cubicBezTo>
                <a:cubicBezTo>
                  <a:pt x="362180" y="142830"/>
                  <a:pt x="348664" y="149810"/>
                  <a:pt x="335404" y="163420"/>
                </a:cubicBezTo>
                <a:cubicBezTo>
                  <a:pt x="322144" y="177030"/>
                  <a:pt x="313133" y="195171"/>
                  <a:pt x="308372" y="217842"/>
                </a:cubicBezTo>
                <a:lnTo>
                  <a:pt x="289941" y="316960"/>
                </a:lnTo>
                <a:lnTo>
                  <a:pt x="255946" y="316960"/>
                </a:lnTo>
                <a:close/>
                <a:moveTo>
                  <a:pt x="6131811" y="21298"/>
                </a:moveTo>
                <a:cubicBezTo>
                  <a:pt x="6141320" y="21493"/>
                  <a:pt x="6148783" y="24166"/>
                  <a:pt x="6154201" y="29318"/>
                </a:cubicBezTo>
                <a:cubicBezTo>
                  <a:pt x="6159619" y="34470"/>
                  <a:pt x="6162379" y="40928"/>
                  <a:pt x="6162480" y="48692"/>
                </a:cubicBezTo>
                <a:cubicBezTo>
                  <a:pt x="6162251" y="56975"/>
                  <a:pt x="6160030" y="63770"/>
                  <a:pt x="6155818" y="69078"/>
                </a:cubicBezTo>
                <a:cubicBezTo>
                  <a:pt x="6151605" y="74386"/>
                  <a:pt x="6146779" y="79330"/>
                  <a:pt x="6141338" y="83909"/>
                </a:cubicBezTo>
                <a:cubicBezTo>
                  <a:pt x="6135897" y="88488"/>
                  <a:pt x="6131219" y="93826"/>
                  <a:pt x="6127303" y="99923"/>
                </a:cubicBezTo>
                <a:lnTo>
                  <a:pt x="6108042" y="94185"/>
                </a:lnTo>
                <a:cubicBezTo>
                  <a:pt x="6110579" y="88450"/>
                  <a:pt x="6114020" y="83618"/>
                  <a:pt x="6118364" y="79689"/>
                </a:cubicBezTo>
                <a:cubicBezTo>
                  <a:pt x="6122707" y="75760"/>
                  <a:pt x="6126663" y="71899"/>
                  <a:pt x="6130232" y="68107"/>
                </a:cubicBezTo>
                <a:cubicBezTo>
                  <a:pt x="6133802" y="64314"/>
                  <a:pt x="6135694" y="59755"/>
                  <a:pt x="6135909" y="54430"/>
                </a:cubicBezTo>
                <a:cubicBezTo>
                  <a:pt x="6135849" y="50673"/>
                  <a:pt x="6134740" y="47633"/>
                  <a:pt x="6132579" y="45311"/>
                </a:cubicBezTo>
                <a:cubicBezTo>
                  <a:pt x="6130419" y="42989"/>
                  <a:pt x="6127568" y="41793"/>
                  <a:pt x="6124025" y="41725"/>
                </a:cubicBezTo>
                <a:cubicBezTo>
                  <a:pt x="6119116" y="41896"/>
                  <a:pt x="6114796" y="43501"/>
                  <a:pt x="6111065" y="46541"/>
                </a:cubicBezTo>
                <a:cubicBezTo>
                  <a:pt x="6107334" y="49580"/>
                  <a:pt x="6104141" y="53030"/>
                  <a:pt x="6101486" y="56889"/>
                </a:cubicBezTo>
                <a:lnTo>
                  <a:pt x="6088372" y="48282"/>
                </a:lnTo>
                <a:cubicBezTo>
                  <a:pt x="6092820" y="40714"/>
                  <a:pt x="6098574" y="34376"/>
                  <a:pt x="6105635" y="29267"/>
                </a:cubicBezTo>
                <a:cubicBezTo>
                  <a:pt x="6112696" y="24158"/>
                  <a:pt x="6121421" y="21501"/>
                  <a:pt x="6131811" y="21298"/>
                </a:cubicBezTo>
                <a:close/>
                <a:moveTo>
                  <a:pt x="8240397" y="0"/>
                </a:moveTo>
                <a:lnTo>
                  <a:pt x="8271086" y="0"/>
                </a:lnTo>
                <a:lnTo>
                  <a:pt x="8298528" y="53193"/>
                </a:lnTo>
                <a:lnTo>
                  <a:pt x="8279688" y="53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review 5 Green with black contours for pr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1" b="94681" l="10000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3" y="1002407"/>
            <a:ext cx="822510" cy="11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746526" y="1349700"/>
            <a:ext cx="4482084" cy="437998"/>
          </a:xfrm>
          <a:custGeom>
            <a:avLst/>
            <a:gdLst/>
            <a:ahLst/>
            <a:cxnLst/>
            <a:rect l="l" t="t" r="r" b="b"/>
            <a:pathLst>
              <a:path w="4482084" h="437998">
                <a:moveTo>
                  <a:pt x="4071975" y="390906"/>
                </a:moveTo>
                <a:cubicBezTo>
                  <a:pt x="4078376" y="390906"/>
                  <a:pt x="4083710" y="393116"/>
                  <a:pt x="4087977" y="397536"/>
                </a:cubicBezTo>
                <a:cubicBezTo>
                  <a:pt x="4092244" y="401955"/>
                  <a:pt x="4094378" y="407518"/>
                  <a:pt x="4094378" y="414224"/>
                </a:cubicBezTo>
                <a:cubicBezTo>
                  <a:pt x="4094378" y="420929"/>
                  <a:pt x="4092244" y="426568"/>
                  <a:pt x="4087977" y="431140"/>
                </a:cubicBezTo>
                <a:cubicBezTo>
                  <a:pt x="4083710" y="435712"/>
                  <a:pt x="4078223" y="437998"/>
                  <a:pt x="4071518" y="437998"/>
                </a:cubicBezTo>
                <a:cubicBezTo>
                  <a:pt x="4065117" y="437998"/>
                  <a:pt x="4059707" y="435636"/>
                  <a:pt x="4055287" y="430911"/>
                </a:cubicBezTo>
                <a:cubicBezTo>
                  <a:pt x="4050868" y="426187"/>
                  <a:pt x="4048658" y="420624"/>
                  <a:pt x="4048658" y="414224"/>
                </a:cubicBezTo>
                <a:cubicBezTo>
                  <a:pt x="4048658" y="407823"/>
                  <a:pt x="4050944" y="402336"/>
                  <a:pt x="4055516" y="397764"/>
                </a:cubicBezTo>
                <a:cubicBezTo>
                  <a:pt x="4060088" y="393192"/>
                  <a:pt x="4065574" y="390906"/>
                  <a:pt x="4071975" y="390906"/>
                </a:cubicBezTo>
                <a:close/>
                <a:moveTo>
                  <a:pt x="4455109" y="301295"/>
                </a:moveTo>
                <a:cubicBezTo>
                  <a:pt x="4463034" y="301295"/>
                  <a:pt x="4469511" y="303962"/>
                  <a:pt x="4474540" y="309296"/>
                </a:cubicBezTo>
                <a:cubicBezTo>
                  <a:pt x="4479569" y="314630"/>
                  <a:pt x="4482084" y="321564"/>
                  <a:pt x="4482084" y="330099"/>
                </a:cubicBezTo>
                <a:cubicBezTo>
                  <a:pt x="4482084" y="338328"/>
                  <a:pt x="4479493" y="345186"/>
                  <a:pt x="4474311" y="350673"/>
                </a:cubicBezTo>
                <a:cubicBezTo>
                  <a:pt x="4469129" y="356159"/>
                  <a:pt x="4462424" y="358902"/>
                  <a:pt x="4454194" y="358902"/>
                </a:cubicBezTo>
                <a:cubicBezTo>
                  <a:pt x="4446574" y="358902"/>
                  <a:pt x="4440250" y="356159"/>
                  <a:pt x="4435220" y="350673"/>
                </a:cubicBezTo>
                <a:cubicBezTo>
                  <a:pt x="4430191" y="345186"/>
                  <a:pt x="4427677" y="338328"/>
                  <a:pt x="4427677" y="330099"/>
                </a:cubicBezTo>
                <a:cubicBezTo>
                  <a:pt x="4427677" y="321869"/>
                  <a:pt x="4430268" y="315011"/>
                  <a:pt x="4435449" y="309525"/>
                </a:cubicBezTo>
                <a:cubicBezTo>
                  <a:pt x="4440631" y="304038"/>
                  <a:pt x="4447184" y="301295"/>
                  <a:pt x="4455109" y="301295"/>
                </a:cubicBezTo>
                <a:close/>
                <a:moveTo>
                  <a:pt x="3420389" y="240945"/>
                </a:moveTo>
                <a:cubicBezTo>
                  <a:pt x="3357905" y="239725"/>
                  <a:pt x="3326663" y="256337"/>
                  <a:pt x="3326663" y="290779"/>
                </a:cubicBezTo>
                <a:cubicBezTo>
                  <a:pt x="3326663" y="303276"/>
                  <a:pt x="3330244" y="312801"/>
                  <a:pt x="3337407" y="319354"/>
                </a:cubicBezTo>
                <a:cubicBezTo>
                  <a:pt x="3344570" y="325908"/>
                  <a:pt x="3353485" y="329184"/>
                  <a:pt x="3364153" y="329184"/>
                </a:cubicBezTo>
                <a:cubicBezTo>
                  <a:pt x="3377869" y="329184"/>
                  <a:pt x="3389452" y="325603"/>
                  <a:pt x="3398900" y="318440"/>
                </a:cubicBezTo>
                <a:cubicBezTo>
                  <a:pt x="3408349" y="311277"/>
                  <a:pt x="3414902" y="302514"/>
                  <a:pt x="3418560" y="292151"/>
                </a:cubicBezTo>
                <a:cubicBezTo>
                  <a:pt x="3419779" y="288189"/>
                  <a:pt x="3420389" y="283921"/>
                  <a:pt x="3420389" y="279349"/>
                </a:cubicBezTo>
                <a:close/>
                <a:moveTo>
                  <a:pt x="2839364" y="240945"/>
                </a:moveTo>
                <a:cubicBezTo>
                  <a:pt x="2776880" y="239725"/>
                  <a:pt x="2745638" y="256337"/>
                  <a:pt x="2745638" y="290779"/>
                </a:cubicBezTo>
                <a:cubicBezTo>
                  <a:pt x="2745638" y="303276"/>
                  <a:pt x="2749219" y="312801"/>
                  <a:pt x="2756382" y="319354"/>
                </a:cubicBezTo>
                <a:cubicBezTo>
                  <a:pt x="2763545" y="325908"/>
                  <a:pt x="2772460" y="329184"/>
                  <a:pt x="2783128" y="329184"/>
                </a:cubicBezTo>
                <a:cubicBezTo>
                  <a:pt x="2796844" y="329184"/>
                  <a:pt x="2808427" y="325603"/>
                  <a:pt x="2817875" y="318440"/>
                </a:cubicBezTo>
                <a:cubicBezTo>
                  <a:pt x="2827324" y="311277"/>
                  <a:pt x="2833877" y="302514"/>
                  <a:pt x="2837535" y="292151"/>
                </a:cubicBezTo>
                <a:cubicBezTo>
                  <a:pt x="2838754" y="288189"/>
                  <a:pt x="2839364" y="283921"/>
                  <a:pt x="2839364" y="279349"/>
                </a:cubicBezTo>
                <a:close/>
                <a:moveTo>
                  <a:pt x="3813886" y="159563"/>
                </a:moveTo>
                <a:cubicBezTo>
                  <a:pt x="3793464" y="159563"/>
                  <a:pt x="3777310" y="167564"/>
                  <a:pt x="3765422" y="183566"/>
                </a:cubicBezTo>
                <a:cubicBezTo>
                  <a:pt x="3753535" y="199568"/>
                  <a:pt x="3747592" y="219913"/>
                  <a:pt x="3747592" y="244602"/>
                </a:cubicBezTo>
                <a:cubicBezTo>
                  <a:pt x="3747592" y="268072"/>
                  <a:pt x="3753306" y="287579"/>
                  <a:pt x="3764737" y="303124"/>
                </a:cubicBezTo>
                <a:cubicBezTo>
                  <a:pt x="3776167" y="318669"/>
                  <a:pt x="3792245" y="326441"/>
                  <a:pt x="3812971" y="326441"/>
                </a:cubicBezTo>
                <a:cubicBezTo>
                  <a:pt x="3826687" y="326441"/>
                  <a:pt x="3839031" y="322098"/>
                  <a:pt x="3850004" y="313411"/>
                </a:cubicBezTo>
                <a:cubicBezTo>
                  <a:pt x="3860977" y="304724"/>
                  <a:pt x="3868292" y="293065"/>
                  <a:pt x="3871950" y="278435"/>
                </a:cubicBezTo>
                <a:cubicBezTo>
                  <a:pt x="3873169" y="273558"/>
                  <a:pt x="3873779" y="267767"/>
                  <a:pt x="3873779" y="261061"/>
                </a:cubicBezTo>
                <a:lnTo>
                  <a:pt x="3873779" y="222657"/>
                </a:lnTo>
                <a:cubicBezTo>
                  <a:pt x="3873779" y="215951"/>
                  <a:pt x="3873169" y="210312"/>
                  <a:pt x="3871950" y="205740"/>
                </a:cubicBezTo>
                <a:cubicBezTo>
                  <a:pt x="3868902" y="192634"/>
                  <a:pt x="3862120" y="181661"/>
                  <a:pt x="3851604" y="172822"/>
                </a:cubicBezTo>
                <a:cubicBezTo>
                  <a:pt x="3841089" y="163983"/>
                  <a:pt x="3828516" y="159563"/>
                  <a:pt x="3813886" y="159563"/>
                </a:cubicBezTo>
                <a:close/>
                <a:moveTo>
                  <a:pt x="3149498" y="159563"/>
                </a:moveTo>
                <a:cubicBezTo>
                  <a:pt x="3135782" y="159563"/>
                  <a:pt x="3123209" y="164059"/>
                  <a:pt x="3111779" y="173050"/>
                </a:cubicBezTo>
                <a:cubicBezTo>
                  <a:pt x="3100349" y="182042"/>
                  <a:pt x="3092653" y="194005"/>
                  <a:pt x="3088690" y="208941"/>
                </a:cubicBezTo>
                <a:cubicBezTo>
                  <a:pt x="3087166" y="214427"/>
                  <a:pt x="3086404" y="220066"/>
                  <a:pt x="3086404" y="225857"/>
                </a:cubicBezTo>
                <a:lnTo>
                  <a:pt x="3086404" y="265176"/>
                </a:lnTo>
                <a:cubicBezTo>
                  <a:pt x="3086404" y="270967"/>
                  <a:pt x="3087014" y="275844"/>
                  <a:pt x="3088233" y="279807"/>
                </a:cubicBezTo>
                <a:cubicBezTo>
                  <a:pt x="3091890" y="293827"/>
                  <a:pt x="3099206" y="305181"/>
                  <a:pt x="3110179" y="313868"/>
                </a:cubicBezTo>
                <a:cubicBezTo>
                  <a:pt x="3121151" y="322555"/>
                  <a:pt x="3133953" y="326898"/>
                  <a:pt x="3148583" y="326898"/>
                </a:cubicBezTo>
                <a:cubicBezTo>
                  <a:pt x="3169614" y="326898"/>
                  <a:pt x="3186074" y="319126"/>
                  <a:pt x="3197961" y="303581"/>
                </a:cubicBezTo>
                <a:cubicBezTo>
                  <a:pt x="3209848" y="288036"/>
                  <a:pt x="3215792" y="267462"/>
                  <a:pt x="3215792" y="241859"/>
                </a:cubicBezTo>
                <a:cubicBezTo>
                  <a:pt x="3215792" y="218389"/>
                  <a:pt x="3209924" y="198806"/>
                  <a:pt x="3198189" y="183109"/>
                </a:cubicBezTo>
                <a:cubicBezTo>
                  <a:pt x="3186455" y="167412"/>
                  <a:pt x="3170224" y="159563"/>
                  <a:pt x="3149498" y="159563"/>
                </a:cubicBezTo>
                <a:close/>
                <a:moveTo>
                  <a:pt x="1775536" y="159563"/>
                </a:moveTo>
                <a:cubicBezTo>
                  <a:pt x="1755114" y="159563"/>
                  <a:pt x="1738960" y="167564"/>
                  <a:pt x="1727072" y="183566"/>
                </a:cubicBezTo>
                <a:cubicBezTo>
                  <a:pt x="1715185" y="199568"/>
                  <a:pt x="1709242" y="219913"/>
                  <a:pt x="1709242" y="244602"/>
                </a:cubicBezTo>
                <a:cubicBezTo>
                  <a:pt x="1709242" y="268072"/>
                  <a:pt x="1714957" y="287579"/>
                  <a:pt x="1726387" y="303124"/>
                </a:cubicBezTo>
                <a:cubicBezTo>
                  <a:pt x="1737817" y="318669"/>
                  <a:pt x="1753895" y="326441"/>
                  <a:pt x="1774621" y="326441"/>
                </a:cubicBezTo>
                <a:cubicBezTo>
                  <a:pt x="1788337" y="326441"/>
                  <a:pt x="1800682" y="322098"/>
                  <a:pt x="1811654" y="313411"/>
                </a:cubicBezTo>
                <a:cubicBezTo>
                  <a:pt x="1822627" y="304724"/>
                  <a:pt x="1829942" y="293065"/>
                  <a:pt x="1833600" y="278435"/>
                </a:cubicBezTo>
                <a:cubicBezTo>
                  <a:pt x="1834819" y="273558"/>
                  <a:pt x="1835429" y="267767"/>
                  <a:pt x="1835429" y="261061"/>
                </a:cubicBezTo>
                <a:lnTo>
                  <a:pt x="1835429" y="222657"/>
                </a:lnTo>
                <a:cubicBezTo>
                  <a:pt x="1835429" y="215951"/>
                  <a:pt x="1834819" y="210312"/>
                  <a:pt x="1833600" y="205740"/>
                </a:cubicBezTo>
                <a:cubicBezTo>
                  <a:pt x="1830552" y="192634"/>
                  <a:pt x="1823770" y="181661"/>
                  <a:pt x="1813255" y="172822"/>
                </a:cubicBezTo>
                <a:cubicBezTo>
                  <a:pt x="1802739" y="163983"/>
                  <a:pt x="1790166" y="159563"/>
                  <a:pt x="1775536" y="159563"/>
                </a:cubicBezTo>
                <a:close/>
                <a:moveTo>
                  <a:pt x="4072889" y="157734"/>
                </a:moveTo>
                <a:cubicBezTo>
                  <a:pt x="4050944" y="157734"/>
                  <a:pt x="4034180" y="166269"/>
                  <a:pt x="4022597" y="183337"/>
                </a:cubicBezTo>
                <a:cubicBezTo>
                  <a:pt x="4011015" y="200406"/>
                  <a:pt x="4005224" y="220523"/>
                  <a:pt x="4005224" y="243688"/>
                </a:cubicBezTo>
                <a:cubicBezTo>
                  <a:pt x="4005224" y="268072"/>
                  <a:pt x="4011472" y="288341"/>
                  <a:pt x="4023969" y="304495"/>
                </a:cubicBezTo>
                <a:cubicBezTo>
                  <a:pt x="4036466" y="320650"/>
                  <a:pt x="4052468" y="328727"/>
                  <a:pt x="4071975" y="328727"/>
                </a:cubicBezTo>
                <a:cubicBezTo>
                  <a:pt x="4091178" y="328727"/>
                  <a:pt x="4107179" y="320574"/>
                  <a:pt x="4119981" y="304267"/>
                </a:cubicBezTo>
                <a:cubicBezTo>
                  <a:pt x="4132783" y="287960"/>
                  <a:pt x="4139184" y="267462"/>
                  <a:pt x="4139184" y="242773"/>
                </a:cubicBezTo>
                <a:cubicBezTo>
                  <a:pt x="4139184" y="229362"/>
                  <a:pt x="4137050" y="216484"/>
                  <a:pt x="4132783" y="204140"/>
                </a:cubicBezTo>
                <a:cubicBezTo>
                  <a:pt x="4128515" y="191796"/>
                  <a:pt x="4121200" y="180975"/>
                  <a:pt x="4110837" y="171679"/>
                </a:cubicBezTo>
                <a:cubicBezTo>
                  <a:pt x="4100474" y="162382"/>
                  <a:pt x="4087825" y="157734"/>
                  <a:pt x="4072889" y="157734"/>
                </a:cubicBezTo>
                <a:close/>
                <a:moveTo>
                  <a:pt x="2026310" y="156820"/>
                </a:moveTo>
                <a:cubicBezTo>
                  <a:pt x="2007717" y="156820"/>
                  <a:pt x="1993239" y="163449"/>
                  <a:pt x="1982876" y="176708"/>
                </a:cubicBezTo>
                <a:cubicBezTo>
                  <a:pt x="1972513" y="189967"/>
                  <a:pt x="1966417" y="204978"/>
                  <a:pt x="1964588" y="221742"/>
                </a:cubicBezTo>
                <a:lnTo>
                  <a:pt x="2082088" y="221742"/>
                </a:lnTo>
                <a:cubicBezTo>
                  <a:pt x="2082393" y="205588"/>
                  <a:pt x="2078202" y="190729"/>
                  <a:pt x="2069515" y="177165"/>
                </a:cubicBezTo>
                <a:cubicBezTo>
                  <a:pt x="2060828" y="163602"/>
                  <a:pt x="2046426" y="156820"/>
                  <a:pt x="2026310" y="156820"/>
                </a:cubicBezTo>
                <a:close/>
                <a:moveTo>
                  <a:pt x="388010" y="156820"/>
                </a:moveTo>
                <a:cubicBezTo>
                  <a:pt x="369417" y="156820"/>
                  <a:pt x="354939" y="163449"/>
                  <a:pt x="344576" y="176708"/>
                </a:cubicBezTo>
                <a:cubicBezTo>
                  <a:pt x="334213" y="189967"/>
                  <a:pt x="328117" y="204978"/>
                  <a:pt x="326288" y="221742"/>
                </a:cubicBezTo>
                <a:lnTo>
                  <a:pt x="443788" y="221742"/>
                </a:lnTo>
                <a:cubicBezTo>
                  <a:pt x="444093" y="205588"/>
                  <a:pt x="439902" y="190729"/>
                  <a:pt x="431215" y="177165"/>
                </a:cubicBezTo>
                <a:cubicBezTo>
                  <a:pt x="422528" y="163602"/>
                  <a:pt x="408127" y="156820"/>
                  <a:pt x="388010" y="156820"/>
                </a:cubicBezTo>
                <a:close/>
                <a:moveTo>
                  <a:pt x="3522878" y="132588"/>
                </a:moveTo>
                <a:lnTo>
                  <a:pt x="3563111" y="132588"/>
                </a:lnTo>
                <a:lnTo>
                  <a:pt x="3563111" y="353873"/>
                </a:lnTo>
                <a:lnTo>
                  <a:pt x="3522878" y="353873"/>
                </a:lnTo>
                <a:close/>
                <a:moveTo>
                  <a:pt x="2473756" y="132588"/>
                </a:moveTo>
                <a:lnTo>
                  <a:pt x="2513990" y="132588"/>
                </a:lnTo>
                <a:lnTo>
                  <a:pt x="2513990" y="254661"/>
                </a:lnTo>
                <a:cubicBezTo>
                  <a:pt x="2513990" y="301905"/>
                  <a:pt x="2530449" y="325527"/>
                  <a:pt x="2563367" y="325527"/>
                </a:cubicBezTo>
                <a:cubicBezTo>
                  <a:pt x="2575864" y="325527"/>
                  <a:pt x="2586837" y="321869"/>
                  <a:pt x="2596286" y="314554"/>
                </a:cubicBezTo>
                <a:cubicBezTo>
                  <a:pt x="2605735" y="307239"/>
                  <a:pt x="2612440" y="298552"/>
                  <a:pt x="2616403" y="288493"/>
                </a:cubicBezTo>
                <a:cubicBezTo>
                  <a:pt x="2618841" y="282702"/>
                  <a:pt x="2620060" y="275844"/>
                  <a:pt x="2620060" y="267919"/>
                </a:cubicBezTo>
                <a:lnTo>
                  <a:pt x="2620060" y="132588"/>
                </a:lnTo>
                <a:lnTo>
                  <a:pt x="2660294" y="132588"/>
                </a:lnTo>
                <a:lnTo>
                  <a:pt x="2660294" y="293065"/>
                </a:lnTo>
                <a:cubicBezTo>
                  <a:pt x="2660294" y="318059"/>
                  <a:pt x="2660903" y="338328"/>
                  <a:pt x="2662122" y="353873"/>
                </a:cubicBezTo>
                <a:lnTo>
                  <a:pt x="2626461" y="353873"/>
                </a:lnTo>
                <a:lnTo>
                  <a:pt x="2624175" y="317754"/>
                </a:lnTo>
                <a:lnTo>
                  <a:pt x="2623261" y="317754"/>
                </a:lnTo>
                <a:cubicBezTo>
                  <a:pt x="2617164" y="328727"/>
                  <a:pt x="2607868" y="338328"/>
                  <a:pt x="2595371" y="346558"/>
                </a:cubicBezTo>
                <a:cubicBezTo>
                  <a:pt x="2582875" y="354787"/>
                  <a:pt x="2567787" y="358902"/>
                  <a:pt x="2550109" y="358902"/>
                </a:cubicBezTo>
                <a:cubicBezTo>
                  <a:pt x="2540660" y="358902"/>
                  <a:pt x="2531744" y="357378"/>
                  <a:pt x="2523362" y="354330"/>
                </a:cubicBezTo>
                <a:cubicBezTo>
                  <a:pt x="2514980" y="351282"/>
                  <a:pt x="2506903" y="346329"/>
                  <a:pt x="2499131" y="339471"/>
                </a:cubicBezTo>
                <a:cubicBezTo>
                  <a:pt x="2491358" y="332613"/>
                  <a:pt x="2485186" y="322555"/>
                  <a:pt x="2480614" y="309296"/>
                </a:cubicBezTo>
                <a:cubicBezTo>
                  <a:pt x="2476042" y="296037"/>
                  <a:pt x="2473756" y="280264"/>
                  <a:pt x="2473756" y="261976"/>
                </a:cubicBezTo>
                <a:close/>
                <a:moveTo>
                  <a:pt x="1340281" y="132588"/>
                </a:moveTo>
                <a:lnTo>
                  <a:pt x="1380515" y="132588"/>
                </a:lnTo>
                <a:lnTo>
                  <a:pt x="1380515" y="254661"/>
                </a:lnTo>
                <a:cubicBezTo>
                  <a:pt x="1380515" y="301905"/>
                  <a:pt x="1396974" y="325527"/>
                  <a:pt x="1429892" y="325527"/>
                </a:cubicBezTo>
                <a:cubicBezTo>
                  <a:pt x="1442389" y="325527"/>
                  <a:pt x="1453362" y="321869"/>
                  <a:pt x="1462811" y="314554"/>
                </a:cubicBezTo>
                <a:cubicBezTo>
                  <a:pt x="1472260" y="307239"/>
                  <a:pt x="1478965" y="298552"/>
                  <a:pt x="1482928" y="288493"/>
                </a:cubicBezTo>
                <a:cubicBezTo>
                  <a:pt x="1485366" y="282702"/>
                  <a:pt x="1486585" y="275844"/>
                  <a:pt x="1486585" y="267919"/>
                </a:cubicBezTo>
                <a:lnTo>
                  <a:pt x="1486585" y="132588"/>
                </a:lnTo>
                <a:lnTo>
                  <a:pt x="1526819" y="132588"/>
                </a:lnTo>
                <a:lnTo>
                  <a:pt x="1526819" y="293065"/>
                </a:lnTo>
                <a:cubicBezTo>
                  <a:pt x="1526819" y="318059"/>
                  <a:pt x="1527428" y="338328"/>
                  <a:pt x="1528648" y="353873"/>
                </a:cubicBezTo>
                <a:lnTo>
                  <a:pt x="1492986" y="353873"/>
                </a:lnTo>
                <a:lnTo>
                  <a:pt x="1490700" y="317754"/>
                </a:lnTo>
                <a:lnTo>
                  <a:pt x="1489786" y="317754"/>
                </a:lnTo>
                <a:cubicBezTo>
                  <a:pt x="1483690" y="328727"/>
                  <a:pt x="1474393" y="338328"/>
                  <a:pt x="1461896" y="346558"/>
                </a:cubicBezTo>
                <a:cubicBezTo>
                  <a:pt x="1449400" y="354787"/>
                  <a:pt x="1434312" y="358902"/>
                  <a:pt x="1416634" y="358902"/>
                </a:cubicBezTo>
                <a:cubicBezTo>
                  <a:pt x="1407185" y="358902"/>
                  <a:pt x="1398269" y="357378"/>
                  <a:pt x="1389887" y="354330"/>
                </a:cubicBezTo>
                <a:cubicBezTo>
                  <a:pt x="1381505" y="351282"/>
                  <a:pt x="1373428" y="346329"/>
                  <a:pt x="1365656" y="339471"/>
                </a:cubicBezTo>
                <a:cubicBezTo>
                  <a:pt x="1357883" y="332613"/>
                  <a:pt x="1351711" y="322555"/>
                  <a:pt x="1347139" y="309296"/>
                </a:cubicBezTo>
                <a:cubicBezTo>
                  <a:pt x="1342567" y="296037"/>
                  <a:pt x="1340281" y="280264"/>
                  <a:pt x="1340281" y="261976"/>
                </a:cubicBezTo>
                <a:close/>
                <a:moveTo>
                  <a:pt x="530656" y="132588"/>
                </a:moveTo>
                <a:lnTo>
                  <a:pt x="570890" y="132588"/>
                </a:lnTo>
                <a:lnTo>
                  <a:pt x="570890" y="254661"/>
                </a:lnTo>
                <a:cubicBezTo>
                  <a:pt x="570890" y="301905"/>
                  <a:pt x="587349" y="325527"/>
                  <a:pt x="620267" y="325527"/>
                </a:cubicBezTo>
                <a:cubicBezTo>
                  <a:pt x="632764" y="325527"/>
                  <a:pt x="643737" y="321869"/>
                  <a:pt x="653186" y="314554"/>
                </a:cubicBezTo>
                <a:cubicBezTo>
                  <a:pt x="662635" y="307239"/>
                  <a:pt x="669340" y="298552"/>
                  <a:pt x="673303" y="288493"/>
                </a:cubicBezTo>
                <a:cubicBezTo>
                  <a:pt x="675741" y="282702"/>
                  <a:pt x="676960" y="275844"/>
                  <a:pt x="676960" y="267919"/>
                </a:cubicBezTo>
                <a:lnTo>
                  <a:pt x="676960" y="132588"/>
                </a:lnTo>
                <a:lnTo>
                  <a:pt x="717194" y="132588"/>
                </a:lnTo>
                <a:lnTo>
                  <a:pt x="717194" y="293065"/>
                </a:lnTo>
                <a:cubicBezTo>
                  <a:pt x="717194" y="318059"/>
                  <a:pt x="717803" y="338328"/>
                  <a:pt x="719023" y="353873"/>
                </a:cubicBezTo>
                <a:lnTo>
                  <a:pt x="683361" y="353873"/>
                </a:lnTo>
                <a:lnTo>
                  <a:pt x="681075" y="317754"/>
                </a:lnTo>
                <a:lnTo>
                  <a:pt x="680161" y="317754"/>
                </a:lnTo>
                <a:cubicBezTo>
                  <a:pt x="674065" y="328727"/>
                  <a:pt x="664768" y="338328"/>
                  <a:pt x="652271" y="346558"/>
                </a:cubicBezTo>
                <a:cubicBezTo>
                  <a:pt x="639775" y="354787"/>
                  <a:pt x="624687" y="358902"/>
                  <a:pt x="607009" y="358902"/>
                </a:cubicBezTo>
                <a:cubicBezTo>
                  <a:pt x="597560" y="358902"/>
                  <a:pt x="588644" y="357378"/>
                  <a:pt x="580262" y="354330"/>
                </a:cubicBezTo>
                <a:cubicBezTo>
                  <a:pt x="571880" y="351282"/>
                  <a:pt x="563803" y="346329"/>
                  <a:pt x="556031" y="339471"/>
                </a:cubicBezTo>
                <a:cubicBezTo>
                  <a:pt x="548258" y="332613"/>
                  <a:pt x="542086" y="322555"/>
                  <a:pt x="537514" y="309296"/>
                </a:cubicBezTo>
                <a:cubicBezTo>
                  <a:pt x="532942" y="296037"/>
                  <a:pt x="530656" y="280264"/>
                  <a:pt x="530656" y="261976"/>
                </a:cubicBezTo>
                <a:close/>
                <a:moveTo>
                  <a:pt x="4330598" y="128016"/>
                </a:moveTo>
                <a:cubicBezTo>
                  <a:pt x="4353153" y="128016"/>
                  <a:pt x="4371746" y="131979"/>
                  <a:pt x="4386376" y="139903"/>
                </a:cubicBezTo>
                <a:lnTo>
                  <a:pt x="4377232" y="170536"/>
                </a:lnTo>
                <a:cubicBezTo>
                  <a:pt x="4363821" y="163525"/>
                  <a:pt x="4348276" y="160020"/>
                  <a:pt x="4330598" y="160020"/>
                </a:cubicBezTo>
                <a:cubicBezTo>
                  <a:pt x="4306214" y="160020"/>
                  <a:pt x="4287088" y="168021"/>
                  <a:pt x="4273219" y="184023"/>
                </a:cubicBezTo>
                <a:cubicBezTo>
                  <a:pt x="4259351" y="200025"/>
                  <a:pt x="4252416" y="219913"/>
                  <a:pt x="4252416" y="243688"/>
                </a:cubicBezTo>
                <a:cubicBezTo>
                  <a:pt x="4252416" y="268986"/>
                  <a:pt x="4259656" y="289103"/>
                  <a:pt x="4274134" y="304038"/>
                </a:cubicBezTo>
                <a:cubicBezTo>
                  <a:pt x="4288612" y="318973"/>
                  <a:pt x="4306976" y="326441"/>
                  <a:pt x="4329226" y="326441"/>
                </a:cubicBezTo>
                <a:cubicBezTo>
                  <a:pt x="4346295" y="326441"/>
                  <a:pt x="4362754" y="322936"/>
                  <a:pt x="4378604" y="315925"/>
                </a:cubicBezTo>
                <a:lnTo>
                  <a:pt x="4385462" y="346101"/>
                </a:lnTo>
                <a:cubicBezTo>
                  <a:pt x="4367479" y="354635"/>
                  <a:pt x="4346295" y="358902"/>
                  <a:pt x="4321911" y="358902"/>
                </a:cubicBezTo>
                <a:cubicBezTo>
                  <a:pt x="4288688" y="358902"/>
                  <a:pt x="4262018" y="348539"/>
                  <a:pt x="4241901" y="327813"/>
                </a:cubicBezTo>
                <a:cubicBezTo>
                  <a:pt x="4221784" y="307086"/>
                  <a:pt x="4211726" y="279807"/>
                  <a:pt x="4211726" y="245974"/>
                </a:cubicBezTo>
                <a:cubicBezTo>
                  <a:pt x="4211726" y="211531"/>
                  <a:pt x="4222622" y="183261"/>
                  <a:pt x="4244416" y="161163"/>
                </a:cubicBezTo>
                <a:cubicBezTo>
                  <a:pt x="4266209" y="139065"/>
                  <a:pt x="4294936" y="128016"/>
                  <a:pt x="4330598" y="128016"/>
                </a:cubicBezTo>
                <a:close/>
                <a:moveTo>
                  <a:pt x="3375126" y="128016"/>
                </a:moveTo>
                <a:cubicBezTo>
                  <a:pt x="3405911" y="128016"/>
                  <a:pt x="3427628" y="136551"/>
                  <a:pt x="3440277" y="153619"/>
                </a:cubicBezTo>
                <a:cubicBezTo>
                  <a:pt x="3452926" y="170688"/>
                  <a:pt x="3459251" y="192177"/>
                  <a:pt x="3459251" y="218085"/>
                </a:cubicBezTo>
                <a:lnTo>
                  <a:pt x="3459251" y="300838"/>
                </a:lnTo>
                <a:cubicBezTo>
                  <a:pt x="3459251" y="322174"/>
                  <a:pt x="3460318" y="339852"/>
                  <a:pt x="3462451" y="353873"/>
                </a:cubicBezTo>
                <a:lnTo>
                  <a:pt x="3426332" y="353873"/>
                </a:lnTo>
                <a:lnTo>
                  <a:pt x="3423132" y="325984"/>
                </a:lnTo>
                <a:lnTo>
                  <a:pt x="3421760" y="325984"/>
                </a:lnTo>
                <a:cubicBezTo>
                  <a:pt x="3415055" y="335433"/>
                  <a:pt x="3405835" y="343281"/>
                  <a:pt x="3394100" y="349530"/>
                </a:cubicBezTo>
                <a:cubicBezTo>
                  <a:pt x="3382365" y="355778"/>
                  <a:pt x="3369030" y="358902"/>
                  <a:pt x="3354095" y="358902"/>
                </a:cubicBezTo>
                <a:cubicBezTo>
                  <a:pt x="3332759" y="358902"/>
                  <a:pt x="3316147" y="352654"/>
                  <a:pt x="3304260" y="340157"/>
                </a:cubicBezTo>
                <a:cubicBezTo>
                  <a:pt x="3292373" y="327660"/>
                  <a:pt x="3286429" y="312725"/>
                  <a:pt x="3286429" y="295351"/>
                </a:cubicBezTo>
                <a:cubicBezTo>
                  <a:pt x="3286429" y="268529"/>
                  <a:pt x="3297935" y="248031"/>
                  <a:pt x="3320948" y="233858"/>
                </a:cubicBezTo>
                <a:cubicBezTo>
                  <a:pt x="3343960" y="219685"/>
                  <a:pt x="3376802" y="212751"/>
                  <a:pt x="3419474" y="213055"/>
                </a:cubicBezTo>
                <a:lnTo>
                  <a:pt x="3419474" y="208483"/>
                </a:lnTo>
                <a:cubicBezTo>
                  <a:pt x="3419474" y="202997"/>
                  <a:pt x="3418941" y="197739"/>
                  <a:pt x="3417874" y="192710"/>
                </a:cubicBezTo>
                <a:cubicBezTo>
                  <a:pt x="3416807" y="187681"/>
                  <a:pt x="3414674" y="182271"/>
                  <a:pt x="3411473" y="176479"/>
                </a:cubicBezTo>
                <a:cubicBezTo>
                  <a:pt x="3408273" y="170688"/>
                  <a:pt x="3403091" y="166116"/>
                  <a:pt x="3395929" y="162763"/>
                </a:cubicBezTo>
                <a:cubicBezTo>
                  <a:pt x="3388766" y="159411"/>
                  <a:pt x="3379850" y="157734"/>
                  <a:pt x="3369182" y="157734"/>
                </a:cubicBezTo>
                <a:cubicBezTo>
                  <a:pt x="3346627" y="157734"/>
                  <a:pt x="3327272" y="163221"/>
                  <a:pt x="3311118" y="174193"/>
                </a:cubicBezTo>
                <a:lnTo>
                  <a:pt x="3301974" y="147219"/>
                </a:lnTo>
                <a:cubicBezTo>
                  <a:pt x="3322396" y="134417"/>
                  <a:pt x="3346779" y="128016"/>
                  <a:pt x="3375126" y="128016"/>
                </a:cubicBezTo>
                <a:close/>
                <a:moveTo>
                  <a:pt x="2794101" y="128016"/>
                </a:moveTo>
                <a:cubicBezTo>
                  <a:pt x="2824886" y="128016"/>
                  <a:pt x="2846603" y="136551"/>
                  <a:pt x="2859252" y="153619"/>
                </a:cubicBezTo>
                <a:cubicBezTo>
                  <a:pt x="2871901" y="170688"/>
                  <a:pt x="2878226" y="192177"/>
                  <a:pt x="2878226" y="218085"/>
                </a:cubicBezTo>
                <a:lnTo>
                  <a:pt x="2878226" y="300838"/>
                </a:lnTo>
                <a:cubicBezTo>
                  <a:pt x="2878226" y="322174"/>
                  <a:pt x="2879293" y="339852"/>
                  <a:pt x="2881426" y="353873"/>
                </a:cubicBezTo>
                <a:lnTo>
                  <a:pt x="2845307" y="353873"/>
                </a:lnTo>
                <a:lnTo>
                  <a:pt x="2842107" y="325984"/>
                </a:lnTo>
                <a:lnTo>
                  <a:pt x="2840735" y="325984"/>
                </a:lnTo>
                <a:cubicBezTo>
                  <a:pt x="2834030" y="335433"/>
                  <a:pt x="2824810" y="343281"/>
                  <a:pt x="2813075" y="349530"/>
                </a:cubicBezTo>
                <a:cubicBezTo>
                  <a:pt x="2801340" y="355778"/>
                  <a:pt x="2788005" y="358902"/>
                  <a:pt x="2773070" y="358902"/>
                </a:cubicBezTo>
                <a:cubicBezTo>
                  <a:pt x="2751734" y="358902"/>
                  <a:pt x="2735122" y="352654"/>
                  <a:pt x="2723235" y="340157"/>
                </a:cubicBezTo>
                <a:cubicBezTo>
                  <a:pt x="2711348" y="327660"/>
                  <a:pt x="2705404" y="312725"/>
                  <a:pt x="2705404" y="295351"/>
                </a:cubicBezTo>
                <a:cubicBezTo>
                  <a:pt x="2705404" y="268529"/>
                  <a:pt x="2716910" y="248031"/>
                  <a:pt x="2739923" y="233858"/>
                </a:cubicBezTo>
                <a:cubicBezTo>
                  <a:pt x="2762935" y="219685"/>
                  <a:pt x="2795777" y="212751"/>
                  <a:pt x="2838449" y="213055"/>
                </a:cubicBezTo>
                <a:lnTo>
                  <a:pt x="2838449" y="208483"/>
                </a:lnTo>
                <a:cubicBezTo>
                  <a:pt x="2838449" y="202997"/>
                  <a:pt x="2837916" y="197739"/>
                  <a:pt x="2836849" y="192710"/>
                </a:cubicBezTo>
                <a:cubicBezTo>
                  <a:pt x="2835782" y="187681"/>
                  <a:pt x="2833649" y="182271"/>
                  <a:pt x="2830448" y="176479"/>
                </a:cubicBezTo>
                <a:cubicBezTo>
                  <a:pt x="2827248" y="170688"/>
                  <a:pt x="2822066" y="166116"/>
                  <a:pt x="2814904" y="162763"/>
                </a:cubicBezTo>
                <a:cubicBezTo>
                  <a:pt x="2807741" y="159411"/>
                  <a:pt x="2798825" y="157734"/>
                  <a:pt x="2788157" y="157734"/>
                </a:cubicBezTo>
                <a:cubicBezTo>
                  <a:pt x="2765602" y="157734"/>
                  <a:pt x="2746247" y="163221"/>
                  <a:pt x="2730093" y="174193"/>
                </a:cubicBezTo>
                <a:lnTo>
                  <a:pt x="2720949" y="147219"/>
                </a:lnTo>
                <a:cubicBezTo>
                  <a:pt x="2741371" y="134417"/>
                  <a:pt x="2765754" y="128016"/>
                  <a:pt x="2794101" y="128016"/>
                </a:cubicBezTo>
                <a:close/>
                <a:moveTo>
                  <a:pt x="2368448" y="128016"/>
                </a:moveTo>
                <a:cubicBezTo>
                  <a:pt x="2391003" y="128016"/>
                  <a:pt x="2409596" y="131979"/>
                  <a:pt x="2424226" y="139903"/>
                </a:cubicBezTo>
                <a:lnTo>
                  <a:pt x="2415082" y="170536"/>
                </a:lnTo>
                <a:cubicBezTo>
                  <a:pt x="2401671" y="163525"/>
                  <a:pt x="2386126" y="160020"/>
                  <a:pt x="2368448" y="160020"/>
                </a:cubicBezTo>
                <a:cubicBezTo>
                  <a:pt x="2344064" y="160020"/>
                  <a:pt x="2324938" y="168021"/>
                  <a:pt x="2311069" y="184023"/>
                </a:cubicBezTo>
                <a:cubicBezTo>
                  <a:pt x="2297201" y="200025"/>
                  <a:pt x="2290267" y="219913"/>
                  <a:pt x="2290267" y="243688"/>
                </a:cubicBezTo>
                <a:cubicBezTo>
                  <a:pt x="2290267" y="268986"/>
                  <a:pt x="2297505" y="289103"/>
                  <a:pt x="2311984" y="304038"/>
                </a:cubicBezTo>
                <a:cubicBezTo>
                  <a:pt x="2326462" y="318973"/>
                  <a:pt x="2344826" y="326441"/>
                  <a:pt x="2367076" y="326441"/>
                </a:cubicBezTo>
                <a:cubicBezTo>
                  <a:pt x="2384145" y="326441"/>
                  <a:pt x="2400604" y="322936"/>
                  <a:pt x="2416454" y="315925"/>
                </a:cubicBezTo>
                <a:lnTo>
                  <a:pt x="2423312" y="346101"/>
                </a:lnTo>
                <a:cubicBezTo>
                  <a:pt x="2405329" y="354635"/>
                  <a:pt x="2384145" y="358902"/>
                  <a:pt x="2359761" y="358902"/>
                </a:cubicBezTo>
                <a:cubicBezTo>
                  <a:pt x="2326538" y="358902"/>
                  <a:pt x="2299868" y="348539"/>
                  <a:pt x="2279751" y="327813"/>
                </a:cubicBezTo>
                <a:cubicBezTo>
                  <a:pt x="2259634" y="307086"/>
                  <a:pt x="2249576" y="279807"/>
                  <a:pt x="2249576" y="245974"/>
                </a:cubicBezTo>
                <a:cubicBezTo>
                  <a:pt x="2249576" y="211531"/>
                  <a:pt x="2260472" y="183261"/>
                  <a:pt x="2282266" y="161163"/>
                </a:cubicBezTo>
                <a:cubicBezTo>
                  <a:pt x="2304059" y="139065"/>
                  <a:pt x="2332786" y="128016"/>
                  <a:pt x="2368448" y="128016"/>
                </a:cubicBezTo>
                <a:close/>
                <a:moveTo>
                  <a:pt x="2029510" y="128016"/>
                </a:moveTo>
                <a:cubicBezTo>
                  <a:pt x="2046579" y="128016"/>
                  <a:pt x="2061438" y="131445"/>
                  <a:pt x="2074087" y="138303"/>
                </a:cubicBezTo>
                <a:cubicBezTo>
                  <a:pt x="2086736" y="145161"/>
                  <a:pt x="2096261" y="154077"/>
                  <a:pt x="2102662" y="165049"/>
                </a:cubicBezTo>
                <a:cubicBezTo>
                  <a:pt x="2109063" y="176022"/>
                  <a:pt x="2113711" y="187071"/>
                  <a:pt x="2116607" y="198196"/>
                </a:cubicBezTo>
                <a:cubicBezTo>
                  <a:pt x="2119502" y="209322"/>
                  <a:pt x="2120950" y="220523"/>
                  <a:pt x="2120950" y="231801"/>
                </a:cubicBezTo>
                <a:cubicBezTo>
                  <a:pt x="2120950" y="240335"/>
                  <a:pt x="2120341" y="246583"/>
                  <a:pt x="2119121" y="250546"/>
                </a:cubicBezTo>
                <a:lnTo>
                  <a:pt x="1964131" y="250546"/>
                </a:lnTo>
                <a:cubicBezTo>
                  <a:pt x="1964435" y="276454"/>
                  <a:pt x="1971674" y="295732"/>
                  <a:pt x="1985848" y="308382"/>
                </a:cubicBezTo>
                <a:cubicBezTo>
                  <a:pt x="2000021" y="321031"/>
                  <a:pt x="2018080" y="327355"/>
                  <a:pt x="2040026" y="327355"/>
                </a:cubicBezTo>
                <a:cubicBezTo>
                  <a:pt x="2063495" y="327355"/>
                  <a:pt x="2083917" y="323545"/>
                  <a:pt x="2101291" y="315925"/>
                </a:cubicBezTo>
                <a:lnTo>
                  <a:pt x="2108606" y="344729"/>
                </a:lnTo>
                <a:cubicBezTo>
                  <a:pt x="2087575" y="354178"/>
                  <a:pt x="2062886" y="358902"/>
                  <a:pt x="2034539" y="358902"/>
                </a:cubicBezTo>
                <a:cubicBezTo>
                  <a:pt x="2001011" y="358902"/>
                  <a:pt x="1974494" y="348691"/>
                  <a:pt x="1954987" y="328270"/>
                </a:cubicBezTo>
                <a:cubicBezTo>
                  <a:pt x="1935479" y="307848"/>
                  <a:pt x="1925726" y="280721"/>
                  <a:pt x="1925726" y="246888"/>
                </a:cubicBezTo>
                <a:cubicBezTo>
                  <a:pt x="1925726" y="212751"/>
                  <a:pt x="1935175" y="184404"/>
                  <a:pt x="1954072" y="161849"/>
                </a:cubicBezTo>
                <a:cubicBezTo>
                  <a:pt x="1972970" y="139294"/>
                  <a:pt x="1998116" y="128016"/>
                  <a:pt x="2029510" y="128016"/>
                </a:cubicBezTo>
                <a:close/>
                <a:moveTo>
                  <a:pt x="977798" y="128016"/>
                </a:moveTo>
                <a:cubicBezTo>
                  <a:pt x="1000353" y="128016"/>
                  <a:pt x="1018946" y="131979"/>
                  <a:pt x="1033576" y="139903"/>
                </a:cubicBezTo>
                <a:lnTo>
                  <a:pt x="1024432" y="170536"/>
                </a:lnTo>
                <a:cubicBezTo>
                  <a:pt x="1011021" y="163525"/>
                  <a:pt x="995476" y="160020"/>
                  <a:pt x="977798" y="160020"/>
                </a:cubicBezTo>
                <a:cubicBezTo>
                  <a:pt x="953414" y="160020"/>
                  <a:pt x="934288" y="168021"/>
                  <a:pt x="920419" y="184023"/>
                </a:cubicBezTo>
                <a:cubicBezTo>
                  <a:pt x="906551" y="200025"/>
                  <a:pt x="899617" y="219913"/>
                  <a:pt x="899617" y="243688"/>
                </a:cubicBezTo>
                <a:cubicBezTo>
                  <a:pt x="899617" y="268986"/>
                  <a:pt x="906856" y="289103"/>
                  <a:pt x="921334" y="304038"/>
                </a:cubicBezTo>
                <a:cubicBezTo>
                  <a:pt x="935812" y="318973"/>
                  <a:pt x="954176" y="326441"/>
                  <a:pt x="976426" y="326441"/>
                </a:cubicBezTo>
                <a:cubicBezTo>
                  <a:pt x="993495" y="326441"/>
                  <a:pt x="1009954" y="322936"/>
                  <a:pt x="1025804" y="315925"/>
                </a:cubicBezTo>
                <a:lnTo>
                  <a:pt x="1032662" y="346101"/>
                </a:lnTo>
                <a:cubicBezTo>
                  <a:pt x="1014679" y="354635"/>
                  <a:pt x="993495" y="358902"/>
                  <a:pt x="969111" y="358902"/>
                </a:cubicBezTo>
                <a:cubicBezTo>
                  <a:pt x="935888" y="358902"/>
                  <a:pt x="909218" y="348539"/>
                  <a:pt x="889101" y="327813"/>
                </a:cubicBezTo>
                <a:cubicBezTo>
                  <a:pt x="868984" y="307086"/>
                  <a:pt x="858926" y="279807"/>
                  <a:pt x="858926" y="245974"/>
                </a:cubicBezTo>
                <a:cubicBezTo>
                  <a:pt x="858926" y="211531"/>
                  <a:pt x="869822" y="183261"/>
                  <a:pt x="891616" y="161163"/>
                </a:cubicBezTo>
                <a:cubicBezTo>
                  <a:pt x="913409" y="139065"/>
                  <a:pt x="942136" y="128016"/>
                  <a:pt x="977798" y="128016"/>
                </a:cubicBezTo>
                <a:close/>
                <a:moveTo>
                  <a:pt x="391210" y="128016"/>
                </a:moveTo>
                <a:cubicBezTo>
                  <a:pt x="408279" y="128016"/>
                  <a:pt x="423138" y="131445"/>
                  <a:pt x="435787" y="138303"/>
                </a:cubicBezTo>
                <a:cubicBezTo>
                  <a:pt x="448436" y="145161"/>
                  <a:pt x="457961" y="154077"/>
                  <a:pt x="464362" y="165049"/>
                </a:cubicBezTo>
                <a:cubicBezTo>
                  <a:pt x="470763" y="176022"/>
                  <a:pt x="475411" y="187071"/>
                  <a:pt x="478307" y="198196"/>
                </a:cubicBezTo>
                <a:cubicBezTo>
                  <a:pt x="481202" y="209322"/>
                  <a:pt x="482650" y="220523"/>
                  <a:pt x="482650" y="231801"/>
                </a:cubicBezTo>
                <a:cubicBezTo>
                  <a:pt x="482650" y="239725"/>
                  <a:pt x="482193" y="245974"/>
                  <a:pt x="481279" y="250546"/>
                </a:cubicBezTo>
                <a:lnTo>
                  <a:pt x="325831" y="250546"/>
                </a:lnTo>
                <a:cubicBezTo>
                  <a:pt x="326136" y="276454"/>
                  <a:pt x="333374" y="295732"/>
                  <a:pt x="347548" y="308382"/>
                </a:cubicBezTo>
                <a:cubicBezTo>
                  <a:pt x="361721" y="321031"/>
                  <a:pt x="379780" y="327355"/>
                  <a:pt x="401726" y="327355"/>
                </a:cubicBezTo>
                <a:cubicBezTo>
                  <a:pt x="425195" y="327355"/>
                  <a:pt x="445617" y="323545"/>
                  <a:pt x="462991" y="315925"/>
                </a:cubicBezTo>
                <a:lnTo>
                  <a:pt x="470306" y="344729"/>
                </a:lnTo>
                <a:cubicBezTo>
                  <a:pt x="449275" y="354178"/>
                  <a:pt x="424586" y="358902"/>
                  <a:pt x="396239" y="358902"/>
                </a:cubicBezTo>
                <a:cubicBezTo>
                  <a:pt x="362711" y="358902"/>
                  <a:pt x="336194" y="348691"/>
                  <a:pt x="316687" y="328270"/>
                </a:cubicBezTo>
                <a:cubicBezTo>
                  <a:pt x="297180" y="307848"/>
                  <a:pt x="287426" y="280721"/>
                  <a:pt x="287426" y="246888"/>
                </a:cubicBezTo>
                <a:cubicBezTo>
                  <a:pt x="287426" y="212751"/>
                  <a:pt x="296875" y="184404"/>
                  <a:pt x="315772" y="161849"/>
                </a:cubicBezTo>
                <a:cubicBezTo>
                  <a:pt x="334670" y="139294"/>
                  <a:pt x="359816" y="128016"/>
                  <a:pt x="391210" y="128016"/>
                </a:cubicBezTo>
                <a:close/>
                <a:moveTo>
                  <a:pt x="4073804" y="127559"/>
                </a:moveTo>
                <a:cubicBezTo>
                  <a:pt x="4105503" y="127559"/>
                  <a:pt x="4131182" y="138075"/>
                  <a:pt x="4150842" y="159106"/>
                </a:cubicBezTo>
                <a:cubicBezTo>
                  <a:pt x="4170502" y="180137"/>
                  <a:pt x="4180331" y="207569"/>
                  <a:pt x="4180331" y="241402"/>
                </a:cubicBezTo>
                <a:cubicBezTo>
                  <a:pt x="4180331" y="279502"/>
                  <a:pt x="4169359" y="308610"/>
                  <a:pt x="4147413" y="328727"/>
                </a:cubicBezTo>
                <a:cubicBezTo>
                  <a:pt x="4125468" y="348844"/>
                  <a:pt x="4099712" y="358902"/>
                  <a:pt x="4070146" y="358902"/>
                </a:cubicBezTo>
                <a:cubicBezTo>
                  <a:pt x="4039666" y="358902"/>
                  <a:pt x="4014368" y="348463"/>
                  <a:pt x="3994251" y="327584"/>
                </a:cubicBezTo>
                <a:cubicBezTo>
                  <a:pt x="3974134" y="306705"/>
                  <a:pt x="3964076" y="279197"/>
                  <a:pt x="3964076" y="245059"/>
                </a:cubicBezTo>
                <a:cubicBezTo>
                  <a:pt x="3964076" y="209093"/>
                  <a:pt x="3974515" y="180518"/>
                  <a:pt x="3995394" y="159334"/>
                </a:cubicBezTo>
                <a:cubicBezTo>
                  <a:pt x="4016273" y="138151"/>
                  <a:pt x="4042409" y="127559"/>
                  <a:pt x="4073804" y="127559"/>
                </a:cubicBezTo>
                <a:close/>
                <a:moveTo>
                  <a:pt x="0" y="45720"/>
                </a:moveTo>
                <a:lnTo>
                  <a:pt x="43891" y="45720"/>
                </a:lnTo>
                <a:lnTo>
                  <a:pt x="142189" y="201625"/>
                </a:lnTo>
                <a:cubicBezTo>
                  <a:pt x="165963" y="240030"/>
                  <a:pt x="184251" y="273406"/>
                  <a:pt x="197053" y="301752"/>
                </a:cubicBezTo>
                <a:lnTo>
                  <a:pt x="198424" y="301295"/>
                </a:lnTo>
                <a:cubicBezTo>
                  <a:pt x="195376" y="266853"/>
                  <a:pt x="193852" y="224638"/>
                  <a:pt x="193852" y="174651"/>
                </a:cubicBezTo>
                <a:lnTo>
                  <a:pt x="193852" y="45720"/>
                </a:lnTo>
                <a:lnTo>
                  <a:pt x="231343" y="45720"/>
                </a:lnTo>
                <a:lnTo>
                  <a:pt x="231343" y="353873"/>
                </a:lnTo>
                <a:lnTo>
                  <a:pt x="191109" y="353873"/>
                </a:lnTo>
                <a:lnTo>
                  <a:pt x="93268" y="197511"/>
                </a:lnTo>
                <a:cubicBezTo>
                  <a:pt x="67665" y="156972"/>
                  <a:pt x="48615" y="122682"/>
                  <a:pt x="36118" y="94641"/>
                </a:cubicBezTo>
                <a:lnTo>
                  <a:pt x="34747" y="95098"/>
                </a:lnTo>
                <a:cubicBezTo>
                  <a:pt x="36576" y="126187"/>
                  <a:pt x="37490" y="168555"/>
                  <a:pt x="37490" y="222199"/>
                </a:cubicBezTo>
                <a:lnTo>
                  <a:pt x="37490" y="353873"/>
                </a:lnTo>
                <a:lnTo>
                  <a:pt x="0" y="353873"/>
                </a:lnTo>
                <a:close/>
                <a:moveTo>
                  <a:pt x="3542995" y="45263"/>
                </a:moveTo>
                <a:cubicBezTo>
                  <a:pt x="3550310" y="45263"/>
                  <a:pt x="3556253" y="47625"/>
                  <a:pt x="3560825" y="52350"/>
                </a:cubicBezTo>
                <a:cubicBezTo>
                  <a:pt x="3565397" y="57074"/>
                  <a:pt x="3567683" y="63094"/>
                  <a:pt x="3567683" y="70409"/>
                </a:cubicBezTo>
                <a:cubicBezTo>
                  <a:pt x="3567683" y="77419"/>
                  <a:pt x="3565397" y="83287"/>
                  <a:pt x="3560825" y="88011"/>
                </a:cubicBezTo>
                <a:cubicBezTo>
                  <a:pt x="3556253" y="92736"/>
                  <a:pt x="3550005" y="95098"/>
                  <a:pt x="3542080" y="95098"/>
                </a:cubicBezTo>
                <a:cubicBezTo>
                  <a:pt x="3534765" y="95098"/>
                  <a:pt x="3528897" y="92736"/>
                  <a:pt x="3524478" y="88011"/>
                </a:cubicBezTo>
                <a:cubicBezTo>
                  <a:pt x="3520058" y="83287"/>
                  <a:pt x="3517848" y="77419"/>
                  <a:pt x="3517848" y="70409"/>
                </a:cubicBezTo>
                <a:cubicBezTo>
                  <a:pt x="3517848" y="63399"/>
                  <a:pt x="3520211" y="57455"/>
                  <a:pt x="3524935" y="52578"/>
                </a:cubicBezTo>
                <a:cubicBezTo>
                  <a:pt x="3529660" y="47701"/>
                  <a:pt x="3535679" y="45263"/>
                  <a:pt x="3542995" y="45263"/>
                </a:cubicBezTo>
                <a:close/>
                <a:moveTo>
                  <a:pt x="3313861" y="37033"/>
                </a:moveTo>
                <a:lnTo>
                  <a:pt x="3357752" y="37033"/>
                </a:lnTo>
                <a:lnTo>
                  <a:pt x="3397986" y="102413"/>
                </a:lnTo>
                <a:lnTo>
                  <a:pt x="3369639" y="102413"/>
                </a:lnTo>
                <a:close/>
                <a:moveTo>
                  <a:pt x="2013965" y="37033"/>
                </a:moveTo>
                <a:lnTo>
                  <a:pt x="2043226" y="37033"/>
                </a:lnTo>
                <a:lnTo>
                  <a:pt x="2083003" y="102413"/>
                </a:lnTo>
                <a:lnTo>
                  <a:pt x="2052370" y="102413"/>
                </a:lnTo>
                <a:lnTo>
                  <a:pt x="2029053" y="59436"/>
                </a:lnTo>
                <a:lnTo>
                  <a:pt x="2028138" y="59436"/>
                </a:lnTo>
                <a:lnTo>
                  <a:pt x="2004821" y="102413"/>
                </a:lnTo>
                <a:lnTo>
                  <a:pt x="1975103" y="102413"/>
                </a:lnTo>
                <a:close/>
                <a:moveTo>
                  <a:pt x="375665" y="37033"/>
                </a:moveTo>
                <a:lnTo>
                  <a:pt x="403555" y="37033"/>
                </a:lnTo>
                <a:lnTo>
                  <a:pt x="447446" y="102413"/>
                </a:lnTo>
                <a:lnTo>
                  <a:pt x="416813" y="102413"/>
                </a:lnTo>
                <a:lnTo>
                  <a:pt x="390296" y="59436"/>
                </a:lnTo>
                <a:lnTo>
                  <a:pt x="389381" y="59436"/>
                </a:lnTo>
                <a:lnTo>
                  <a:pt x="362864" y="102413"/>
                </a:lnTo>
                <a:lnTo>
                  <a:pt x="332689" y="102413"/>
                </a:lnTo>
                <a:close/>
                <a:moveTo>
                  <a:pt x="3873779" y="29261"/>
                </a:moveTo>
                <a:lnTo>
                  <a:pt x="3913555" y="29261"/>
                </a:lnTo>
                <a:lnTo>
                  <a:pt x="3913555" y="76353"/>
                </a:lnTo>
                <a:lnTo>
                  <a:pt x="3949217" y="76353"/>
                </a:lnTo>
                <a:lnTo>
                  <a:pt x="3949217" y="101499"/>
                </a:lnTo>
                <a:lnTo>
                  <a:pt x="3913555" y="101499"/>
                </a:lnTo>
                <a:lnTo>
                  <a:pt x="3913555" y="296723"/>
                </a:lnTo>
                <a:cubicBezTo>
                  <a:pt x="3913555" y="314706"/>
                  <a:pt x="3914165" y="333756"/>
                  <a:pt x="3915384" y="353873"/>
                </a:cubicBezTo>
                <a:lnTo>
                  <a:pt x="3879722" y="353873"/>
                </a:lnTo>
                <a:lnTo>
                  <a:pt x="3877894" y="315468"/>
                </a:lnTo>
                <a:lnTo>
                  <a:pt x="3876522" y="315468"/>
                </a:lnTo>
                <a:cubicBezTo>
                  <a:pt x="3870426" y="328270"/>
                  <a:pt x="3860825" y="338709"/>
                  <a:pt x="3847718" y="346786"/>
                </a:cubicBezTo>
                <a:cubicBezTo>
                  <a:pt x="3834612" y="354864"/>
                  <a:pt x="3819372" y="358902"/>
                  <a:pt x="3801998" y="358902"/>
                </a:cubicBezTo>
                <a:cubicBezTo>
                  <a:pt x="3774871" y="358902"/>
                  <a:pt x="3752240" y="348463"/>
                  <a:pt x="3734104" y="327584"/>
                </a:cubicBezTo>
                <a:cubicBezTo>
                  <a:pt x="3715969" y="306705"/>
                  <a:pt x="3706901" y="279654"/>
                  <a:pt x="3706901" y="246431"/>
                </a:cubicBezTo>
                <a:cubicBezTo>
                  <a:pt x="3706596" y="210769"/>
                  <a:pt x="3716121" y="182118"/>
                  <a:pt x="3735476" y="160477"/>
                </a:cubicBezTo>
                <a:cubicBezTo>
                  <a:pt x="3754830" y="138837"/>
                  <a:pt x="3778376" y="128016"/>
                  <a:pt x="3806113" y="128016"/>
                </a:cubicBezTo>
                <a:cubicBezTo>
                  <a:pt x="3822268" y="128016"/>
                  <a:pt x="3836060" y="131217"/>
                  <a:pt x="3847490" y="137617"/>
                </a:cubicBezTo>
                <a:cubicBezTo>
                  <a:pt x="3858920" y="144018"/>
                  <a:pt x="3867378" y="151943"/>
                  <a:pt x="3872864" y="161392"/>
                </a:cubicBezTo>
                <a:lnTo>
                  <a:pt x="3873779" y="161392"/>
                </a:lnTo>
                <a:lnTo>
                  <a:pt x="3873779" y="101499"/>
                </a:lnTo>
                <a:lnTo>
                  <a:pt x="3783710" y="101499"/>
                </a:lnTo>
                <a:lnTo>
                  <a:pt x="3783710" y="76353"/>
                </a:lnTo>
                <a:lnTo>
                  <a:pt x="3873779" y="76353"/>
                </a:lnTo>
                <a:close/>
                <a:moveTo>
                  <a:pt x="3046628" y="29261"/>
                </a:moveTo>
                <a:lnTo>
                  <a:pt x="3086404" y="29261"/>
                </a:lnTo>
                <a:lnTo>
                  <a:pt x="3086404" y="168250"/>
                </a:lnTo>
                <a:lnTo>
                  <a:pt x="3087319" y="168250"/>
                </a:lnTo>
                <a:cubicBezTo>
                  <a:pt x="3102863" y="141427"/>
                  <a:pt x="3128009" y="128016"/>
                  <a:pt x="3162756" y="128016"/>
                </a:cubicBezTo>
                <a:cubicBezTo>
                  <a:pt x="3190493" y="128016"/>
                  <a:pt x="3213048" y="138456"/>
                  <a:pt x="3230422" y="159334"/>
                </a:cubicBezTo>
                <a:cubicBezTo>
                  <a:pt x="3247796" y="180213"/>
                  <a:pt x="3256482" y="207264"/>
                  <a:pt x="3256482" y="240487"/>
                </a:cubicBezTo>
                <a:cubicBezTo>
                  <a:pt x="3256482" y="277673"/>
                  <a:pt x="3246577" y="306705"/>
                  <a:pt x="3226764" y="327584"/>
                </a:cubicBezTo>
                <a:cubicBezTo>
                  <a:pt x="3206953" y="348463"/>
                  <a:pt x="3183635" y="358902"/>
                  <a:pt x="3156813" y="358902"/>
                </a:cubicBezTo>
                <a:cubicBezTo>
                  <a:pt x="3123285" y="358902"/>
                  <a:pt x="3098444" y="345186"/>
                  <a:pt x="3082289" y="317754"/>
                </a:cubicBezTo>
                <a:lnTo>
                  <a:pt x="3081375" y="317754"/>
                </a:lnTo>
                <a:lnTo>
                  <a:pt x="3079089" y="353873"/>
                </a:lnTo>
                <a:lnTo>
                  <a:pt x="3044799" y="353873"/>
                </a:lnTo>
                <a:cubicBezTo>
                  <a:pt x="3046018" y="333756"/>
                  <a:pt x="3046628" y="314706"/>
                  <a:pt x="3046628" y="296723"/>
                </a:cubicBezTo>
                <a:close/>
                <a:moveTo>
                  <a:pt x="1835429" y="29261"/>
                </a:moveTo>
                <a:lnTo>
                  <a:pt x="1875205" y="29261"/>
                </a:lnTo>
                <a:lnTo>
                  <a:pt x="1875205" y="76353"/>
                </a:lnTo>
                <a:lnTo>
                  <a:pt x="1910867" y="76353"/>
                </a:lnTo>
                <a:lnTo>
                  <a:pt x="1910867" y="101499"/>
                </a:lnTo>
                <a:lnTo>
                  <a:pt x="1875205" y="101499"/>
                </a:lnTo>
                <a:lnTo>
                  <a:pt x="1875205" y="296723"/>
                </a:lnTo>
                <a:cubicBezTo>
                  <a:pt x="1875205" y="314706"/>
                  <a:pt x="1875815" y="333756"/>
                  <a:pt x="1877034" y="353873"/>
                </a:cubicBezTo>
                <a:lnTo>
                  <a:pt x="1841372" y="353873"/>
                </a:lnTo>
                <a:lnTo>
                  <a:pt x="1839544" y="315468"/>
                </a:lnTo>
                <a:lnTo>
                  <a:pt x="1838172" y="315468"/>
                </a:lnTo>
                <a:cubicBezTo>
                  <a:pt x="1832076" y="328270"/>
                  <a:pt x="1822475" y="338709"/>
                  <a:pt x="1809368" y="346786"/>
                </a:cubicBezTo>
                <a:cubicBezTo>
                  <a:pt x="1796262" y="354864"/>
                  <a:pt x="1781022" y="358902"/>
                  <a:pt x="1763648" y="358902"/>
                </a:cubicBezTo>
                <a:cubicBezTo>
                  <a:pt x="1736521" y="358902"/>
                  <a:pt x="1713890" y="348463"/>
                  <a:pt x="1695754" y="327584"/>
                </a:cubicBezTo>
                <a:cubicBezTo>
                  <a:pt x="1677619" y="306705"/>
                  <a:pt x="1668551" y="279654"/>
                  <a:pt x="1668551" y="246431"/>
                </a:cubicBezTo>
                <a:cubicBezTo>
                  <a:pt x="1668246" y="210769"/>
                  <a:pt x="1677771" y="182118"/>
                  <a:pt x="1697126" y="160477"/>
                </a:cubicBezTo>
                <a:cubicBezTo>
                  <a:pt x="1716481" y="138837"/>
                  <a:pt x="1740026" y="128016"/>
                  <a:pt x="1767763" y="128016"/>
                </a:cubicBezTo>
                <a:cubicBezTo>
                  <a:pt x="1783918" y="128016"/>
                  <a:pt x="1797710" y="131217"/>
                  <a:pt x="1809140" y="137617"/>
                </a:cubicBezTo>
                <a:cubicBezTo>
                  <a:pt x="1820570" y="144018"/>
                  <a:pt x="1829028" y="151943"/>
                  <a:pt x="1834514" y="161392"/>
                </a:cubicBezTo>
                <a:lnTo>
                  <a:pt x="1835429" y="161392"/>
                </a:lnTo>
                <a:lnTo>
                  <a:pt x="1835429" y="101499"/>
                </a:lnTo>
                <a:lnTo>
                  <a:pt x="1745360" y="101499"/>
                </a:lnTo>
                <a:lnTo>
                  <a:pt x="1745360" y="76353"/>
                </a:lnTo>
                <a:lnTo>
                  <a:pt x="1835429" y="76353"/>
                </a:lnTo>
                <a:close/>
                <a:moveTo>
                  <a:pt x="1084478" y="29261"/>
                </a:moveTo>
                <a:lnTo>
                  <a:pt x="1124711" y="29261"/>
                </a:lnTo>
                <a:lnTo>
                  <a:pt x="1124711" y="167793"/>
                </a:lnTo>
                <a:lnTo>
                  <a:pt x="1125626" y="167793"/>
                </a:lnTo>
                <a:cubicBezTo>
                  <a:pt x="1132636" y="155296"/>
                  <a:pt x="1142237" y="145695"/>
                  <a:pt x="1154429" y="138989"/>
                </a:cubicBezTo>
                <a:cubicBezTo>
                  <a:pt x="1167231" y="131674"/>
                  <a:pt x="1180947" y="128016"/>
                  <a:pt x="1195577" y="128016"/>
                </a:cubicBezTo>
                <a:cubicBezTo>
                  <a:pt x="1201978" y="128016"/>
                  <a:pt x="1208455" y="128854"/>
                  <a:pt x="1215008" y="130531"/>
                </a:cubicBezTo>
                <a:cubicBezTo>
                  <a:pt x="1221562" y="132207"/>
                  <a:pt x="1228420" y="135179"/>
                  <a:pt x="1235582" y="139446"/>
                </a:cubicBezTo>
                <a:cubicBezTo>
                  <a:pt x="1242745" y="143713"/>
                  <a:pt x="1248994" y="149276"/>
                  <a:pt x="1254328" y="156134"/>
                </a:cubicBezTo>
                <a:cubicBezTo>
                  <a:pt x="1259662" y="162992"/>
                  <a:pt x="1264081" y="172060"/>
                  <a:pt x="1267586" y="183337"/>
                </a:cubicBezTo>
                <a:cubicBezTo>
                  <a:pt x="1271092" y="194615"/>
                  <a:pt x="1272844" y="207569"/>
                  <a:pt x="1272844" y="222199"/>
                </a:cubicBezTo>
                <a:lnTo>
                  <a:pt x="1272844" y="353873"/>
                </a:lnTo>
                <a:lnTo>
                  <a:pt x="1232611" y="353873"/>
                </a:lnTo>
                <a:lnTo>
                  <a:pt x="1232611" y="226771"/>
                </a:lnTo>
                <a:cubicBezTo>
                  <a:pt x="1232611" y="207264"/>
                  <a:pt x="1228496" y="191491"/>
                  <a:pt x="1220266" y="179451"/>
                </a:cubicBezTo>
                <a:cubicBezTo>
                  <a:pt x="1212037" y="167412"/>
                  <a:pt x="1199083" y="161392"/>
                  <a:pt x="1181404" y="161392"/>
                </a:cubicBezTo>
                <a:cubicBezTo>
                  <a:pt x="1168907" y="161392"/>
                  <a:pt x="1157782" y="165202"/>
                  <a:pt x="1148029" y="172822"/>
                </a:cubicBezTo>
                <a:cubicBezTo>
                  <a:pt x="1138275" y="180442"/>
                  <a:pt x="1131417" y="189891"/>
                  <a:pt x="1127455" y="201168"/>
                </a:cubicBezTo>
                <a:cubicBezTo>
                  <a:pt x="1125626" y="206045"/>
                  <a:pt x="1124711" y="212446"/>
                  <a:pt x="1124711" y="220371"/>
                </a:cubicBezTo>
                <a:lnTo>
                  <a:pt x="1124711" y="353873"/>
                </a:lnTo>
                <a:lnTo>
                  <a:pt x="1084478" y="353873"/>
                </a:lnTo>
                <a:close/>
                <a:moveTo>
                  <a:pt x="2570225" y="23775"/>
                </a:moveTo>
                <a:cubicBezTo>
                  <a:pt x="2581198" y="23775"/>
                  <a:pt x="2590342" y="26975"/>
                  <a:pt x="2597657" y="33376"/>
                </a:cubicBezTo>
                <a:cubicBezTo>
                  <a:pt x="2604972" y="39777"/>
                  <a:pt x="2608630" y="48006"/>
                  <a:pt x="2608630" y="58065"/>
                </a:cubicBezTo>
                <a:cubicBezTo>
                  <a:pt x="2608630" y="67818"/>
                  <a:pt x="2603448" y="78029"/>
                  <a:pt x="2593085" y="88697"/>
                </a:cubicBezTo>
                <a:cubicBezTo>
                  <a:pt x="2582722" y="99365"/>
                  <a:pt x="2576474" y="106985"/>
                  <a:pt x="2574340" y="111557"/>
                </a:cubicBezTo>
                <a:lnTo>
                  <a:pt x="2552395" y="106071"/>
                </a:lnTo>
                <a:cubicBezTo>
                  <a:pt x="2554223" y="99670"/>
                  <a:pt x="2559024" y="92278"/>
                  <a:pt x="2566796" y="83896"/>
                </a:cubicBezTo>
                <a:cubicBezTo>
                  <a:pt x="2574569" y="75514"/>
                  <a:pt x="2578455" y="68428"/>
                  <a:pt x="2578455" y="62637"/>
                </a:cubicBezTo>
                <a:cubicBezTo>
                  <a:pt x="2578455" y="58065"/>
                  <a:pt x="2577007" y="54407"/>
                  <a:pt x="2574112" y="51664"/>
                </a:cubicBezTo>
                <a:cubicBezTo>
                  <a:pt x="2571216" y="48921"/>
                  <a:pt x="2567635" y="47549"/>
                  <a:pt x="2563367" y="47549"/>
                </a:cubicBezTo>
                <a:cubicBezTo>
                  <a:pt x="2554833" y="47549"/>
                  <a:pt x="2547365" y="52883"/>
                  <a:pt x="2540964" y="63551"/>
                </a:cubicBezTo>
                <a:lnTo>
                  <a:pt x="2525420" y="53950"/>
                </a:lnTo>
                <a:cubicBezTo>
                  <a:pt x="2534869" y="33833"/>
                  <a:pt x="2549804" y="23775"/>
                  <a:pt x="2570225" y="23775"/>
                </a:cubicBezTo>
                <a:close/>
                <a:moveTo>
                  <a:pt x="1436750" y="23775"/>
                </a:moveTo>
                <a:cubicBezTo>
                  <a:pt x="1447723" y="23775"/>
                  <a:pt x="1456867" y="26975"/>
                  <a:pt x="1464182" y="33376"/>
                </a:cubicBezTo>
                <a:cubicBezTo>
                  <a:pt x="1471498" y="39777"/>
                  <a:pt x="1475155" y="48006"/>
                  <a:pt x="1475155" y="58065"/>
                </a:cubicBezTo>
                <a:cubicBezTo>
                  <a:pt x="1475155" y="67818"/>
                  <a:pt x="1469974" y="78029"/>
                  <a:pt x="1459610" y="88697"/>
                </a:cubicBezTo>
                <a:cubicBezTo>
                  <a:pt x="1449247" y="99365"/>
                  <a:pt x="1442999" y="106985"/>
                  <a:pt x="1440865" y="111557"/>
                </a:cubicBezTo>
                <a:lnTo>
                  <a:pt x="1418920" y="106071"/>
                </a:lnTo>
                <a:cubicBezTo>
                  <a:pt x="1420748" y="99670"/>
                  <a:pt x="1425549" y="92278"/>
                  <a:pt x="1433321" y="83896"/>
                </a:cubicBezTo>
                <a:cubicBezTo>
                  <a:pt x="1441094" y="75514"/>
                  <a:pt x="1444980" y="68428"/>
                  <a:pt x="1444980" y="62637"/>
                </a:cubicBezTo>
                <a:cubicBezTo>
                  <a:pt x="1444980" y="58065"/>
                  <a:pt x="1443532" y="54407"/>
                  <a:pt x="1440637" y="51664"/>
                </a:cubicBezTo>
                <a:cubicBezTo>
                  <a:pt x="1437741" y="48921"/>
                  <a:pt x="1434160" y="47549"/>
                  <a:pt x="1429892" y="47549"/>
                </a:cubicBezTo>
                <a:cubicBezTo>
                  <a:pt x="1421358" y="47549"/>
                  <a:pt x="1413890" y="52883"/>
                  <a:pt x="1407490" y="63551"/>
                </a:cubicBezTo>
                <a:lnTo>
                  <a:pt x="1391945" y="53950"/>
                </a:lnTo>
                <a:cubicBezTo>
                  <a:pt x="1401394" y="33833"/>
                  <a:pt x="1416329" y="23775"/>
                  <a:pt x="1436750" y="23775"/>
                </a:cubicBezTo>
                <a:close/>
                <a:moveTo>
                  <a:pt x="2046884" y="0"/>
                </a:moveTo>
                <a:lnTo>
                  <a:pt x="2083460" y="0"/>
                </a:lnTo>
                <a:lnTo>
                  <a:pt x="2112263" y="59893"/>
                </a:lnTo>
                <a:lnTo>
                  <a:pt x="2089403" y="598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4893" y="2329199"/>
            <a:ext cx="9632037" cy="1378217"/>
          </a:xfrm>
          <a:custGeom>
            <a:avLst/>
            <a:gdLst/>
            <a:ahLst/>
            <a:cxnLst/>
            <a:rect l="l" t="t" r="r" b="b"/>
            <a:pathLst>
              <a:path w="9632037" h="1378217">
                <a:moveTo>
                  <a:pt x="3822155" y="1245556"/>
                </a:moveTo>
                <a:cubicBezTo>
                  <a:pt x="3829196" y="1245684"/>
                  <a:pt x="3834753" y="1247985"/>
                  <a:pt x="3838828" y="1252460"/>
                </a:cubicBezTo>
                <a:cubicBezTo>
                  <a:pt x="3842902" y="1256936"/>
                  <a:pt x="3844982" y="1262817"/>
                  <a:pt x="3845067" y="1270106"/>
                </a:cubicBezTo>
                <a:cubicBezTo>
                  <a:pt x="3844948" y="1277675"/>
                  <a:pt x="3842527" y="1284017"/>
                  <a:pt x="3837805" y="1289132"/>
                </a:cubicBezTo>
                <a:cubicBezTo>
                  <a:pt x="3833083" y="1294247"/>
                  <a:pt x="3826775" y="1296906"/>
                  <a:pt x="3818882" y="1297111"/>
                </a:cubicBezTo>
                <a:cubicBezTo>
                  <a:pt x="3812037" y="1296949"/>
                  <a:pt x="3806599" y="1294613"/>
                  <a:pt x="3802567" y="1290104"/>
                </a:cubicBezTo>
                <a:cubicBezTo>
                  <a:pt x="3798535" y="1285594"/>
                  <a:pt x="3796473" y="1279883"/>
                  <a:pt x="3796379" y="1272970"/>
                </a:cubicBezTo>
                <a:cubicBezTo>
                  <a:pt x="3796507" y="1265204"/>
                  <a:pt x="3798911" y="1258743"/>
                  <a:pt x="3803590" y="1253586"/>
                </a:cubicBezTo>
                <a:cubicBezTo>
                  <a:pt x="3808270" y="1248428"/>
                  <a:pt x="3814458" y="1245752"/>
                  <a:pt x="3822155" y="1245556"/>
                </a:cubicBezTo>
                <a:close/>
                <a:moveTo>
                  <a:pt x="2320229" y="1117307"/>
                </a:moveTo>
                <a:cubicBezTo>
                  <a:pt x="2303598" y="1117641"/>
                  <a:pt x="2289031" y="1122710"/>
                  <a:pt x="2276526" y="1132512"/>
                </a:cubicBezTo>
                <a:cubicBezTo>
                  <a:pt x="2264022" y="1142315"/>
                  <a:pt x="2254247" y="1154849"/>
                  <a:pt x="2247203" y="1170115"/>
                </a:cubicBezTo>
                <a:cubicBezTo>
                  <a:pt x="2240160" y="1185381"/>
                  <a:pt x="2236514" y="1201375"/>
                  <a:pt x="2236267" y="1218097"/>
                </a:cubicBezTo>
                <a:cubicBezTo>
                  <a:pt x="2235959" y="1229578"/>
                  <a:pt x="2238519" y="1240214"/>
                  <a:pt x="2243946" y="1250004"/>
                </a:cubicBezTo>
                <a:cubicBezTo>
                  <a:pt x="2249373" y="1259795"/>
                  <a:pt x="2259510" y="1265002"/>
                  <a:pt x="2274357" y="1265625"/>
                </a:cubicBezTo>
                <a:cubicBezTo>
                  <a:pt x="2284189" y="1265410"/>
                  <a:pt x="2293650" y="1261743"/>
                  <a:pt x="2302739" y="1254623"/>
                </a:cubicBezTo>
                <a:cubicBezTo>
                  <a:pt x="2311828" y="1247504"/>
                  <a:pt x="2319711" y="1238222"/>
                  <a:pt x="2326388" y="1226777"/>
                </a:cubicBezTo>
                <a:cubicBezTo>
                  <a:pt x="2333065" y="1215333"/>
                  <a:pt x="2337702" y="1203016"/>
                  <a:pt x="2340298" y="1189827"/>
                </a:cubicBezTo>
                <a:lnTo>
                  <a:pt x="2352995" y="1123862"/>
                </a:lnTo>
                <a:cubicBezTo>
                  <a:pt x="2349838" y="1122334"/>
                  <a:pt x="2345401" y="1120883"/>
                  <a:pt x="2339684" y="1119509"/>
                </a:cubicBezTo>
                <a:cubicBezTo>
                  <a:pt x="2333967" y="1118135"/>
                  <a:pt x="2327482" y="1117401"/>
                  <a:pt x="2320229" y="1117307"/>
                </a:cubicBezTo>
                <a:close/>
                <a:moveTo>
                  <a:pt x="3500455" y="1116898"/>
                </a:moveTo>
                <a:cubicBezTo>
                  <a:pt x="3483183" y="1117222"/>
                  <a:pt x="3467550" y="1122538"/>
                  <a:pt x="3453556" y="1132846"/>
                </a:cubicBezTo>
                <a:cubicBezTo>
                  <a:pt x="3439562" y="1143155"/>
                  <a:pt x="3428392" y="1156514"/>
                  <a:pt x="3420044" y="1172922"/>
                </a:cubicBezTo>
                <a:cubicBezTo>
                  <a:pt x="3411697" y="1189331"/>
                  <a:pt x="3407356" y="1206847"/>
                  <a:pt x="3407022" y="1225472"/>
                </a:cubicBezTo>
                <a:cubicBezTo>
                  <a:pt x="3406800" y="1236978"/>
                  <a:pt x="3409191" y="1247050"/>
                  <a:pt x="3414194" y="1255688"/>
                </a:cubicBezTo>
                <a:cubicBezTo>
                  <a:pt x="3419196" y="1264326"/>
                  <a:pt x="3428143" y="1268867"/>
                  <a:pt x="3441035" y="1269311"/>
                </a:cubicBezTo>
                <a:cubicBezTo>
                  <a:pt x="3455779" y="1268876"/>
                  <a:pt x="3470036" y="1260527"/>
                  <a:pt x="3483804" y="1244265"/>
                </a:cubicBezTo>
                <a:cubicBezTo>
                  <a:pt x="3497572" y="1228002"/>
                  <a:pt x="3507213" y="1206435"/>
                  <a:pt x="3512726" y="1179563"/>
                </a:cubicBezTo>
                <a:lnTo>
                  <a:pt x="3524176" y="1119766"/>
                </a:lnTo>
                <a:cubicBezTo>
                  <a:pt x="3521756" y="1119109"/>
                  <a:pt x="3518621" y="1118477"/>
                  <a:pt x="3514770" y="1117871"/>
                </a:cubicBezTo>
                <a:cubicBezTo>
                  <a:pt x="3510919" y="1117265"/>
                  <a:pt x="3506148" y="1116941"/>
                  <a:pt x="3500455" y="1116898"/>
                </a:cubicBezTo>
                <a:close/>
                <a:moveTo>
                  <a:pt x="2776555" y="1116898"/>
                </a:moveTo>
                <a:cubicBezTo>
                  <a:pt x="2759283" y="1117222"/>
                  <a:pt x="2743650" y="1122538"/>
                  <a:pt x="2729657" y="1132846"/>
                </a:cubicBezTo>
                <a:cubicBezTo>
                  <a:pt x="2715663" y="1143155"/>
                  <a:pt x="2704492" y="1156514"/>
                  <a:pt x="2696144" y="1172922"/>
                </a:cubicBezTo>
                <a:cubicBezTo>
                  <a:pt x="2687797" y="1189331"/>
                  <a:pt x="2683456" y="1206847"/>
                  <a:pt x="2683122" y="1225472"/>
                </a:cubicBezTo>
                <a:cubicBezTo>
                  <a:pt x="2682900" y="1236978"/>
                  <a:pt x="2685291" y="1247050"/>
                  <a:pt x="2690294" y="1255688"/>
                </a:cubicBezTo>
                <a:cubicBezTo>
                  <a:pt x="2695297" y="1264326"/>
                  <a:pt x="2704244" y="1268867"/>
                  <a:pt x="2717135" y="1269311"/>
                </a:cubicBezTo>
                <a:cubicBezTo>
                  <a:pt x="2731879" y="1268876"/>
                  <a:pt x="2746136" y="1260527"/>
                  <a:pt x="2759904" y="1244265"/>
                </a:cubicBezTo>
                <a:cubicBezTo>
                  <a:pt x="2773672" y="1228002"/>
                  <a:pt x="2783313" y="1206435"/>
                  <a:pt x="2788826" y="1179563"/>
                </a:cubicBezTo>
                <a:lnTo>
                  <a:pt x="2800276" y="1119766"/>
                </a:lnTo>
                <a:cubicBezTo>
                  <a:pt x="2797857" y="1119109"/>
                  <a:pt x="2794721" y="1118477"/>
                  <a:pt x="2790871" y="1117871"/>
                </a:cubicBezTo>
                <a:cubicBezTo>
                  <a:pt x="2787020" y="1117265"/>
                  <a:pt x="2782248" y="1116941"/>
                  <a:pt x="2776555" y="1116898"/>
                </a:cubicBezTo>
                <a:close/>
                <a:moveTo>
                  <a:pt x="1869823" y="1116898"/>
                </a:moveTo>
                <a:cubicBezTo>
                  <a:pt x="1855525" y="1117260"/>
                  <a:pt x="1843055" y="1122318"/>
                  <a:pt x="1832415" y="1132072"/>
                </a:cubicBezTo>
                <a:cubicBezTo>
                  <a:pt x="1821773" y="1141827"/>
                  <a:pt x="1813522" y="1154108"/>
                  <a:pt x="1807662" y="1168916"/>
                </a:cubicBezTo>
                <a:cubicBezTo>
                  <a:pt x="1801802" y="1183724"/>
                  <a:pt x="1798893" y="1198888"/>
                  <a:pt x="1798936" y="1214409"/>
                </a:cubicBezTo>
                <a:cubicBezTo>
                  <a:pt x="1799064" y="1230892"/>
                  <a:pt x="1803213" y="1244224"/>
                  <a:pt x="1811381" y="1254407"/>
                </a:cubicBezTo>
                <a:cubicBezTo>
                  <a:pt x="1819552" y="1264590"/>
                  <a:pt x="1830973" y="1269831"/>
                  <a:pt x="1845648" y="1270130"/>
                </a:cubicBezTo>
                <a:cubicBezTo>
                  <a:pt x="1859160" y="1269779"/>
                  <a:pt x="1871199" y="1264746"/>
                  <a:pt x="1881767" y="1255031"/>
                </a:cubicBezTo>
                <a:cubicBezTo>
                  <a:pt x="1892334" y="1245317"/>
                  <a:pt x="1900671" y="1233031"/>
                  <a:pt x="1906777" y="1218173"/>
                </a:cubicBezTo>
                <a:cubicBezTo>
                  <a:pt x="1912883" y="1203314"/>
                  <a:pt x="1915998" y="1187993"/>
                  <a:pt x="1916125" y="1172209"/>
                </a:cubicBezTo>
                <a:cubicBezTo>
                  <a:pt x="1916214" y="1164303"/>
                  <a:pt x="1914853" y="1156124"/>
                  <a:pt x="1912043" y="1147672"/>
                </a:cubicBezTo>
                <a:cubicBezTo>
                  <a:pt x="1909232" y="1139220"/>
                  <a:pt x="1904442" y="1132042"/>
                  <a:pt x="1897672" y="1126139"/>
                </a:cubicBezTo>
                <a:cubicBezTo>
                  <a:pt x="1890901" y="1120236"/>
                  <a:pt x="1881618" y="1117156"/>
                  <a:pt x="1869823" y="1116898"/>
                </a:cubicBezTo>
                <a:close/>
                <a:moveTo>
                  <a:pt x="1004905" y="1116898"/>
                </a:moveTo>
                <a:cubicBezTo>
                  <a:pt x="987633" y="1117222"/>
                  <a:pt x="972000" y="1122538"/>
                  <a:pt x="958007" y="1132846"/>
                </a:cubicBezTo>
                <a:cubicBezTo>
                  <a:pt x="944013" y="1143155"/>
                  <a:pt x="932842" y="1156514"/>
                  <a:pt x="924494" y="1172922"/>
                </a:cubicBezTo>
                <a:cubicBezTo>
                  <a:pt x="916147" y="1189331"/>
                  <a:pt x="911806" y="1206847"/>
                  <a:pt x="911472" y="1225472"/>
                </a:cubicBezTo>
                <a:cubicBezTo>
                  <a:pt x="911250" y="1236978"/>
                  <a:pt x="913641" y="1247050"/>
                  <a:pt x="918643" y="1255688"/>
                </a:cubicBezTo>
                <a:cubicBezTo>
                  <a:pt x="923646" y="1264326"/>
                  <a:pt x="932593" y="1268867"/>
                  <a:pt x="945485" y="1269311"/>
                </a:cubicBezTo>
                <a:cubicBezTo>
                  <a:pt x="960229" y="1268876"/>
                  <a:pt x="974486" y="1260527"/>
                  <a:pt x="988254" y="1244265"/>
                </a:cubicBezTo>
                <a:cubicBezTo>
                  <a:pt x="1002022" y="1228002"/>
                  <a:pt x="1011663" y="1206435"/>
                  <a:pt x="1017176" y="1179563"/>
                </a:cubicBezTo>
                <a:lnTo>
                  <a:pt x="1028626" y="1119766"/>
                </a:lnTo>
                <a:cubicBezTo>
                  <a:pt x="1026207" y="1119109"/>
                  <a:pt x="1023071" y="1118477"/>
                  <a:pt x="1019220" y="1117871"/>
                </a:cubicBezTo>
                <a:cubicBezTo>
                  <a:pt x="1015370" y="1117265"/>
                  <a:pt x="1010598" y="1116941"/>
                  <a:pt x="1004905" y="1116898"/>
                </a:cubicBezTo>
                <a:close/>
                <a:moveTo>
                  <a:pt x="323090" y="1116488"/>
                </a:moveTo>
                <a:cubicBezTo>
                  <a:pt x="306741" y="1117154"/>
                  <a:pt x="292928" y="1123713"/>
                  <a:pt x="281650" y="1136164"/>
                </a:cubicBezTo>
                <a:cubicBezTo>
                  <a:pt x="270372" y="1148615"/>
                  <a:pt x="262603" y="1162962"/>
                  <a:pt x="258343" y="1179205"/>
                </a:cubicBezTo>
                <a:cubicBezTo>
                  <a:pt x="285611" y="1179751"/>
                  <a:pt x="308116" y="1177428"/>
                  <a:pt x="325857" y="1172236"/>
                </a:cubicBezTo>
                <a:cubicBezTo>
                  <a:pt x="343597" y="1167044"/>
                  <a:pt x="352784" y="1156933"/>
                  <a:pt x="353415" y="1141902"/>
                </a:cubicBezTo>
                <a:cubicBezTo>
                  <a:pt x="353279" y="1133670"/>
                  <a:pt x="350478" y="1127385"/>
                  <a:pt x="345014" y="1123047"/>
                </a:cubicBezTo>
                <a:cubicBezTo>
                  <a:pt x="339550" y="1118709"/>
                  <a:pt x="332242" y="1116522"/>
                  <a:pt x="323090" y="1116488"/>
                </a:cubicBezTo>
                <a:close/>
                <a:moveTo>
                  <a:pt x="1294145" y="1094422"/>
                </a:moveTo>
                <a:lnTo>
                  <a:pt x="1328126" y="1094422"/>
                </a:lnTo>
                <a:lnTo>
                  <a:pt x="1290051" y="1292606"/>
                </a:lnTo>
                <a:lnTo>
                  <a:pt x="1256071" y="1292606"/>
                </a:lnTo>
                <a:close/>
                <a:moveTo>
                  <a:pt x="703516" y="1094422"/>
                </a:moveTo>
                <a:lnTo>
                  <a:pt x="738320" y="1094422"/>
                </a:lnTo>
                <a:lnTo>
                  <a:pt x="755517" y="1207465"/>
                </a:lnTo>
                <a:cubicBezTo>
                  <a:pt x="756976" y="1218660"/>
                  <a:pt x="758256" y="1228217"/>
                  <a:pt x="759356" y="1236135"/>
                </a:cubicBezTo>
                <a:cubicBezTo>
                  <a:pt x="760457" y="1244054"/>
                  <a:pt x="761224" y="1250744"/>
                  <a:pt x="761659" y="1256205"/>
                </a:cubicBezTo>
                <a:lnTo>
                  <a:pt x="762887" y="1256205"/>
                </a:lnTo>
                <a:cubicBezTo>
                  <a:pt x="764832" y="1251026"/>
                  <a:pt x="767391" y="1244796"/>
                  <a:pt x="770565" y="1237514"/>
                </a:cubicBezTo>
                <a:cubicBezTo>
                  <a:pt x="773738" y="1230232"/>
                  <a:pt x="778140" y="1221025"/>
                  <a:pt x="783770" y="1209893"/>
                </a:cubicBezTo>
                <a:lnTo>
                  <a:pt x="844369" y="1094422"/>
                </a:lnTo>
                <a:lnTo>
                  <a:pt x="881630" y="1094422"/>
                </a:lnTo>
                <a:lnTo>
                  <a:pt x="771486" y="1292606"/>
                </a:lnTo>
                <a:lnTo>
                  <a:pt x="737911" y="1292606"/>
                </a:lnTo>
                <a:close/>
                <a:moveTo>
                  <a:pt x="433188" y="1094422"/>
                </a:moveTo>
                <a:lnTo>
                  <a:pt x="467169" y="1094422"/>
                </a:lnTo>
                <a:lnTo>
                  <a:pt x="446281" y="1205008"/>
                </a:lnTo>
                <a:cubicBezTo>
                  <a:pt x="445052" y="1210520"/>
                  <a:pt x="444130" y="1215674"/>
                  <a:pt x="443516" y="1220469"/>
                </a:cubicBezTo>
                <a:cubicBezTo>
                  <a:pt x="442902" y="1225265"/>
                  <a:pt x="442594" y="1229804"/>
                  <a:pt x="442594" y="1234088"/>
                </a:cubicBezTo>
                <a:cubicBezTo>
                  <a:pt x="442466" y="1244481"/>
                  <a:pt x="444873" y="1252774"/>
                  <a:pt x="449813" y="1258969"/>
                </a:cubicBezTo>
                <a:cubicBezTo>
                  <a:pt x="454754" y="1265164"/>
                  <a:pt x="462996" y="1268338"/>
                  <a:pt x="474541" y="1268492"/>
                </a:cubicBezTo>
                <a:cubicBezTo>
                  <a:pt x="487460" y="1268210"/>
                  <a:pt x="500225" y="1261606"/>
                  <a:pt x="512837" y="1248679"/>
                </a:cubicBezTo>
                <a:cubicBezTo>
                  <a:pt x="525448" y="1235751"/>
                  <a:pt x="534117" y="1218191"/>
                  <a:pt x="538845" y="1195997"/>
                </a:cubicBezTo>
                <a:lnTo>
                  <a:pt x="558095" y="1094422"/>
                </a:lnTo>
                <a:lnTo>
                  <a:pt x="592089" y="1094422"/>
                </a:lnTo>
                <a:lnTo>
                  <a:pt x="565467" y="1234870"/>
                </a:lnTo>
                <a:cubicBezTo>
                  <a:pt x="561439" y="1256982"/>
                  <a:pt x="558436" y="1276227"/>
                  <a:pt x="556456" y="1292606"/>
                </a:cubicBezTo>
                <a:lnTo>
                  <a:pt x="525738" y="1292606"/>
                </a:lnTo>
                <a:lnTo>
                  <a:pt x="531063" y="1255386"/>
                </a:lnTo>
                <a:lnTo>
                  <a:pt x="530244" y="1255386"/>
                </a:lnTo>
                <a:cubicBezTo>
                  <a:pt x="521258" y="1268403"/>
                  <a:pt x="510661" y="1278580"/>
                  <a:pt x="498450" y="1285916"/>
                </a:cubicBezTo>
                <a:cubicBezTo>
                  <a:pt x="486240" y="1293252"/>
                  <a:pt x="473492" y="1296984"/>
                  <a:pt x="460206" y="1297111"/>
                </a:cubicBezTo>
                <a:cubicBezTo>
                  <a:pt x="446936" y="1297538"/>
                  <a:pt x="435103" y="1293618"/>
                  <a:pt x="424705" y="1285350"/>
                </a:cubicBezTo>
                <a:cubicBezTo>
                  <a:pt x="414308" y="1277083"/>
                  <a:pt x="408820" y="1261907"/>
                  <a:pt x="408241" y="1239822"/>
                </a:cubicBezTo>
                <a:cubicBezTo>
                  <a:pt x="408241" y="1235137"/>
                  <a:pt x="408548" y="1230069"/>
                  <a:pt x="409162" y="1224616"/>
                </a:cubicBezTo>
                <a:cubicBezTo>
                  <a:pt x="409775" y="1219164"/>
                  <a:pt x="410695" y="1213174"/>
                  <a:pt x="411922" y="1206646"/>
                </a:cubicBezTo>
                <a:close/>
                <a:moveTo>
                  <a:pt x="160687" y="1094422"/>
                </a:moveTo>
                <a:lnTo>
                  <a:pt x="194648" y="1094422"/>
                </a:lnTo>
                <a:lnTo>
                  <a:pt x="156591" y="1292606"/>
                </a:lnTo>
                <a:lnTo>
                  <a:pt x="122596" y="1292606"/>
                </a:lnTo>
                <a:close/>
                <a:moveTo>
                  <a:pt x="2608846" y="1090327"/>
                </a:moveTo>
                <a:cubicBezTo>
                  <a:pt x="2618249" y="1090480"/>
                  <a:pt x="2626680" y="1091502"/>
                  <a:pt x="2634138" y="1093395"/>
                </a:cubicBezTo>
                <a:cubicBezTo>
                  <a:pt x="2641595" y="1095287"/>
                  <a:pt x="2646954" y="1097132"/>
                  <a:pt x="2650213" y="1098928"/>
                </a:cubicBezTo>
                <a:lnTo>
                  <a:pt x="2640384" y="1125912"/>
                </a:lnTo>
                <a:cubicBezTo>
                  <a:pt x="2636501" y="1123991"/>
                  <a:pt x="2631774" y="1122301"/>
                  <a:pt x="2626202" y="1120841"/>
                </a:cubicBezTo>
                <a:cubicBezTo>
                  <a:pt x="2620630" y="1119381"/>
                  <a:pt x="2614162" y="1118613"/>
                  <a:pt x="2606799" y="1118536"/>
                </a:cubicBezTo>
                <a:cubicBezTo>
                  <a:pt x="2589515" y="1118875"/>
                  <a:pt x="2574614" y="1123842"/>
                  <a:pt x="2562094" y="1133438"/>
                </a:cubicBezTo>
                <a:cubicBezTo>
                  <a:pt x="2549574" y="1143033"/>
                  <a:pt x="2539921" y="1155224"/>
                  <a:pt x="2533135" y="1170009"/>
                </a:cubicBezTo>
                <a:cubicBezTo>
                  <a:pt x="2526350" y="1184794"/>
                  <a:pt x="2522916" y="1200140"/>
                  <a:pt x="2522835" y="1216049"/>
                </a:cubicBezTo>
                <a:cubicBezTo>
                  <a:pt x="2522861" y="1232232"/>
                  <a:pt x="2527008" y="1245036"/>
                  <a:pt x="2535276" y="1254459"/>
                </a:cubicBezTo>
                <a:cubicBezTo>
                  <a:pt x="2543545" y="1263883"/>
                  <a:pt x="2555781" y="1268697"/>
                  <a:pt x="2571984" y="1268901"/>
                </a:cubicBezTo>
                <a:cubicBezTo>
                  <a:pt x="2582036" y="1268748"/>
                  <a:pt x="2590910" y="1267519"/>
                  <a:pt x="2598607" y="1265214"/>
                </a:cubicBezTo>
                <a:cubicBezTo>
                  <a:pt x="2606304" y="1262909"/>
                  <a:pt x="2612720" y="1260451"/>
                  <a:pt x="2617857" y="1257839"/>
                </a:cubicBezTo>
                <a:lnTo>
                  <a:pt x="2621134" y="1284845"/>
                </a:lnTo>
                <a:cubicBezTo>
                  <a:pt x="2615929" y="1287486"/>
                  <a:pt x="2608420" y="1290075"/>
                  <a:pt x="2598607" y="1292613"/>
                </a:cubicBezTo>
                <a:cubicBezTo>
                  <a:pt x="2588794" y="1295151"/>
                  <a:pt x="2577189" y="1296514"/>
                  <a:pt x="2563793" y="1296701"/>
                </a:cubicBezTo>
                <a:cubicBezTo>
                  <a:pt x="2538229" y="1296149"/>
                  <a:pt x="2519143" y="1288665"/>
                  <a:pt x="2506535" y="1274249"/>
                </a:cubicBezTo>
                <a:cubicBezTo>
                  <a:pt x="2493927" y="1259832"/>
                  <a:pt x="2487636" y="1241798"/>
                  <a:pt x="2487663" y="1220146"/>
                </a:cubicBezTo>
                <a:cubicBezTo>
                  <a:pt x="2487839" y="1197261"/>
                  <a:pt x="2493033" y="1176027"/>
                  <a:pt x="2503244" y="1156443"/>
                </a:cubicBezTo>
                <a:cubicBezTo>
                  <a:pt x="2513455" y="1136860"/>
                  <a:pt x="2527625" y="1121033"/>
                  <a:pt x="2545755" y="1108961"/>
                </a:cubicBezTo>
                <a:cubicBezTo>
                  <a:pt x="2563884" y="1096889"/>
                  <a:pt x="2584914" y="1090678"/>
                  <a:pt x="2608846" y="1090327"/>
                </a:cubicBezTo>
                <a:close/>
                <a:moveTo>
                  <a:pt x="3715740" y="1089917"/>
                </a:moveTo>
                <a:cubicBezTo>
                  <a:pt x="3728225" y="1089610"/>
                  <a:pt x="3739580" y="1093598"/>
                  <a:pt x="3749807" y="1101882"/>
                </a:cubicBezTo>
                <a:cubicBezTo>
                  <a:pt x="3760034" y="1110166"/>
                  <a:pt x="3765454" y="1124591"/>
                  <a:pt x="3766067" y="1145159"/>
                </a:cubicBezTo>
                <a:cubicBezTo>
                  <a:pt x="3766041" y="1149587"/>
                  <a:pt x="3765683" y="1154656"/>
                  <a:pt x="3764993" y="1160364"/>
                </a:cubicBezTo>
                <a:cubicBezTo>
                  <a:pt x="3764303" y="1166073"/>
                  <a:pt x="3763434" y="1171653"/>
                  <a:pt x="3762386" y="1177105"/>
                </a:cubicBezTo>
                <a:lnTo>
                  <a:pt x="3740301" y="1292606"/>
                </a:lnTo>
                <a:lnTo>
                  <a:pt x="3706320" y="1292606"/>
                </a:lnTo>
                <a:lnTo>
                  <a:pt x="3728028" y="1178334"/>
                </a:lnTo>
                <a:cubicBezTo>
                  <a:pt x="3728864" y="1174383"/>
                  <a:pt x="3729546" y="1170202"/>
                  <a:pt x="3730075" y="1165791"/>
                </a:cubicBezTo>
                <a:cubicBezTo>
                  <a:pt x="3730604" y="1161379"/>
                  <a:pt x="3730877" y="1157096"/>
                  <a:pt x="3730895" y="1152940"/>
                </a:cubicBezTo>
                <a:cubicBezTo>
                  <a:pt x="3731057" y="1142710"/>
                  <a:pt x="3728787" y="1134399"/>
                  <a:pt x="3724085" y="1128008"/>
                </a:cubicBezTo>
                <a:cubicBezTo>
                  <a:pt x="3719384" y="1121617"/>
                  <a:pt x="3711277" y="1118323"/>
                  <a:pt x="3699767" y="1118127"/>
                </a:cubicBezTo>
                <a:cubicBezTo>
                  <a:pt x="3691492" y="1118182"/>
                  <a:pt x="3682739" y="1121302"/>
                  <a:pt x="3673509" y="1127486"/>
                </a:cubicBezTo>
                <a:cubicBezTo>
                  <a:pt x="3664278" y="1133670"/>
                  <a:pt x="3655889" y="1142585"/>
                  <a:pt x="3648342" y="1154230"/>
                </a:cubicBezTo>
                <a:cubicBezTo>
                  <a:pt x="3640795" y="1165875"/>
                  <a:pt x="3635411" y="1179917"/>
                  <a:pt x="3632187" y="1196355"/>
                </a:cubicBezTo>
                <a:lnTo>
                  <a:pt x="3614166" y="1292606"/>
                </a:lnTo>
                <a:lnTo>
                  <a:pt x="3580171" y="1292606"/>
                </a:lnTo>
                <a:lnTo>
                  <a:pt x="3606793" y="1152158"/>
                </a:lnTo>
                <a:cubicBezTo>
                  <a:pt x="3609003" y="1141102"/>
                  <a:pt x="3610829" y="1130763"/>
                  <a:pt x="3612272" y="1121141"/>
                </a:cubicBezTo>
                <a:cubicBezTo>
                  <a:pt x="3613713" y="1111518"/>
                  <a:pt x="3615027" y="1102612"/>
                  <a:pt x="3616214" y="1094422"/>
                </a:cubicBezTo>
                <a:lnTo>
                  <a:pt x="3646522" y="1094422"/>
                </a:lnTo>
                <a:lnTo>
                  <a:pt x="3641607" y="1133281"/>
                </a:lnTo>
                <a:lnTo>
                  <a:pt x="3642426" y="1133281"/>
                </a:lnTo>
                <a:cubicBezTo>
                  <a:pt x="3651369" y="1119299"/>
                  <a:pt x="3662154" y="1108593"/>
                  <a:pt x="3674783" y="1101164"/>
                </a:cubicBezTo>
                <a:cubicBezTo>
                  <a:pt x="3687411" y="1093734"/>
                  <a:pt x="3701064" y="1089985"/>
                  <a:pt x="3715740" y="1089917"/>
                </a:cubicBezTo>
                <a:close/>
                <a:moveTo>
                  <a:pt x="3509046" y="1089917"/>
                </a:moveTo>
                <a:cubicBezTo>
                  <a:pt x="3518648" y="1089959"/>
                  <a:pt x="3528177" y="1090692"/>
                  <a:pt x="3537634" y="1092116"/>
                </a:cubicBezTo>
                <a:cubicBezTo>
                  <a:pt x="3547091" y="1093540"/>
                  <a:pt x="3555296" y="1095401"/>
                  <a:pt x="3562251" y="1097698"/>
                </a:cubicBezTo>
                <a:lnTo>
                  <a:pt x="3542182" y="1200885"/>
                </a:lnTo>
                <a:cubicBezTo>
                  <a:pt x="3538905" y="1218372"/>
                  <a:pt x="3536550" y="1235195"/>
                  <a:pt x="3535117" y="1251352"/>
                </a:cubicBezTo>
                <a:cubicBezTo>
                  <a:pt x="3533684" y="1267509"/>
                  <a:pt x="3533172" y="1281260"/>
                  <a:pt x="3533581" y="1292606"/>
                </a:cubicBezTo>
                <a:lnTo>
                  <a:pt x="3502095" y="1292606"/>
                </a:lnTo>
                <a:cubicBezTo>
                  <a:pt x="3502129" y="1286555"/>
                  <a:pt x="3502571" y="1279099"/>
                  <a:pt x="3503423" y="1270238"/>
                </a:cubicBezTo>
                <a:cubicBezTo>
                  <a:pt x="3504275" y="1261377"/>
                  <a:pt x="3505332" y="1251781"/>
                  <a:pt x="3506592" y="1241451"/>
                </a:cubicBezTo>
                <a:lnTo>
                  <a:pt x="3505775" y="1241451"/>
                </a:lnTo>
                <a:cubicBezTo>
                  <a:pt x="3494833" y="1261682"/>
                  <a:pt x="3482815" y="1276077"/>
                  <a:pt x="3469720" y="1284634"/>
                </a:cubicBezTo>
                <a:cubicBezTo>
                  <a:pt x="3456624" y="1293192"/>
                  <a:pt x="3442964" y="1297351"/>
                  <a:pt x="3428741" y="1297111"/>
                </a:cubicBezTo>
                <a:cubicBezTo>
                  <a:pt x="3411143" y="1296738"/>
                  <a:pt x="3397310" y="1290534"/>
                  <a:pt x="3387243" y="1278499"/>
                </a:cubicBezTo>
                <a:cubicBezTo>
                  <a:pt x="3377176" y="1266464"/>
                  <a:pt x="3372045" y="1250837"/>
                  <a:pt x="3371850" y="1231617"/>
                </a:cubicBezTo>
                <a:cubicBezTo>
                  <a:pt x="3371943" y="1208199"/>
                  <a:pt x="3377395" y="1185756"/>
                  <a:pt x="3388208" y="1164288"/>
                </a:cubicBezTo>
                <a:cubicBezTo>
                  <a:pt x="3399020" y="1142821"/>
                  <a:pt x="3414636" y="1125178"/>
                  <a:pt x="3435054" y="1111358"/>
                </a:cubicBezTo>
                <a:cubicBezTo>
                  <a:pt x="3455472" y="1097539"/>
                  <a:pt x="3480136" y="1090392"/>
                  <a:pt x="3509046" y="1089917"/>
                </a:cubicBezTo>
                <a:close/>
                <a:moveTo>
                  <a:pt x="3068040" y="1089917"/>
                </a:moveTo>
                <a:cubicBezTo>
                  <a:pt x="3080525" y="1089610"/>
                  <a:pt x="3091881" y="1093598"/>
                  <a:pt x="3102107" y="1101882"/>
                </a:cubicBezTo>
                <a:cubicBezTo>
                  <a:pt x="3112334" y="1110166"/>
                  <a:pt x="3117754" y="1124591"/>
                  <a:pt x="3118367" y="1145159"/>
                </a:cubicBezTo>
                <a:cubicBezTo>
                  <a:pt x="3118342" y="1149587"/>
                  <a:pt x="3117983" y="1154656"/>
                  <a:pt x="3117294" y="1160364"/>
                </a:cubicBezTo>
                <a:cubicBezTo>
                  <a:pt x="3116603" y="1166073"/>
                  <a:pt x="3115734" y="1171653"/>
                  <a:pt x="3114686" y="1177105"/>
                </a:cubicBezTo>
                <a:lnTo>
                  <a:pt x="3092601" y="1292606"/>
                </a:lnTo>
                <a:lnTo>
                  <a:pt x="3058620" y="1292606"/>
                </a:lnTo>
                <a:lnTo>
                  <a:pt x="3080328" y="1178334"/>
                </a:lnTo>
                <a:cubicBezTo>
                  <a:pt x="3081164" y="1174383"/>
                  <a:pt x="3081847" y="1170202"/>
                  <a:pt x="3082375" y="1165791"/>
                </a:cubicBezTo>
                <a:cubicBezTo>
                  <a:pt x="3082905" y="1161379"/>
                  <a:pt x="3083178" y="1157096"/>
                  <a:pt x="3083195" y="1152940"/>
                </a:cubicBezTo>
                <a:cubicBezTo>
                  <a:pt x="3083357" y="1142710"/>
                  <a:pt x="3081087" y="1134399"/>
                  <a:pt x="3076385" y="1128008"/>
                </a:cubicBezTo>
                <a:cubicBezTo>
                  <a:pt x="3071684" y="1121617"/>
                  <a:pt x="3063578" y="1118323"/>
                  <a:pt x="3052067" y="1118127"/>
                </a:cubicBezTo>
                <a:cubicBezTo>
                  <a:pt x="3043792" y="1118182"/>
                  <a:pt x="3035039" y="1121302"/>
                  <a:pt x="3025809" y="1127486"/>
                </a:cubicBezTo>
                <a:cubicBezTo>
                  <a:pt x="3016578" y="1133670"/>
                  <a:pt x="3008190" y="1142585"/>
                  <a:pt x="3000643" y="1154230"/>
                </a:cubicBezTo>
                <a:cubicBezTo>
                  <a:pt x="2993096" y="1165875"/>
                  <a:pt x="2987711" y="1179917"/>
                  <a:pt x="2984487" y="1196355"/>
                </a:cubicBezTo>
                <a:lnTo>
                  <a:pt x="2966466" y="1292606"/>
                </a:lnTo>
                <a:lnTo>
                  <a:pt x="2932471" y="1292606"/>
                </a:lnTo>
                <a:lnTo>
                  <a:pt x="2959093" y="1152158"/>
                </a:lnTo>
                <a:cubicBezTo>
                  <a:pt x="2961303" y="1141102"/>
                  <a:pt x="2963130" y="1130763"/>
                  <a:pt x="2964571" y="1121141"/>
                </a:cubicBezTo>
                <a:cubicBezTo>
                  <a:pt x="2966014" y="1111518"/>
                  <a:pt x="2967328" y="1102612"/>
                  <a:pt x="2968514" y="1094422"/>
                </a:cubicBezTo>
                <a:lnTo>
                  <a:pt x="2998822" y="1094422"/>
                </a:lnTo>
                <a:lnTo>
                  <a:pt x="2993907" y="1133281"/>
                </a:lnTo>
                <a:lnTo>
                  <a:pt x="2994726" y="1133281"/>
                </a:lnTo>
                <a:cubicBezTo>
                  <a:pt x="3003669" y="1119299"/>
                  <a:pt x="3014455" y="1108593"/>
                  <a:pt x="3027083" y="1101164"/>
                </a:cubicBezTo>
                <a:cubicBezTo>
                  <a:pt x="3039711" y="1093734"/>
                  <a:pt x="3053364" y="1089985"/>
                  <a:pt x="3068040" y="1089917"/>
                </a:cubicBezTo>
                <a:close/>
                <a:moveTo>
                  <a:pt x="2785146" y="1089917"/>
                </a:moveTo>
                <a:cubicBezTo>
                  <a:pt x="2794748" y="1089959"/>
                  <a:pt x="2804277" y="1090692"/>
                  <a:pt x="2813734" y="1092116"/>
                </a:cubicBezTo>
                <a:cubicBezTo>
                  <a:pt x="2823191" y="1093540"/>
                  <a:pt x="2831396" y="1095401"/>
                  <a:pt x="2838351" y="1097698"/>
                </a:cubicBezTo>
                <a:lnTo>
                  <a:pt x="2818282" y="1200885"/>
                </a:lnTo>
                <a:cubicBezTo>
                  <a:pt x="2815005" y="1218372"/>
                  <a:pt x="2812651" y="1235195"/>
                  <a:pt x="2811217" y="1251352"/>
                </a:cubicBezTo>
                <a:cubicBezTo>
                  <a:pt x="2809784" y="1267509"/>
                  <a:pt x="2809272" y="1281260"/>
                  <a:pt x="2809681" y="1292606"/>
                </a:cubicBezTo>
                <a:lnTo>
                  <a:pt x="2778194" y="1292606"/>
                </a:lnTo>
                <a:cubicBezTo>
                  <a:pt x="2778229" y="1286555"/>
                  <a:pt x="2778672" y="1279099"/>
                  <a:pt x="2779524" y="1270238"/>
                </a:cubicBezTo>
                <a:cubicBezTo>
                  <a:pt x="2780376" y="1261377"/>
                  <a:pt x="2781432" y="1251781"/>
                  <a:pt x="2782693" y="1241451"/>
                </a:cubicBezTo>
                <a:lnTo>
                  <a:pt x="2781875" y="1241451"/>
                </a:lnTo>
                <a:cubicBezTo>
                  <a:pt x="2770933" y="1261682"/>
                  <a:pt x="2758915" y="1276077"/>
                  <a:pt x="2745820" y="1284634"/>
                </a:cubicBezTo>
                <a:cubicBezTo>
                  <a:pt x="2732724" y="1293192"/>
                  <a:pt x="2719065" y="1297351"/>
                  <a:pt x="2704841" y="1297111"/>
                </a:cubicBezTo>
                <a:cubicBezTo>
                  <a:pt x="2687243" y="1296738"/>
                  <a:pt x="2673410" y="1290534"/>
                  <a:pt x="2663343" y="1278499"/>
                </a:cubicBezTo>
                <a:cubicBezTo>
                  <a:pt x="2653276" y="1266464"/>
                  <a:pt x="2648145" y="1250837"/>
                  <a:pt x="2647950" y="1231617"/>
                </a:cubicBezTo>
                <a:cubicBezTo>
                  <a:pt x="2648043" y="1208199"/>
                  <a:pt x="2653495" y="1185756"/>
                  <a:pt x="2664308" y="1164288"/>
                </a:cubicBezTo>
                <a:cubicBezTo>
                  <a:pt x="2675120" y="1142821"/>
                  <a:pt x="2690735" y="1125178"/>
                  <a:pt x="2711154" y="1111358"/>
                </a:cubicBezTo>
                <a:cubicBezTo>
                  <a:pt x="2731572" y="1097539"/>
                  <a:pt x="2756236" y="1090392"/>
                  <a:pt x="2785146" y="1089917"/>
                </a:cubicBezTo>
                <a:close/>
                <a:moveTo>
                  <a:pt x="2326783" y="1089917"/>
                </a:moveTo>
                <a:cubicBezTo>
                  <a:pt x="2338489" y="1090036"/>
                  <a:pt x="2349992" y="1091433"/>
                  <a:pt x="2361289" y="1094107"/>
                </a:cubicBezTo>
                <a:cubicBezTo>
                  <a:pt x="2372586" y="1096782"/>
                  <a:pt x="2382245" y="1100018"/>
                  <a:pt x="2390267" y="1103817"/>
                </a:cubicBezTo>
                <a:lnTo>
                  <a:pt x="2359958" y="1267669"/>
                </a:lnTo>
                <a:cubicBezTo>
                  <a:pt x="2356008" y="1288517"/>
                  <a:pt x="2350905" y="1306277"/>
                  <a:pt x="2344650" y="1320949"/>
                </a:cubicBezTo>
                <a:cubicBezTo>
                  <a:pt x="2338396" y="1335621"/>
                  <a:pt x="2330118" y="1347349"/>
                  <a:pt x="2319820" y="1356131"/>
                </a:cubicBezTo>
                <a:cubicBezTo>
                  <a:pt x="2309768" y="1364563"/>
                  <a:pt x="2298641" y="1370388"/>
                  <a:pt x="2286440" y="1373608"/>
                </a:cubicBezTo>
                <a:cubicBezTo>
                  <a:pt x="2274237" y="1376827"/>
                  <a:pt x="2262292" y="1378360"/>
                  <a:pt x="2250601" y="1378207"/>
                </a:cubicBezTo>
                <a:cubicBezTo>
                  <a:pt x="2238356" y="1378139"/>
                  <a:pt x="2227035" y="1376844"/>
                  <a:pt x="2216636" y="1374323"/>
                </a:cubicBezTo>
                <a:cubicBezTo>
                  <a:pt x="2206238" y="1371802"/>
                  <a:pt x="2197780" y="1368463"/>
                  <a:pt x="2191264" y="1364307"/>
                </a:cubicBezTo>
                <a:lnTo>
                  <a:pt x="2201094" y="1337698"/>
                </a:lnTo>
                <a:cubicBezTo>
                  <a:pt x="2207160" y="1341473"/>
                  <a:pt x="2214761" y="1344582"/>
                  <a:pt x="2223898" y="1347025"/>
                </a:cubicBezTo>
                <a:cubicBezTo>
                  <a:pt x="2233034" y="1349467"/>
                  <a:pt x="2242891" y="1350731"/>
                  <a:pt x="2253468" y="1350816"/>
                </a:cubicBezTo>
                <a:cubicBezTo>
                  <a:pt x="2270210" y="1351217"/>
                  <a:pt x="2284750" y="1346111"/>
                  <a:pt x="2297088" y="1335500"/>
                </a:cubicBezTo>
                <a:cubicBezTo>
                  <a:pt x="2309427" y="1324888"/>
                  <a:pt x="2318642" y="1306365"/>
                  <a:pt x="2324735" y="1279933"/>
                </a:cubicBezTo>
                <a:lnTo>
                  <a:pt x="2331288" y="1250465"/>
                </a:lnTo>
                <a:lnTo>
                  <a:pt x="2330059" y="1250465"/>
                </a:lnTo>
                <a:cubicBezTo>
                  <a:pt x="2321381" y="1264577"/>
                  <a:pt x="2311193" y="1275130"/>
                  <a:pt x="2299494" y="1282126"/>
                </a:cubicBezTo>
                <a:cubicBezTo>
                  <a:pt x="2287796" y="1289122"/>
                  <a:pt x="2275048" y="1292615"/>
                  <a:pt x="2261251" y="1292606"/>
                </a:cubicBezTo>
                <a:cubicBezTo>
                  <a:pt x="2241372" y="1291942"/>
                  <a:pt x="2226382" y="1284885"/>
                  <a:pt x="2216282" y="1271433"/>
                </a:cubicBezTo>
                <a:cubicBezTo>
                  <a:pt x="2206182" y="1257981"/>
                  <a:pt x="2201119" y="1242115"/>
                  <a:pt x="2201094" y="1223834"/>
                </a:cubicBezTo>
                <a:cubicBezTo>
                  <a:pt x="2201099" y="1201027"/>
                  <a:pt x="2206226" y="1179499"/>
                  <a:pt x="2216478" y="1159251"/>
                </a:cubicBezTo>
                <a:cubicBezTo>
                  <a:pt x="2226729" y="1139002"/>
                  <a:pt x="2241258" y="1122487"/>
                  <a:pt x="2260065" y="1109704"/>
                </a:cubicBezTo>
                <a:cubicBezTo>
                  <a:pt x="2278872" y="1096922"/>
                  <a:pt x="2301111" y="1090326"/>
                  <a:pt x="2326783" y="1089917"/>
                </a:cubicBezTo>
                <a:close/>
                <a:moveTo>
                  <a:pt x="2115541" y="1089917"/>
                </a:moveTo>
                <a:cubicBezTo>
                  <a:pt x="2128025" y="1089610"/>
                  <a:pt x="2139381" y="1093598"/>
                  <a:pt x="2149607" y="1101882"/>
                </a:cubicBezTo>
                <a:cubicBezTo>
                  <a:pt x="2159834" y="1110166"/>
                  <a:pt x="2165254" y="1124591"/>
                  <a:pt x="2165867" y="1145159"/>
                </a:cubicBezTo>
                <a:cubicBezTo>
                  <a:pt x="2165842" y="1149587"/>
                  <a:pt x="2165484" y="1154656"/>
                  <a:pt x="2164794" y="1160364"/>
                </a:cubicBezTo>
                <a:cubicBezTo>
                  <a:pt x="2164104" y="1166073"/>
                  <a:pt x="2163234" y="1171653"/>
                  <a:pt x="2162186" y="1177105"/>
                </a:cubicBezTo>
                <a:lnTo>
                  <a:pt x="2140101" y="1292606"/>
                </a:lnTo>
                <a:lnTo>
                  <a:pt x="2106120" y="1292606"/>
                </a:lnTo>
                <a:lnTo>
                  <a:pt x="2127828" y="1178334"/>
                </a:lnTo>
                <a:cubicBezTo>
                  <a:pt x="2128664" y="1174383"/>
                  <a:pt x="2129347" y="1170202"/>
                  <a:pt x="2129876" y="1165791"/>
                </a:cubicBezTo>
                <a:cubicBezTo>
                  <a:pt x="2130405" y="1161379"/>
                  <a:pt x="2130678" y="1157096"/>
                  <a:pt x="2130695" y="1152940"/>
                </a:cubicBezTo>
                <a:cubicBezTo>
                  <a:pt x="2130857" y="1142710"/>
                  <a:pt x="2128587" y="1134399"/>
                  <a:pt x="2123885" y="1128008"/>
                </a:cubicBezTo>
                <a:cubicBezTo>
                  <a:pt x="2119184" y="1121617"/>
                  <a:pt x="2111078" y="1118323"/>
                  <a:pt x="2099567" y="1118127"/>
                </a:cubicBezTo>
                <a:cubicBezTo>
                  <a:pt x="2091292" y="1118182"/>
                  <a:pt x="2082539" y="1121302"/>
                  <a:pt x="2073309" y="1127486"/>
                </a:cubicBezTo>
                <a:cubicBezTo>
                  <a:pt x="2064078" y="1133670"/>
                  <a:pt x="2055689" y="1142585"/>
                  <a:pt x="2048143" y="1154230"/>
                </a:cubicBezTo>
                <a:cubicBezTo>
                  <a:pt x="2040596" y="1165875"/>
                  <a:pt x="2035211" y="1179917"/>
                  <a:pt x="2031987" y="1196355"/>
                </a:cubicBezTo>
                <a:lnTo>
                  <a:pt x="2013966" y="1292606"/>
                </a:lnTo>
                <a:lnTo>
                  <a:pt x="1979972" y="1292606"/>
                </a:lnTo>
                <a:lnTo>
                  <a:pt x="2006594" y="1152158"/>
                </a:lnTo>
                <a:cubicBezTo>
                  <a:pt x="2008804" y="1141102"/>
                  <a:pt x="2010630" y="1130763"/>
                  <a:pt x="2012072" y="1121141"/>
                </a:cubicBezTo>
                <a:cubicBezTo>
                  <a:pt x="2013513" y="1111518"/>
                  <a:pt x="2014827" y="1102612"/>
                  <a:pt x="2016014" y="1094422"/>
                </a:cubicBezTo>
                <a:lnTo>
                  <a:pt x="2046322" y="1094422"/>
                </a:lnTo>
                <a:lnTo>
                  <a:pt x="2041407" y="1133281"/>
                </a:lnTo>
                <a:lnTo>
                  <a:pt x="2042226" y="1133281"/>
                </a:lnTo>
                <a:cubicBezTo>
                  <a:pt x="2051169" y="1119299"/>
                  <a:pt x="2061954" y="1108593"/>
                  <a:pt x="2074583" y="1101164"/>
                </a:cubicBezTo>
                <a:cubicBezTo>
                  <a:pt x="2087212" y="1093734"/>
                  <a:pt x="2100864" y="1089985"/>
                  <a:pt x="2115541" y="1089917"/>
                </a:cubicBezTo>
                <a:close/>
                <a:moveTo>
                  <a:pt x="1013496" y="1089917"/>
                </a:moveTo>
                <a:cubicBezTo>
                  <a:pt x="1023098" y="1089959"/>
                  <a:pt x="1032627" y="1090692"/>
                  <a:pt x="1042084" y="1092116"/>
                </a:cubicBezTo>
                <a:cubicBezTo>
                  <a:pt x="1051541" y="1093540"/>
                  <a:pt x="1059747" y="1095401"/>
                  <a:pt x="1066701" y="1097698"/>
                </a:cubicBezTo>
                <a:lnTo>
                  <a:pt x="1046632" y="1200885"/>
                </a:lnTo>
                <a:cubicBezTo>
                  <a:pt x="1043355" y="1218372"/>
                  <a:pt x="1041000" y="1235195"/>
                  <a:pt x="1039567" y="1251352"/>
                </a:cubicBezTo>
                <a:cubicBezTo>
                  <a:pt x="1038134" y="1267509"/>
                  <a:pt x="1037622" y="1281260"/>
                  <a:pt x="1038031" y="1292606"/>
                </a:cubicBezTo>
                <a:lnTo>
                  <a:pt x="1006545" y="1292606"/>
                </a:lnTo>
                <a:cubicBezTo>
                  <a:pt x="1006579" y="1286555"/>
                  <a:pt x="1007022" y="1279099"/>
                  <a:pt x="1007874" y="1270238"/>
                </a:cubicBezTo>
                <a:cubicBezTo>
                  <a:pt x="1008726" y="1261377"/>
                  <a:pt x="1009782" y="1251781"/>
                  <a:pt x="1011043" y="1241451"/>
                </a:cubicBezTo>
                <a:lnTo>
                  <a:pt x="1010225" y="1241451"/>
                </a:lnTo>
                <a:cubicBezTo>
                  <a:pt x="999284" y="1261682"/>
                  <a:pt x="987265" y="1276077"/>
                  <a:pt x="974170" y="1284634"/>
                </a:cubicBezTo>
                <a:cubicBezTo>
                  <a:pt x="961074" y="1293192"/>
                  <a:pt x="947415" y="1297351"/>
                  <a:pt x="933191" y="1297111"/>
                </a:cubicBezTo>
                <a:cubicBezTo>
                  <a:pt x="915593" y="1296738"/>
                  <a:pt x="901760" y="1290534"/>
                  <a:pt x="891693" y="1278499"/>
                </a:cubicBezTo>
                <a:cubicBezTo>
                  <a:pt x="881626" y="1266464"/>
                  <a:pt x="876495" y="1250837"/>
                  <a:pt x="876300" y="1231617"/>
                </a:cubicBezTo>
                <a:cubicBezTo>
                  <a:pt x="876393" y="1208199"/>
                  <a:pt x="881845" y="1185756"/>
                  <a:pt x="892658" y="1164288"/>
                </a:cubicBezTo>
                <a:cubicBezTo>
                  <a:pt x="903470" y="1142821"/>
                  <a:pt x="919085" y="1125178"/>
                  <a:pt x="939504" y="1111358"/>
                </a:cubicBezTo>
                <a:cubicBezTo>
                  <a:pt x="959922" y="1097539"/>
                  <a:pt x="984586" y="1090392"/>
                  <a:pt x="1013496" y="1089917"/>
                </a:cubicBezTo>
                <a:close/>
                <a:moveTo>
                  <a:pt x="328008" y="1089917"/>
                </a:moveTo>
                <a:cubicBezTo>
                  <a:pt x="346913" y="1090265"/>
                  <a:pt x="361309" y="1095190"/>
                  <a:pt x="371198" y="1104693"/>
                </a:cubicBezTo>
                <a:cubicBezTo>
                  <a:pt x="381086" y="1114195"/>
                  <a:pt x="386063" y="1126189"/>
                  <a:pt x="386130" y="1140673"/>
                </a:cubicBezTo>
                <a:cubicBezTo>
                  <a:pt x="385860" y="1157871"/>
                  <a:pt x="379896" y="1171260"/>
                  <a:pt x="368239" y="1180839"/>
                </a:cubicBezTo>
                <a:cubicBezTo>
                  <a:pt x="356581" y="1190418"/>
                  <a:pt x="340848" y="1197039"/>
                  <a:pt x="321041" y="1200701"/>
                </a:cubicBezTo>
                <a:cubicBezTo>
                  <a:pt x="301234" y="1204363"/>
                  <a:pt x="278971" y="1205918"/>
                  <a:pt x="254253" y="1205366"/>
                </a:cubicBezTo>
                <a:cubicBezTo>
                  <a:pt x="253426" y="1210037"/>
                  <a:pt x="253341" y="1216066"/>
                  <a:pt x="253997" y="1223453"/>
                </a:cubicBezTo>
                <a:cubicBezTo>
                  <a:pt x="254653" y="1230840"/>
                  <a:pt x="256102" y="1237381"/>
                  <a:pt x="258343" y="1243077"/>
                </a:cubicBezTo>
                <a:cubicBezTo>
                  <a:pt x="262313" y="1251899"/>
                  <a:pt x="268101" y="1258542"/>
                  <a:pt x="275708" y="1263008"/>
                </a:cubicBezTo>
                <a:cubicBezTo>
                  <a:pt x="283315" y="1267475"/>
                  <a:pt x="292279" y="1269712"/>
                  <a:pt x="302601" y="1269721"/>
                </a:cubicBezTo>
                <a:cubicBezTo>
                  <a:pt x="314271" y="1269550"/>
                  <a:pt x="324533" y="1268047"/>
                  <a:pt x="333386" y="1265212"/>
                </a:cubicBezTo>
                <a:cubicBezTo>
                  <a:pt x="342238" y="1262377"/>
                  <a:pt x="349733" y="1259234"/>
                  <a:pt x="355869" y="1255784"/>
                </a:cubicBezTo>
                <a:lnTo>
                  <a:pt x="360776" y="1281167"/>
                </a:lnTo>
                <a:cubicBezTo>
                  <a:pt x="353262" y="1285570"/>
                  <a:pt x="343824" y="1289232"/>
                  <a:pt x="332462" y="1292153"/>
                </a:cubicBezTo>
                <a:cubicBezTo>
                  <a:pt x="321101" y="1295075"/>
                  <a:pt x="308688" y="1296591"/>
                  <a:pt x="295224" y="1296701"/>
                </a:cubicBezTo>
                <a:cubicBezTo>
                  <a:pt x="269150" y="1296132"/>
                  <a:pt x="250042" y="1288373"/>
                  <a:pt x="237900" y="1273425"/>
                </a:cubicBezTo>
                <a:cubicBezTo>
                  <a:pt x="225758" y="1258476"/>
                  <a:pt x="219756" y="1239752"/>
                  <a:pt x="219894" y="1217253"/>
                </a:cubicBezTo>
                <a:cubicBezTo>
                  <a:pt x="220045" y="1196864"/>
                  <a:pt x="224653" y="1177004"/>
                  <a:pt x="233717" y="1157674"/>
                </a:cubicBezTo>
                <a:cubicBezTo>
                  <a:pt x="242782" y="1138344"/>
                  <a:pt x="255398" y="1122335"/>
                  <a:pt x="271566" y="1109647"/>
                </a:cubicBezTo>
                <a:cubicBezTo>
                  <a:pt x="287734" y="1096959"/>
                  <a:pt x="306548" y="1090382"/>
                  <a:pt x="328008" y="1089917"/>
                </a:cubicBezTo>
                <a:close/>
                <a:moveTo>
                  <a:pt x="1978745" y="1061221"/>
                </a:moveTo>
                <a:cubicBezTo>
                  <a:pt x="1979955" y="1064764"/>
                  <a:pt x="1980806" y="1068538"/>
                  <a:pt x="1981300" y="1072542"/>
                </a:cubicBezTo>
                <a:cubicBezTo>
                  <a:pt x="1981794" y="1076546"/>
                  <a:pt x="1982032" y="1080422"/>
                  <a:pt x="1982015" y="1084170"/>
                </a:cubicBezTo>
                <a:cubicBezTo>
                  <a:pt x="1981906" y="1097634"/>
                  <a:pt x="1978139" y="1108072"/>
                  <a:pt x="1970714" y="1115484"/>
                </a:cubicBezTo>
                <a:cubicBezTo>
                  <a:pt x="1963290" y="1122897"/>
                  <a:pt x="1952864" y="1126371"/>
                  <a:pt x="1939437" y="1125909"/>
                </a:cubicBezTo>
                <a:cubicBezTo>
                  <a:pt x="1943313" y="1132311"/>
                  <a:pt x="1946193" y="1139481"/>
                  <a:pt x="1948076" y="1147419"/>
                </a:cubicBezTo>
                <a:cubicBezTo>
                  <a:pt x="1949959" y="1155358"/>
                  <a:pt x="1950896" y="1163758"/>
                  <a:pt x="1950888" y="1172619"/>
                </a:cubicBezTo>
                <a:cubicBezTo>
                  <a:pt x="1950763" y="1193374"/>
                  <a:pt x="1946195" y="1213177"/>
                  <a:pt x="1937186" y="1232026"/>
                </a:cubicBezTo>
                <a:cubicBezTo>
                  <a:pt x="1928177" y="1250876"/>
                  <a:pt x="1915481" y="1266334"/>
                  <a:pt x="1899096" y="1278401"/>
                </a:cubicBezTo>
                <a:cubicBezTo>
                  <a:pt x="1882712" y="1290468"/>
                  <a:pt x="1863393" y="1296705"/>
                  <a:pt x="1841141" y="1297111"/>
                </a:cubicBezTo>
                <a:cubicBezTo>
                  <a:pt x="1816232" y="1296507"/>
                  <a:pt x="1797139" y="1288511"/>
                  <a:pt x="1783864" y="1273122"/>
                </a:cubicBezTo>
                <a:cubicBezTo>
                  <a:pt x="1770590" y="1257732"/>
                  <a:pt x="1763890" y="1238571"/>
                  <a:pt x="1763764" y="1215638"/>
                </a:cubicBezTo>
                <a:cubicBezTo>
                  <a:pt x="1763927" y="1193578"/>
                  <a:pt x="1768646" y="1173062"/>
                  <a:pt x="1777920" y="1154091"/>
                </a:cubicBezTo>
                <a:cubicBezTo>
                  <a:pt x="1787195" y="1135120"/>
                  <a:pt x="1800044" y="1119768"/>
                  <a:pt x="1816466" y="1108035"/>
                </a:cubicBezTo>
                <a:cubicBezTo>
                  <a:pt x="1832889" y="1096302"/>
                  <a:pt x="1851903" y="1090263"/>
                  <a:pt x="1873511" y="1089917"/>
                </a:cubicBezTo>
                <a:cubicBezTo>
                  <a:pt x="1879845" y="1089925"/>
                  <a:pt x="1885821" y="1090522"/>
                  <a:pt x="1891438" y="1091707"/>
                </a:cubicBezTo>
                <a:cubicBezTo>
                  <a:pt x="1897055" y="1092891"/>
                  <a:pt x="1902416" y="1094614"/>
                  <a:pt x="1907521" y="1096874"/>
                </a:cubicBezTo>
                <a:cubicBezTo>
                  <a:pt x="1911763" y="1098881"/>
                  <a:pt x="1916181" y="1100913"/>
                  <a:pt x="1920775" y="1102970"/>
                </a:cubicBezTo>
                <a:cubicBezTo>
                  <a:pt x="1925370" y="1105028"/>
                  <a:pt x="1930500" y="1106138"/>
                  <a:pt x="1936165" y="1106300"/>
                </a:cubicBezTo>
                <a:cubicBezTo>
                  <a:pt x="1942336" y="1106292"/>
                  <a:pt x="1947083" y="1104567"/>
                  <a:pt x="1950406" y="1101126"/>
                </a:cubicBezTo>
                <a:cubicBezTo>
                  <a:pt x="1953728" y="1097686"/>
                  <a:pt x="1955408" y="1092580"/>
                  <a:pt x="1955444" y="1085810"/>
                </a:cubicBezTo>
                <a:cubicBezTo>
                  <a:pt x="1955444" y="1082898"/>
                  <a:pt x="1955133" y="1079705"/>
                  <a:pt x="1954512" y="1076230"/>
                </a:cubicBezTo>
                <a:cubicBezTo>
                  <a:pt x="1953891" y="1072755"/>
                  <a:pt x="1952959" y="1069255"/>
                  <a:pt x="1951716" y="1065729"/>
                </a:cubicBezTo>
                <a:close/>
                <a:moveTo>
                  <a:pt x="1776463" y="1050188"/>
                </a:moveTo>
                <a:cubicBezTo>
                  <a:pt x="1777315" y="1052902"/>
                  <a:pt x="1778064" y="1055974"/>
                  <a:pt x="1778711" y="1059404"/>
                </a:cubicBezTo>
                <a:cubicBezTo>
                  <a:pt x="1779359" y="1062834"/>
                  <a:pt x="1779699" y="1066315"/>
                  <a:pt x="1779733" y="1069848"/>
                </a:cubicBezTo>
                <a:cubicBezTo>
                  <a:pt x="1779768" y="1083364"/>
                  <a:pt x="1775814" y="1094216"/>
                  <a:pt x="1767872" y="1102406"/>
                </a:cubicBezTo>
                <a:cubicBezTo>
                  <a:pt x="1759930" y="1110597"/>
                  <a:pt x="1747789" y="1114896"/>
                  <a:pt x="1731448" y="1115306"/>
                </a:cubicBezTo>
                <a:lnTo>
                  <a:pt x="1708504" y="1234870"/>
                </a:lnTo>
                <a:cubicBezTo>
                  <a:pt x="1706465" y="1245926"/>
                  <a:pt x="1704706" y="1256265"/>
                  <a:pt x="1703230" y="1265888"/>
                </a:cubicBezTo>
                <a:cubicBezTo>
                  <a:pt x="1701753" y="1275510"/>
                  <a:pt x="1700507" y="1284416"/>
                  <a:pt x="1699491" y="1292606"/>
                </a:cubicBezTo>
                <a:lnTo>
                  <a:pt x="1668764" y="1292606"/>
                </a:lnTo>
                <a:lnTo>
                  <a:pt x="1674090" y="1255386"/>
                </a:lnTo>
                <a:lnTo>
                  <a:pt x="1673271" y="1255386"/>
                </a:lnTo>
                <a:cubicBezTo>
                  <a:pt x="1664282" y="1268403"/>
                  <a:pt x="1653682" y="1278580"/>
                  <a:pt x="1641467" y="1285916"/>
                </a:cubicBezTo>
                <a:cubicBezTo>
                  <a:pt x="1629253" y="1293252"/>
                  <a:pt x="1616502" y="1296984"/>
                  <a:pt x="1603212" y="1297111"/>
                </a:cubicBezTo>
                <a:cubicBezTo>
                  <a:pt x="1589940" y="1297538"/>
                  <a:pt x="1578104" y="1293618"/>
                  <a:pt x="1567706" y="1285350"/>
                </a:cubicBezTo>
                <a:cubicBezTo>
                  <a:pt x="1557309" y="1277083"/>
                  <a:pt x="1551820" y="1261907"/>
                  <a:pt x="1551242" y="1239822"/>
                </a:cubicBezTo>
                <a:cubicBezTo>
                  <a:pt x="1551242" y="1235137"/>
                  <a:pt x="1551548" y="1230069"/>
                  <a:pt x="1552162" y="1224616"/>
                </a:cubicBezTo>
                <a:cubicBezTo>
                  <a:pt x="1552775" y="1219164"/>
                  <a:pt x="1553695" y="1213174"/>
                  <a:pt x="1554922" y="1206646"/>
                </a:cubicBezTo>
                <a:lnTo>
                  <a:pt x="1576188" y="1094422"/>
                </a:lnTo>
                <a:lnTo>
                  <a:pt x="1610176" y="1094422"/>
                </a:lnTo>
                <a:lnTo>
                  <a:pt x="1589282" y="1205008"/>
                </a:lnTo>
                <a:cubicBezTo>
                  <a:pt x="1588053" y="1210520"/>
                  <a:pt x="1587131" y="1215674"/>
                  <a:pt x="1586517" y="1220469"/>
                </a:cubicBezTo>
                <a:cubicBezTo>
                  <a:pt x="1585902" y="1225265"/>
                  <a:pt x="1585594" y="1229804"/>
                  <a:pt x="1585594" y="1234088"/>
                </a:cubicBezTo>
                <a:cubicBezTo>
                  <a:pt x="1585467" y="1244481"/>
                  <a:pt x="1587873" y="1252774"/>
                  <a:pt x="1592816" y="1258969"/>
                </a:cubicBezTo>
                <a:cubicBezTo>
                  <a:pt x="1597758" y="1265164"/>
                  <a:pt x="1606003" y="1268338"/>
                  <a:pt x="1617551" y="1268492"/>
                </a:cubicBezTo>
                <a:cubicBezTo>
                  <a:pt x="1630474" y="1268210"/>
                  <a:pt x="1643243" y="1261606"/>
                  <a:pt x="1655858" y="1248679"/>
                </a:cubicBezTo>
                <a:cubicBezTo>
                  <a:pt x="1668473" y="1235751"/>
                  <a:pt x="1677145" y="1218191"/>
                  <a:pt x="1681874" y="1195997"/>
                </a:cubicBezTo>
                <a:lnTo>
                  <a:pt x="1701130" y="1094422"/>
                </a:lnTo>
                <a:lnTo>
                  <a:pt x="1728990" y="1094422"/>
                </a:lnTo>
                <a:cubicBezTo>
                  <a:pt x="1737363" y="1094397"/>
                  <a:pt x="1743559" y="1092503"/>
                  <a:pt x="1747580" y="1088740"/>
                </a:cubicBezTo>
                <a:cubicBezTo>
                  <a:pt x="1751600" y="1084977"/>
                  <a:pt x="1753598" y="1079499"/>
                  <a:pt x="1753571" y="1072305"/>
                </a:cubicBezTo>
                <a:cubicBezTo>
                  <a:pt x="1753546" y="1069217"/>
                  <a:pt x="1753187" y="1066179"/>
                  <a:pt x="1752496" y="1063192"/>
                </a:cubicBezTo>
                <a:cubicBezTo>
                  <a:pt x="1751804" y="1060206"/>
                  <a:pt x="1750934" y="1057373"/>
                  <a:pt x="1749884" y="1054694"/>
                </a:cubicBezTo>
                <a:close/>
                <a:moveTo>
                  <a:pt x="1506823" y="1041178"/>
                </a:moveTo>
                <a:lnTo>
                  <a:pt x="1496583" y="1094422"/>
                </a:lnTo>
                <a:lnTo>
                  <a:pt x="1544094" y="1094422"/>
                </a:lnTo>
                <a:lnTo>
                  <a:pt x="1538770" y="1120994"/>
                </a:lnTo>
                <a:lnTo>
                  <a:pt x="1491259" y="1120994"/>
                </a:lnTo>
                <a:lnTo>
                  <a:pt x="1472828" y="1217277"/>
                </a:lnTo>
                <a:cubicBezTo>
                  <a:pt x="1471778" y="1222783"/>
                  <a:pt x="1470908" y="1228160"/>
                  <a:pt x="1470217" y="1233410"/>
                </a:cubicBezTo>
                <a:cubicBezTo>
                  <a:pt x="1469526" y="1238659"/>
                  <a:pt x="1469167" y="1243934"/>
                  <a:pt x="1469142" y="1249235"/>
                </a:cubicBezTo>
                <a:cubicBezTo>
                  <a:pt x="1469108" y="1255219"/>
                  <a:pt x="1470610" y="1259845"/>
                  <a:pt x="1473647" y="1263114"/>
                </a:cubicBezTo>
                <a:cubicBezTo>
                  <a:pt x="1476685" y="1266384"/>
                  <a:pt x="1481463" y="1268040"/>
                  <a:pt x="1487983" y="1268082"/>
                </a:cubicBezTo>
                <a:cubicBezTo>
                  <a:pt x="1490875" y="1268082"/>
                  <a:pt x="1493691" y="1267980"/>
                  <a:pt x="1496429" y="1267775"/>
                </a:cubicBezTo>
                <a:cubicBezTo>
                  <a:pt x="1499169" y="1267570"/>
                  <a:pt x="1501678" y="1267263"/>
                  <a:pt x="1503956" y="1266853"/>
                </a:cubicBezTo>
                <a:lnTo>
                  <a:pt x="1502318" y="1293431"/>
                </a:lnTo>
                <a:cubicBezTo>
                  <a:pt x="1499152" y="1294658"/>
                  <a:pt x="1495244" y="1295578"/>
                  <a:pt x="1490593" y="1296191"/>
                </a:cubicBezTo>
                <a:cubicBezTo>
                  <a:pt x="1485943" y="1296804"/>
                  <a:pt x="1481113" y="1297111"/>
                  <a:pt x="1476105" y="1297111"/>
                </a:cubicBezTo>
                <a:cubicBezTo>
                  <a:pt x="1461121" y="1296762"/>
                  <a:pt x="1450382" y="1292860"/>
                  <a:pt x="1443889" y="1285405"/>
                </a:cubicBezTo>
                <a:cubicBezTo>
                  <a:pt x="1437395" y="1277950"/>
                  <a:pt x="1434225" y="1269034"/>
                  <a:pt x="1434379" y="1258659"/>
                </a:cubicBezTo>
                <a:cubicBezTo>
                  <a:pt x="1434371" y="1252982"/>
                  <a:pt x="1434694" y="1247127"/>
                  <a:pt x="1435350" y="1241092"/>
                </a:cubicBezTo>
                <a:cubicBezTo>
                  <a:pt x="1436007" y="1235057"/>
                  <a:pt x="1437046" y="1228485"/>
                  <a:pt x="1438469" y="1221374"/>
                </a:cubicBezTo>
                <a:lnTo>
                  <a:pt x="1458100" y="1120994"/>
                </a:lnTo>
                <a:lnTo>
                  <a:pt x="1429464" y="1120994"/>
                </a:lnTo>
                <a:lnTo>
                  <a:pt x="1434789" y="1094422"/>
                </a:lnTo>
                <a:lnTo>
                  <a:pt x="1463008" y="1094422"/>
                </a:lnTo>
                <a:lnTo>
                  <a:pt x="1471599" y="1049779"/>
                </a:lnTo>
                <a:close/>
                <a:moveTo>
                  <a:pt x="87598" y="1041178"/>
                </a:moveTo>
                <a:lnTo>
                  <a:pt x="77358" y="1094422"/>
                </a:lnTo>
                <a:lnTo>
                  <a:pt x="124869" y="1094422"/>
                </a:lnTo>
                <a:lnTo>
                  <a:pt x="119545" y="1120994"/>
                </a:lnTo>
                <a:lnTo>
                  <a:pt x="72034" y="1120994"/>
                </a:lnTo>
                <a:lnTo>
                  <a:pt x="53603" y="1217277"/>
                </a:lnTo>
                <a:cubicBezTo>
                  <a:pt x="52553" y="1222783"/>
                  <a:pt x="51683" y="1228160"/>
                  <a:pt x="50992" y="1233410"/>
                </a:cubicBezTo>
                <a:cubicBezTo>
                  <a:pt x="50301" y="1238659"/>
                  <a:pt x="49942" y="1243934"/>
                  <a:pt x="49917" y="1249235"/>
                </a:cubicBezTo>
                <a:cubicBezTo>
                  <a:pt x="49883" y="1255219"/>
                  <a:pt x="51384" y="1259845"/>
                  <a:pt x="54422" y="1263114"/>
                </a:cubicBezTo>
                <a:cubicBezTo>
                  <a:pt x="57460" y="1266384"/>
                  <a:pt x="62238" y="1268040"/>
                  <a:pt x="68757" y="1268082"/>
                </a:cubicBezTo>
                <a:cubicBezTo>
                  <a:pt x="71650" y="1268082"/>
                  <a:pt x="74466" y="1267980"/>
                  <a:pt x="77205" y="1267775"/>
                </a:cubicBezTo>
                <a:cubicBezTo>
                  <a:pt x="79944" y="1267570"/>
                  <a:pt x="82452" y="1267263"/>
                  <a:pt x="84731" y="1266853"/>
                </a:cubicBezTo>
                <a:lnTo>
                  <a:pt x="83092" y="1293431"/>
                </a:lnTo>
                <a:cubicBezTo>
                  <a:pt x="79927" y="1294658"/>
                  <a:pt x="76019" y="1295578"/>
                  <a:pt x="71368" y="1296191"/>
                </a:cubicBezTo>
                <a:cubicBezTo>
                  <a:pt x="66718" y="1296804"/>
                  <a:pt x="61888" y="1297111"/>
                  <a:pt x="56880" y="1297111"/>
                </a:cubicBezTo>
                <a:cubicBezTo>
                  <a:pt x="41896" y="1296762"/>
                  <a:pt x="31157" y="1292860"/>
                  <a:pt x="24664" y="1285405"/>
                </a:cubicBezTo>
                <a:cubicBezTo>
                  <a:pt x="18170" y="1277950"/>
                  <a:pt x="15001" y="1269034"/>
                  <a:pt x="15154" y="1258659"/>
                </a:cubicBezTo>
                <a:cubicBezTo>
                  <a:pt x="15146" y="1252982"/>
                  <a:pt x="15469" y="1247127"/>
                  <a:pt x="16125" y="1241092"/>
                </a:cubicBezTo>
                <a:cubicBezTo>
                  <a:pt x="16782" y="1235057"/>
                  <a:pt x="17821" y="1228485"/>
                  <a:pt x="19244" y="1221374"/>
                </a:cubicBezTo>
                <a:lnTo>
                  <a:pt x="38875" y="1120994"/>
                </a:lnTo>
                <a:lnTo>
                  <a:pt x="10239" y="1120994"/>
                </a:lnTo>
                <a:lnTo>
                  <a:pt x="15563" y="1094422"/>
                </a:lnTo>
                <a:lnTo>
                  <a:pt x="43782" y="1094422"/>
                </a:lnTo>
                <a:lnTo>
                  <a:pt x="52374" y="1049779"/>
                </a:lnTo>
                <a:close/>
                <a:moveTo>
                  <a:pt x="189330" y="1016194"/>
                </a:moveTo>
                <a:cubicBezTo>
                  <a:pt x="195534" y="1016313"/>
                  <a:pt x="200409" y="1018324"/>
                  <a:pt x="203954" y="1022228"/>
                </a:cubicBezTo>
                <a:cubicBezTo>
                  <a:pt x="207500" y="1026131"/>
                  <a:pt x="209307" y="1031211"/>
                  <a:pt x="209375" y="1037467"/>
                </a:cubicBezTo>
                <a:cubicBezTo>
                  <a:pt x="209059" y="1044328"/>
                  <a:pt x="206827" y="1049834"/>
                  <a:pt x="202676" y="1053984"/>
                </a:cubicBezTo>
                <a:cubicBezTo>
                  <a:pt x="198525" y="1058135"/>
                  <a:pt x="193122" y="1060266"/>
                  <a:pt x="186466" y="1060377"/>
                </a:cubicBezTo>
                <a:cubicBezTo>
                  <a:pt x="180458" y="1060257"/>
                  <a:pt x="175702" y="1058246"/>
                  <a:pt x="172199" y="1054342"/>
                </a:cubicBezTo>
                <a:cubicBezTo>
                  <a:pt x="168697" y="1050439"/>
                  <a:pt x="166907" y="1045359"/>
                  <a:pt x="166830" y="1039103"/>
                </a:cubicBezTo>
                <a:cubicBezTo>
                  <a:pt x="167001" y="1032421"/>
                  <a:pt x="169217" y="1026967"/>
                  <a:pt x="173478" y="1022739"/>
                </a:cubicBezTo>
                <a:cubicBezTo>
                  <a:pt x="177739" y="1018512"/>
                  <a:pt x="183023" y="1016330"/>
                  <a:pt x="189330" y="1016194"/>
                </a:cubicBezTo>
                <a:close/>
                <a:moveTo>
                  <a:pt x="3493898" y="1011688"/>
                </a:moveTo>
                <a:lnTo>
                  <a:pt x="3518451" y="1011688"/>
                </a:lnTo>
                <a:lnTo>
                  <a:pt x="3546687" y="1070206"/>
                </a:lnTo>
                <a:lnTo>
                  <a:pt x="3521314" y="1070206"/>
                </a:lnTo>
                <a:lnTo>
                  <a:pt x="3503730" y="1032558"/>
                </a:lnTo>
                <a:lnTo>
                  <a:pt x="3502912" y="1032558"/>
                </a:lnTo>
                <a:lnTo>
                  <a:pt x="3474228" y="1070206"/>
                </a:lnTo>
                <a:lnTo>
                  <a:pt x="3446772" y="1070206"/>
                </a:lnTo>
                <a:close/>
                <a:moveTo>
                  <a:pt x="2797413" y="1011688"/>
                </a:moveTo>
                <a:lnTo>
                  <a:pt x="2838351" y="1011688"/>
                </a:lnTo>
                <a:lnTo>
                  <a:pt x="2783920" y="1070206"/>
                </a:lnTo>
                <a:lnTo>
                  <a:pt x="2757295" y="1070206"/>
                </a:lnTo>
                <a:close/>
                <a:moveTo>
                  <a:pt x="1335904" y="1011688"/>
                </a:moveTo>
                <a:lnTo>
                  <a:pt x="1376844" y="1011688"/>
                </a:lnTo>
                <a:lnTo>
                  <a:pt x="1322394" y="1070206"/>
                </a:lnTo>
                <a:lnTo>
                  <a:pt x="1295783" y="1070206"/>
                </a:lnTo>
                <a:close/>
                <a:moveTo>
                  <a:pt x="956549" y="1011688"/>
                </a:moveTo>
                <a:lnTo>
                  <a:pt x="995070" y="1011688"/>
                </a:lnTo>
                <a:lnTo>
                  <a:pt x="1022083" y="1070206"/>
                </a:lnTo>
                <a:lnTo>
                  <a:pt x="997529" y="1070206"/>
                </a:lnTo>
                <a:close/>
                <a:moveTo>
                  <a:pt x="327598" y="1011688"/>
                </a:moveTo>
                <a:lnTo>
                  <a:pt x="351776" y="1011688"/>
                </a:lnTo>
                <a:lnTo>
                  <a:pt x="379997" y="1070206"/>
                </a:lnTo>
                <a:lnTo>
                  <a:pt x="354642" y="1070206"/>
                </a:lnTo>
                <a:lnTo>
                  <a:pt x="337023" y="1032558"/>
                </a:lnTo>
                <a:lnTo>
                  <a:pt x="336204" y="1032558"/>
                </a:lnTo>
                <a:lnTo>
                  <a:pt x="307518" y="1070206"/>
                </a:lnTo>
                <a:lnTo>
                  <a:pt x="280062" y="1070206"/>
                </a:lnTo>
                <a:close/>
                <a:moveTo>
                  <a:pt x="3206839" y="1001859"/>
                </a:moveTo>
                <a:lnTo>
                  <a:pt x="3240833" y="1001859"/>
                </a:lnTo>
                <a:lnTo>
                  <a:pt x="3216259" y="1129595"/>
                </a:lnTo>
                <a:lnTo>
                  <a:pt x="3217078" y="1129595"/>
                </a:lnTo>
                <a:cubicBezTo>
                  <a:pt x="3225509" y="1117379"/>
                  <a:pt x="3235680" y="1107749"/>
                  <a:pt x="3247592" y="1100703"/>
                </a:cubicBezTo>
                <a:cubicBezTo>
                  <a:pt x="3259503" y="1093657"/>
                  <a:pt x="3272951" y="1090062"/>
                  <a:pt x="3287935" y="1089917"/>
                </a:cubicBezTo>
                <a:cubicBezTo>
                  <a:pt x="3299831" y="1089678"/>
                  <a:pt x="3310828" y="1093632"/>
                  <a:pt x="3320927" y="1101779"/>
                </a:cubicBezTo>
                <a:cubicBezTo>
                  <a:pt x="3331025" y="1109926"/>
                  <a:pt x="3336394" y="1123704"/>
                  <a:pt x="3337033" y="1143111"/>
                </a:cubicBezTo>
                <a:cubicBezTo>
                  <a:pt x="3337024" y="1148529"/>
                  <a:pt x="3336734" y="1154178"/>
                  <a:pt x="3336164" y="1160057"/>
                </a:cubicBezTo>
                <a:cubicBezTo>
                  <a:pt x="3335593" y="1165936"/>
                  <a:pt x="3334792" y="1171482"/>
                  <a:pt x="3333761" y="1176696"/>
                </a:cubicBezTo>
                <a:lnTo>
                  <a:pt x="3311677" y="1292606"/>
                </a:lnTo>
                <a:lnTo>
                  <a:pt x="3277695" y="1292606"/>
                </a:lnTo>
                <a:lnTo>
                  <a:pt x="3299812" y="1178334"/>
                </a:lnTo>
                <a:cubicBezTo>
                  <a:pt x="3300452" y="1174657"/>
                  <a:pt x="3301016" y="1170544"/>
                  <a:pt x="3301502" y="1165996"/>
                </a:cubicBezTo>
                <a:cubicBezTo>
                  <a:pt x="3301988" y="1161448"/>
                  <a:pt x="3302244" y="1156413"/>
                  <a:pt x="3302270" y="1150893"/>
                </a:cubicBezTo>
                <a:cubicBezTo>
                  <a:pt x="3302372" y="1141464"/>
                  <a:pt x="3300017" y="1133699"/>
                  <a:pt x="3295205" y="1127598"/>
                </a:cubicBezTo>
                <a:cubicBezTo>
                  <a:pt x="3290392" y="1121497"/>
                  <a:pt x="3282508" y="1118340"/>
                  <a:pt x="3271552" y="1118127"/>
                </a:cubicBezTo>
                <a:cubicBezTo>
                  <a:pt x="3257780" y="1118476"/>
                  <a:pt x="3244264" y="1125456"/>
                  <a:pt x="3231004" y="1139066"/>
                </a:cubicBezTo>
                <a:cubicBezTo>
                  <a:pt x="3217743" y="1152676"/>
                  <a:pt x="3208733" y="1170817"/>
                  <a:pt x="3203972" y="1193488"/>
                </a:cubicBezTo>
                <a:lnTo>
                  <a:pt x="3185541" y="1292606"/>
                </a:lnTo>
                <a:lnTo>
                  <a:pt x="3151546" y="1292606"/>
                </a:lnTo>
                <a:close/>
                <a:moveTo>
                  <a:pt x="1216491" y="1001859"/>
                </a:moveTo>
                <a:lnTo>
                  <a:pt x="1250467" y="1001859"/>
                </a:lnTo>
                <a:lnTo>
                  <a:pt x="1194797" y="1292606"/>
                </a:lnTo>
                <a:lnTo>
                  <a:pt x="1161231" y="1292606"/>
                </a:lnTo>
                <a:close/>
                <a:moveTo>
                  <a:pt x="1888682" y="996944"/>
                </a:moveTo>
                <a:cubicBezTo>
                  <a:pt x="1897994" y="997139"/>
                  <a:pt x="1905338" y="999812"/>
                  <a:pt x="1910713" y="1004964"/>
                </a:cubicBezTo>
                <a:cubicBezTo>
                  <a:pt x="1916088" y="1010116"/>
                  <a:pt x="1918831" y="1016574"/>
                  <a:pt x="1918941" y="1024338"/>
                </a:cubicBezTo>
                <a:cubicBezTo>
                  <a:pt x="1918719" y="1032620"/>
                  <a:pt x="1916528" y="1039415"/>
                  <a:pt x="1912369" y="1044722"/>
                </a:cubicBezTo>
                <a:cubicBezTo>
                  <a:pt x="1908210" y="1050029"/>
                  <a:pt x="1903414" y="1054972"/>
                  <a:pt x="1897980" y="1059551"/>
                </a:cubicBezTo>
                <a:cubicBezTo>
                  <a:pt x="1892547" y="1064130"/>
                  <a:pt x="1887809" y="1069468"/>
                  <a:pt x="1883764" y="1075564"/>
                </a:cubicBezTo>
                <a:lnTo>
                  <a:pt x="1864914" y="1069827"/>
                </a:lnTo>
                <a:cubicBezTo>
                  <a:pt x="1867317" y="1064092"/>
                  <a:pt x="1870660" y="1059260"/>
                  <a:pt x="1874946" y="1055332"/>
                </a:cubicBezTo>
                <a:cubicBezTo>
                  <a:pt x="1879231" y="1051403"/>
                  <a:pt x="1883152" y="1047543"/>
                  <a:pt x="1886709" y="1043751"/>
                </a:cubicBezTo>
                <a:cubicBezTo>
                  <a:pt x="1890265" y="1039959"/>
                  <a:pt x="1892152" y="1035400"/>
                  <a:pt x="1892370" y="1030075"/>
                </a:cubicBezTo>
                <a:cubicBezTo>
                  <a:pt x="1892310" y="1026318"/>
                  <a:pt x="1891200" y="1023279"/>
                  <a:pt x="1889040" y="1020957"/>
                </a:cubicBezTo>
                <a:cubicBezTo>
                  <a:pt x="1886880" y="1018635"/>
                  <a:pt x="1884029" y="1017440"/>
                  <a:pt x="1880486" y="1017371"/>
                </a:cubicBezTo>
                <a:cubicBezTo>
                  <a:pt x="1875773" y="1017542"/>
                  <a:pt x="1871573" y="1019147"/>
                  <a:pt x="1867884" y="1022186"/>
                </a:cubicBezTo>
                <a:cubicBezTo>
                  <a:pt x="1864196" y="1025226"/>
                  <a:pt x="1861020" y="1028675"/>
                  <a:pt x="1858356" y="1032534"/>
                </a:cubicBezTo>
                <a:lnTo>
                  <a:pt x="1845243" y="1023928"/>
                </a:lnTo>
                <a:cubicBezTo>
                  <a:pt x="1849691" y="1016360"/>
                  <a:pt x="1855445" y="1010022"/>
                  <a:pt x="1862505" y="1004913"/>
                </a:cubicBezTo>
                <a:cubicBezTo>
                  <a:pt x="1869566" y="999804"/>
                  <a:pt x="1878291" y="997148"/>
                  <a:pt x="1888682" y="996944"/>
                </a:cubicBezTo>
                <a:close/>
                <a:moveTo>
                  <a:pt x="9319195" y="839648"/>
                </a:moveTo>
                <a:cubicBezTo>
                  <a:pt x="9325041" y="839801"/>
                  <a:pt x="9329813" y="841847"/>
                  <a:pt x="9333512" y="845784"/>
                </a:cubicBezTo>
                <a:cubicBezTo>
                  <a:pt x="9337211" y="849721"/>
                  <a:pt x="9339119" y="854630"/>
                  <a:pt x="9339238" y="860511"/>
                </a:cubicBezTo>
                <a:cubicBezTo>
                  <a:pt x="9339145" y="866408"/>
                  <a:pt x="9337287" y="871385"/>
                  <a:pt x="9333666" y="875442"/>
                </a:cubicBezTo>
                <a:cubicBezTo>
                  <a:pt x="9330043" y="879499"/>
                  <a:pt x="9325220" y="881612"/>
                  <a:pt x="9319195" y="881783"/>
                </a:cubicBezTo>
                <a:cubicBezTo>
                  <a:pt x="9312957" y="881612"/>
                  <a:pt x="9307946" y="879499"/>
                  <a:pt x="9304162" y="875442"/>
                </a:cubicBezTo>
                <a:cubicBezTo>
                  <a:pt x="9300378" y="871385"/>
                  <a:pt x="9298435" y="866408"/>
                  <a:pt x="9298332" y="860511"/>
                </a:cubicBezTo>
                <a:cubicBezTo>
                  <a:pt x="9298486" y="854630"/>
                  <a:pt x="9300532" y="849721"/>
                  <a:pt x="9304469" y="845784"/>
                </a:cubicBezTo>
                <a:cubicBezTo>
                  <a:pt x="9308406" y="841847"/>
                  <a:pt x="9313314" y="839801"/>
                  <a:pt x="9319195" y="839648"/>
                </a:cubicBezTo>
                <a:close/>
                <a:moveTo>
                  <a:pt x="8615573" y="839648"/>
                </a:moveTo>
                <a:cubicBezTo>
                  <a:pt x="8621420" y="839801"/>
                  <a:pt x="8626192" y="841847"/>
                  <a:pt x="8629891" y="845784"/>
                </a:cubicBezTo>
                <a:cubicBezTo>
                  <a:pt x="8633590" y="849721"/>
                  <a:pt x="8635498" y="854630"/>
                  <a:pt x="8635617" y="860511"/>
                </a:cubicBezTo>
                <a:cubicBezTo>
                  <a:pt x="8635524" y="866408"/>
                  <a:pt x="8633666" y="871385"/>
                  <a:pt x="8630045" y="875442"/>
                </a:cubicBezTo>
                <a:cubicBezTo>
                  <a:pt x="8626422" y="879499"/>
                  <a:pt x="8621599" y="881612"/>
                  <a:pt x="8615573" y="881783"/>
                </a:cubicBezTo>
                <a:cubicBezTo>
                  <a:pt x="8609335" y="881612"/>
                  <a:pt x="8604325" y="879499"/>
                  <a:pt x="8600541" y="875442"/>
                </a:cubicBezTo>
                <a:cubicBezTo>
                  <a:pt x="8596757" y="871385"/>
                  <a:pt x="8594814" y="866408"/>
                  <a:pt x="8594711" y="860511"/>
                </a:cubicBezTo>
                <a:cubicBezTo>
                  <a:pt x="8594865" y="854630"/>
                  <a:pt x="8596911" y="849721"/>
                  <a:pt x="8600848" y="845784"/>
                </a:cubicBezTo>
                <a:cubicBezTo>
                  <a:pt x="8604784" y="841847"/>
                  <a:pt x="8609693" y="839801"/>
                  <a:pt x="8615573" y="839648"/>
                </a:cubicBezTo>
                <a:close/>
                <a:moveTo>
                  <a:pt x="4854018" y="839648"/>
                </a:moveTo>
                <a:cubicBezTo>
                  <a:pt x="4859685" y="839801"/>
                  <a:pt x="4864407" y="841847"/>
                  <a:pt x="4868182" y="845784"/>
                </a:cubicBezTo>
                <a:cubicBezTo>
                  <a:pt x="4871957" y="849721"/>
                  <a:pt x="4873917" y="854630"/>
                  <a:pt x="4874062" y="860511"/>
                </a:cubicBezTo>
                <a:cubicBezTo>
                  <a:pt x="4873951" y="866408"/>
                  <a:pt x="4872025" y="871385"/>
                  <a:pt x="4868284" y="875442"/>
                </a:cubicBezTo>
                <a:cubicBezTo>
                  <a:pt x="4864543" y="879499"/>
                  <a:pt x="4859651" y="881612"/>
                  <a:pt x="4853609" y="881783"/>
                </a:cubicBezTo>
                <a:cubicBezTo>
                  <a:pt x="4847550" y="881612"/>
                  <a:pt x="4842589" y="879499"/>
                  <a:pt x="4838729" y="875442"/>
                </a:cubicBezTo>
                <a:cubicBezTo>
                  <a:pt x="4834868" y="871385"/>
                  <a:pt x="4832874" y="866408"/>
                  <a:pt x="4832746" y="860511"/>
                </a:cubicBezTo>
                <a:cubicBezTo>
                  <a:pt x="4832891" y="854630"/>
                  <a:pt x="4834954" y="849721"/>
                  <a:pt x="4838933" y="845784"/>
                </a:cubicBezTo>
                <a:cubicBezTo>
                  <a:pt x="4842914" y="841847"/>
                  <a:pt x="4847942" y="839801"/>
                  <a:pt x="4854018" y="839648"/>
                </a:cubicBezTo>
                <a:close/>
                <a:moveTo>
                  <a:pt x="4175286" y="839648"/>
                </a:moveTo>
                <a:cubicBezTo>
                  <a:pt x="4180953" y="839801"/>
                  <a:pt x="4185675" y="841847"/>
                  <a:pt x="4189450" y="845784"/>
                </a:cubicBezTo>
                <a:cubicBezTo>
                  <a:pt x="4193225" y="849721"/>
                  <a:pt x="4195186" y="854630"/>
                  <a:pt x="4195330" y="860511"/>
                </a:cubicBezTo>
                <a:cubicBezTo>
                  <a:pt x="4195220" y="866408"/>
                  <a:pt x="4193293" y="871385"/>
                  <a:pt x="4189552" y="875442"/>
                </a:cubicBezTo>
                <a:cubicBezTo>
                  <a:pt x="4185811" y="879499"/>
                  <a:pt x="4180919" y="881612"/>
                  <a:pt x="4174877" y="881783"/>
                </a:cubicBezTo>
                <a:cubicBezTo>
                  <a:pt x="4168817" y="881612"/>
                  <a:pt x="4163858" y="879499"/>
                  <a:pt x="4159997" y="875442"/>
                </a:cubicBezTo>
                <a:cubicBezTo>
                  <a:pt x="4156136" y="871385"/>
                  <a:pt x="4154142" y="866408"/>
                  <a:pt x="4154015" y="860511"/>
                </a:cubicBezTo>
                <a:cubicBezTo>
                  <a:pt x="4154159" y="854630"/>
                  <a:pt x="4156221" y="849721"/>
                  <a:pt x="4160202" y="845784"/>
                </a:cubicBezTo>
                <a:cubicBezTo>
                  <a:pt x="4164181" y="841847"/>
                  <a:pt x="4169209" y="839801"/>
                  <a:pt x="4175286" y="839648"/>
                </a:cubicBezTo>
                <a:close/>
                <a:moveTo>
                  <a:pt x="7394101" y="755275"/>
                </a:moveTo>
                <a:cubicBezTo>
                  <a:pt x="7389055" y="767102"/>
                  <a:pt x="7383229" y="779428"/>
                  <a:pt x="7376621" y="792255"/>
                </a:cubicBezTo>
                <a:cubicBezTo>
                  <a:pt x="7370014" y="805082"/>
                  <a:pt x="7363430" y="817045"/>
                  <a:pt x="7356868" y="828143"/>
                </a:cubicBezTo>
                <a:cubicBezTo>
                  <a:pt x="7350307" y="839242"/>
                  <a:pt x="7344571" y="848111"/>
                  <a:pt x="7339662" y="854752"/>
                </a:cubicBezTo>
                <a:lnTo>
                  <a:pt x="7313466" y="857208"/>
                </a:lnTo>
                <a:cubicBezTo>
                  <a:pt x="7317789" y="848950"/>
                  <a:pt x="7322468" y="839130"/>
                  <a:pt x="7327504" y="827749"/>
                </a:cubicBezTo>
                <a:cubicBezTo>
                  <a:pt x="7332539" y="816367"/>
                  <a:pt x="7337370" y="804668"/>
                  <a:pt x="7341996" y="792649"/>
                </a:cubicBezTo>
                <a:cubicBezTo>
                  <a:pt x="7346623" y="780631"/>
                  <a:pt x="7350483" y="769538"/>
                  <a:pt x="7353579" y="759369"/>
                </a:cubicBezTo>
                <a:close/>
                <a:moveTo>
                  <a:pt x="850452" y="755224"/>
                </a:moveTo>
                <a:cubicBezTo>
                  <a:pt x="845410" y="767056"/>
                  <a:pt x="839580" y="779389"/>
                  <a:pt x="832960" y="792222"/>
                </a:cubicBezTo>
                <a:cubicBezTo>
                  <a:pt x="826340" y="805056"/>
                  <a:pt x="819719" y="817024"/>
                  <a:pt x="813097" y="828128"/>
                </a:cubicBezTo>
                <a:cubicBezTo>
                  <a:pt x="806475" y="839232"/>
                  <a:pt x="800641" y="848107"/>
                  <a:pt x="795595" y="854751"/>
                </a:cubicBezTo>
                <a:lnTo>
                  <a:pt x="769791" y="857208"/>
                </a:lnTo>
                <a:cubicBezTo>
                  <a:pt x="774125" y="848946"/>
                  <a:pt x="778838" y="839121"/>
                  <a:pt x="783929" y="827734"/>
                </a:cubicBezTo>
                <a:cubicBezTo>
                  <a:pt x="789021" y="816347"/>
                  <a:pt x="793886" y="804641"/>
                  <a:pt x="798523" y="792617"/>
                </a:cubicBezTo>
                <a:cubicBezTo>
                  <a:pt x="803159" y="780592"/>
                  <a:pt x="806962" y="769493"/>
                  <a:pt x="809930" y="759320"/>
                </a:cubicBezTo>
                <a:close/>
                <a:moveTo>
                  <a:pt x="6816029" y="631532"/>
                </a:moveTo>
                <a:cubicBezTo>
                  <a:pt x="6800030" y="631828"/>
                  <a:pt x="6785700" y="636836"/>
                  <a:pt x="6773039" y="646555"/>
                </a:cubicBezTo>
                <a:cubicBezTo>
                  <a:pt x="6760377" y="656275"/>
                  <a:pt x="6750355" y="668930"/>
                  <a:pt x="6742973" y="684522"/>
                </a:cubicBezTo>
                <a:cubicBezTo>
                  <a:pt x="6735590" y="700114"/>
                  <a:pt x="6731818" y="716867"/>
                  <a:pt x="6731657" y="734780"/>
                </a:cubicBezTo>
                <a:cubicBezTo>
                  <a:pt x="6731392" y="747208"/>
                  <a:pt x="6733969" y="758304"/>
                  <a:pt x="6739388" y="768069"/>
                </a:cubicBezTo>
                <a:cubicBezTo>
                  <a:pt x="6744805" y="777834"/>
                  <a:pt x="6754652" y="782990"/>
                  <a:pt x="6768928" y="783536"/>
                </a:cubicBezTo>
                <a:cubicBezTo>
                  <a:pt x="6782623" y="783220"/>
                  <a:pt x="6795883" y="776375"/>
                  <a:pt x="6808708" y="762999"/>
                </a:cubicBezTo>
                <a:cubicBezTo>
                  <a:pt x="6821533" y="749624"/>
                  <a:pt x="6830390" y="731613"/>
                  <a:pt x="6835279" y="708968"/>
                </a:cubicBezTo>
                <a:lnTo>
                  <a:pt x="6848795" y="639727"/>
                </a:lnTo>
                <a:cubicBezTo>
                  <a:pt x="6845279" y="637414"/>
                  <a:pt x="6840740" y="635485"/>
                  <a:pt x="6835176" y="633940"/>
                </a:cubicBezTo>
                <a:cubicBezTo>
                  <a:pt x="6829613" y="632395"/>
                  <a:pt x="6823230" y="631592"/>
                  <a:pt x="6816029" y="631532"/>
                </a:cubicBezTo>
                <a:close/>
                <a:moveTo>
                  <a:pt x="6520754" y="631532"/>
                </a:moveTo>
                <a:cubicBezTo>
                  <a:pt x="6504123" y="631866"/>
                  <a:pt x="6489555" y="636935"/>
                  <a:pt x="6477051" y="646737"/>
                </a:cubicBezTo>
                <a:cubicBezTo>
                  <a:pt x="6464546" y="656540"/>
                  <a:pt x="6454772" y="669074"/>
                  <a:pt x="6447728" y="684340"/>
                </a:cubicBezTo>
                <a:cubicBezTo>
                  <a:pt x="6440684" y="699606"/>
                  <a:pt x="6437039" y="715600"/>
                  <a:pt x="6436791" y="732322"/>
                </a:cubicBezTo>
                <a:cubicBezTo>
                  <a:pt x="6436484" y="743803"/>
                  <a:pt x="6439044" y="754439"/>
                  <a:pt x="6444471" y="764229"/>
                </a:cubicBezTo>
                <a:cubicBezTo>
                  <a:pt x="6449897" y="774020"/>
                  <a:pt x="6460034" y="779227"/>
                  <a:pt x="6474882" y="779850"/>
                </a:cubicBezTo>
                <a:cubicBezTo>
                  <a:pt x="6484714" y="779635"/>
                  <a:pt x="6494174" y="775968"/>
                  <a:pt x="6503263" y="768848"/>
                </a:cubicBezTo>
                <a:cubicBezTo>
                  <a:pt x="6512353" y="761729"/>
                  <a:pt x="6520235" y="752447"/>
                  <a:pt x="6526913" y="741002"/>
                </a:cubicBezTo>
                <a:cubicBezTo>
                  <a:pt x="6533590" y="729558"/>
                  <a:pt x="6538227" y="717241"/>
                  <a:pt x="6540823" y="704052"/>
                </a:cubicBezTo>
                <a:lnTo>
                  <a:pt x="6553520" y="638087"/>
                </a:lnTo>
                <a:cubicBezTo>
                  <a:pt x="6550362" y="636559"/>
                  <a:pt x="6545926" y="635108"/>
                  <a:pt x="6540208" y="633734"/>
                </a:cubicBezTo>
                <a:cubicBezTo>
                  <a:pt x="6534491" y="632360"/>
                  <a:pt x="6528007" y="631626"/>
                  <a:pt x="6520754" y="631532"/>
                </a:cubicBezTo>
                <a:close/>
                <a:moveTo>
                  <a:pt x="4682429" y="631532"/>
                </a:moveTo>
                <a:cubicBezTo>
                  <a:pt x="4666430" y="631828"/>
                  <a:pt x="4652100" y="636836"/>
                  <a:pt x="4639439" y="646555"/>
                </a:cubicBezTo>
                <a:cubicBezTo>
                  <a:pt x="4626778" y="656275"/>
                  <a:pt x="4616756" y="668930"/>
                  <a:pt x="4609373" y="684522"/>
                </a:cubicBezTo>
                <a:cubicBezTo>
                  <a:pt x="4601990" y="700114"/>
                  <a:pt x="4598219" y="716867"/>
                  <a:pt x="4598057" y="734780"/>
                </a:cubicBezTo>
                <a:cubicBezTo>
                  <a:pt x="4597792" y="747208"/>
                  <a:pt x="4600369" y="758304"/>
                  <a:pt x="4605787" y="768069"/>
                </a:cubicBezTo>
                <a:cubicBezTo>
                  <a:pt x="4611206" y="777834"/>
                  <a:pt x="4621053" y="782990"/>
                  <a:pt x="4635328" y="783536"/>
                </a:cubicBezTo>
                <a:cubicBezTo>
                  <a:pt x="4649024" y="783220"/>
                  <a:pt x="4662284" y="776375"/>
                  <a:pt x="4675108" y="762999"/>
                </a:cubicBezTo>
                <a:cubicBezTo>
                  <a:pt x="4687933" y="749624"/>
                  <a:pt x="4696790" y="731613"/>
                  <a:pt x="4701679" y="708968"/>
                </a:cubicBezTo>
                <a:lnTo>
                  <a:pt x="4715195" y="639727"/>
                </a:lnTo>
                <a:cubicBezTo>
                  <a:pt x="4711679" y="637414"/>
                  <a:pt x="4707140" y="635485"/>
                  <a:pt x="4701577" y="633940"/>
                </a:cubicBezTo>
                <a:cubicBezTo>
                  <a:pt x="4696013" y="632395"/>
                  <a:pt x="4689631" y="631592"/>
                  <a:pt x="4682429" y="631532"/>
                </a:cubicBezTo>
                <a:close/>
                <a:moveTo>
                  <a:pt x="3787079" y="631532"/>
                </a:moveTo>
                <a:cubicBezTo>
                  <a:pt x="3771081" y="631828"/>
                  <a:pt x="3756750" y="636836"/>
                  <a:pt x="3744089" y="646555"/>
                </a:cubicBezTo>
                <a:cubicBezTo>
                  <a:pt x="3731427" y="656275"/>
                  <a:pt x="3721405" y="668930"/>
                  <a:pt x="3714023" y="684522"/>
                </a:cubicBezTo>
                <a:cubicBezTo>
                  <a:pt x="3706641" y="700114"/>
                  <a:pt x="3702868" y="716867"/>
                  <a:pt x="3702707" y="734780"/>
                </a:cubicBezTo>
                <a:cubicBezTo>
                  <a:pt x="3702442" y="747208"/>
                  <a:pt x="3705019" y="758304"/>
                  <a:pt x="3710437" y="768069"/>
                </a:cubicBezTo>
                <a:cubicBezTo>
                  <a:pt x="3715856" y="777834"/>
                  <a:pt x="3725702" y="782990"/>
                  <a:pt x="3739978" y="783536"/>
                </a:cubicBezTo>
                <a:cubicBezTo>
                  <a:pt x="3753673" y="783220"/>
                  <a:pt x="3766933" y="776375"/>
                  <a:pt x="3779758" y="762999"/>
                </a:cubicBezTo>
                <a:cubicBezTo>
                  <a:pt x="3792583" y="749624"/>
                  <a:pt x="3801440" y="731613"/>
                  <a:pt x="3806329" y="708968"/>
                </a:cubicBezTo>
                <a:lnTo>
                  <a:pt x="3819845" y="639727"/>
                </a:lnTo>
                <a:cubicBezTo>
                  <a:pt x="3816330" y="637414"/>
                  <a:pt x="3811790" y="635485"/>
                  <a:pt x="3806226" y="633940"/>
                </a:cubicBezTo>
                <a:cubicBezTo>
                  <a:pt x="3800663" y="632395"/>
                  <a:pt x="3794280" y="631592"/>
                  <a:pt x="3787079" y="631532"/>
                </a:cubicBezTo>
                <a:close/>
                <a:moveTo>
                  <a:pt x="2701229" y="631532"/>
                </a:moveTo>
                <a:cubicBezTo>
                  <a:pt x="2684599" y="631866"/>
                  <a:pt x="2670031" y="636935"/>
                  <a:pt x="2657527" y="646737"/>
                </a:cubicBezTo>
                <a:cubicBezTo>
                  <a:pt x="2645022" y="656540"/>
                  <a:pt x="2635248" y="669074"/>
                  <a:pt x="2628204" y="684340"/>
                </a:cubicBezTo>
                <a:cubicBezTo>
                  <a:pt x="2621160" y="699606"/>
                  <a:pt x="2617515" y="715600"/>
                  <a:pt x="2617267" y="732322"/>
                </a:cubicBezTo>
                <a:cubicBezTo>
                  <a:pt x="2616960" y="743803"/>
                  <a:pt x="2619519" y="754439"/>
                  <a:pt x="2624946" y="764229"/>
                </a:cubicBezTo>
                <a:cubicBezTo>
                  <a:pt x="2630373" y="774020"/>
                  <a:pt x="2640510" y="779227"/>
                  <a:pt x="2655357" y="779850"/>
                </a:cubicBezTo>
                <a:cubicBezTo>
                  <a:pt x="2665190" y="779635"/>
                  <a:pt x="2674650" y="775968"/>
                  <a:pt x="2683739" y="768848"/>
                </a:cubicBezTo>
                <a:cubicBezTo>
                  <a:pt x="2692828" y="761729"/>
                  <a:pt x="2700711" y="752447"/>
                  <a:pt x="2707389" y="741002"/>
                </a:cubicBezTo>
                <a:cubicBezTo>
                  <a:pt x="2714065" y="729558"/>
                  <a:pt x="2718702" y="717241"/>
                  <a:pt x="2721298" y="704052"/>
                </a:cubicBezTo>
                <a:lnTo>
                  <a:pt x="2733996" y="638087"/>
                </a:lnTo>
                <a:cubicBezTo>
                  <a:pt x="2730838" y="636559"/>
                  <a:pt x="2726401" y="635108"/>
                  <a:pt x="2720685" y="633734"/>
                </a:cubicBezTo>
                <a:cubicBezTo>
                  <a:pt x="2714968" y="632360"/>
                  <a:pt x="2708482" y="631626"/>
                  <a:pt x="2701229" y="631532"/>
                </a:cubicBezTo>
                <a:close/>
                <a:moveTo>
                  <a:pt x="8651605" y="631123"/>
                </a:moveTo>
                <a:cubicBezTo>
                  <a:pt x="8637319" y="631485"/>
                  <a:pt x="8624856" y="636543"/>
                  <a:pt x="8614218" y="646297"/>
                </a:cubicBezTo>
                <a:cubicBezTo>
                  <a:pt x="8603579" y="656052"/>
                  <a:pt x="8595328" y="668333"/>
                  <a:pt x="8589465" y="683141"/>
                </a:cubicBezTo>
                <a:cubicBezTo>
                  <a:pt x="8583603" y="697949"/>
                  <a:pt x="8580692" y="713113"/>
                  <a:pt x="8580735" y="728634"/>
                </a:cubicBezTo>
                <a:cubicBezTo>
                  <a:pt x="8580866" y="745117"/>
                  <a:pt x="8585018" y="758449"/>
                  <a:pt x="8593194" y="768632"/>
                </a:cubicBezTo>
                <a:cubicBezTo>
                  <a:pt x="8601370" y="778815"/>
                  <a:pt x="8612784" y="784056"/>
                  <a:pt x="8627437" y="784355"/>
                </a:cubicBezTo>
                <a:cubicBezTo>
                  <a:pt x="8640948" y="784004"/>
                  <a:pt x="8652989" y="778971"/>
                  <a:pt x="8663558" y="769256"/>
                </a:cubicBezTo>
                <a:cubicBezTo>
                  <a:pt x="8674127" y="759542"/>
                  <a:pt x="8682465" y="747256"/>
                  <a:pt x="8688573" y="732398"/>
                </a:cubicBezTo>
                <a:cubicBezTo>
                  <a:pt x="8694681" y="717539"/>
                  <a:pt x="8697798" y="702218"/>
                  <a:pt x="8697924" y="686434"/>
                </a:cubicBezTo>
                <a:cubicBezTo>
                  <a:pt x="8698013" y="678528"/>
                  <a:pt x="8696652" y="670349"/>
                  <a:pt x="8693841" y="661897"/>
                </a:cubicBezTo>
                <a:cubicBezTo>
                  <a:pt x="8691029" y="653444"/>
                  <a:pt x="8686237" y="646267"/>
                  <a:pt x="8679463" y="640364"/>
                </a:cubicBezTo>
                <a:cubicBezTo>
                  <a:pt x="8672690" y="634461"/>
                  <a:pt x="8663403" y="631381"/>
                  <a:pt x="8651605" y="631123"/>
                </a:cubicBezTo>
                <a:close/>
                <a:moveTo>
                  <a:pt x="7813423" y="631123"/>
                </a:moveTo>
                <a:cubicBezTo>
                  <a:pt x="7799124" y="631485"/>
                  <a:pt x="7786654" y="636543"/>
                  <a:pt x="7776013" y="646297"/>
                </a:cubicBezTo>
                <a:cubicBezTo>
                  <a:pt x="7765373" y="656052"/>
                  <a:pt x="7757121" y="668333"/>
                  <a:pt x="7751261" y="683141"/>
                </a:cubicBezTo>
                <a:cubicBezTo>
                  <a:pt x="7745401" y="697949"/>
                  <a:pt x="7742493" y="713113"/>
                  <a:pt x="7742535" y="728634"/>
                </a:cubicBezTo>
                <a:cubicBezTo>
                  <a:pt x="7742663" y="745117"/>
                  <a:pt x="7746812" y="758449"/>
                  <a:pt x="7754981" y="768632"/>
                </a:cubicBezTo>
                <a:cubicBezTo>
                  <a:pt x="7763151" y="778815"/>
                  <a:pt x="7774573" y="784056"/>
                  <a:pt x="7789247" y="784355"/>
                </a:cubicBezTo>
                <a:cubicBezTo>
                  <a:pt x="7802759" y="784004"/>
                  <a:pt x="7814799" y="778971"/>
                  <a:pt x="7825367" y="769256"/>
                </a:cubicBezTo>
                <a:cubicBezTo>
                  <a:pt x="7835933" y="759542"/>
                  <a:pt x="7844270" y="747256"/>
                  <a:pt x="7850376" y="732398"/>
                </a:cubicBezTo>
                <a:cubicBezTo>
                  <a:pt x="7856482" y="717539"/>
                  <a:pt x="7859598" y="702218"/>
                  <a:pt x="7859724" y="686434"/>
                </a:cubicBezTo>
                <a:cubicBezTo>
                  <a:pt x="7859813" y="678528"/>
                  <a:pt x="7858452" y="670349"/>
                  <a:pt x="7855642" y="661897"/>
                </a:cubicBezTo>
                <a:cubicBezTo>
                  <a:pt x="7852832" y="653444"/>
                  <a:pt x="7848041" y="646267"/>
                  <a:pt x="7841271" y="640364"/>
                </a:cubicBezTo>
                <a:cubicBezTo>
                  <a:pt x="7834499" y="634461"/>
                  <a:pt x="7825217" y="631381"/>
                  <a:pt x="7813423" y="631123"/>
                </a:cubicBezTo>
                <a:close/>
                <a:moveTo>
                  <a:pt x="7043754" y="631123"/>
                </a:moveTo>
                <a:cubicBezTo>
                  <a:pt x="7026483" y="631447"/>
                  <a:pt x="7010850" y="636763"/>
                  <a:pt x="6996856" y="647071"/>
                </a:cubicBezTo>
                <a:cubicBezTo>
                  <a:pt x="6982862" y="657380"/>
                  <a:pt x="6971691" y="670739"/>
                  <a:pt x="6963344" y="687147"/>
                </a:cubicBezTo>
                <a:cubicBezTo>
                  <a:pt x="6954996" y="703556"/>
                  <a:pt x="6950656" y="721073"/>
                  <a:pt x="6950322" y="739697"/>
                </a:cubicBezTo>
                <a:cubicBezTo>
                  <a:pt x="6950100" y="751203"/>
                  <a:pt x="6952490" y="761275"/>
                  <a:pt x="6957493" y="769913"/>
                </a:cubicBezTo>
                <a:cubicBezTo>
                  <a:pt x="6962496" y="778551"/>
                  <a:pt x="6971444" y="783092"/>
                  <a:pt x="6984335" y="783536"/>
                </a:cubicBezTo>
                <a:cubicBezTo>
                  <a:pt x="6999079" y="783101"/>
                  <a:pt x="7013335" y="774752"/>
                  <a:pt x="7027103" y="758490"/>
                </a:cubicBezTo>
                <a:cubicBezTo>
                  <a:pt x="7040872" y="742227"/>
                  <a:pt x="7050512" y="720660"/>
                  <a:pt x="7056026" y="693788"/>
                </a:cubicBezTo>
                <a:lnTo>
                  <a:pt x="7067475" y="633991"/>
                </a:lnTo>
                <a:cubicBezTo>
                  <a:pt x="7065056" y="633334"/>
                  <a:pt x="7061921" y="632702"/>
                  <a:pt x="7058070" y="632096"/>
                </a:cubicBezTo>
                <a:cubicBezTo>
                  <a:pt x="7054219" y="631490"/>
                  <a:pt x="7049448" y="631166"/>
                  <a:pt x="7043754" y="631123"/>
                </a:cubicBezTo>
                <a:close/>
                <a:moveTo>
                  <a:pt x="6100780" y="631123"/>
                </a:moveTo>
                <a:cubicBezTo>
                  <a:pt x="6083508" y="631447"/>
                  <a:pt x="6067874" y="636763"/>
                  <a:pt x="6053881" y="647071"/>
                </a:cubicBezTo>
                <a:cubicBezTo>
                  <a:pt x="6039887" y="657380"/>
                  <a:pt x="6028716" y="670739"/>
                  <a:pt x="6020369" y="687147"/>
                </a:cubicBezTo>
                <a:cubicBezTo>
                  <a:pt x="6012021" y="703556"/>
                  <a:pt x="6007680" y="721073"/>
                  <a:pt x="6007347" y="739697"/>
                </a:cubicBezTo>
                <a:cubicBezTo>
                  <a:pt x="6007125" y="751203"/>
                  <a:pt x="6009515" y="761275"/>
                  <a:pt x="6014518" y="769913"/>
                </a:cubicBezTo>
                <a:cubicBezTo>
                  <a:pt x="6019521" y="778551"/>
                  <a:pt x="6028468" y="783092"/>
                  <a:pt x="6041359" y="783536"/>
                </a:cubicBezTo>
                <a:cubicBezTo>
                  <a:pt x="6056104" y="783101"/>
                  <a:pt x="6070360" y="774752"/>
                  <a:pt x="6084129" y="758490"/>
                </a:cubicBezTo>
                <a:cubicBezTo>
                  <a:pt x="6097897" y="742227"/>
                  <a:pt x="6107537" y="720660"/>
                  <a:pt x="6113051" y="693788"/>
                </a:cubicBezTo>
                <a:lnTo>
                  <a:pt x="6124501" y="633991"/>
                </a:lnTo>
                <a:cubicBezTo>
                  <a:pt x="6122082" y="633334"/>
                  <a:pt x="6118946" y="632702"/>
                  <a:pt x="6115095" y="632096"/>
                </a:cubicBezTo>
                <a:cubicBezTo>
                  <a:pt x="6111244" y="631490"/>
                  <a:pt x="6106472" y="631166"/>
                  <a:pt x="6100780" y="631123"/>
                </a:cubicBezTo>
                <a:close/>
                <a:moveTo>
                  <a:pt x="4910153" y="631123"/>
                </a:moveTo>
                <a:cubicBezTo>
                  <a:pt x="4892889" y="631447"/>
                  <a:pt x="4877259" y="636763"/>
                  <a:pt x="4863265" y="647071"/>
                </a:cubicBezTo>
                <a:cubicBezTo>
                  <a:pt x="4849272" y="657380"/>
                  <a:pt x="4838100" y="670739"/>
                  <a:pt x="4829749" y="687147"/>
                </a:cubicBezTo>
                <a:cubicBezTo>
                  <a:pt x="4821399" y="703556"/>
                  <a:pt x="4817057" y="721073"/>
                  <a:pt x="4816722" y="739697"/>
                </a:cubicBezTo>
                <a:cubicBezTo>
                  <a:pt x="4816500" y="751203"/>
                  <a:pt x="4818891" y="761275"/>
                  <a:pt x="4823897" y="769913"/>
                </a:cubicBezTo>
                <a:cubicBezTo>
                  <a:pt x="4828902" y="778551"/>
                  <a:pt x="4837855" y="783092"/>
                  <a:pt x="4850753" y="783536"/>
                </a:cubicBezTo>
                <a:cubicBezTo>
                  <a:pt x="4865480" y="783101"/>
                  <a:pt x="4879729" y="774752"/>
                  <a:pt x="4893499" y="758490"/>
                </a:cubicBezTo>
                <a:cubicBezTo>
                  <a:pt x="4907269" y="742227"/>
                  <a:pt x="4916911" y="720660"/>
                  <a:pt x="4922426" y="693788"/>
                </a:cubicBezTo>
                <a:lnTo>
                  <a:pt x="4933876" y="633991"/>
                </a:lnTo>
                <a:cubicBezTo>
                  <a:pt x="4931457" y="633334"/>
                  <a:pt x="4928321" y="632702"/>
                  <a:pt x="4924470" y="632096"/>
                </a:cubicBezTo>
                <a:cubicBezTo>
                  <a:pt x="4920619" y="631490"/>
                  <a:pt x="4915846" y="631166"/>
                  <a:pt x="4910153" y="631123"/>
                </a:cubicBezTo>
                <a:close/>
                <a:moveTo>
                  <a:pt x="4212973" y="631123"/>
                </a:moveTo>
                <a:cubicBezTo>
                  <a:pt x="4198675" y="631485"/>
                  <a:pt x="4186205" y="636543"/>
                  <a:pt x="4175564" y="646297"/>
                </a:cubicBezTo>
                <a:cubicBezTo>
                  <a:pt x="4164923" y="656052"/>
                  <a:pt x="4156673" y="668333"/>
                  <a:pt x="4150812" y="683141"/>
                </a:cubicBezTo>
                <a:cubicBezTo>
                  <a:pt x="4144952" y="697949"/>
                  <a:pt x="4142043" y="713113"/>
                  <a:pt x="4142086" y="728634"/>
                </a:cubicBezTo>
                <a:cubicBezTo>
                  <a:pt x="4142214" y="745117"/>
                  <a:pt x="4146362" y="758449"/>
                  <a:pt x="4154532" y="768632"/>
                </a:cubicBezTo>
                <a:cubicBezTo>
                  <a:pt x="4162702" y="778815"/>
                  <a:pt x="4174123" y="784056"/>
                  <a:pt x="4188798" y="784355"/>
                </a:cubicBezTo>
                <a:cubicBezTo>
                  <a:pt x="4202309" y="784004"/>
                  <a:pt x="4214349" y="778971"/>
                  <a:pt x="4224917" y="769256"/>
                </a:cubicBezTo>
                <a:cubicBezTo>
                  <a:pt x="4235484" y="759542"/>
                  <a:pt x="4243821" y="747256"/>
                  <a:pt x="4249927" y="732398"/>
                </a:cubicBezTo>
                <a:cubicBezTo>
                  <a:pt x="4256032" y="717539"/>
                  <a:pt x="4259149" y="702218"/>
                  <a:pt x="4259275" y="686434"/>
                </a:cubicBezTo>
                <a:cubicBezTo>
                  <a:pt x="4259364" y="678528"/>
                  <a:pt x="4258003" y="670349"/>
                  <a:pt x="4255193" y="661897"/>
                </a:cubicBezTo>
                <a:cubicBezTo>
                  <a:pt x="4252383" y="653444"/>
                  <a:pt x="4247592" y="646267"/>
                  <a:pt x="4240821" y="640364"/>
                </a:cubicBezTo>
                <a:cubicBezTo>
                  <a:pt x="4234050" y="634461"/>
                  <a:pt x="4224767" y="631381"/>
                  <a:pt x="4212973" y="631123"/>
                </a:cubicBezTo>
                <a:close/>
                <a:moveTo>
                  <a:pt x="3279524" y="631123"/>
                </a:moveTo>
                <a:cubicBezTo>
                  <a:pt x="3265226" y="631485"/>
                  <a:pt x="3252756" y="636543"/>
                  <a:pt x="3242115" y="646297"/>
                </a:cubicBezTo>
                <a:cubicBezTo>
                  <a:pt x="3231474" y="656052"/>
                  <a:pt x="3223223" y="668333"/>
                  <a:pt x="3217362" y="683141"/>
                </a:cubicBezTo>
                <a:cubicBezTo>
                  <a:pt x="3211502" y="697949"/>
                  <a:pt x="3208593" y="713113"/>
                  <a:pt x="3208636" y="728634"/>
                </a:cubicBezTo>
                <a:cubicBezTo>
                  <a:pt x="3208764" y="745117"/>
                  <a:pt x="3212912" y="758449"/>
                  <a:pt x="3221082" y="768632"/>
                </a:cubicBezTo>
                <a:cubicBezTo>
                  <a:pt x="3229251" y="778815"/>
                  <a:pt x="3240674" y="784056"/>
                  <a:pt x="3255347" y="784355"/>
                </a:cubicBezTo>
                <a:cubicBezTo>
                  <a:pt x="3268859" y="784004"/>
                  <a:pt x="3280900" y="778971"/>
                  <a:pt x="3291467" y="769256"/>
                </a:cubicBezTo>
                <a:cubicBezTo>
                  <a:pt x="3302035" y="759542"/>
                  <a:pt x="3310371" y="747256"/>
                  <a:pt x="3316477" y="732398"/>
                </a:cubicBezTo>
                <a:cubicBezTo>
                  <a:pt x="3322583" y="717539"/>
                  <a:pt x="3325699" y="702218"/>
                  <a:pt x="3325826" y="686434"/>
                </a:cubicBezTo>
                <a:cubicBezTo>
                  <a:pt x="3325914" y="678528"/>
                  <a:pt x="3324553" y="670349"/>
                  <a:pt x="3321743" y="661897"/>
                </a:cubicBezTo>
                <a:cubicBezTo>
                  <a:pt x="3318933" y="653444"/>
                  <a:pt x="3314143" y="646267"/>
                  <a:pt x="3307372" y="640364"/>
                </a:cubicBezTo>
                <a:cubicBezTo>
                  <a:pt x="3300601" y="634461"/>
                  <a:pt x="3291318" y="631381"/>
                  <a:pt x="3279524" y="631123"/>
                </a:cubicBezTo>
                <a:close/>
                <a:moveTo>
                  <a:pt x="2250824" y="631123"/>
                </a:moveTo>
                <a:cubicBezTo>
                  <a:pt x="2236525" y="631485"/>
                  <a:pt x="2224055" y="636543"/>
                  <a:pt x="2213415" y="646297"/>
                </a:cubicBezTo>
                <a:cubicBezTo>
                  <a:pt x="2202774" y="656052"/>
                  <a:pt x="2194523" y="668333"/>
                  <a:pt x="2188662" y="683141"/>
                </a:cubicBezTo>
                <a:cubicBezTo>
                  <a:pt x="2182802" y="697949"/>
                  <a:pt x="2179893" y="713113"/>
                  <a:pt x="2179936" y="728634"/>
                </a:cubicBezTo>
                <a:cubicBezTo>
                  <a:pt x="2180064" y="745117"/>
                  <a:pt x="2184213" y="758449"/>
                  <a:pt x="2192382" y="768632"/>
                </a:cubicBezTo>
                <a:cubicBezTo>
                  <a:pt x="2200552" y="778815"/>
                  <a:pt x="2211974" y="784056"/>
                  <a:pt x="2226648" y="784355"/>
                </a:cubicBezTo>
                <a:cubicBezTo>
                  <a:pt x="2240160" y="784004"/>
                  <a:pt x="2252200" y="778971"/>
                  <a:pt x="2262767" y="769256"/>
                </a:cubicBezTo>
                <a:cubicBezTo>
                  <a:pt x="2273335" y="759542"/>
                  <a:pt x="2281671" y="747256"/>
                  <a:pt x="2287777" y="732398"/>
                </a:cubicBezTo>
                <a:cubicBezTo>
                  <a:pt x="2293883" y="717539"/>
                  <a:pt x="2296999" y="702218"/>
                  <a:pt x="2297126" y="686434"/>
                </a:cubicBezTo>
                <a:cubicBezTo>
                  <a:pt x="2297214" y="678528"/>
                  <a:pt x="2295853" y="670349"/>
                  <a:pt x="2293043" y="661897"/>
                </a:cubicBezTo>
                <a:cubicBezTo>
                  <a:pt x="2290233" y="653444"/>
                  <a:pt x="2285443" y="646267"/>
                  <a:pt x="2278672" y="640364"/>
                </a:cubicBezTo>
                <a:cubicBezTo>
                  <a:pt x="2271901" y="634461"/>
                  <a:pt x="2262618" y="631381"/>
                  <a:pt x="2250824" y="631123"/>
                </a:cubicBezTo>
                <a:close/>
                <a:moveTo>
                  <a:pt x="385780" y="631123"/>
                </a:moveTo>
                <a:cubicBezTo>
                  <a:pt x="368508" y="631447"/>
                  <a:pt x="352875" y="636763"/>
                  <a:pt x="338882" y="647071"/>
                </a:cubicBezTo>
                <a:cubicBezTo>
                  <a:pt x="324888" y="657380"/>
                  <a:pt x="313717" y="670739"/>
                  <a:pt x="305370" y="687147"/>
                </a:cubicBezTo>
                <a:cubicBezTo>
                  <a:pt x="297022" y="703556"/>
                  <a:pt x="292681" y="721073"/>
                  <a:pt x="292347" y="739697"/>
                </a:cubicBezTo>
                <a:cubicBezTo>
                  <a:pt x="292125" y="751203"/>
                  <a:pt x="294516" y="761275"/>
                  <a:pt x="299519" y="769913"/>
                </a:cubicBezTo>
                <a:cubicBezTo>
                  <a:pt x="304522" y="778551"/>
                  <a:pt x="313469" y="783092"/>
                  <a:pt x="326360" y="783536"/>
                </a:cubicBezTo>
                <a:cubicBezTo>
                  <a:pt x="341105" y="783101"/>
                  <a:pt x="355361" y="774752"/>
                  <a:pt x="369129" y="758490"/>
                </a:cubicBezTo>
                <a:cubicBezTo>
                  <a:pt x="382897" y="742227"/>
                  <a:pt x="392538" y="720660"/>
                  <a:pt x="398052" y="693788"/>
                </a:cubicBezTo>
                <a:lnTo>
                  <a:pt x="409501" y="633991"/>
                </a:lnTo>
                <a:cubicBezTo>
                  <a:pt x="407082" y="633334"/>
                  <a:pt x="403947" y="632702"/>
                  <a:pt x="400096" y="632096"/>
                </a:cubicBezTo>
                <a:cubicBezTo>
                  <a:pt x="396245" y="631490"/>
                  <a:pt x="391473" y="631166"/>
                  <a:pt x="385780" y="631123"/>
                </a:cubicBezTo>
                <a:close/>
                <a:moveTo>
                  <a:pt x="5390390" y="630713"/>
                </a:moveTo>
                <a:cubicBezTo>
                  <a:pt x="5374041" y="631379"/>
                  <a:pt x="5360228" y="637938"/>
                  <a:pt x="5348949" y="650389"/>
                </a:cubicBezTo>
                <a:cubicBezTo>
                  <a:pt x="5337671" y="662840"/>
                  <a:pt x="5329903" y="677187"/>
                  <a:pt x="5325642" y="693429"/>
                </a:cubicBezTo>
                <a:cubicBezTo>
                  <a:pt x="5352911" y="693976"/>
                  <a:pt x="5375416" y="691653"/>
                  <a:pt x="5393156" y="686461"/>
                </a:cubicBezTo>
                <a:cubicBezTo>
                  <a:pt x="5410897" y="681269"/>
                  <a:pt x="5420083" y="671157"/>
                  <a:pt x="5420715" y="656127"/>
                </a:cubicBezTo>
                <a:cubicBezTo>
                  <a:pt x="5420579" y="647895"/>
                  <a:pt x="5417778" y="641610"/>
                  <a:pt x="5412314" y="637272"/>
                </a:cubicBezTo>
                <a:cubicBezTo>
                  <a:pt x="5406850" y="632934"/>
                  <a:pt x="5399542" y="630747"/>
                  <a:pt x="5390390" y="630713"/>
                </a:cubicBezTo>
                <a:close/>
                <a:moveTo>
                  <a:pt x="1561341" y="630713"/>
                </a:moveTo>
                <a:cubicBezTo>
                  <a:pt x="1544992" y="631379"/>
                  <a:pt x="1531178" y="637938"/>
                  <a:pt x="1519900" y="650389"/>
                </a:cubicBezTo>
                <a:cubicBezTo>
                  <a:pt x="1508622" y="662840"/>
                  <a:pt x="1500854" y="677187"/>
                  <a:pt x="1496593" y="693429"/>
                </a:cubicBezTo>
                <a:cubicBezTo>
                  <a:pt x="1523862" y="693976"/>
                  <a:pt x="1546366" y="691653"/>
                  <a:pt x="1564107" y="686461"/>
                </a:cubicBezTo>
                <a:cubicBezTo>
                  <a:pt x="1581847" y="681269"/>
                  <a:pt x="1591034" y="671157"/>
                  <a:pt x="1591666" y="656127"/>
                </a:cubicBezTo>
                <a:cubicBezTo>
                  <a:pt x="1591529" y="647895"/>
                  <a:pt x="1588729" y="641610"/>
                  <a:pt x="1583265" y="637272"/>
                </a:cubicBezTo>
                <a:cubicBezTo>
                  <a:pt x="1577801" y="632934"/>
                  <a:pt x="1570493" y="630747"/>
                  <a:pt x="1561341" y="630713"/>
                </a:cubicBezTo>
                <a:close/>
                <a:moveTo>
                  <a:pt x="851270" y="615610"/>
                </a:moveTo>
                <a:cubicBezTo>
                  <a:pt x="858310" y="615747"/>
                  <a:pt x="863868" y="618031"/>
                  <a:pt x="867942" y="622464"/>
                </a:cubicBezTo>
                <a:cubicBezTo>
                  <a:pt x="872017" y="626897"/>
                  <a:pt x="874097" y="632659"/>
                  <a:pt x="874182" y="639751"/>
                </a:cubicBezTo>
                <a:cubicBezTo>
                  <a:pt x="874054" y="647321"/>
                  <a:pt x="871650" y="653663"/>
                  <a:pt x="866971" y="658777"/>
                </a:cubicBezTo>
                <a:cubicBezTo>
                  <a:pt x="862291" y="663892"/>
                  <a:pt x="856103" y="666551"/>
                  <a:pt x="848406" y="666756"/>
                </a:cubicBezTo>
                <a:cubicBezTo>
                  <a:pt x="841365" y="666594"/>
                  <a:pt x="835807" y="664258"/>
                  <a:pt x="831733" y="659749"/>
                </a:cubicBezTo>
                <a:cubicBezTo>
                  <a:pt x="827659" y="655240"/>
                  <a:pt x="825579" y="649528"/>
                  <a:pt x="825494" y="642615"/>
                </a:cubicBezTo>
                <a:cubicBezTo>
                  <a:pt x="825622" y="635046"/>
                  <a:pt x="828025" y="628704"/>
                  <a:pt x="832705" y="623589"/>
                </a:cubicBezTo>
                <a:cubicBezTo>
                  <a:pt x="837385" y="618474"/>
                  <a:pt x="843573" y="615815"/>
                  <a:pt x="851270" y="615610"/>
                </a:cubicBezTo>
                <a:close/>
                <a:moveTo>
                  <a:pt x="9281913" y="608647"/>
                </a:moveTo>
                <a:lnTo>
                  <a:pt x="9315893" y="608647"/>
                </a:lnTo>
                <a:lnTo>
                  <a:pt x="9295005" y="719233"/>
                </a:lnTo>
                <a:cubicBezTo>
                  <a:pt x="9293776" y="724745"/>
                  <a:pt x="9292854" y="729899"/>
                  <a:pt x="9292240" y="734694"/>
                </a:cubicBezTo>
                <a:cubicBezTo>
                  <a:pt x="9291626" y="739490"/>
                  <a:pt x="9291319" y="744029"/>
                  <a:pt x="9291319" y="748313"/>
                </a:cubicBezTo>
                <a:cubicBezTo>
                  <a:pt x="9291190" y="758705"/>
                  <a:pt x="9293597" y="766999"/>
                  <a:pt x="9298537" y="773194"/>
                </a:cubicBezTo>
                <a:cubicBezTo>
                  <a:pt x="9303478" y="779389"/>
                  <a:pt x="9311720" y="782563"/>
                  <a:pt x="9323265" y="782717"/>
                </a:cubicBezTo>
                <a:cubicBezTo>
                  <a:pt x="9336185" y="782435"/>
                  <a:pt x="9348950" y="775831"/>
                  <a:pt x="9361560" y="762904"/>
                </a:cubicBezTo>
                <a:cubicBezTo>
                  <a:pt x="9374172" y="749976"/>
                  <a:pt x="9382842" y="732416"/>
                  <a:pt x="9387569" y="710222"/>
                </a:cubicBezTo>
                <a:lnTo>
                  <a:pt x="9406819" y="608647"/>
                </a:lnTo>
                <a:lnTo>
                  <a:pt x="9440813" y="608647"/>
                </a:lnTo>
                <a:lnTo>
                  <a:pt x="9414191" y="749095"/>
                </a:lnTo>
                <a:cubicBezTo>
                  <a:pt x="9410164" y="771207"/>
                  <a:pt x="9407160" y="790452"/>
                  <a:pt x="9405180" y="806831"/>
                </a:cubicBezTo>
                <a:lnTo>
                  <a:pt x="9374462" y="806831"/>
                </a:lnTo>
                <a:lnTo>
                  <a:pt x="9379787" y="769610"/>
                </a:lnTo>
                <a:lnTo>
                  <a:pt x="9378967" y="769610"/>
                </a:lnTo>
                <a:cubicBezTo>
                  <a:pt x="9369983" y="782628"/>
                  <a:pt x="9359385" y="792805"/>
                  <a:pt x="9347174" y="800141"/>
                </a:cubicBezTo>
                <a:cubicBezTo>
                  <a:pt x="9334964" y="807477"/>
                  <a:pt x="9322216" y="811209"/>
                  <a:pt x="9308930" y="811336"/>
                </a:cubicBezTo>
                <a:cubicBezTo>
                  <a:pt x="9295660" y="811763"/>
                  <a:pt x="9283827" y="807843"/>
                  <a:pt x="9273430" y="799575"/>
                </a:cubicBezTo>
                <a:cubicBezTo>
                  <a:pt x="9263032" y="791308"/>
                  <a:pt x="9257545" y="776132"/>
                  <a:pt x="9256966" y="754047"/>
                </a:cubicBezTo>
                <a:cubicBezTo>
                  <a:pt x="9256966" y="749362"/>
                  <a:pt x="9257273" y="744294"/>
                  <a:pt x="9257886" y="738841"/>
                </a:cubicBezTo>
                <a:cubicBezTo>
                  <a:pt x="9258500" y="733389"/>
                  <a:pt x="9259420" y="727399"/>
                  <a:pt x="9260647" y="720871"/>
                </a:cubicBezTo>
                <a:close/>
                <a:moveTo>
                  <a:pt x="8790336" y="608647"/>
                </a:moveTo>
                <a:lnTo>
                  <a:pt x="8824297" y="608647"/>
                </a:lnTo>
                <a:lnTo>
                  <a:pt x="8786240" y="806831"/>
                </a:lnTo>
                <a:lnTo>
                  <a:pt x="8752246" y="806831"/>
                </a:lnTo>
                <a:close/>
                <a:moveTo>
                  <a:pt x="7157838" y="608647"/>
                </a:moveTo>
                <a:lnTo>
                  <a:pt x="7191819" y="608647"/>
                </a:lnTo>
                <a:lnTo>
                  <a:pt x="7170930" y="719233"/>
                </a:lnTo>
                <a:cubicBezTo>
                  <a:pt x="7169702" y="724745"/>
                  <a:pt x="7168781" y="729899"/>
                  <a:pt x="7168166" y="734694"/>
                </a:cubicBezTo>
                <a:cubicBezTo>
                  <a:pt x="7167552" y="739490"/>
                  <a:pt x="7167245" y="744029"/>
                  <a:pt x="7167245" y="748313"/>
                </a:cubicBezTo>
                <a:cubicBezTo>
                  <a:pt x="7167116" y="758705"/>
                  <a:pt x="7169522" y="766999"/>
                  <a:pt x="7174463" y="773194"/>
                </a:cubicBezTo>
                <a:cubicBezTo>
                  <a:pt x="7179404" y="779389"/>
                  <a:pt x="7187646" y="782563"/>
                  <a:pt x="7199191" y="782717"/>
                </a:cubicBezTo>
                <a:cubicBezTo>
                  <a:pt x="7212110" y="782435"/>
                  <a:pt x="7224874" y="775831"/>
                  <a:pt x="7237486" y="762904"/>
                </a:cubicBezTo>
                <a:cubicBezTo>
                  <a:pt x="7250098" y="749976"/>
                  <a:pt x="7258767" y="732416"/>
                  <a:pt x="7263495" y="710222"/>
                </a:cubicBezTo>
                <a:lnTo>
                  <a:pt x="7282745" y="608647"/>
                </a:lnTo>
                <a:lnTo>
                  <a:pt x="7316740" y="608647"/>
                </a:lnTo>
                <a:lnTo>
                  <a:pt x="7290117" y="749095"/>
                </a:lnTo>
                <a:cubicBezTo>
                  <a:pt x="7286089" y="771207"/>
                  <a:pt x="7283085" y="790452"/>
                  <a:pt x="7281106" y="806831"/>
                </a:cubicBezTo>
                <a:lnTo>
                  <a:pt x="7250388" y="806831"/>
                </a:lnTo>
                <a:lnTo>
                  <a:pt x="7255712" y="769610"/>
                </a:lnTo>
                <a:lnTo>
                  <a:pt x="7254893" y="769610"/>
                </a:lnTo>
                <a:cubicBezTo>
                  <a:pt x="7245908" y="782628"/>
                  <a:pt x="7235311" y="792805"/>
                  <a:pt x="7223100" y="800141"/>
                </a:cubicBezTo>
                <a:cubicBezTo>
                  <a:pt x="7210890" y="807477"/>
                  <a:pt x="7198142" y="811209"/>
                  <a:pt x="7184856" y="811336"/>
                </a:cubicBezTo>
                <a:cubicBezTo>
                  <a:pt x="7171586" y="811763"/>
                  <a:pt x="7159752" y="807843"/>
                  <a:pt x="7149355" y="799575"/>
                </a:cubicBezTo>
                <a:cubicBezTo>
                  <a:pt x="7138958" y="791308"/>
                  <a:pt x="7133470" y="776132"/>
                  <a:pt x="7132891" y="754047"/>
                </a:cubicBezTo>
                <a:cubicBezTo>
                  <a:pt x="7132891" y="749362"/>
                  <a:pt x="7133198" y="744294"/>
                  <a:pt x="7133811" y="738841"/>
                </a:cubicBezTo>
                <a:cubicBezTo>
                  <a:pt x="7134424" y="733389"/>
                  <a:pt x="7135345" y="727399"/>
                  <a:pt x="7136572" y="720871"/>
                </a:cubicBezTo>
                <a:close/>
                <a:moveTo>
                  <a:pt x="2985889" y="608647"/>
                </a:moveTo>
                <a:lnTo>
                  <a:pt x="3019870" y="608647"/>
                </a:lnTo>
                <a:lnTo>
                  <a:pt x="2998981" y="719233"/>
                </a:lnTo>
                <a:cubicBezTo>
                  <a:pt x="2997752" y="724745"/>
                  <a:pt x="2996831" y="729899"/>
                  <a:pt x="2996216" y="734694"/>
                </a:cubicBezTo>
                <a:cubicBezTo>
                  <a:pt x="2995602" y="739490"/>
                  <a:pt x="2995295" y="744029"/>
                  <a:pt x="2995295" y="748313"/>
                </a:cubicBezTo>
                <a:cubicBezTo>
                  <a:pt x="2995167" y="758705"/>
                  <a:pt x="2997573" y="766999"/>
                  <a:pt x="3002513" y="773194"/>
                </a:cubicBezTo>
                <a:cubicBezTo>
                  <a:pt x="3007454" y="779389"/>
                  <a:pt x="3015697" y="782563"/>
                  <a:pt x="3027242" y="782717"/>
                </a:cubicBezTo>
                <a:cubicBezTo>
                  <a:pt x="3040160" y="782435"/>
                  <a:pt x="3052926" y="775831"/>
                  <a:pt x="3065537" y="762904"/>
                </a:cubicBezTo>
                <a:cubicBezTo>
                  <a:pt x="3078148" y="749976"/>
                  <a:pt x="3086818" y="732416"/>
                  <a:pt x="3091545" y="710222"/>
                </a:cubicBezTo>
                <a:lnTo>
                  <a:pt x="3110795" y="608647"/>
                </a:lnTo>
                <a:lnTo>
                  <a:pt x="3144790" y="608647"/>
                </a:lnTo>
                <a:lnTo>
                  <a:pt x="3118167" y="749095"/>
                </a:lnTo>
                <a:cubicBezTo>
                  <a:pt x="3114140" y="771207"/>
                  <a:pt x="3111136" y="790452"/>
                  <a:pt x="3109157" y="806831"/>
                </a:cubicBezTo>
                <a:lnTo>
                  <a:pt x="3078438" y="806831"/>
                </a:lnTo>
                <a:lnTo>
                  <a:pt x="3083763" y="769610"/>
                </a:lnTo>
                <a:lnTo>
                  <a:pt x="3082943" y="769610"/>
                </a:lnTo>
                <a:cubicBezTo>
                  <a:pt x="3073959" y="782628"/>
                  <a:pt x="3063361" y="792805"/>
                  <a:pt x="3051151" y="800141"/>
                </a:cubicBezTo>
                <a:cubicBezTo>
                  <a:pt x="3038940" y="807477"/>
                  <a:pt x="3026192" y="811209"/>
                  <a:pt x="3012907" y="811336"/>
                </a:cubicBezTo>
                <a:cubicBezTo>
                  <a:pt x="2999636" y="811763"/>
                  <a:pt x="2987804" y="807843"/>
                  <a:pt x="2977406" y="799575"/>
                </a:cubicBezTo>
                <a:cubicBezTo>
                  <a:pt x="2967008" y="791308"/>
                  <a:pt x="2961521" y="776132"/>
                  <a:pt x="2960942" y="754047"/>
                </a:cubicBezTo>
                <a:cubicBezTo>
                  <a:pt x="2960942" y="749362"/>
                  <a:pt x="2961248" y="744294"/>
                  <a:pt x="2961862" y="738841"/>
                </a:cubicBezTo>
                <a:cubicBezTo>
                  <a:pt x="2962475" y="733389"/>
                  <a:pt x="2963395" y="727399"/>
                  <a:pt x="2964623" y="720871"/>
                </a:cubicBezTo>
                <a:close/>
                <a:moveTo>
                  <a:pt x="1271388" y="608647"/>
                </a:moveTo>
                <a:lnTo>
                  <a:pt x="1305369" y="608647"/>
                </a:lnTo>
                <a:lnTo>
                  <a:pt x="1284481" y="719233"/>
                </a:lnTo>
                <a:cubicBezTo>
                  <a:pt x="1283252" y="724745"/>
                  <a:pt x="1282331" y="729899"/>
                  <a:pt x="1281716" y="734694"/>
                </a:cubicBezTo>
                <a:cubicBezTo>
                  <a:pt x="1281102" y="739490"/>
                  <a:pt x="1280795" y="744029"/>
                  <a:pt x="1280795" y="748313"/>
                </a:cubicBezTo>
                <a:cubicBezTo>
                  <a:pt x="1280667" y="758705"/>
                  <a:pt x="1283073" y="766999"/>
                  <a:pt x="1288014" y="773194"/>
                </a:cubicBezTo>
                <a:cubicBezTo>
                  <a:pt x="1292954" y="779389"/>
                  <a:pt x="1301197" y="782563"/>
                  <a:pt x="1312742" y="782717"/>
                </a:cubicBezTo>
                <a:cubicBezTo>
                  <a:pt x="1325660" y="782435"/>
                  <a:pt x="1338426" y="775831"/>
                  <a:pt x="1351037" y="762904"/>
                </a:cubicBezTo>
                <a:cubicBezTo>
                  <a:pt x="1363649" y="749976"/>
                  <a:pt x="1372318" y="732416"/>
                  <a:pt x="1377045" y="710222"/>
                </a:cubicBezTo>
                <a:lnTo>
                  <a:pt x="1396295" y="608647"/>
                </a:lnTo>
                <a:lnTo>
                  <a:pt x="1430290" y="608647"/>
                </a:lnTo>
                <a:lnTo>
                  <a:pt x="1403667" y="749095"/>
                </a:lnTo>
                <a:cubicBezTo>
                  <a:pt x="1399640" y="771207"/>
                  <a:pt x="1396636" y="790452"/>
                  <a:pt x="1394657" y="806831"/>
                </a:cubicBezTo>
                <a:lnTo>
                  <a:pt x="1363939" y="806831"/>
                </a:lnTo>
                <a:lnTo>
                  <a:pt x="1369263" y="769610"/>
                </a:lnTo>
                <a:lnTo>
                  <a:pt x="1368444" y="769610"/>
                </a:lnTo>
                <a:cubicBezTo>
                  <a:pt x="1359459" y="782628"/>
                  <a:pt x="1348861" y="792805"/>
                  <a:pt x="1336651" y="800141"/>
                </a:cubicBezTo>
                <a:cubicBezTo>
                  <a:pt x="1324440" y="807477"/>
                  <a:pt x="1311692" y="811209"/>
                  <a:pt x="1298407" y="811336"/>
                </a:cubicBezTo>
                <a:cubicBezTo>
                  <a:pt x="1285136" y="811763"/>
                  <a:pt x="1273303" y="807843"/>
                  <a:pt x="1262906" y="799575"/>
                </a:cubicBezTo>
                <a:cubicBezTo>
                  <a:pt x="1252509" y="791308"/>
                  <a:pt x="1247020" y="776132"/>
                  <a:pt x="1246442" y="754047"/>
                </a:cubicBezTo>
                <a:cubicBezTo>
                  <a:pt x="1246442" y="749362"/>
                  <a:pt x="1246748" y="744294"/>
                  <a:pt x="1247362" y="738841"/>
                </a:cubicBezTo>
                <a:cubicBezTo>
                  <a:pt x="1247975" y="733389"/>
                  <a:pt x="1248896" y="727399"/>
                  <a:pt x="1250122" y="720871"/>
                </a:cubicBezTo>
                <a:close/>
                <a:moveTo>
                  <a:pt x="9590671" y="604552"/>
                </a:moveTo>
                <a:cubicBezTo>
                  <a:pt x="9600074" y="604705"/>
                  <a:pt x="9608504" y="605727"/>
                  <a:pt x="9615962" y="607620"/>
                </a:cubicBezTo>
                <a:cubicBezTo>
                  <a:pt x="9623420" y="609512"/>
                  <a:pt x="9628778" y="611357"/>
                  <a:pt x="9632037" y="613153"/>
                </a:cubicBezTo>
                <a:lnTo>
                  <a:pt x="9622208" y="640137"/>
                </a:lnTo>
                <a:cubicBezTo>
                  <a:pt x="9618326" y="638216"/>
                  <a:pt x="9613598" y="636526"/>
                  <a:pt x="9608026" y="635066"/>
                </a:cubicBezTo>
                <a:cubicBezTo>
                  <a:pt x="9602454" y="633606"/>
                  <a:pt x="9595986" y="632838"/>
                  <a:pt x="9588623" y="632761"/>
                </a:cubicBezTo>
                <a:cubicBezTo>
                  <a:pt x="9571340" y="633100"/>
                  <a:pt x="9556438" y="638067"/>
                  <a:pt x="9543918" y="647663"/>
                </a:cubicBezTo>
                <a:cubicBezTo>
                  <a:pt x="9531398" y="657258"/>
                  <a:pt x="9521745" y="669449"/>
                  <a:pt x="9514960" y="684234"/>
                </a:cubicBezTo>
                <a:cubicBezTo>
                  <a:pt x="9508174" y="699019"/>
                  <a:pt x="9504741" y="714366"/>
                  <a:pt x="9504660" y="730274"/>
                </a:cubicBezTo>
                <a:cubicBezTo>
                  <a:pt x="9504685" y="746457"/>
                  <a:pt x="9508832" y="759261"/>
                  <a:pt x="9517101" y="768684"/>
                </a:cubicBezTo>
                <a:cubicBezTo>
                  <a:pt x="9525369" y="778107"/>
                  <a:pt x="9537605" y="782922"/>
                  <a:pt x="9553809" y="783126"/>
                </a:cubicBezTo>
                <a:cubicBezTo>
                  <a:pt x="9563860" y="782973"/>
                  <a:pt x="9572735" y="781744"/>
                  <a:pt x="9580431" y="779439"/>
                </a:cubicBezTo>
                <a:cubicBezTo>
                  <a:pt x="9588127" y="777134"/>
                  <a:pt x="9594545" y="774676"/>
                  <a:pt x="9599681" y="772064"/>
                </a:cubicBezTo>
                <a:lnTo>
                  <a:pt x="9602958" y="799070"/>
                </a:lnTo>
                <a:cubicBezTo>
                  <a:pt x="9597752" y="801711"/>
                  <a:pt x="9590244" y="804300"/>
                  <a:pt x="9580431" y="806838"/>
                </a:cubicBezTo>
                <a:cubicBezTo>
                  <a:pt x="9570618" y="809376"/>
                  <a:pt x="9559014" y="810739"/>
                  <a:pt x="9545617" y="810926"/>
                </a:cubicBezTo>
                <a:cubicBezTo>
                  <a:pt x="9520053" y="810374"/>
                  <a:pt x="9500967" y="802890"/>
                  <a:pt x="9488359" y="788474"/>
                </a:cubicBezTo>
                <a:cubicBezTo>
                  <a:pt x="9475751" y="774057"/>
                  <a:pt x="9469460" y="756023"/>
                  <a:pt x="9469488" y="734371"/>
                </a:cubicBezTo>
                <a:cubicBezTo>
                  <a:pt x="9469664" y="711486"/>
                  <a:pt x="9474858" y="690252"/>
                  <a:pt x="9485068" y="670668"/>
                </a:cubicBezTo>
                <a:cubicBezTo>
                  <a:pt x="9495280" y="651085"/>
                  <a:pt x="9509449" y="635258"/>
                  <a:pt x="9527579" y="623186"/>
                </a:cubicBezTo>
                <a:cubicBezTo>
                  <a:pt x="9545708" y="611114"/>
                  <a:pt x="9566739" y="604903"/>
                  <a:pt x="9590671" y="604552"/>
                </a:cubicBezTo>
                <a:close/>
                <a:moveTo>
                  <a:pt x="4447171" y="604552"/>
                </a:moveTo>
                <a:cubicBezTo>
                  <a:pt x="4456574" y="604705"/>
                  <a:pt x="4465005" y="605727"/>
                  <a:pt x="4472463" y="607620"/>
                </a:cubicBezTo>
                <a:cubicBezTo>
                  <a:pt x="4479920" y="609512"/>
                  <a:pt x="4485279" y="611357"/>
                  <a:pt x="4488538" y="613153"/>
                </a:cubicBezTo>
                <a:lnTo>
                  <a:pt x="4478708" y="640137"/>
                </a:lnTo>
                <a:cubicBezTo>
                  <a:pt x="4474826" y="638216"/>
                  <a:pt x="4470099" y="636526"/>
                  <a:pt x="4464527" y="635066"/>
                </a:cubicBezTo>
                <a:cubicBezTo>
                  <a:pt x="4458955" y="633606"/>
                  <a:pt x="4452487" y="632838"/>
                  <a:pt x="4445124" y="632761"/>
                </a:cubicBezTo>
                <a:cubicBezTo>
                  <a:pt x="4427840" y="633100"/>
                  <a:pt x="4412939" y="638067"/>
                  <a:pt x="4400419" y="647663"/>
                </a:cubicBezTo>
                <a:cubicBezTo>
                  <a:pt x="4387899" y="657258"/>
                  <a:pt x="4378246" y="669449"/>
                  <a:pt x="4371461" y="684234"/>
                </a:cubicBezTo>
                <a:cubicBezTo>
                  <a:pt x="4364675" y="699019"/>
                  <a:pt x="4361241" y="714366"/>
                  <a:pt x="4361160" y="730274"/>
                </a:cubicBezTo>
                <a:cubicBezTo>
                  <a:pt x="4361186" y="746457"/>
                  <a:pt x="4365333" y="759261"/>
                  <a:pt x="4373601" y="768684"/>
                </a:cubicBezTo>
                <a:cubicBezTo>
                  <a:pt x="4381870" y="778107"/>
                  <a:pt x="4394106" y="782922"/>
                  <a:pt x="4410310" y="783126"/>
                </a:cubicBezTo>
                <a:cubicBezTo>
                  <a:pt x="4420361" y="782973"/>
                  <a:pt x="4429235" y="781744"/>
                  <a:pt x="4436932" y="779439"/>
                </a:cubicBezTo>
                <a:cubicBezTo>
                  <a:pt x="4444629" y="777134"/>
                  <a:pt x="4451045" y="774676"/>
                  <a:pt x="4456182" y="772064"/>
                </a:cubicBezTo>
                <a:lnTo>
                  <a:pt x="4459459" y="799070"/>
                </a:lnTo>
                <a:cubicBezTo>
                  <a:pt x="4454254" y="801711"/>
                  <a:pt x="4446745" y="804300"/>
                  <a:pt x="4436932" y="806838"/>
                </a:cubicBezTo>
                <a:cubicBezTo>
                  <a:pt x="4427119" y="809376"/>
                  <a:pt x="4415515" y="810739"/>
                  <a:pt x="4402118" y="810926"/>
                </a:cubicBezTo>
                <a:cubicBezTo>
                  <a:pt x="4376554" y="810374"/>
                  <a:pt x="4357468" y="802890"/>
                  <a:pt x="4344860" y="788474"/>
                </a:cubicBezTo>
                <a:cubicBezTo>
                  <a:pt x="4332252" y="774057"/>
                  <a:pt x="4325962" y="756023"/>
                  <a:pt x="4325988" y="734371"/>
                </a:cubicBezTo>
                <a:cubicBezTo>
                  <a:pt x="4326165" y="711486"/>
                  <a:pt x="4331358" y="690252"/>
                  <a:pt x="4341569" y="670668"/>
                </a:cubicBezTo>
                <a:cubicBezTo>
                  <a:pt x="4351780" y="651085"/>
                  <a:pt x="4365950" y="635258"/>
                  <a:pt x="4384079" y="623186"/>
                </a:cubicBezTo>
                <a:cubicBezTo>
                  <a:pt x="4402209" y="611114"/>
                  <a:pt x="4423240" y="604903"/>
                  <a:pt x="4447171" y="604552"/>
                </a:cubicBezTo>
                <a:close/>
                <a:moveTo>
                  <a:pt x="9045234" y="604142"/>
                </a:moveTo>
                <a:cubicBezTo>
                  <a:pt x="9060307" y="604423"/>
                  <a:pt x="9071593" y="608665"/>
                  <a:pt x="9079092" y="616871"/>
                </a:cubicBezTo>
                <a:cubicBezTo>
                  <a:pt x="9086592" y="625076"/>
                  <a:pt x="9090716" y="635561"/>
                  <a:pt x="9091465" y="648325"/>
                </a:cubicBezTo>
                <a:cubicBezTo>
                  <a:pt x="9100344" y="633976"/>
                  <a:pt x="9110965" y="623083"/>
                  <a:pt x="9123329" y="615644"/>
                </a:cubicBezTo>
                <a:cubicBezTo>
                  <a:pt x="9135691" y="608206"/>
                  <a:pt x="9149386" y="604372"/>
                  <a:pt x="9164413" y="604142"/>
                </a:cubicBezTo>
                <a:cubicBezTo>
                  <a:pt x="9176440" y="603979"/>
                  <a:pt x="9187286" y="607984"/>
                  <a:pt x="9196950" y="616157"/>
                </a:cubicBezTo>
                <a:cubicBezTo>
                  <a:pt x="9206615" y="624330"/>
                  <a:pt x="9211728" y="637646"/>
                  <a:pt x="9212290" y="656107"/>
                </a:cubicBezTo>
                <a:cubicBezTo>
                  <a:pt x="9212282" y="660937"/>
                  <a:pt x="9211991" y="666329"/>
                  <a:pt x="9211421" y="672285"/>
                </a:cubicBezTo>
                <a:cubicBezTo>
                  <a:pt x="9210850" y="678241"/>
                  <a:pt x="9210049" y="684043"/>
                  <a:pt x="9209018" y="689692"/>
                </a:cubicBezTo>
                <a:lnTo>
                  <a:pt x="9186934" y="806831"/>
                </a:lnTo>
                <a:lnTo>
                  <a:pt x="9153758" y="806831"/>
                </a:lnTo>
                <a:lnTo>
                  <a:pt x="9175068" y="692559"/>
                </a:lnTo>
                <a:cubicBezTo>
                  <a:pt x="9175905" y="688771"/>
                  <a:pt x="9176588" y="684572"/>
                  <a:pt x="9177118" y="679965"/>
                </a:cubicBezTo>
                <a:cubicBezTo>
                  <a:pt x="9177646" y="675357"/>
                  <a:pt x="9177920" y="670954"/>
                  <a:pt x="9177937" y="666756"/>
                </a:cubicBezTo>
                <a:cubicBezTo>
                  <a:pt x="9178073" y="656184"/>
                  <a:pt x="9175854" y="647839"/>
                  <a:pt x="9171277" y="641721"/>
                </a:cubicBezTo>
                <a:cubicBezTo>
                  <a:pt x="9166701" y="635603"/>
                  <a:pt x="9158949" y="632480"/>
                  <a:pt x="9148020" y="632352"/>
                </a:cubicBezTo>
                <a:cubicBezTo>
                  <a:pt x="9135196" y="632625"/>
                  <a:pt x="9122834" y="639246"/>
                  <a:pt x="9110933" y="652216"/>
                </a:cubicBezTo>
                <a:cubicBezTo>
                  <a:pt x="9099033" y="665186"/>
                  <a:pt x="9090772" y="682866"/>
                  <a:pt x="9086149" y="705256"/>
                </a:cubicBezTo>
                <a:lnTo>
                  <a:pt x="9066929" y="806831"/>
                </a:lnTo>
                <a:lnTo>
                  <a:pt x="9034176" y="806831"/>
                </a:lnTo>
                <a:lnTo>
                  <a:pt x="9056293" y="690511"/>
                </a:lnTo>
                <a:cubicBezTo>
                  <a:pt x="9057112" y="686228"/>
                  <a:pt x="9057727" y="682098"/>
                  <a:pt x="9058136" y="678122"/>
                </a:cubicBezTo>
                <a:cubicBezTo>
                  <a:pt x="9058546" y="674145"/>
                  <a:pt x="9058750" y="670220"/>
                  <a:pt x="9058750" y="666346"/>
                </a:cubicBezTo>
                <a:cubicBezTo>
                  <a:pt x="9059083" y="657583"/>
                  <a:pt x="9057291" y="649818"/>
                  <a:pt x="9053375" y="643052"/>
                </a:cubicBezTo>
                <a:cubicBezTo>
                  <a:pt x="9049458" y="636285"/>
                  <a:pt x="9041420" y="632719"/>
                  <a:pt x="9029261" y="632352"/>
                </a:cubicBezTo>
                <a:cubicBezTo>
                  <a:pt x="9016172" y="632838"/>
                  <a:pt x="9003441" y="640057"/>
                  <a:pt x="8991068" y="654008"/>
                </a:cubicBezTo>
                <a:cubicBezTo>
                  <a:pt x="8978696" y="667959"/>
                  <a:pt x="8970265" y="685724"/>
                  <a:pt x="8965777" y="707304"/>
                </a:cubicBezTo>
                <a:lnTo>
                  <a:pt x="8947346" y="806831"/>
                </a:lnTo>
                <a:lnTo>
                  <a:pt x="8914170" y="806831"/>
                </a:lnTo>
                <a:lnTo>
                  <a:pt x="8940792" y="666383"/>
                </a:lnTo>
                <a:cubicBezTo>
                  <a:pt x="8944820" y="644271"/>
                  <a:pt x="8947824" y="625026"/>
                  <a:pt x="8949804" y="608647"/>
                </a:cubicBezTo>
                <a:lnTo>
                  <a:pt x="8979702" y="608647"/>
                </a:lnTo>
                <a:lnTo>
                  <a:pt x="8974378" y="645868"/>
                </a:lnTo>
                <a:lnTo>
                  <a:pt x="8975607" y="645868"/>
                </a:lnTo>
                <a:cubicBezTo>
                  <a:pt x="8984933" y="632134"/>
                  <a:pt x="8995565" y="621753"/>
                  <a:pt x="9007502" y="614724"/>
                </a:cubicBezTo>
                <a:cubicBezTo>
                  <a:pt x="9019440" y="607694"/>
                  <a:pt x="9032018" y="604167"/>
                  <a:pt x="9045234" y="604142"/>
                </a:cubicBezTo>
                <a:close/>
                <a:moveTo>
                  <a:pt x="8655293" y="604142"/>
                </a:moveTo>
                <a:cubicBezTo>
                  <a:pt x="8673146" y="604382"/>
                  <a:pt x="8687786" y="608403"/>
                  <a:pt x="8699213" y="616205"/>
                </a:cubicBezTo>
                <a:cubicBezTo>
                  <a:pt x="8710640" y="624008"/>
                  <a:pt x="8719086" y="634155"/>
                  <a:pt x="8724549" y="646647"/>
                </a:cubicBezTo>
                <a:cubicBezTo>
                  <a:pt x="8730013" y="659138"/>
                  <a:pt x="8732726" y="672537"/>
                  <a:pt x="8732687" y="686844"/>
                </a:cubicBezTo>
                <a:cubicBezTo>
                  <a:pt x="8732562" y="707599"/>
                  <a:pt x="8727994" y="727402"/>
                  <a:pt x="8718984" y="746251"/>
                </a:cubicBezTo>
                <a:cubicBezTo>
                  <a:pt x="8709975" y="765101"/>
                  <a:pt x="8697278" y="780559"/>
                  <a:pt x="8680893" y="792626"/>
                </a:cubicBezTo>
                <a:cubicBezTo>
                  <a:pt x="8664508" y="804693"/>
                  <a:pt x="8645189" y="810929"/>
                  <a:pt x="8622937" y="811336"/>
                </a:cubicBezTo>
                <a:cubicBezTo>
                  <a:pt x="8598029" y="810732"/>
                  <a:pt x="8578938" y="802736"/>
                  <a:pt x="8565664" y="787347"/>
                </a:cubicBezTo>
                <a:cubicBezTo>
                  <a:pt x="8552389" y="771957"/>
                  <a:pt x="8545689" y="752796"/>
                  <a:pt x="8545563" y="729863"/>
                </a:cubicBezTo>
                <a:cubicBezTo>
                  <a:pt x="8545727" y="707803"/>
                  <a:pt x="8550448" y="687287"/>
                  <a:pt x="8559726" y="668316"/>
                </a:cubicBezTo>
                <a:cubicBezTo>
                  <a:pt x="8569005" y="649345"/>
                  <a:pt x="8581854" y="633993"/>
                  <a:pt x="8598275" y="622260"/>
                </a:cubicBezTo>
                <a:cubicBezTo>
                  <a:pt x="8614696" y="610527"/>
                  <a:pt x="8633702" y="604488"/>
                  <a:pt x="8655293" y="604142"/>
                </a:cubicBezTo>
                <a:close/>
                <a:moveTo>
                  <a:pt x="8340384" y="604142"/>
                </a:moveTo>
                <a:cubicBezTo>
                  <a:pt x="8355457" y="604423"/>
                  <a:pt x="8366743" y="608665"/>
                  <a:pt x="8374242" y="616871"/>
                </a:cubicBezTo>
                <a:cubicBezTo>
                  <a:pt x="8381742" y="625076"/>
                  <a:pt x="8385866" y="635561"/>
                  <a:pt x="8386615" y="648325"/>
                </a:cubicBezTo>
                <a:cubicBezTo>
                  <a:pt x="8395495" y="633976"/>
                  <a:pt x="8406116" y="623083"/>
                  <a:pt x="8418479" y="615644"/>
                </a:cubicBezTo>
                <a:cubicBezTo>
                  <a:pt x="8430842" y="608206"/>
                  <a:pt x="8444537" y="604372"/>
                  <a:pt x="8459563" y="604142"/>
                </a:cubicBezTo>
                <a:cubicBezTo>
                  <a:pt x="8471589" y="603979"/>
                  <a:pt x="8482435" y="607984"/>
                  <a:pt x="8492100" y="616157"/>
                </a:cubicBezTo>
                <a:cubicBezTo>
                  <a:pt x="8501765" y="624330"/>
                  <a:pt x="8506878" y="637646"/>
                  <a:pt x="8507440" y="656107"/>
                </a:cubicBezTo>
                <a:cubicBezTo>
                  <a:pt x="8507431" y="660937"/>
                  <a:pt x="8507142" y="666329"/>
                  <a:pt x="8506570" y="672285"/>
                </a:cubicBezTo>
                <a:cubicBezTo>
                  <a:pt x="8506000" y="678241"/>
                  <a:pt x="8505199" y="684043"/>
                  <a:pt x="8504168" y="689692"/>
                </a:cubicBezTo>
                <a:lnTo>
                  <a:pt x="8482084" y="806831"/>
                </a:lnTo>
                <a:lnTo>
                  <a:pt x="8448907" y="806831"/>
                </a:lnTo>
                <a:lnTo>
                  <a:pt x="8470218" y="692559"/>
                </a:lnTo>
                <a:cubicBezTo>
                  <a:pt x="8471055" y="688771"/>
                  <a:pt x="8471738" y="684572"/>
                  <a:pt x="8472267" y="679965"/>
                </a:cubicBezTo>
                <a:cubicBezTo>
                  <a:pt x="8472797" y="675357"/>
                  <a:pt x="8473070" y="670954"/>
                  <a:pt x="8473087" y="666756"/>
                </a:cubicBezTo>
                <a:cubicBezTo>
                  <a:pt x="8473223" y="656184"/>
                  <a:pt x="8471004" y="647839"/>
                  <a:pt x="8466427" y="641721"/>
                </a:cubicBezTo>
                <a:cubicBezTo>
                  <a:pt x="8461851" y="635603"/>
                  <a:pt x="8454098" y="632480"/>
                  <a:pt x="8443171" y="632352"/>
                </a:cubicBezTo>
                <a:cubicBezTo>
                  <a:pt x="8430346" y="632625"/>
                  <a:pt x="8417984" y="639246"/>
                  <a:pt x="8406083" y="652216"/>
                </a:cubicBezTo>
                <a:cubicBezTo>
                  <a:pt x="8394183" y="665186"/>
                  <a:pt x="8385921" y="682866"/>
                  <a:pt x="8381300" y="705256"/>
                </a:cubicBezTo>
                <a:lnTo>
                  <a:pt x="8362079" y="806831"/>
                </a:lnTo>
                <a:lnTo>
                  <a:pt x="8329326" y="806831"/>
                </a:lnTo>
                <a:lnTo>
                  <a:pt x="8351443" y="690511"/>
                </a:lnTo>
                <a:cubicBezTo>
                  <a:pt x="8352262" y="686228"/>
                  <a:pt x="8352877" y="682098"/>
                  <a:pt x="8353286" y="678122"/>
                </a:cubicBezTo>
                <a:cubicBezTo>
                  <a:pt x="8353696" y="674145"/>
                  <a:pt x="8353900" y="670220"/>
                  <a:pt x="8353900" y="666346"/>
                </a:cubicBezTo>
                <a:cubicBezTo>
                  <a:pt x="8354233" y="657583"/>
                  <a:pt x="8352441" y="649818"/>
                  <a:pt x="8348525" y="643052"/>
                </a:cubicBezTo>
                <a:cubicBezTo>
                  <a:pt x="8344609" y="636285"/>
                  <a:pt x="8336571" y="632719"/>
                  <a:pt x="8324411" y="632352"/>
                </a:cubicBezTo>
                <a:cubicBezTo>
                  <a:pt x="8311322" y="632838"/>
                  <a:pt x="8298591" y="640057"/>
                  <a:pt x="8286218" y="654008"/>
                </a:cubicBezTo>
                <a:cubicBezTo>
                  <a:pt x="8273845" y="667959"/>
                  <a:pt x="8265415" y="685724"/>
                  <a:pt x="8260927" y="707304"/>
                </a:cubicBezTo>
                <a:lnTo>
                  <a:pt x="8242496" y="806831"/>
                </a:lnTo>
                <a:lnTo>
                  <a:pt x="8209321" y="806831"/>
                </a:lnTo>
                <a:lnTo>
                  <a:pt x="8235943" y="666383"/>
                </a:lnTo>
                <a:cubicBezTo>
                  <a:pt x="8239971" y="644271"/>
                  <a:pt x="8242973" y="625026"/>
                  <a:pt x="8244953" y="608647"/>
                </a:cubicBezTo>
                <a:lnTo>
                  <a:pt x="8274853" y="608647"/>
                </a:lnTo>
                <a:lnTo>
                  <a:pt x="8269528" y="645868"/>
                </a:lnTo>
                <a:lnTo>
                  <a:pt x="8270757" y="645868"/>
                </a:lnTo>
                <a:cubicBezTo>
                  <a:pt x="8280083" y="632134"/>
                  <a:pt x="8290715" y="621753"/>
                  <a:pt x="8302652" y="614724"/>
                </a:cubicBezTo>
                <a:cubicBezTo>
                  <a:pt x="8314590" y="607694"/>
                  <a:pt x="8327167" y="604167"/>
                  <a:pt x="8340384" y="604142"/>
                </a:cubicBezTo>
                <a:close/>
                <a:moveTo>
                  <a:pt x="8059140" y="604142"/>
                </a:moveTo>
                <a:cubicBezTo>
                  <a:pt x="8071624" y="603834"/>
                  <a:pt x="8082981" y="607823"/>
                  <a:pt x="8093207" y="616107"/>
                </a:cubicBezTo>
                <a:cubicBezTo>
                  <a:pt x="8103433" y="624391"/>
                  <a:pt x="8108853" y="638816"/>
                  <a:pt x="8109467" y="659384"/>
                </a:cubicBezTo>
                <a:cubicBezTo>
                  <a:pt x="8109441" y="663812"/>
                  <a:pt x="8109083" y="668881"/>
                  <a:pt x="8108393" y="674589"/>
                </a:cubicBezTo>
                <a:cubicBezTo>
                  <a:pt x="8107703" y="680297"/>
                  <a:pt x="8106834" y="685878"/>
                  <a:pt x="8105785" y="691330"/>
                </a:cubicBezTo>
                <a:lnTo>
                  <a:pt x="8083701" y="806831"/>
                </a:lnTo>
                <a:lnTo>
                  <a:pt x="8049720" y="806831"/>
                </a:lnTo>
                <a:lnTo>
                  <a:pt x="8071427" y="692559"/>
                </a:lnTo>
                <a:cubicBezTo>
                  <a:pt x="8072263" y="688608"/>
                  <a:pt x="8072945" y="684427"/>
                  <a:pt x="8073475" y="680016"/>
                </a:cubicBezTo>
                <a:cubicBezTo>
                  <a:pt x="8074004" y="675604"/>
                  <a:pt x="8074277" y="671321"/>
                  <a:pt x="8074294" y="667166"/>
                </a:cubicBezTo>
                <a:cubicBezTo>
                  <a:pt x="8074456" y="656935"/>
                  <a:pt x="8072187" y="648624"/>
                  <a:pt x="8067485" y="642233"/>
                </a:cubicBezTo>
                <a:cubicBezTo>
                  <a:pt x="8062783" y="635842"/>
                  <a:pt x="8054677" y="632548"/>
                  <a:pt x="8043167" y="632352"/>
                </a:cubicBezTo>
                <a:cubicBezTo>
                  <a:pt x="8034891" y="632407"/>
                  <a:pt x="8026139" y="635527"/>
                  <a:pt x="8016908" y="641711"/>
                </a:cubicBezTo>
                <a:cubicBezTo>
                  <a:pt x="8007677" y="647895"/>
                  <a:pt x="7999289" y="656810"/>
                  <a:pt x="7991741" y="668455"/>
                </a:cubicBezTo>
                <a:cubicBezTo>
                  <a:pt x="7984195" y="680100"/>
                  <a:pt x="7978810" y="694142"/>
                  <a:pt x="7975587" y="710580"/>
                </a:cubicBezTo>
                <a:lnTo>
                  <a:pt x="7957565" y="806831"/>
                </a:lnTo>
                <a:lnTo>
                  <a:pt x="7923571" y="806831"/>
                </a:lnTo>
                <a:lnTo>
                  <a:pt x="7950193" y="666383"/>
                </a:lnTo>
                <a:cubicBezTo>
                  <a:pt x="7952403" y="655327"/>
                  <a:pt x="7954229" y="644988"/>
                  <a:pt x="7955671" y="635365"/>
                </a:cubicBezTo>
                <a:cubicBezTo>
                  <a:pt x="7957113" y="625743"/>
                  <a:pt x="7958427" y="616837"/>
                  <a:pt x="7959613" y="608647"/>
                </a:cubicBezTo>
                <a:lnTo>
                  <a:pt x="7989922" y="608647"/>
                </a:lnTo>
                <a:lnTo>
                  <a:pt x="7985007" y="647506"/>
                </a:lnTo>
                <a:lnTo>
                  <a:pt x="7985827" y="647506"/>
                </a:lnTo>
                <a:cubicBezTo>
                  <a:pt x="7994768" y="633524"/>
                  <a:pt x="8005553" y="622819"/>
                  <a:pt x="8018183" y="615389"/>
                </a:cubicBezTo>
                <a:cubicBezTo>
                  <a:pt x="8030811" y="607959"/>
                  <a:pt x="8044463" y="604210"/>
                  <a:pt x="8059140" y="604142"/>
                </a:cubicBezTo>
                <a:close/>
                <a:moveTo>
                  <a:pt x="7052346" y="604142"/>
                </a:moveTo>
                <a:cubicBezTo>
                  <a:pt x="7061948" y="604184"/>
                  <a:pt x="7071477" y="604917"/>
                  <a:pt x="7080934" y="606341"/>
                </a:cubicBezTo>
                <a:cubicBezTo>
                  <a:pt x="7090391" y="607765"/>
                  <a:pt x="7098596" y="609626"/>
                  <a:pt x="7105551" y="611923"/>
                </a:cubicBezTo>
                <a:lnTo>
                  <a:pt x="7085482" y="715110"/>
                </a:lnTo>
                <a:cubicBezTo>
                  <a:pt x="7082205" y="732597"/>
                  <a:pt x="7079850" y="749420"/>
                  <a:pt x="7078417" y="765577"/>
                </a:cubicBezTo>
                <a:cubicBezTo>
                  <a:pt x="7076983" y="781734"/>
                  <a:pt x="7076472" y="795485"/>
                  <a:pt x="7076880" y="806831"/>
                </a:cubicBezTo>
                <a:lnTo>
                  <a:pt x="7045394" y="806831"/>
                </a:lnTo>
                <a:cubicBezTo>
                  <a:pt x="7045429" y="800780"/>
                  <a:pt x="7045871" y="793324"/>
                  <a:pt x="7046723" y="784463"/>
                </a:cubicBezTo>
                <a:cubicBezTo>
                  <a:pt x="7047575" y="775602"/>
                  <a:pt x="7048631" y="766006"/>
                  <a:pt x="7049892" y="755676"/>
                </a:cubicBezTo>
                <a:lnTo>
                  <a:pt x="7049075" y="755676"/>
                </a:lnTo>
                <a:cubicBezTo>
                  <a:pt x="7038133" y="775907"/>
                  <a:pt x="7026115" y="790302"/>
                  <a:pt x="7013019" y="798859"/>
                </a:cubicBezTo>
                <a:cubicBezTo>
                  <a:pt x="6999923" y="807417"/>
                  <a:pt x="6986264" y="811576"/>
                  <a:pt x="6972041" y="811336"/>
                </a:cubicBezTo>
                <a:cubicBezTo>
                  <a:pt x="6954442" y="810963"/>
                  <a:pt x="6940610" y="804759"/>
                  <a:pt x="6930543" y="792724"/>
                </a:cubicBezTo>
                <a:cubicBezTo>
                  <a:pt x="6920475" y="780690"/>
                  <a:pt x="6915344" y="765062"/>
                  <a:pt x="6915149" y="745842"/>
                </a:cubicBezTo>
                <a:cubicBezTo>
                  <a:pt x="6915242" y="722424"/>
                  <a:pt x="6920695" y="699981"/>
                  <a:pt x="6931508" y="678513"/>
                </a:cubicBezTo>
                <a:cubicBezTo>
                  <a:pt x="6942320" y="657046"/>
                  <a:pt x="6957935" y="639403"/>
                  <a:pt x="6978354" y="625583"/>
                </a:cubicBezTo>
                <a:cubicBezTo>
                  <a:pt x="6998772" y="611764"/>
                  <a:pt x="7023435" y="604617"/>
                  <a:pt x="7052346" y="604142"/>
                </a:cubicBezTo>
                <a:close/>
                <a:moveTo>
                  <a:pt x="6527307" y="604142"/>
                </a:moveTo>
                <a:cubicBezTo>
                  <a:pt x="6539014" y="604261"/>
                  <a:pt x="6550516" y="605658"/>
                  <a:pt x="6561814" y="608332"/>
                </a:cubicBezTo>
                <a:cubicBezTo>
                  <a:pt x="6573111" y="611007"/>
                  <a:pt x="6582770" y="614243"/>
                  <a:pt x="6590791" y="618042"/>
                </a:cubicBezTo>
                <a:lnTo>
                  <a:pt x="6560483" y="781894"/>
                </a:lnTo>
                <a:cubicBezTo>
                  <a:pt x="6556532" y="802742"/>
                  <a:pt x="6551429" y="820502"/>
                  <a:pt x="6545175" y="835174"/>
                </a:cubicBezTo>
                <a:cubicBezTo>
                  <a:pt x="6538920" y="849846"/>
                  <a:pt x="6530643" y="861573"/>
                  <a:pt x="6520345" y="870356"/>
                </a:cubicBezTo>
                <a:cubicBezTo>
                  <a:pt x="6510292" y="878788"/>
                  <a:pt x="6499166" y="884613"/>
                  <a:pt x="6486964" y="887833"/>
                </a:cubicBezTo>
                <a:cubicBezTo>
                  <a:pt x="6474762" y="891052"/>
                  <a:pt x="6462815" y="892585"/>
                  <a:pt x="6451126" y="892432"/>
                </a:cubicBezTo>
                <a:cubicBezTo>
                  <a:pt x="6438881" y="892364"/>
                  <a:pt x="6427559" y="891069"/>
                  <a:pt x="6417161" y="888548"/>
                </a:cubicBezTo>
                <a:cubicBezTo>
                  <a:pt x="6406762" y="886027"/>
                  <a:pt x="6398305" y="882688"/>
                  <a:pt x="6391789" y="878532"/>
                </a:cubicBezTo>
                <a:lnTo>
                  <a:pt x="6401619" y="851923"/>
                </a:lnTo>
                <a:cubicBezTo>
                  <a:pt x="6407685" y="855698"/>
                  <a:pt x="6415286" y="858807"/>
                  <a:pt x="6424422" y="861249"/>
                </a:cubicBezTo>
                <a:cubicBezTo>
                  <a:pt x="6433559" y="863692"/>
                  <a:pt x="6443416" y="864956"/>
                  <a:pt x="6453993" y="865041"/>
                </a:cubicBezTo>
                <a:cubicBezTo>
                  <a:pt x="6470735" y="865442"/>
                  <a:pt x="6485275" y="860336"/>
                  <a:pt x="6497613" y="849724"/>
                </a:cubicBezTo>
                <a:cubicBezTo>
                  <a:pt x="6509952" y="839112"/>
                  <a:pt x="6519167" y="820590"/>
                  <a:pt x="6525259" y="794158"/>
                </a:cubicBezTo>
                <a:lnTo>
                  <a:pt x="6531812" y="764690"/>
                </a:lnTo>
                <a:lnTo>
                  <a:pt x="6530583" y="764690"/>
                </a:lnTo>
                <a:cubicBezTo>
                  <a:pt x="6521905" y="778802"/>
                  <a:pt x="6511718" y="789355"/>
                  <a:pt x="6500019" y="796351"/>
                </a:cubicBezTo>
                <a:cubicBezTo>
                  <a:pt x="6488320" y="803347"/>
                  <a:pt x="6475573" y="806840"/>
                  <a:pt x="6461775" y="806831"/>
                </a:cubicBezTo>
                <a:cubicBezTo>
                  <a:pt x="6441896" y="806167"/>
                  <a:pt x="6426907" y="799110"/>
                  <a:pt x="6416807" y="785658"/>
                </a:cubicBezTo>
                <a:cubicBezTo>
                  <a:pt x="6406706" y="772206"/>
                  <a:pt x="6401644" y="756340"/>
                  <a:pt x="6401619" y="738058"/>
                </a:cubicBezTo>
                <a:cubicBezTo>
                  <a:pt x="6401623" y="715252"/>
                  <a:pt x="6406751" y="693724"/>
                  <a:pt x="6417002" y="673476"/>
                </a:cubicBezTo>
                <a:cubicBezTo>
                  <a:pt x="6427254" y="653227"/>
                  <a:pt x="6441783" y="636712"/>
                  <a:pt x="6460590" y="623929"/>
                </a:cubicBezTo>
                <a:cubicBezTo>
                  <a:pt x="6479397" y="611147"/>
                  <a:pt x="6501636" y="604551"/>
                  <a:pt x="6527307" y="604142"/>
                </a:cubicBezTo>
                <a:close/>
                <a:moveTo>
                  <a:pt x="6316065" y="604142"/>
                </a:moveTo>
                <a:cubicBezTo>
                  <a:pt x="6328550" y="603834"/>
                  <a:pt x="6339906" y="607823"/>
                  <a:pt x="6350132" y="616107"/>
                </a:cubicBezTo>
                <a:cubicBezTo>
                  <a:pt x="6360359" y="624391"/>
                  <a:pt x="6365778" y="638816"/>
                  <a:pt x="6366392" y="659384"/>
                </a:cubicBezTo>
                <a:cubicBezTo>
                  <a:pt x="6366366" y="663812"/>
                  <a:pt x="6366008" y="668881"/>
                  <a:pt x="6365318" y="674589"/>
                </a:cubicBezTo>
                <a:cubicBezTo>
                  <a:pt x="6364628" y="680297"/>
                  <a:pt x="6363759" y="685878"/>
                  <a:pt x="6362711" y="691330"/>
                </a:cubicBezTo>
                <a:lnTo>
                  <a:pt x="6340626" y="806831"/>
                </a:lnTo>
                <a:lnTo>
                  <a:pt x="6306645" y="806831"/>
                </a:lnTo>
                <a:lnTo>
                  <a:pt x="6328352" y="692559"/>
                </a:lnTo>
                <a:cubicBezTo>
                  <a:pt x="6329188" y="688608"/>
                  <a:pt x="6329871" y="684427"/>
                  <a:pt x="6330400" y="680016"/>
                </a:cubicBezTo>
                <a:cubicBezTo>
                  <a:pt x="6330929" y="675604"/>
                  <a:pt x="6331202" y="671321"/>
                  <a:pt x="6331219" y="667166"/>
                </a:cubicBezTo>
                <a:cubicBezTo>
                  <a:pt x="6331382" y="656935"/>
                  <a:pt x="6329111" y="648624"/>
                  <a:pt x="6324410" y="642233"/>
                </a:cubicBezTo>
                <a:cubicBezTo>
                  <a:pt x="6319709" y="635842"/>
                  <a:pt x="6311602" y="632548"/>
                  <a:pt x="6300092" y="632352"/>
                </a:cubicBezTo>
                <a:cubicBezTo>
                  <a:pt x="6291817" y="632407"/>
                  <a:pt x="6283064" y="635527"/>
                  <a:pt x="6273833" y="641711"/>
                </a:cubicBezTo>
                <a:cubicBezTo>
                  <a:pt x="6264603" y="647895"/>
                  <a:pt x="6256214" y="656810"/>
                  <a:pt x="6248668" y="668455"/>
                </a:cubicBezTo>
                <a:cubicBezTo>
                  <a:pt x="6241120" y="680100"/>
                  <a:pt x="6235735" y="694142"/>
                  <a:pt x="6232512" y="710580"/>
                </a:cubicBezTo>
                <a:lnTo>
                  <a:pt x="6214491" y="806831"/>
                </a:lnTo>
                <a:lnTo>
                  <a:pt x="6180496" y="806831"/>
                </a:lnTo>
                <a:lnTo>
                  <a:pt x="6207118" y="666383"/>
                </a:lnTo>
                <a:cubicBezTo>
                  <a:pt x="6209328" y="655327"/>
                  <a:pt x="6211154" y="644988"/>
                  <a:pt x="6212596" y="635365"/>
                </a:cubicBezTo>
                <a:cubicBezTo>
                  <a:pt x="6214038" y="625743"/>
                  <a:pt x="6215352" y="616837"/>
                  <a:pt x="6216539" y="608647"/>
                </a:cubicBezTo>
                <a:lnTo>
                  <a:pt x="6246847" y="608647"/>
                </a:lnTo>
                <a:lnTo>
                  <a:pt x="6241932" y="647506"/>
                </a:lnTo>
                <a:lnTo>
                  <a:pt x="6242751" y="647506"/>
                </a:lnTo>
                <a:cubicBezTo>
                  <a:pt x="6251693" y="633524"/>
                  <a:pt x="6262479" y="622819"/>
                  <a:pt x="6275108" y="615389"/>
                </a:cubicBezTo>
                <a:cubicBezTo>
                  <a:pt x="6287736" y="607959"/>
                  <a:pt x="6301388" y="604210"/>
                  <a:pt x="6316065" y="604142"/>
                </a:cubicBezTo>
                <a:close/>
                <a:moveTo>
                  <a:pt x="6109371" y="604142"/>
                </a:moveTo>
                <a:cubicBezTo>
                  <a:pt x="6118973" y="604184"/>
                  <a:pt x="6128502" y="604917"/>
                  <a:pt x="6137959" y="606341"/>
                </a:cubicBezTo>
                <a:cubicBezTo>
                  <a:pt x="6147416" y="607765"/>
                  <a:pt x="6155621" y="609626"/>
                  <a:pt x="6162576" y="611923"/>
                </a:cubicBezTo>
                <a:lnTo>
                  <a:pt x="6142507" y="715110"/>
                </a:lnTo>
                <a:cubicBezTo>
                  <a:pt x="6139230" y="732597"/>
                  <a:pt x="6136875" y="749420"/>
                  <a:pt x="6135442" y="765577"/>
                </a:cubicBezTo>
                <a:cubicBezTo>
                  <a:pt x="6134009" y="781734"/>
                  <a:pt x="6133496" y="795485"/>
                  <a:pt x="6133905" y="806831"/>
                </a:cubicBezTo>
                <a:lnTo>
                  <a:pt x="6102419" y="806831"/>
                </a:lnTo>
                <a:cubicBezTo>
                  <a:pt x="6102453" y="800780"/>
                  <a:pt x="6102897" y="793324"/>
                  <a:pt x="6103748" y="784463"/>
                </a:cubicBezTo>
                <a:cubicBezTo>
                  <a:pt x="6104600" y="775602"/>
                  <a:pt x="6105656" y="766006"/>
                  <a:pt x="6106917" y="755676"/>
                </a:cubicBezTo>
                <a:lnTo>
                  <a:pt x="6106099" y="755676"/>
                </a:lnTo>
                <a:cubicBezTo>
                  <a:pt x="6095158" y="775907"/>
                  <a:pt x="6083140" y="790302"/>
                  <a:pt x="6070044" y="798859"/>
                </a:cubicBezTo>
                <a:cubicBezTo>
                  <a:pt x="6056948" y="807417"/>
                  <a:pt x="6043289" y="811576"/>
                  <a:pt x="6029066" y="811336"/>
                </a:cubicBezTo>
                <a:cubicBezTo>
                  <a:pt x="6011467" y="810963"/>
                  <a:pt x="5997635" y="804759"/>
                  <a:pt x="5987568" y="792724"/>
                </a:cubicBezTo>
                <a:cubicBezTo>
                  <a:pt x="5977500" y="780690"/>
                  <a:pt x="5972370" y="765062"/>
                  <a:pt x="5972174" y="745842"/>
                </a:cubicBezTo>
                <a:cubicBezTo>
                  <a:pt x="5972268" y="722424"/>
                  <a:pt x="5977720" y="699981"/>
                  <a:pt x="5988532" y="678513"/>
                </a:cubicBezTo>
                <a:cubicBezTo>
                  <a:pt x="5999345" y="657046"/>
                  <a:pt x="6014960" y="639403"/>
                  <a:pt x="6035378" y="625583"/>
                </a:cubicBezTo>
                <a:cubicBezTo>
                  <a:pt x="6055797" y="611764"/>
                  <a:pt x="6080461" y="604617"/>
                  <a:pt x="6109371" y="604142"/>
                </a:cubicBezTo>
                <a:close/>
                <a:moveTo>
                  <a:pt x="5601690" y="604142"/>
                </a:moveTo>
                <a:cubicBezTo>
                  <a:pt x="5614174" y="603834"/>
                  <a:pt x="5625530" y="607823"/>
                  <a:pt x="5635757" y="616107"/>
                </a:cubicBezTo>
                <a:cubicBezTo>
                  <a:pt x="5645983" y="624391"/>
                  <a:pt x="5651404" y="638816"/>
                  <a:pt x="5652017" y="659384"/>
                </a:cubicBezTo>
                <a:cubicBezTo>
                  <a:pt x="5651991" y="663812"/>
                  <a:pt x="5651633" y="668881"/>
                  <a:pt x="5650943" y="674589"/>
                </a:cubicBezTo>
                <a:cubicBezTo>
                  <a:pt x="5650253" y="680297"/>
                  <a:pt x="5649384" y="685878"/>
                  <a:pt x="5648336" y="691330"/>
                </a:cubicBezTo>
                <a:lnTo>
                  <a:pt x="5626251" y="806831"/>
                </a:lnTo>
                <a:lnTo>
                  <a:pt x="5592270" y="806831"/>
                </a:lnTo>
                <a:lnTo>
                  <a:pt x="5613977" y="692559"/>
                </a:lnTo>
                <a:cubicBezTo>
                  <a:pt x="5614814" y="688608"/>
                  <a:pt x="5615496" y="684427"/>
                  <a:pt x="5616025" y="680016"/>
                </a:cubicBezTo>
                <a:cubicBezTo>
                  <a:pt x="5616554" y="675604"/>
                  <a:pt x="5616828" y="671321"/>
                  <a:pt x="5616844" y="667166"/>
                </a:cubicBezTo>
                <a:cubicBezTo>
                  <a:pt x="5617007" y="656935"/>
                  <a:pt x="5614737" y="648624"/>
                  <a:pt x="5610035" y="642233"/>
                </a:cubicBezTo>
                <a:cubicBezTo>
                  <a:pt x="5605334" y="635842"/>
                  <a:pt x="5597228" y="632548"/>
                  <a:pt x="5585717" y="632352"/>
                </a:cubicBezTo>
                <a:cubicBezTo>
                  <a:pt x="5577442" y="632407"/>
                  <a:pt x="5568689" y="635527"/>
                  <a:pt x="5559458" y="641711"/>
                </a:cubicBezTo>
                <a:cubicBezTo>
                  <a:pt x="5550228" y="647895"/>
                  <a:pt x="5541839" y="656810"/>
                  <a:pt x="5534292" y="668455"/>
                </a:cubicBezTo>
                <a:cubicBezTo>
                  <a:pt x="5526745" y="680100"/>
                  <a:pt x="5521360" y="694142"/>
                  <a:pt x="5518137" y="710580"/>
                </a:cubicBezTo>
                <a:lnTo>
                  <a:pt x="5500116" y="806831"/>
                </a:lnTo>
                <a:lnTo>
                  <a:pt x="5466121" y="806831"/>
                </a:lnTo>
                <a:lnTo>
                  <a:pt x="5492743" y="666383"/>
                </a:lnTo>
                <a:cubicBezTo>
                  <a:pt x="5494953" y="655327"/>
                  <a:pt x="5496779" y="644988"/>
                  <a:pt x="5498221" y="635365"/>
                </a:cubicBezTo>
                <a:cubicBezTo>
                  <a:pt x="5499663" y="625743"/>
                  <a:pt x="5500977" y="616837"/>
                  <a:pt x="5502163" y="608647"/>
                </a:cubicBezTo>
                <a:lnTo>
                  <a:pt x="5532472" y="608647"/>
                </a:lnTo>
                <a:lnTo>
                  <a:pt x="5527557" y="647506"/>
                </a:lnTo>
                <a:lnTo>
                  <a:pt x="5528376" y="647506"/>
                </a:lnTo>
                <a:cubicBezTo>
                  <a:pt x="5537318" y="633524"/>
                  <a:pt x="5548104" y="622819"/>
                  <a:pt x="5560732" y="615389"/>
                </a:cubicBezTo>
                <a:cubicBezTo>
                  <a:pt x="5573361" y="607959"/>
                  <a:pt x="5587014" y="604210"/>
                  <a:pt x="5601690" y="604142"/>
                </a:cubicBezTo>
                <a:close/>
                <a:moveTo>
                  <a:pt x="5395307" y="604142"/>
                </a:moveTo>
                <a:cubicBezTo>
                  <a:pt x="5414212" y="604490"/>
                  <a:pt x="5428609" y="609415"/>
                  <a:pt x="5438497" y="618918"/>
                </a:cubicBezTo>
                <a:cubicBezTo>
                  <a:pt x="5448386" y="628420"/>
                  <a:pt x="5453363" y="640414"/>
                  <a:pt x="5453430" y="654898"/>
                </a:cubicBezTo>
                <a:cubicBezTo>
                  <a:pt x="5453160" y="672096"/>
                  <a:pt x="5447196" y="685485"/>
                  <a:pt x="5435539" y="695064"/>
                </a:cubicBezTo>
                <a:cubicBezTo>
                  <a:pt x="5423881" y="704643"/>
                  <a:pt x="5408148" y="711263"/>
                  <a:pt x="5388340" y="714926"/>
                </a:cubicBezTo>
                <a:cubicBezTo>
                  <a:pt x="5368533" y="718588"/>
                  <a:pt x="5346271" y="720143"/>
                  <a:pt x="5321552" y="719591"/>
                </a:cubicBezTo>
                <a:cubicBezTo>
                  <a:pt x="5320725" y="724262"/>
                  <a:pt x="5320640" y="730291"/>
                  <a:pt x="5321297" y="737678"/>
                </a:cubicBezTo>
                <a:cubicBezTo>
                  <a:pt x="5321953" y="745065"/>
                  <a:pt x="5323401" y="751606"/>
                  <a:pt x="5325642" y="757302"/>
                </a:cubicBezTo>
                <a:cubicBezTo>
                  <a:pt x="5329612" y="766123"/>
                  <a:pt x="5335401" y="772767"/>
                  <a:pt x="5343007" y="777233"/>
                </a:cubicBezTo>
                <a:cubicBezTo>
                  <a:pt x="5350614" y="781700"/>
                  <a:pt x="5359578" y="783937"/>
                  <a:pt x="5369900" y="783946"/>
                </a:cubicBezTo>
                <a:cubicBezTo>
                  <a:pt x="5381571" y="783775"/>
                  <a:pt x="5391833" y="782272"/>
                  <a:pt x="5400686" y="779437"/>
                </a:cubicBezTo>
                <a:cubicBezTo>
                  <a:pt x="5409538" y="776601"/>
                  <a:pt x="5417032" y="773459"/>
                  <a:pt x="5423169" y="770009"/>
                </a:cubicBezTo>
                <a:lnTo>
                  <a:pt x="5428076" y="795392"/>
                </a:lnTo>
                <a:cubicBezTo>
                  <a:pt x="5420562" y="799795"/>
                  <a:pt x="5411123" y="803457"/>
                  <a:pt x="5399762" y="806378"/>
                </a:cubicBezTo>
                <a:cubicBezTo>
                  <a:pt x="5388400" y="809300"/>
                  <a:pt x="5375988" y="810816"/>
                  <a:pt x="5362524" y="810926"/>
                </a:cubicBezTo>
                <a:cubicBezTo>
                  <a:pt x="5336449" y="810357"/>
                  <a:pt x="5317341" y="802598"/>
                  <a:pt x="5305200" y="787650"/>
                </a:cubicBezTo>
                <a:cubicBezTo>
                  <a:pt x="5293058" y="772701"/>
                  <a:pt x="5287056" y="753977"/>
                  <a:pt x="5287194" y="731478"/>
                </a:cubicBezTo>
                <a:cubicBezTo>
                  <a:pt x="5287344" y="711088"/>
                  <a:pt x="5291953" y="691229"/>
                  <a:pt x="5301017" y="671899"/>
                </a:cubicBezTo>
                <a:cubicBezTo>
                  <a:pt x="5310082" y="652569"/>
                  <a:pt x="5322698" y="636560"/>
                  <a:pt x="5338865" y="623872"/>
                </a:cubicBezTo>
                <a:cubicBezTo>
                  <a:pt x="5355033" y="611184"/>
                  <a:pt x="5373847" y="604607"/>
                  <a:pt x="5395307" y="604142"/>
                </a:cubicBezTo>
                <a:close/>
                <a:moveTo>
                  <a:pt x="4918746" y="604142"/>
                </a:moveTo>
                <a:cubicBezTo>
                  <a:pt x="4928348" y="604184"/>
                  <a:pt x="4937877" y="604917"/>
                  <a:pt x="4947334" y="606341"/>
                </a:cubicBezTo>
                <a:cubicBezTo>
                  <a:pt x="4956791" y="607765"/>
                  <a:pt x="4964996" y="609626"/>
                  <a:pt x="4971951" y="611923"/>
                </a:cubicBezTo>
                <a:lnTo>
                  <a:pt x="4951882" y="715110"/>
                </a:lnTo>
                <a:cubicBezTo>
                  <a:pt x="4948605" y="732597"/>
                  <a:pt x="4946250" y="749420"/>
                  <a:pt x="4944817" y="765577"/>
                </a:cubicBezTo>
                <a:cubicBezTo>
                  <a:pt x="4943384" y="781734"/>
                  <a:pt x="4942871" y="795485"/>
                  <a:pt x="4943280" y="806831"/>
                </a:cubicBezTo>
                <a:lnTo>
                  <a:pt x="4911794" y="806831"/>
                </a:lnTo>
                <a:cubicBezTo>
                  <a:pt x="4911828" y="800780"/>
                  <a:pt x="4912271" y="793324"/>
                  <a:pt x="4913123" y="784463"/>
                </a:cubicBezTo>
                <a:cubicBezTo>
                  <a:pt x="4913975" y="775602"/>
                  <a:pt x="4915031" y="766006"/>
                  <a:pt x="4916292" y="755676"/>
                </a:cubicBezTo>
                <a:lnTo>
                  <a:pt x="4915474" y="755676"/>
                </a:lnTo>
                <a:cubicBezTo>
                  <a:pt x="4904523" y="775907"/>
                  <a:pt x="4892505" y="790302"/>
                  <a:pt x="4879419" y="798859"/>
                </a:cubicBezTo>
                <a:cubicBezTo>
                  <a:pt x="4866333" y="807417"/>
                  <a:pt x="4852677" y="811576"/>
                  <a:pt x="4838452" y="811336"/>
                </a:cubicBezTo>
                <a:cubicBezTo>
                  <a:pt x="4820848" y="810963"/>
                  <a:pt x="4807013" y="804759"/>
                  <a:pt x="4796944" y="792724"/>
                </a:cubicBezTo>
                <a:cubicBezTo>
                  <a:pt x="4786876" y="780690"/>
                  <a:pt x="4781744" y="765062"/>
                  <a:pt x="4781549" y="745842"/>
                </a:cubicBezTo>
                <a:cubicBezTo>
                  <a:pt x="4781643" y="722424"/>
                  <a:pt x="4787096" y="699981"/>
                  <a:pt x="4797909" y="678513"/>
                </a:cubicBezTo>
                <a:cubicBezTo>
                  <a:pt x="4808723" y="657046"/>
                  <a:pt x="4824339" y="639403"/>
                  <a:pt x="4844757" y="625583"/>
                </a:cubicBezTo>
                <a:cubicBezTo>
                  <a:pt x="4865175" y="611764"/>
                  <a:pt x="4889838" y="604617"/>
                  <a:pt x="4918746" y="604142"/>
                </a:cubicBezTo>
                <a:close/>
                <a:moveTo>
                  <a:pt x="3515715" y="604142"/>
                </a:moveTo>
                <a:cubicBezTo>
                  <a:pt x="3528200" y="603834"/>
                  <a:pt x="3539555" y="607823"/>
                  <a:pt x="3549782" y="616107"/>
                </a:cubicBezTo>
                <a:cubicBezTo>
                  <a:pt x="3560009" y="624391"/>
                  <a:pt x="3565429" y="638816"/>
                  <a:pt x="3566042" y="659384"/>
                </a:cubicBezTo>
                <a:cubicBezTo>
                  <a:pt x="3566017" y="663812"/>
                  <a:pt x="3565659" y="668881"/>
                  <a:pt x="3564969" y="674589"/>
                </a:cubicBezTo>
                <a:cubicBezTo>
                  <a:pt x="3564278" y="680297"/>
                  <a:pt x="3563409" y="685878"/>
                  <a:pt x="3562361" y="691330"/>
                </a:cubicBezTo>
                <a:lnTo>
                  <a:pt x="3540276" y="806831"/>
                </a:lnTo>
                <a:lnTo>
                  <a:pt x="3506295" y="806831"/>
                </a:lnTo>
                <a:lnTo>
                  <a:pt x="3528003" y="692559"/>
                </a:lnTo>
                <a:cubicBezTo>
                  <a:pt x="3528839" y="688608"/>
                  <a:pt x="3529522" y="684427"/>
                  <a:pt x="3530050" y="680016"/>
                </a:cubicBezTo>
                <a:cubicBezTo>
                  <a:pt x="3530580" y="675604"/>
                  <a:pt x="3530852" y="671321"/>
                  <a:pt x="3530870" y="667166"/>
                </a:cubicBezTo>
                <a:cubicBezTo>
                  <a:pt x="3531032" y="656935"/>
                  <a:pt x="3528762" y="648624"/>
                  <a:pt x="3524060" y="642233"/>
                </a:cubicBezTo>
                <a:cubicBezTo>
                  <a:pt x="3519359" y="635842"/>
                  <a:pt x="3511253" y="632548"/>
                  <a:pt x="3499742" y="632352"/>
                </a:cubicBezTo>
                <a:cubicBezTo>
                  <a:pt x="3491467" y="632407"/>
                  <a:pt x="3482714" y="635527"/>
                  <a:pt x="3473484" y="641711"/>
                </a:cubicBezTo>
                <a:cubicBezTo>
                  <a:pt x="3464253" y="647895"/>
                  <a:pt x="3455865" y="656810"/>
                  <a:pt x="3448318" y="668455"/>
                </a:cubicBezTo>
                <a:cubicBezTo>
                  <a:pt x="3440770" y="680100"/>
                  <a:pt x="3435386" y="694142"/>
                  <a:pt x="3432162" y="710580"/>
                </a:cubicBezTo>
                <a:lnTo>
                  <a:pt x="3414141" y="806831"/>
                </a:lnTo>
                <a:lnTo>
                  <a:pt x="3380146" y="806831"/>
                </a:lnTo>
                <a:lnTo>
                  <a:pt x="3406769" y="666383"/>
                </a:lnTo>
                <a:cubicBezTo>
                  <a:pt x="3408979" y="655327"/>
                  <a:pt x="3410805" y="644988"/>
                  <a:pt x="3412247" y="635365"/>
                </a:cubicBezTo>
                <a:cubicBezTo>
                  <a:pt x="3413689" y="625743"/>
                  <a:pt x="3415003" y="616837"/>
                  <a:pt x="3416189" y="608647"/>
                </a:cubicBezTo>
                <a:lnTo>
                  <a:pt x="3446497" y="608647"/>
                </a:lnTo>
                <a:lnTo>
                  <a:pt x="3441582" y="647506"/>
                </a:lnTo>
                <a:lnTo>
                  <a:pt x="3442401" y="647506"/>
                </a:lnTo>
                <a:cubicBezTo>
                  <a:pt x="3451344" y="633524"/>
                  <a:pt x="3462129" y="622819"/>
                  <a:pt x="3474758" y="615389"/>
                </a:cubicBezTo>
                <a:cubicBezTo>
                  <a:pt x="3487386" y="607959"/>
                  <a:pt x="3501039" y="604210"/>
                  <a:pt x="3515715" y="604142"/>
                </a:cubicBezTo>
                <a:close/>
                <a:moveTo>
                  <a:pt x="3283212" y="604142"/>
                </a:moveTo>
                <a:cubicBezTo>
                  <a:pt x="3301059" y="604382"/>
                  <a:pt x="3315694" y="608403"/>
                  <a:pt x="3327119" y="616205"/>
                </a:cubicBezTo>
                <a:cubicBezTo>
                  <a:pt x="3338544" y="624008"/>
                  <a:pt x="3346988" y="634155"/>
                  <a:pt x="3352451" y="646647"/>
                </a:cubicBezTo>
                <a:cubicBezTo>
                  <a:pt x="3357914" y="659138"/>
                  <a:pt x="3360626" y="672537"/>
                  <a:pt x="3360588" y="686844"/>
                </a:cubicBezTo>
                <a:cubicBezTo>
                  <a:pt x="3360462" y="707599"/>
                  <a:pt x="3355896" y="727402"/>
                  <a:pt x="3346887" y="746251"/>
                </a:cubicBezTo>
                <a:cubicBezTo>
                  <a:pt x="3337877" y="765101"/>
                  <a:pt x="3325181" y="780559"/>
                  <a:pt x="3308796" y="792626"/>
                </a:cubicBezTo>
                <a:cubicBezTo>
                  <a:pt x="3292411" y="804693"/>
                  <a:pt x="3273093" y="810929"/>
                  <a:pt x="3250841" y="811336"/>
                </a:cubicBezTo>
                <a:cubicBezTo>
                  <a:pt x="3225931" y="810732"/>
                  <a:pt x="3206840" y="802736"/>
                  <a:pt x="3193565" y="787347"/>
                </a:cubicBezTo>
                <a:cubicBezTo>
                  <a:pt x="3180290" y="771957"/>
                  <a:pt x="3173590" y="752796"/>
                  <a:pt x="3173464" y="729863"/>
                </a:cubicBezTo>
                <a:cubicBezTo>
                  <a:pt x="3173627" y="707803"/>
                  <a:pt x="3178347" y="687287"/>
                  <a:pt x="3187621" y="668316"/>
                </a:cubicBezTo>
                <a:cubicBezTo>
                  <a:pt x="3196895" y="649345"/>
                  <a:pt x="3209744" y="633993"/>
                  <a:pt x="3226167" y="622260"/>
                </a:cubicBezTo>
                <a:cubicBezTo>
                  <a:pt x="3242589" y="610527"/>
                  <a:pt x="3261603" y="604488"/>
                  <a:pt x="3283212" y="604142"/>
                </a:cubicBezTo>
                <a:close/>
                <a:moveTo>
                  <a:pt x="2707783" y="604142"/>
                </a:moveTo>
                <a:cubicBezTo>
                  <a:pt x="2719489" y="604261"/>
                  <a:pt x="2730992" y="605658"/>
                  <a:pt x="2742290" y="608332"/>
                </a:cubicBezTo>
                <a:cubicBezTo>
                  <a:pt x="2753587" y="611007"/>
                  <a:pt x="2763246" y="614243"/>
                  <a:pt x="2771267" y="618042"/>
                </a:cubicBezTo>
                <a:lnTo>
                  <a:pt x="2740958" y="781894"/>
                </a:lnTo>
                <a:cubicBezTo>
                  <a:pt x="2737008" y="802742"/>
                  <a:pt x="2731905" y="820502"/>
                  <a:pt x="2725651" y="835174"/>
                </a:cubicBezTo>
                <a:cubicBezTo>
                  <a:pt x="2719396" y="849846"/>
                  <a:pt x="2711118" y="861573"/>
                  <a:pt x="2700820" y="870356"/>
                </a:cubicBezTo>
                <a:cubicBezTo>
                  <a:pt x="2690768" y="878788"/>
                  <a:pt x="2679641" y="884613"/>
                  <a:pt x="2667439" y="887833"/>
                </a:cubicBezTo>
                <a:cubicBezTo>
                  <a:pt x="2655238" y="891052"/>
                  <a:pt x="2643292" y="892585"/>
                  <a:pt x="2631602" y="892432"/>
                </a:cubicBezTo>
                <a:cubicBezTo>
                  <a:pt x="2619357" y="892364"/>
                  <a:pt x="2608035" y="891069"/>
                  <a:pt x="2597637" y="888548"/>
                </a:cubicBezTo>
                <a:cubicBezTo>
                  <a:pt x="2587238" y="886027"/>
                  <a:pt x="2578781" y="882688"/>
                  <a:pt x="2572265" y="878532"/>
                </a:cubicBezTo>
                <a:lnTo>
                  <a:pt x="2582095" y="851923"/>
                </a:lnTo>
                <a:cubicBezTo>
                  <a:pt x="2588160" y="855698"/>
                  <a:pt x="2595761" y="858807"/>
                  <a:pt x="2604898" y="861249"/>
                </a:cubicBezTo>
                <a:cubicBezTo>
                  <a:pt x="2614035" y="863692"/>
                  <a:pt x="2623892" y="864956"/>
                  <a:pt x="2634468" y="865041"/>
                </a:cubicBezTo>
                <a:cubicBezTo>
                  <a:pt x="2651210" y="865442"/>
                  <a:pt x="2665750" y="860336"/>
                  <a:pt x="2678089" y="849724"/>
                </a:cubicBezTo>
                <a:cubicBezTo>
                  <a:pt x="2690427" y="839112"/>
                  <a:pt x="2699643" y="820590"/>
                  <a:pt x="2705735" y="794158"/>
                </a:cubicBezTo>
                <a:lnTo>
                  <a:pt x="2712288" y="764690"/>
                </a:lnTo>
                <a:lnTo>
                  <a:pt x="2711059" y="764690"/>
                </a:lnTo>
                <a:cubicBezTo>
                  <a:pt x="2702381" y="778802"/>
                  <a:pt x="2692193" y="789355"/>
                  <a:pt x="2680495" y="796351"/>
                </a:cubicBezTo>
                <a:cubicBezTo>
                  <a:pt x="2668797" y="803347"/>
                  <a:pt x="2656048" y="806840"/>
                  <a:pt x="2642251" y="806831"/>
                </a:cubicBezTo>
                <a:cubicBezTo>
                  <a:pt x="2622372" y="806167"/>
                  <a:pt x="2607383" y="799110"/>
                  <a:pt x="2597282" y="785658"/>
                </a:cubicBezTo>
                <a:cubicBezTo>
                  <a:pt x="2587182" y="772206"/>
                  <a:pt x="2582119" y="756340"/>
                  <a:pt x="2582095" y="738058"/>
                </a:cubicBezTo>
                <a:cubicBezTo>
                  <a:pt x="2582099" y="715252"/>
                  <a:pt x="2587227" y="693724"/>
                  <a:pt x="2597478" y="673476"/>
                </a:cubicBezTo>
                <a:cubicBezTo>
                  <a:pt x="2607729" y="653227"/>
                  <a:pt x="2622259" y="636712"/>
                  <a:pt x="2641065" y="623929"/>
                </a:cubicBezTo>
                <a:cubicBezTo>
                  <a:pt x="2659873" y="611147"/>
                  <a:pt x="2682112" y="604551"/>
                  <a:pt x="2707783" y="604142"/>
                </a:cubicBezTo>
                <a:close/>
                <a:moveTo>
                  <a:pt x="2496541" y="604142"/>
                </a:moveTo>
                <a:cubicBezTo>
                  <a:pt x="2509025" y="603834"/>
                  <a:pt x="2520381" y="607823"/>
                  <a:pt x="2530608" y="616107"/>
                </a:cubicBezTo>
                <a:cubicBezTo>
                  <a:pt x="2540835" y="624391"/>
                  <a:pt x="2546254" y="638816"/>
                  <a:pt x="2546867" y="659384"/>
                </a:cubicBezTo>
                <a:cubicBezTo>
                  <a:pt x="2546842" y="663812"/>
                  <a:pt x="2546484" y="668881"/>
                  <a:pt x="2545794" y="674589"/>
                </a:cubicBezTo>
                <a:cubicBezTo>
                  <a:pt x="2545104" y="680297"/>
                  <a:pt x="2544235" y="685878"/>
                  <a:pt x="2543187" y="691330"/>
                </a:cubicBezTo>
                <a:lnTo>
                  <a:pt x="2521102" y="806831"/>
                </a:lnTo>
                <a:lnTo>
                  <a:pt x="2487120" y="806831"/>
                </a:lnTo>
                <a:lnTo>
                  <a:pt x="2508828" y="692559"/>
                </a:lnTo>
                <a:cubicBezTo>
                  <a:pt x="2509664" y="688608"/>
                  <a:pt x="2510347" y="684427"/>
                  <a:pt x="2510876" y="680016"/>
                </a:cubicBezTo>
                <a:cubicBezTo>
                  <a:pt x="2511405" y="675604"/>
                  <a:pt x="2511678" y="671321"/>
                  <a:pt x="2511695" y="667166"/>
                </a:cubicBezTo>
                <a:cubicBezTo>
                  <a:pt x="2511858" y="656935"/>
                  <a:pt x="2509588" y="648624"/>
                  <a:pt x="2504886" y="642233"/>
                </a:cubicBezTo>
                <a:cubicBezTo>
                  <a:pt x="2500185" y="635842"/>
                  <a:pt x="2492078" y="632548"/>
                  <a:pt x="2480567" y="632352"/>
                </a:cubicBezTo>
                <a:cubicBezTo>
                  <a:pt x="2472293" y="632407"/>
                  <a:pt x="2463540" y="635527"/>
                  <a:pt x="2454309" y="641711"/>
                </a:cubicBezTo>
                <a:cubicBezTo>
                  <a:pt x="2445078" y="647895"/>
                  <a:pt x="2436690" y="656810"/>
                  <a:pt x="2429143" y="668455"/>
                </a:cubicBezTo>
                <a:cubicBezTo>
                  <a:pt x="2421596" y="680100"/>
                  <a:pt x="2416211" y="694142"/>
                  <a:pt x="2412987" y="710580"/>
                </a:cubicBezTo>
                <a:lnTo>
                  <a:pt x="2394966" y="806831"/>
                </a:lnTo>
                <a:lnTo>
                  <a:pt x="2360971" y="806831"/>
                </a:lnTo>
                <a:lnTo>
                  <a:pt x="2387594" y="666383"/>
                </a:lnTo>
                <a:cubicBezTo>
                  <a:pt x="2389804" y="655327"/>
                  <a:pt x="2391630" y="644988"/>
                  <a:pt x="2393072" y="635365"/>
                </a:cubicBezTo>
                <a:cubicBezTo>
                  <a:pt x="2394514" y="625743"/>
                  <a:pt x="2395828" y="616837"/>
                  <a:pt x="2397014" y="608647"/>
                </a:cubicBezTo>
                <a:lnTo>
                  <a:pt x="2427323" y="608647"/>
                </a:lnTo>
                <a:lnTo>
                  <a:pt x="2422408" y="647506"/>
                </a:lnTo>
                <a:lnTo>
                  <a:pt x="2423227" y="647506"/>
                </a:lnTo>
                <a:cubicBezTo>
                  <a:pt x="2432170" y="633524"/>
                  <a:pt x="2442954" y="622819"/>
                  <a:pt x="2455583" y="615389"/>
                </a:cubicBezTo>
                <a:cubicBezTo>
                  <a:pt x="2468212" y="607959"/>
                  <a:pt x="2481865" y="604210"/>
                  <a:pt x="2496541" y="604142"/>
                </a:cubicBezTo>
                <a:close/>
                <a:moveTo>
                  <a:pt x="1566258" y="604142"/>
                </a:moveTo>
                <a:cubicBezTo>
                  <a:pt x="1585163" y="604490"/>
                  <a:pt x="1599559" y="609415"/>
                  <a:pt x="1609447" y="618918"/>
                </a:cubicBezTo>
                <a:cubicBezTo>
                  <a:pt x="1619336" y="628420"/>
                  <a:pt x="1624314" y="640414"/>
                  <a:pt x="1624380" y="654898"/>
                </a:cubicBezTo>
                <a:cubicBezTo>
                  <a:pt x="1624111" y="672096"/>
                  <a:pt x="1618147" y="685485"/>
                  <a:pt x="1606489" y="695064"/>
                </a:cubicBezTo>
                <a:cubicBezTo>
                  <a:pt x="1594831" y="704643"/>
                  <a:pt x="1579099" y="711263"/>
                  <a:pt x="1559292" y="714926"/>
                </a:cubicBezTo>
                <a:cubicBezTo>
                  <a:pt x="1539484" y="718588"/>
                  <a:pt x="1517222" y="720143"/>
                  <a:pt x="1492503" y="719591"/>
                </a:cubicBezTo>
                <a:cubicBezTo>
                  <a:pt x="1491677" y="724262"/>
                  <a:pt x="1491591" y="730291"/>
                  <a:pt x="1492247" y="737678"/>
                </a:cubicBezTo>
                <a:cubicBezTo>
                  <a:pt x="1492904" y="745065"/>
                  <a:pt x="1494352" y="751606"/>
                  <a:pt x="1496593" y="757302"/>
                </a:cubicBezTo>
                <a:cubicBezTo>
                  <a:pt x="1500563" y="766123"/>
                  <a:pt x="1506352" y="772767"/>
                  <a:pt x="1513958" y="777233"/>
                </a:cubicBezTo>
                <a:cubicBezTo>
                  <a:pt x="1521565" y="781700"/>
                  <a:pt x="1530529" y="783937"/>
                  <a:pt x="1540851" y="783946"/>
                </a:cubicBezTo>
                <a:cubicBezTo>
                  <a:pt x="1552522" y="783775"/>
                  <a:pt x="1562784" y="782272"/>
                  <a:pt x="1571636" y="779437"/>
                </a:cubicBezTo>
                <a:cubicBezTo>
                  <a:pt x="1580489" y="776601"/>
                  <a:pt x="1587984" y="773459"/>
                  <a:pt x="1594120" y="770009"/>
                </a:cubicBezTo>
                <a:lnTo>
                  <a:pt x="1599027" y="795392"/>
                </a:lnTo>
                <a:cubicBezTo>
                  <a:pt x="1591513" y="799795"/>
                  <a:pt x="1582075" y="803457"/>
                  <a:pt x="1570713" y="806378"/>
                </a:cubicBezTo>
                <a:cubicBezTo>
                  <a:pt x="1559351" y="809300"/>
                  <a:pt x="1546938" y="810816"/>
                  <a:pt x="1533474" y="810926"/>
                </a:cubicBezTo>
                <a:cubicBezTo>
                  <a:pt x="1507400" y="810357"/>
                  <a:pt x="1488292" y="802598"/>
                  <a:pt x="1476150" y="787650"/>
                </a:cubicBezTo>
                <a:cubicBezTo>
                  <a:pt x="1464009" y="772701"/>
                  <a:pt x="1458007" y="753977"/>
                  <a:pt x="1458145" y="731478"/>
                </a:cubicBezTo>
                <a:cubicBezTo>
                  <a:pt x="1458295" y="711088"/>
                  <a:pt x="1462903" y="691229"/>
                  <a:pt x="1471967" y="671899"/>
                </a:cubicBezTo>
                <a:cubicBezTo>
                  <a:pt x="1481032" y="652569"/>
                  <a:pt x="1493648" y="636560"/>
                  <a:pt x="1509816" y="623872"/>
                </a:cubicBezTo>
                <a:cubicBezTo>
                  <a:pt x="1525984" y="611184"/>
                  <a:pt x="1544798" y="604607"/>
                  <a:pt x="1566258" y="604142"/>
                </a:cubicBezTo>
                <a:close/>
                <a:moveTo>
                  <a:pt x="596560" y="604142"/>
                </a:moveTo>
                <a:cubicBezTo>
                  <a:pt x="611633" y="604423"/>
                  <a:pt x="622919" y="608665"/>
                  <a:pt x="630418" y="616871"/>
                </a:cubicBezTo>
                <a:cubicBezTo>
                  <a:pt x="637918" y="625076"/>
                  <a:pt x="642042" y="635561"/>
                  <a:pt x="642791" y="648325"/>
                </a:cubicBezTo>
                <a:cubicBezTo>
                  <a:pt x="651671" y="633976"/>
                  <a:pt x="662292" y="623083"/>
                  <a:pt x="674654" y="615644"/>
                </a:cubicBezTo>
                <a:cubicBezTo>
                  <a:pt x="687017" y="608206"/>
                  <a:pt x="700712" y="604372"/>
                  <a:pt x="715739" y="604142"/>
                </a:cubicBezTo>
                <a:cubicBezTo>
                  <a:pt x="727765" y="603979"/>
                  <a:pt x="738611" y="607984"/>
                  <a:pt x="748276" y="616157"/>
                </a:cubicBezTo>
                <a:cubicBezTo>
                  <a:pt x="757941" y="624330"/>
                  <a:pt x="763054" y="637646"/>
                  <a:pt x="763616" y="656107"/>
                </a:cubicBezTo>
                <a:cubicBezTo>
                  <a:pt x="763607" y="660937"/>
                  <a:pt x="763317" y="666329"/>
                  <a:pt x="762747" y="672285"/>
                </a:cubicBezTo>
                <a:cubicBezTo>
                  <a:pt x="762176" y="678241"/>
                  <a:pt x="761375" y="684043"/>
                  <a:pt x="760344" y="689692"/>
                </a:cubicBezTo>
                <a:lnTo>
                  <a:pt x="738260" y="806831"/>
                </a:lnTo>
                <a:lnTo>
                  <a:pt x="705084" y="806831"/>
                </a:lnTo>
                <a:lnTo>
                  <a:pt x="726394" y="692559"/>
                </a:lnTo>
                <a:cubicBezTo>
                  <a:pt x="727231" y="688771"/>
                  <a:pt x="727914" y="684572"/>
                  <a:pt x="728443" y="679965"/>
                </a:cubicBezTo>
                <a:cubicBezTo>
                  <a:pt x="728972" y="675357"/>
                  <a:pt x="729246" y="670954"/>
                  <a:pt x="729263" y="666756"/>
                </a:cubicBezTo>
                <a:cubicBezTo>
                  <a:pt x="729400" y="656184"/>
                  <a:pt x="727179" y="647839"/>
                  <a:pt x="722603" y="641721"/>
                </a:cubicBezTo>
                <a:cubicBezTo>
                  <a:pt x="718027" y="635603"/>
                  <a:pt x="710275" y="632480"/>
                  <a:pt x="699346" y="632352"/>
                </a:cubicBezTo>
                <a:cubicBezTo>
                  <a:pt x="686522" y="632625"/>
                  <a:pt x="674159" y="639246"/>
                  <a:pt x="662259" y="652216"/>
                </a:cubicBezTo>
                <a:cubicBezTo>
                  <a:pt x="650358" y="665186"/>
                  <a:pt x="642097" y="682866"/>
                  <a:pt x="637475" y="705256"/>
                </a:cubicBezTo>
                <a:lnTo>
                  <a:pt x="618255" y="806831"/>
                </a:lnTo>
                <a:lnTo>
                  <a:pt x="585502" y="806831"/>
                </a:lnTo>
                <a:lnTo>
                  <a:pt x="607619" y="690511"/>
                </a:lnTo>
                <a:cubicBezTo>
                  <a:pt x="608438" y="686228"/>
                  <a:pt x="609052" y="682098"/>
                  <a:pt x="609462" y="678122"/>
                </a:cubicBezTo>
                <a:cubicBezTo>
                  <a:pt x="609871" y="674145"/>
                  <a:pt x="610076" y="670220"/>
                  <a:pt x="610076" y="666346"/>
                </a:cubicBezTo>
                <a:cubicBezTo>
                  <a:pt x="610409" y="657583"/>
                  <a:pt x="608617" y="649818"/>
                  <a:pt x="604701" y="643052"/>
                </a:cubicBezTo>
                <a:cubicBezTo>
                  <a:pt x="600784" y="636285"/>
                  <a:pt x="592746" y="632719"/>
                  <a:pt x="580587" y="632352"/>
                </a:cubicBezTo>
                <a:cubicBezTo>
                  <a:pt x="567498" y="632838"/>
                  <a:pt x="554767" y="640057"/>
                  <a:pt x="542394" y="654008"/>
                </a:cubicBezTo>
                <a:cubicBezTo>
                  <a:pt x="530021" y="667959"/>
                  <a:pt x="521591" y="685724"/>
                  <a:pt x="517103" y="707304"/>
                </a:cubicBezTo>
                <a:lnTo>
                  <a:pt x="498672" y="806831"/>
                </a:lnTo>
                <a:lnTo>
                  <a:pt x="465496" y="806831"/>
                </a:lnTo>
                <a:lnTo>
                  <a:pt x="492119" y="666383"/>
                </a:lnTo>
                <a:cubicBezTo>
                  <a:pt x="496146" y="644271"/>
                  <a:pt x="499150" y="625026"/>
                  <a:pt x="501129" y="608647"/>
                </a:cubicBezTo>
                <a:lnTo>
                  <a:pt x="531028" y="608647"/>
                </a:lnTo>
                <a:lnTo>
                  <a:pt x="525704" y="645868"/>
                </a:lnTo>
                <a:lnTo>
                  <a:pt x="526933" y="645868"/>
                </a:lnTo>
                <a:cubicBezTo>
                  <a:pt x="536259" y="632134"/>
                  <a:pt x="546891" y="621753"/>
                  <a:pt x="558828" y="614724"/>
                </a:cubicBezTo>
                <a:cubicBezTo>
                  <a:pt x="570766" y="607694"/>
                  <a:pt x="583343" y="604167"/>
                  <a:pt x="596560" y="604142"/>
                </a:cubicBezTo>
                <a:close/>
                <a:moveTo>
                  <a:pt x="394371" y="604142"/>
                </a:moveTo>
                <a:cubicBezTo>
                  <a:pt x="403973" y="604184"/>
                  <a:pt x="413502" y="604917"/>
                  <a:pt x="422959" y="606341"/>
                </a:cubicBezTo>
                <a:cubicBezTo>
                  <a:pt x="432416" y="607765"/>
                  <a:pt x="440622" y="609626"/>
                  <a:pt x="447576" y="611923"/>
                </a:cubicBezTo>
                <a:lnTo>
                  <a:pt x="427507" y="715110"/>
                </a:lnTo>
                <a:cubicBezTo>
                  <a:pt x="424231" y="732597"/>
                  <a:pt x="421876" y="749420"/>
                  <a:pt x="420442" y="765577"/>
                </a:cubicBezTo>
                <a:cubicBezTo>
                  <a:pt x="419009" y="781734"/>
                  <a:pt x="418497" y="795485"/>
                  <a:pt x="418906" y="806831"/>
                </a:cubicBezTo>
                <a:lnTo>
                  <a:pt x="387420" y="806831"/>
                </a:lnTo>
                <a:cubicBezTo>
                  <a:pt x="387454" y="800780"/>
                  <a:pt x="387897" y="793324"/>
                  <a:pt x="388749" y="784463"/>
                </a:cubicBezTo>
                <a:cubicBezTo>
                  <a:pt x="389601" y="775602"/>
                  <a:pt x="390657" y="766006"/>
                  <a:pt x="391918" y="755676"/>
                </a:cubicBezTo>
                <a:lnTo>
                  <a:pt x="391100" y="755676"/>
                </a:lnTo>
                <a:cubicBezTo>
                  <a:pt x="380159" y="775907"/>
                  <a:pt x="368140" y="790302"/>
                  <a:pt x="355045" y="798859"/>
                </a:cubicBezTo>
                <a:cubicBezTo>
                  <a:pt x="341949" y="807417"/>
                  <a:pt x="328290" y="811576"/>
                  <a:pt x="314066" y="811336"/>
                </a:cubicBezTo>
                <a:cubicBezTo>
                  <a:pt x="296468" y="810963"/>
                  <a:pt x="282636" y="804759"/>
                  <a:pt x="272568" y="792724"/>
                </a:cubicBezTo>
                <a:cubicBezTo>
                  <a:pt x="262501" y="780690"/>
                  <a:pt x="257370" y="765062"/>
                  <a:pt x="257175" y="745842"/>
                </a:cubicBezTo>
                <a:cubicBezTo>
                  <a:pt x="257268" y="722424"/>
                  <a:pt x="262720" y="699981"/>
                  <a:pt x="273533" y="678513"/>
                </a:cubicBezTo>
                <a:cubicBezTo>
                  <a:pt x="284346" y="657046"/>
                  <a:pt x="299961" y="639403"/>
                  <a:pt x="320379" y="625583"/>
                </a:cubicBezTo>
                <a:cubicBezTo>
                  <a:pt x="340797" y="611764"/>
                  <a:pt x="365461" y="604617"/>
                  <a:pt x="394371" y="604142"/>
                </a:cubicBezTo>
                <a:close/>
                <a:moveTo>
                  <a:pt x="7922344" y="575472"/>
                </a:moveTo>
                <a:cubicBezTo>
                  <a:pt x="7923554" y="579013"/>
                  <a:pt x="7924405" y="582785"/>
                  <a:pt x="7924899" y="586786"/>
                </a:cubicBezTo>
                <a:cubicBezTo>
                  <a:pt x="7925393" y="590788"/>
                  <a:pt x="7925631" y="594662"/>
                  <a:pt x="7925615" y="598408"/>
                </a:cubicBezTo>
                <a:cubicBezTo>
                  <a:pt x="7925505" y="611866"/>
                  <a:pt x="7921738" y="622300"/>
                  <a:pt x="7914314" y="629711"/>
                </a:cubicBezTo>
                <a:cubicBezTo>
                  <a:pt x="7906889" y="637122"/>
                  <a:pt x="7896464" y="640596"/>
                  <a:pt x="7883035" y="640134"/>
                </a:cubicBezTo>
                <a:cubicBezTo>
                  <a:pt x="7886913" y="646536"/>
                  <a:pt x="7889793" y="653706"/>
                  <a:pt x="7891675" y="661644"/>
                </a:cubicBezTo>
                <a:cubicBezTo>
                  <a:pt x="7893558" y="669583"/>
                  <a:pt x="7894496" y="677983"/>
                  <a:pt x="7894487" y="686844"/>
                </a:cubicBezTo>
                <a:cubicBezTo>
                  <a:pt x="7894361" y="707599"/>
                  <a:pt x="7889795" y="727402"/>
                  <a:pt x="7880785" y="746251"/>
                </a:cubicBezTo>
                <a:cubicBezTo>
                  <a:pt x="7871777" y="765101"/>
                  <a:pt x="7859079" y="780559"/>
                  <a:pt x="7842695" y="792626"/>
                </a:cubicBezTo>
                <a:cubicBezTo>
                  <a:pt x="7826311" y="804693"/>
                  <a:pt x="7806993" y="810929"/>
                  <a:pt x="7784740" y="811336"/>
                </a:cubicBezTo>
                <a:cubicBezTo>
                  <a:pt x="7759830" y="810732"/>
                  <a:pt x="7740738" y="802736"/>
                  <a:pt x="7727463" y="787347"/>
                </a:cubicBezTo>
                <a:cubicBezTo>
                  <a:pt x="7714189" y="771957"/>
                  <a:pt x="7707489" y="752796"/>
                  <a:pt x="7707363" y="729863"/>
                </a:cubicBezTo>
                <a:cubicBezTo>
                  <a:pt x="7707527" y="707803"/>
                  <a:pt x="7712245" y="687287"/>
                  <a:pt x="7721520" y="668316"/>
                </a:cubicBezTo>
                <a:cubicBezTo>
                  <a:pt x="7730794" y="649345"/>
                  <a:pt x="7743643" y="633993"/>
                  <a:pt x="7760065" y="622260"/>
                </a:cubicBezTo>
                <a:cubicBezTo>
                  <a:pt x="7776488" y="610527"/>
                  <a:pt x="7795503" y="604488"/>
                  <a:pt x="7817110" y="604142"/>
                </a:cubicBezTo>
                <a:cubicBezTo>
                  <a:pt x="7823445" y="604150"/>
                  <a:pt x="7829421" y="604747"/>
                  <a:pt x="7835037" y="605932"/>
                </a:cubicBezTo>
                <a:cubicBezTo>
                  <a:pt x="7840655" y="607117"/>
                  <a:pt x="7846015" y="608842"/>
                  <a:pt x="7851120" y="611105"/>
                </a:cubicBezTo>
                <a:cubicBezTo>
                  <a:pt x="7855362" y="613110"/>
                  <a:pt x="7859780" y="615141"/>
                  <a:pt x="7864375" y="617197"/>
                </a:cubicBezTo>
                <a:cubicBezTo>
                  <a:pt x="7868969" y="619254"/>
                  <a:pt x="7874099" y="620363"/>
                  <a:pt x="7879763" y="620525"/>
                </a:cubicBezTo>
                <a:cubicBezTo>
                  <a:pt x="7885935" y="620517"/>
                  <a:pt x="7890682" y="618793"/>
                  <a:pt x="7894005" y="615354"/>
                </a:cubicBezTo>
                <a:cubicBezTo>
                  <a:pt x="7897327" y="611916"/>
                  <a:pt x="7899007" y="606813"/>
                  <a:pt x="7899043" y="600046"/>
                </a:cubicBezTo>
                <a:cubicBezTo>
                  <a:pt x="7899043" y="597137"/>
                  <a:pt x="7898733" y="593945"/>
                  <a:pt x="7898111" y="590473"/>
                </a:cubicBezTo>
                <a:cubicBezTo>
                  <a:pt x="7897490" y="587000"/>
                  <a:pt x="7896558" y="583501"/>
                  <a:pt x="7895315" y="579977"/>
                </a:cubicBezTo>
                <a:close/>
                <a:moveTo>
                  <a:pt x="4321895" y="575472"/>
                </a:moveTo>
                <a:cubicBezTo>
                  <a:pt x="4323104" y="579013"/>
                  <a:pt x="4323956" y="582785"/>
                  <a:pt x="4324450" y="586786"/>
                </a:cubicBezTo>
                <a:cubicBezTo>
                  <a:pt x="4324944" y="590788"/>
                  <a:pt x="4325183" y="594662"/>
                  <a:pt x="4325165" y="598408"/>
                </a:cubicBezTo>
                <a:cubicBezTo>
                  <a:pt x="4325056" y="611866"/>
                  <a:pt x="4321290" y="622300"/>
                  <a:pt x="4313864" y="629711"/>
                </a:cubicBezTo>
                <a:cubicBezTo>
                  <a:pt x="4306440" y="637122"/>
                  <a:pt x="4296014" y="640596"/>
                  <a:pt x="4282586" y="640134"/>
                </a:cubicBezTo>
                <a:cubicBezTo>
                  <a:pt x="4286463" y="646536"/>
                  <a:pt x="4289343" y="653706"/>
                  <a:pt x="4291226" y="661644"/>
                </a:cubicBezTo>
                <a:cubicBezTo>
                  <a:pt x="4293109" y="669583"/>
                  <a:pt x="4294046" y="677983"/>
                  <a:pt x="4294038" y="686844"/>
                </a:cubicBezTo>
                <a:cubicBezTo>
                  <a:pt x="4293912" y="707599"/>
                  <a:pt x="4289345" y="727402"/>
                  <a:pt x="4280336" y="746251"/>
                </a:cubicBezTo>
                <a:cubicBezTo>
                  <a:pt x="4271327" y="765101"/>
                  <a:pt x="4258631" y="780559"/>
                  <a:pt x="4242245" y="792626"/>
                </a:cubicBezTo>
                <a:cubicBezTo>
                  <a:pt x="4225861" y="804693"/>
                  <a:pt x="4206543" y="810929"/>
                  <a:pt x="4184291" y="811336"/>
                </a:cubicBezTo>
                <a:cubicBezTo>
                  <a:pt x="4159381" y="810732"/>
                  <a:pt x="4140289" y="802736"/>
                  <a:pt x="4127014" y="787347"/>
                </a:cubicBezTo>
                <a:cubicBezTo>
                  <a:pt x="4113739" y="771957"/>
                  <a:pt x="4107039" y="752796"/>
                  <a:pt x="4106913" y="729863"/>
                </a:cubicBezTo>
                <a:cubicBezTo>
                  <a:pt x="4107077" y="707803"/>
                  <a:pt x="4111796" y="687287"/>
                  <a:pt x="4121070" y="668316"/>
                </a:cubicBezTo>
                <a:cubicBezTo>
                  <a:pt x="4130345" y="649345"/>
                  <a:pt x="4143193" y="633993"/>
                  <a:pt x="4159616" y="622260"/>
                </a:cubicBezTo>
                <a:cubicBezTo>
                  <a:pt x="4176038" y="610527"/>
                  <a:pt x="4195053" y="604488"/>
                  <a:pt x="4216661" y="604142"/>
                </a:cubicBezTo>
                <a:cubicBezTo>
                  <a:pt x="4222995" y="604150"/>
                  <a:pt x="4228971" y="604747"/>
                  <a:pt x="4234588" y="605932"/>
                </a:cubicBezTo>
                <a:cubicBezTo>
                  <a:pt x="4240205" y="607117"/>
                  <a:pt x="4245566" y="608842"/>
                  <a:pt x="4250671" y="611105"/>
                </a:cubicBezTo>
                <a:cubicBezTo>
                  <a:pt x="4254913" y="613110"/>
                  <a:pt x="4259331" y="615141"/>
                  <a:pt x="4263925" y="617197"/>
                </a:cubicBezTo>
                <a:cubicBezTo>
                  <a:pt x="4268519" y="619254"/>
                  <a:pt x="4273649" y="620363"/>
                  <a:pt x="4279315" y="620525"/>
                </a:cubicBezTo>
                <a:cubicBezTo>
                  <a:pt x="4285486" y="620517"/>
                  <a:pt x="4290233" y="618793"/>
                  <a:pt x="4293555" y="615354"/>
                </a:cubicBezTo>
                <a:cubicBezTo>
                  <a:pt x="4296878" y="611916"/>
                  <a:pt x="4298558" y="606813"/>
                  <a:pt x="4298594" y="600046"/>
                </a:cubicBezTo>
                <a:cubicBezTo>
                  <a:pt x="4298594" y="597137"/>
                  <a:pt x="4298283" y="593945"/>
                  <a:pt x="4297662" y="590473"/>
                </a:cubicBezTo>
                <a:cubicBezTo>
                  <a:pt x="4297041" y="587000"/>
                  <a:pt x="4296109" y="583501"/>
                  <a:pt x="4294866" y="579977"/>
                </a:cubicBezTo>
                <a:close/>
                <a:moveTo>
                  <a:pt x="2359745" y="575472"/>
                </a:moveTo>
                <a:cubicBezTo>
                  <a:pt x="2360955" y="579013"/>
                  <a:pt x="2361806" y="582785"/>
                  <a:pt x="2362301" y="586786"/>
                </a:cubicBezTo>
                <a:cubicBezTo>
                  <a:pt x="2362794" y="590788"/>
                  <a:pt x="2363032" y="594662"/>
                  <a:pt x="2363016" y="598408"/>
                </a:cubicBezTo>
                <a:cubicBezTo>
                  <a:pt x="2362906" y="611866"/>
                  <a:pt x="2359139" y="622300"/>
                  <a:pt x="2351715" y="629711"/>
                </a:cubicBezTo>
                <a:cubicBezTo>
                  <a:pt x="2344290" y="637122"/>
                  <a:pt x="2333865" y="640596"/>
                  <a:pt x="2320437" y="640134"/>
                </a:cubicBezTo>
                <a:cubicBezTo>
                  <a:pt x="2324314" y="646536"/>
                  <a:pt x="2327193" y="653706"/>
                  <a:pt x="2329076" y="661644"/>
                </a:cubicBezTo>
                <a:cubicBezTo>
                  <a:pt x="2330959" y="669583"/>
                  <a:pt x="2331897" y="677983"/>
                  <a:pt x="2331888" y="686844"/>
                </a:cubicBezTo>
                <a:cubicBezTo>
                  <a:pt x="2331762" y="707599"/>
                  <a:pt x="2327195" y="727402"/>
                  <a:pt x="2318186" y="746251"/>
                </a:cubicBezTo>
                <a:cubicBezTo>
                  <a:pt x="2309178" y="765101"/>
                  <a:pt x="2296481" y="780559"/>
                  <a:pt x="2280096" y="792626"/>
                </a:cubicBezTo>
                <a:cubicBezTo>
                  <a:pt x="2263712" y="804693"/>
                  <a:pt x="2244393" y="810929"/>
                  <a:pt x="2222141" y="811336"/>
                </a:cubicBezTo>
                <a:cubicBezTo>
                  <a:pt x="2197232" y="810732"/>
                  <a:pt x="2178139" y="802736"/>
                  <a:pt x="2164864" y="787347"/>
                </a:cubicBezTo>
                <a:cubicBezTo>
                  <a:pt x="2151590" y="771957"/>
                  <a:pt x="2144890" y="752796"/>
                  <a:pt x="2144764" y="729863"/>
                </a:cubicBezTo>
                <a:cubicBezTo>
                  <a:pt x="2144927" y="707803"/>
                  <a:pt x="2149646" y="687287"/>
                  <a:pt x="2158920" y="668316"/>
                </a:cubicBezTo>
                <a:cubicBezTo>
                  <a:pt x="2168196" y="649345"/>
                  <a:pt x="2181044" y="633993"/>
                  <a:pt x="2197466" y="622260"/>
                </a:cubicBezTo>
                <a:cubicBezTo>
                  <a:pt x="2213889" y="610527"/>
                  <a:pt x="2232904" y="604488"/>
                  <a:pt x="2254511" y="604142"/>
                </a:cubicBezTo>
                <a:cubicBezTo>
                  <a:pt x="2260846" y="604150"/>
                  <a:pt x="2266821" y="604747"/>
                  <a:pt x="2272438" y="605932"/>
                </a:cubicBezTo>
                <a:cubicBezTo>
                  <a:pt x="2278055" y="607117"/>
                  <a:pt x="2283417" y="608842"/>
                  <a:pt x="2288521" y="611105"/>
                </a:cubicBezTo>
                <a:cubicBezTo>
                  <a:pt x="2292764" y="613110"/>
                  <a:pt x="2297181" y="615141"/>
                  <a:pt x="2301776" y="617197"/>
                </a:cubicBezTo>
                <a:cubicBezTo>
                  <a:pt x="2306370" y="619254"/>
                  <a:pt x="2311500" y="620363"/>
                  <a:pt x="2317166" y="620525"/>
                </a:cubicBezTo>
                <a:cubicBezTo>
                  <a:pt x="2323336" y="620517"/>
                  <a:pt x="2328083" y="618793"/>
                  <a:pt x="2331406" y="615354"/>
                </a:cubicBezTo>
                <a:cubicBezTo>
                  <a:pt x="2334728" y="611916"/>
                  <a:pt x="2336408" y="606813"/>
                  <a:pt x="2336444" y="600046"/>
                </a:cubicBezTo>
                <a:cubicBezTo>
                  <a:pt x="2336444" y="597137"/>
                  <a:pt x="2336134" y="593945"/>
                  <a:pt x="2335513" y="590473"/>
                </a:cubicBezTo>
                <a:cubicBezTo>
                  <a:pt x="2334891" y="587000"/>
                  <a:pt x="2333959" y="583501"/>
                  <a:pt x="2332717" y="579977"/>
                </a:cubicBezTo>
                <a:close/>
                <a:moveTo>
                  <a:pt x="4119613" y="564413"/>
                </a:moveTo>
                <a:cubicBezTo>
                  <a:pt x="4120464" y="567127"/>
                  <a:pt x="4121214" y="570199"/>
                  <a:pt x="4121861" y="573629"/>
                </a:cubicBezTo>
                <a:cubicBezTo>
                  <a:pt x="4122508" y="577059"/>
                  <a:pt x="4122849" y="580540"/>
                  <a:pt x="4122883" y="584073"/>
                </a:cubicBezTo>
                <a:cubicBezTo>
                  <a:pt x="4122918" y="597589"/>
                  <a:pt x="4118964" y="608441"/>
                  <a:pt x="4111022" y="616631"/>
                </a:cubicBezTo>
                <a:cubicBezTo>
                  <a:pt x="4103080" y="624822"/>
                  <a:pt x="4090938" y="629121"/>
                  <a:pt x="4074597" y="629531"/>
                </a:cubicBezTo>
                <a:lnTo>
                  <a:pt x="4051654" y="749095"/>
                </a:lnTo>
                <a:cubicBezTo>
                  <a:pt x="4049614" y="760151"/>
                  <a:pt x="4047856" y="770490"/>
                  <a:pt x="4046379" y="780113"/>
                </a:cubicBezTo>
                <a:cubicBezTo>
                  <a:pt x="4044903" y="789735"/>
                  <a:pt x="4043657" y="798641"/>
                  <a:pt x="4042641" y="806831"/>
                </a:cubicBezTo>
                <a:lnTo>
                  <a:pt x="4011913" y="806831"/>
                </a:lnTo>
                <a:lnTo>
                  <a:pt x="4017240" y="769610"/>
                </a:lnTo>
                <a:lnTo>
                  <a:pt x="4016420" y="769610"/>
                </a:lnTo>
                <a:cubicBezTo>
                  <a:pt x="4007432" y="782628"/>
                  <a:pt x="3996832" y="792805"/>
                  <a:pt x="3984617" y="800141"/>
                </a:cubicBezTo>
                <a:cubicBezTo>
                  <a:pt x="3972403" y="807477"/>
                  <a:pt x="3959651" y="811209"/>
                  <a:pt x="3946361" y="811336"/>
                </a:cubicBezTo>
                <a:cubicBezTo>
                  <a:pt x="3933089" y="811763"/>
                  <a:pt x="3921254" y="807843"/>
                  <a:pt x="3910856" y="799575"/>
                </a:cubicBezTo>
                <a:cubicBezTo>
                  <a:pt x="3900458" y="791308"/>
                  <a:pt x="3894970" y="776132"/>
                  <a:pt x="3894391" y="754047"/>
                </a:cubicBezTo>
                <a:cubicBezTo>
                  <a:pt x="3894391" y="749362"/>
                  <a:pt x="3894698" y="744294"/>
                  <a:pt x="3895311" y="738841"/>
                </a:cubicBezTo>
                <a:cubicBezTo>
                  <a:pt x="3895925" y="733389"/>
                  <a:pt x="3896845" y="727399"/>
                  <a:pt x="3898072" y="720871"/>
                </a:cubicBezTo>
                <a:lnTo>
                  <a:pt x="3919338" y="608647"/>
                </a:lnTo>
                <a:lnTo>
                  <a:pt x="3953327" y="608647"/>
                </a:lnTo>
                <a:lnTo>
                  <a:pt x="3932431" y="719233"/>
                </a:lnTo>
                <a:cubicBezTo>
                  <a:pt x="3931203" y="724745"/>
                  <a:pt x="3930281" y="729899"/>
                  <a:pt x="3929666" y="734694"/>
                </a:cubicBezTo>
                <a:cubicBezTo>
                  <a:pt x="3929052" y="739490"/>
                  <a:pt x="3928744" y="744029"/>
                  <a:pt x="3928744" y="748313"/>
                </a:cubicBezTo>
                <a:cubicBezTo>
                  <a:pt x="3928616" y="758705"/>
                  <a:pt x="3931023" y="766999"/>
                  <a:pt x="3935965" y="773194"/>
                </a:cubicBezTo>
                <a:cubicBezTo>
                  <a:pt x="3940907" y="779389"/>
                  <a:pt x="3949153" y="782563"/>
                  <a:pt x="3960701" y="782717"/>
                </a:cubicBezTo>
                <a:cubicBezTo>
                  <a:pt x="3973623" y="782435"/>
                  <a:pt x="3986392" y="775831"/>
                  <a:pt x="3999008" y="762904"/>
                </a:cubicBezTo>
                <a:cubicBezTo>
                  <a:pt x="4011623" y="749976"/>
                  <a:pt x="4020295" y="732416"/>
                  <a:pt x="4025024" y="710222"/>
                </a:cubicBezTo>
                <a:lnTo>
                  <a:pt x="4044280" y="608647"/>
                </a:lnTo>
                <a:lnTo>
                  <a:pt x="4072139" y="608647"/>
                </a:lnTo>
                <a:cubicBezTo>
                  <a:pt x="4080513" y="608622"/>
                  <a:pt x="4086709" y="606728"/>
                  <a:pt x="4090730" y="602965"/>
                </a:cubicBezTo>
                <a:cubicBezTo>
                  <a:pt x="4094750" y="599202"/>
                  <a:pt x="4096747" y="593724"/>
                  <a:pt x="4096722" y="586530"/>
                </a:cubicBezTo>
                <a:cubicBezTo>
                  <a:pt x="4096696" y="583442"/>
                  <a:pt x="4096337" y="580404"/>
                  <a:pt x="4095646" y="577417"/>
                </a:cubicBezTo>
                <a:cubicBezTo>
                  <a:pt x="4094954" y="574431"/>
                  <a:pt x="4094084" y="571598"/>
                  <a:pt x="4093034" y="568919"/>
                </a:cubicBezTo>
                <a:close/>
                <a:moveTo>
                  <a:pt x="2157463" y="564413"/>
                </a:moveTo>
                <a:cubicBezTo>
                  <a:pt x="2158315" y="567127"/>
                  <a:pt x="2159065" y="570199"/>
                  <a:pt x="2159711" y="573629"/>
                </a:cubicBezTo>
                <a:cubicBezTo>
                  <a:pt x="2160359" y="577059"/>
                  <a:pt x="2160699" y="580540"/>
                  <a:pt x="2160734" y="584073"/>
                </a:cubicBezTo>
                <a:cubicBezTo>
                  <a:pt x="2160769" y="597589"/>
                  <a:pt x="2156815" y="608441"/>
                  <a:pt x="2148873" y="616631"/>
                </a:cubicBezTo>
                <a:cubicBezTo>
                  <a:pt x="2140930" y="624822"/>
                  <a:pt x="2128789" y="629121"/>
                  <a:pt x="2112448" y="629531"/>
                </a:cubicBezTo>
                <a:lnTo>
                  <a:pt x="2089505" y="749095"/>
                </a:lnTo>
                <a:cubicBezTo>
                  <a:pt x="2087465" y="760151"/>
                  <a:pt x="2085706" y="770490"/>
                  <a:pt x="2084230" y="780113"/>
                </a:cubicBezTo>
                <a:cubicBezTo>
                  <a:pt x="2082753" y="789735"/>
                  <a:pt x="2081507" y="798641"/>
                  <a:pt x="2080491" y="806831"/>
                </a:cubicBezTo>
                <a:lnTo>
                  <a:pt x="2049764" y="806831"/>
                </a:lnTo>
                <a:lnTo>
                  <a:pt x="2055090" y="769610"/>
                </a:lnTo>
                <a:lnTo>
                  <a:pt x="2054271" y="769610"/>
                </a:lnTo>
                <a:cubicBezTo>
                  <a:pt x="2045283" y="782628"/>
                  <a:pt x="2034682" y="792805"/>
                  <a:pt x="2022467" y="800141"/>
                </a:cubicBezTo>
                <a:cubicBezTo>
                  <a:pt x="2010253" y="807477"/>
                  <a:pt x="1997501" y="811209"/>
                  <a:pt x="1984212" y="811336"/>
                </a:cubicBezTo>
                <a:cubicBezTo>
                  <a:pt x="1970939" y="811763"/>
                  <a:pt x="1959104" y="807843"/>
                  <a:pt x="1948707" y="799575"/>
                </a:cubicBezTo>
                <a:cubicBezTo>
                  <a:pt x="1938309" y="791308"/>
                  <a:pt x="1932821" y="776132"/>
                  <a:pt x="1932242" y="754047"/>
                </a:cubicBezTo>
                <a:cubicBezTo>
                  <a:pt x="1932242" y="749362"/>
                  <a:pt x="1932549" y="744294"/>
                  <a:pt x="1933162" y="738841"/>
                </a:cubicBezTo>
                <a:cubicBezTo>
                  <a:pt x="1933775" y="733389"/>
                  <a:pt x="1934695" y="727399"/>
                  <a:pt x="1935923" y="720871"/>
                </a:cubicBezTo>
                <a:lnTo>
                  <a:pt x="1957189" y="608647"/>
                </a:lnTo>
                <a:lnTo>
                  <a:pt x="1991177" y="608647"/>
                </a:lnTo>
                <a:lnTo>
                  <a:pt x="1970282" y="719233"/>
                </a:lnTo>
                <a:cubicBezTo>
                  <a:pt x="1969053" y="724745"/>
                  <a:pt x="1968131" y="729899"/>
                  <a:pt x="1967517" y="734694"/>
                </a:cubicBezTo>
                <a:cubicBezTo>
                  <a:pt x="1966902" y="739490"/>
                  <a:pt x="1966595" y="744029"/>
                  <a:pt x="1966595" y="748313"/>
                </a:cubicBezTo>
                <a:cubicBezTo>
                  <a:pt x="1966467" y="758705"/>
                  <a:pt x="1968874" y="766999"/>
                  <a:pt x="1973816" y="773194"/>
                </a:cubicBezTo>
                <a:cubicBezTo>
                  <a:pt x="1978758" y="779389"/>
                  <a:pt x="1987003" y="782563"/>
                  <a:pt x="1998551" y="782717"/>
                </a:cubicBezTo>
                <a:cubicBezTo>
                  <a:pt x="2011474" y="782435"/>
                  <a:pt x="2024243" y="775831"/>
                  <a:pt x="2036858" y="762904"/>
                </a:cubicBezTo>
                <a:cubicBezTo>
                  <a:pt x="2049474" y="749976"/>
                  <a:pt x="2058146" y="732416"/>
                  <a:pt x="2062874" y="710222"/>
                </a:cubicBezTo>
                <a:lnTo>
                  <a:pt x="2082130" y="608647"/>
                </a:lnTo>
                <a:lnTo>
                  <a:pt x="2109990" y="608647"/>
                </a:lnTo>
                <a:cubicBezTo>
                  <a:pt x="2118363" y="608622"/>
                  <a:pt x="2124560" y="606728"/>
                  <a:pt x="2128580" y="602965"/>
                </a:cubicBezTo>
                <a:cubicBezTo>
                  <a:pt x="2132600" y="599202"/>
                  <a:pt x="2134598" y="593724"/>
                  <a:pt x="2134572" y="586530"/>
                </a:cubicBezTo>
                <a:cubicBezTo>
                  <a:pt x="2134546" y="583442"/>
                  <a:pt x="2134188" y="580404"/>
                  <a:pt x="2133496" y="577417"/>
                </a:cubicBezTo>
                <a:cubicBezTo>
                  <a:pt x="2132805" y="574431"/>
                  <a:pt x="2131934" y="571598"/>
                  <a:pt x="2130884" y="568919"/>
                </a:cubicBezTo>
                <a:close/>
                <a:moveTo>
                  <a:pt x="5078698" y="555403"/>
                </a:moveTo>
                <a:lnTo>
                  <a:pt x="5068458" y="608647"/>
                </a:lnTo>
                <a:lnTo>
                  <a:pt x="5115969" y="608647"/>
                </a:lnTo>
                <a:lnTo>
                  <a:pt x="5110645" y="635219"/>
                </a:lnTo>
                <a:lnTo>
                  <a:pt x="5063133" y="635219"/>
                </a:lnTo>
                <a:lnTo>
                  <a:pt x="5044703" y="731502"/>
                </a:lnTo>
                <a:cubicBezTo>
                  <a:pt x="5043653" y="737008"/>
                  <a:pt x="5042783" y="742385"/>
                  <a:pt x="5042092" y="747635"/>
                </a:cubicBezTo>
                <a:cubicBezTo>
                  <a:pt x="5041400" y="752884"/>
                  <a:pt x="5041042" y="758159"/>
                  <a:pt x="5041017" y="763460"/>
                </a:cubicBezTo>
                <a:cubicBezTo>
                  <a:pt x="5040982" y="769444"/>
                  <a:pt x="5042484" y="774070"/>
                  <a:pt x="5045522" y="777339"/>
                </a:cubicBezTo>
                <a:cubicBezTo>
                  <a:pt x="5048559" y="780609"/>
                  <a:pt x="5053338" y="782265"/>
                  <a:pt x="5059857" y="782307"/>
                </a:cubicBezTo>
                <a:cubicBezTo>
                  <a:pt x="5062750" y="782307"/>
                  <a:pt x="5065565" y="782205"/>
                  <a:pt x="5068305" y="782000"/>
                </a:cubicBezTo>
                <a:cubicBezTo>
                  <a:pt x="5071043" y="781795"/>
                  <a:pt x="5073552" y="781488"/>
                  <a:pt x="5075830" y="781078"/>
                </a:cubicBezTo>
                <a:lnTo>
                  <a:pt x="5074192" y="807656"/>
                </a:lnTo>
                <a:cubicBezTo>
                  <a:pt x="5071027" y="808883"/>
                  <a:pt x="5067118" y="809803"/>
                  <a:pt x="5062468" y="810416"/>
                </a:cubicBezTo>
                <a:cubicBezTo>
                  <a:pt x="5057818" y="811029"/>
                  <a:pt x="5052988" y="811336"/>
                  <a:pt x="5047979" y="811336"/>
                </a:cubicBezTo>
                <a:cubicBezTo>
                  <a:pt x="5032996" y="810987"/>
                  <a:pt x="5022257" y="807085"/>
                  <a:pt x="5015764" y="799630"/>
                </a:cubicBezTo>
                <a:cubicBezTo>
                  <a:pt x="5009270" y="792175"/>
                  <a:pt x="5006100" y="783259"/>
                  <a:pt x="5006254" y="772884"/>
                </a:cubicBezTo>
                <a:cubicBezTo>
                  <a:pt x="5006245" y="767207"/>
                  <a:pt x="5006569" y="761352"/>
                  <a:pt x="5007225" y="755317"/>
                </a:cubicBezTo>
                <a:cubicBezTo>
                  <a:pt x="5007881" y="749282"/>
                  <a:pt x="5008921" y="742710"/>
                  <a:pt x="5010344" y="735599"/>
                </a:cubicBezTo>
                <a:lnTo>
                  <a:pt x="5029974" y="635219"/>
                </a:lnTo>
                <a:lnTo>
                  <a:pt x="5001339" y="635219"/>
                </a:lnTo>
                <a:lnTo>
                  <a:pt x="5006663" y="608647"/>
                </a:lnTo>
                <a:lnTo>
                  <a:pt x="5034882" y="608647"/>
                </a:lnTo>
                <a:lnTo>
                  <a:pt x="5043474" y="564004"/>
                </a:lnTo>
                <a:close/>
                <a:moveTo>
                  <a:pt x="1109861" y="554942"/>
                </a:moveTo>
                <a:cubicBezTo>
                  <a:pt x="1097545" y="555019"/>
                  <a:pt x="1086125" y="557425"/>
                  <a:pt x="1075600" y="562162"/>
                </a:cubicBezTo>
                <a:cubicBezTo>
                  <a:pt x="1065076" y="566898"/>
                  <a:pt x="1055602" y="573504"/>
                  <a:pt x="1047178" y="581979"/>
                </a:cubicBezTo>
                <a:cubicBezTo>
                  <a:pt x="1038139" y="591207"/>
                  <a:pt x="1030451" y="602339"/>
                  <a:pt x="1024113" y="615375"/>
                </a:cubicBezTo>
                <a:cubicBezTo>
                  <a:pt x="1017776" y="628411"/>
                  <a:pt x="1012941" y="642061"/>
                  <a:pt x="1009607" y="656326"/>
                </a:cubicBezTo>
                <a:cubicBezTo>
                  <a:pt x="1006274" y="670591"/>
                  <a:pt x="1004595" y="684181"/>
                  <a:pt x="1004569" y="697096"/>
                </a:cubicBezTo>
                <a:cubicBezTo>
                  <a:pt x="1004479" y="711958"/>
                  <a:pt x="1006800" y="725887"/>
                  <a:pt x="1011534" y="738882"/>
                </a:cubicBezTo>
                <a:cubicBezTo>
                  <a:pt x="1016269" y="751878"/>
                  <a:pt x="1023962" y="762438"/>
                  <a:pt x="1034614" y="770563"/>
                </a:cubicBezTo>
                <a:cubicBezTo>
                  <a:pt x="1045266" y="778688"/>
                  <a:pt x="1059423" y="782876"/>
                  <a:pt x="1077086" y="783126"/>
                </a:cubicBezTo>
                <a:cubicBezTo>
                  <a:pt x="1089812" y="783024"/>
                  <a:pt x="1101539" y="780566"/>
                  <a:pt x="1112268" y="775752"/>
                </a:cubicBezTo>
                <a:cubicBezTo>
                  <a:pt x="1122997" y="770939"/>
                  <a:pt x="1132574" y="764384"/>
                  <a:pt x="1140998" y="756088"/>
                </a:cubicBezTo>
                <a:cubicBezTo>
                  <a:pt x="1150026" y="746850"/>
                  <a:pt x="1157643" y="735648"/>
                  <a:pt x="1163850" y="722480"/>
                </a:cubicBezTo>
                <a:cubicBezTo>
                  <a:pt x="1170055" y="709313"/>
                  <a:pt x="1174759" y="695531"/>
                  <a:pt x="1177961" y="681134"/>
                </a:cubicBezTo>
                <a:cubicBezTo>
                  <a:pt x="1181163" y="666737"/>
                  <a:pt x="1182771" y="653077"/>
                  <a:pt x="1182786" y="640152"/>
                </a:cubicBezTo>
                <a:cubicBezTo>
                  <a:pt x="1183009" y="627751"/>
                  <a:pt x="1181198" y="615046"/>
                  <a:pt x="1177354" y="602038"/>
                </a:cubicBezTo>
                <a:cubicBezTo>
                  <a:pt x="1173510" y="589030"/>
                  <a:pt x="1166298" y="578025"/>
                  <a:pt x="1155716" y="569022"/>
                </a:cubicBezTo>
                <a:cubicBezTo>
                  <a:pt x="1145135" y="560020"/>
                  <a:pt x="1129850" y="555326"/>
                  <a:pt x="1109861" y="554942"/>
                </a:cubicBezTo>
                <a:close/>
                <a:moveTo>
                  <a:pt x="52415" y="530828"/>
                </a:moveTo>
                <a:lnTo>
                  <a:pt x="89679" y="530828"/>
                </a:lnTo>
                <a:lnTo>
                  <a:pt x="153151" y="687286"/>
                </a:lnTo>
                <a:cubicBezTo>
                  <a:pt x="158994" y="702628"/>
                  <a:pt x="163789" y="716383"/>
                  <a:pt x="167534" y="728550"/>
                </a:cubicBezTo>
                <a:cubicBezTo>
                  <a:pt x="171279" y="740718"/>
                  <a:pt x="174538" y="752630"/>
                  <a:pt x="177311" y="764286"/>
                </a:cubicBezTo>
                <a:lnTo>
                  <a:pt x="178130" y="763876"/>
                </a:lnTo>
                <a:cubicBezTo>
                  <a:pt x="178889" y="751752"/>
                  <a:pt x="180135" y="739036"/>
                  <a:pt x="181866" y="725728"/>
                </a:cubicBezTo>
                <a:cubicBezTo>
                  <a:pt x="183598" y="712420"/>
                  <a:pt x="186175" y="696312"/>
                  <a:pt x="189596" y="677405"/>
                </a:cubicBezTo>
                <a:lnTo>
                  <a:pt x="217441" y="530828"/>
                </a:lnTo>
                <a:lnTo>
                  <a:pt x="249789" y="530828"/>
                </a:lnTo>
                <a:lnTo>
                  <a:pt x="196967" y="806831"/>
                </a:lnTo>
                <a:lnTo>
                  <a:pt x="163388" y="806831"/>
                </a:lnTo>
                <a:lnTo>
                  <a:pt x="100736" y="650782"/>
                </a:lnTo>
                <a:cubicBezTo>
                  <a:pt x="94132" y="634212"/>
                  <a:pt x="88911" y="619945"/>
                  <a:pt x="85072" y="607982"/>
                </a:cubicBezTo>
                <a:cubicBezTo>
                  <a:pt x="81233" y="596019"/>
                  <a:pt x="77855" y="583800"/>
                  <a:pt x="74937" y="571325"/>
                </a:cubicBezTo>
                <a:lnTo>
                  <a:pt x="73709" y="571734"/>
                </a:lnTo>
                <a:cubicBezTo>
                  <a:pt x="72293" y="584456"/>
                  <a:pt x="70416" y="598127"/>
                  <a:pt x="68078" y="612747"/>
                </a:cubicBezTo>
                <a:cubicBezTo>
                  <a:pt x="65741" y="627366"/>
                  <a:pt x="62840" y="644013"/>
                  <a:pt x="59377" y="662687"/>
                </a:cubicBezTo>
                <a:lnTo>
                  <a:pt x="31940" y="806831"/>
                </a:lnTo>
                <a:lnTo>
                  <a:pt x="0" y="806831"/>
                </a:lnTo>
                <a:close/>
                <a:moveTo>
                  <a:pt x="8818980" y="530419"/>
                </a:moveTo>
                <a:cubicBezTo>
                  <a:pt x="8825184" y="530538"/>
                  <a:pt x="8830059" y="532549"/>
                  <a:pt x="8833604" y="536453"/>
                </a:cubicBezTo>
                <a:cubicBezTo>
                  <a:pt x="8837149" y="540356"/>
                  <a:pt x="8838956" y="545436"/>
                  <a:pt x="8839024" y="551692"/>
                </a:cubicBezTo>
                <a:cubicBezTo>
                  <a:pt x="8838709" y="558553"/>
                  <a:pt x="8836476" y="564059"/>
                  <a:pt x="8832326" y="568209"/>
                </a:cubicBezTo>
                <a:cubicBezTo>
                  <a:pt x="8828175" y="572360"/>
                  <a:pt x="8822772" y="574491"/>
                  <a:pt x="8816115" y="574602"/>
                </a:cubicBezTo>
                <a:cubicBezTo>
                  <a:pt x="8810107" y="574482"/>
                  <a:pt x="8805351" y="572471"/>
                  <a:pt x="8801849" y="568567"/>
                </a:cubicBezTo>
                <a:cubicBezTo>
                  <a:pt x="8798346" y="564664"/>
                  <a:pt x="8796557" y="559584"/>
                  <a:pt x="8796480" y="553328"/>
                </a:cubicBezTo>
                <a:cubicBezTo>
                  <a:pt x="8796650" y="546646"/>
                  <a:pt x="8798866" y="541192"/>
                  <a:pt x="8803128" y="536964"/>
                </a:cubicBezTo>
                <a:cubicBezTo>
                  <a:pt x="8807388" y="532737"/>
                  <a:pt x="8812672" y="530555"/>
                  <a:pt x="8818980" y="530419"/>
                </a:cubicBezTo>
                <a:close/>
                <a:moveTo>
                  <a:pt x="4864693" y="527142"/>
                </a:moveTo>
                <a:lnTo>
                  <a:pt x="4885121" y="527142"/>
                </a:lnTo>
                <a:cubicBezTo>
                  <a:pt x="4884729" y="535112"/>
                  <a:pt x="4886439" y="541699"/>
                  <a:pt x="4890252" y="546904"/>
                </a:cubicBezTo>
                <a:cubicBezTo>
                  <a:pt x="4894064" y="552109"/>
                  <a:pt x="4899877" y="554805"/>
                  <a:pt x="4907691" y="554993"/>
                </a:cubicBezTo>
                <a:cubicBezTo>
                  <a:pt x="4917418" y="554677"/>
                  <a:pt x="4924867" y="551725"/>
                  <a:pt x="4930040" y="546136"/>
                </a:cubicBezTo>
                <a:cubicBezTo>
                  <a:pt x="4935213" y="540547"/>
                  <a:pt x="4938672" y="534216"/>
                  <a:pt x="4940418" y="527142"/>
                </a:cubicBezTo>
                <a:lnTo>
                  <a:pt x="4961711" y="527142"/>
                </a:lnTo>
                <a:cubicBezTo>
                  <a:pt x="4959057" y="542284"/>
                  <a:pt x="4952900" y="554272"/>
                  <a:pt x="4943239" y="563106"/>
                </a:cubicBezTo>
                <a:cubicBezTo>
                  <a:pt x="4933579" y="571941"/>
                  <a:pt x="4921592" y="576455"/>
                  <a:pt x="4907280" y="576649"/>
                </a:cubicBezTo>
                <a:cubicBezTo>
                  <a:pt x="4889350" y="576148"/>
                  <a:pt x="4877285" y="571020"/>
                  <a:pt x="4871085" y="561265"/>
                </a:cubicBezTo>
                <a:cubicBezTo>
                  <a:pt x="4864885" y="551510"/>
                  <a:pt x="4862754" y="540135"/>
                  <a:pt x="4864693" y="527142"/>
                </a:cubicBezTo>
                <a:close/>
                <a:moveTo>
                  <a:pt x="1114368" y="526323"/>
                </a:moveTo>
                <a:cubicBezTo>
                  <a:pt x="1139251" y="526656"/>
                  <a:pt x="1159344" y="532173"/>
                  <a:pt x="1174647" y="542875"/>
                </a:cubicBezTo>
                <a:cubicBezTo>
                  <a:pt x="1189950" y="553576"/>
                  <a:pt x="1201089" y="567463"/>
                  <a:pt x="1208063" y="584536"/>
                </a:cubicBezTo>
                <a:cubicBezTo>
                  <a:pt x="1215037" y="601608"/>
                  <a:pt x="1218472" y="619868"/>
                  <a:pt x="1218368" y="639314"/>
                </a:cubicBezTo>
                <a:cubicBezTo>
                  <a:pt x="1218326" y="662498"/>
                  <a:pt x="1214218" y="685963"/>
                  <a:pt x="1206044" y="709710"/>
                </a:cubicBezTo>
                <a:cubicBezTo>
                  <a:pt x="1197871" y="733457"/>
                  <a:pt x="1185885" y="753543"/>
                  <a:pt x="1170086" y="769969"/>
                </a:cubicBezTo>
                <a:cubicBezTo>
                  <a:pt x="1162558" y="777444"/>
                  <a:pt x="1154159" y="783997"/>
                  <a:pt x="1144890" y="789628"/>
                </a:cubicBezTo>
                <a:cubicBezTo>
                  <a:pt x="1135620" y="795260"/>
                  <a:pt x="1126402" y="799356"/>
                  <a:pt x="1117235" y="801916"/>
                </a:cubicBezTo>
                <a:lnTo>
                  <a:pt x="1117235" y="803144"/>
                </a:lnTo>
                <a:cubicBezTo>
                  <a:pt x="1129407" y="805644"/>
                  <a:pt x="1141732" y="808119"/>
                  <a:pt x="1154209" y="810568"/>
                </a:cubicBezTo>
                <a:cubicBezTo>
                  <a:pt x="1166686" y="813017"/>
                  <a:pt x="1178802" y="815184"/>
                  <a:pt x="1190557" y="817070"/>
                </a:cubicBezTo>
                <a:lnTo>
                  <a:pt x="1177460" y="845331"/>
                </a:lnTo>
                <a:cubicBezTo>
                  <a:pt x="1165200" y="842383"/>
                  <a:pt x="1152667" y="839086"/>
                  <a:pt x="1139860" y="835440"/>
                </a:cubicBezTo>
                <a:cubicBezTo>
                  <a:pt x="1127053" y="831794"/>
                  <a:pt x="1115430" y="828285"/>
                  <a:pt x="1104990" y="824913"/>
                </a:cubicBezTo>
                <a:cubicBezTo>
                  <a:pt x="1094551" y="821540"/>
                  <a:pt x="1086751" y="818789"/>
                  <a:pt x="1081592" y="816660"/>
                </a:cubicBezTo>
                <a:cubicBezTo>
                  <a:pt x="1075404" y="814450"/>
                  <a:pt x="1070983" y="812932"/>
                  <a:pt x="1068328" y="812104"/>
                </a:cubicBezTo>
                <a:cubicBezTo>
                  <a:pt x="1065674" y="811276"/>
                  <a:pt x="1063813" y="810884"/>
                  <a:pt x="1062746" y="810926"/>
                </a:cubicBezTo>
                <a:cubicBezTo>
                  <a:pt x="1036076" y="809302"/>
                  <a:pt x="1013945" y="798847"/>
                  <a:pt x="996355" y="779562"/>
                </a:cubicBezTo>
                <a:cubicBezTo>
                  <a:pt x="978765" y="760278"/>
                  <a:pt x="969643" y="733324"/>
                  <a:pt x="968988" y="698703"/>
                </a:cubicBezTo>
                <a:cubicBezTo>
                  <a:pt x="969073" y="674598"/>
                  <a:pt x="973504" y="650620"/>
                  <a:pt x="982283" y="626771"/>
                </a:cubicBezTo>
                <a:cubicBezTo>
                  <a:pt x="991062" y="602922"/>
                  <a:pt x="1003681" y="582529"/>
                  <a:pt x="1020138" y="565591"/>
                </a:cubicBezTo>
                <a:cubicBezTo>
                  <a:pt x="1032463" y="553214"/>
                  <a:pt x="1046836" y="543601"/>
                  <a:pt x="1063258" y="536751"/>
                </a:cubicBezTo>
                <a:cubicBezTo>
                  <a:pt x="1079680" y="529901"/>
                  <a:pt x="1096717" y="526425"/>
                  <a:pt x="1114368" y="526323"/>
                </a:cubicBezTo>
                <a:close/>
                <a:moveTo>
                  <a:pt x="6052424" y="525913"/>
                </a:moveTo>
                <a:lnTo>
                  <a:pt x="6090945" y="525913"/>
                </a:lnTo>
                <a:lnTo>
                  <a:pt x="6117958" y="584431"/>
                </a:lnTo>
                <a:lnTo>
                  <a:pt x="6093404" y="584431"/>
                </a:lnTo>
                <a:close/>
                <a:moveTo>
                  <a:pt x="5394898" y="525913"/>
                </a:moveTo>
                <a:lnTo>
                  <a:pt x="5419076" y="525913"/>
                </a:lnTo>
                <a:lnTo>
                  <a:pt x="5447296" y="584431"/>
                </a:lnTo>
                <a:lnTo>
                  <a:pt x="5421942" y="584431"/>
                </a:lnTo>
                <a:lnTo>
                  <a:pt x="5404323" y="546783"/>
                </a:lnTo>
                <a:lnTo>
                  <a:pt x="5403503" y="546783"/>
                </a:lnTo>
                <a:lnTo>
                  <a:pt x="5374818" y="584431"/>
                </a:lnTo>
                <a:lnTo>
                  <a:pt x="5347361" y="584431"/>
                </a:lnTo>
                <a:close/>
                <a:moveTo>
                  <a:pt x="3287309" y="525913"/>
                </a:moveTo>
                <a:lnTo>
                  <a:pt x="3311894" y="525913"/>
                </a:lnTo>
                <a:lnTo>
                  <a:pt x="3339730" y="584431"/>
                </a:lnTo>
                <a:lnTo>
                  <a:pt x="3314353" y="584431"/>
                </a:lnTo>
                <a:lnTo>
                  <a:pt x="3296734" y="546783"/>
                </a:lnTo>
                <a:lnTo>
                  <a:pt x="3295914" y="546783"/>
                </a:lnTo>
                <a:lnTo>
                  <a:pt x="3267231" y="584431"/>
                </a:lnTo>
                <a:lnTo>
                  <a:pt x="3239777" y="584431"/>
                </a:lnTo>
                <a:close/>
                <a:moveTo>
                  <a:pt x="1565848" y="525913"/>
                </a:moveTo>
                <a:lnTo>
                  <a:pt x="1590026" y="525913"/>
                </a:lnTo>
                <a:lnTo>
                  <a:pt x="1618246" y="584431"/>
                </a:lnTo>
                <a:lnTo>
                  <a:pt x="1592893" y="584431"/>
                </a:lnTo>
                <a:lnTo>
                  <a:pt x="1575274" y="546783"/>
                </a:lnTo>
                <a:lnTo>
                  <a:pt x="1574454" y="546783"/>
                </a:lnTo>
                <a:lnTo>
                  <a:pt x="1545769" y="584431"/>
                </a:lnTo>
                <a:lnTo>
                  <a:pt x="1518312" y="584431"/>
                </a:lnTo>
                <a:close/>
                <a:moveTo>
                  <a:pt x="7031051" y="523046"/>
                </a:moveTo>
                <a:lnTo>
                  <a:pt x="7057252" y="523046"/>
                </a:lnTo>
                <a:lnTo>
                  <a:pt x="7083024" y="581564"/>
                </a:lnTo>
                <a:lnTo>
                  <a:pt x="7057252" y="581564"/>
                </a:lnTo>
                <a:lnTo>
                  <a:pt x="7042115" y="543098"/>
                </a:lnTo>
                <a:lnTo>
                  <a:pt x="7040887" y="543098"/>
                </a:lnTo>
                <a:lnTo>
                  <a:pt x="7015069" y="581564"/>
                </a:lnTo>
                <a:lnTo>
                  <a:pt x="6987203" y="581564"/>
                </a:lnTo>
                <a:close/>
                <a:moveTo>
                  <a:pt x="7540714" y="516084"/>
                </a:moveTo>
                <a:lnTo>
                  <a:pt x="7574708" y="516084"/>
                </a:lnTo>
                <a:lnTo>
                  <a:pt x="7550134" y="643820"/>
                </a:lnTo>
                <a:lnTo>
                  <a:pt x="7550953" y="643820"/>
                </a:lnTo>
                <a:cubicBezTo>
                  <a:pt x="7559383" y="631604"/>
                  <a:pt x="7569554" y="621974"/>
                  <a:pt x="7581466" y="614928"/>
                </a:cubicBezTo>
                <a:cubicBezTo>
                  <a:pt x="7593377" y="607882"/>
                  <a:pt x="7606825" y="604287"/>
                  <a:pt x="7621809" y="604142"/>
                </a:cubicBezTo>
                <a:cubicBezTo>
                  <a:pt x="7633704" y="603903"/>
                  <a:pt x="7644703" y="607857"/>
                  <a:pt x="7654801" y="616004"/>
                </a:cubicBezTo>
                <a:cubicBezTo>
                  <a:pt x="7664899" y="624151"/>
                  <a:pt x="7670267" y="637928"/>
                  <a:pt x="7670907" y="657336"/>
                </a:cubicBezTo>
                <a:cubicBezTo>
                  <a:pt x="7670898" y="662754"/>
                  <a:pt x="7670609" y="668403"/>
                  <a:pt x="7670037" y="674282"/>
                </a:cubicBezTo>
                <a:cubicBezTo>
                  <a:pt x="7669467" y="680161"/>
                  <a:pt x="7668666" y="685707"/>
                  <a:pt x="7667635" y="690921"/>
                </a:cubicBezTo>
                <a:lnTo>
                  <a:pt x="7645550" y="806831"/>
                </a:lnTo>
                <a:lnTo>
                  <a:pt x="7611570" y="806831"/>
                </a:lnTo>
                <a:lnTo>
                  <a:pt x="7633687" y="692559"/>
                </a:lnTo>
                <a:cubicBezTo>
                  <a:pt x="7634327" y="688881"/>
                  <a:pt x="7634890" y="684769"/>
                  <a:pt x="7635376" y="680221"/>
                </a:cubicBezTo>
                <a:cubicBezTo>
                  <a:pt x="7635863" y="675673"/>
                  <a:pt x="7636119" y="670638"/>
                  <a:pt x="7636144" y="665118"/>
                </a:cubicBezTo>
                <a:cubicBezTo>
                  <a:pt x="7636247" y="655689"/>
                  <a:pt x="7633891" y="647924"/>
                  <a:pt x="7629079" y="641823"/>
                </a:cubicBezTo>
                <a:cubicBezTo>
                  <a:pt x="7624267" y="635722"/>
                  <a:pt x="7616382" y="632565"/>
                  <a:pt x="7605427" y="632352"/>
                </a:cubicBezTo>
                <a:cubicBezTo>
                  <a:pt x="7591655" y="632701"/>
                  <a:pt x="7578139" y="639681"/>
                  <a:pt x="7564878" y="653291"/>
                </a:cubicBezTo>
                <a:cubicBezTo>
                  <a:pt x="7551619" y="666901"/>
                  <a:pt x="7542608" y="685042"/>
                  <a:pt x="7537846" y="707713"/>
                </a:cubicBezTo>
                <a:lnTo>
                  <a:pt x="7519416" y="806831"/>
                </a:lnTo>
                <a:lnTo>
                  <a:pt x="7485421" y="806831"/>
                </a:lnTo>
                <a:close/>
                <a:moveTo>
                  <a:pt x="6871731" y="516084"/>
                </a:moveTo>
                <a:lnTo>
                  <a:pt x="6905726" y="516084"/>
                </a:lnTo>
                <a:lnTo>
                  <a:pt x="6897534" y="558679"/>
                </a:lnTo>
                <a:lnTo>
                  <a:pt x="6930300" y="558679"/>
                </a:lnTo>
                <a:lnTo>
                  <a:pt x="6926205" y="580336"/>
                </a:lnTo>
                <a:lnTo>
                  <a:pt x="6893439" y="580336"/>
                </a:lnTo>
                <a:lnTo>
                  <a:pt x="6862311" y="744166"/>
                </a:lnTo>
                <a:cubicBezTo>
                  <a:pt x="6860238" y="754533"/>
                  <a:pt x="6858445" y="765131"/>
                  <a:pt x="6856935" y="775959"/>
                </a:cubicBezTo>
                <a:cubicBezTo>
                  <a:pt x="6855425" y="786787"/>
                  <a:pt x="6854350" y="797078"/>
                  <a:pt x="6853710" y="806831"/>
                </a:cubicBezTo>
                <a:lnTo>
                  <a:pt x="6822582" y="806831"/>
                </a:lnTo>
                <a:lnTo>
                  <a:pt x="6827907" y="767557"/>
                </a:lnTo>
                <a:lnTo>
                  <a:pt x="6827087" y="767557"/>
                </a:lnTo>
                <a:cubicBezTo>
                  <a:pt x="6818000" y="781738"/>
                  <a:pt x="6807403" y="792565"/>
                  <a:pt x="6795294" y="800038"/>
                </a:cubicBezTo>
                <a:cubicBezTo>
                  <a:pt x="6783186" y="807511"/>
                  <a:pt x="6770029" y="811277"/>
                  <a:pt x="6755821" y="811336"/>
                </a:cubicBezTo>
                <a:cubicBezTo>
                  <a:pt x="6736514" y="810869"/>
                  <a:pt x="6721815" y="803931"/>
                  <a:pt x="6711722" y="790522"/>
                </a:cubicBezTo>
                <a:cubicBezTo>
                  <a:pt x="6701631" y="777113"/>
                  <a:pt x="6696551" y="760035"/>
                  <a:pt x="6696484" y="739287"/>
                </a:cubicBezTo>
                <a:cubicBezTo>
                  <a:pt x="6696698" y="715433"/>
                  <a:pt x="6702089" y="693314"/>
                  <a:pt x="6712657" y="672929"/>
                </a:cubicBezTo>
                <a:cubicBezTo>
                  <a:pt x="6723224" y="652544"/>
                  <a:pt x="6737682" y="636074"/>
                  <a:pt x="6756032" y="623520"/>
                </a:cubicBezTo>
                <a:cubicBezTo>
                  <a:pt x="6774381" y="610965"/>
                  <a:pt x="6795336" y="604506"/>
                  <a:pt x="6818896" y="604142"/>
                </a:cubicBezTo>
                <a:cubicBezTo>
                  <a:pt x="6825381" y="604176"/>
                  <a:pt x="6831763" y="604823"/>
                  <a:pt x="6838044" y="606084"/>
                </a:cubicBezTo>
                <a:cubicBezTo>
                  <a:pt x="6844323" y="607344"/>
                  <a:pt x="6849682" y="609014"/>
                  <a:pt x="6854120" y="611092"/>
                </a:cubicBezTo>
                <a:lnTo>
                  <a:pt x="6859853" y="580336"/>
                </a:lnTo>
                <a:lnTo>
                  <a:pt x="6779986" y="580336"/>
                </a:lnTo>
                <a:lnTo>
                  <a:pt x="6784082" y="558679"/>
                </a:lnTo>
                <a:lnTo>
                  <a:pt x="6863949" y="558679"/>
                </a:lnTo>
                <a:close/>
                <a:moveTo>
                  <a:pt x="5807164" y="516084"/>
                </a:moveTo>
                <a:lnTo>
                  <a:pt x="5841158" y="516084"/>
                </a:lnTo>
                <a:lnTo>
                  <a:pt x="5816583" y="643820"/>
                </a:lnTo>
                <a:lnTo>
                  <a:pt x="5817403" y="643820"/>
                </a:lnTo>
                <a:cubicBezTo>
                  <a:pt x="5825833" y="631604"/>
                  <a:pt x="5836004" y="621974"/>
                  <a:pt x="5847916" y="614928"/>
                </a:cubicBezTo>
                <a:cubicBezTo>
                  <a:pt x="5859828" y="607882"/>
                  <a:pt x="5873276" y="604287"/>
                  <a:pt x="5888259" y="604142"/>
                </a:cubicBezTo>
                <a:cubicBezTo>
                  <a:pt x="5900155" y="603903"/>
                  <a:pt x="5911152" y="607857"/>
                  <a:pt x="5921251" y="616004"/>
                </a:cubicBezTo>
                <a:cubicBezTo>
                  <a:pt x="5931350" y="624151"/>
                  <a:pt x="5936719" y="637928"/>
                  <a:pt x="5937357" y="657336"/>
                </a:cubicBezTo>
                <a:cubicBezTo>
                  <a:pt x="5937349" y="662754"/>
                  <a:pt x="5937059" y="668403"/>
                  <a:pt x="5936488" y="674282"/>
                </a:cubicBezTo>
                <a:cubicBezTo>
                  <a:pt x="5935917" y="680161"/>
                  <a:pt x="5935116" y="685707"/>
                  <a:pt x="5934085" y="690921"/>
                </a:cubicBezTo>
                <a:lnTo>
                  <a:pt x="5912001" y="806831"/>
                </a:lnTo>
                <a:lnTo>
                  <a:pt x="5878020" y="806831"/>
                </a:lnTo>
                <a:lnTo>
                  <a:pt x="5900137" y="692559"/>
                </a:lnTo>
                <a:cubicBezTo>
                  <a:pt x="5900777" y="688881"/>
                  <a:pt x="5901340" y="684769"/>
                  <a:pt x="5901826" y="680221"/>
                </a:cubicBezTo>
                <a:cubicBezTo>
                  <a:pt x="5902312" y="675673"/>
                  <a:pt x="5902569" y="670638"/>
                  <a:pt x="5902594" y="665118"/>
                </a:cubicBezTo>
                <a:cubicBezTo>
                  <a:pt x="5902697" y="655689"/>
                  <a:pt x="5900342" y="647924"/>
                  <a:pt x="5895529" y="641823"/>
                </a:cubicBezTo>
                <a:cubicBezTo>
                  <a:pt x="5890717" y="635722"/>
                  <a:pt x="5882832" y="632565"/>
                  <a:pt x="5871876" y="632352"/>
                </a:cubicBezTo>
                <a:cubicBezTo>
                  <a:pt x="5858104" y="632701"/>
                  <a:pt x="5844588" y="639681"/>
                  <a:pt x="5831328" y="653291"/>
                </a:cubicBezTo>
                <a:cubicBezTo>
                  <a:pt x="5818068" y="666901"/>
                  <a:pt x="5809058" y="685042"/>
                  <a:pt x="5804296" y="707713"/>
                </a:cubicBezTo>
                <a:lnTo>
                  <a:pt x="5785866" y="806831"/>
                </a:lnTo>
                <a:lnTo>
                  <a:pt x="5751871" y="806831"/>
                </a:lnTo>
                <a:close/>
                <a:moveTo>
                  <a:pt x="5245566" y="516084"/>
                </a:moveTo>
                <a:lnTo>
                  <a:pt x="5279542" y="516084"/>
                </a:lnTo>
                <a:lnTo>
                  <a:pt x="5223871" y="806831"/>
                </a:lnTo>
                <a:lnTo>
                  <a:pt x="5190305" y="806831"/>
                </a:lnTo>
                <a:close/>
                <a:moveTo>
                  <a:pt x="4738131" y="516084"/>
                </a:moveTo>
                <a:lnTo>
                  <a:pt x="4772126" y="516084"/>
                </a:lnTo>
                <a:lnTo>
                  <a:pt x="4763935" y="558679"/>
                </a:lnTo>
                <a:lnTo>
                  <a:pt x="4796700" y="558679"/>
                </a:lnTo>
                <a:lnTo>
                  <a:pt x="4792605" y="580336"/>
                </a:lnTo>
                <a:lnTo>
                  <a:pt x="4759839" y="580336"/>
                </a:lnTo>
                <a:lnTo>
                  <a:pt x="4728711" y="744166"/>
                </a:lnTo>
                <a:cubicBezTo>
                  <a:pt x="4726638" y="754533"/>
                  <a:pt x="4724846" y="765131"/>
                  <a:pt x="4723335" y="775959"/>
                </a:cubicBezTo>
                <a:cubicBezTo>
                  <a:pt x="4721825" y="786787"/>
                  <a:pt x="4720750" y="797078"/>
                  <a:pt x="4720110" y="806831"/>
                </a:cubicBezTo>
                <a:lnTo>
                  <a:pt x="4688982" y="806831"/>
                </a:lnTo>
                <a:lnTo>
                  <a:pt x="4694307" y="767557"/>
                </a:lnTo>
                <a:lnTo>
                  <a:pt x="4693488" y="767557"/>
                </a:lnTo>
                <a:cubicBezTo>
                  <a:pt x="4684400" y="781738"/>
                  <a:pt x="4673803" y="792565"/>
                  <a:pt x="4661695" y="800038"/>
                </a:cubicBezTo>
                <a:cubicBezTo>
                  <a:pt x="4649586" y="807511"/>
                  <a:pt x="4636429" y="811277"/>
                  <a:pt x="4622222" y="811336"/>
                </a:cubicBezTo>
                <a:cubicBezTo>
                  <a:pt x="4602915" y="810869"/>
                  <a:pt x="4588215" y="803931"/>
                  <a:pt x="4578123" y="790522"/>
                </a:cubicBezTo>
                <a:cubicBezTo>
                  <a:pt x="4568032" y="777113"/>
                  <a:pt x="4562952" y="760035"/>
                  <a:pt x="4562885" y="739287"/>
                </a:cubicBezTo>
                <a:cubicBezTo>
                  <a:pt x="4563098" y="715433"/>
                  <a:pt x="4568489" y="693314"/>
                  <a:pt x="4579057" y="672929"/>
                </a:cubicBezTo>
                <a:cubicBezTo>
                  <a:pt x="4589625" y="652544"/>
                  <a:pt x="4604083" y="636074"/>
                  <a:pt x="4622432" y="623520"/>
                </a:cubicBezTo>
                <a:cubicBezTo>
                  <a:pt x="4640782" y="610965"/>
                  <a:pt x="4661736" y="604506"/>
                  <a:pt x="4685296" y="604142"/>
                </a:cubicBezTo>
                <a:cubicBezTo>
                  <a:pt x="4691781" y="604176"/>
                  <a:pt x="4698164" y="604823"/>
                  <a:pt x="4704444" y="606084"/>
                </a:cubicBezTo>
                <a:cubicBezTo>
                  <a:pt x="4710724" y="607344"/>
                  <a:pt x="4716083" y="609014"/>
                  <a:pt x="4720520" y="611092"/>
                </a:cubicBezTo>
                <a:lnTo>
                  <a:pt x="4726254" y="580336"/>
                </a:lnTo>
                <a:lnTo>
                  <a:pt x="4646387" y="580336"/>
                </a:lnTo>
                <a:lnTo>
                  <a:pt x="4650482" y="558679"/>
                </a:lnTo>
                <a:lnTo>
                  <a:pt x="4730349" y="558679"/>
                </a:lnTo>
                <a:close/>
                <a:moveTo>
                  <a:pt x="3842781" y="516084"/>
                </a:moveTo>
                <a:lnTo>
                  <a:pt x="3876776" y="516084"/>
                </a:lnTo>
                <a:lnTo>
                  <a:pt x="3868584" y="558679"/>
                </a:lnTo>
                <a:lnTo>
                  <a:pt x="3901350" y="558679"/>
                </a:lnTo>
                <a:lnTo>
                  <a:pt x="3897255" y="580336"/>
                </a:lnTo>
                <a:lnTo>
                  <a:pt x="3864489" y="580336"/>
                </a:lnTo>
                <a:lnTo>
                  <a:pt x="3833361" y="744166"/>
                </a:lnTo>
                <a:cubicBezTo>
                  <a:pt x="3831288" y="754533"/>
                  <a:pt x="3829496" y="765131"/>
                  <a:pt x="3827985" y="775959"/>
                </a:cubicBezTo>
                <a:cubicBezTo>
                  <a:pt x="3826475" y="786787"/>
                  <a:pt x="3825400" y="797078"/>
                  <a:pt x="3824760" y="806831"/>
                </a:cubicBezTo>
                <a:lnTo>
                  <a:pt x="3793632" y="806831"/>
                </a:lnTo>
                <a:lnTo>
                  <a:pt x="3798956" y="767557"/>
                </a:lnTo>
                <a:lnTo>
                  <a:pt x="3798137" y="767557"/>
                </a:lnTo>
                <a:cubicBezTo>
                  <a:pt x="3789050" y="781738"/>
                  <a:pt x="3778452" y="792565"/>
                  <a:pt x="3766344" y="800038"/>
                </a:cubicBezTo>
                <a:cubicBezTo>
                  <a:pt x="3754236" y="807511"/>
                  <a:pt x="3741079" y="811277"/>
                  <a:pt x="3726872" y="811336"/>
                </a:cubicBezTo>
                <a:cubicBezTo>
                  <a:pt x="3707565" y="810869"/>
                  <a:pt x="3692865" y="803931"/>
                  <a:pt x="3682773" y="790522"/>
                </a:cubicBezTo>
                <a:cubicBezTo>
                  <a:pt x="3672681" y="777113"/>
                  <a:pt x="3667602" y="760035"/>
                  <a:pt x="3667534" y="739287"/>
                </a:cubicBezTo>
                <a:cubicBezTo>
                  <a:pt x="3667749" y="715433"/>
                  <a:pt x="3673140" y="693314"/>
                  <a:pt x="3683707" y="672929"/>
                </a:cubicBezTo>
                <a:cubicBezTo>
                  <a:pt x="3694274" y="652544"/>
                  <a:pt x="3708733" y="636074"/>
                  <a:pt x="3727082" y="623520"/>
                </a:cubicBezTo>
                <a:cubicBezTo>
                  <a:pt x="3745431" y="610965"/>
                  <a:pt x="3766386" y="604506"/>
                  <a:pt x="3789946" y="604142"/>
                </a:cubicBezTo>
                <a:cubicBezTo>
                  <a:pt x="3796431" y="604176"/>
                  <a:pt x="3802813" y="604823"/>
                  <a:pt x="3809094" y="606084"/>
                </a:cubicBezTo>
                <a:cubicBezTo>
                  <a:pt x="3815374" y="607344"/>
                  <a:pt x="3820732" y="609014"/>
                  <a:pt x="3825169" y="611092"/>
                </a:cubicBezTo>
                <a:lnTo>
                  <a:pt x="3830903" y="580336"/>
                </a:lnTo>
                <a:lnTo>
                  <a:pt x="3751036" y="580336"/>
                </a:lnTo>
                <a:lnTo>
                  <a:pt x="3755132" y="558679"/>
                </a:lnTo>
                <a:lnTo>
                  <a:pt x="3834999" y="558679"/>
                </a:lnTo>
                <a:close/>
                <a:moveTo>
                  <a:pt x="2911942" y="516084"/>
                </a:moveTo>
                <a:lnTo>
                  <a:pt x="2945917" y="516084"/>
                </a:lnTo>
                <a:lnTo>
                  <a:pt x="2890247" y="806831"/>
                </a:lnTo>
                <a:lnTo>
                  <a:pt x="2856681" y="806831"/>
                </a:lnTo>
                <a:close/>
                <a:moveTo>
                  <a:pt x="1759039" y="516084"/>
                </a:moveTo>
                <a:lnTo>
                  <a:pt x="1793034" y="516084"/>
                </a:lnTo>
                <a:lnTo>
                  <a:pt x="1768459" y="643820"/>
                </a:lnTo>
                <a:lnTo>
                  <a:pt x="1769279" y="643820"/>
                </a:lnTo>
                <a:cubicBezTo>
                  <a:pt x="1777709" y="631604"/>
                  <a:pt x="1787880" y="621974"/>
                  <a:pt x="1799792" y="614928"/>
                </a:cubicBezTo>
                <a:cubicBezTo>
                  <a:pt x="1811704" y="607882"/>
                  <a:pt x="1825151" y="604287"/>
                  <a:pt x="1840135" y="604142"/>
                </a:cubicBezTo>
                <a:cubicBezTo>
                  <a:pt x="1852031" y="603903"/>
                  <a:pt x="1863028" y="607857"/>
                  <a:pt x="1873127" y="616004"/>
                </a:cubicBezTo>
                <a:cubicBezTo>
                  <a:pt x="1883226" y="624151"/>
                  <a:pt x="1888594" y="637928"/>
                  <a:pt x="1889233" y="657336"/>
                </a:cubicBezTo>
                <a:cubicBezTo>
                  <a:pt x="1889224" y="662754"/>
                  <a:pt x="1888935" y="668403"/>
                  <a:pt x="1888364" y="674282"/>
                </a:cubicBezTo>
                <a:cubicBezTo>
                  <a:pt x="1887793" y="680161"/>
                  <a:pt x="1886992" y="685707"/>
                  <a:pt x="1885961" y="690921"/>
                </a:cubicBezTo>
                <a:lnTo>
                  <a:pt x="1863877" y="806831"/>
                </a:lnTo>
                <a:lnTo>
                  <a:pt x="1829896" y="806831"/>
                </a:lnTo>
                <a:lnTo>
                  <a:pt x="1852013" y="692559"/>
                </a:lnTo>
                <a:cubicBezTo>
                  <a:pt x="1852653" y="688881"/>
                  <a:pt x="1853216" y="684769"/>
                  <a:pt x="1853702" y="680221"/>
                </a:cubicBezTo>
                <a:cubicBezTo>
                  <a:pt x="1854189" y="675673"/>
                  <a:pt x="1854445" y="670638"/>
                  <a:pt x="1854470" y="665118"/>
                </a:cubicBezTo>
                <a:cubicBezTo>
                  <a:pt x="1854572" y="655689"/>
                  <a:pt x="1852217" y="647924"/>
                  <a:pt x="1847405" y="641823"/>
                </a:cubicBezTo>
                <a:cubicBezTo>
                  <a:pt x="1842592" y="635722"/>
                  <a:pt x="1834708" y="632565"/>
                  <a:pt x="1823752" y="632352"/>
                </a:cubicBezTo>
                <a:cubicBezTo>
                  <a:pt x="1809980" y="632701"/>
                  <a:pt x="1796464" y="639681"/>
                  <a:pt x="1783204" y="653291"/>
                </a:cubicBezTo>
                <a:cubicBezTo>
                  <a:pt x="1769944" y="666901"/>
                  <a:pt x="1760933" y="685042"/>
                  <a:pt x="1756172" y="707713"/>
                </a:cubicBezTo>
                <a:lnTo>
                  <a:pt x="1737741" y="806831"/>
                </a:lnTo>
                <a:lnTo>
                  <a:pt x="1703747" y="806831"/>
                </a:lnTo>
                <a:close/>
                <a:moveTo>
                  <a:pt x="7059297" y="489871"/>
                </a:moveTo>
                <a:lnTo>
                  <a:pt x="7089986" y="489871"/>
                </a:lnTo>
                <a:lnTo>
                  <a:pt x="7117428" y="543064"/>
                </a:lnTo>
                <a:lnTo>
                  <a:pt x="7098588" y="543064"/>
                </a:lnTo>
                <a:close/>
                <a:moveTo>
                  <a:pt x="8741142" y="353873"/>
                </a:moveTo>
                <a:cubicBezTo>
                  <a:pt x="8746987" y="354026"/>
                  <a:pt x="8751760" y="356072"/>
                  <a:pt x="8755459" y="360009"/>
                </a:cubicBezTo>
                <a:cubicBezTo>
                  <a:pt x="8759158" y="363946"/>
                  <a:pt x="8761067" y="368855"/>
                  <a:pt x="8761186" y="374736"/>
                </a:cubicBezTo>
                <a:cubicBezTo>
                  <a:pt x="8761092" y="380633"/>
                  <a:pt x="8759234" y="385610"/>
                  <a:pt x="8755612" y="389667"/>
                </a:cubicBezTo>
                <a:cubicBezTo>
                  <a:pt x="8751991" y="393724"/>
                  <a:pt x="8747167" y="395837"/>
                  <a:pt x="8741142" y="396008"/>
                </a:cubicBezTo>
                <a:cubicBezTo>
                  <a:pt x="8734904" y="395837"/>
                  <a:pt x="8729893" y="393724"/>
                  <a:pt x="8726109" y="389667"/>
                </a:cubicBezTo>
                <a:cubicBezTo>
                  <a:pt x="8722325" y="385610"/>
                  <a:pt x="8720382" y="380633"/>
                  <a:pt x="8720280" y="374736"/>
                </a:cubicBezTo>
                <a:cubicBezTo>
                  <a:pt x="8720408" y="368855"/>
                  <a:pt x="8722401" y="363946"/>
                  <a:pt x="8726262" y="360009"/>
                </a:cubicBezTo>
                <a:cubicBezTo>
                  <a:pt x="8730122" y="356072"/>
                  <a:pt x="8735083" y="354026"/>
                  <a:pt x="8741142" y="353873"/>
                </a:cubicBezTo>
                <a:close/>
                <a:moveTo>
                  <a:pt x="2757700" y="353873"/>
                </a:moveTo>
                <a:cubicBezTo>
                  <a:pt x="2763546" y="354026"/>
                  <a:pt x="2768319" y="356072"/>
                  <a:pt x="2772017" y="360009"/>
                </a:cubicBezTo>
                <a:cubicBezTo>
                  <a:pt x="2775716" y="363946"/>
                  <a:pt x="2777625" y="368855"/>
                  <a:pt x="2777744" y="374736"/>
                </a:cubicBezTo>
                <a:cubicBezTo>
                  <a:pt x="2777650" y="380633"/>
                  <a:pt x="2775792" y="385610"/>
                  <a:pt x="2772170" y="389667"/>
                </a:cubicBezTo>
                <a:cubicBezTo>
                  <a:pt x="2768548" y="393724"/>
                  <a:pt x="2763725" y="395837"/>
                  <a:pt x="2757700" y="396008"/>
                </a:cubicBezTo>
                <a:cubicBezTo>
                  <a:pt x="2751462" y="395837"/>
                  <a:pt x="2746451" y="393724"/>
                  <a:pt x="2742666" y="389667"/>
                </a:cubicBezTo>
                <a:cubicBezTo>
                  <a:pt x="2738882" y="385610"/>
                  <a:pt x="2736940" y="380633"/>
                  <a:pt x="2736838" y="374736"/>
                </a:cubicBezTo>
                <a:cubicBezTo>
                  <a:pt x="2736991" y="368855"/>
                  <a:pt x="2739037" y="363946"/>
                  <a:pt x="2742973" y="360009"/>
                </a:cubicBezTo>
                <a:cubicBezTo>
                  <a:pt x="2746911" y="356072"/>
                  <a:pt x="2751820" y="354026"/>
                  <a:pt x="2757700" y="353873"/>
                </a:cubicBezTo>
                <a:close/>
                <a:moveTo>
                  <a:pt x="3088730" y="274415"/>
                </a:moveTo>
                <a:cubicBezTo>
                  <a:pt x="3095754" y="274552"/>
                  <a:pt x="3101243" y="276836"/>
                  <a:pt x="3105199" y="281269"/>
                </a:cubicBezTo>
                <a:cubicBezTo>
                  <a:pt x="3109153" y="285702"/>
                  <a:pt x="3111165" y="291464"/>
                  <a:pt x="3111233" y="298556"/>
                </a:cubicBezTo>
                <a:cubicBezTo>
                  <a:pt x="3111131" y="306305"/>
                  <a:pt x="3108778" y="312698"/>
                  <a:pt x="3104175" y="317736"/>
                </a:cubicBezTo>
                <a:cubicBezTo>
                  <a:pt x="3099573" y="322773"/>
                  <a:pt x="3093333" y="325382"/>
                  <a:pt x="3085457" y="325561"/>
                </a:cubicBezTo>
                <a:cubicBezTo>
                  <a:pt x="3078613" y="325390"/>
                  <a:pt x="3073174" y="323072"/>
                  <a:pt x="3069143" y="318605"/>
                </a:cubicBezTo>
                <a:cubicBezTo>
                  <a:pt x="3065111" y="314138"/>
                  <a:pt x="3063048" y="308547"/>
                  <a:pt x="3062954" y="301829"/>
                </a:cubicBezTo>
                <a:cubicBezTo>
                  <a:pt x="3063082" y="294064"/>
                  <a:pt x="3065486" y="287602"/>
                  <a:pt x="3070166" y="282445"/>
                </a:cubicBezTo>
                <a:cubicBezTo>
                  <a:pt x="3074845" y="277288"/>
                  <a:pt x="3081033" y="274611"/>
                  <a:pt x="3088730" y="274415"/>
                </a:cubicBezTo>
                <a:close/>
                <a:moveTo>
                  <a:pt x="1993956" y="146577"/>
                </a:moveTo>
                <a:cubicBezTo>
                  <a:pt x="1978761" y="146867"/>
                  <a:pt x="1964692" y="153866"/>
                  <a:pt x="1951751" y="167574"/>
                </a:cubicBezTo>
                <a:cubicBezTo>
                  <a:pt x="1938810" y="181283"/>
                  <a:pt x="1929658" y="199959"/>
                  <a:pt x="1924298" y="223603"/>
                </a:cubicBezTo>
                <a:lnTo>
                  <a:pt x="1919790" y="244498"/>
                </a:lnTo>
                <a:cubicBezTo>
                  <a:pt x="1918945" y="247767"/>
                  <a:pt x="1918279" y="251472"/>
                  <a:pt x="1917793" y="255611"/>
                </a:cubicBezTo>
                <a:cubicBezTo>
                  <a:pt x="1917306" y="259751"/>
                  <a:pt x="1917153" y="264378"/>
                  <a:pt x="1917332" y="269490"/>
                </a:cubicBezTo>
                <a:cubicBezTo>
                  <a:pt x="1917332" y="278965"/>
                  <a:pt x="1919995" y="286237"/>
                  <a:pt x="1925321" y="291308"/>
                </a:cubicBezTo>
                <a:cubicBezTo>
                  <a:pt x="1930649" y="296378"/>
                  <a:pt x="1938639" y="298938"/>
                  <a:pt x="1949292" y="298990"/>
                </a:cubicBezTo>
                <a:cubicBezTo>
                  <a:pt x="1966434" y="298507"/>
                  <a:pt x="1981140" y="292690"/>
                  <a:pt x="1993410" y="281539"/>
                </a:cubicBezTo>
                <a:cubicBezTo>
                  <a:pt x="2005680" y="270388"/>
                  <a:pt x="2015104" y="256802"/>
                  <a:pt x="2021683" y="240780"/>
                </a:cubicBezTo>
                <a:cubicBezTo>
                  <a:pt x="2028263" y="224758"/>
                  <a:pt x="2031586" y="209199"/>
                  <a:pt x="2031654" y="194103"/>
                </a:cubicBezTo>
                <a:cubicBezTo>
                  <a:pt x="2031773" y="181368"/>
                  <a:pt x="2028871" y="170374"/>
                  <a:pt x="2022947" y="161121"/>
                </a:cubicBezTo>
                <a:cubicBezTo>
                  <a:pt x="2017022" y="151869"/>
                  <a:pt x="2007359" y="147020"/>
                  <a:pt x="1993956" y="146577"/>
                </a:cubicBezTo>
                <a:close/>
                <a:moveTo>
                  <a:pt x="7673279" y="145757"/>
                </a:moveTo>
                <a:cubicBezTo>
                  <a:pt x="7656647" y="146091"/>
                  <a:pt x="7642080" y="151160"/>
                  <a:pt x="7629575" y="160962"/>
                </a:cubicBezTo>
                <a:cubicBezTo>
                  <a:pt x="7617071" y="170765"/>
                  <a:pt x="7607297" y="183299"/>
                  <a:pt x="7600253" y="198565"/>
                </a:cubicBezTo>
                <a:cubicBezTo>
                  <a:pt x="7593209" y="213831"/>
                  <a:pt x="7589564" y="229825"/>
                  <a:pt x="7589316" y="246547"/>
                </a:cubicBezTo>
                <a:cubicBezTo>
                  <a:pt x="7589009" y="258028"/>
                  <a:pt x="7591569" y="268664"/>
                  <a:pt x="7596996" y="278454"/>
                </a:cubicBezTo>
                <a:cubicBezTo>
                  <a:pt x="7602423" y="288245"/>
                  <a:pt x="7612560" y="293452"/>
                  <a:pt x="7627407" y="294075"/>
                </a:cubicBezTo>
                <a:cubicBezTo>
                  <a:pt x="7637239" y="293860"/>
                  <a:pt x="7646699" y="290193"/>
                  <a:pt x="7655788" y="283073"/>
                </a:cubicBezTo>
                <a:cubicBezTo>
                  <a:pt x="7664877" y="275954"/>
                  <a:pt x="7672761" y="266672"/>
                  <a:pt x="7679437" y="255227"/>
                </a:cubicBezTo>
                <a:cubicBezTo>
                  <a:pt x="7686114" y="243783"/>
                  <a:pt x="7690751" y="231466"/>
                  <a:pt x="7693349" y="218277"/>
                </a:cubicBezTo>
                <a:lnTo>
                  <a:pt x="7706045" y="152312"/>
                </a:lnTo>
                <a:cubicBezTo>
                  <a:pt x="7702887" y="150784"/>
                  <a:pt x="7698451" y="149333"/>
                  <a:pt x="7692734" y="147959"/>
                </a:cubicBezTo>
                <a:cubicBezTo>
                  <a:pt x="7687017" y="146585"/>
                  <a:pt x="7680531" y="145851"/>
                  <a:pt x="7673279" y="145757"/>
                </a:cubicBezTo>
                <a:close/>
                <a:moveTo>
                  <a:pt x="6463604" y="145757"/>
                </a:moveTo>
                <a:cubicBezTo>
                  <a:pt x="6446973" y="146091"/>
                  <a:pt x="6432405" y="151160"/>
                  <a:pt x="6419901" y="160962"/>
                </a:cubicBezTo>
                <a:cubicBezTo>
                  <a:pt x="6407396" y="170765"/>
                  <a:pt x="6397622" y="183299"/>
                  <a:pt x="6390578" y="198565"/>
                </a:cubicBezTo>
                <a:cubicBezTo>
                  <a:pt x="6383534" y="213831"/>
                  <a:pt x="6379889" y="229825"/>
                  <a:pt x="6379641" y="246547"/>
                </a:cubicBezTo>
                <a:cubicBezTo>
                  <a:pt x="6379333" y="258028"/>
                  <a:pt x="6381894" y="268664"/>
                  <a:pt x="6387320" y="278454"/>
                </a:cubicBezTo>
                <a:cubicBezTo>
                  <a:pt x="6392747" y="288245"/>
                  <a:pt x="6402884" y="293452"/>
                  <a:pt x="6417731" y="294075"/>
                </a:cubicBezTo>
                <a:cubicBezTo>
                  <a:pt x="6427564" y="293860"/>
                  <a:pt x="6437024" y="290193"/>
                  <a:pt x="6446113" y="283073"/>
                </a:cubicBezTo>
                <a:cubicBezTo>
                  <a:pt x="6455202" y="275954"/>
                  <a:pt x="6463085" y="266672"/>
                  <a:pt x="6469763" y="255227"/>
                </a:cubicBezTo>
                <a:cubicBezTo>
                  <a:pt x="6476440" y="243783"/>
                  <a:pt x="6481076" y="231466"/>
                  <a:pt x="6483673" y="218277"/>
                </a:cubicBezTo>
                <a:lnTo>
                  <a:pt x="6496370" y="152312"/>
                </a:lnTo>
                <a:cubicBezTo>
                  <a:pt x="6493212" y="150784"/>
                  <a:pt x="6488776" y="149333"/>
                  <a:pt x="6483058" y="147959"/>
                </a:cubicBezTo>
                <a:cubicBezTo>
                  <a:pt x="6477342" y="146585"/>
                  <a:pt x="6470856" y="145851"/>
                  <a:pt x="6463604" y="145757"/>
                </a:cubicBezTo>
                <a:close/>
                <a:moveTo>
                  <a:pt x="3949004" y="145757"/>
                </a:moveTo>
                <a:cubicBezTo>
                  <a:pt x="3932373" y="146091"/>
                  <a:pt x="3917806" y="151160"/>
                  <a:pt x="3905301" y="160962"/>
                </a:cubicBezTo>
                <a:cubicBezTo>
                  <a:pt x="3892796" y="170765"/>
                  <a:pt x="3883022" y="183299"/>
                  <a:pt x="3875978" y="198565"/>
                </a:cubicBezTo>
                <a:cubicBezTo>
                  <a:pt x="3868935" y="213831"/>
                  <a:pt x="3865289" y="229825"/>
                  <a:pt x="3865041" y="246547"/>
                </a:cubicBezTo>
                <a:cubicBezTo>
                  <a:pt x="3864734" y="258028"/>
                  <a:pt x="3867294" y="268664"/>
                  <a:pt x="3872721" y="278454"/>
                </a:cubicBezTo>
                <a:cubicBezTo>
                  <a:pt x="3878148" y="288245"/>
                  <a:pt x="3888284" y="293452"/>
                  <a:pt x="3903131" y="294075"/>
                </a:cubicBezTo>
                <a:cubicBezTo>
                  <a:pt x="3912964" y="293860"/>
                  <a:pt x="3922425" y="290193"/>
                  <a:pt x="3931514" y="283073"/>
                </a:cubicBezTo>
                <a:cubicBezTo>
                  <a:pt x="3940603" y="275954"/>
                  <a:pt x="3948485" y="266672"/>
                  <a:pt x="3955163" y="255227"/>
                </a:cubicBezTo>
                <a:cubicBezTo>
                  <a:pt x="3961840" y="243783"/>
                  <a:pt x="3966477" y="231466"/>
                  <a:pt x="3969073" y="218277"/>
                </a:cubicBezTo>
                <a:lnTo>
                  <a:pt x="3981770" y="152312"/>
                </a:lnTo>
                <a:cubicBezTo>
                  <a:pt x="3978613" y="150784"/>
                  <a:pt x="3974176" y="149333"/>
                  <a:pt x="3968459" y="147959"/>
                </a:cubicBezTo>
                <a:cubicBezTo>
                  <a:pt x="3962742" y="146585"/>
                  <a:pt x="3956257" y="145851"/>
                  <a:pt x="3949004" y="145757"/>
                </a:cubicBezTo>
                <a:close/>
                <a:moveTo>
                  <a:pt x="2586929" y="145757"/>
                </a:moveTo>
                <a:cubicBezTo>
                  <a:pt x="2570930" y="146053"/>
                  <a:pt x="2556601" y="151061"/>
                  <a:pt x="2543939" y="160780"/>
                </a:cubicBezTo>
                <a:cubicBezTo>
                  <a:pt x="2531278" y="170500"/>
                  <a:pt x="2521256" y="183155"/>
                  <a:pt x="2513873" y="198747"/>
                </a:cubicBezTo>
                <a:cubicBezTo>
                  <a:pt x="2506491" y="214339"/>
                  <a:pt x="2502719" y="231092"/>
                  <a:pt x="2502557" y="249005"/>
                </a:cubicBezTo>
                <a:cubicBezTo>
                  <a:pt x="2502293" y="261433"/>
                  <a:pt x="2504869" y="272529"/>
                  <a:pt x="2510288" y="282294"/>
                </a:cubicBezTo>
                <a:cubicBezTo>
                  <a:pt x="2515706" y="292059"/>
                  <a:pt x="2525553" y="297215"/>
                  <a:pt x="2539828" y="297761"/>
                </a:cubicBezTo>
                <a:cubicBezTo>
                  <a:pt x="2553523" y="297445"/>
                  <a:pt x="2566784" y="290600"/>
                  <a:pt x="2579608" y="277224"/>
                </a:cubicBezTo>
                <a:cubicBezTo>
                  <a:pt x="2592433" y="263849"/>
                  <a:pt x="2601290" y="245838"/>
                  <a:pt x="2606179" y="223193"/>
                </a:cubicBezTo>
                <a:lnTo>
                  <a:pt x="2619695" y="153952"/>
                </a:lnTo>
                <a:cubicBezTo>
                  <a:pt x="2616179" y="151639"/>
                  <a:pt x="2611641" y="149710"/>
                  <a:pt x="2606077" y="148165"/>
                </a:cubicBezTo>
                <a:cubicBezTo>
                  <a:pt x="2600514" y="146620"/>
                  <a:pt x="2594131" y="145817"/>
                  <a:pt x="2586929" y="145757"/>
                </a:cubicBezTo>
                <a:close/>
                <a:moveTo>
                  <a:pt x="853379" y="145757"/>
                </a:moveTo>
                <a:cubicBezTo>
                  <a:pt x="837381" y="146053"/>
                  <a:pt x="823051" y="151061"/>
                  <a:pt x="810389" y="160780"/>
                </a:cubicBezTo>
                <a:cubicBezTo>
                  <a:pt x="797728" y="170500"/>
                  <a:pt x="787706" y="183155"/>
                  <a:pt x="780323" y="198747"/>
                </a:cubicBezTo>
                <a:cubicBezTo>
                  <a:pt x="772941" y="214339"/>
                  <a:pt x="769169" y="231092"/>
                  <a:pt x="769007" y="249005"/>
                </a:cubicBezTo>
                <a:cubicBezTo>
                  <a:pt x="768742" y="261433"/>
                  <a:pt x="771319" y="272529"/>
                  <a:pt x="776738" y="282294"/>
                </a:cubicBezTo>
                <a:cubicBezTo>
                  <a:pt x="782156" y="292059"/>
                  <a:pt x="792003" y="297215"/>
                  <a:pt x="806278" y="297761"/>
                </a:cubicBezTo>
                <a:cubicBezTo>
                  <a:pt x="819973" y="297445"/>
                  <a:pt x="833234" y="290600"/>
                  <a:pt x="846058" y="277224"/>
                </a:cubicBezTo>
                <a:cubicBezTo>
                  <a:pt x="858883" y="263849"/>
                  <a:pt x="867740" y="245838"/>
                  <a:pt x="872629" y="223193"/>
                </a:cubicBezTo>
                <a:lnTo>
                  <a:pt x="886145" y="153952"/>
                </a:lnTo>
                <a:cubicBezTo>
                  <a:pt x="882630" y="151639"/>
                  <a:pt x="878091" y="149710"/>
                  <a:pt x="872527" y="148165"/>
                </a:cubicBezTo>
                <a:cubicBezTo>
                  <a:pt x="866963" y="146620"/>
                  <a:pt x="860581" y="145817"/>
                  <a:pt x="853379" y="145757"/>
                </a:cubicBezTo>
                <a:close/>
                <a:moveTo>
                  <a:pt x="8099173" y="145348"/>
                </a:moveTo>
                <a:cubicBezTo>
                  <a:pt x="8084875" y="145710"/>
                  <a:pt x="8072404" y="150768"/>
                  <a:pt x="8061764" y="160522"/>
                </a:cubicBezTo>
                <a:cubicBezTo>
                  <a:pt x="8051123" y="170277"/>
                  <a:pt x="8042873" y="182558"/>
                  <a:pt x="8037011" y="197366"/>
                </a:cubicBezTo>
                <a:cubicBezTo>
                  <a:pt x="8031151" y="212174"/>
                  <a:pt x="8028242" y="227338"/>
                  <a:pt x="8028284" y="242859"/>
                </a:cubicBezTo>
                <a:cubicBezTo>
                  <a:pt x="8028413" y="259342"/>
                  <a:pt x="8032562" y="272674"/>
                  <a:pt x="8040731" y="282857"/>
                </a:cubicBezTo>
                <a:cubicBezTo>
                  <a:pt x="8048901" y="293040"/>
                  <a:pt x="8060323" y="298281"/>
                  <a:pt x="8074997" y="298580"/>
                </a:cubicBezTo>
                <a:cubicBezTo>
                  <a:pt x="8088509" y="298229"/>
                  <a:pt x="8100549" y="293196"/>
                  <a:pt x="8111117" y="283481"/>
                </a:cubicBezTo>
                <a:cubicBezTo>
                  <a:pt x="8121683" y="273767"/>
                  <a:pt x="8130021" y="261481"/>
                  <a:pt x="8136126" y="246622"/>
                </a:cubicBezTo>
                <a:cubicBezTo>
                  <a:pt x="8142232" y="231764"/>
                  <a:pt x="8145347" y="216443"/>
                  <a:pt x="8145474" y="200659"/>
                </a:cubicBezTo>
                <a:cubicBezTo>
                  <a:pt x="8145563" y="192753"/>
                  <a:pt x="8144202" y="184574"/>
                  <a:pt x="8141392" y="176122"/>
                </a:cubicBezTo>
                <a:cubicBezTo>
                  <a:pt x="8138583" y="167669"/>
                  <a:pt x="8133791" y="160492"/>
                  <a:pt x="8127021" y="154589"/>
                </a:cubicBezTo>
                <a:cubicBezTo>
                  <a:pt x="8120250" y="148686"/>
                  <a:pt x="8110967" y="145606"/>
                  <a:pt x="8099173" y="145348"/>
                </a:cubicBezTo>
                <a:close/>
                <a:moveTo>
                  <a:pt x="7070473" y="145348"/>
                </a:moveTo>
                <a:cubicBezTo>
                  <a:pt x="7056175" y="145710"/>
                  <a:pt x="7043704" y="150768"/>
                  <a:pt x="7033064" y="160522"/>
                </a:cubicBezTo>
                <a:cubicBezTo>
                  <a:pt x="7022423" y="170277"/>
                  <a:pt x="7014172" y="182558"/>
                  <a:pt x="7008312" y="197366"/>
                </a:cubicBezTo>
                <a:cubicBezTo>
                  <a:pt x="7002451" y="212174"/>
                  <a:pt x="6999543" y="227338"/>
                  <a:pt x="6999585" y="242859"/>
                </a:cubicBezTo>
                <a:cubicBezTo>
                  <a:pt x="6999713" y="259342"/>
                  <a:pt x="7003862" y="272674"/>
                  <a:pt x="7012031" y="282857"/>
                </a:cubicBezTo>
                <a:cubicBezTo>
                  <a:pt x="7020201" y="293040"/>
                  <a:pt x="7031623" y="298281"/>
                  <a:pt x="7046297" y="298580"/>
                </a:cubicBezTo>
                <a:cubicBezTo>
                  <a:pt x="7059809" y="298229"/>
                  <a:pt x="7071849" y="293196"/>
                  <a:pt x="7082416" y="283481"/>
                </a:cubicBezTo>
                <a:cubicBezTo>
                  <a:pt x="7092984" y="273767"/>
                  <a:pt x="7101320" y="261481"/>
                  <a:pt x="7107426" y="246622"/>
                </a:cubicBezTo>
                <a:cubicBezTo>
                  <a:pt x="7113532" y="231764"/>
                  <a:pt x="7116648" y="216443"/>
                  <a:pt x="7116774" y="200659"/>
                </a:cubicBezTo>
                <a:cubicBezTo>
                  <a:pt x="7116863" y="192753"/>
                  <a:pt x="7115503" y="184574"/>
                  <a:pt x="7112693" y="176122"/>
                </a:cubicBezTo>
                <a:cubicBezTo>
                  <a:pt x="7109882" y="167669"/>
                  <a:pt x="7105092" y="160492"/>
                  <a:pt x="7098320" y="154589"/>
                </a:cubicBezTo>
                <a:cubicBezTo>
                  <a:pt x="7091550" y="148686"/>
                  <a:pt x="7082267" y="145606"/>
                  <a:pt x="7070473" y="145348"/>
                </a:cubicBezTo>
                <a:close/>
                <a:moveTo>
                  <a:pt x="6022723" y="145348"/>
                </a:moveTo>
                <a:cubicBezTo>
                  <a:pt x="6008424" y="145710"/>
                  <a:pt x="5995954" y="150768"/>
                  <a:pt x="5985314" y="160522"/>
                </a:cubicBezTo>
                <a:cubicBezTo>
                  <a:pt x="5974673" y="170277"/>
                  <a:pt x="5966422" y="182558"/>
                  <a:pt x="5960562" y="197366"/>
                </a:cubicBezTo>
                <a:cubicBezTo>
                  <a:pt x="5954701" y="212174"/>
                  <a:pt x="5951792" y="227338"/>
                  <a:pt x="5951835" y="242859"/>
                </a:cubicBezTo>
                <a:cubicBezTo>
                  <a:pt x="5951963" y="259342"/>
                  <a:pt x="5956112" y="272674"/>
                  <a:pt x="5964281" y="282857"/>
                </a:cubicBezTo>
                <a:cubicBezTo>
                  <a:pt x="5972451" y="293040"/>
                  <a:pt x="5983873" y="298281"/>
                  <a:pt x="5998547" y="298580"/>
                </a:cubicBezTo>
                <a:cubicBezTo>
                  <a:pt x="6012059" y="298229"/>
                  <a:pt x="6024099" y="293196"/>
                  <a:pt x="6034666" y="283481"/>
                </a:cubicBezTo>
                <a:cubicBezTo>
                  <a:pt x="6045233" y="273767"/>
                  <a:pt x="6053570" y="261481"/>
                  <a:pt x="6059676" y="246622"/>
                </a:cubicBezTo>
                <a:cubicBezTo>
                  <a:pt x="6065782" y="231764"/>
                  <a:pt x="6068898" y="216443"/>
                  <a:pt x="6069024" y="200659"/>
                </a:cubicBezTo>
                <a:cubicBezTo>
                  <a:pt x="6069113" y="192753"/>
                  <a:pt x="6067752" y="184574"/>
                  <a:pt x="6064943" y="176122"/>
                </a:cubicBezTo>
                <a:cubicBezTo>
                  <a:pt x="6062132" y="167669"/>
                  <a:pt x="6057342" y="160492"/>
                  <a:pt x="6050571" y="154589"/>
                </a:cubicBezTo>
                <a:cubicBezTo>
                  <a:pt x="6043800" y="148686"/>
                  <a:pt x="6034517" y="145606"/>
                  <a:pt x="6022723" y="145348"/>
                </a:cubicBezTo>
                <a:close/>
                <a:moveTo>
                  <a:pt x="5308348" y="145348"/>
                </a:moveTo>
                <a:cubicBezTo>
                  <a:pt x="5294050" y="145710"/>
                  <a:pt x="5281580" y="150768"/>
                  <a:pt x="5270939" y="160522"/>
                </a:cubicBezTo>
                <a:cubicBezTo>
                  <a:pt x="5260298" y="170277"/>
                  <a:pt x="5252048" y="182558"/>
                  <a:pt x="5246187" y="197366"/>
                </a:cubicBezTo>
                <a:cubicBezTo>
                  <a:pt x="5240326" y="212174"/>
                  <a:pt x="5237418" y="227338"/>
                  <a:pt x="5237460" y="242859"/>
                </a:cubicBezTo>
                <a:cubicBezTo>
                  <a:pt x="5237588" y="259342"/>
                  <a:pt x="5241737" y="272674"/>
                  <a:pt x="5249906" y="282857"/>
                </a:cubicBezTo>
                <a:cubicBezTo>
                  <a:pt x="5258076" y="293040"/>
                  <a:pt x="5269498" y="298281"/>
                  <a:pt x="5284172" y="298580"/>
                </a:cubicBezTo>
                <a:cubicBezTo>
                  <a:pt x="5297684" y="298229"/>
                  <a:pt x="5309724" y="293196"/>
                  <a:pt x="5320291" y="283481"/>
                </a:cubicBezTo>
                <a:cubicBezTo>
                  <a:pt x="5330859" y="273767"/>
                  <a:pt x="5339196" y="261481"/>
                  <a:pt x="5345301" y="246622"/>
                </a:cubicBezTo>
                <a:cubicBezTo>
                  <a:pt x="5351407" y="231764"/>
                  <a:pt x="5354523" y="216443"/>
                  <a:pt x="5354650" y="200659"/>
                </a:cubicBezTo>
                <a:cubicBezTo>
                  <a:pt x="5354738" y="192753"/>
                  <a:pt x="5353377" y="184574"/>
                  <a:pt x="5350567" y="176122"/>
                </a:cubicBezTo>
                <a:cubicBezTo>
                  <a:pt x="5347757" y="167669"/>
                  <a:pt x="5342967" y="160492"/>
                  <a:pt x="5336196" y="154589"/>
                </a:cubicBezTo>
                <a:cubicBezTo>
                  <a:pt x="5329425" y="148686"/>
                  <a:pt x="5320142" y="145606"/>
                  <a:pt x="5308348" y="145348"/>
                </a:cubicBezTo>
                <a:close/>
                <a:moveTo>
                  <a:pt x="3508123" y="145348"/>
                </a:moveTo>
                <a:cubicBezTo>
                  <a:pt x="3493824" y="145710"/>
                  <a:pt x="3481355" y="150768"/>
                  <a:pt x="3470714" y="160522"/>
                </a:cubicBezTo>
                <a:cubicBezTo>
                  <a:pt x="3460073" y="170277"/>
                  <a:pt x="3451822" y="182558"/>
                  <a:pt x="3445962" y="197366"/>
                </a:cubicBezTo>
                <a:cubicBezTo>
                  <a:pt x="3440101" y="212174"/>
                  <a:pt x="3437192" y="227338"/>
                  <a:pt x="3437235" y="242859"/>
                </a:cubicBezTo>
                <a:cubicBezTo>
                  <a:pt x="3437363" y="259342"/>
                  <a:pt x="3441512" y="272674"/>
                  <a:pt x="3449682" y="282857"/>
                </a:cubicBezTo>
                <a:cubicBezTo>
                  <a:pt x="3457851" y="293040"/>
                  <a:pt x="3469273" y="298281"/>
                  <a:pt x="3483948" y="298580"/>
                </a:cubicBezTo>
                <a:cubicBezTo>
                  <a:pt x="3497459" y="298229"/>
                  <a:pt x="3509499" y="293196"/>
                  <a:pt x="3520066" y="283481"/>
                </a:cubicBezTo>
                <a:cubicBezTo>
                  <a:pt x="3530634" y="273767"/>
                  <a:pt x="3538971" y="261481"/>
                  <a:pt x="3545077" y="246622"/>
                </a:cubicBezTo>
                <a:cubicBezTo>
                  <a:pt x="3551182" y="231764"/>
                  <a:pt x="3554298" y="216443"/>
                  <a:pt x="3554425" y="200659"/>
                </a:cubicBezTo>
                <a:cubicBezTo>
                  <a:pt x="3554514" y="192753"/>
                  <a:pt x="3553153" y="184574"/>
                  <a:pt x="3550343" y="176122"/>
                </a:cubicBezTo>
                <a:cubicBezTo>
                  <a:pt x="3547533" y="167669"/>
                  <a:pt x="3542742" y="160492"/>
                  <a:pt x="3535971" y="154589"/>
                </a:cubicBezTo>
                <a:cubicBezTo>
                  <a:pt x="3529200" y="148686"/>
                  <a:pt x="3519918" y="145606"/>
                  <a:pt x="3508123" y="145348"/>
                </a:cubicBezTo>
                <a:close/>
                <a:moveTo>
                  <a:pt x="2793730" y="145348"/>
                </a:moveTo>
                <a:cubicBezTo>
                  <a:pt x="2779444" y="145710"/>
                  <a:pt x="2766982" y="150768"/>
                  <a:pt x="2756343" y="160522"/>
                </a:cubicBezTo>
                <a:cubicBezTo>
                  <a:pt x="2745705" y="170277"/>
                  <a:pt x="2737454" y="182558"/>
                  <a:pt x="2731591" y="197366"/>
                </a:cubicBezTo>
                <a:cubicBezTo>
                  <a:pt x="2725729" y="212174"/>
                  <a:pt x="2722819" y="227338"/>
                  <a:pt x="2722861" y="242859"/>
                </a:cubicBezTo>
                <a:cubicBezTo>
                  <a:pt x="2722992" y="259342"/>
                  <a:pt x="2727144" y="272674"/>
                  <a:pt x="2735320" y="282857"/>
                </a:cubicBezTo>
                <a:cubicBezTo>
                  <a:pt x="2743496" y="293040"/>
                  <a:pt x="2754910" y="298281"/>
                  <a:pt x="2769563" y="298580"/>
                </a:cubicBezTo>
                <a:cubicBezTo>
                  <a:pt x="2783074" y="298229"/>
                  <a:pt x="2795114" y="293196"/>
                  <a:pt x="2805684" y="283481"/>
                </a:cubicBezTo>
                <a:cubicBezTo>
                  <a:pt x="2816253" y="273767"/>
                  <a:pt x="2824592" y="261481"/>
                  <a:pt x="2830699" y="246622"/>
                </a:cubicBezTo>
                <a:cubicBezTo>
                  <a:pt x="2836807" y="231764"/>
                  <a:pt x="2839924" y="216443"/>
                  <a:pt x="2840050" y="200659"/>
                </a:cubicBezTo>
                <a:cubicBezTo>
                  <a:pt x="2840139" y="192753"/>
                  <a:pt x="2838778" y="184574"/>
                  <a:pt x="2835967" y="176122"/>
                </a:cubicBezTo>
                <a:cubicBezTo>
                  <a:pt x="2833156" y="167669"/>
                  <a:pt x="2828363" y="160492"/>
                  <a:pt x="2821589" y="154589"/>
                </a:cubicBezTo>
                <a:cubicBezTo>
                  <a:pt x="2814816" y="148686"/>
                  <a:pt x="2805529" y="145606"/>
                  <a:pt x="2793730" y="145348"/>
                </a:cubicBezTo>
                <a:close/>
                <a:moveTo>
                  <a:pt x="2224106" y="145348"/>
                </a:moveTo>
                <a:cubicBezTo>
                  <a:pt x="2206833" y="145672"/>
                  <a:pt x="2191201" y="150988"/>
                  <a:pt x="2177207" y="161296"/>
                </a:cubicBezTo>
                <a:cubicBezTo>
                  <a:pt x="2163213" y="171605"/>
                  <a:pt x="2152042" y="184964"/>
                  <a:pt x="2143695" y="201372"/>
                </a:cubicBezTo>
                <a:cubicBezTo>
                  <a:pt x="2135347" y="217781"/>
                  <a:pt x="2131006" y="235297"/>
                  <a:pt x="2130673" y="253922"/>
                </a:cubicBezTo>
                <a:cubicBezTo>
                  <a:pt x="2130450" y="265428"/>
                  <a:pt x="2132841" y="275500"/>
                  <a:pt x="2137844" y="284138"/>
                </a:cubicBezTo>
                <a:cubicBezTo>
                  <a:pt x="2142847" y="292776"/>
                  <a:pt x="2151794" y="297317"/>
                  <a:pt x="2164685" y="297761"/>
                </a:cubicBezTo>
                <a:cubicBezTo>
                  <a:pt x="2179430" y="297326"/>
                  <a:pt x="2193686" y="288977"/>
                  <a:pt x="2207454" y="272715"/>
                </a:cubicBezTo>
                <a:cubicBezTo>
                  <a:pt x="2221222" y="256452"/>
                  <a:pt x="2230864" y="234885"/>
                  <a:pt x="2236377" y="208013"/>
                </a:cubicBezTo>
                <a:lnTo>
                  <a:pt x="2247826" y="148216"/>
                </a:lnTo>
                <a:cubicBezTo>
                  <a:pt x="2245407" y="147559"/>
                  <a:pt x="2242272" y="146927"/>
                  <a:pt x="2238421" y="146321"/>
                </a:cubicBezTo>
                <a:cubicBezTo>
                  <a:pt x="2234570" y="145715"/>
                  <a:pt x="2229798" y="145391"/>
                  <a:pt x="2224106" y="145348"/>
                </a:cubicBezTo>
                <a:close/>
                <a:moveTo>
                  <a:pt x="1719281" y="145348"/>
                </a:moveTo>
                <a:cubicBezTo>
                  <a:pt x="1702009" y="145672"/>
                  <a:pt x="1686376" y="150988"/>
                  <a:pt x="1672382" y="161296"/>
                </a:cubicBezTo>
                <a:cubicBezTo>
                  <a:pt x="1658388" y="171605"/>
                  <a:pt x="1647218" y="184964"/>
                  <a:pt x="1638870" y="201372"/>
                </a:cubicBezTo>
                <a:cubicBezTo>
                  <a:pt x="1630522" y="217781"/>
                  <a:pt x="1626182" y="235297"/>
                  <a:pt x="1625848" y="253922"/>
                </a:cubicBezTo>
                <a:cubicBezTo>
                  <a:pt x="1625626" y="265428"/>
                  <a:pt x="1628016" y="275500"/>
                  <a:pt x="1633019" y="284138"/>
                </a:cubicBezTo>
                <a:cubicBezTo>
                  <a:pt x="1638022" y="292776"/>
                  <a:pt x="1646969" y="297317"/>
                  <a:pt x="1659861" y="297761"/>
                </a:cubicBezTo>
                <a:cubicBezTo>
                  <a:pt x="1674605" y="297326"/>
                  <a:pt x="1688861" y="288977"/>
                  <a:pt x="1702629" y="272715"/>
                </a:cubicBezTo>
                <a:cubicBezTo>
                  <a:pt x="1716398" y="256452"/>
                  <a:pt x="1726038" y="234885"/>
                  <a:pt x="1731551" y="208013"/>
                </a:cubicBezTo>
                <a:lnTo>
                  <a:pt x="1743001" y="148216"/>
                </a:lnTo>
                <a:cubicBezTo>
                  <a:pt x="1740582" y="147559"/>
                  <a:pt x="1737447" y="146927"/>
                  <a:pt x="1733596" y="146321"/>
                </a:cubicBezTo>
                <a:cubicBezTo>
                  <a:pt x="1729745" y="145715"/>
                  <a:pt x="1724973" y="145391"/>
                  <a:pt x="1719281" y="145348"/>
                </a:cubicBezTo>
                <a:close/>
                <a:moveTo>
                  <a:pt x="8781289" y="144938"/>
                </a:moveTo>
                <a:cubicBezTo>
                  <a:pt x="8764940" y="145604"/>
                  <a:pt x="8751127" y="152163"/>
                  <a:pt x="8739849" y="164614"/>
                </a:cubicBezTo>
                <a:cubicBezTo>
                  <a:pt x="8728571" y="177065"/>
                  <a:pt x="8720802" y="191412"/>
                  <a:pt x="8716542" y="207654"/>
                </a:cubicBezTo>
                <a:cubicBezTo>
                  <a:pt x="8743810" y="208201"/>
                  <a:pt x="8766315" y="205878"/>
                  <a:pt x="8784056" y="200686"/>
                </a:cubicBezTo>
                <a:cubicBezTo>
                  <a:pt x="8801796" y="195494"/>
                  <a:pt x="8810983" y="185382"/>
                  <a:pt x="8811615" y="170352"/>
                </a:cubicBezTo>
                <a:cubicBezTo>
                  <a:pt x="8811478" y="162120"/>
                  <a:pt x="8808677" y="155835"/>
                  <a:pt x="8803214" y="151497"/>
                </a:cubicBezTo>
                <a:cubicBezTo>
                  <a:pt x="8797749" y="147159"/>
                  <a:pt x="8790442" y="144972"/>
                  <a:pt x="8781289" y="144938"/>
                </a:cubicBezTo>
                <a:close/>
                <a:moveTo>
                  <a:pt x="4399790" y="144938"/>
                </a:moveTo>
                <a:cubicBezTo>
                  <a:pt x="4383441" y="145604"/>
                  <a:pt x="4369628" y="152163"/>
                  <a:pt x="4358350" y="164614"/>
                </a:cubicBezTo>
                <a:cubicBezTo>
                  <a:pt x="4347072" y="177065"/>
                  <a:pt x="4339303" y="191412"/>
                  <a:pt x="4335043" y="207654"/>
                </a:cubicBezTo>
                <a:cubicBezTo>
                  <a:pt x="4362311" y="208201"/>
                  <a:pt x="4384816" y="205878"/>
                  <a:pt x="4402557" y="200686"/>
                </a:cubicBezTo>
                <a:cubicBezTo>
                  <a:pt x="4420297" y="195494"/>
                  <a:pt x="4429483" y="185382"/>
                  <a:pt x="4430115" y="170352"/>
                </a:cubicBezTo>
                <a:cubicBezTo>
                  <a:pt x="4429979" y="162120"/>
                  <a:pt x="4427178" y="155835"/>
                  <a:pt x="4421714" y="151497"/>
                </a:cubicBezTo>
                <a:cubicBezTo>
                  <a:pt x="4416251" y="147159"/>
                  <a:pt x="4408942" y="144972"/>
                  <a:pt x="4399790" y="144938"/>
                </a:cubicBezTo>
                <a:close/>
                <a:moveTo>
                  <a:pt x="1056515" y="144938"/>
                </a:moveTo>
                <a:cubicBezTo>
                  <a:pt x="1040167" y="145604"/>
                  <a:pt x="1026353" y="152163"/>
                  <a:pt x="1015075" y="164614"/>
                </a:cubicBezTo>
                <a:cubicBezTo>
                  <a:pt x="1003798" y="177065"/>
                  <a:pt x="996028" y="191412"/>
                  <a:pt x="991768" y="207654"/>
                </a:cubicBezTo>
                <a:cubicBezTo>
                  <a:pt x="1019037" y="208201"/>
                  <a:pt x="1041541" y="205878"/>
                  <a:pt x="1059282" y="200686"/>
                </a:cubicBezTo>
                <a:cubicBezTo>
                  <a:pt x="1077023" y="195494"/>
                  <a:pt x="1086209" y="185382"/>
                  <a:pt x="1086840" y="170352"/>
                </a:cubicBezTo>
                <a:cubicBezTo>
                  <a:pt x="1086704" y="162120"/>
                  <a:pt x="1083904" y="155835"/>
                  <a:pt x="1078440" y="151497"/>
                </a:cubicBezTo>
                <a:cubicBezTo>
                  <a:pt x="1072976" y="147159"/>
                  <a:pt x="1065667" y="144972"/>
                  <a:pt x="1056515" y="144938"/>
                </a:cubicBezTo>
                <a:close/>
                <a:moveTo>
                  <a:pt x="3116172" y="129835"/>
                </a:moveTo>
                <a:cubicBezTo>
                  <a:pt x="3123213" y="129972"/>
                  <a:pt x="3128770" y="132256"/>
                  <a:pt x="3132845" y="136689"/>
                </a:cubicBezTo>
                <a:cubicBezTo>
                  <a:pt x="3136919" y="141122"/>
                  <a:pt x="3138999" y="146884"/>
                  <a:pt x="3139084" y="153976"/>
                </a:cubicBezTo>
                <a:cubicBezTo>
                  <a:pt x="3138957" y="161546"/>
                  <a:pt x="3136552" y="167888"/>
                  <a:pt x="3131873" y="173002"/>
                </a:cubicBezTo>
                <a:cubicBezTo>
                  <a:pt x="3127193" y="178117"/>
                  <a:pt x="3121005" y="180776"/>
                  <a:pt x="3113308" y="180981"/>
                </a:cubicBezTo>
                <a:cubicBezTo>
                  <a:pt x="3106267" y="180819"/>
                  <a:pt x="3100710" y="178483"/>
                  <a:pt x="3096635" y="173974"/>
                </a:cubicBezTo>
                <a:cubicBezTo>
                  <a:pt x="3092561" y="169465"/>
                  <a:pt x="3090481" y="163753"/>
                  <a:pt x="3090396" y="156840"/>
                </a:cubicBezTo>
                <a:cubicBezTo>
                  <a:pt x="3090524" y="149271"/>
                  <a:pt x="3092928" y="142929"/>
                  <a:pt x="3097607" y="137814"/>
                </a:cubicBezTo>
                <a:cubicBezTo>
                  <a:pt x="3102287" y="132699"/>
                  <a:pt x="3108475" y="130040"/>
                  <a:pt x="3116172" y="129835"/>
                </a:cubicBezTo>
                <a:close/>
                <a:moveTo>
                  <a:pt x="8618886" y="122872"/>
                </a:moveTo>
                <a:lnTo>
                  <a:pt x="8652847" y="122872"/>
                </a:lnTo>
                <a:lnTo>
                  <a:pt x="8614790" y="321056"/>
                </a:lnTo>
                <a:lnTo>
                  <a:pt x="8580795" y="321056"/>
                </a:lnTo>
                <a:close/>
                <a:moveTo>
                  <a:pt x="8247411" y="122872"/>
                </a:moveTo>
                <a:lnTo>
                  <a:pt x="8281372" y="122872"/>
                </a:lnTo>
                <a:lnTo>
                  <a:pt x="8243315" y="321056"/>
                </a:lnTo>
                <a:lnTo>
                  <a:pt x="8209321" y="321056"/>
                </a:lnTo>
                <a:close/>
                <a:moveTo>
                  <a:pt x="7209186" y="122872"/>
                </a:moveTo>
                <a:lnTo>
                  <a:pt x="7243147" y="122872"/>
                </a:lnTo>
                <a:lnTo>
                  <a:pt x="7205090" y="321056"/>
                </a:lnTo>
                <a:lnTo>
                  <a:pt x="7171096" y="321056"/>
                </a:lnTo>
                <a:close/>
                <a:moveTo>
                  <a:pt x="4509888" y="122872"/>
                </a:moveTo>
                <a:lnTo>
                  <a:pt x="4543869" y="122872"/>
                </a:lnTo>
                <a:lnTo>
                  <a:pt x="4522980" y="233458"/>
                </a:lnTo>
                <a:cubicBezTo>
                  <a:pt x="4521752" y="238970"/>
                  <a:pt x="4520830" y="244124"/>
                  <a:pt x="4520216" y="248919"/>
                </a:cubicBezTo>
                <a:cubicBezTo>
                  <a:pt x="4519602" y="253715"/>
                  <a:pt x="4519294" y="258254"/>
                  <a:pt x="4519294" y="262538"/>
                </a:cubicBezTo>
                <a:cubicBezTo>
                  <a:pt x="4519166" y="272930"/>
                  <a:pt x="4521573" y="281224"/>
                  <a:pt x="4526513" y="287419"/>
                </a:cubicBezTo>
                <a:cubicBezTo>
                  <a:pt x="4531453" y="293614"/>
                  <a:pt x="4539696" y="296788"/>
                  <a:pt x="4551241" y="296942"/>
                </a:cubicBezTo>
                <a:cubicBezTo>
                  <a:pt x="4564160" y="296660"/>
                  <a:pt x="4576925" y="290056"/>
                  <a:pt x="4589537" y="277129"/>
                </a:cubicBezTo>
                <a:cubicBezTo>
                  <a:pt x="4602148" y="264201"/>
                  <a:pt x="4610817" y="246641"/>
                  <a:pt x="4615545" y="224447"/>
                </a:cubicBezTo>
                <a:lnTo>
                  <a:pt x="4634795" y="122872"/>
                </a:lnTo>
                <a:lnTo>
                  <a:pt x="4668789" y="122872"/>
                </a:lnTo>
                <a:lnTo>
                  <a:pt x="4642167" y="263320"/>
                </a:lnTo>
                <a:cubicBezTo>
                  <a:pt x="4638139" y="285432"/>
                  <a:pt x="4635135" y="304677"/>
                  <a:pt x="4633156" y="321056"/>
                </a:cubicBezTo>
                <a:lnTo>
                  <a:pt x="4602438" y="321056"/>
                </a:lnTo>
                <a:lnTo>
                  <a:pt x="4607762" y="283835"/>
                </a:lnTo>
                <a:lnTo>
                  <a:pt x="4606943" y="283835"/>
                </a:lnTo>
                <a:cubicBezTo>
                  <a:pt x="4597958" y="296853"/>
                  <a:pt x="4587360" y="307030"/>
                  <a:pt x="4575150" y="314366"/>
                </a:cubicBezTo>
                <a:cubicBezTo>
                  <a:pt x="4562940" y="321702"/>
                  <a:pt x="4550192" y="325434"/>
                  <a:pt x="4536906" y="325561"/>
                </a:cubicBezTo>
                <a:cubicBezTo>
                  <a:pt x="4523636" y="325988"/>
                  <a:pt x="4511803" y="322068"/>
                  <a:pt x="4501405" y="313800"/>
                </a:cubicBezTo>
                <a:cubicBezTo>
                  <a:pt x="4491008" y="305533"/>
                  <a:pt x="4485520" y="290357"/>
                  <a:pt x="4484941" y="268272"/>
                </a:cubicBezTo>
                <a:cubicBezTo>
                  <a:pt x="4484941" y="263587"/>
                  <a:pt x="4485248" y="258519"/>
                  <a:pt x="4485862" y="253066"/>
                </a:cubicBezTo>
                <a:cubicBezTo>
                  <a:pt x="4486475" y="247614"/>
                  <a:pt x="4487395" y="241624"/>
                  <a:pt x="4488622" y="235096"/>
                </a:cubicBezTo>
                <a:close/>
                <a:moveTo>
                  <a:pt x="4121754" y="122872"/>
                </a:moveTo>
                <a:lnTo>
                  <a:pt x="4156968" y="122872"/>
                </a:lnTo>
                <a:lnTo>
                  <a:pt x="4176624" y="229772"/>
                </a:lnTo>
                <a:cubicBezTo>
                  <a:pt x="4178842" y="240873"/>
                  <a:pt x="4180650" y="250515"/>
                  <a:pt x="4182049" y="258698"/>
                </a:cubicBezTo>
                <a:cubicBezTo>
                  <a:pt x="4183448" y="266881"/>
                  <a:pt x="4184642" y="274577"/>
                  <a:pt x="4185632" y="281788"/>
                </a:cubicBezTo>
                <a:lnTo>
                  <a:pt x="4186451" y="281788"/>
                </a:lnTo>
                <a:cubicBezTo>
                  <a:pt x="4189028" y="275576"/>
                  <a:pt x="4191961" y="268647"/>
                  <a:pt x="4195254" y="261002"/>
                </a:cubicBezTo>
                <a:cubicBezTo>
                  <a:pt x="4198548" y="253356"/>
                  <a:pt x="4202711" y="244175"/>
                  <a:pt x="4207744" y="233458"/>
                </a:cubicBezTo>
                <a:lnTo>
                  <a:pt x="4258109" y="122872"/>
                </a:lnTo>
                <a:lnTo>
                  <a:pt x="4294143" y="122872"/>
                </a:lnTo>
                <a:lnTo>
                  <a:pt x="4220028" y="273596"/>
                </a:lnTo>
                <a:cubicBezTo>
                  <a:pt x="4209552" y="295107"/>
                  <a:pt x="4198872" y="314545"/>
                  <a:pt x="4187986" y="331909"/>
                </a:cubicBezTo>
                <a:cubicBezTo>
                  <a:pt x="4177102" y="349274"/>
                  <a:pt x="4164988" y="364513"/>
                  <a:pt x="4151646" y="377628"/>
                </a:cubicBezTo>
                <a:cubicBezTo>
                  <a:pt x="4140283" y="388763"/>
                  <a:pt x="4129329" y="397006"/>
                  <a:pt x="4118785" y="402356"/>
                </a:cubicBezTo>
                <a:cubicBezTo>
                  <a:pt x="4108241" y="407706"/>
                  <a:pt x="4099949" y="410932"/>
                  <a:pt x="4093909" y="412032"/>
                </a:cubicBezTo>
                <a:lnTo>
                  <a:pt x="4085720" y="382953"/>
                </a:lnTo>
                <a:cubicBezTo>
                  <a:pt x="4090156" y="381383"/>
                  <a:pt x="4095616" y="379096"/>
                  <a:pt x="4102099" y="376092"/>
                </a:cubicBezTo>
                <a:cubicBezTo>
                  <a:pt x="4108582" y="373089"/>
                  <a:pt x="4115271" y="368959"/>
                  <a:pt x="4122164" y="363703"/>
                </a:cubicBezTo>
                <a:cubicBezTo>
                  <a:pt x="4128817" y="358532"/>
                  <a:pt x="4135471" y="352081"/>
                  <a:pt x="4142125" y="344350"/>
                </a:cubicBezTo>
                <a:cubicBezTo>
                  <a:pt x="4148779" y="336619"/>
                  <a:pt x="4154819" y="327916"/>
                  <a:pt x="4160244" y="318240"/>
                </a:cubicBezTo>
                <a:cubicBezTo>
                  <a:pt x="4161038" y="316636"/>
                  <a:pt x="4161498" y="315134"/>
                  <a:pt x="4161627" y="313734"/>
                </a:cubicBezTo>
                <a:cubicBezTo>
                  <a:pt x="4161754" y="312335"/>
                  <a:pt x="4161703" y="310833"/>
                  <a:pt x="4161473" y="309229"/>
                </a:cubicBezTo>
                <a:close/>
                <a:moveTo>
                  <a:pt x="2341912" y="122872"/>
                </a:moveTo>
                <a:lnTo>
                  <a:pt x="2375873" y="122872"/>
                </a:lnTo>
                <a:lnTo>
                  <a:pt x="2337816" y="321056"/>
                </a:lnTo>
                <a:lnTo>
                  <a:pt x="2303821" y="321056"/>
                </a:lnTo>
                <a:close/>
                <a:moveTo>
                  <a:pt x="1404739" y="122872"/>
                </a:moveTo>
                <a:lnTo>
                  <a:pt x="1438732" y="122872"/>
                </a:lnTo>
                <a:lnTo>
                  <a:pt x="1417833" y="233458"/>
                </a:lnTo>
                <a:cubicBezTo>
                  <a:pt x="1416604" y="238970"/>
                  <a:pt x="1415681" y="244124"/>
                  <a:pt x="1415067" y="248919"/>
                </a:cubicBezTo>
                <a:cubicBezTo>
                  <a:pt x="1414452" y="253715"/>
                  <a:pt x="1414145" y="258254"/>
                  <a:pt x="1414145" y="262538"/>
                </a:cubicBezTo>
                <a:cubicBezTo>
                  <a:pt x="1414017" y="272930"/>
                  <a:pt x="1416425" y="281224"/>
                  <a:pt x="1421368" y="287419"/>
                </a:cubicBezTo>
                <a:cubicBezTo>
                  <a:pt x="1426310" y="293614"/>
                  <a:pt x="1434557" y="296788"/>
                  <a:pt x="1446109" y="296942"/>
                </a:cubicBezTo>
                <a:cubicBezTo>
                  <a:pt x="1459035" y="296660"/>
                  <a:pt x="1471807" y="290056"/>
                  <a:pt x="1484425" y="277129"/>
                </a:cubicBezTo>
                <a:cubicBezTo>
                  <a:pt x="1497042" y="264201"/>
                  <a:pt x="1505713" y="246641"/>
                  <a:pt x="1510439" y="224447"/>
                </a:cubicBezTo>
                <a:lnTo>
                  <a:pt x="1529652" y="122872"/>
                </a:lnTo>
                <a:lnTo>
                  <a:pt x="1563640" y="122872"/>
                </a:lnTo>
                <a:lnTo>
                  <a:pt x="1537017" y="263320"/>
                </a:lnTo>
                <a:cubicBezTo>
                  <a:pt x="1534979" y="274376"/>
                  <a:pt x="1533222" y="284715"/>
                  <a:pt x="1531748" y="294338"/>
                </a:cubicBezTo>
                <a:cubicBezTo>
                  <a:pt x="1530274" y="303960"/>
                  <a:pt x="1529030" y="312866"/>
                  <a:pt x="1528017" y="321056"/>
                </a:cubicBezTo>
                <a:lnTo>
                  <a:pt x="1497334" y="321056"/>
                </a:lnTo>
                <a:lnTo>
                  <a:pt x="1502661" y="283835"/>
                </a:lnTo>
                <a:lnTo>
                  <a:pt x="1501842" y="283835"/>
                </a:lnTo>
                <a:cubicBezTo>
                  <a:pt x="1492852" y="296853"/>
                  <a:pt x="1482249" y="307030"/>
                  <a:pt x="1470032" y="314366"/>
                </a:cubicBezTo>
                <a:cubicBezTo>
                  <a:pt x="1457814" y="321702"/>
                  <a:pt x="1445059" y="325434"/>
                  <a:pt x="1431766" y="325561"/>
                </a:cubicBezTo>
                <a:cubicBezTo>
                  <a:pt x="1418492" y="325988"/>
                  <a:pt x="1406655" y="322068"/>
                  <a:pt x="1396257" y="313800"/>
                </a:cubicBezTo>
                <a:cubicBezTo>
                  <a:pt x="1385859" y="305533"/>
                  <a:pt x="1380371" y="290357"/>
                  <a:pt x="1379792" y="268272"/>
                </a:cubicBezTo>
                <a:cubicBezTo>
                  <a:pt x="1379792" y="263587"/>
                  <a:pt x="1380099" y="258519"/>
                  <a:pt x="1380712" y="253066"/>
                </a:cubicBezTo>
                <a:cubicBezTo>
                  <a:pt x="1381325" y="247614"/>
                  <a:pt x="1382246" y="241624"/>
                  <a:pt x="1383472" y="235096"/>
                </a:cubicBezTo>
                <a:close/>
                <a:moveTo>
                  <a:pt x="480813" y="122872"/>
                </a:moveTo>
                <a:lnTo>
                  <a:pt x="514808" y="122872"/>
                </a:lnTo>
                <a:lnTo>
                  <a:pt x="493908" y="233458"/>
                </a:lnTo>
                <a:cubicBezTo>
                  <a:pt x="492678" y="238970"/>
                  <a:pt x="491756" y="244124"/>
                  <a:pt x="491142" y="248919"/>
                </a:cubicBezTo>
                <a:cubicBezTo>
                  <a:pt x="490527" y="253715"/>
                  <a:pt x="490220" y="258254"/>
                  <a:pt x="490220" y="262538"/>
                </a:cubicBezTo>
                <a:cubicBezTo>
                  <a:pt x="490092" y="272930"/>
                  <a:pt x="492499" y="281224"/>
                  <a:pt x="497442" y="287419"/>
                </a:cubicBezTo>
                <a:cubicBezTo>
                  <a:pt x="502385" y="293614"/>
                  <a:pt x="510633" y="296788"/>
                  <a:pt x="522184" y="296942"/>
                </a:cubicBezTo>
                <a:cubicBezTo>
                  <a:pt x="535110" y="296660"/>
                  <a:pt x="547882" y="290056"/>
                  <a:pt x="560499" y="277129"/>
                </a:cubicBezTo>
                <a:cubicBezTo>
                  <a:pt x="573117" y="264201"/>
                  <a:pt x="581788" y="246641"/>
                  <a:pt x="586514" y="224447"/>
                </a:cubicBezTo>
                <a:lnTo>
                  <a:pt x="605727" y="122872"/>
                </a:lnTo>
                <a:lnTo>
                  <a:pt x="639715" y="122872"/>
                </a:lnTo>
                <a:lnTo>
                  <a:pt x="613092" y="263320"/>
                </a:lnTo>
                <a:cubicBezTo>
                  <a:pt x="611053" y="274376"/>
                  <a:pt x="609297" y="284715"/>
                  <a:pt x="607823" y="294338"/>
                </a:cubicBezTo>
                <a:cubicBezTo>
                  <a:pt x="606349" y="303960"/>
                  <a:pt x="605105" y="312866"/>
                  <a:pt x="604092" y="321056"/>
                </a:cubicBezTo>
                <a:lnTo>
                  <a:pt x="573409" y="321056"/>
                </a:lnTo>
                <a:lnTo>
                  <a:pt x="578736" y="283835"/>
                </a:lnTo>
                <a:lnTo>
                  <a:pt x="577917" y="283835"/>
                </a:lnTo>
                <a:cubicBezTo>
                  <a:pt x="568927" y="296853"/>
                  <a:pt x="558323" y="307030"/>
                  <a:pt x="546106" y="314366"/>
                </a:cubicBezTo>
                <a:cubicBezTo>
                  <a:pt x="533889" y="321702"/>
                  <a:pt x="521134" y="325434"/>
                  <a:pt x="507841" y="325561"/>
                </a:cubicBezTo>
                <a:cubicBezTo>
                  <a:pt x="494566" y="325988"/>
                  <a:pt x="482730" y="322068"/>
                  <a:pt x="472332" y="313800"/>
                </a:cubicBezTo>
                <a:cubicBezTo>
                  <a:pt x="461934" y="305533"/>
                  <a:pt x="456445" y="290357"/>
                  <a:pt x="455867" y="268272"/>
                </a:cubicBezTo>
                <a:cubicBezTo>
                  <a:pt x="455867" y="263587"/>
                  <a:pt x="456173" y="258519"/>
                  <a:pt x="456787" y="253066"/>
                </a:cubicBezTo>
                <a:cubicBezTo>
                  <a:pt x="457400" y="247614"/>
                  <a:pt x="458320" y="241624"/>
                  <a:pt x="459547" y="235096"/>
                </a:cubicBezTo>
                <a:close/>
                <a:moveTo>
                  <a:pt x="5542546" y="118777"/>
                </a:moveTo>
                <a:cubicBezTo>
                  <a:pt x="5551949" y="118930"/>
                  <a:pt x="5560379" y="119952"/>
                  <a:pt x="5567837" y="121845"/>
                </a:cubicBezTo>
                <a:cubicBezTo>
                  <a:pt x="5575295" y="123737"/>
                  <a:pt x="5580653" y="125582"/>
                  <a:pt x="5583913" y="127378"/>
                </a:cubicBezTo>
                <a:lnTo>
                  <a:pt x="5574083" y="154362"/>
                </a:lnTo>
                <a:cubicBezTo>
                  <a:pt x="5570201" y="152441"/>
                  <a:pt x="5565473" y="150751"/>
                  <a:pt x="5559901" y="149291"/>
                </a:cubicBezTo>
                <a:cubicBezTo>
                  <a:pt x="5554330" y="147831"/>
                  <a:pt x="5547861" y="147063"/>
                  <a:pt x="5540498" y="146986"/>
                </a:cubicBezTo>
                <a:cubicBezTo>
                  <a:pt x="5523215" y="147325"/>
                  <a:pt x="5508313" y="152292"/>
                  <a:pt x="5495794" y="161888"/>
                </a:cubicBezTo>
                <a:cubicBezTo>
                  <a:pt x="5483274" y="171483"/>
                  <a:pt x="5473621" y="183674"/>
                  <a:pt x="5466835" y="198459"/>
                </a:cubicBezTo>
                <a:cubicBezTo>
                  <a:pt x="5460049" y="213244"/>
                  <a:pt x="5456616" y="228590"/>
                  <a:pt x="5456535" y="244498"/>
                </a:cubicBezTo>
                <a:cubicBezTo>
                  <a:pt x="5456561" y="260682"/>
                  <a:pt x="5460707" y="273486"/>
                  <a:pt x="5468976" y="282909"/>
                </a:cubicBezTo>
                <a:cubicBezTo>
                  <a:pt x="5477244" y="292332"/>
                  <a:pt x="5489480" y="297147"/>
                  <a:pt x="5505684" y="297351"/>
                </a:cubicBezTo>
                <a:cubicBezTo>
                  <a:pt x="5515735" y="297198"/>
                  <a:pt x="5524610" y="295969"/>
                  <a:pt x="5532307" y="293664"/>
                </a:cubicBezTo>
                <a:cubicBezTo>
                  <a:pt x="5540003" y="291359"/>
                  <a:pt x="5546420" y="288901"/>
                  <a:pt x="5551557" y="286289"/>
                </a:cubicBezTo>
                <a:lnTo>
                  <a:pt x="5554833" y="313295"/>
                </a:lnTo>
                <a:cubicBezTo>
                  <a:pt x="5549628" y="315936"/>
                  <a:pt x="5542119" y="318525"/>
                  <a:pt x="5532307" y="321063"/>
                </a:cubicBezTo>
                <a:cubicBezTo>
                  <a:pt x="5522494" y="323601"/>
                  <a:pt x="5510889" y="324964"/>
                  <a:pt x="5497492" y="325151"/>
                </a:cubicBezTo>
                <a:cubicBezTo>
                  <a:pt x="5471928" y="324599"/>
                  <a:pt x="5452842" y="317115"/>
                  <a:pt x="5440234" y="302699"/>
                </a:cubicBezTo>
                <a:cubicBezTo>
                  <a:pt x="5427626" y="288282"/>
                  <a:pt x="5421336" y="270248"/>
                  <a:pt x="5421363" y="248596"/>
                </a:cubicBezTo>
                <a:cubicBezTo>
                  <a:pt x="5421539" y="225711"/>
                  <a:pt x="5426733" y="204477"/>
                  <a:pt x="5436944" y="184893"/>
                </a:cubicBezTo>
                <a:cubicBezTo>
                  <a:pt x="5447155" y="165310"/>
                  <a:pt x="5461325" y="149482"/>
                  <a:pt x="5479454" y="137411"/>
                </a:cubicBezTo>
                <a:cubicBezTo>
                  <a:pt x="5497584" y="125339"/>
                  <a:pt x="5518614" y="119127"/>
                  <a:pt x="5542546" y="118777"/>
                </a:cubicBezTo>
                <a:close/>
                <a:moveTo>
                  <a:pt x="3018421" y="118777"/>
                </a:moveTo>
                <a:cubicBezTo>
                  <a:pt x="3027824" y="118930"/>
                  <a:pt x="3036255" y="119952"/>
                  <a:pt x="3043713" y="121845"/>
                </a:cubicBezTo>
                <a:cubicBezTo>
                  <a:pt x="3051171" y="123737"/>
                  <a:pt x="3056529" y="125582"/>
                  <a:pt x="3059789" y="127378"/>
                </a:cubicBezTo>
                <a:lnTo>
                  <a:pt x="3049959" y="154362"/>
                </a:lnTo>
                <a:cubicBezTo>
                  <a:pt x="3046076" y="152441"/>
                  <a:pt x="3041349" y="150751"/>
                  <a:pt x="3035777" y="149291"/>
                </a:cubicBezTo>
                <a:cubicBezTo>
                  <a:pt x="3030205" y="147831"/>
                  <a:pt x="3023737" y="147063"/>
                  <a:pt x="3016373" y="146986"/>
                </a:cubicBezTo>
                <a:cubicBezTo>
                  <a:pt x="2999090" y="147325"/>
                  <a:pt x="2984189" y="152292"/>
                  <a:pt x="2971669" y="161888"/>
                </a:cubicBezTo>
                <a:cubicBezTo>
                  <a:pt x="2959149" y="171483"/>
                  <a:pt x="2949497" y="183674"/>
                  <a:pt x="2942711" y="198459"/>
                </a:cubicBezTo>
                <a:cubicBezTo>
                  <a:pt x="2935925" y="213244"/>
                  <a:pt x="2932492" y="228590"/>
                  <a:pt x="2932410" y="244498"/>
                </a:cubicBezTo>
                <a:cubicBezTo>
                  <a:pt x="2932437" y="260682"/>
                  <a:pt x="2936583" y="273486"/>
                  <a:pt x="2944852" y="282909"/>
                </a:cubicBezTo>
                <a:cubicBezTo>
                  <a:pt x="2953120" y="292332"/>
                  <a:pt x="2965356" y="297147"/>
                  <a:pt x="2981560" y="297351"/>
                </a:cubicBezTo>
                <a:cubicBezTo>
                  <a:pt x="2991611" y="297198"/>
                  <a:pt x="3000486" y="295969"/>
                  <a:pt x="3008182" y="293664"/>
                </a:cubicBezTo>
                <a:cubicBezTo>
                  <a:pt x="3015878" y="291359"/>
                  <a:pt x="3022295" y="288901"/>
                  <a:pt x="3027432" y="286289"/>
                </a:cubicBezTo>
                <a:lnTo>
                  <a:pt x="3030709" y="313295"/>
                </a:lnTo>
                <a:cubicBezTo>
                  <a:pt x="3025503" y="315936"/>
                  <a:pt x="3017994" y="318525"/>
                  <a:pt x="3008182" y="321063"/>
                </a:cubicBezTo>
                <a:cubicBezTo>
                  <a:pt x="2998369" y="323601"/>
                  <a:pt x="2986765" y="324964"/>
                  <a:pt x="2973368" y="325151"/>
                </a:cubicBezTo>
                <a:cubicBezTo>
                  <a:pt x="2947804" y="324599"/>
                  <a:pt x="2928718" y="317115"/>
                  <a:pt x="2916110" y="302699"/>
                </a:cubicBezTo>
                <a:cubicBezTo>
                  <a:pt x="2903502" y="288282"/>
                  <a:pt x="2897212" y="270248"/>
                  <a:pt x="2897238" y="248596"/>
                </a:cubicBezTo>
                <a:cubicBezTo>
                  <a:pt x="2897415" y="225711"/>
                  <a:pt x="2902608" y="204477"/>
                  <a:pt x="2912819" y="184893"/>
                </a:cubicBezTo>
                <a:cubicBezTo>
                  <a:pt x="2923031" y="165310"/>
                  <a:pt x="2937201" y="149482"/>
                  <a:pt x="2955330" y="137411"/>
                </a:cubicBezTo>
                <a:cubicBezTo>
                  <a:pt x="2973459" y="125339"/>
                  <a:pt x="2994490" y="119127"/>
                  <a:pt x="3018421" y="118777"/>
                </a:cubicBezTo>
                <a:close/>
                <a:moveTo>
                  <a:pt x="1322972" y="118777"/>
                </a:moveTo>
                <a:cubicBezTo>
                  <a:pt x="1332374" y="118930"/>
                  <a:pt x="1340805" y="119952"/>
                  <a:pt x="1348263" y="121845"/>
                </a:cubicBezTo>
                <a:cubicBezTo>
                  <a:pt x="1355721" y="123737"/>
                  <a:pt x="1361079" y="125582"/>
                  <a:pt x="1364339" y="127378"/>
                </a:cubicBezTo>
                <a:lnTo>
                  <a:pt x="1354509" y="154362"/>
                </a:lnTo>
                <a:cubicBezTo>
                  <a:pt x="1350627" y="152441"/>
                  <a:pt x="1345899" y="150751"/>
                  <a:pt x="1340327" y="149291"/>
                </a:cubicBezTo>
                <a:cubicBezTo>
                  <a:pt x="1334755" y="147831"/>
                  <a:pt x="1328288" y="147063"/>
                  <a:pt x="1320924" y="146986"/>
                </a:cubicBezTo>
                <a:cubicBezTo>
                  <a:pt x="1303641" y="147325"/>
                  <a:pt x="1288739" y="152292"/>
                  <a:pt x="1276219" y="161888"/>
                </a:cubicBezTo>
                <a:cubicBezTo>
                  <a:pt x="1263699" y="171483"/>
                  <a:pt x="1254046" y="183674"/>
                  <a:pt x="1247261" y="198459"/>
                </a:cubicBezTo>
                <a:cubicBezTo>
                  <a:pt x="1240475" y="213244"/>
                  <a:pt x="1237042" y="228590"/>
                  <a:pt x="1236961" y="244498"/>
                </a:cubicBezTo>
                <a:cubicBezTo>
                  <a:pt x="1236986" y="260682"/>
                  <a:pt x="1241133" y="273486"/>
                  <a:pt x="1249401" y="282909"/>
                </a:cubicBezTo>
                <a:cubicBezTo>
                  <a:pt x="1257670" y="292332"/>
                  <a:pt x="1269906" y="297147"/>
                  <a:pt x="1286110" y="297351"/>
                </a:cubicBezTo>
                <a:cubicBezTo>
                  <a:pt x="1296161" y="297198"/>
                  <a:pt x="1305035" y="295969"/>
                  <a:pt x="1312732" y="293664"/>
                </a:cubicBezTo>
                <a:cubicBezTo>
                  <a:pt x="1320429" y="291359"/>
                  <a:pt x="1326845" y="288901"/>
                  <a:pt x="1331982" y="286289"/>
                </a:cubicBezTo>
                <a:lnTo>
                  <a:pt x="1335259" y="313295"/>
                </a:lnTo>
                <a:cubicBezTo>
                  <a:pt x="1330053" y="315936"/>
                  <a:pt x="1322545" y="318525"/>
                  <a:pt x="1312732" y="321063"/>
                </a:cubicBezTo>
                <a:cubicBezTo>
                  <a:pt x="1302919" y="323601"/>
                  <a:pt x="1291315" y="324964"/>
                  <a:pt x="1277919" y="325151"/>
                </a:cubicBezTo>
                <a:cubicBezTo>
                  <a:pt x="1252354" y="324599"/>
                  <a:pt x="1233268" y="317115"/>
                  <a:pt x="1220660" y="302699"/>
                </a:cubicBezTo>
                <a:cubicBezTo>
                  <a:pt x="1208052" y="288282"/>
                  <a:pt x="1201762" y="270248"/>
                  <a:pt x="1201788" y="248596"/>
                </a:cubicBezTo>
                <a:cubicBezTo>
                  <a:pt x="1201965" y="225711"/>
                  <a:pt x="1207158" y="204477"/>
                  <a:pt x="1217369" y="184893"/>
                </a:cubicBezTo>
                <a:cubicBezTo>
                  <a:pt x="1227581" y="165310"/>
                  <a:pt x="1241750" y="149482"/>
                  <a:pt x="1259880" y="137411"/>
                </a:cubicBezTo>
                <a:cubicBezTo>
                  <a:pt x="1278009" y="125339"/>
                  <a:pt x="1299040" y="119127"/>
                  <a:pt x="1322972" y="118777"/>
                </a:cubicBezTo>
                <a:close/>
                <a:moveTo>
                  <a:pt x="8786207" y="118367"/>
                </a:moveTo>
                <a:cubicBezTo>
                  <a:pt x="8805112" y="118715"/>
                  <a:pt x="8819509" y="123640"/>
                  <a:pt x="8829397" y="133143"/>
                </a:cubicBezTo>
                <a:cubicBezTo>
                  <a:pt x="8839285" y="142645"/>
                  <a:pt x="8844262" y="154639"/>
                  <a:pt x="8844330" y="169123"/>
                </a:cubicBezTo>
                <a:cubicBezTo>
                  <a:pt x="8844059" y="186321"/>
                  <a:pt x="8838096" y="199710"/>
                  <a:pt x="8826438" y="209289"/>
                </a:cubicBezTo>
                <a:cubicBezTo>
                  <a:pt x="8814780" y="218868"/>
                  <a:pt x="8799048" y="225488"/>
                  <a:pt x="8779240" y="229151"/>
                </a:cubicBezTo>
                <a:cubicBezTo>
                  <a:pt x="8759433" y="232813"/>
                  <a:pt x="8737171" y="234368"/>
                  <a:pt x="8712452" y="233816"/>
                </a:cubicBezTo>
                <a:cubicBezTo>
                  <a:pt x="8711625" y="238487"/>
                  <a:pt x="8711540" y="244516"/>
                  <a:pt x="8712196" y="251903"/>
                </a:cubicBezTo>
                <a:cubicBezTo>
                  <a:pt x="8712852" y="259290"/>
                  <a:pt x="8714301" y="265831"/>
                  <a:pt x="8716542" y="271527"/>
                </a:cubicBezTo>
                <a:cubicBezTo>
                  <a:pt x="8720512" y="280348"/>
                  <a:pt x="8726300" y="286992"/>
                  <a:pt x="8733907" y="291458"/>
                </a:cubicBezTo>
                <a:cubicBezTo>
                  <a:pt x="8741513" y="295925"/>
                  <a:pt x="8750478" y="298162"/>
                  <a:pt x="8760799" y="298171"/>
                </a:cubicBezTo>
                <a:cubicBezTo>
                  <a:pt x="8772471" y="298000"/>
                  <a:pt x="8782733" y="296497"/>
                  <a:pt x="8791585" y="293662"/>
                </a:cubicBezTo>
                <a:cubicBezTo>
                  <a:pt x="8800438" y="290827"/>
                  <a:pt x="8807932" y="287684"/>
                  <a:pt x="8814068" y="284234"/>
                </a:cubicBezTo>
                <a:lnTo>
                  <a:pt x="8818975" y="309617"/>
                </a:lnTo>
                <a:cubicBezTo>
                  <a:pt x="8811461" y="314020"/>
                  <a:pt x="8802024" y="317682"/>
                  <a:pt x="8790662" y="320603"/>
                </a:cubicBezTo>
                <a:cubicBezTo>
                  <a:pt x="8779300" y="323525"/>
                  <a:pt x="8766887" y="325041"/>
                  <a:pt x="8753423" y="325151"/>
                </a:cubicBezTo>
                <a:cubicBezTo>
                  <a:pt x="8727349" y="324582"/>
                  <a:pt x="8708241" y="316823"/>
                  <a:pt x="8696100" y="301875"/>
                </a:cubicBezTo>
                <a:cubicBezTo>
                  <a:pt x="8683958" y="286926"/>
                  <a:pt x="8677956" y="268202"/>
                  <a:pt x="8678093" y="245703"/>
                </a:cubicBezTo>
                <a:cubicBezTo>
                  <a:pt x="8678244" y="225313"/>
                  <a:pt x="8682852" y="205454"/>
                  <a:pt x="8691916" y="186124"/>
                </a:cubicBezTo>
                <a:cubicBezTo>
                  <a:pt x="8700982" y="166794"/>
                  <a:pt x="8713598" y="150785"/>
                  <a:pt x="8729766" y="138097"/>
                </a:cubicBezTo>
                <a:cubicBezTo>
                  <a:pt x="8745933" y="125409"/>
                  <a:pt x="8764747" y="118832"/>
                  <a:pt x="8786207" y="118367"/>
                </a:cubicBezTo>
                <a:close/>
                <a:moveTo>
                  <a:pt x="7679832" y="118367"/>
                </a:moveTo>
                <a:cubicBezTo>
                  <a:pt x="7691539" y="118486"/>
                  <a:pt x="7703041" y="119883"/>
                  <a:pt x="7714339" y="122557"/>
                </a:cubicBezTo>
                <a:cubicBezTo>
                  <a:pt x="7725636" y="125232"/>
                  <a:pt x="7735295" y="128468"/>
                  <a:pt x="7743316" y="132267"/>
                </a:cubicBezTo>
                <a:lnTo>
                  <a:pt x="7713007" y="296119"/>
                </a:lnTo>
                <a:cubicBezTo>
                  <a:pt x="7709057" y="316967"/>
                  <a:pt x="7703954" y="334727"/>
                  <a:pt x="7697699" y="349399"/>
                </a:cubicBezTo>
                <a:cubicBezTo>
                  <a:pt x="7691445" y="364071"/>
                  <a:pt x="7683168" y="375798"/>
                  <a:pt x="7672869" y="384581"/>
                </a:cubicBezTo>
                <a:cubicBezTo>
                  <a:pt x="7662817" y="393013"/>
                  <a:pt x="7651691" y="398838"/>
                  <a:pt x="7639489" y="402058"/>
                </a:cubicBezTo>
                <a:cubicBezTo>
                  <a:pt x="7627287" y="405277"/>
                  <a:pt x="7615341" y="406810"/>
                  <a:pt x="7603651" y="406657"/>
                </a:cubicBezTo>
                <a:cubicBezTo>
                  <a:pt x="7591406" y="406589"/>
                  <a:pt x="7580084" y="405294"/>
                  <a:pt x="7569685" y="402773"/>
                </a:cubicBezTo>
                <a:cubicBezTo>
                  <a:pt x="7559287" y="400252"/>
                  <a:pt x="7550830" y="396913"/>
                  <a:pt x="7544314" y="392757"/>
                </a:cubicBezTo>
                <a:lnTo>
                  <a:pt x="7554144" y="366148"/>
                </a:lnTo>
                <a:cubicBezTo>
                  <a:pt x="7560210" y="369923"/>
                  <a:pt x="7567811" y="373032"/>
                  <a:pt x="7576947" y="375474"/>
                </a:cubicBezTo>
                <a:cubicBezTo>
                  <a:pt x="7586084" y="377917"/>
                  <a:pt x="7595941" y="379181"/>
                  <a:pt x="7606518" y="379266"/>
                </a:cubicBezTo>
                <a:cubicBezTo>
                  <a:pt x="7623259" y="379667"/>
                  <a:pt x="7637799" y="374561"/>
                  <a:pt x="7650138" y="363949"/>
                </a:cubicBezTo>
                <a:cubicBezTo>
                  <a:pt x="7662477" y="353337"/>
                  <a:pt x="7671691" y="334815"/>
                  <a:pt x="7677784" y="308383"/>
                </a:cubicBezTo>
                <a:lnTo>
                  <a:pt x="7684337" y="278915"/>
                </a:lnTo>
                <a:lnTo>
                  <a:pt x="7683109" y="278915"/>
                </a:lnTo>
                <a:cubicBezTo>
                  <a:pt x="7674431" y="293027"/>
                  <a:pt x="7664243" y="303580"/>
                  <a:pt x="7652545" y="310576"/>
                </a:cubicBezTo>
                <a:cubicBezTo>
                  <a:pt x="7640845" y="317572"/>
                  <a:pt x="7628097" y="321065"/>
                  <a:pt x="7614300" y="321056"/>
                </a:cubicBezTo>
                <a:cubicBezTo>
                  <a:pt x="7594421" y="320392"/>
                  <a:pt x="7579432" y="313335"/>
                  <a:pt x="7569332" y="299883"/>
                </a:cubicBezTo>
                <a:cubicBezTo>
                  <a:pt x="7559231" y="286431"/>
                  <a:pt x="7554169" y="270565"/>
                  <a:pt x="7554144" y="252283"/>
                </a:cubicBezTo>
                <a:cubicBezTo>
                  <a:pt x="7554148" y="229477"/>
                  <a:pt x="7559276" y="207949"/>
                  <a:pt x="7569527" y="187700"/>
                </a:cubicBezTo>
                <a:cubicBezTo>
                  <a:pt x="7579778" y="167452"/>
                  <a:pt x="7594308" y="150937"/>
                  <a:pt x="7613115" y="138154"/>
                </a:cubicBezTo>
                <a:cubicBezTo>
                  <a:pt x="7631921" y="125372"/>
                  <a:pt x="7654161" y="118776"/>
                  <a:pt x="7679832" y="118367"/>
                </a:cubicBezTo>
                <a:close/>
                <a:moveTo>
                  <a:pt x="7468590" y="118367"/>
                </a:moveTo>
                <a:cubicBezTo>
                  <a:pt x="7481075" y="118059"/>
                  <a:pt x="7492430" y="122048"/>
                  <a:pt x="7502657" y="130332"/>
                </a:cubicBezTo>
                <a:cubicBezTo>
                  <a:pt x="7512883" y="138616"/>
                  <a:pt x="7518304" y="153041"/>
                  <a:pt x="7518917" y="173609"/>
                </a:cubicBezTo>
                <a:cubicBezTo>
                  <a:pt x="7518891" y="178037"/>
                  <a:pt x="7518534" y="183106"/>
                  <a:pt x="7517843" y="188814"/>
                </a:cubicBezTo>
                <a:cubicBezTo>
                  <a:pt x="7517153" y="194522"/>
                  <a:pt x="7516284" y="200103"/>
                  <a:pt x="7515236" y="205555"/>
                </a:cubicBezTo>
                <a:lnTo>
                  <a:pt x="7493151" y="321056"/>
                </a:lnTo>
                <a:lnTo>
                  <a:pt x="7459170" y="321056"/>
                </a:lnTo>
                <a:lnTo>
                  <a:pt x="7480877" y="206784"/>
                </a:lnTo>
                <a:cubicBezTo>
                  <a:pt x="7481713" y="202833"/>
                  <a:pt x="7482396" y="198652"/>
                  <a:pt x="7482925" y="194241"/>
                </a:cubicBezTo>
                <a:cubicBezTo>
                  <a:pt x="7483454" y="189829"/>
                  <a:pt x="7483728" y="185546"/>
                  <a:pt x="7483744" y="181390"/>
                </a:cubicBezTo>
                <a:cubicBezTo>
                  <a:pt x="7483907" y="171160"/>
                  <a:pt x="7481636" y="162849"/>
                  <a:pt x="7476935" y="156458"/>
                </a:cubicBezTo>
                <a:cubicBezTo>
                  <a:pt x="7472234" y="150067"/>
                  <a:pt x="7464127" y="146773"/>
                  <a:pt x="7452617" y="146577"/>
                </a:cubicBezTo>
                <a:cubicBezTo>
                  <a:pt x="7444342" y="146632"/>
                  <a:pt x="7435589" y="149752"/>
                  <a:pt x="7426358" y="155936"/>
                </a:cubicBezTo>
                <a:cubicBezTo>
                  <a:pt x="7417128" y="162120"/>
                  <a:pt x="7408739" y="171035"/>
                  <a:pt x="7401193" y="182680"/>
                </a:cubicBezTo>
                <a:cubicBezTo>
                  <a:pt x="7393646" y="194325"/>
                  <a:pt x="7388261" y="208367"/>
                  <a:pt x="7385037" y="224805"/>
                </a:cubicBezTo>
                <a:lnTo>
                  <a:pt x="7367016" y="321056"/>
                </a:lnTo>
                <a:lnTo>
                  <a:pt x="7333021" y="321056"/>
                </a:lnTo>
                <a:lnTo>
                  <a:pt x="7359643" y="180608"/>
                </a:lnTo>
                <a:cubicBezTo>
                  <a:pt x="7361853" y="169552"/>
                  <a:pt x="7363679" y="159213"/>
                  <a:pt x="7365121" y="149590"/>
                </a:cubicBezTo>
                <a:cubicBezTo>
                  <a:pt x="7366563" y="139968"/>
                  <a:pt x="7367877" y="131062"/>
                  <a:pt x="7369063" y="122872"/>
                </a:cubicBezTo>
                <a:lnTo>
                  <a:pt x="7399372" y="122872"/>
                </a:lnTo>
                <a:lnTo>
                  <a:pt x="7394457" y="161731"/>
                </a:lnTo>
                <a:lnTo>
                  <a:pt x="7395276" y="161731"/>
                </a:lnTo>
                <a:cubicBezTo>
                  <a:pt x="7404218" y="147749"/>
                  <a:pt x="7415004" y="137043"/>
                  <a:pt x="7427633" y="129613"/>
                </a:cubicBezTo>
                <a:cubicBezTo>
                  <a:pt x="7440261" y="122183"/>
                  <a:pt x="7453913" y="118435"/>
                  <a:pt x="7468590" y="118367"/>
                </a:cubicBezTo>
                <a:close/>
                <a:moveTo>
                  <a:pt x="7074161" y="118367"/>
                </a:moveTo>
                <a:cubicBezTo>
                  <a:pt x="7092007" y="118607"/>
                  <a:pt x="7106644" y="122628"/>
                  <a:pt x="7118068" y="130430"/>
                </a:cubicBezTo>
                <a:cubicBezTo>
                  <a:pt x="7129493" y="138233"/>
                  <a:pt x="7137937" y="148380"/>
                  <a:pt x="7143400" y="160872"/>
                </a:cubicBezTo>
                <a:cubicBezTo>
                  <a:pt x="7148863" y="173363"/>
                  <a:pt x="7151576" y="186762"/>
                  <a:pt x="7151537" y="201069"/>
                </a:cubicBezTo>
                <a:cubicBezTo>
                  <a:pt x="7151412" y="221824"/>
                  <a:pt x="7146845" y="241627"/>
                  <a:pt x="7137836" y="260476"/>
                </a:cubicBezTo>
                <a:cubicBezTo>
                  <a:pt x="7128827" y="279326"/>
                  <a:pt x="7116130" y="294784"/>
                  <a:pt x="7099745" y="306851"/>
                </a:cubicBezTo>
                <a:cubicBezTo>
                  <a:pt x="7083361" y="318918"/>
                  <a:pt x="7064043" y="325154"/>
                  <a:pt x="7041789" y="325561"/>
                </a:cubicBezTo>
                <a:cubicBezTo>
                  <a:pt x="7016880" y="324957"/>
                  <a:pt x="6997788" y="316961"/>
                  <a:pt x="6984514" y="301572"/>
                </a:cubicBezTo>
                <a:cubicBezTo>
                  <a:pt x="6971240" y="286182"/>
                  <a:pt x="6964539" y="267021"/>
                  <a:pt x="6964413" y="244088"/>
                </a:cubicBezTo>
                <a:cubicBezTo>
                  <a:pt x="6964576" y="222028"/>
                  <a:pt x="6969296" y="201512"/>
                  <a:pt x="6978570" y="182541"/>
                </a:cubicBezTo>
                <a:cubicBezTo>
                  <a:pt x="6987845" y="163570"/>
                  <a:pt x="7000693" y="148218"/>
                  <a:pt x="7017116" y="136485"/>
                </a:cubicBezTo>
                <a:cubicBezTo>
                  <a:pt x="7033538" y="124752"/>
                  <a:pt x="7052553" y="118713"/>
                  <a:pt x="7074161" y="118367"/>
                </a:cubicBezTo>
                <a:close/>
                <a:moveTo>
                  <a:pt x="6759235" y="118367"/>
                </a:moveTo>
                <a:cubicBezTo>
                  <a:pt x="6774308" y="118648"/>
                  <a:pt x="6785593" y="122890"/>
                  <a:pt x="6793093" y="131096"/>
                </a:cubicBezTo>
                <a:cubicBezTo>
                  <a:pt x="6800593" y="139301"/>
                  <a:pt x="6804716" y="149786"/>
                  <a:pt x="6805465" y="162550"/>
                </a:cubicBezTo>
                <a:cubicBezTo>
                  <a:pt x="6814345" y="148201"/>
                  <a:pt x="6824966" y="137308"/>
                  <a:pt x="6837329" y="129869"/>
                </a:cubicBezTo>
                <a:cubicBezTo>
                  <a:pt x="6849692" y="122431"/>
                  <a:pt x="6863387" y="118597"/>
                  <a:pt x="6878413" y="118367"/>
                </a:cubicBezTo>
                <a:cubicBezTo>
                  <a:pt x="6890439" y="118204"/>
                  <a:pt x="6901285" y="122209"/>
                  <a:pt x="6910950" y="130382"/>
                </a:cubicBezTo>
                <a:cubicBezTo>
                  <a:pt x="6920615" y="138555"/>
                  <a:pt x="6925729" y="151871"/>
                  <a:pt x="6926290" y="170332"/>
                </a:cubicBezTo>
                <a:cubicBezTo>
                  <a:pt x="6926281" y="175162"/>
                  <a:pt x="6925992" y="180554"/>
                  <a:pt x="6925421" y="186510"/>
                </a:cubicBezTo>
                <a:cubicBezTo>
                  <a:pt x="6924850" y="192466"/>
                  <a:pt x="6924049" y="198268"/>
                  <a:pt x="6923018" y="203917"/>
                </a:cubicBezTo>
                <a:lnTo>
                  <a:pt x="6900934" y="321056"/>
                </a:lnTo>
                <a:lnTo>
                  <a:pt x="6867758" y="321056"/>
                </a:lnTo>
                <a:lnTo>
                  <a:pt x="6889069" y="206784"/>
                </a:lnTo>
                <a:cubicBezTo>
                  <a:pt x="6889905" y="202996"/>
                  <a:pt x="6890588" y="198797"/>
                  <a:pt x="6891117" y="194190"/>
                </a:cubicBezTo>
                <a:cubicBezTo>
                  <a:pt x="6891647" y="189582"/>
                  <a:pt x="6891920" y="185179"/>
                  <a:pt x="6891937" y="180981"/>
                </a:cubicBezTo>
                <a:cubicBezTo>
                  <a:pt x="6892074" y="170409"/>
                  <a:pt x="6889854" y="162064"/>
                  <a:pt x="6885277" y="155946"/>
                </a:cubicBezTo>
                <a:cubicBezTo>
                  <a:pt x="6880701" y="149828"/>
                  <a:pt x="6872949" y="146705"/>
                  <a:pt x="6862021" y="146577"/>
                </a:cubicBezTo>
                <a:cubicBezTo>
                  <a:pt x="6849197" y="146850"/>
                  <a:pt x="6836834" y="153471"/>
                  <a:pt x="6824933" y="166441"/>
                </a:cubicBezTo>
                <a:cubicBezTo>
                  <a:pt x="6813032" y="179411"/>
                  <a:pt x="6804771" y="197091"/>
                  <a:pt x="6800149" y="219481"/>
                </a:cubicBezTo>
                <a:lnTo>
                  <a:pt x="6780930" y="321056"/>
                </a:lnTo>
                <a:lnTo>
                  <a:pt x="6748177" y="321056"/>
                </a:lnTo>
                <a:lnTo>
                  <a:pt x="6770293" y="204736"/>
                </a:lnTo>
                <a:cubicBezTo>
                  <a:pt x="6771112" y="200453"/>
                  <a:pt x="6771727" y="196323"/>
                  <a:pt x="6772137" y="192347"/>
                </a:cubicBezTo>
                <a:cubicBezTo>
                  <a:pt x="6772546" y="188370"/>
                  <a:pt x="6772751" y="184445"/>
                  <a:pt x="6772751" y="180571"/>
                </a:cubicBezTo>
                <a:cubicBezTo>
                  <a:pt x="6773084" y="171808"/>
                  <a:pt x="6771292" y="164043"/>
                  <a:pt x="6767375" y="157277"/>
                </a:cubicBezTo>
                <a:cubicBezTo>
                  <a:pt x="6763459" y="150510"/>
                  <a:pt x="6755421" y="146943"/>
                  <a:pt x="6743261" y="146577"/>
                </a:cubicBezTo>
                <a:cubicBezTo>
                  <a:pt x="6730172" y="147063"/>
                  <a:pt x="6717441" y="154282"/>
                  <a:pt x="6705069" y="168233"/>
                </a:cubicBezTo>
                <a:cubicBezTo>
                  <a:pt x="6692696" y="182184"/>
                  <a:pt x="6684265" y="199949"/>
                  <a:pt x="6679777" y="221529"/>
                </a:cubicBezTo>
                <a:lnTo>
                  <a:pt x="6661346" y="321056"/>
                </a:lnTo>
                <a:lnTo>
                  <a:pt x="6628171" y="321056"/>
                </a:lnTo>
                <a:lnTo>
                  <a:pt x="6654793" y="180608"/>
                </a:lnTo>
                <a:cubicBezTo>
                  <a:pt x="6658820" y="158496"/>
                  <a:pt x="6661824" y="139251"/>
                  <a:pt x="6663804" y="122872"/>
                </a:cubicBezTo>
                <a:lnTo>
                  <a:pt x="6693703" y="122872"/>
                </a:lnTo>
                <a:lnTo>
                  <a:pt x="6688378" y="160093"/>
                </a:lnTo>
                <a:lnTo>
                  <a:pt x="6689607" y="160093"/>
                </a:lnTo>
                <a:cubicBezTo>
                  <a:pt x="6698933" y="146359"/>
                  <a:pt x="6709565" y="135978"/>
                  <a:pt x="6721503" y="128949"/>
                </a:cubicBezTo>
                <a:cubicBezTo>
                  <a:pt x="6733440" y="121919"/>
                  <a:pt x="6746017" y="118392"/>
                  <a:pt x="6759235" y="118367"/>
                </a:cubicBezTo>
                <a:close/>
                <a:moveTo>
                  <a:pt x="6470157" y="118367"/>
                </a:moveTo>
                <a:cubicBezTo>
                  <a:pt x="6481864" y="118486"/>
                  <a:pt x="6493367" y="119883"/>
                  <a:pt x="6504664" y="122557"/>
                </a:cubicBezTo>
                <a:cubicBezTo>
                  <a:pt x="6515961" y="125232"/>
                  <a:pt x="6525620" y="128468"/>
                  <a:pt x="6533641" y="132267"/>
                </a:cubicBezTo>
                <a:lnTo>
                  <a:pt x="6503333" y="296119"/>
                </a:lnTo>
                <a:cubicBezTo>
                  <a:pt x="6499382" y="316967"/>
                  <a:pt x="6494279" y="334727"/>
                  <a:pt x="6488024" y="349399"/>
                </a:cubicBezTo>
                <a:cubicBezTo>
                  <a:pt x="6481770" y="364071"/>
                  <a:pt x="6473493" y="375798"/>
                  <a:pt x="6463194" y="384581"/>
                </a:cubicBezTo>
                <a:cubicBezTo>
                  <a:pt x="6453142" y="393013"/>
                  <a:pt x="6442016" y="398838"/>
                  <a:pt x="6429814" y="402058"/>
                </a:cubicBezTo>
                <a:cubicBezTo>
                  <a:pt x="6417612" y="405277"/>
                  <a:pt x="6405666" y="406810"/>
                  <a:pt x="6393976" y="406657"/>
                </a:cubicBezTo>
                <a:cubicBezTo>
                  <a:pt x="6381731" y="406589"/>
                  <a:pt x="6370409" y="405294"/>
                  <a:pt x="6360011" y="402773"/>
                </a:cubicBezTo>
                <a:cubicBezTo>
                  <a:pt x="6349613" y="400252"/>
                  <a:pt x="6341155" y="396913"/>
                  <a:pt x="6334639" y="392757"/>
                </a:cubicBezTo>
                <a:lnTo>
                  <a:pt x="6344469" y="366148"/>
                </a:lnTo>
                <a:cubicBezTo>
                  <a:pt x="6350535" y="369923"/>
                  <a:pt x="6358136" y="373032"/>
                  <a:pt x="6367272" y="375474"/>
                </a:cubicBezTo>
                <a:cubicBezTo>
                  <a:pt x="6376409" y="377917"/>
                  <a:pt x="6386266" y="379181"/>
                  <a:pt x="6396843" y="379266"/>
                </a:cubicBezTo>
                <a:cubicBezTo>
                  <a:pt x="6413584" y="379667"/>
                  <a:pt x="6428124" y="374561"/>
                  <a:pt x="6440463" y="363949"/>
                </a:cubicBezTo>
                <a:cubicBezTo>
                  <a:pt x="6452801" y="353337"/>
                  <a:pt x="6462017" y="334815"/>
                  <a:pt x="6468109" y="308383"/>
                </a:cubicBezTo>
                <a:lnTo>
                  <a:pt x="6474662" y="278915"/>
                </a:lnTo>
                <a:lnTo>
                  <a:pt x="6473433" y="278915"/>
                </a:lnTo>
                <a:cubicBezTo>
                  <a:pt x="6464755" y="293027"/>
                  <a:pt x="6454568" y="303580"/>
                  <a:pt x="6442869" y="310576"/>
                </a:cubicBezTo>
                <a:cubicBezTo>
                  <a:pt x="6431170" y="317572"/>
                  <a:pt x="6418422" y="321065"/>
                  <a:pt x="6404625" y="321056"/>
                </a:cubicBezTo>
                <a:cubicBezTo>
                  <a:pt x="6384746" y="320392"/>
                  <a:pt x="6369757" y="313335"/>
                  <a:pt x="6359657" y="299883"/>
                </a:cubicBezTo>
                <a:cubicBezTo>
                  <a:pt x="6349556" y="286431"/>
                  <a:pt x="6344494" y="270565"/>
                  <a:pt x="6344469" y="252283"/>
                </a:cubicBezTo>
                <a:cubicBezTo>
                  <a:pt x="6344473" y="229477"/>
                  <a:pt x="6349601" y="207949"/>
                  <a:pt x="6359853" y="187700"/>
                </a:cubicBezTo>
                <a:cubicBezTo>
                  <a:pt x="6370104" y="167452"/>
                  <a:pt x="6384633" y="150937"/>
                  <a:pt x="6403440" y="138154"/>
                </a:cubicBezTo>
                <a:cubicBezTo>
                  <a:pt x="6422246" y="125372"/>
                  <a:pt x="6444486" y="118776"/>
                  <a:pt x="6470157" y="118367"/>
                </a:cubicBezTo>
                <a:close/>
                <a:moveTo>
                  <a:pt x="6258915" y="118367"/>
                </a:moveTo>
                <a:cubicBezTo>
                  <a:pt x="6271399" y="118059"/>
                  <a:pt x="6282755" y="122048"/>
                  <a:pt x="6292982" y="130332"/>
                </a:cubicBezTo>
                <a:cubicBezTo>
                  <a:pt x="6303209" y="138616"/>
                  <a:pt x="6308628" y="153041"/>
                  <a:pt x="6309242" y="173609"/>
                </a:cubicBezTo>
                <a:cubicBezTo>
                  <a:pt x="6309216" y="178037"/>
                  <a:pt x="6308859" y="183106"/>
                  <a:pt x="6308168" y="188814"/>
                </a:cubicBezTo>
                <a:cubicBezTo>
                  <a:pt x="6307478" y="194522"/>
                  <a:pt x="6306609" y="200103"/>
                  <a:pt x="6305561" y="205555"/>
                </a:cubicBezTo>
                <a:lnTo>
                  <a:pt x="6283476" y="321056"/>
                </a:lnTo>
                <a:lnTo>
                  <a:pt x="6249495" y="321056"/>
                </a:lnTo>
                <a:lnTo>
                  <a:pt x="6271202" y="206784"/>
                </a:lnTo>
                <a:cubicBezTo>
                  <a:pt x="6272039" y="202833"/>
                  <a:pt x="6272721" y="198652"/>
                  <a:pt x="6273250" y="194241"/>
                </a:cubicBezTo>
                <a:cubicBezTo>
                  <a:pt x="6273779" y="189829"/>
                  <a:pt x="6274052" y="185546"/>
                  <a:pt x="6274069" y="181390"/>
                </a:cubicBezTo>
                <a:cubicBezTo>
                  <a:pt x="6274231" y="171160"/>
                  <a:pt x="6271962" y="162849"/>
                  <a:pt x="6267260" y="156458"/>
                </a:cubicBezTo>
                <a:cubicBezTo>
                  <a:pt x="6262559" y="150067"/>
                  <a:pt x="6254453" y="146773"/>
                  <a:pt x="6242942" y="146577"/>
                </a:cubicBezTo>
                <a:cubicBezTo>
                  <a:pt x="6234667" y="146632"/>
                  <a:pt x="6225914" y="149752"/>
                  <a:pt x="6216683" y="155936"/>
                </a:cubicBezTo>
                <a:cubicBezTo>
                  <a:pt x="6207453" y="162120"/>
                  <a:pt x="6199064" y="171035"/>
                  <a:pt x="6191517" y="182680"/>
                </a:cubicBezTo>
                <a:cubicBezTo>
                  <a:pt x="6183970" y="194325"/>
                  <a:pt x="6178585" y="208367"/>
                  <a:pt x="6175362" y="224805"/>
                </a:cubicBezTo>
                <a:lnTo>
                  <a:pt x="6157341" y="321056"/>
                </a:lnTo>
                <a:lnTo>
                  <a:pt x="6123346" y="321056"/>
                </a:lnTo>
                <a:lnTo>
                  <a:pt x="6149968" y="180608"/>
                </a:lnTo>
                <a:cubicBezTo>
                  <a:pt x="6152178" y="169552"/>
                  <a:pt x="6154004" y="159213"/>
                  <a:pt x="6155446" y="149590"/>
                </a:cubicBezTo>
                <a:cubicBezTo>
                  <a:pt x="6156888" y="139968"/>
                  <a:pt x="6158202" y="131062"/>
                  <a:pt x="6159388" y="122872"/>
                </a:cubicBezTo>
                <a:lnTo>
                  <a:pt x="6189697" y="122872"/>
                </a:lnTo>
                <a:lnTo>
                  <a:pt x="6184782" y="161731"/>
                </a:lnTo>
                <a:lnTo>
                  <a:pt x="6185601" y="161731"/>
                </a:lnTo>
                <a:cubicBezTo>
                  <a:pt x="6194543" y="147749"/>
                  <a:pt x="6205329" y="137043"/>
                  <a:pt x="6217958" y="129613"/>
                </a:cubicBezTo>
                <a:cubicBezTo>
                  <a:pt x="6230586" y="122183"/>
                  <a:pt x="6244239" y="118435"/>
                  <a:pt x="6258915" y="118367"/>
                </a:cubicBezTo>
                <a:close/>
                <a:moveTo>
                  <a:pt x="6026411" y="118367"/>
                </a:moveTo>
                <a:cubicBezTo>
                  <a:pt x="6044258" y="118607"/>
                  <a:pt x="6058894" y="122628"/>
                  <a:pt x="6070319" y="130430"/>
                </a:cubicBezTo>
                <a:cubicBezTo>
                  <a:pt x="6081743" y="138233"/>
                  <a:pt x="6090187" y="148380"/>
                  <a:pt x="6095650" y="160872"/>
                </a:cubicBezTo>
                <a:cubicBezTo>
                  <a:pt x="6101114" y="173363"/>
                  <a:pt x="6103826" y="186762"/>
                  <a:pt x="6103787" y="201069"/>
                </a:cubicBezTo>
                <a:cubicBezTo>
                  <a:pt x="6103662" y="221824"/>
                  <a:pt x="6099094" y="241627"/>
                  <a:pt x="6090085" y="260476"/>
                </a:cubicBezTo>
                <a:cubicBezTo>
                  <a:pt x="6081077" y="279326"/>
                  <a:pt x="6068380" y="294784"/>
                  <a:pt x="6051995" y="306851"/>
                </a:cubicBezTo>
                <a:cubicBezTo>
                  <a:pt x="6035611" y="318918"/>
                  <a:pt x="6016292" y="325154"/>
                  <a:pt x="5994040" y="325561"/>
                </a:cubicBezTo>
                <a:cubicBezTo>
                  <a:pt x="5969130" y="324957"/>
                  <a:pt x="5950039" y="316961"/>
                  <a:pt x="5936764" y="301572"/>
                </a:cubicBezTo>
                <a:cubicBezTo>
                  <a:pt x="5923489" y="286182"/>
                  <a:pt x="5916789" y="267021"/>
                  <a:pt x="5916663" y="244088"/>
                </a:cubicBezTo>
                <a:cubicBezTo>
                  <a:pt x="5916826" y="222028"/>
                  <a:pt x="5921545" y="201512"/>
                  <a:pt x="5930820" y="182541"/>
                </a:cubicBezTo>
                <a:cubicBezTo>
                  <a:pt x="5940094" y="163570"/>
                  <a:pt x="5952943" y="148218"/>
                  <a:pt x="5969365" y="136485"/>
                </a:cubicBezTo>
                <a:cubicBezTo>
                  <a:pt x="5985788" y="124752"/>
                  <a:pt x="6004803" y="118713"/>
                  <a:pt x="6026411" y="118367"/>
                </a:cubicBezTo>
                <a:close/>
                <a:moveTo>
                  <a:pt x="5901220" y="118367"/>
                </a:moveTo>
                <a:cubicBezTo>
                  <a:pt x="5902712" y="118376"/>
                  <a:pt x="5904333" y="118461"/>
                  <a:pt x="5906083" y="118623"/>
                </a:cubicBezTo>
                <a:cubicBezTo>
                  <a:pt x="5907832" y="118785"/>
                  <a:pt x="5909351" y="118972"/>
                  <a:pt x="5910639" y="119185"/>
                </a:cubicBezTo>
                <a:lnTo>
                  <a:pt x="5904086" y="152720"/>
                </a:lnTo>
                <a:cubicBezTo>
                  <a:pt x="5903045" y="152507"/>
                  <a:pt x="5901748" y="152319"/>
                  <a:pt x="5900195" y="152157"/>
                </a:cubicBezTo>
                <a:cubicBezTo>
                  <a:pt x="5898642" y="151995"/>
                  <a:pt x="5896935" y="151910"/>
                  <a:pt x="5895076" y="151901"/>
                </a:cubicBezTo>
                <a:cubicBezTo>
                  <a:pt x="5880032" y="152422"/>
                  <a:pt x="5866706" y="160289"/>
                  <a:pt x="5855097" y="175503"/>
                </a:cubicBezTo>
                <a:cubicBezTo>
                  <a:pt x="5843488" y="190717"/>
                  <a:pt x="5835388" y="210155"/>
                  <a:pt x="5830796" y="233816"/>
                </a:cubicBezTo>
                <a:lnTo>
                  <a:pt x="5814441" y="321056"/>
                </a:lnTo>
                <a:lnTo>
                  <a:pt x="5780446" y="321056"/>
                </a:lnTo>
                <a:lnTo>
                  <a:pt x="5804611" y="193301"/>
                </a:lnTo>
                <a:cubicBezTo>
                  <a:pt x="5807060" y="180232"/>
                  <a:pt x="5809125" y="167573"/>
                  <a:pt x="5810805" y="155323"/>
                </a:cubicBezTo>
                <a:cubicBezTo>
                  <a:pt x="5812486" y="143073"/>
                  <a:pt x="5813835" y="132256"/>
                  <a:pt x="5814850" y="122872"/>
                </a:cubicBezTo>
                <a:lnTo>
                  <a:pt x="5844698" y="122872"/>
                </a:lnTo>
                <a:cubicBezTo>
                  <a:pt x="5843889" y="129809"/>
                  <a:pt x="5843054" y="136819"/>
                  <a:pt x="5842193" y="143904"/>
                </a:cubicBezTo>
                <a:cubicBezTo>
                  <a:pt x="5841333" y="150989"/>
                  <a:pt x="5840396" y="158296"/>
                  <a:pt x="5839383" y="165827"/>
                </a:cubicBezTo>
                <a:lnTo>
                  <a:pt x="5840609" y="165827"/>
                </a:lnTo>
                <a:cubicBezTo>
                  <a:pt x="5847023" y="152031"/>
                  <a:pt x="5855382" y="140745"/>
                  <a:pt x="5865689" y="131967"/>
                </a:cubicBezTo>
                <a:cubicBezTo>
                  <a:pt x="5875997" y="123190"/>
                  <a:pt x="5887840" y="118656"/>
                  <a:pt x="5901220" y="118367"/>
                </a:cubicBezTo>
                <a:close/>
                <a:moveTo>
                  <a:pt x="4896840" y="118367"/>
                </a:moveTo>
                <a:cubicBezTo>
                  <a:pt x="4909325" y="118059"/>
                  <a:pt x="4920681" y="122048"/>
                  <a:pt x="4930907" y="130332"/>
                </a:cubicBezTo>
                <a:cubicBezTo>
                  <a:pt x="4941134" y="138616"/>
                  <a:pt x="4946553" y="153041"/>
                  <a:pt x="4947167" y="173609"/>
                </a:cubicBezTo>
                <a:cubicBezTo>
                  <a:pt x="4947141" y="178037"/>
                  <a:pt x="4946783" y="183106"/>
                  <a:pt x="4946093" y="188814"/>
                </a:cubicBezTo>
                <a:cubicBezTo>
                  <a:pt x="4945403" y="194522"/>
                  <a:pt x="4944534" y="200103"/>
                  <a:pt x="4943486" y="205555"/>
                </a:cubicBezTo>
                <a:lnTo>
                  <a:pt x="4921401" y="321056"/>
                </a:lnTo>
                <a:lnTo>
                  <a:pt x="4887420" y="321056"/>
                </a:lnTo>
                <a:lnTo>
                  <a:pt x="4909127" y="206784"/>
                </a:lnTo>
                <a:cubicBezTo>
                  <a:pt x="4909963" y="202833"/>
                  <a:pt x="4910646" y="198652"/>
                  <a:pt x="4911175" y="194241"/>
                </a:cubicBezTo>
                <a:cubicBezTo>
                  <a:pt x="4911704" y="189829"/>
                  <a:pt x="4911977" y="185546"/>
                  <a:pt x="4911994" y="181390"/>
                </a:cubicBezTo>
                <a:cubicBezTo>
                  <a:pt x="4912157" y="171160"/>
                  <a:pt x="4909886" y="162849"/>
                  <a:pt x="4905185" y="156458"/>
                </a:cubicBezTo>
                <a:cubicBezTo>
                  <a:pt x="4900484" y="150067"/>
                  <a:pt x="4892377" y="146773"/>
                  <a:pt x="4880867" y="146577"/>
                </a:cubicBezTo>
                <a:cubicBezTo>
                  <a:pt x="4872592" y="146632"/>
                  <a:pt x="4863839" y="149752"/>
                  <a:pt x="4854608" y="155936"/>
                </a:cubicBezTo>
                <a:cubicBezTo>
                  <a:pt x="4845378" y="162120"/>
                  <a:pt x="4836989" y="171035"/>
                  <a:pt x="4829443" y="182680"/>
                </a:cubicBezTo>
                <a:cubicBezTo>
                  <a:pt x="4821896" y="194325"/>
                  <a:pt x="4816510" y="208367"/>
                  <a:pt x="4813287" y="224805"/>
                </a:cubicBezTo>
                <a:lnTo>
                  <a:pt x="4795266" y="321056"/>
                </a:lnTo>
                <a:lnTo>
                  <a:pt x="4761271" y="321056"/>
                </a:lnTo>
                <a:lnTo>
                  <a:pt x="4787893" y="180608"/>
                </a:lnTo>
                <a:cubicBezTo>
                  <a:pt x="4790103" y="169552"/>
                  <a:pt x="4791929" y="159213"/>
                  <a:pt x="4793371" y="149590"/>
                </a:cubicBezTo>
                <a:cubicBezTo>
                  <a:pt x="4794813" y="139968"/>
                  <a:pt x="4796127" y="131062"/>
                  <a:pt x="4797314" y="122872"/>
                </a:cubicBezTo>
                <a:lnTo>
                  <a:pt x="4827622" y="122872"/>
                </a:lnTo>
                <a:lnTo>
                  <a:pt x="4822707" y="161731"/>
                </a:lnTo>
                <a:lnTo>
                  <a:pt x="4823527" y="161731"/>
                </a:lnTo>
                <a:cubicBezTo>
                  <a:pt x="4832468" y="147749"/>
                  <a:pt x="4843254" y="137043"/>
                  <a:pt x="4855883" y="129613"/>
                </a:cubicBezTo>
                <a:cubicBezTo>
                  <a:pt x="4868511" y="122183"/>
                  <a:pt x="4882164" y="118435"/>
                  <a:pt x="4896840" y="118367"/>
                </a:cubicBezTo>
                <a:close/>
                <a:moveTo>
                  <a:pt x="4404708" y="118367"/>
                </a:moveTo>
                <a:cubicBezTo>
                  <a:pt x="4423613" y="118715"/>
                  <a:pt x="4438009" y="123640"/>
                  <a:pt x="4447897" y="133143"/>
                </a:cubicBezTo>
                <a:cubicBezTo>
                  <a:pt x="4457786" y="142645"/>
                  <a:pt x="4462763" y="154639"/>
                  <a:pt x="4462830" y="169123"/>
                </a:cubicBezTo>
                <a:cubicBezTo>
                  <a:pt x="4462560" y="186321"/>
                  <a:pt x="4456596" y="199710"/>
                  <a:pt x="4444939" y="209289"/>
                </a:cubicBezTo>
                <a:cubicBezTo>
                  <a:pt x="4433281" y="218868"/>
                  <a:pt x="4417548" y="225488"/>
                  <a:pt x="4397741" y="229151"/>
                </a:cubicBezTo>
                <a:cubicBezTo>
                  <a:pt x="4377934" y="232813"/>
                  <a:pt x="4355671" y="234368"/>
                  <a:pt x="4330953" y="233816"/>
                </a:cubicBezTo>
                <a:cubicBezTo>
                  <a:pt x="4330126" y="238487"/>
                  <a:pt x="4330041" y="244516"/>
                  <a:pt x="4330697" y="251903"/>
                </a:cubicBezTo>
                <a:cubicBezTo>
                  <a:pt x="4331353" y="259290"/>
                  <a:pt x="4332802" y="265831"/>
                  <a:pt x="4335043" y="271527"/>
                </a:cubicBezTo>
                <a:cubicBezTo>
                  <a:pt x="4339013" y="280348"/>
                  <a:pt x="4344801" y="286992"/>
                  <a:pt x="4352408" y="291458"/>
                </a:cubicBezTo>
                <a:cubicBezTo>
                  <a:pt x="4360014" y="295925"/>
                  <a:pt x="4368979" y="298162"/>
                  <a:pt x="4379301" y="298171"/>
                </a:cubicBezTo>
                <a:cubicBezTo>
                  <a:pt x="4390972" y="298000"/>
                  <a:pt x="4401233" y="296497"/>
                  <a:pt x="4410086" y="293662"/>
                </a:cubicBezTo>
                <a:cubicBezTo>
                  <a:pt x="4418939" y="290827"/>
                  <a:pt x="4426433" y="287684"/>
                  <a:pt x="4432569" y="284234"/>
                </a:cubicBezTo>
                <a:lnTo>
                  <a:pt x="4437476" y="309617"/>
                </a:lnTo>
                <a:cubicBezTo>
                  <a:pt x="4429962" y="314020"/>
                  <a:pt x="4420524" y="317682"/>
                  <a:pt x="4409163" y="320603"/>
                </a:cubicBezTo>
                <a:cubicBezTo>
                  <a:pt x="4397801" y="323525"/>
                  <a:pt x="4385388" y="325041"/>
                  <a:pt x="4371924" y="325151"/>
                </a:cubicBezTo>
                <a:cubicBezTo>
                  <a:pt x="4345850" y="324582"/>
                  <a:pt x="4326742" y="316823"/>
                  <a:pt x="4314600" y="301875"/>
                </a:cubicBezTo>
                <a:cubicBezTo>
                  <a:pt x="4302458" y="286926"/>
                  <a:pt x="4296456" y="268202"/>
                  <a:pt x="4296594" y="245703"/>
                </a:cubicBezTo>
                <a:cubicBezTo>
                  <a:pt x="4296745" y="225313"/>
                  <a:pt x="4301353" y="205454"/>
                  <a:pt x="4310417" y="186124"/>
                </a:cubicBezTo>
                <a:cubicBezTo>
                  <a:pt x="4319482" y="166794"/>
                  <a:pt x="4332098" y="150785"/>
                  <a:pt x="4348266" y="138097"/>
                </a:cubicBezTo>
                <a:cubicBezTo>
                  <a:pt x="4364434" y="125409"/>
                  <a:pt x="4383247" y="118832"/>
                  <a:pt x="4404708" y="118367"/>
                </a:cubicBezTo>
                <a:close/>
                <a:moveTo>
                  <a:pt x="3955557" y="118367"/>
                </a:moveTo>
                <a:cubicBezTo>
                  <a:pt x="3967264" y="118486"/>
                  <a:pt x="3978767" y="119883"/>
                  <a:pt x="3990064" y="122557"/>
                </a:cubicBezTo>
                <a:cubicBezTo>
                  <a:pt x="4001361" y="125232"/>
                  <a:pt x="4011021" y="128468"/>
                  <a:pt x="4019041" y="132267"/>
                </a:cubicBezTo>
                <a:lnTo>
                  <a:pt x="3988733" y="296119"/>
                </a:lnTo>
                <a:cubicBezTo>
                  <a:pt x="3984782" y="316967"/>
                  <a:pt x="3979679" y="334727"/>
                  <a:pt x="3973425" y="349399"/>
                </a:cubicBezTo>
                <a:cubicBezTo>
                  <a:pt x="3967170" y="364071"/>
                  <a:pt x="3958893" y="375798"/>
                  <a:pt x="3948594" y="384581"/>
                </a:cubicBezTo>
                <a:cubicBezTo>
                  <a:pt x="3938543" y="393013"/>
                  <a:pt x="3927416" y="398838"/>
                  <a:pt x="3915214" y="402058"/>
                </a:cubicBezTo>
                <a:cubicBezTo>
                  <a:pt x="3903012" y="405277"/>
                  <a:pt x="3891066" y="406810"/>
                  <a:pt x="3879376" y="406657"/>
                </a:cubicBezTo>
                <a:cubicBezTo>
                  <a:pt x="3867131" y="406589"/>
                  <a:pt x="3855809" y="405294"/>
                  <a:pt x="3845411" y="402773"/>
                </a:cubicBezTo>
                <a:cubicBezTo>
                  <a:pt x="3835013" y="400252"/>
                  <a:pt x="3826555" y="396913"/>
                  <a:pt x="3820039" y="392757"/>
                </a:cubicBezTo>
                <a:lnTo>
                  <a:pt x="3829869" y="366148"/>
                </a:lnTo>
                <a:cubicBezTo>
                  <a:pt x="3835935" y="369923"/>
                  <a:pt x="3843536" y="373032"/>
                  <a:pt x="3852673" y="375474"/>
                </a:cubicBezTo>
                <a:cubicBezTo>
                  <a:pt x="3861809" y="377917"/>
                  <a:pt x="3871666" y="379181"/>
                  <a:pt x="3882243" y="379266"/>
                </a:cubicBezTo>
                <a:cubicBezTo>
                  <a:pt x="3898984" y="379667"/>
                  <a:pt x="3913524" y="374561"/>
                  <a:pt x="3925863" y="363949"/>
                </a:cubicBezTo>
                <a:cubicBezTo>
                  <a:pt x="3938201" y="353337"/>
                  <a:pt x="3947417" y="334815"/>
                  <a:pt x="3953510" y="308383"/>
                </a:cubicBezTo>
                <a:lnTo>
                  <a:pt x="3960062" y="278915"/>
                </a:lnTo>
                <a:lnTo>
                  <a:pt x="3958834" y="278915"/>
                </a:lnTo>
                <a:cubicBezTo>
                  <a:pt x="3950156" y="293027"/>
                  <a:pt x="3939968" y="303580"/>
                  <a:pt x="3928269" y="310576"/>
                </a:cubicBezTo>
                <a:cubicBezTo>
                  <a:pt x="3916570" y="317572"/>
                  <a:pt x="3903822" y="321065"/>
                  <a:pt x="3890025" y="321056"/>
                </a:cubicBezTo>
                <a:cubicBezTo>
                  <a:pt x="3870147" y="320392"/>
                  <a:pt x="3855157" y="313335"/>
                  <a:pt x="3845057" y="299883"/>
                </a:cubicBezTo>
                <a:cubicBezTo>
                  <a:pt x="3834956" y="286431"/>
                  <a:pt x="3829894" y="270565"/>
                  <a:pt x="3829869" y="252283"/>
                </a:cubicBezTo>
                <a:cubicBezTo>
                  <a:pt x="3829873" y="229477"/>
                  <a:pt x="3835001" y="207949"/>
                  <a:pt x="3845253" y="187700"/>
                </a:cubicBezTo>
                <a:cubicBezTo>
                  <a:pt x="3855504" y="167452"/>
                  <a:pt x="3870033" y="150937"/>
                  <a:pt x="3888840" y="138154"/>
                </a:cubicBezTo>
                <a:cubicBezTo>
                  <a:pt x="3907647" y="125372"/>
                  <a:pt x="3929886" y="118776"/>
                  <a:pt x="3955557" y="118367"/>
                </a:cubicBezTo>
                <a:close/>
                <a:moveTo>
                  <a:pt x="3744315" y="118367"/>
                </a:moveTo>
                <a:cubicBezTo>
                  <a:pt x="3756800" y="118059"/>
                  <a:pt x="3768155" y="122048"/>
                  <a:pt x="3778382" y="130332"/>
                </a:cubicBezTo>
                <a:cubicBezTo>
                  <a:pt x="3788609" y="138616"/>
                  <a:pt x="3794029" y="153041"/>
                  <a:pt x="3794642" y="173609"/>
                </a:cubicBezTo>
                <a:cubicBezTo>
                  <a:pt x="3794616" y="178037"/>
                  <a:pt x="3794258" y="183106"/>
                  <a:pt x="3793568" y="188814"/>
                </a:cubicBezTo>
                <a:cubicBezTo>
                  <a:pt x="3792878" y="194522"/>
                  <a:pt x="3792009" y="200103"/>
                  <a:pt x="3790961" y="205555"/>
                </a:cubicBezTo>
                <a:lnTo>
                  <a:pt x="3768876" y="321056"/>
                </a:lnTo>
                <a:lnTo>
                  <a:pt x="3734895" y="321056"/>
                </a:lnTo>
                <a:lnTo>
                  <a:pt x="3756602" y="206784"/>
                </a:lnTo>
                <a:cubicBezTo>
                  <a:pt x="3757439" y="202833"/>
                  <a:pt x="3758121" y="198652"/>
                  <a:pt x="3758650" y="194241"/>
                </a:cubicBezTo>
                <a:cubicBezTo>
                  <a:pt x="3759180" y="189829"/>
                  <a:pt x="3759453" y="185546"/>
                  <a:pt x="3759470" y="181390"/>
                </a:cubicBezTo>
                <a:cubicBezTo>
                  <a:pt x="3759632" y="171160"/>
                  <a:pt x="3757362" y="162849"/>
                  <a:pt x="3752660" y="156458"/>
                </a:cubicBezTo>
                <a:cubicBezTo>
                  <a:pt x="3747959" y="150067"/>
                  <a:pt x="3739853" y="146773"/>
                  <a:pt x="3728342" y="146577"/>
                </a:cubicBezTo>
                <a:cubicBezTo>
                  <a:pt x="3720067" y="146632"/>
                  <a:pt x="3711314" y="149752"/>
                  <a:pt x="3702084" y="155936"/>
                </a:cubicBezTo>
                <a:cubicBezTo>
                  <a:pt x="3692853" y="162120"/>
                  <a:pt x="3684465" y="171035"/>
                  <a:pt x="3676917" y="182680"/>
                </a:cubicBezTo>
                <a:cubicBezTo>
                  <a:pt x="3669371" y="194325"/>
                  <a:pt x="3663986" y="208367"/>
                  <a:pt x="3660762" y="224805"/>
                </a:cubicBezTo>
                <a:lnTo>
                  <a:pt x="3642741" y="321056"/>
                </a:lnTo>
                <a:lnTo>
                  <a:pt x="3608746" y="321056"/>
                </a:lnTo>
                <a:lnTo>
                  <a:pt x="3635368" y="180608"/>
                </a:lnTo>
                <a:cubicBezTo>
                  <a:pt x="3637579" y="169552"/>
                  <a:pt x="3639405" y="159213"/>
                  <a:pt x="3640846" y="149590"/>
                </a:cubicBezTo>
                <a:cubicBezTo>
                  <a:pt x="3642288" y="139968"/>
                  <a:pt x="3643603" y="131062"/>
                  <a:pt x="3644788" y="122872"/>
                </a:cubicBezTo>
                <a:lnTo>
                  <a:pt x="3675097" y="122872"/>
                </a:lnTo>
                <a:lnTo>
                  <a:pt x="3670182" y="161731"/>
                </a:lnTo>
                <a:lnTo>
                  <a:pt x="3671001" y="161731"/>
                </a:lnTo>
                <a:cubicBezTo>
                  <a:pt x="3679944" y="147749"/>
                  <a:pt x="3690729" y="137043"/>
                  <a:pt x="3703358" y="129613"/>
                </a:cubicBezTo>
                <a:cubicBezTo>
                  <a:pt x="3715987" y="122183"/>
                  <a:pt x="3729639" y="118435"/>
                  <a:pt x="3744315" y="118367"/>
                </a:cubicBezTo>
                <a:close/>
                <a:moveTo>
                  <a:pt x="3511811" y="118367"/>
                </a:moveTo>
                <a:cubicBezTo>
                  <a:pt x="3529658" y="118607"/>
                  <a:pt x="3544294" y="122628"/>
                  <a:pt x="3555719" y="130430"/>
                </a:cubicBezTo>
                <a:cubicBezTo>
                  <a:pt x="3567144" y="138233"/>
                  <a:pt x="3575588" y="148380"/>
                  <a:pt x="3581051" y="160872"/>
                </a:cubicBezTo>
                <a:cubicBezTo>
                  <a:pt x="3586514" y="173363"/>
                  <a:pt x="3589226" y="186762"/>
                  <a:pt x="3589188" y="201069"/>
                </a:cubicBezTo>
                <a:cubicBezTo>
                  <a:pt x="3589062" y="221824"/>
                  <a:pt x="3584495" y="241627"/>
                  <a:pt x="3575486" y="260476"/>
                </a:cubicBezTo>
                <a:cubicBezTo>
                  <a:pt x="3566477" y="279326"/>
                  <a:pt x="3553780" y="294784"/>
                  <a:pt x="3537396" y="306851"/>
                </a:cubicBezTo>
                <a:cubicBezTo>
                  <a:pt x="3521011" y="318918"/>
                  <a:pt x="3501693" y="325154"/>
                  <a:pt x="3479440" y="325561"/>
                </a:cubicBezTo>
                <a:cubicBezTo>
                  <a:pt x="3454531" y="324957"/>
                  <a:pt x="3435439" y="316961"/>
                  <a:pt x="3422164" y="301572"/>
                </a:cubicBezTo>
                <a:cubicBezTo>
                  <a:pt x="3408890" y="286182"/>
                  <a:pt x="3402190" y="267021"/>
                  <a:pt x="3402063" y="244088"/>
                </a:cubicBezTo>
                <a:cubicBezTo>
                  <a:pt x="3402227" y="222028"/>
                  <a:pt x="3406947" y="201512"/>
                  <a:pt x="3416221" y="182541"/>
                </a:cubicBezTo>
                <a:cubicBezTo>
                  <a:pt x="3425495" y="163570"/>
                  <a:pt x="3438343" y="148218"/>
                  <a:pt x="3454766" y="136485"/>
                </a:cubicBezTo>
                <a:cubicBezTo>
                  <a:pt x="3471188" y="124752"/>
                  <a:pt x="3490204" y="118713"/>
                  <a:pt x="3511811" y="118367"/>
                </a:cubicBezTo>
                <a:close/>
                <a:moveTo>
                  <a:pt x="2797420" y="118367"/>
                </a:moveTo>
                <a:cubicBezTo>
                  <a:pt x="2815272" y="118607"/>
                  <a:pt x="2829912" y="122628"/>
                  <a:pt x="2841339" y="130430"/>
                </a:cubicBezTo>
                <a:cubicBezTo>
                  <a:pt x="2852767" y="138233"/>
                  <a:pt x="2861212" y="148380"/>
                  <a:pt x="2866675" y="160872"/>
                </a:cubicBezTo>
                <a:cubicBezTo>
                  <a:pt x="2872139" y="173363"/>
                  <a:pt x="2874851" y="186762"/>
                  <a:pt x="2874813" y="201069"/>
                </a:cubicBezTo>
                <a:cubicBezTo>
                  <a:pt x="2874687" y="221824"/>
                  <a:pt x="2870120" y="241627"/>
                  <a:pt x="2861111" y="260476"/>
                </a:cubicBezTo>
                <a:cubicBezTo>
                  <a:pt x="2852101" y="279326"/>
                  <a:pt x="2839403" y="294784"/>
                  <a:pt x="2823019" y="306851"/>
                </a:cubicBezTo>
                <a:cubicBezTo>
                  <a:pt x="2806634" y="318918"/>
                  <a:pt x="2787315" y="325154"/>
                  <a:pt x="2765063" y="325561"/>
                </a:cubicBezTo>
                <a:cubicBezTo>
                  <a:pt x="2740155" y="324957"/>
                  <a:pt x="2721064" y="316961"/>
                  <a:pt x="2707789" y="301572"/>
                </a:cubicBezTo>
                <a:cubicBezTo>
                  <a:pt x="2694515" y="286182"/>
                  <a:pt x="2687815" y="267021"/>
                  <a:pt x="2687689" y="244088"/>
                </a:cubicBezTo>
                <a:cubicBezTo>
                  <a:pt x="2687853" y="222028"/>
                  <a:pt x="2692574" y="201512"/>
                  <a:pt x="2701852" y="182541"/>
                </a:cubicBezTo>
                <a:cubicBezTo>
                  <a:pt x="2711131" y="163570"/>
                  <a:pt x="2723980" y="148218"/>
                  <a:pt x="2740401" y="136485"/>
                </a:cubicBezTo>
                <a:cubicBezTo>
                  <a:pt x="2756822" y="124752"/>
                  <a:pt x="2775828" y="118713"/>
                  <a:pt x="2797420" y="118367"/>
                </a:cubicBezTo>
                <a:close/>
                <a:moveTo>
                  <a:pt x="2232697" y="118367"/>
                </a:moveTo>
                <a:cubicBezTo>
                  <a:pt x="2242298" y="118409"/>
                  <a:pt x="2251827" y="119142"/>
                  <a:pt x="2261284" y="120566"/>
                </a:cubicBezTo>
                <a:cubicBezTo>
                  <a:pt x="2270741" y="121990"/>
                  <a:pt x="2278947" y="123851"/>
                  <a:pt x="2285901" y="126148"/>
                </a:cubicBezTo>
                <a:lnTo>
                  <a:pt x="2265833" y="229335"/>
                </a:lnTo>
                <a:cubicBezTo>
                  <a:pt x="2262556" y="246822"/>
                  <a:pt x="2260201" y="263645"/>
                  <a:pt x="2258768" y="279802"/>
                </a:cubicBezTo>
                <a:cubicBezTo>
                  <a:pt x="2257335" y="295959"/>
                  <a:pt x="2256823" y="309710"/>
                  <a:pt x="2257231" y="321056"/>
                </a:cubicBezTo>
                <a:lnTo>
                  <a:pt x="2225745" y="321056"/>
                </a:lnTo>
                <a:cubicBezTo>
                  <a:pt x="2225779" y="315005"/>
                  <a:pt x="2226222" y="307549"/>
                  <a:pt x="2227074" y="298688"/>
                </a:cubicBezTo>
                <a:cubicBezTo>
                  <a:pt x="2227926" y="289827"/>
                  <a:pt x="2228982" y="280231"/>
                  <a:pt x="2230243" y="269901"/>
                </a:cubicBezTo>
                <a:lnTo>
                  <a:pt x="2229425" y="269901"/>
                </a:lnTo>
                <a:cubicBezTo>
                  <a:pt x="2218484" y="290132"/>
                  <a:pt x="2206466" y="304527"/>
                  <a:pt x="2193370" y="313084"/>
                </a:cubicBezTo>
                <a:cubicBezTo>
                  <a:pt x="2180274" y="321642"/>
                  <a:pt x="2166615" y="325801"/>
                  <a:pt x="2152392" y="325561"/>
                </a:cubicBezTo>
                <a:cubicBezTo>
                  <a:pt x="2134793" y="325188"/>
                  <a:pt x="2120960" y="318984"/>
                  <a:pt x="2110894" y="306949"/>
                </a:cubicBezTo>
                <a:cubicBezTo>
                  <a:pt x="2100827" y="294915"/>
                  <a:pt x="2095696" y="279287"/>
                  <a:pt x="2095500" y="260067"/>
                </a:cubicBezTo>
                <a:cubicBezTo>
                  <a:pt x="2095593" y="236649"/>
                  <a:pt x="2101045" y="214206"/>
                  <a:pt x="2111858" y="192738"/>
                </a:cubicBezTo>
                <a:cubicBezTo>
                  <a:pt x="2122670" y="171271"/>
                  <a:pt x="2138286" y="153628"/>
                  <a:pt x="2158704" y="139808"/>
                </a:cubicBezTo>
                <a:cubicBezTo>
                  <a:pt x="2179122" y="125989"/>
                  <a:pt x="2203787" y="118842"/>
                  <a:pt x="2232697" y="118367"/>
                </a:cubicBezTo>
                <a:close/>
                <a:moveTo>
                  <a:pt x="1727872" y="118367"/>
                </a:moveTo>
                <a:cubicBezTo>
                  <a:pt x="1737473" y="118409"/>
                  <a:pt x="1747002" y="119142"/>
                  <a:pt x="1756459" y="120566"/>
                </a:cubicBezTo>
                <a:cubicBezTo>
                  <a:pt x="1765916" y="121990"/>
                  <a:pt x="1774122" y="123851"/>
                  <a:pt x="1781077" y="126148"/>
                </a:cubicBezTo>
                <a:lnTo>
                  <a:pt x="1761007" y="229335"/>
                </a:lnTo>
                <a:cubicBezTo>
                  <a:pt x="1757731" y="246822"/>
                  <a:pt x="1755376" y="263645"/>
                  <a:pt x="1753943" y="279802"/>
                </a:cubicBezTo>
                <a:cubicBezTo>
                  <a:pt x="1752510" y="295959"/>
                  <a:pt x="1751997" y="309710"/>
                  <a:pt x="1752406" y="321056"/>
                </a:cubicBezTo>
                <a:lnTo>
                  <a:pt x="1720920" y="321056"/>
                </a:lnTo>
                <a:cubicBezTo>
                  <a:pt x="1720954" y="315005"/>
                  <a:pt x="1721397" y="307549"/>
                  <a:pt x="1722249" y="298688"/>
                </a:cubicBezTo>
                <a:cubicBezTo>
                  <a:pt x="1723101" y="289827"/>
                  <a:pt x="1724157" y="280231"/>
                  <a:pt x="1725418" y="269901"/>
                </a:cubicBezTo>
                <a:lnTo>
                  <a:pt x="1724600" y="269901"/>
                </a:lnTo>
                <a:cubicBezTo>
                  <a:pt x="1713659" y="290132"/>
                  <a:pt x="1701641" y="304527"/>
                  <a:pt x="1688545" y="313084"/>
                </a:cubicBezTo>
                <a:cubicBezTo>
                  <a:pt x="1675449" y="321642"/>
                  <a:pt x="1661790" y="325801"/>
                  <a:pt x="1647567" y="325561"/>
                </a:cubicBezTo>
                <a:cubicBezTo>
                  <a:pt x="1629968" y="325188"/>
                  <a:pt x="1616135" y="318984"/>
                  <a:pt x="1606069" y="306949"/>
                </a:cubicBezTo>
                <a:cubicBezTo>
                  <a:pt x="1596002" y="294915"/>
                  <a:pt x="1590871" y="279287"/>
                  <a:pt x="1590675" y="260067"/>
                </a:cubicBezTo>
                <a:cubicBezTo>
                  <a:pt x="1590768" y="236649"/>
                  <a:pt x="1596221" y="214206"/>
                  <a:pt x="1607033" y="192738"/>
                </a:cubicBezTo>
                <a:cubicBezTo>
                  <a:pt x="1617846" y="171271"/>
                  <a:pt x="1633461" y="153628"/>
                  <a:pt x="1653879" y="139808"/>
                </a:cubicBezTo>
                <a:cubicBezTo>
                  <a:pt x="1674297" y="125989"/>
                  <a:pt x="1698961" y="118842"/>
                  <a:pt x="1727872" y="118367"/>
                </a:cubicBezTo>
                <a:close/>
                <a:moveTo>
                  <a:pt x="1061433" y="118367"/>
                </a:moveTo>
                <a:cubicBezTo>
                  <a:pt x="1080338" y="118715"/>
                  <a:pt x="1094735" y="123640"/>
                  <a:pt x="1104623" y="133143"/>
                </a:cubicBezTo>
                <a:cubicBezTo>
                  <a:pt x="1114511" y="142645"/>
                  <a:pt x="1119488" y="154639"/>
                  <a:pt x="1119555" y="169123"/>
                </a:cubicBezTo>
                <a:cubicBezTo>
                  <a:pt x="1119286" y="186321"/>
                  <a:pt x="1113322" y="199710"/>
                  <a:pt x="1101664" y="209289"/>
                </a:cubicBezTo>
                <a:cubicBezTo>
                  <a:pt x="1090006" y="218868"/>
                  <a:pt x="1074274" y="225488"/>
                  <a:pt x="1054466" y="229151"/>
                </a:cubicBezTo>
                <a:cubicBezTo>
                  <a:pt x="1034659" y="232813"/>
                  <a:pt x="1012396" y="234368"/>
                  <a:pt x="987678" y="233816"/>
                </a:cubicBezTo>
                <a:cubicBezTo>
                  <a:pt x="986851" y="238487"/>
                  <a:pt x="986766" y="244516"/>
                  <a:pt x="987422" y="251903"/>
                </a:cubicBezTo>
                <a:cubicBezTo>
                  <a:pt x="988078" y="259290"/>
                  <a:pt x="989527" y="265831"/>
                  <a:pt x="991768" y="271527"/>
                </a:cubicBezTo>
                <a:cubicBezTo>
                  <a:pt x="995738" y="280348"/>
                  <a:pt x="1001526" y="286992"/>
                  <a:pt x="1009133" y="291458"/>
                </a:cubicBezTo>
                <a:cubicBezTo>
                  <a:pt x="1016740" y="295925"/>
                  <a:pt x="1025704" y="298162"/>
                  <a:pt x="1036026" y="298171"/>
                </a:cubicBezTo>
                <a:cubicBezTo>
                  <a:pt x="1047697" y="298000"/>
                  <a:pt x="1057958" y="296497"/>
                  <a:pt x="1066811" y="293662"/>
                </a:cubicBezTo>
                <a:cubicBezTo>
                  <a:pt x="1075664" y="290827"/>
                  <a:pt x="1083158" y="287684"/>
                  <a:pt x="1089294" y="284234"/>
                </a:cubicBezTo>
                <a:lnTo>
                  <a:pt x="1094202" y="309617"/>
                </a:lnTo>
                <a:cubicBezTo>
                  <a:pt x="1086687" y="314020"/>
                  <a:pt x="1077249" y="317682"/>
                  <a:pt x="1065888" y="320603"/>
                </a:cubicBezTo>
                <a:cubicBezTo>
                  <a:pt x="1054526" y="323525"/>
                  <a:pt x="1042113" y="325041"/>
                  <a:pt x="1028650" y="325151"/>
                </a:cubicBezTo>
                <a:cubicBezTo>
                  <a:pt x="1002575" y="324582"/>
                  <a:pt x="983467" y="316823"/>
                  <a:pt x="971325" y="301875"/>
                </a:cubicBezTo>
                <a:cubicBezTo>
                  <a:pt x="959183" y="286926"/>
                  <a:pt x="953182" y="268202"/>
                  <a:pt x="953319" y="245703"/>
                </a:cubicBezTo>
                <a:cubicBezTo>
                  <a:pt x="953470" y="225313"/>
                  <a:pt x="958078" y="205454"/>
                  <a:pt x="967143" y="186124"/>
                </a:cubicBezTo>
                <a:cubicBezTo>
                  <a:pt x="976207" y="166794"/>
                  <a:pt x="988823" y="150785"/>
                  <a:pt x="1004991" y="138097"/>
                </a:cubicBezTo>
                <a:cubicBezTo>
                  <a:pt x="1021159" y="125409"/>
                  <a:pt x="1039973" y="118832"/>
                  <a:pt x="1061433" y="118367"/>
                </a:cubicBezTo>
                <a:close/>
                <a:moveTo>
                  <a:pt x="8208094" y="89654"/>
                </a:moveTo>
                <a:cubicBezTo>
                  <a:pt x="8209304" y="93192"/>
                  <a:pt x="8210155" y="96963"/>
                  <a:pt x="8210649" y="100968"/>
                </a:cubicBezTo>
                <a:cubicBezTo>
                  <a:pt x="8211143" y="104972"/>
                  <a:pt x="8211382" y="108850"/>
                  <a:pt x="8211365" y="112602"/>
                </a:cubicBezTo>
                <a:cubicBezTo>
                  <a:pt x="8211255" y="126074"/>
                  <a:pt x="8207489" y="136518"/>
                  <a:pt x="8200065" y="143932"/>
                </a:cubicBezTo>
                <a:cubicBezTo>
                  <a:pt x="8192639" y="151346"/>
                  <a:pt x="8182213" y="154822"/>
                  <a:pt x="8168786" y="154359"/>
                </a:cubicBezTo>
                <a:cubicBezTo>
                  <a:pt x="8172663" y="160761"/>
                  <a:pt x="8175543" y="167931"/>
                  <a:pt x="8177425" y="175869"/>
                </a:cubicBezTo>
                <a:cubicBezTo>
                  <a:pt x="8179309" y="183808"/>
                  <a:pt x="8180245" y="192208"/>
                  <a:pt x="8180237" y="201069"/>
                </a:cubicBezTo>
                <a:cubicBezTo>
                  <a:pt x="8180111" y="221824"/>
                  <a:pt x="8175545" y="241627"/>
                  <a:pt x="8166535" y="260476"/>
                </a:cubicBezTo>
                <a:cubicBezTo>
                  <a:pt x="8157527" y="279326"/>
                  <a:pt x="8144829" y="294784"/>
                  <a:pt x="8128445" y="306851"/>
                </a:cubicBezTo>
                <a:cubicBezTo>
                  <a:pt x="8112061" y="318918"/>
                  <a:pt x="8092742" y="325154"/>
                  <a:pt x="8070490" y="325561"/>
                </a:cubicBezTo>
                <a:cubicBezTo>
                  <a:pt x="8045580" y="324957"/>
                  <a:pt x="8026489" y="316961"/>
                  <a:pt x="8013213" y="301572"/>
                </a:cubicBezTo>
                <a:cubicBezTo>
                  <a:pt x="7999939" y="286182"/>
                  <a:pt x="7993239" y="267021"/>
                  <a:pt x="7993112" y="244088"/>
                </a:cubicBezTo>
                <a:cubicBezTo>
                  <a:pt x="7993276" y="222028"/>
                  <a:pt x="7997995" y="201512"/>
                  <a:pt x="8007270" y="182541"/>
                </a:cubicBezTo>
                <a:cubicBezTo>
                  <a:pt x="8016544" y="163570"/>
                  <a:pt x="8029393" y="148218"/>
                  <a:pt x="8045815" y="136485"/>
                </a:cubicBezTo>
                <a:cubicBezTo>
                  <a:pt x="8062237" y="124752"/>
                  <a:pt x="8081253" y="118713"/>
                  <a:pt x="8102861" y="118367"/>
                </a:cubicBezTo>
                <a:cubicBezTo>
                  <a:pt x="8109195" y="118376"/>
                  <a:pt x="8115170" y="118972"/>
                  <a:pt x="8120787" y="120156"/>
                </a:cubicBezTo>
                <a:cubicBezTo>
                  <a:pt x="8126404" y="121339"/>
                  <a:pt x="8131765" y="123060"/>
                  <a:pt x="8136871" y="125316"/>
                </a:cubicBezTo>
                <a:cubicBezTo>
                  <a:pt x="8141113" y="127325"/>
                  <a:pt x="8145531" y="129358"/>
                  <a:pt x="8150124" y="131418"/>
                </a:cubicBezTo>
                <a:cubicBezTo>
                  <a:pt x="8154719" y="133477"/>
                  <a:pt x="8159849" y="134588"/>
                  <a:pt x="8165514" y="134750"/>
                </a:cubicBezTo>
                <a:cubicBezTo>
                  <a:pt x="8171685" y="134742"/>
                  <a:pt x="8176432" y="133015"/>
                  <a:pt x="8179755" y="129572"/>
                </a:cubicBezTo>
                <a:cubicBezTo>
                  <a:pt x="8183077" y="126128"/>
                  <a:pt x="8184757" y="121018"/>
                  <a:pt x="8184793" y="114242"/>
                </a:cubicBezTo>
                <a:cubicBezTo>
                  <a:pt x="8184793" y="111328"/>
                  <a:pt x="8184483" y="108133"/>
                  <a:pt x="8183861" y="104656"/>
                </a:cubicBezTo>
                <a:cubicBezTo>
                  <a:pt x="8183241" y="101179"/>
                  <a:pt x="8182309" y="97679"/>
                  <a:pt x="8181065" y="94155"/>
                </a:cubicBezTo>
                <a:close/>
                <a:moveTo>
                  <a:pt x="5417269" y="89654"/>
                </a:moveTo>
                <a:cubicBezTo>
                  <a:pt x="5418479" y="93192"/>
                  <a:pt x="5419331" y="96963"/>
                  <a:pt x="5419824" y="100968"/>
                </a:cubicBezTo>
                <a:cubicBezTo>
                  <a:pt x="5420319" y="104972"/>
                  <a:pt x="5420557" y="108850"/>
                  <a:pt x="5420540" y="112602"/>
                </a:cubicBezTo>
                <a:cubicBezTo>
                  <a:pt x="5420431" y="126074"/>
                  <a:pt x="5416664" y="136518"/>
                  <a:pt x="5409239" y="143932"/>
                </a:cubicBezTo>
                <a:cubicBezTo>
                  <a:pt x="5401815" y="151346"/>
                  <a:pt x="5391389" y="154822"/>
                  <a:pt x="5377961" y="154359"/>
                </a:cubicBezTo>
                <a:cubicBezTo>
                  <a:pt x="5381838" y="160761"/>
                  <a:pt x="5384718" y="167931"/>
                  <a:pt x="5386601" y="175869"/>
                </a:cubicBezTo>
                <a:cubicBezTo>
                  <a:pt x="5388484" y="183808"/>
                  <a:pt x="5389421" y="192208"/>
                  <a:pt x="5389412" y="201069"/>
                </a:cubicBezTo>
                <a:cubicBezTo>
                  <a:pt x="5389286" y="221824"/>
                  <a:pt x="5384720" y="241627"/>
                  <a:pt x="5375710" y="260476"/>
                </a:cubicBezTo>
                <a:cubicBezTo>
                  <a:pt x="5366702" y="279326"/>
                  <a:pt x="5354005" y="294784"/>
                  <a:pt x="5337620" y="306851"/>
                </a:cubicBezTo>
                <a:cubicBezTo>
                  <a:pt x="5321236" y="318918"/>
                  <a:pt x="5301917" y="325154"/>
                  <a:pt x="5279665" y="325561"/>
                </a:cubicBezTo>
                <a:cubicBezTo>
                  <a:pt x="5254755" y="324957"/>
                  <a:pt x="5235664" y="316961"/>
                  <a:pt x="5222389" y="301572"/>
                </a:cubicBezTo>
                <a:cubicBezTo>
                  <a:pt x="5209114" y="286182"/>
                  <a:pt x="5202414" y="267021"/>
                  <a:pt x="5202288" y="244088"/>
                </a:cubicBezTo>
                <a:cubicBezTo>
                  <a:pt x="5202452" y="222028"/>
                  <a:pt x="5207171" y="201512"/>
                  <a:pt x="5216445" y="182541"/>
                </a:cubicBezTo>
                <a:cubicBezTo>
                  <a:pt x="5225719" y="163570"/>
                  <a:pt x="5238568" y="148218"/>
                  <a:pt x="5254991" y="136485"/>
                </a:cubicBezTo>
                <a:cubicBezTo>
                  <a:pt x="5271413" y="124752"/>
                  <a:pt x="5290428" y="118713"/>
                  <a:pt x="5312036" y="118367"/>
                </a:cubicBezTo>
                <a:cubicBezTo>
                  <a:pt x="5318370" y="118376"/>
                  <a:pt x="5324345" y="118972"/>
                  <a:pt x="5329963" y="120156"/>
                </a:cubicBezTo>
                <a:cubicBezTo>
                  <a:pt x="5335580" y="121339"/>
                  <a:pt x="5340940" y="123060"/>
                  <a:pt x="5346045" y="125316"/>
                </a:cubicBezTo>
                <a:cubicBezTo>
                  <a:pt x="5350287" y="127325"/>
                  <a:pt x="5354706" y="129358"/>
                  <a:pt x="5359300" y="131418"/>
                </a:cubicBezTo>
                <a:cubicBezTo>
                  <a:pt x="5363894" y="133477"/>
                  <a:pt x="5369024" y="134588"/>
                  <a:pt x="5374689" y="134750"/>
                </a:cubicBezTo>
                <a:cubicBezTo>
                  <a:pt x="5380861" y="134742"/>
                  <a:pt x="5385607" y="133015"/>
                  <a:pt x="5388930" y="129572"/>
                </a:cubicBezTo>
                <a:cubicBezTo>
                  <a:pt x="5392253" y="126128"/>
                  <a:pt x="5393932" y="121018"/>
                  <a:pt x="5393969" y="114242"/>
                </a:cubicBezTo>
                <a:cubicBezTo>
                  <a:pt x="5393969" y="111328"/>
                  <a:pt x="5393658" y="108133"/>
                  <a:pt x="5393037" y="104656"/>
                </a:cubicBezTo>
                <a:cubicBezTo>
                  <a:pt x="5392416" y="101179"/>
                  <a:pt x="5391484" y="97679"/>
                  <a:pt x="5390241" y="94155"/>
                </a:cubicBezTo>
                <a:close/>
                <a:moveTo>
                  <a:pt x="8005813" y="78638"/>
                </a:moveTo>
                <a:cubicBezTo>
                  <a:pt x="8006664" y="81352"/>
                  <a:pt x="8007413" y="84424"/>
                  <a:pt x="8008061" y="87854"/>
                </a:cubicBezTo>
                <a:cubicBezTo>
                  <a:pt x="8008708" y="91284"/>
                  <a:pt x="8009048" y="94765"/>
                  <a:pt x="8009083" y="98298"/>
                </a:cubicBezTo>
                <a:cubicBezTo>
                  <a:pt x="8009117" y="111814"/>
                  <a:pt x="8005164" y="122666"/>
                  <a:pt x="7997221" y="130856"/>
                </a:cubicBezTo>
                <a:cubicBezTo>
                  <a:pt x="7989279" y="139047"/>
                  <a:pt x="7977138" y="143346"/>
                  <a:pt x="7960797" y="143756"/>
                </a:cubicBezTo>
                <a:lnTo>
                  <a:pt x="7937853" y="263320"/>
                </a:lnTo>
                <a:cubicBezTo>
                  <a:pt x="7935815" y="274376"/>
                  <a:pt x="7934055" y="284715"/>
                  <a:pt x="7932579" y="294338"/>
                </a:cubicBezTo>
                <a:cubicBezTo>
                  <a:pt x="7931103" y="303960"/>
                  <a:pt x="7929856" y="312866"/>
                  <a:pt x="7928841" y="321056"/>
                </a:cubicBezTo>
                <a:lnTo>
                  <a:pt x="7898113" y="321056"/>
                </a:lnTo>
                <a:lnTo>
                  <a:pt x="7903439" y="283835"/>
                </a:lnTo>
                <a:lnTo>
                  <a:pt x="7902619" y="283835"/>
                </a:lnTo>
                <a:cubicBezTo>
                  <a:pt x="7893632" y="296853"/>
                  <a:pt x="7883031" y="307030"/>
                  <a:pt x="7870817" y="314366"/>
                </a:cubicBezTo>
                <a:cubicBezTo>
                  <a:pt x="7858603" y="321702"/>
                  <a:pt x="7845851" y="325434"/>
                  <a:pt x="7832561" y="325561"/>
                </a:cubicBezTo>
                <a:cubicBezTo>
                  <a:pt x="7819288" y="325988"/>
                  <a:pt x="7807453" y="322068"/>
                  <a:pt x="7797055" y="313800"/>
                </a:cubicBezTo>
                <a:cubicBezTo>
                  <a:pt x="7786657" y="305533"/>
                  <a:pt x="7781169" y="290357"/>
                  <a:pt x="7780591" y="268272"/>
                </a:cubicBezTo>
                <a:cubicBezTo>
                  <a:pt x="7780591" y="263587"/>
                  <a:pt x="7780897" y="258519"/>
                  <a:pt x="7781511" y="253066"/>
                </a:cubicBezTo>
                <a:cubicBezTo>
                  <a:pt x="7782124" y="247614"/>
                  <a:pt x="7783044" y="241624"/>
                  <a:pt x="7784271" y="235096"/>
                </a:cubicBezTo>
                <a:lnTo>
                  <a:pt x="7805537" y="122872"/>
                </a:lnTo>
                <a:lnTo>
                  <a:pt x="7839525" y="122872"/>
                </a:lnTo>
                <a:lnTo>
                  <a:pt x="7818631" y="233458"/>
                </a:lnTo>
                <a:cubicBezTo>
                  <a:pt x="7817403" y="238970"/>
                  <a:pt x="7816481" y="244124"/>
                  <a:pt x="7815865" y="248919"/>
                </a:cubicBezTo>
                <a:cubicBezTo>
                  <a:pt x="7815251" y="253715"/>
                  <a:pt x="7814943" y="258254"/>
                  <a:pt x="7814943" y="262538"/>
                </a:cubicBezTo>
                <a:cubicBezTo>
                  <a:pt x="7814816" y="272930"/>
                  <a:pt x="7817223" y="281224"/>
                  <a:pt x="7822165" y="287419"/>
                </a:cubicBezTo>
                <a:cubicBezTo>
                  <a:pt x="7827107" y="293614"/>
                  <a:pt x="7835353" y="296788"/>
                  <a:pt x="7846901" y="296942"/>
                </a:cubicBezTo>
                <a:cubicBezTo>
                  <a:pt x="7859823" y="296660"/>
                  <a:pt x="7872592" y="290056"/>
                  <a:pt x="7885207" y="277129"/>
                </a:cubicBezTo>
                <a:cubicBezTo>
                  <a:pt x="7897823" y="264201"/>
                  <a:pt x="7906495" y="246641"/>
                  <a:pt x="7911223" y="224447"/>
                </a:cubicBezTo>
                <a:lnTo>
                  <a:pt x="7930479" y="122872"/>
                </a:lnTo>
                <a:lnTo>
                  <a:pt x="7958339" y="122872"/>
                </a:lnTo>
                <a:cubicBezTo>
                  <a:pt x="7966713" y="122847"/>
                  <a:pt x="7972909" y="120953"/>
                  <a:pt x="7976929" y="117190"/>
                </a:cubicBezTo>
                <a:cubicBezTo>
                  <a:pt x="7980949" y="113427"/>
                  <a:pt x="7982947" y="107949"/>
                  <a:pt x="7982921" y="100755"/>
                </a:cubicBezTo>
                <a:cubicBezTo>
                  <a:pt x="7982895" y="97666"/>
                  <a:pt x="7982537" y="94629"/>
                  <a:pt x="7981846" y="91642"/>
                </a:cubicBezTo>
                <a:cubicBezTo>
                  <a:pt x="7981153" y="88656"/>
                  <a:pt x="7980283" y="85823"/>
                  <a:pt x="7979233" y="83144"/>
                </a:cubicBezTo>
                <a:close/>
                <a:moveTo>
                  <a:pt x="5214988" y="78638"/>
                </a:moveTo>
                <a:cubicBezTo>
                  <a:pt x="5215839" y="81352"/>
                  <a:pt x="5216588" y="84424"/>
                  <a:pt x="5217236" y="87854"/>
                </a:cubicBezTo>
                <a:cubicBezTo>
                  <a:pt x="5217883" y="91284"/>
                  <a:pt x="5218223" y="94765"/>
                  <a:pt x="5218258" y="98298"/>
                </a:cubicBezTo>
                <a:cubicBezTo>
                  <a:pt x="5218293" y="111814"/>
                  <a:pt x="5214339" y="122666"/>
                  <a:pt x="5206397" y="130856"/>
                </a:cubicBezTo>
                <a:cubicBezTo>
                  <a:pt x="5198454" y="139047"/>
                  <a:pt x="5186313" y="143346"/>
                  <a:pt x="5169972" y="143756"/>
                </a:cubicBezTo>
                <a:lnTo>
                  <a:pt x="5147029" y="263320"/>
                </a:lnTo>
                <a:cubicBezTo>
                  <a:pt x="5144989" y="274376"/>
                  <a:pt x="5143231" y="284715"/>
                  <a:pt x="5141754" y="294338"/>
                </a:cubicBezTo>
                <a:cubicBezTo>
                  <a:pt x="5140278" y="303960"/>
                  <a:pt x="5139031" y="312866"/>
                  <a:pt x="5138016" y="321056"/>
                </a:cubicBezTo>
                <a:lnTo>
                  <a:pt x="5107288" y="321056"/>
                </a:lnTo>
                <a:lnTo>
                  <a:pt x="5112614" y="283835"/>
                </a:lnTo>
                <a:lnTo>
                  <a:pt x="5111795" y="283835"/>
                </a:lnTo>
                <a:cubicBezTo>
                  <a:pt x="5102807" y="296853"/>
                  <a:pt x="5092206" y="307030"/>
                  <a:pt x="5079992" y="314366"/>
                </a:cubicBezTo>
                <a:cubicBezTo>
                  <a:pt x="5067778" y="321702"/>
                  <a:pt x="5055026" y="325434"/>
                  <a:pt x="5041736" y="325561"/>
                </a:cubicBezTo>
                <a:cubicBezTo>
                  <a:pt x="5028463" y="325988"/>
                  <a:pt x="5016628" y="322068"/>
                  <a:pt x="5006231" y="313800"/>
                </a:cubicBezTo>
                <a:cubicBezTo>
                  <a:pt x="4995833" y="305533"/>
                  <a:pt x="4990345" y="290357"/>
                  <a:pt x="4989766" y="268272"/>
                </a:cubicBezTo>
                <a:cubicBezTo>
                  <a:pt x="4989766" y="263587"/>
                  <a:pt x="4990073" y="258519"/>
                  <a:pt x="4990686" y="253066"/>
                </a:cubicBezTo>
                <a:cubicBezTo>
                  <a:pt x="4991299" y="247614"/>
                  <a:pt x="4992220" y="241624"/>
                  <a:pt x="4993446" y="235096"/>
                </a:cubicBezTo>
                <a:lnTo>
                  <a:pt x="5014713" y="122872"/>
                </a:lnTo>
                <a:lnTo>
                  <a:pt x="5048701" y="122872"/>
                </a:lnTo>
                <a:lnTo>
                  <a:pt x="5027806" y="233458"/>
                </a:lnTo>
                <a:cubicBezTo>
                  <a:pt x="5026578" y="238970"/>
                  <a:pt x="5025656" y="244124"/>
                  <a:pt x="5025040" y="248919"/>
                </a:cubicBezTo>
                <a:cubicBezTo>
                  <a:pt x="5024427" y="253715"/>
                  <a:pt x="5024119" y="258254"/>
                  <a:pt x="5024119" y="262538"/>
                </a:cubicBezTo>
                <a:cubicBezTo>
                  <a:pt x="5023991" y="272930"/>
                  <a:pt x="5026398" y="281224"/>
                  <a:pt x="5031340" y="287419"/>
                </a:cubicBezTo>
                <a:cubicBezTo>
                  <a:pt x="5036282" y="293614"/>
                  <a:pt x="5044527" y="296788"/>
                  <a:pt x="5056076" y="296942"/>
                </a:cubicBezTo>
                <a:cubicBezTo>
                  <a:pt x="5068998" y="296660"/>
                  <a:pt x="5081767" y="290056"/>
                  <a:pt x="5094383" y="277129"/>
                </a:cubicBezTo>
                <a:cubicBezTo>
                  <a:pt x="5106998" y="264201"/>
                  <a:pt x="5115670" y="246641"/>
                  <a:pt x="5120399" y="224447"/>
                </a:cubicBezTo>
                <a:lnTo>
                  <a:pt x="5139654" y="122872"/>
                </a:lnTo>
                <a:lnTo>
                  <a:pt x="5167514" y="122872"/>
                </a:lnTo>
                <a:cubicBezTo>
                  <a:pt x="5175887" y="122847"/>
                  <a:pt x="5182084" y="120953"/>
                  <a:pt x="5186104" y="117190"/>
                </a:cubicBezTo>
                <a:cubicBezTo>
                  <a:pt x="5190124" y="113427"/>
                  <a:pt x="5192122" y="107949"/>
                  <a:pt x="5192096" y="100755"/>
                </a:cubicBezTo>
                <a:cubicBezTo>
                  <a:pt x="5192070" y="97666"/>
                  <a:pt x="5191712" y="94629"/>
                  <a:pt x="5191020" y="91642"/>
                </a:cubicBezTo>
                <a:cubicBezTo>
                  <a:pt x="5190329" y="88656"/>
                  <a:pt x="5189459" y="85823"/>
                  <a:pt x="5188409" y="83144"/>
                </a:cubicBezTo>
                <a:close/>
                <a:moveTo>
                  <a:pt x="8945847" y="69628"/>
                </a:moveTo>
                <a:lnTo>
                  <a:pt x="8935607" y="122872"/>
                </a:lnTo>
                <a:lnTo>
                  <a:pt x="8983118" y="122872"/>
                </a:lnTo>
                <a:lnTo>
                  <a:pt x="8977794" y="149444"/>
                </a:lnTo>
                <a:lnTo>
                  <a:pt x="8930283" y="149444"/>
                </a:lnTo>
                <a:lnTo>
                  <a:pt x="8911852" y="245727"/>
                </a:lnTo>
                <a:cubicBezTo>
                  <a:pt x="8910802" y="251233"/>
                  <a:pt x="8909932" y="256610"/>
                  <a:pt x="8909241" y="261860"/>
                </a:cubicBezTo>
                <a:cubicBezTo>
                  <a:pt x="8908550" y="267109"/>
                  <a:pt x="8908192" y="272384"/>
                  <a:pt x="8908166" y="277685"/>
                </a:cubicBezTo>
                <a:cubicBezTo>
                  <a:pt x="8908132" y="283669"/>
                  <a:pt x="8909634" y="288295"/>
                  <a:pt x="8912671" y="291564"/>
                </a:cubicBezTo>
                <a:cubicBezTo>
                  <a:pt x="8915709" y="294834"/>
                  <a:pt x="8920487" y="296490"/>
                  <a:pt x="8927006" y="296532"/>
                </a:cubicBezTo>
                <a:cubicBezTo>
                  <a:pt x="8929899" y="296532"/>
                  <a:pt x="8932714" y="296430"/>
                  <a:pt x="8935454" y="296225"/>
                </a:cubicBezTo>
                <a:cubicBezTo>
                  <a:pt x="8938193" y="296020"/>
                  <a:pt x="8940701" y="295713"/>
                  <a:pt x="8942980" y="295303"/>
                </a:cubicBezTo>
                <a:lnTo>
                  <a:pt x="8941341" y="321881"/>
                </a:lnTo>
                <a:cubicBezTo>
                  <a:pt x="8938176" y="323108"/>
                  <a:pt x="8934268" y="324028"/>
                  <a:pt x="8929618" y="324641"/>
                </a:cubicBezTo>
                <a:cubicBezTo>
                  <a:pt x="8924967" y="325254"/>
                  <a:pt x="8920138" y="325561"/>
                  <a:pt x="8915128" y="325561"/>
                </a:cubicBezTo>
                <a:cubicBezTo>
                  <a:pt x="8900146" y="325212"/>
                  <a:pt x="8889407" y="321310"/>
                  <a:pt x="8882913" y="313855"/>
                </a:cubicBezTo>
                <a:cubicBezTo>
                  <a:pt x="8876420" y="306400"/>
                  <a:pt x="8873249" y="297484"/>
                  <a:pt x="8873403" y="287109"/>
                </a:cubicBezTo>
                <a:cubicBezTo>
                  <a:pt x="8873395" y="281432"/>
                  <a:pt x="8873718" y="275577"/>
                  <a:pt x="8874375" y="269542"/>
                </a:cubicBezTo>
                <a:cubicBezTo>
                  <a:pt x="8875031" y="263507"/>
                  <a:pt x="8876070" y="256935"/>
                  <a:pt x="8877493" y="249824"/>
                </a:cubicBezTo>
                <a:lnTo>
                  <a:pt x="8897124" y="149444"/>
                </a:lnTo>
                <a:lnTo>
                  <a:pt x="8868488" y="149444"/>
                </a:lnTo>
                <a:lnTo>
                  <a:pt x="8873813" y="122872"/>
                </a:lnTo>
                <a:lnTo>
                  <a:pt x="8902032" y="122872"/>
                </a:lnTo>
                <a:lnTo>
                  <a:pt x="8910623" y="78229"/>
                </a:lnTo>
                <a:close/>
                <a:moveTo>
                  <a:pt x="5745447" y="69628"/>
                </a:moveTo>
                <a:lnTo>
                  <a:pt x="5735208" y="122872"/>
                </a:lnTo>
                <a:lnTo>
                  <a:pt x="5782719" y="122872"/>
                </a:lnTo>
                <a:lnTo>
                  <a:pt x="5777394" y="149444"/>
                </a:lnTo>
                <a:lnTo>
                  <a:pt x="5729883" y="149444"/>
                </a:lnTo>
                <a:lnTo>
                  <a:pt x="5711453" y="245727"/>
                </a:lnTo>
                <a:cubicBezTo>
                  <a:pt x="5710403" y="251233"/>
                  <a:pt x="5709532" y="256610"/>
                  <a:pt x="5708841" y="261860"/>
                </a:cubicBezTo>
                <a:cubicBezTo>
                  <a:pt x="5708150" y="267109"/>
                  <a:pt x="5707792" y="272384"/>
                  <a:pt x="5707766" y="277685"/>
                </a:cubicBezTo>
                <a:cubicBezTo>
                  <a:pt x="5707732" y="283669"/>
                  <a:pt x="5709234" y="288295"/>
                  <a:pt x="5712272" y="291564"/>
                </a:cubicBezTo>
                <a:cubicBezTo>
                  <a:pt x="5715309" y="294834"/>
                  <a:pt x="5720088" y="296490"/>
                  <a:pt x="5726607" y="296532"/>
                </a:cubicBezTo>
                <a:cubicBezTo>
                  <a:pt x="5729499" y="296532"/>
                  <a:pt x="5732315" y="296430"/>
                  <a:pt x="5735054" y="296225"/>
                </a:cubicBezTo>
                <a:cubicBezTo>
                  <a:pt x="5737793" y="296020"/>
                  <a:pt x="5740302" y="295713"/>
                  <a:pt x="5742580" y="295303"/>
                </a:cubicBezTo>
                <a:lnTo>
                  <a:pt x="5740942" y="321881"/>
                </a:lnTo>
                <a:cubicBezTo>
                  <a:pt x="5737777" y="323108"/>
                  <a:pt x="5733868" y="324028"/>
                  <a:pt x="5729218" y="324641"/>
                </a:cubicBezTo>
                <a:cubicBezTo>
                  <a:pt x="5724568" y="325254"/>
                  <a:pt x="5719738" y="325561"/>
                  <a:pt x="5714729" y="325561"/>
                </a:cubicBezTo>
                <a:cubicBezTo>
                  <a:pt x="5699746" y="325212"/>
                  <a:pt x="5689007" y="321310"/>
                  <a:pt x="5682514" y="313855"/>
                </a:cubicBezTo>
                <a:cubicBezTo>
                  <a:pt x="5676020" y="306400"/>
                  <a:pt x="5672850" y="297484"/>
                  <a:pt x="5673004" y="287109"/>
                </a:cubicBezTo>
                <a:cubicBezTo>
                  <a:pt x="5672995" y="281432"/>
                  <a:pt x="5673319" y="275577"/>
                  <a:pt x="5673975" y="269542"/>
                </a:cubicBezTo>
                <a:cubicBezTo>
                  <a:pt x="5674631" y="263507"/>
                  <a:pt x="5675671" y="256935"/>
                  <a:pt x="5677093" y="249824"/>
                </a:cubicBezTo>
                <a:lnTo>
                  <a:pt x="5696724" y="149444"/>
                </a:lnTo>
                <a:lnTo>
                  <a:pt x="5668088" y="149444"/>
                </a:lnTo>
                <a:lnTo>
                  <a:pt x="5673413" y="122872"/>
                </a:lnTo>
                <a:lnTo>
                  <a:pt x="5701632" y="122872"/>
                </a:lnTo>
                <a:lnTo>
                  <a:pt x="5710224" y="78229"/>
                </a:lnTo>
                <a:close/>
                <a:moveTo>
                  <a:pt x="7075390" y="46282"/>
                </a:moveTo>
                <a:lnTo>
                  <a:pt x="7099566" y="46282"/>
                </a:lnTo>
                <a:lnTo>
                  <a:pt x="7125363" y="95789"/>
                </a:lnTo>
                <a:lnTo>
                  <a:pt x="7100385" y="95789"/>
                </a:lnTo>
                <a:lnTo>
                  <a:pt x="7086044" y="65921"/>
                </a:lnTo>
                <a:lnTo>
                  <a:pt x="7085224" y="65921"/>
                </a:lnTo>
                <a:lnTo>
                  <a:pt x="7062278" y="95789"/>
                </a:lnTo>
                <a:lnTo>
                  <a:pt x="7034414" y="95789"/>
                </a:lnTo>
                <a:close/>
                <a:moveTo>
                  <a:pt x="8384247" y="45053"/>
                </a:moveTo>
                <a:lnTo>
                  <a:pt x="8419053" y="45053"/>
                </a:lnTo>
                <a:lnTo>
                  <a:pt x="8439118" y="221990"/>
                </a:lnTo>
                <a:cubicBezTo>
                  <a:pt x="8440747" y="235821"/>
                  <a:pt x="8441993" y="247477"/>
                  <a:pt x="8442854" y="256957"/>
                </a:cubicBezTo>
                <a:cubicBezTo>
                  <a:pt x="8443716" y="266437"/>
                  <a:pt x="8444244" y="275533"/>
                  <a:pt x="8444441" y="284245"/>
                </a:cubicBezTo>
                <a:lnTo>
                  <a:pt x="8445669" y="284245"/>
                </a:lnTo>
                <a:cubicBezTo>
                  <a:pt x="8449031" y="275755"/>
                  <a:pt x="8453057" y="266113"/>
                  <a:pt x="8457749" y="255319"/>
                </a:cubicBezTo>
                <a:cubicBezTo>
                  <a:pt x="8462441" y="244525"/>
                  <a:pt x="8468515" y="231913"/>
                  <a:pt x="8475971" y="217484"/>
                </a:cubicBezTo>
                <a:lnTo>
                  <a:pt x="8563600" y="45053"/>
                </a:lnTo>
                <a:lnTo>
                  <a:pt x="8601271" y="45053"/>
                </a:lnTo>
                <a:lnTo>
                  <a:pt x="8455906" y="321056"/>
                </a:lnTo>
                <a:lnTo>
                  <a:pt x="8418644" y="321056"/>
                </a:lnTo>
                <a:close/>
                <a:moveTo>
                  <a:pt x="3281383" y="45053"/>
                </a:moveTo>
                <a:lnTo>
                  <a:pt x="3315367" y="45053"/>
                </a:lnTo>
                <a:lnTo>
                  <a:pt x="3268281" y="291617"/>
                </a:lnTo>
                <a:lnTo>
                  <a:pt x="3379647" y="291617"/>
                </a:lnTo>
                <a:lnTo>
                  <a:pt x="3373916" y="321056"/>
                </a:lnTo>
                <a:lnTo>
                  <a:pt x="3228975" y="321056"/>
                </a:lnTo>
                <a:close/>
                <a:moveTo>
                  <a:pt x="8647529" y="44644"/>
                </a:moveTo>
                <a:cubicBezTo>
                  <a:pt x="8653733" y="44763"/>
                  <a:pt x="8658609" y="46774"/>
                  <a:pt x="8662154" y="50678"/>
                </a:cubicBezTo>
                <a:cubicBezTo>
                  <a:pt x="8665699" y="54581"/>
                  <a:pt x="8667506" y="59661"/>
                  <a:pt x="8667574" y="65917"/>
                </a:cubicBezTo>
                <a:cubicBezTo>
                  <a:pt x="8667259" y="72778"/>
                  <a:pt x="8665026" y="78284"/>
                  <a:pt x="8660875" y="82434"/>
                </a:cubicBezTo>
                <a:cubicBezTo>
                  <a:pt x="8656725" y="86585"/>
                  <a:pt x="8651322" y="88716"/>
                  <a:pt x="8644665" y="88826"/>
                </a:cubicBezTo>
                <a:cubicBezTo>
                  <a:pt x="8638657" y="88707"/>
                  <a:pt x="8633902" y="86696"/>
                  <a:pt x="8630399" y="82792"/>
                </a:cubicBezTo>
                <a:cubicBezTo>
                  <a:pt x="8626896" y="78889"/>
                  <a:pt x="8625107" y="73809"/>
                  <a:pt x="8625030" y="67553"/>
                </a:cubicBezTo>
                <a:cubicBezTo>
                  <a:pt x="8625200" y="60871"/>
                  <a:pt x="8627416" y="55417"/>
                  <a:pt x="8631677" y="51189"/>
                </a:cubicBezTo>
                <a:cubicBezTo>
                  <a:pt x="8635938" y="46962"/>
                  <a:pt x="8641222" y="44780"/>
                  <a:pt x="8647529" y="44644"/>
                </a:cubicBezTo>
                <a:close/>
                <a:moveTo>
                  <a:pt x="8276054" y="44644"/>
                </a:moveTo>
                <a:cubicBezTo>
                  <a:pt x="8282258" y="44763"/>
                  <a:pt x="8287134" y="46774"/>
                  <a:pt x="8290679" y="50678"/>
                </a:cubicBezTo>
                <a:cubicBezTo>
                  <a:pt x="8294224" y="54581"/>
                  <a:pt x="8296031" y="59661"/>
                  <a:pt x="8296099" y="65917"/>
                </a:cubicBezTo>
                <a:cubicBezTo>
                  <a:pt x="8295784" y="72778"/>
                  <a:pt x="8293551" y="78284"/>
                  <a:pt x="8289400" y="82434"/>
                </a:cubicBezTo>
                <a:cubicBezTo>
                  <a:pt x="8285249" y="86585"/>
                  <a:pt x="8279847" y="88716"/>
                  <a:pt x="8273190" y="88826"/>
                </a:cubicBezTo>
                <a:cubicBezTo>
                  <a:pt x="8267182" y="88707"/>
                  <a:pt x="8262427" y="86696"/>
                  <a:pt x="8258923" y="82792"/>
                </a:cubicBezTo>
                <a:cubicBezTo>
                  <a:pt x="8255421" y="78889"/>
                  <a:pt x="8253631" y="73809"/>
                  <a:pt x="8253555" y="67553"/>
                </a:cubicBezTo>
                <a:cubicBezTo>
                  <a:pt x="8253725" y="60871"/>
                  <a:pt x="8255941" y="55417"/>
                  <a:pt x="8260202" y="51189"/>
                </a:cubicBezTo>
                <a:cubicBezTo>
                  <a:pt x="8264463" y="46962"/>
                  <a:pt x="8269747" y="44780"/>
                  <a:pt x="8276054" y="44644"/>
                </a:cubicBezTo>
                <a:close/>
                <a:moveTo>
                  <a:pt x="7237830" y="44644"/>
                </a:moveTo>
                <a:cubicBezTo>
                  <a:pt x="7244034" y="44763"/>
                  <a:pt x="7248909" y="46774"/>
                  <a:pt x="7252454" y="50678"/>
                </a:cubicBezTo>
                <a:cubicBezTo>
                  <a:pt x="7256000" y="54581"/>
                  <a:pt x="7257806" y="59661"/>
                  <a:pt x="7257874" y="65917"/>
                </a:cubicBezTo>
                <a:cubicBezTo>
                  <a:pt x="7257559" y="72778"/>
                  <a:pt x="7255326" y="78284"/>
                  <a:pt x="7251175" y="82434"/>
                </a:cubicBezTo>
                <a:cubicBezTo>
                  <a:pt x="7247025" y="86585"/>
                  <a:pt x="7241621" y="88716"/>
                  <a:pt x="7234966" y="88826"/>
                </a:cubicBezTo>
                <a:cubicBezTo>
                  <a:pt x="7228958" y="88707"/>
                  <a:pt x="7224202" y="86696"/>
                  <a:pt x="7220699" y="82792"/>
                </a:cubicBezTo>
                <a:cubicBezTo>
                  <a:pt x="7217197" y="78889"/>
                  <a:pt x="7215406" y="73809"/>
                  <a:pt x="7215329" y="67553"/>
                </a:cubicBezTo>
                <a:cubicBezTo>
                  <a:pt x="7215500" y="60871"/>
                  <a:pt x="7217716" y="55417"/>
                  <a:pt x="7221977" y="51189"/>
                </a:cubicBezTo>
                <a:cubicBezTo>
                  <a:pt x="7226239" y="46962"/>
                  <a:pt x="7231523" y="44780"/>
                  <a:pt x="7237830" y="44644"/>
                </a:cubicBezTo>
                <a:close/>
                <a:moveTo>
                  <a:pt x="2370555" y="44644"/>
                </a:moveTo>
                <a:cubicBezTo>
                  <a:pt x="2376759" y="44763"/>
                  <a:pt x="2381635" y="46774"/>
                  <a:pt x="2385180" y="50678"/>
                </a:cubicBezTo>
                <a:cubicBezTo>
                  <a:pt x="2388725" y="54581"/>
                  <a:pt x="2390532" y="59661"/>
                  <a:pt x="2390600" y="65917"/>
                </a:cubicBezTo>
                <a:cubicBezTo>
                  <a:pt x="2390285" y="72778"/>
                  <a:pt x="2388052" y="78284"/>
                  <a:pt x="2383901" y="82434"/>
                </a:cubicBezTo>
                <a:cubicBezTo>
                  <a:pt x="2379751" y="86585"/>
                  <a:pt x="2374347" y="88716"/>
                  <a:pt x="2367691" y="88826"/>
                </a:cubicBezTo>
                <a:cubicBezTo>
                  <a:pt x="2361683" y="88707"/>
                  <a:pt x="2356928" y="86696"/>
                  <a:pt x="2353425" y="82792"/>
                </a:cubicBezTo>
                <a:cubicBezTo>
                  <a:pt x="2349922" y="78889"/>
                  <a:pt x="2348132" y="73809"/>
                  <a:pt x="2348055" y="67553"/>
                </a:cubicBezTo>
                <a:cubicBezTo>
                  <a:pt x="2348226" y="60871"/>
                  <a:pt x="2350442" y="55417"/>
                  <a:pt x="2354703" y="51189"/>
                </a:cubicBezTo>
                <a:cubicBezTo>
                  <a:pt x="2358965" y="46962"/>
                  <a:pt x="2364248" y="44780"/>
                  <a:pt x="2370555" y="44644"/>
                </a:cubicBezTo>
                <a:close/>
                <a:moveTo>
                  <a:pt x="170332" y="40548"/>
                </a:moveTo>
                <a:cubicBezTo>
                  <a:pt x="185802" y="40752"/>
                  <a:pt x="198687" y="42286"/>
                  <a:pt x="208986" y="45148"/>
                </a:cubicBezTo>
                <a:cubicBezTo>
                  <a:pt x="219285" y="48010"/>
                  <a:pt x="226333" y="50974"/>
                  <a:pt x="230130" y="54040"/>
                </a:cubicBezTo>
                <a:lnTo>
                  <a:pt x="219071" y="81456"/>
                </a:lnTo>
                <a:cubicBezTo>
                  <a:pt x="213858" y="78290"/>
                  <a:pt x="206571" y="75610"/>
                  <a:pt x="197210" y="73417"/>
                </a:cubicBezTo>
                <a:cubicBezTo>
                  <a:pt x="187850" y="71223"/>
                  <a:pt x="176979" y="70080"/>
                  <a:pt x="164598" y="69986"/>
                </a:cubicBezTo>
                <a:cubicBezTo>
                  <a:pt x="150092" y="70029"/>
                  <a:pt x="135996" y="72709"/>
                  <a:pt x="122309" y="78026"/>
                </a:cubicBezTo>
                <a:cubicBezTo>
                  <a:pt x="108623" y="83343"/>
                  <a:pt x="96370" y="91041"/>
                  <a:pt x="85550" y="101120"/>
                </a:cubicBezTo>
                <a:cubicBezTo>
                  <a:pt x="72503" y="113453"/>
                  <a:pt x="62247" y="128730"/>
                  <a:pt x="54781" y="146952"/>
                </a:cubicBezTo>
                <a:cubicBezTo>
                  <a:pt x="47314" y="165174"/>
                  <a:pt x="43509" y="184855"/>
                  <a:pt x="43364" y="205996"/>
                </a:cubicBezTo>
                <a:cubicBezTo>
                  <a:pt x="43023" y="231438"/>
                  <a:pt x="49337" y="252655"/>
                  <a:pt x="62307" y="269648"/>
                </a:cubicBezTo>
                <a:cubicBezTo>
                  <a:pt x="75276" y="286641"/>
                  <a:pt x="96950" y="295465"/>
                  <a:pt x="127327" y="296123"/>
                </a:cubicBezTo>
                <a:cubicBezTo>
                  <a:pt x="137976" y="296114"/>
                  <a:pt x="148522" y="295107"/>
                  <a:pt x="158966" y="293101"/>
                </a:cubicBezTo>
                <a:cubicBezTo>
                  <a:pt x="169410" y="291096"/>
                  <a:pt x="178523" y="288143"/>
                  <a:pt x="186305" y="284242"/>
                </a:cubicBezTo>
                <a:lnTo>
                  <a:pt x="190811" y="312068"/>
                </a:lnTo>
                <a:cubicBezTo>
                  <a:pt x="182961" y="315654"/>
                  <a:pt x="172960" y="318703"/>
                  <a:pt x="160809" y="321216"/>
                </a:cubicBezTo>
                <a:cubicBezTo>
                  <a:pt x="148659" y="323729"/>
                  <a:pt x="134767" y="325041"/>
                  <a:pt x="119135" y="325151"/>
                </a:cubicBezTo>
                <a:cubicBezTo>
                  <a:pt x="84016" y="324795"/>
                  <a:pt x="56686" y="314563"/>
                  <a:pt x="37143" y="294455"/>
                </a:cubicBezTo>
                <a:cubicBezTo>
                  <a:pt x="17601" y="274347"/>
                  <a:pt x="7677" y="246499"/>
                  <a:pt x="7372" y="210912"/>
                </a:cubicBezTo>
                <a:cubicBezTo>
                  <a:pt x="7448" y="184573"/>
                  <a:pt x="12511" y="159822"/>
                  <a:pt x="22560" y="136659"/>
                </a:cubicBezTo>
                <a:cubicBezTo>
                  <a:pt x="32610" y="113496"/>
                  <a:pt x="47189" y="93866"/>
                  <a:pt x="66300" y="77769"/>
                </a:cubicBezTo>
                <a:cubicBezTo>
                  <a:pt x="80464" y="65658"/>
                  <a:pt x="96267" y="56437"/>
                  <a:pt x="113708" y="50107"/>
                </a:cubicBezTo>
                <a:cubicBezTo>
                  <a:pt x="131149" y="43776"/>
                  <a:pt x="150024" y="40590"/>
                  <a:pt x="170332" y="40548"/>
                </a:cubicBezTo>
                <a:close/>
                <a:moveTo>
                  <a:pt x="8779241" y="40138"/>
                </a:moveTo>
                <a:lnTo>
                  <a:pt x="8803419" y="40138"/>
                </a:lnTo>
                <a:lnTo>
                  <a:pt x="8831653" y="98656"/>
                </a:lnTo>
                <a:lnTo>
                  <a:pt x="8806287" y="98656"/>
                </a:lnTo>
                <a:lnTo>
                  <a:pt x="8788666" y="61008"/>
                </a:lnTo>
                <a:lnTo>
                  <a:pt x="8787846" y="61008"/>
                </a:lnTo>
                <a:lnTo>
                  <a:pt x="8759161" y="98656"/>
                </a:lnTo>
                <a:lnTo>
                  <a:pt x="8731705" y="98656"/>
                </a:lnTo>
                <a:close/>
                <a:moveTo>
                  <a:pt x="8063114" y="40138"/>
                </a:moveTo>
                <a:lnTo>
                  <a:pt x="8101221" y="40138"/>
                </a:lnTo>
                <a:lnTo>
                  <a:pt x="8128675" y="98656"/>
                </a:lnTo>
                <a:lnTo>
                  <a:pt x="8104089" y="98656"/>
                </a:lnTo>
                <a:close/>
                <a:moveTo>
                  <a:pt x="5330475" y="40138"/>
                </a:moveTo>
                <a:lnTo>
                  <a:pt x="5371418" y="40138"/>
                </a:lnTo>
                <a:lnTo>
                  <a:pt x="5316953" y="98656"/>
                </a:lnTo>
                <a:lnTo>
                  <a:pt x="5290318" y="98656"/>
                </a:lnTo>
                <a:close/>
                <a:moveTo>
                  <a:pt x="4404298" y="40138"/>
                </a:moveTo>
                <a:lnTo>
                  <a:pt x="4428476" y="40138"/>
                </a:lnTo>
                <a:lnTo>
                  <a:pt x="4456696" y="98656"/>
                </a:lnTo>
                <a:lnTo>
                  <a:pt x="4431342" y="98656"/>
                </a:lnTo>
                <a:lnTo>
                  <a:pt x="4413723" y="61008"/>
                </a:lnTo>
                <a:lnTo>
                  <a:pt x="4412904" y="61008"/>
                </a:lnTo>
                <a:lnTo>
                  <a:pt x="4384218" y="98656"/>
                </a:lnTo>
                <a:lnTo>
                  <a:pt x="4356762" y="98656"/>
                </a:lnTo>
                <a:close/>
                <a:moveTo>
                  <a:pt x="3467967" y="40138"/>
                </a:moveTo>
                <a:lnTo>
                  <a:pt x="3506484" y="40138"/>
                </a:lnTo>
                <a:lnTo>
                  <a:pt x="3533528" y="98656"/>
                </a:lnTo>
                <a:lnTo>
                  <a:pt x="3509353" y="98656"/>
                </a:lnTo>
                <a:close/>
                <a:moveTo>
                  <a:pt x="2175750" y="40138"/>
                </a:moveTo>
                <a:lnTo>
                  <a:pt x="2214271" y="40138"/>
                </a:lnTo>
                <a:lnTo>
                  <a:pt x="2241284" y="98656"/>
                </a:lnTo>
                <a:lnTo>
                  <a:pt x="2216729" y="98656"/>
                </a:lnTo>
                <a:close/>
                <a:moveTo>
                  <a:pt x="1053237" y="37271"/>
                </a:moveTo>
                <a:lnTo>
                  <a:pt x="1079464" y="37271"/>
                </a:lnTo>
                <a:lnTo>
                  <a:pt x="1105243" y="95789"/>
                </a:lnTo>
                <a:lnTo>
                  <a:pt x="1079464" y="95789"/>
                </a:lnTo>
                <a:lnTo>
                  <a:pt x="1064302" y="57323"/>
                </a:lnTo>
                <a:lnTo>
                  <a:pt x="1063072" y="57323"/>
                </a:lnTo>
                <a:lnTo>
                  <a:pt x="1037255" y="95789"/>
                </a:lnTo>
                <a:lnTo>
                  <a:pt x="1009799" y="95789"/>
                </a:lnTo>
                <a:close/>
                <a:moveTo>
                  <a:pt x="2642632" y="30308"/>
                </a:moveTo>
                <a:lnTo>
                  <a:pt x="2676626" y="30308"/>
                </a:lnTo>
                <a:lnTo>
                  <a:pt x="2668435" y="72904"/>
                </a:lnTo>
                <a:lnTo>
                  <a:pt x="2701201" y="72904"/>
                </a:lnTo>
                <a:lnTo>
                  <a:pt x="2697105" y="94561"/>
                </a:lnTo>
                <a:lnTo>
                  <a:pt x="2664339" y="94561"/>
                </a:lnTo>
                <a:lnTo>
                  <a:pt x="2633212" y="258391"/>
                </a:lnTo>
                <a:cubicBezTo>
                  <a:pt x="2631138" y="268758"/>
                  <a:pt x="2629346" y="279356"/>
                  <a:pt x="2627836" y="290184"/>
                </a:cubicBezTo>
                <a:cubicBezTo>
                  <a:pt x="2626326" y="301012"/>
                  <a:pt x="2625251" y="311303"/>
                  <a:pt x="2624610" y="321056"/>
                </a:cubicBezTo>
                <a:lnTo>
                  <a:pt x="2593483" y="321056"/>
                </a:lnTo>
                <a:lnTo>
                  <a:pt x="2598807" y="281782"/>
                </a:lnTo>
                <a:lnTo>
                  <a:pt x="2597988" y="281782"/>
                </a:lnTo>
                <a:cubicBezTo>
                  <a:pt x="2588901" y="295963"/>
                  <a:pt x="2578303" y="306790"/>
                  <a:pt x="2566195" y="314263"/>
                </a:cubicBezTo>
                <a:cubicBezTo>
                  <a:pt x="2554087" y="321736"/>
                  <a:pt x="2540930" y="325502"/>
                  <a:pt x="2526722" y="325561"/>
                </a:cubicBezTo>
                <a:cubicBezTo>
                  <a:pt x="2507415" y="325094"/>
                  <a:pt x="2492715" y="318156"/>
                  <a:pt x="2482624" y="304747"/>
                </a:cubicBezTo>
                <a:cubicBezTo>
                  <a:pt x="2472532" y="291338"/>
                  <a:pt x="2467453" y="274260"/>
                  <a:pt x="2467385" y="253512"/>
                </a:cubicBezTo>
                <a:cubicBezTo>
                  <a:pt x="2467599" y="229658"/>
                  <a:pt x="2472990" y="207539"/>
                  <a:pt x="2483557" y="187154"/>
                </a:cubicBezTo>
                <a:cubicBezTo>
                  <a:pt x="2494125" y="166769"/>
                  <a:pt x="2508584" y="150299"/>
                  <a:pt x="2526933" y="137745"/>
                </a:cubicBezTo>
                <a:cubicBezTo>
                  <a:pt x="2545282" y="125190"/>
                  <a:pt x="2566237" y="118731"/>
                  <a:pt x="2589797" y="118367"/>
                </a:cubicBezTo>
                <a:cubicBezTo>
                  <a:pt x="2596282" y="118401"/>
                  <a:pt x="2602664" y="119048"/>
                  <a:pt x="2608944" y="120309"/>
                </a:cubicBezTo>
                <a:cubicBezTo>
                  <a:pt x="2615225" y="121569"/>
                  <a:pt x="2620582" y="123239"/>
                  <a:pt x="2625020" y="125317"/>
                </a:cubicBezTo>
                <a:lnTo>
                  <a:pt x="2630754" y="94561"/>
                </a:lnTo>
                <a:lnTo>
                  <a:pt x="2550887" y="94561"/>
                </a:lnTo>
                <a:lnTo>
                  <a:pt x="2554983" y="72904"/>
                </a:lnTo>
                <a:lnTo>
                  <a:pt x="2634850" y="72904"/>
                </a:lnTo>
                <a:close/>
                <a:moveTo>
                  <a:pt x="1928804" y="30308"/>
                </a:moveTo>
                <a:lnTo>
                  <a:pt x="1962815" y="30308"/>
                </a:lnTo>
                <a:lnTo>
                  <a:pt x="1936590" y="158868"/>
                </a:lnTo>
                <a:lnTo>
                  <a:pt x="1937409" y="158868"/>
                </a:lnTo>
                <a:cubicBezTo>
                  <a:pt x="1946356" y="145543"/>
                  <a:pt x="1956839" y="135468"/>
                  <a:pt x="1968859" y="128642"/>
                </a:cubicBezTo>
                <a:cubicBezTo>
                  <a:pt x="1980878" y="121817"/>
                  <a:pt x="1993615" y="118392"/>
                  <a:pt x="2007068" y="118367"/>
                </a:cubicBezTo>
                <a:cubicBezTo>
                  <a:pt x="2021469" y="118594"/>
                  <a:pt x="2033062" y="122140"/>
                  <a:pt x="2041850" y="129004"/>
                </a:cubicBezTo>
                <a:cubicBezTo>
                  <a:pt x="2050637" y="135868"/>
                  <a:pt x="2057012" y="144690"/>
                  <a:pt x="2060978" y="155469"/>
                </a:cubicBezTo>
                <a:cubicBezTo>
                  <a:pt x="2064943" y="166249"/>
                  <a:pt x="2066892" y="177625"/>
                  <a:pt x="2066827" y="189596"/>
                </a:cubicBezTo>
                <a:cubicBezTo>
                  <a:pt x="2066777" y="210365"/>
                  <a:pt x="2062012" y="231098"/>
                  <a:pt x="2052532" y="251796"/>
                </a:cubicBezTo>
                <a:cubicBezTo>
                  <a:pt x="2043053" y="272495"/>
                  <a:pt x="2029157" y="289825"/>
                  <a:pt x="2010845" y="303786"/>
                </a:cubicBezTo>
                <a:cubicBezTo>
                  <a:pt x="1992533" y="317747"/>
                  <a:pt x="1970103" y="325005"/>
                  <a:pt x="1943556" y="325561"/>
                </a:cubicBezTo>
                <a:cubicBezTo>
                  <a:pt x="1925784" y="325732"/>
                  <a:pt x="1911268" y="321812"/>
                  <a:pt x="1900008" y="313801"/>
                </a:cubicBezTo>
                <a:cubicBezTo>
                  <a:pt x="1888747" y="305790"/>
                  <a:pt x="1882934" y="292659"/>
                  <a:pt x="1882569" y="274407"/>
                </a:cubicBezTo>
                <a:cubicBezTo>
                  <a:pt x="1882603" y="269593"/>
                  <a:pt x="1882944" y="264471"/>
                  <a:pt x="1883591" y="259043"/>
                </a:cubicBezTo>
                <a:cubicBezTo>
                  <a:pt x="1884239" y="253614"/>
                  <a:pt x="1884989" y="248493"/>
                  <a:pt x="1885841" y="243679"/>
                </a:cubicBezTo>
                <a:close/>
                <a:moveTo>
                  <a:pt x="909081" y="30308"/>
                </a:moveTo>
                <a:lnTo>
                  <a:pt x="943076" y="30308"/>
                </a:lnTo>
                <a:lnTo>
                  <a:pt x="934885" y="72904"/>
                </a:lnTo>
                <a:lnTo>
                  <a:pt x="967651" y="72904"/>
                </a:lnTo>
                <a:lnTo>
                  <a:pt x="963555" y="94561"/>
                </a:lnTo>
                <a:lnTo>
                  <a:pt x="930789" y="94561"/>
                </a:lnTo>
                <a:lnTo>
                  <a:pt x="899661" y="258391"/>
                </a:lnTo>
                <a:cubicBezTo>
                  <a:pt x="897588" y="268758"/>
                  <a:pt x="895796" y="279356"/>
                  <a:pt x="894286" y="290184"/>
                </a:cubicBezTo>
                <a:cubicBezTo>
                  <a:pt x="892775" y="301012"/>
                  <a:pt x="891700" y="311303"/>
                  <a:pt x="891060" y="321056"/>
                </a:cubicBezTo>
                <a:lnTo>
                  <a:pt x="859933" y="321056"/>
                </a:lnTo>
                <a:lnTo>
                  <a:pt x="865257" y="281782"/>
                </a:lnTo>
                <a:lnTo>
                  <a:pt x="864438" y="281782"/>
                </a:lnTo>
                <a:cubicBezTo>
                  <a:pt x="855351" y="295963"/>
                  <a:pt x="844753" y="306790"/>
                  <a:pt x="832645" y="314263"/>
                </a:cubicBezTo>
                <a:cubicBezTo>
                  <a:pt x="820536" y="321736"/>
                  <a:pt x="807379" y="325502"/>
                  <a:pt x="793172" y="325561"/>
                </a:cubicBezTo>
                <a:cubicBezTo>
                  <a:pt x="773865" y="325094"/>
                  <a:pt x="759165" y="318156"/>
                  <a:pt x="749073" y="304747"/>
                </a:cubicBezTo>
                <a:cubicBezTo>
                  <a:pt x="738982" y="291338"/>
                  <a:pt x="733902" y="274260"/>
                  <a:pt x="733834" y="253512"/>
                </a:cubicBezTo>
                <a:cubicBezTo>
                  <a:pt x="734049" y="229658"/>
                  <a:pt x="739440" y="207539"/>
                  <a:pt x="750007" y="187154"/>
                </a:cubicBezTo>
                <a:cubicBezTo>
                  <a:pt x="760575" y="166769"/>
                  <a:pt x="775033" y="150299"/>
                  <a:pt x="793382" y="137745"/>
                </a:cubicBezTo>
                <a:cubicBezTo>
                  <a:pt x="811732" y="125190"/>
                  <a:pt x="832686" y="118731"/>
                  <a:pt x="856246" y="118367"/>
                </a:cubicBezTo>
                <a:cubicBezTo>
                  <a:pt x="862731" y="118401"/>
                  <a:pt x="869114" y="119048"/>
                  <a:pt x="875394" y="120309"/>
                </a:cubicBezTo>
                <a:cubicBezTo>
                  <a:pt x="881674" y="121569"/>
                  <a:pt x="887033" y="123239"/>
                  <a:pt x="891470" y="125317"/>
                </a:cubicBezTo>
                <a:lnTo>
                  <a:pt x="897204" y="94561"/>
                </a:lnTo>
                <a:lnTo>
                  <a:pt x="817337" y="94561"/>
                </a:lnTo>
                <a:lnTo>
                  <a:pt x="821432" y="72904"/>
                </a:lnTo>
                <a:lnTo>
                  <a:pt x="901300" y="72904"/>
                </a:lnTo>
                <a:close/>
                <a:moveTo>
                  <a:pt x="282664" y="30308"/>
                </a:moveTo>
                <a:lnTo>
                  <a:pt x="316659" y="30308"/>
                </a:lnTo>
                <a:lnTo>
                  <a:pt x="292084" y="158045"/>
                </a:lnTo>
                <a:lnTo>
                  <a:pt x="292903" y="158045"/>
                </a:lnTo>
                <a:cubicBezTo>
                  <a:pt x="301334" y="145829"/>
                  <a:pt x="311505" y="136199"/>
                  <a:pt x="323417" y="129153"/>
                </a:cubicBezTo>
                <a:cubicBezTo>
                  <a:pt x="335328" y="122107"/>
                  <a:pt x="348776" y="118511"/>
                  <a:pt x="363760" y="118367"/>
                </a:cubicBezTo>
                <a:cubicBezTo>
                  <a:pt x="375656" y="118128"/>
                  <a:pt x="386653" y="122082"/>
                  <a:pt x="396752" y="130229"/>
                </a:cubicBezTo>
                <a:cubicBezTo>
                  <a:pt x="406850" y="138376"/>
                  <a:pt x="412219" y="152153"/>
                  <a:pt x="412858" y="171561"/>
                </a:cubicBezTo>
                <a:cubicBezTo>
                  <a:pt x="412849" y="176979"/>
                  <a:pt x="412559" y="182628"/>
                  <a:pt x="411989" y="188507"/>
                </a:cubicBezTo>
                <a:cubicBezTo>
                  <a:pt x="411418" y="194386"/>
                  <a:pt x="410617" y="199932"/>
                  <a:pt x="409586" y="205146"/>
                </a:cubicBezTo>
                <a:lnTo>
                  <a:pt x="387501" y="321056"/>
                </a:lnTo>
                <a:lnTo>
                  <a:pt x="353521" y="321056"/>
                </a:lnTo>
                <a:lnTo>
                  <a:pt x="375638" y="206784"/>
                </a:lnTo>
                <a:cubicBezTo>
                  <a:pt x="376277" y="203107"/>
                  <a:pt x="376840" y="198994"/>
                  <a:pt x="377327" y="194446"/>
                </a:cubicBezTo>
                <a:cubicBezTo>
                  <a:pt x="377813" y="189898"/>
                  <a:pt x="378069" y="184863"/>
                  <a:pt x="378095" y="179343"/>
                </a:cubicBezTo>
                <a:cubicBezTo>
                  <a:pt x="378197" y="169914"/>
                  <a:pt x="375842" y="162149"/>
                  <a:pt x="371030" y="156048"/>
                </a:cubicBezTo>
                <a:cubicBezTo>
                  <a:pt x="366217" y="149947"/>
                  <a:pt x="358333" y="146790"/>
                  <a:pt x="347377" y="146577"/>
                </a:cubicBezTo>
                <a:cubicBezTo>
                  <a:pt x="333605" y="146926"/>
                  <a:pt x="320089" y="153906"/>
                  <a:pt x="306829" y="167516"/>
                </a:cubicBezTo>
                <a:cubicBezTo>
                  <a:pt x="293569" y="181126"/>
                  <a:pt x="284558" y="199267"/>
                  <a:pt x="279797" y="221938"/>
                </a:cubicBezTo>
                <a:lnTo>
                  <a:pt x="261366" y="321056"/>
                </a:lnTo>
                <a:lnTo>
                  <a:pt x="227371" y="321056"/>
                </a:lnTo>
                <a:close/>
                <a:moveTo>
                  <a:pt x="1502661" y="25394"/>
                </a:moveTo>
                <a:cubicBezTo>
                  <a:pt x="1512171" y="25589"/>
                  <a:pt x="1519635" y="28262"/>
                  <a:pt x="1525052" y="33414"/>
                </a:cubicBezTo>
                <a:cubicBezTo>
                  <a:pt x="1530469" y="38566"/>
                  <a:pt x="1533229" y="45024"/>
                  <a:pt x="1533331" y="52788"/>
                </a:cubicBezTo>
                <a:cubicBezTo>
                  <a:pt x="1533101" y="61071"/>
                  <a:pt x="1530881" y="67866"/>
                  <a:pt x="1526669" y="73174"/>
                </a:cubicBezTo>
                <a:cubicBezTo>
                  <a:pt x="1522456" y="78482"/>
                  <a:pt x="1517630" y="83426"/>
                  <a:pt x="1512189" y="88005"/>
                </a:cubicBezTo>
                <a:cubicBezTo>
                  <a:pt x="1506748" y="92584"/>
                  <a:pt x="1502070" y="97922"/>
                  <a:pt x="1498154" y="104019"/>
                </a:cubicBezTo>
                <a:lnTo>
                  <a:pt x="1478894" y="98281"/>
                </a:lnTo>
                <a:cubicBezTo>
                  <a:pt x="1481431" y="92546"/>
                  <a:pt x="1484871" y="87714"/>
                  <a:pt x="1489214" y="83785"/>
                </a:cubicBezTo>
                <a:cubicBezTo>
                  <a:pt x="1493558" y="79856"/>
                  <a:pt x="1497514" y="75995"/>
                  <a:pt x="1501084" y="72203"/>
                </a:cubicBezTo>
                <a:cubicBezTo>
                  <a:pt x="1504653" y="68410"/>
                  <a:pt x="1506545" y="63851"/>
                  <a:pt x="1506760" y="58526"/>
                </a:cubicBezTo>
                <a:cubicBezTo>
                  <a:pt x="1506700" y="54769"/>
                  <a:pt x="1505590" y="51729"/>
                  <a:pt x="1503430" y="49407"/>
                </a:cubicBezTo>
                <a:cubicBezTo>
                  <a:pt x="1501270" y="47085"/>
                  <a:pt x="1498419" y="45889"/>
                  <a:pt x="1494875" y="45821"/>
                </a:cubicBezTo>
                <a:cubicBezTo>
                  <a:pt x="1489966" y="45992"/>
                  <a:pt x="1485646" y="47597"/>
                  <a:pt x="1481915" y="50637"/>
                </a:cubicBezTo>
                <a:cubicBezTo>
                  <a:pt x="1478185" y="53676"/>
                  <a:pt x="1474991" y="57126"/>
                  <a:pt x="1472337" y="60985"/>
                </a:cubicBezTo>
                <a:lnTo>
                  <a:pt x="1459223" y="52378"/>
                </a:lnTo>
                <a:cubicBezTo>
                  <a:pt x="1463671" y="44810"/>
                  <a:pt x="1469425" y="38472"/>
                  <a:pt x="1476486" y="33363"/>
                </a:cubicBezTo>
                <a:cubicBezTo>
                  <a:pt x="1483546" y="28254"/>
                  <a:pt x="1492271" y="25597"/>
                  <a:pt x="1502661" y="25394"/>
                </a:cubicBezTo>
                <a:close/>
                <a:moveTo>
                  <a:pt x="578736" y="25394"/>
                </a:moveTo>
                <a:cubicBezTo>
                  <a:pt x="588246" y="25589"/>
                  <a:pt x="595709" y="28262"/>
                  <a:pt x="601127" y="33414"/>
                </a:cubicBezTo>
                <a:cubicBezTo>
                  <a:pt x="606544" y="38566"/>
                  <a:pt x="609304" y="45024"/>
                  <a:pt x="609406" y="52788"/>
                </a:cubicBezTo>
                <a:cubicBezTo>
                  <a:pt x="609176" y="61071"/>
                  <a:pt x="606956" y="67866"/>
                  <a:pt x="602744" y="73174"/>
                </a:cubicBezTo>
                <a:cubicBezTo>
                  <a:pt x="598531" y="78482"/>
                  <a:pt x="593705" y="83426"/>
                  <a:pt x="588264" y="88005"/>
                </a:cubicBezTo>
                <a:cubicBezTo>
                  <a:pt x="582823" y="92584"/>
                  <a:pt x="578144" y="97922"/>
                  <a:pt x="574229" y="104019"/>
                </a:cubicBezTo>
                <a:lnTo>
                  <a:pt x="554968" y="98281"/>
                </a:lnTo>
                <a:cubicBezTo>
                  <a:pt x="557505" y="92546"/>
                  <a:pt x="560946" y="87714"/>
                  <a:pt x="565289" y="83785"/>
                </a:cubicBezTo>
                <a:cubicBezTo>
                  <a:pt x="569633" y="79856"/>
                  <a:pt x="573589" y="75995"/>
                  <a:pt x="577158" y="72203"/>
                </a:cubicBezTo>
                <a:cubicBezTo>
                  <a:pt x="580728" y="68410"/>
                  <a:pt x="582620" y="63851"/>
                  <a:pt x="582835" y="58526"/>
                </a:cubicBezTo>
                <a:cubicBezTo>
                  <a:pt x="582775" y="54769"/>
                  <a:pt x="581665" y="51729"/>
                  <a:pt x="579505" y="49407"/>
                </a:cubicBezTo>
                <a:cubicBezTo>
                  <a:pt x="577345" y="47085"/>
                  <a:pt x="574493" y="45889"/>
                  <a:pt x="570950" y="45821"/>
                </a:cubicBezTo>
                <a:cubicBezTo>
                  <a:pt x="566041" y="45992"/>
                  <a:pt x="561721" y="47597"/>
                  <a:pt x="557990" y="50637"/>
                </a:cubicBezTo>
                <a:cubicBezTo>
                  <a:pt x="554259" y="53676"/>
                  <a:pt x="551066" y="57126"/>
                  <a:pt x="548411" y="60985"/>
                </a:cubicBezTo>
                <a:lnTo>
                  <a:pt x="535298" y="52378"/>
                </a:lnTo>
                <a:cubicBezTo>
                  <a:pt x="539746" y="44810"/>
                  <a:pt x="545500" y="38472"/>
                  <a:pt x="552560" y="33363"/>
                </a:cubicBezTo>
                <a:cubicBezTo>
                  <a:pt x="559621" y="28254"/>
                  <a:pt x="568346" y="25597"/>
                  <a:pt x="578736" y="25394"/>
                </a:cubicBezTo>
                <a:close/>
                <a:moveTo>
                  <a:pt x="1081513" y="4096"/>
                </a:moveTo>
                <a:lnTo>
                  <a:pt x="1112604" y="4096"/>
                </a:lnTo>
                <a:lnTo>
                  <a:pt x="1139625" y="57289"/>
                </a:lnTo>
                <a:lnTo>
                  <a:pt x="1120784" y="57289"/>
                </a:lnTo>
                <a:close/>
                <a:moveTo>
                  <a:pt x="7124966" y="0"/>
                </a:moveTo>
                <a:lnTo>
                  <a:pt x="7144165" y="0"/>
                </a:lnTo>
                <a:cubicBezTo>
                  <a:pt x="7142711" y="13026"/>
                  <a:pt x="7139288" y="22571"/>
                  <a:pt x="7133897" y="28636"/>
                </a:cubicBezTo>
                <a:cubicBezTo>
                  <a:pt x="7128506" y="34701"/>
                  <a:pt x="7121295" y="37699"/>
                  <a:pt x="7112265" y="37630"/>
                </a:cubicBezTo>
                <a:cubicBezTo>
                  <a:pt x="7108047" y="37570"/>
                  <a:pt x="7104087" y="36770"/>
                  <a:pt x="7100382" y="35229"/>
                </a:cubicBezTo>
                <a:cubicBezTo>
                  <a:pt x="7096677" y="33687"/>
                  <a:pt x="7092718" y="31762"/>
                  <a:pt x="7088502" y="29453"/>
                </a:cubicBezTo>
                <a:cubicBezTo>
                  <a:pt x="7084703" y="27187"/>
                  <a:pt x="7081545" y="25460"/>
                  <a:pt x="7079027" y="24271"/>
                </a:cubicBezTo>
                <a:cubicBezTo>
                  <a:pt x="7076508" y="23083"/>
                  <a:pt x="7074067" y="22484"/>
                  <a:pt x="7071702" y="22475"/>
                </a:cubicBezTo>
                <a:cubicBezTo>
                  <a:pt x="7068433" y="22587"/>
                  <a:pt x="7065752" y="24211"/>
                  <a:pt x="7063660" y="27350"/>
                </a:cubicBezTo>
                <a:cubicBezTo>
                  <a:pt x="7061569" y="30488"/>
                  <a:pt x="7060016" y="34473"/>
                  <a:pt x="7059000" y="39304"/>
                </a:cubicBezTo>
                <a:lnTo>
                  <a:pt x="7039331" y="39304"/>
                </a:lnTo>
                <a:cubicBezTo>
                  <a:pt x="7040834" y="27674"/>
                  <a:pt x="7044385" y="18458"/>
                  <a:pt x="7049985" y="11657"/>
                </a:cubicBezTo>
                <a:cubicBezTo>
                  <a:pt x="7055585" y="4857"/>
                  <a:pt x="7062824" y="1380"/>
                  <a:pt x="7071702" y="1229"/>
                </a:cubicBezTo>
                <a:cubicBezTo>
                  <a:pt x="7075911" y="1271"/>
                  <a:pt x="7079889" y="2106"/>
                  <a:pt x="7083636" y="3734"/>
                </a:cubicBezTo>
                <a:cubicBezTo>
                  <a:pt x="7087383" y="5362"/>
                  <a:pt x="7091463" y="7531"/>
                  <a:pt x="7095875" y="10239"/>
                </a:cubicBezTo>
                <a:cubicBezTo>
                  <a:pt x="7098913" y="11946"/>
                  <a:pt x="7101747" y="13448"/>
                  <a:pt x="7104377" y="14745"/>
                </a:cubicBezTo>
                <a:cubicBezTo>
                  <a:pt x="7107006" y="16042"/>
                  <a:pt x="7109635" y="16724"/>
                  <a:pt x="7112265" y="16793"/>
                </a:cubicBezTo>
                <a:cubicBezTo>
                  <a:pt x="7115329" y="16886"/>
                  <a:pt x="7117907" y="15675"/>
                  <a:pt x="7119999" y="13158"/>
                </a:cubicBezTo>
                <a:cubicBezTo>
                  <a:pt x="7122090" y="10640"/>
                  <a:pt x="7123745" y="6254"/>
                  <a:pt x="712496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07" t="12984" r="67233" b="75220"/>
          <a:stretch/>
        </p:blipFill>
        <p:spPr>
          <a:xfrm>
            <a:off x="373486" y="681725"/>
            <a:ext cx="3647557" cy="998306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80331" y="1819277"/>
            <a:ext cx="10680505" cy="2326558"/>
          </a:xfrm>
          <a:custGeom>
            <a:avLst/>
            <a:gdLst/>
            <a:ahLst/>
            <a:cxnLst/>
            <a:rect l="l" t="t" r="r" b="b"/>
            <a:pathLst>
              <a:path w="10680505" h="2326558">
                <a:moveTo>
                  <a:pt x="5000520" y="2162994"/>
                </a:moveTo>
                <a:cubicBezTo>
                  <a:pt x="5009270" y="2162994"/>
                  <a:pt x="5016422" y="2165939"/>
                  <a:pt x="5021975" y="2171829"/>
                </a:cubicBezTo>
                <a:cubicBezTo>
                  <a:pt x="5027528" y="2177718"/>
                  <a:pt x="5030304" y="2185375"/>
                  <a:pt x="5030304" y="2194798"/>
                </a:cubicBezTo>
                <a:cubicBezTo>
                  <a:pt x="5030304" y="2203885"/>
                  <a:pt x="5027444" y="2211457"/>
                  <a:pt x="5021722" y="2217515"/>
                </a:cubicBezTo>
                <a:cubicBezTo>
                  <a:pt x="5016001" y="2223573"/>
                  <a:pt x="5008597" y="2226602"/>
                  <a:pt x="4999510" y="2226602"/>
                </a:cubicBezTo>
                <a:cubicBezTo>
                  <a:pt x="4991096" y="2226602"/>
                  <a:pt x="4984113" y="2223573"/>
                  <a:pt x="4978559" y="2217515"/>
                </a:cubicBezTo>
                <a:cubicBezTo>
                  <a:pt x="4973006" y="2211457"/>
                  <a:pt x="4970230" y="2203885"/>
                  <a:pt x="4970230" y="2194798"/>
                </a:cubicBezTo>
                <a:cubicBezTo>
                  <a:pt x="4970230" y="2185711"/>
                  <a:pt x="4973091" y="2178139"/>
                  <a:pt x="4978812" y="2172081"/>
                </a:cubicBezTo>
                <a:cubicBezTo>
                  <a:pt x="4984534" y="2166023"/>
                  <a:pt x="4991769" y="2162994"/>
                  <a:pt x="5000520" y="2162994"/>
                </a:cubicBezTo>
                <a:close/>
                <a:moveTo>
                  <a:pt x="2955369" y="2157441"/>
                </a:moveTo>
                <a:cubicBezTo>
                  <a:pt x="2949311" y="2178980"/>
                  <a:pt x="2941486" y="2201866"/>
                  <a:pt x="2931895" y="2226097"/>
                </a:cubicBezTo>
                <a:cubicBezTo>
                  <a:pt x="2922303" y="2250329"/>
                  <a:pt x="2913973" y="2268334"/>
                  <a:pt x="2906906" y="2280114"/>
                </a:cubicBezTo>
                <a:lnTo>
                  <a:pt x="2875607" y="2283647"/>
                </a:lnTo>
                <a:cubicBezTo>
                  <a:pt x="2889069" y="2246627"/>
                  <a:pt x="2899165" y="2206241"/>
                  <a:pt x="2905896" y="2162489"/>
                </a:cubicBezTo>
                <a:close/>
                <a:moveTo>
                  <a:pt x="451837" y="2096357"/>
                </a:moveTo>
                <a:cubicBezTo>
                  <a:pt x="382844" y="2095011"/>
                  <a:pt x="348348" y="2113353"/>
                  <a:pt x="348348" y="2151383"/>
                </a:cubicBezTo>
                <a:cubicBezTo>
                  <a:pt x="348348" y="2165182"/>
                  <a:pt x="352302" y="2175699"/>
                  <a:pt x="360211" y="2182935"/>
                </a:cubicBezTo>
                <a:cubicBezTo>
                  <a:pt x="368120" y="2190171"/>
                  <a:pt x="377964" y="2193789"/>
                  <a:pt x="389743" y="2193789"/>
                </a:cubicBezTo>
                <a:cubicBezTo>
                  <a:pt x="404888" y="2193789"/>
                  <a:pt x="417677" y="2189834"/>
                  <a:pt x="428110" y="2181925"/>
                </a:cubicBezTo>
                <a:cubicBezTo>
                  <a:pt x="438543" y="2174016"/>
                  <a:pt x="445779" y="2164340"/>
                  <a:pt x="449818" y="2152898"/>
                </a:cubicBezTo>
                <a:cubicBezTo>
                  <a:pt x="451164" y="2148523"/>
                  <a:pt x="451837" y="2143811"/>
                  <a:pt x="451837" y="2138763"/>
                </a:cubicBezTo>
                <a:close/>
                <a:moveTo>
                  <a:pt x="137817" y="2006498"/>
                </a:moveTo>
                <a:cubicBezTo>
                  <a:pt x="115268" y="2006498"/>
                  <a:pt x="97431" y="2015333"/>
                  <a:pt x="84305" y="2033002"/>
                </a:cubicBezTo>
                <a:cubicBezTo>
                  <a:pt x="71180" y="2050671"/>
                  <a:pt x="64617" y="2073135"/>
                  <a:pt x="64617" y="2100396"/>
                </a:cubicBezTo>
                <a:cubicBezTo>
                  <a:pt x="64617" y="2126310"/>
                  <a:pt x="70928" y="2147850"/>
                  <a:pt x="83548" y="2165013"/>
                </a:cubicBezTo>
                <a:cubicBezTo>
                  <a:pt x="96169" y="2182178"/>
                  <a:pt x="113922" y="2190760"/>
                  <a:pt x="136807" y="2190760"/>
                </a:cubicBezTo>
                <a:cubicBezTo>
                  <a:pt x="151952" y="2190760"/>
                  <a:pt x="165582" y="2185964"/>
                  <a:pt x="177698" y="2176372"/>
                </a:cubicBezTo>
                <a:cubicBezTo>
                  <a:pt x="189814" y="2166780"/>
                  <a:pt x="197891" y="2153907"/>
                  <a:pt x="201930" y="2137753"/>
                </a:cubicBezTo>
                <a:cubicBezTo>
                  <a:pt x="203276" y="2132368"/>
                  <a:pt x="203949" y="2125974"/>
                  <a:pt x="203949" y="2118570"/>
                </a:cubicBezTo>
                <a:lnTo>
                  <a:pt x="203949" y="2076164"/>
                </a:lnTo>
                <a:cubicBezTo>
                  <a:pt x="203949" y="2068760"/>
                  <a:pt x="203276" y="2062534"/>
                  <a:pt x="201930" y="2057486"/>
                </a:cubicBezTo>
                <a:cubicBezTo>
                  <a:pt x="198564" y="2043014"/>
                  <a:pt x="191076" y="2030898"/>
                  <a:pt x="179465" y="2021138"/>
                </a:cubicBezTo>
                <a:cubicBezTo>
                  <a:pt x="167854" y="2011379"/>
                  <a:pt x="153971" y="2006498"/>
                  <a:pt x="137817" y="2006498"/>
                </a:cubicBezTo>
                <a:close/>
                <a:moveTo>
                  <a:pt x="3232937" y="2005994"/>
                </a:moveTo>
                <a:cubicBezTo>
                  <a:pt x="3211398" y="2005994"/>
                  <a:pt x="3193897" y="2014407"/>
                  <a:pt x="3180435" y="2031235"/>
                </a:cubicBezTo>
                <a:cubicBezTo>
                  <a:pt x="3166973" y="2048062"/>
                  <a:pt x="3160243" y="2070443"/>
                  <a:pt x="3160243" y="2098377"/>
                </a:cubicBezTo>
                <a:cubicBezTo>
                  <a:pt x="3160243" y="2123618"/>
                  <a:pt x="3166553" y="2144568"/>
                  <a:pt x="3179173" y="2161227"/>
                </a:cubicBezTo>
                <a:cubicBezTo>
                  <a:pt x="3191794" y="2177887"/>
                  <a:pt x="3209547" y="2186216"/>
                  <a:pt x="3232432" y="2186216"/>
                </a:cubicBezTo>
                <a:cubicBezTo>
                  <a:pt x="3246568" y="2186216"/>
                  <a:pt x="3259272" y="2182178"/>
                  <a:pt x="3270547" y="2174100"/>
                </a:cubicBezTo>
                <a:cubicBezTo>
                  <a:pt x="3281821" y="2166023"/>
                  <a:pt x="3289646" y="2154917"/>
                  <a:pt x="3294021" y="2140782"/>
                </a:cubicBezTo>
                <a:cubicBezTo>
                  <a:pt x="3296377" y="2133714"/>
                  <a:pt x="3297555" y="2125805"/>
                  <a:pt x="3297555" y="2117055"/>
                </a:cubicBezTo>
                <a:lnTo>
                  <a:pt x="3297555" y="2073135"/>
                </a:lnTo>
                <a:cubicBezTo>
                  <a:pt x="3297555" y="2064722"/>
                  <a:pt x="3296713" y="2058159"/>
                  <a:pt x="3295031" y="2053447"/>
                </a:cubicBezTo>
                <a:cubicBezTo>
                  <a:pt x="3290656" y="2039649"/>
                  <a:pt x="3283167" y="2028290"/>
                  <a:pt x="3272566" y="2019371"/>
                </a:cubicBezTo>
                <a:cubicBezTo>
                  <a:pt x="3261965" y="2010453"/>
                  <a:pt x="3248755" y="2005994"/>
                  <a:pt x="3232937" y="2005994"/>
                </a:cubicBezTo>
                <a:close/>
                <a:moveTo>
                  <a:pt x="4578486" y="2004984"/>
                </a:moveTo>
                <a:cubicBezTo>
                  <a:pt x="4554255" y="2004984"/>
                  <a:pt x="4535744" y="2014323"/>
                  <a:pt x="4522956" y="2033002"/>
                </a:cubicBezTo>
                <a:cubicBezTo>
                  <a:pt x="4510166" y="2051680"/>
                  <a:pt x="4503772" y="2073809"/>
                  <a:pt x="4503772" y="2099386"/>
                </a:cubicBezTo>
                <a:cubicBezTo>
                  <a:pt x="4503772" y="2126310"/>
                  <a:pt x="4510671" y="2148691"/>
                  <a:pt x="4524470" y="2166528"/>
                </a:cubicBezTo>
                <a:cubicBezTo>
                  <a:pt x="4538268" y="2184365"/>
                  <a:pt x="4555938" y="2193284"/>
                  <a:pt x="4577476" y="2193284"/>
                </a:cubicBezTo>
                <a:cubicBezTo>
                  <a:pt x="4598679" y="2193284"/>
                  <a:pt x="4616348" y="2184281"/>
                  <a:pt x="4630483" y="2166276"/>
                </a:cubicBezTo>
                <a:cubicBezTo>
                  <a:pt x="4644618" y="2148270"/>
                  <a:pt x="4651854" y="2125469"/>
                  <a:pt x="4652191" y="2097872"/>
                </a:cubicBezTo>
                <a:cubicBezTo>
                  <a:pt x="4652191" y="2087102"/>
                  <a:pt x="4650760" y="2076417"/>
                  <a:pt x="4647900" y="2065815"/>
                </a:cubicBezTo>
                <a:cubicBezTo>
                  <a:pt x="4645039" y="2055214"/>
                  <a:pt x="4640832" y="2045202"/>
                  <a:pt x="4635279" y="2035778"/>
                </a:cubicBezTo>
                <a:cubicBezTo>
                  <a:pt x="4629726" y="2026355"/>
                  <a:pt x="4622069" y="2018867"/>
                  <a:pt x="4612309" y="2013314"/>
                </a:cubicBezTo>
                <a:cubicBezTo>
                  <a:pt x="4602549" y="2007761"/>
                  <a:pt x="4591275" y="2004984"/>
                  <a:pt x="4578486" y="2004984"/>
                </a:cubicBezTo>
                <a:close/>
                <a:moveTo>
                  <a:pt x="2502036" y="2004984"/>
                </a:moveTo>
                <a:cubicBezTo>
                  <a:pt x="2477805" y="2004984"/>
                  <a:pt x="2459294" y="2014323"/>
                  <a:pt x="2446506" y="2033002"/>
                </a:cubicBezTo>
                <a:cubicBezTo>
                  <a:pt x="2433717" y="2051680"/>
                  <a:pt x="2427322" y="2073809"/>
                  <a:pt x="2427322" y="2099386"/>
                </a:cubicBezTo>
                <a:cubicBezTo>
                  <a:pt x="2427322" y="2126310"/>
                  <a:pt x="2434221" y="2148691"/>
                  <a:pt x="2448020" y="2166528"/>
                </a:cubicBezTo>
                <a:cubicBezTo>
                  <a:pt x="2461818" y="2184365"/>
                  <a:pt x="2479488" y="2193284"/>
                  <a:pt x="2501027" y="2193284"/>
                </a:cubicBezTo>
                <a:cubicBezTo>
                  <a:pt x="2522229" y="2193284"/>
                  <a:pt x="2539898" y="2184281"/>
                  <a:pt x="2554033" y="2166276"/>
                </a:cubicBezTo>
                <a:cubicBezTo>
                  <a:pt x="2568168" y="2148270"/>
                  <a:pt x="2575404" y="2125469"/>
                  <a:pt x="2575741" y="2097872"/>
                </a:cubicBezTo>
                <a:cubicBezTo>
                  <a:pt x="2575741" y="2087102"/>
                  <a:pt x="2574310" y="2076417"/>
                  <a:pt x="2571450" y="2065815"/>
                </a:cubicBezTo>
                <a:cubicBezTo>
                  <a:pt x="2568589" y="2055214"/>
                  <a:pt x="2564382" y="2045202"/>
                  <a:pt x="2558829" y="2035778"/>
                </a:cubicBezTo>
                <a:cubicBezTo>
                  <a:pt x="2553276" y="2026355"/>
                  <a:pt x="2545619" y="2018867"/>
                  <a:pt x="2535859" y="2013314"/>
                </a:cubicBezTo>
                <a:cubicBezTo>
                  <a:pt x="2526100" y="2007761"/>
                  <a:pt x="2514825" y="2004984"/>
                  <a:pt x="2502036" y="2004984"/>
                </a:cubicBezTo>
                <a:close/>
                <a:moveTo>
                  <a:pt x="3418732" y="1976714"/>
                </a:moveTo>
                <a:lnTo>
                  <a:pt x="3463156" y="1976714"/>
                </a:lnTo>
                <a:lnTo>
                  <a:pt x="3463156" y="2221049"/>
                </a:lnTo>
                <a:lnTo>
                  <a:pt x="3418732" y="2221049"/>
                </a:lnTo>
                <a:close/>
                <a:moveTo>
                  <a:pt x="1464592" y="1976714"/>
                </a:moveTo>
                <a:lnTo>
                  <a:pt x="1509017" y="1976714"/>
                </a:lnTo>
                <a:lnTo>
                  <a:pt x="1509017" y="2111502"/>
                </a:lnTo>
                <a:cubicBezTo>
                  <a:pt x="1509017" y="2163667"/>
                  <a:pt x="1527191" y="2189750"/>
                  <a:pt x="1563538" y="2189750"/>
                </a:cubicBezTo>
                <a:cubicBezTo>
                  <a:pt x="1577337" y="2189750"/>
                  <a:pt x="1589452" y="2185711"/>
                  <a:pt x="1599886" y="2177634"/>
                </a:cubicBezTo>
                <a:cubicBezTo>
                  <a:pt x="1610319" y="2169557"/>
                  <a:pt x="1617723" y="2159965"/>
                  <a:pt x="1622098" y="2148859"/>
                </a:cubicBezTo>
                <a:cubicBezTo>
                  <a:pt x="1624790" y="2142465"/>
                  <a:pt x="1626136" y="2134892"/>
                  <a:pt x="1626136" y="2126142"/>
                </a:cubicBezTo>
                <a:lnTo>
                  <a:pt x="1626136" y="1976714"/>
                </a:lnTo>
                <a:lnTo>
                  <a:pt x="1670561" y="1976714"/>
                </a:lnTo>
                <a:lnTo>
                  <a:pt x="1670561" y="2153907"/>
                </a:lnTo>
                <a:cubicBezTo>
                  <a:pt x="1670561" y="2181504"/>
                  <a:pt x="1671234" y="2203885"/>
                  <a:pt x="1672580" y="2221049"/>
                </a:cubicBezTo>
                <a:lnTo>
                  <a:pt x="1633204" y="2221049"/>
                </a:lnTo>
                <a:lnTo>
                  <a:pt x="1630680" y="2181168"/>
                </a:lnTo>
                <a:lnTo>
                  <a:pt x="1629670" y="2181168"/>
                </a:lnTo>
                <a:cubicBezTo>
                  <a:pt x="1622939" y="2193284"/>
                  <a:pt x="1612675" y="2203885"/>
                  <a:pt x="1598876" y="2212972"/>
                </a:cubicBezTo>
                <a:cubicBezTo>
                  <a:pt x="1585078" y="2222059"/>
                  <a:pt x="1568418" y="2226602"/>
                  <a:pt x="1548898" y="2226602"/>
                </a:cubicBezTo>
                <a:cubicBezTo>
                  <a:pt x="1538465" y="2226602"/>
                  <a:pt x="1528621" y="2224919"/>
                  <a:pt x="1519366" y="2221554"/>
                </a:cubicBezTo>
                <a:cubicBezTo>
                  <a:pt x="1510111" y="2218188"/>
                  <a:pt x="1501192" y="2212720"/>
                  <a:pt x="1492610" y="2205147"/>
                </a:cubicBezTo>
                <a:cubicBezTo>
                  <a:pt x="1484028" y="2197575"/>
                  <a:pt x="1477213" y="2186469"/>
                  <a:pt x="1472165" y="2171829"/>
                </a:cubicBezTo>
                <a:cubicBezTo>
                  <a:pt x="1467116" y="2157189"/>
                  <a:pt x="1464592" y="2139772"/>
                  <a:pt x="1464592" y="2119579"/>
                </a:cubicBezTo>
                <a:close/>
                <a:moveTo>
                  <a:pt x="4865817" y="1971666"/>
                </a:moveTo>
                <a:cubicBezTo>
                  <a:pt x="4890722" y="1971666"/>
                  <a:pt x="4911251" y="1976041"/>
                  <a:pt x="4927406" y="1984791"/>
                </a:cubicBezTo>
                <a:lnTo>
                  <a:pt x="4917309" y="2018614"/>
                </a:lnTo>
                <a:cubicBezTo>
                  <a:pt x="4902501" y="2010874"/>
                  <a:pt x="4885337" y="2007003"/>
                  <a:pt x="4865817" y="2007003"/>
                </a:cubicBezTo>
                <a:cubicBezTo>
                  <a:pt x="4838893" y="2007003"/>
                  <a:pt x="4817775" y="2015838"/>
                  <a:pt x="4802461" y="2033507"/>
                </a:cubicBezTo>
                <a:cubicBezTo>
                  <a:pt x="4787148" y="2051176"/>
                  <a:pt x="4779492" y="2073135"/>
                  <a:pt x="4779492" y="2099386"/>
                </a:cubicBezTo>
                <a:cubicBezTo>
                  <a:pt x="4779492" y="2127320"/>
                  <a:pt x="4787485" y="2149532"/>
                  <a:pt x="4803471" y="2166023"/>
                </a:cubicBezTo>
                <a:cubicBezTo>
                  <a:pt x="4819457" y="2182514"/>
                  <a:pt x="4839734" y="2190760"/>
                  <a:pt x="4864302" y="2190760"/>
                </a:cubicBezTo>
                <a:cubicBezTo>
                  <a:pt x="4883149" y="2190760"/>
                  <a:pt x="4901323" y="2186889"/>
                  <a:pt x="4918824" y="2179149"/>
                </a:cubicBezTo>
                <a:lnTo>
                  <a:pt x="4926396" y="2212467"/>
                </a:lnTo>
                <a:cubicBezTo>
                  <a:pt x="4906539" y="2221891"/>
                  <a:pt x="4883149" y="2226602"/>
                  <a:pt x="4856226" y="2226602"/>
                </a:cubicBezTo>
                <a:cubicBezTo>
                  <a:pt x="4819541" y="2226602"/>
                  <a:pt x="4790094" y="2215160"/>
                  <a:pt x="4767881" y="2192274"/>
                </a:cubicBezTo>
                <a:cubicBezTo>
                  <a:pt x="4745669" y="2169389"/>
                  <a:pt x="4734563" y="2139268"/>
                  <a:pt x="4734563" y="2101910"/>
                </a:cubicBezTo>
                <a:cubicBezTo>
                  <a:pt x="4734563" y="2063880"/>
                  <a:pt x="4746594" y="2032665"/>
                  <a:pt x="4770658" y="2008265"/>
                </a:cubicBezTo>
                <a:cubicBezTo>
                  <a:pt x="4794721" y="1983866"/>
                  <a:pt x="4826441" y="1971666"/>
                  <a:pt x="4865817" y="1971666"/>
                </a:cubicBezTo>
                <a:close/>
                <a:moveTo>
                  <a:pt x="4045219" y="1971666"/>
                </a:moveTo>
                <a:cubicBezTo>
                  <a:pt x="4054642" y="1971666"/>
                  <a:pt x="4063982" y="1973264"/>
                  <a:pt x="4073237" y="1976461"/>
                </a:cubicBezTo>
                <a:cubicBezTo>
                  <a:pt x="4082492" y="1979659"/>
                  <a:pt x="4091663" y="1984875"/>
                  <a:pt x="4100750" y="1992111"/>
                </a:cubicBezTo>
                <a:cubicBezTo>
                  <a:pt x="4109837" y="1999347"/>
                  <a:pt x="4117241" y="2010116"/>
                  <a:pt x="4122963" y="2024420"/>
                </a:cubicBezTo>
                <a:cubicBezTo>
                  <a:pt x="4128684" y="2038723"/>
                  <a:pt x="4131545" y="2055803"/>
                  <a:pt x="4131545" y="2075659"/>
                </a:cubicBezTo>
                <a:lnTo>
                  <a:pt x="4131545" y="2221049"/>
                </a:lnTo>
                <a:lnTo>
                  <a:pt x="4087120" y="2221049"/>
                </a:lnTo>
                <a:lnTo>
                  <a:pt x="4087120" y="2080203"/>
                </a:lnTo>
                <a:cubicBezTo>
                  <a:pt x="4087120" y="2058664"/>
                  <a:pt x="4082576" y="2041247"/>
                  <a:pt x="4073490" y="2027954"/>
                </a:cubicBezTo>
                <a:cubicBezTo>
                  <a:pt x="4064403" y="2014660"/>
                  <a:pt x="4050099" y="2008013"/>
                  <a:pt x="4030579" y="2008013"/>
                </a:cubicBezTo>
                <a:cubicBezTo>
                  <a:pt x="4016781" y="2008013"/>
                  <a:pt x="4004497" y="2012388"/>
                  <a:pt x="3993727" y="2021138"/>
                </a:cubicBezTo>
                <a:cubicBezTo>
                  <a:pt x="3982957" y="2029889"/>
                  <a:pt x="3975385" y="2040658"/>
                  <a:pt x="3971010" y="2053447"/>
                </a:cubicBezTo>
                <a:cubicBezTo>
                  <a:pt x="3968991" y="2058832"/>
                  <a:pt x="3967981" y="2065731"/>
                  <a:pt x="3967981" y="2074145"/>
                </a:cubicBezTo>
                <a:lnTo>
                  <a:pt x="3967981" y="2221049"/>
                </a:lnTo>
                <a:lnTo>
                  <a:pt x="3923557" y="2221049"/>
                </a:lnTo>
                <a:lnTo>
                  <a:pt x="3923557" y="2042846"/>
                </a:lnTo>
                <a:cubicBezTo>
                  <a:pt x="3923557" y="2016595"/>
                  <a:pt x="3922883" y="1994551"/>
                  <a:pt x="3921537" y="1976714"/>
                </a:cubicBezTo>
                <a:lnTo>
                  <a:pt x="3960914" y="1976714"/>
                </a:lnTo>
                <a:lnTo>
                  <a:pt x="3963438" y="2017100"/>
                </a:lnTo>
                <a:lnTo>
                  <a:pt x="3964447" y="2017100"/>
                </a:lnTo>
                <a:cubicBezTo>
                  <a:pt x="3971178" y="2004311"/>
                  <a:pt x="3981611" y="1993541"/>
                  <a:pt x="3995746" y="1984791"/>
                </a:cubicBezTo>
                <a:cubicBezTo>
                  <a:pt x="4009882" y="1976041"/>
                  <a:pt x="4026372" y="1971666"/>
                  <a:pt x="4045219" y="1971666"/>
                </a:cubicBezTo>
                <a:close/>
                <a:moveTo>
                  <a:pt x="3225870" y="1971666"/>
                </a:moveTo>
                <a:cubicBezTo>
                  <a:pt x="3261207" y="1971666"/>
                  <a:pt x="3286617" y="1985632"/>
                  <a:pt x="3302099" y="2013566"/>
                </a:cubicBezTo>
                <a:lnTo>
                  <a:pt x="3303108" y="2013566"/>
                </a:lnTo>
                <a:lnTo>
                  <a:pt x="3304622" y="1976714"/>
                </a:lnTo>
                <a:lnTo>
                  <a:pt x="3343999" y="1976714"/>
                </a:lnTo>
                <a:cubicBezTo>
                  <a:pt x="3342652" y="1991859"/>
                  <a:pt x="3341979" y="2014071"/>
                  <a:pt x="3341979" y="2043351"/>
                </a:cubicBezTo>
                <a:lnTo>
                  <a:pt x="3341979" y="2185207"/>
                </a:lnTo>
                <a:cubicBezTo>
                  <a:pt x="3341979" y="2238045"/>
                  <a:pt x="3330369" y="2275402"/>
                  <a:pt x="3307147" y="2297278"/>
                </a:cubicBezTo>
                <a:cubicBezTo>
                  <a:pt x="3285271" y="2316798"/>
                  <a:pt x="3255486" y="2326558"/>
                  <a:pt x="3217793" y="2326558"/>
                </a:cubicBezTo>
                <a:cubicBezTo>
                  <a:pt x="3183801" y="2326558"/>
                  <a:pt x="3156709" y="2319826"/>
                  <a:pt x="3136516" y="2306364"/>
                </a:cubicBezTo>
                <a:lnTo>
                  <a:pt x="3147622" y="2272036"/>
                </a:lnTo>
                <a:cubicBezTo>
                  <a:pt x="3167478" y="2285162"/>
                  <a:pt x="3191373" y="2291725"/>
                  <a:pt x="3219307" y="2291725"/>
                </a:cubicBezTo>
                <a:cubicBezTo>
                  <a:pt x="3243538" y="2291725"/>
                  <a:pt x="3262722" y="2284825"/>
                  <a:pt x="3276857" y="2271027"/>
                </a:cubicBezTo>
                <a:cubicBezTo>
                  <a:pt x="3290992" y="2257228"/>
                  <a:pt x="3298060" y="2235521"/>
                  <a:pt x="3298060" y="2205904"/>
                </a:cubicBezTo>
                <a:lnTo>
                  <a:pt x="3298060" y="2179149"/>
                </a:lnTo>
                <a:lnTo>
                  <a:pt x="3297050" y="2179149"/>
                </a:lnTo>
                <a:cubicBezTo>
                  <a:pt x="3289982" y="2191264"/>
                  <a:pt x="3279802" y="2201109"/>
                  <a:pt x="3266508" y="2208681"/>
                </a:cubicBezTo>
                <a:cubicBezTo>
                  <a:pt x="3253214" y="2216253"/>
                  <a:pt x="3237480" y="2220039"/>
                  <a:pt x="3219307" y="2220039"/>
                </a:cubicBezTo>
                <a:cubicBezTo>
                  <a:pt x="3189354" y="2220039"/>
                  <a:pt x="3164534" y="2208681"/>
                  <a:pt x="3144845" y="2185964"/>
                </a:cubicBezTo>
                <a:cubicBezTo>
                  <a:pt x="3125157" y="2163247"/>
                  <a:pt x="3115313" y="2134892"/>
                  <a:pt x="3115313" y="2100901"/>
                </a:cubicBezTo>
                <a:cubicBezTo>
                  <a:pt x="3115313" y="2061524"/>
                  <a:pt x="3126251" y="2030141"/>
                  <a:pt x="3148127" y="2006751"/>
                </a:cubicBezTo>
                <a:cubicBezTo>
                  <a:pt x="3170002" y="1983361"/>
                  <a:pt x="3195917" y="1971666"/>
                  <a:pt x="3225870" y="1971666"/>
                </a:cubicBezTo>
                <a:close/>
                <a:moveTo>
                  <a:pt x="2789368" y="1971666"/>
                </a:moveTo>
                <a:cubicBezTo>
                  <a:pt x="2814272" y="1971666"/>
                  <a:pt x="2834802" y="1976041"/>
                  <a:pt x="2850956" y="1984791"/>
                </a:cubicBezTo>
                <a:lnTo>
                  <a:pt x="2840860" y="2018614"/>
                </a:lnTo>
                <a:cubicBezTo>
                  <a:pt x="2826051" y="2010874"/>
                  <a:pt x="2808887" y="2007003"/>
                  <a:pt x="2789368" y="2007003"/>
                </a:cubicBezTo>
                <a:cubicBezTo>
                  <a:pt x="2762443" y="2007003"/>
                  <a:pt x="2741325" y="2015838"/>
                  <a:pt x="2726012" y="2033507"/>
                </a:cubicBezTo>
                <a:cubicBezTo>
                  <a:pt x="2710699" y="2051176"/>
                  <a:pt x="2703042" y="2073135"/>
                  <a:pt x="2703042" y="2099386"/>
                </a:cubicBezTo>
                <a:cubicBezTo>
                  <a:pt x="2703042" y="2127320"/>
                  <a:pt x="2711035" y="2149532"/>
                  <a:pt x="2727021" y="2166023"/>
                </a:cubicBezTo>
                <a:cubicBezTo>
                  <a:pt x="2743008" y="2182514"/>
                  <a:pt x="2763284" y="2190760"/>
                  <a:pt x="2787853" y="2190760"/>
                </a:cubicBezTo>
                <a:cubicBezTo>
                  <a:pt x="2806700" y="2190760"/>
                  <a:pt x="2824874" y="2186889"/>
                  <a:pt x="2842374" y="2179149"/>
                </a:cubicBezTo>
                <a:lnTo>
                  <a:pt x="2849946" y="2212467"/>
                </a:lnTo>
                <a:cubicBezTo>
                  <a:pt x="2830090" y="2221891"/>
                  <a:pt x="2806700" y="2226602"/>
                  <a:pt x="2779776" y="2226602"/>
                </a:cubicBezTo>
                <a:cubicBezTo>
                  <a:pt x="2743091" y="2226602"/>
                  <a:pt x="2713644" y="2215160"/>
                  <a:pt x="2691431" y="2192274"/>
                </a:cubicBezTo>
                <a:cubicBezTo>
                  <a:pt x="2669219" y="2169389"/>
                  <a:pt x="2658113" y="2139268"/>
                  <a:pt x="2658113" y="2101910"/>
                </a:cubicBezTo>
                <a:cubicBezTo>
                  <a:pt x="2658113" y="2063880"/>
                  <a:pt x="2670144" y="2032665"/>
                  <a:pt x="2694207" y="2008265"/>
                </a:cubicBezTo>
                <a:cubicBezTo>
                  <a:pt x="2718271" y="1983866"/>
                  <a:pt x="2749991" y="1971666"/>
                  <a:pt x="2789368" y="1971666"/>
                </a:cubicBezTo>
                <a:close/>
                <a:moveTo>
                  <a:pt x="1968770" y="1971666"/>
                </a:moveTo>
                <a:cubicBezTo>
                  <a:pt x="1978193" y="1971666"/>
                  <a:pt x="1987533" y="1973264"/>
                  <a:pt x="1996788" y="1976461"/>
                </a:cubicBezTo>
                <a:cubicBezTo>
                  <a:pt x="2006043" y="1979659"/>
                  <a:pt x="2015213" y="1984875"/>
                  <a:pt x="2024300" y="1992111"/>
                </a:cubicBezTo>
                <a:cubicBezTo>
                  <a:pt x="2033387" y="1999347"/>
                  <a:pt x="2040791" y="2010116"/>
                  <a:pt x="2046513" y="2024420"/>
                </a:cubicBezTo>
                <a:cubicBezTo>
                  <a:pt x="2052234" y="2038723"/>
                  <a:pt x="2055095" y="2055803"/>
                  <a:pt x="2055095" y="2075659"/>
                </a:cubicBezTo>
                <a:lnTo>
                  <a:pt x="2055095" y="2221049"/>
                </a:lnTo>
                <a:lnTo>
                  <a:pt x="2010670" y="2221049"/>
                </a:lnTo>
                <a:lnTo>
                  <a:pt x="2010670" y="2080203"/>
                </a:lnTo>
                <a:cubicBezTo>
                  <a:pt x="2010670" y="2058664"/>
                  <a:pt x="2006127" y="2041247"/>
                  <a:pt x="1997040" y="2027954"/>
                </a:cubicBezTo>
                <a:cubicBezTo>
                  <a:pt x="1987953" y="2014660"/>
                  <a:pt x="1973649" y="2008013"/>
                  <a:pt x="1954130" y="2008013"/>
                </a:cubicBezTo>
                <a:cubicBezTo>
                  <a:pt x="1940331" y="2008013"/>
                  <a:pt x="1928047" y="2012388"/>
                  <a:pt x="1917277" y="2021138"/>
                </a:cubicBezTo>
                <a:cubicBezTo>
                  <a:pt x="1906508" y="2029889"/>
                  <a:pt x="1898936" y="2040658"/>
                  <a:pt x="1894561" y="2053447"/>
                </a:cubicBezTo>
                <a:cubicBezTo>
                  <a:pt x="1892541" y="2058832"/>
                  <a:pt x="1891531" y="2065731"/>
                  <a:pt x="1891531" y="2074145"/>
                </a:cubicBezTo>
                <a:lnTo>
                  <a:pt x="1891531" y="2221049"/>
                </a:lnTo>
                <a:lnTo>
                  <a:pt x="1847107" y="2221049"/>
                </a:lnTo>
                <a:lnTo>
                  <a:pt x="1847107" y="2042846"/>
                </a:lnTo>
                <a:cubicBezTo>
                  <a:pt x="1847107" y="2016595"/>
                  <a:pt x="1846434" y="1994551"/>
                  <a:pt x="1845088" y="1976714"/>
                </a:cubicBezTo>
                <a:lnTo>
                  <a:pt x="1884464" y="1976714"/>
                </a:lnTo>
                <a:lnTo>
                  <a:pt x="1886988" y="2017100"/>
                </a:lnTo>
                <a:lnTo>
                  <a:pt x="1887997" y="2017100"/>
                </a:lnTo>
                <a:cubicBezTo>
                  <a:pt x="1894729" y="2004311"/>
                  <a:pt x="1905162" y="1993541"/>
                  <a:pt x="1919297" y="1984791"/>
                </a:cubicBezTo>
                <a:cubicBezTo>
                  <a:pt x="1933432" y="1976041"/>
                  <a:pt x="1949923" y="1971666"/>
                  <a:pt x="1968770" y="1971666"/>
                </a:cubicBezTo>
                <a:close/>
                <a:moveTo>
                  <a:pt x="1074867" y="1971666"/>
                </a:moveTo>
                <a:cubicBezTo>
                  <a:pt x="1099772" y="1971666"/>
                  <a:pt x="1120302" y="1976041"/>
                  <a:pt x="1136456" y="1984791"/>
                </a:cubicBezTo>
                <a:lnTo>
                  <a:pt x="1126359" y="2018614"/>
                </a:lnTo>
                <a:cubicBezTo>
                  <a:pt x="1111551" y="2010874"/>
                  <a:pt x="1094387" y="2007003"/>
                  <a:pt x="1074867" y="2007003"/>
                </a:cubicBezTo>
                <a:cubicBezTo>
                  <a:pt x="1047943" y="2007003"/>
                  <a:pt x="1026825" y="2015838"/>
                  <a:pt x="1011512" y="2033507"/>
                </a:cubicBezTo>
                <a:cubicBezTo>
                  <a:pt x="996199" y="2051176"/>
                  <a:pt x="988542" y="2073135"/>
                  <a:pt x="988542" y="2099386"/>
                </a:cubicBezTo>
                <a:cubicBezTo>
                  <a:pt x="988542" y="2127320"/>
                  <a:pt x="996535" y="2149532"/>
                  <a:pt x="1012521" y="2166023"/>
                </a:cubicBezTo>
                <a:cubicBezTo>
                  <a:pt x="1028507" y="2182514"/>
                  <a:pt x="1048785" y="2190760"/>
                  <a:pt x="1073353" y="2190760"/>
                </a:cubicBezTo>
                <a:cubicBezTo>
                  <a:pt x="1092200" y="2190760"/>
                  <a:pt x="1110373" y="2186889"/>
                  <a:pt x="1127874" y="2179149"/>
                </a:cubicBezTo>
                <a:lnTo>
                  <a:pt x="1135446" y="2212467"/>
                </a:lnTo>
                <a:cubicBezTo>
                  <a:pt x="1115590" y="2221891"/>
                  <a:pt x="1092200" y="2226602"/>
                  <a:pt x="1065276" y="2226602"/>
                </a:cubicBezTo>
                <a:cubicBezTo>
                  <a:pt x="1028592" y="2226602"/>
                  <a:pt x="999144" y="2215160"/>
                  <a:pt x="976931" y="2192274"/>
                </a:cubicBezTo>
                <a:cubicBezTo>
                  <a:pt x="954719" y="2169389"/>
                  <a:pt x="943613" y="2139268"/>
                  <a:pt x="943613" y="2101910"/>
                </a:cubicBezTo>
                <a:cubicBezTo>
                  <a:pt x="943613" y="2063880"/>
                  <a:pt x="955645" y="2032665"/>
                  <a:pt x="979708" y="2008265"/>
                </a:cubicBezTo>
                <a:cubicBezTo>
                  <a:pt x="1003771" y="1983866"/>
                  <a:pt x="1035491" y="1971666"/>
                  <a:pt x="1074867" y="1971666"/>
                </a:cubicBezTo>
                <a:close/>
                <a:moveTo>
                  <a:pt x="692419" y="1971666"/>
                </a:moveTo>
                <a:cubicBezTo>
                  <a:pt x="701843" y="1971666"/>
                  <a:pt x="711182" y="1973264"/>
                  <a:pt x="720437" y="1976461"/>
                </a:cubicBezTo>
                <a:cubicBezTo>
                  <a:pt x="729692" y="1979659"/>
                  <a:pt x="738863" y="1984875"/>
                  <a:pt x="747950" y="1992111"/>
                </a:cubicBezTo>
                <a:cubicBezTo>
                  <a:pt x="757037" y="1999347"/>
                  <a:pt x="764441" y="2010116"/>
                  <a:pt x="770163" y="2024420"/>
                </a:cubicBezTo>
                <a:cubicBezTo>
                  <a:pt x="775884" y="2038723"/>
                  <a:pt x="778745" y="2055803"/>
                  <a:pt x="778745" y="2075659"/>
                </a:cubicBezTo>
                <a:lnTo>
                  <a:pt x="778745" y="2221049"/>
                </a:lnTo>
                <a:lnTo>
                  <a:pt x="734320" y="2221049"/>
                </a:lnTo>
                <a:lnTo>
                  <a:pt x="734320" y="2080203"/>
                </a:lnTo>
                <a:cubicBezTo>
                  <a:pt x="734320" y="2058664"/>
                  <a:pt x="729777" y="2041247"/>
                  <a:pt x="720690" y="2027954"/>
                </a:cubicBezTo>
                <a:cubicBezTo>
                  <a:pt x="711603" y="2014660"/>
                  <a:pt x="697300" y="2008013"/>
                  <a:pt x="677780" y="2008013"/>
                </a:cubicBezTo>
                <a:cubicBezTo>
                  <a:pt x="663981" y="2008013"/>
                  <a:pt x="651697" y="2012388"/>
                  <a:pt x="640927" y="2021138"/>
                </a:cubicBezTo>
                <a:cubicBezTo>
                  <a:pt x="630158" y="2029889"/>
                  <a:pt x="622585" y="2040658"/>
                  <a:pt x="618210" y="2053447"/>
                </a:cubicBezTo>
                <a:cubicBezTo>
                  <a:pt x="616191" y="2058832"/>
                  <a:pt x="615181" y="2065731"/>
                  <a:pt x="615181" y="2074145"/>
                </a:cubicBezTo>
                <a:lnTo>
                  <a:pt x="615181" y="2221049"/>
                </a:lnTo>
                <a:lnTo>
                  <a:pt x="570757" y="2221049"/>
                </a:lnTo>
                <a:lnTo>
                  <a:pt x="570757" y="2042846"/>
                </a:lnTo>
                <a:cubicBezTo>
                  <a:pt x="570757" y="2016595"/>
                  <a:pt x="570084" y="1994551"/>
                  <a:pt x="568737" y="1976714"/>
                </a:cubicBezTo>
                <a:lnTo>
                  <a:pt x="608114" y="1976714"/>
                </a:lnTo>
                <a:lnTo>
                  <a:pt x="610638" y="2017100"/>
                </a:lnTo>
                <a:lnTo>
                  <a:pt x="611648" y="2017100"/>
                </a:lnTo>
                <a:cubicBezTo>
                  <a:pt x="618379" y="2004311"/>
                  <a:pt x="628811" y="1993541"/>
                  <a:pt x="642947" y="1984791"/>
                </a:cubicBezTo>
                <a:cubicBezTo>
                  <a:pt x="657082" y="1976041"/>
                  <a:pt x="673573" y="1971666"/>
                  <a:pt x="692419" y="1971666"/>
                </a:cubicBezTo>
                <a:close/>
                <a:moveTo>
                  <a:pt x="401859" y="1971666"/>
                </a:moveTo>
                <a:cubicBezTo>
                  <a:pt x="435851" y="1971666"/>
                  <a:pt x="459830" y="1981089"/>
                  <a:pt x="473797" y="1999936"/>
                </a:cubicBezTo>
                <a:cubicBezTo>
                  <a:pt x="487764" y="2018783"/>
                  <a:pt x="494747" y="2042509"/>
                  <a:pt x="494747" y="2071116"/>
                </a:cubicBezTo>
                <a:lnTo>
                  <a:pt x="494747" y="2162489"/>
                </a:lnTo>
                <a:cubicBezTo>
                  <a:pt x="494747" y="2186048"/>
                  <a:pt x="495925" y="2205568"/>
                  <a:pt x="498281" y="2221049"/>
                </a:cubicBezTo>
                <a:lnTo>
                  <a:pt x="458400" y="2221049"/>
                </a:lnTo>
                <a:lnTo>
                  <a:pt x="454866" y="2190255"/>
                </a:lnTo>
                <a:lnTo>
                  <a:pt x="453351" y="2190255"/>
                </a:lnTo>
                <a:cubicBezTo>
                  <a:pt x="445947" y="2200688"/>
                  <a:pt x="435767" y="2209354"/>
                  <a:pt x="422810" y="2216253"/>
                </a:cubicBezTo>
                <a:cubicBezTo>
                  <a:pt x="409852" y="2223153"/>
                  <a:pt x="395128" y="2226602"/>
                  <a:pt x="378637" y="2226602"/>
                </a:cubicBezTo>
                <a:cubicBezTo>
                  <a:pt x="355079" y="2226602"/>
                  <a:pt x="336737" y="2219703"/>
                  <a:pt x="323612" y="2205904"/>
                </a:cubicBezTo>
                <a:cubicBezTo>
                  <a:pt x="310486" y="2192106"/>
                  <a:pt x="303923" y="2175615"/>
                  <a:pt x="303923" y="2156432"/>
                </a:cubicBezTo>
                <a:cubicBezTo>
                  <a:pt x="303923" y="2126815"/>
                  <a:pt x="316628" y="2104182"/>
                  <a:pt x="342038" y="2088533"/>
                </a:cubicBezTo>
                <a:cubicBezTo>
                  <a:pt x="367447" y="2072883"/>
                  <a:pt x="403710" y="2065227"/>
                  <a:pt x="450827" y="2065563"/>
                </a:cubicBezTo>
                <a:lnTo>
                  <a:pt x="450827" y="2060515"/>
                </a:lnTo>
                <a:cubicBezTo>
                  <a:pt x="450827" y="2054457"/>
                  <a:pt x="450238" y="2048651"/>
                  <a:pt x="449060" y="2043098"/>
                </a:cubicBezTo>
                <a:cubicBezTo>
                  <a:pt x="447883" y="2037545"/>
                  <a:pt x="445527" y="2031571"/>
                  <a:pt x="441993" y="2025177"/>
                </a:cubicBezTo>
                <a:cubicBezTo>
                  <a:pt x="438459" y="2018783"/>
                  <a:pt x="432738" y="2013734"/>
                  <a:pt x="424829" y="2010032"/>
                </a:cubicBezTo>
                <a:cubicBezTo>
                  <a:pt x="416920" y="2006330"/>
                  <a:pt x="407076" y="2004479"/>
                  <a:pt x="395297" y="2004479"/>
                </a:cubicBezTo>
                <a:cubicBezTo>
                  <a:pt x="370392" y="2004479"/>
                  <a:pt x="349021" y="2010537"/>
                  <a:pt x="331184" y="2022653"/>
                </a:cubicBezTo>
                <a:lnTo>
                  <a:pt x="321087" y="1992868"/>
                </a:lnTo>
                <a:cubicBezTo>
                  <a:pt x="343636" y="1978733"/>
                  <a:pt x="370560" y="1971666"/>
                  <a:pt x="401859" y="1971666"/>
                </a:cubicBezTo>
                <a:close/>
                <a:moveTo>
                  <a:pt x="4710246" y="1935823"/>
                </a:moveTo>
                <a:cubicBezTo>
                  <a:pt x="4715967" y="1947266"/>
                  <a:pt x="4718828" y="1959550"/>
                  <a:pt x="4718828" y="1972675"/>
                </a:cubicBezTo>
                <a:cubicBezTo>
                  <a:pt x="4718828" y="1986474"/>
                  <a:pt x="4714789" y="1997327"/>
                  <a:pt x="4706712" y="2005236"/>
                </a:cubicBezTo>
                <a:cubicBezTo>
                  <a:pt x="4698634" y="2013145"/>
                  <a:pt x="4687023" y="2016763"/>
                  <a:pt x="4671879" y="2016090"/>
                </a:cubicBezTo>
                <a:cubicBezTo>
                  <a:pt x="4688706" y="2037629"/>
                  <a:pt x="4697120" y="2064553"/>
                  <a:pt x="4697120" y="2096862"/>
                </a:cubicBezTo>
                <a:cubicBezTo>
                  <a:pt x="4697120" y="2138931"/>
                  <a:pt x="4685004" y="2171071"/>
                  <a:pt x="4660773" y="2193284"/>
                </a:cubicBezTo>
                <a:cubicBezTo>
                  <a:pt x="4636541" y="2215496"/>
                  <a:pt x="4608102" y="2226602"/>
                  <a:pt x="4575457" y="2226602"/>
                </a:cubicBezTo>
                <a:cubicBezTo>
                  <a:pt x="4541802" y="2226602"/>
                  <a:pt x="4513869" y="2215075"/>
                  <a:pt x="4491656" y="2192022"/>
                </a:cubicBezTo>
                <a:cubicBezTo>
                  <a:pt x="4469444" y="2168968"/>
                  <a:pt x="4458338" y="2138594"/>
                  <a:pt x="4458338" y="2100901"/>
                </a:cubicBezTo>
                <a:cubicBezTo>
                  <a:pt x="4458338" y="2061524"/>
                  <a:pt x="4469864" y="2030141"/>
                  <a:pt x="4492918" y="2006751"/>
                </a:cubicBezTo>
                <a:cubicBezTo>
                  <a:pt x="4515972" y="1983361"/>
                  <a:pt x="4544831" y="1971666"/>
                  <a:pt x="4579496" y="1971666"/>
                </a:cubicBezTo>
                <a:cubicBezTo>
                  <a:pt x="4592621" y="1971666"/>
                  <a:pt x="4606588" y="1973853"/>
                  <a:pt x="4621396" y="1978228"/>
                </a:cubicBezTo>
                <a:cubicBezTo>
                  <a:pt x="4624089" y="1978901"/>
                  <a:pt x="4628211" y="1980500"/>
                  <a:pt x="4633765" y="1983024"/>
                </a:cubicBezTo>
                <a:cubicBezTo>
                  <a:pt x="4639318" y="1985548"/>
                  <a:pt x="4644618" y="1987568"/>
                  <a:pt x="4649666" y="1989082"/>
                </a:cubicBezTo>
                <a:cubicBezTo>
                  <a:pt x="4654715" y="1990597"/>
                  <a:pt x="4659595" y="1991354"/>
                  <a:pt x="4664306" y="1991354"/>
                </a:cubicBezTo>
                <a:cubicBezTo>
                  <a:pt x="4677432" y="1991354"/>
                  <a:pt x="4684331" y="1984623"/>
                  <a:pt x="4685004" y="1971161"/>
                </a:cubicBezTo>
                <a:cubicBezTo>
                  <a:pt x="4685004" y="1961737"/>
                  <a:pt x="4682143" y="1951809"/>
                  <a:pt x="4676422" y="1941376"/>
                </a:cubicBezTo>
                <a:close/>
                <a:moveTo>
                  <a:pt x="2633796" y="1935823"/>
                </a:moveTo>
                <a:cubicBezTo>
                  <a:pt x="2639517" y="1947266"/>
                  <a:pt x="2642377" y="1959550"/>
                  <a:pt x="2642377" y="1972675"/>
                </a:cubicBezTo>
                <a:cubicBezTo>
                  <a:pt x="2642377" y="1986474"/>
                  <a:pt x="2638339" y="1997327"/>
                  <a:pt x="2630261" y="2005236"/>
                </a:cubicBezTo>
                <a:cubicBezTo>
                  <a:pt x="2622185" y="2013145"/>
                  <a:pt x="2610574" y="2016763"/>
                  <a:pt x="2595429" y="2016090"/>
                </a:cubicBezTo>
                <a:cubicBezTo>
                  <a:pt x="2612257" y="2037629"/>
                  <a:pt x="2620670" y="2064553"/>
                  <a:pt x="2620670" y="2096862"/>
                </a:cubicBezTo>
                <a:cubicBezTo>
                  <a:pt x="2620670" y="2138931"/>
                  <a:pt x="2608555" y="2171071"/>
                  <a:pt x="2584323" y="2193284"/>
                </a:cubicBezTo>
                <a:cubicBezTo>
                  <a:pt x="2560091" y="2215496"/>
                  <a:pt x="2531653" y="2226602"/>
                  <a:pt x="2499007" y="2226602"/>
                </a:cubicBezTo>
                <a:cubicBezTo>
                  <a:pt x="2465352" y="2226602"/>
                  <a:pt x="2437418" y="2215075"/>
                  <a:pt x="2415206" y="2192022"/>
                </a:cubicBezTo>
                <a:cubicBezTo>
                  <a:pt x="2392994" y="2168968"/>
                  <a:pt x="2381888" y="2138594"/>
                  <a:pt x="2381888" y="2100901"/>
                </a:cubicBezTo>
                <a:cubicBezTo>
                  <a:pt x="2381888" y="2061524"/>
                  <a:pt x="2393415" y="2030141"/>
                  <a:pt x="2416468" y="2006751"/>
                </a:cubicBezTo>
                <a:cubicBezTo>
                  <a:pt x="2439522" y="1983361"/>
                  <a:pt x="2468381" y="1971666"/>
                  <a:pt x="2503046" y="1971666"/>
                </a:cubicBezTo>
                <a:cubicBezTo>
                  <a:pt x="2516171" y="1971666"/>
                  <a:pt x="2530138" y="1973853"/>
                  <a:pt x="2544946" y="1978228"/>
                </a:cubicBezTo>
                <a:cubicBezTo>
                  <a:pt x="2547639" y="1978901"/>
                  <a:pt x="2551761" y="1980500"/>
                  <a:pt x="2557315" y="1983024"/>
                </a:cubicBezTo>
                <a:cubicBezTo>
                  <a:pt x="2562868" y="1985548"/>
                  <a:pt x="2568168" y="1987568"/>
                  <a:pt x="2573216" y="1989082"/>
                </a:cubicBezTo>
                <a:cubicBezTo>
                  <a:pt x="2578264" y="1990597"/>
                  <a:pt x="2583145" y="1991354"/>
                  <a:pt x="2587857" y="1991354"/>
                </a:cubicBezTo>
                <a:cubicBezTo>
                  <a:pt x="2600982" y="1991354"/>
                  <a:pt x="2607881" y="1984623"/>
                  <a:pt x="2608555" y="1971161"/>
                </a:cubicBezTo>
                <a:cubicBezTo>
                  <a:pt x="2608555" y="1961737"/>
                  <a:pt x="2605694" y="1951809"/>
                  <a:pt x="2599972" y="1941376"/>
                </a:cubicBezTo>
                <a:close/>
                <a:moveTo>
                  <a:pt x="3776862" y="1922193"/>
                </a:moveTo>
                <a:cubicBezTo>
                  <a:pt x="3782920" y="1933299"/>
                  <a:pt x="3785949" y="1945415"/>
                  <a:pt x="3785949" y="1958540"/>
                </a:cubicBezTo>
                <a:cubicBezTo>
                  <a:pt x="3785949" y="1970656"/>
                  <a:pt x="3781910" y="1980584"/>
                  <a:pt x="3773833" y="1988325"/>
                </a:cubicBezTo>
                <a:cubicBezTo>
                  <a:pt x="3765756" y="1996066"/>
                  <a:pt x="3755491" y="2000272"/>
                  <a:pt x="3743039" y="2000945"/>
                </a:cubicBezTo>
                <a:lnTo>
                  <a:pt x="3737486" y="2000945"/>
                </a:lnTo>
                <a:lnTo>
                  <a:pt x="3737486" y="2154412"/>
                </a:lnTo>
                <a:cubicBezTo>
                  <a:pt x="3737486" y="2181673"/>
                  <a:pt x="3738159" y="2203885"/>
                  <a:pt x="3739505" y="2221049"/>
                </a:cubicBezTo>
                <a:lnTo>
                  <a:pt x="3700128" y="2221049"/>
                </a:lnTo>
                <a:lnTo>
                  <a:pt x="3697604" y="2181168"/>
                </a:lnTo>
                <a:lnTo>
                  <a:pt x="3696595" y="2181168"/>
                </a:lnTo>
                <a:cubicBezTo>
                  <a:pt x="3689527" y="2193284"/>
                  <a:pt x="3679178" y="2203885"/>
                  <a:pt x="3665548" y="2212972"/>
                </a:cubicBezTo>
                <a:cubicBezTo>
                  <a:pt x="3651918" y="2222059"/>
                  <a:pt x="3635342" y="2226602"/>
                  <a:pt x="3615823" y="2226602"/>
                </a:cubicBezTo>
                <a:cubicBezTo>
                  <a:pt x="3605390" y="2226602"/>
                  <a:pt x="3595546" y="2224919"/>
                  <a:pt x="3586291" y="2221554"/>
                </a:cubicBezTo>
                <a:cubicBezTo>
                  <a:pt x="3577036" y="2218188"/>
                  <a:pt x="3568117" y="2212720"/>
                  <a:pt x="3559535" y="2205147"/>
                </a:cubicBezTo>
                <a:cubicBezTo>
                  <a:pt x="3550953" y="2197575"/>
                  <a:pt x="3544138" y="2186469"/>
                  <a:pt x="3539090" y="2171829"/>
                </a:cubicBezTo>
                <a:cubicBezTo>
                  <a:pt x="3534041" y="2157189"/>
                  <a:pt x="3531517" y="2139772"/>
                  <a:pt x="3531517" y="2119579"/>
                </a:cubicBezTo>
                <a:lnTo>
                  <a:pt x="3531517" y="1976714"/>
                </a:lnTo>
                <a:lnTo>
                  <a:pt x="3575942" y="1976714"/>
                </a:lnTo>
                <a:lnTo>
                  <a:pt x="3575942" y="2112007"/>
                </a:lnTo>
                <a:cubicBezTo>
                  <a:pt x="3575942" y="2163836"/>
                  <a:pt x="3594116" y="2189750"/>
                  <a:pt x="3630463" y="2189750"/>
                </a:cubicBezTo>
                <a:cubicBezTo>
                  <a:pt x="3644261" y="2189750"/>
                  <a:pt x="3656377" y="2185711"/>
                  <a:pt x="3666810" y="2177634"/>
                </a:cubicBezTo>
                <a:cubicBezTo>
                  <a:pt x="3677243" y="2169557"/>
                  <a:pt x="3684647" y="2159965"/>
                  <a:pt x="3689022" y="2148859"/>
                </a:cubicBezTo>
                <a:cubicBezTo>
                  <a:pt x="3691715" y="2142465"/>
                  <a:pt x="3693061" y="2134892"/>
                  <a:pt x="3693061" y="2126142"/>
                </a:cubicBezTo>
                <a:lnTo>
                  <a:pt x="3693061" y="1976714"/>
                </a:lnTo>
                <a:lnTo>
                  <a:pt x="3728399" y="1976714"/>
                </a:lnTo>
                <a:cubicBezTo>
                  <a:pt x="3744217" y="1976714"/>
                  <a:pt x="3752125" y="1970151"/>
                  <a:pt x="3752125" y="1957026"/>
                </a:cubicBezTo>
                <a:cubicBezTo>
                  <a:pt x="3752125" y="1947266"/>
                  <a:pt x="3749097" y="1937674"/>
                  <a:pt x="3743039" y="1928251"/>
                </a:cubicBezTo>
                <a:close/>
                <a:moveTo>
                  <a:pt x="1433712" y="1922193"/>
                </a:moveTo>
                <a:cubicBezTo>
                  <a:pt x="1439770" y="1933636"/>
                  <a:pt x="1442799" y="1945751"/>
                  <a:pt x="1442799" y="1958540"/>
                </a:cubicBezTo>
                <a:cubicBezTo>
                  <a:pt x="1442799" y="1970656"/>
                  <a:pt x="1438760" y="1980584"/>
                  <a:pt x="1430683" y="1988325"/>
                </a:cubicBezTo>
                <a:cubicBezTo>
                  <a:pt x="1422606" y="1996066"/>
                  <a:pt x="1412341" y="2000272"/>
                  <a:pt x="1399889" y="2000945"/>
                </a:cubicBezTo>
                <a:lnTo>
                  <a:pt x="1394336" y="2000945"/>
                </a:lnTo>
                <a:lnTo>
                  <a:pt x="1394336" y="2154412"/>
                </a:lnTo>
                <a:cubicBezTo>
                  <a:pt x="1394336" y="2181673"/>
                  <a:pt x="1395009" y="2203885"/>
                  <a:pt x="1396355" y="2221049"/>
                </a:cubicBezTo>
                <a:lnTo>
                  <a:pt x="1356979" y="2221049"/>
                </a:lnTo>
                <a:lnTo>
                  <a:pt x="1354455" y="2181168"/>
                </a:lnTo>
                <a:lnTo>
                  <a:pt x="1353445" y="2181168"/>
                </a:lnTo>
                <a:cubicBezTo>
                  <a:pt x="1346714" y="2193284"/>
                  <a:pt x="1336449" y="2203885"/>
                  <a:pt x="1322651" y="2212972"/>
                </a:cubicBezTo>
                <a:cubicBezTo>
                  <a:pt x="1308852" y="2222059"/>
                  <a:pt x="1292193" y="2226602"/>
                  <a:pt x="1272673" y="2226602"/>
                </a:cubicBezTo>
                <a:cubicBezTo>
                  <a:pt x="1262240" y="2226602"/>
                  <a:pt x="1252396" y="2224919"/>
                  <a:pt x="1243141" y="2221554"/>
                </a:cubicBezTo>
                <a:cubicBezTo>
                  <a:pt x="1233886" y="2218188"/>
                  <a:pt x="1224967" y="2212720"/>
                  <a:pt x="1216385" y="2205147"/>
                </a:cubicBezTo>
                <a:cubicBezTo>
                  <a:pt x="1207803" y="2197575"/>
                  <a:pt x="1200988" y="2186469"/>
                  <a:pt x="1195940" y="2171829"/>
                </a:cubicBezTo>
                <a:cubicBezTo>
                  <a:pt x="1190891" y="2157189"/>
                  <a:pt x="1188367" y="2139772"/>
                  <a:pt x="1188367" y="2119579"/>
                </a:cubicBezTo>
                <a:lnTo>
                  <a:pt x="1188367" y="1976714"/>
                </a:lnTo>
                <a:lnTo>
                  <a:pt x="1232792" y="1976714"/>
                </a:lnTo>
                <a:lnTo>
                  <a:pt x="1232792" y="2112007"/>
                </a:lnTo>
                <a:cubicBezTo>
                  <a:pt x="1232792" y="2163836"/>
                  <a:pt x="1250966" y="2189750"/>
                  <a:pt x="1287313" y="2189750"/>
                </a:cubicBezTo>
                <a:cubicBezTo>
                  <a:pt x="1301112" y="2189750"/>
                  <a:pt x="1313228" y="2185711"/>
                  <a:pt x="1323660" y="2177634"/>
                </a:cubicBezTo>
                <a:cubicBezTo>
                  <a:pt x="1334094" y="2169557"/>
                  <a:pt x="1341498" y="2159965"/>
                  <a:pt x="1345873" y="2148859"/>
                </a:cubicBezTo>
                <a:cubicBezTo>
                  <a:pt x="1348565" y="2142465"/>
                  <a:pt x="1349911" y="2134892"/>
                  <a:pt x="1349911" y="2126142"/>
                </a:cubicBezTo>
                <a:lnTo>
                  <a:pt x="1349911" y="1976714"/>
                </a:lnTo>
                <a:lnTo>
                  <a:pt x="1385249" y="1976714"/>
                </a:lnTo>
                <a:cubicBezTo>
                  <a:pt x="1401067" y="1976714"/>
                  <a:pt x="1408976" y="1970151"/>
                  <a:pt x="1408976" y="1957026"/>
                </a:cubicBezTo>
                <a:cubicBezTo>
                  <a:pt x="1408976" y="1947266"/>
                  <a:pt x="1405947" y="1937674"/>
                  <a:pt x="1399889" y="1928251"/>
                </a:cubicBezTo>
                <a:close/>
                <a:moveTo>
                  <a:pt x="4443612" y="1921688"/>
                </a:moveTo>
                <a:cubicBezTo>
                  <a:pt x="4449670" y="1933131"/>
                  <a:pt x="4452699" y="1945246"/>
                  <a:pt x="4452699" y="1958035"/>
                </a:cubicBezTo>
                <a:cubicBezTo>
                  <a:pt x="4452699" y="1970488"/>
                  <a:pt x="4448660" y="1980584"/>
                  <a:pt x="4440583" y="1988325"/>
                </a:cubicBezTo>
                <a:cubicBezTo>
                  <a:pt x="4432506" y="1996066"/>
                  <a:pt x="4422241" y="2000272"/>
                  <a:pt x="4409789" y="2000945"/>
                </a:cubicBezTo>
                <a:lnTo>
                  <a:pt x="4404236" y="2000945"/>
                </a:lnTo>
                <a:lnTo>
                  <a:pt x="4404236" y="2154412"/>
                </a:lnTo>
                <a:cubicBezTo>
                  <a:pt x="4404236" y="2181673"/>
                  <a:pt x="4404909" y="2203885"/>
                  <a:pt x="4406255" y="2221049"/>
                </a:cubicBezTo>
                <a:lnTo>
                  <a:pt x="4366879" y="2221049"/>
                </a:lnTo>
                <a:lnTo>
                  <a:pt x="4364355" y="2181168"/>
                </a:lnTo>
                <a:lnTo>
                  <a:pt x="4363345" y="2181168"/>
                </a:lnTo>
                <a:cubicBezTo>
                  <a:pt x="4356614" y="2193284"/>
                  <a:pt x="4346349" y="2203885"/>
                  <a:pt x="4332551" y="2212972"/>
                </a:cubicBezTo>
                <a:cubicBezTo>
                  <a:pt x="4318752" y="2222059"/>
                  <a:pt x="4302093" y="2226602"/>
                  <a:pt x="4282573" y="2226602"/>
                </a:cubicBezTo>
                <a:cubicBezTo>
                  <a:pt x="4272140" y="2226602"/>
                  <a:pt x="4262296" y="2224919"/>
                  <a:pt x="4253041" y="2221554"/>
                </a:cubicBezTo>
                <a:cubicBezTo>
                  <a:pt x="4243785" y="2218188"/>
                  <a:pt x="4234867" y="2212720"/>
                  <a:pt x="4226285" y="2205147"/>
                </a:cubicBezTo>
                <a:cubicBezTo>
                  <a:pt x="4217703" y="2197575"/>
                  <a:pt x="4210888" y="2186469"/>
                  <a:pt x="4205839" y="2171829"/>
                </a:cubicBezTo>
                <a:cubicBezTo>
                  <a:pt x="4200791" y="2157189"/>
                  <a:pt x="4198267" y="2139772"/>
                  <a:pt x="4198267" y="2119579"/>
                </a:cubicBezTo>
                <a:lnTo>
                  <a:pt x="4198267" y="1976714"/>
                </a:lnTo>
                <a:lnTo>
                  <a:pt x="4242692" y="1976714"/>
                </a:lnTo>
                <a:lnTo>
                  <a:pt x="4242692" y="2112007"/>
                </a:lnTo>
                <a:cubicBezTo>
                  <a:pt x="4242692" y="2163836"/>
                  <a:pt x="4260865" y="2189750"/>
                  <a:pt x="4297213" y="2189750"/>
                </a:cubicBezTo>
                <a:cubicBezTo>
                  <a:pt x="4311011" y="2189750"/>
                  <a:pt x="4323127" y="2185711"/>
                  <a:pt x="4333560" y="2177634"/>
                </a:cubicBezTo>
                <a:cubicBezTo>
                  <a:pt x="4343993" y="2169557"/>
                  <a:pt x="4351397" y="2159965"/>
                  <a:pt x="4355772" y="2148859"/>
                </a:cubicBezTo>
                <a:cubicBezTo>
                  <a:pt x="4358465" y="2142465"/>
                  <a:pt x="4359811" y="2134892"/>
                  <a:pt x="4359811" y="2126142"/>
                </a:cubicBezTo>
                <a:lnTo>
                  <a:pt x="4359811" y="1976714"/>
                </a:lnTo>
                <a:lnTo>
                  <a:pt x="4395149" y="1976714"/>
                </a:lnTo>
                <a:cubicBezTo>
                  <a:pt x="4410966" y="1976714"/>
                  <a:pt x="4418876" y="1969983"/>
                  <a:pt x="4418876" y="1956521"/>
                </a:cubicBezTo>
                <a:cubicBezTo>
                  <a:pt x="4418876" y="1947097"/>
                  <a:pt x="4415847" y="1937506"/>
                  <a:pt x="4409789" y="1927746"/>
                </a:cubicBezTo>
                <a:close/>
                <a:moveTo>
                  <a:pt x="2367162" y="1921688"/>
                </a:moveTo>
                <a:cubicBezTo>
                  <a:pt x="2373220" y="1933131"/>
                  <a:pt x="2376249" y="1945246"/>
                  <a:pt x="2376249" y="1958035"/>
                </a:cubicBezTo>
                <a:cubicBezTo>
                  <a:pt x="2376249" y="1970488"/>
                  <a:pt x="2372210" y="1980584"/>
                  <a:pt x="2364133" y="1988325"/>
                </a:cubicBezTo>
                <a:cubicBezTo>
                  <a:pt x="2356056" y="1996066"/>
                  <a:pt x="2345791" y="2000272"/>
                  <a:pt x="2333339" y="2000945"/>
                </a:cubicBezTo>
                <a:lnTo>
                  <a:pt x="2327786" y="2000945"/>
                </a:lnTo>
                <a:lnTo>
                  <a:pt x="2327786" y="2154412"/>
                </a:lnTo>
                <a:cubicBezTo>
                  <a:pt x="2327786" y="2181673"/>
                  <a:pt x="2328459" y="2203885"/>
                  <a:pt x="2329805" y="2221049"/>
                </a:cubicBezTo>
                <a:lnTo>
                  <a:pt x="2290429" y="2221049"/>
                </a:lnTo>
                <a:lnTo>
                  <a:pt x="2287905" y="2181168"/>
                </a:lnTo>
                <a:lnTo>
                  <a:pt x="2286895" y="2181168"/>
                </a:lnTo>
                <a:cubicBezTo>
                  <a:pt x="2280164" y="2193284"/>
                  <a:pt x="2269900" y="2203885"/>
                  <a:pt x="2256101" y="2212972"/>
                </a:cubicBezTo>
                <a:cubicBezTo>
                  <a:pt x="2242302" y="2222059"/>
                  <a:pt x="2225643" y="2226602"/>
                  <a:pt x="2206123" y="2226602"/>
                </a:cubicBezTo>
                <a:cubicBezTo>
                  <a:pt x="2195690" y="2226602"/>
                  <a:pt x="2185846" y="2224919"/>
                  <a:pt x="2176591" y="2221554"/>
                </a:cubicBezTo>
                <a:cubicBezTo>
                  <a:pt x="2167336" y="2218188"/>
                  <a:pt x="2158417" y="2212720"/>
                  <a:pt x="2149835" y="2205147"/>
                </a:cubicBezTo>
                <a:cubicBezTo>
                  <a:pt x="2141253" y="2197575"/>
                  <a:pt x="2134438" y="2186469"/>
                  <a:pt x="2129390" y="2171829"/>
                </a:cubicBezTo>
                <a:cubicBezTo>
                  <a:pt x="2124342" y="2157189"/>
                  <a:pt x="2121817" y="2139772"/>
                  <a:pt x="2121817" y="2119579"/>
                </a:cubicBezTo>
                <a:lnTo>
                  <a:pt x="2121817" y="1976714"/>
                </a:lnTo>
                <a:lnTo>
                  <a:pt x="2166242" y="1976714"/>
                </a:lnTo>
                <a:lnTo>
                  <a:pt x="2166242" y="2112007"/>
                </a:lnTo>
                <a:cubicBezTo>
                  <a:pt x="2166242" y="2163836"/>
                  <a:pt x="2184416" y="2189750"/>
                  <a:pt x="2220763" y="2189750"/>
                </a:cubicBezTo>
                <a:cubicBezTo>
                  <a:pt x="2234561" y="2189750"/>
                  <a:pt x="2246677" y="2185711"/>
                  <a:pt x="2257111" y="2177634"/>
                </a:cubicBezTo>
                <a:cubicBezTo>
                  <a:pt x="2267544" y="2169557"/>
                  <a:pt x="2274948" y="2159965"/>
                  <a:pt x="2279323" y="2148859"/>
                </a:cubicBezTo>
                <a:cubicBezTo>
                  <a:pt x="2282015" y="2142465"/>
                  <a:pt x="2283362" y="2134892"/>
                  <a:pt x="2283362" y="2126142"/>
                </a:cubicBezTo>
                <a:lnTo>
                  <a:pt x="2283362" y="1976714"/>
                </a:lnTo>
                <a:lnTo>
                  <a:pt x="2318699" y="1976714"/>
                </a:lnTo>
                <a:cubicBezTo>
                  <a:pt x="2334517" y="1976714"/>
                  <a:pt x="2342426" y="1969983"/>
                  <a:pt x="2342426" y="1956521"/>
                </a:cubicBezTo>
                <a:cubicBezTo>
                  <a:pt x="2342426" y="1947097"/>
                  <a:pt x="2339397" y="1937506"/>
                  <a:pt x="2333339" y="1927746"/>
                </a:cubicBezTo>
                <a:close/>
                <a:moveTo>
                  <a:pt x="3674383" y="1880797"/>
                </a:moveTo>
                <a:lnTo>
                  <a:pt x="3698109" y="1880797"/>
                </a:lnTo>
                <a:cubicBezTo>
                  <a:pt x="3698783" y="1914789"/>
                  <a:pt x="3687340" y="1931784"/>
                  <a:pt x="3663781" y="1931784"/>
                </a:cubicBezTo>
                <a:cubicBezTo>
                  <a:pt x="3655704" y="1931784"/>
                  <a:pt x="3645271" y="1928082"/>
                  <a:pt x="3632482" y="1920678"/>
                </a:cubicBezTo>
                <a:cubicBezTo>
                  <a:pt x="3622049" y="1914957"/>
                  <a:pt x="3614813" y="1912096"/>
                  <a:pt x="3610775" y="1912096"/>
                </a:cubicBezTo>
                <a:cubicBezTo>
                  <a:pt x="3603034" y="1912096"/>
                  <a:pt x="3598659" y="1919669"/>
                  <a:pt x="3597649" y="1934813"/>
                </a:cubicBezTo>
                <a:lnTo>
                  <a:pt x="3573418" y="1934813"/>
                </a:lnTo>
                <a:cubicBezTo>
                  <a:pt x="3573081" y="1918659"/>
                  <a:pt x="3575942" y="1905870"/>
                  <a:pt x="3582000" y="1896447"/>
                </a:cubicBezTo>
                <a:cubicBezTo>
                  <a:pt x="3588058" y="1887023"/>
                  <a:pt x="3596640" y="1882312"/>
                  <a:pt x="3607746" y="1882312"/>
                </a:cubicBezTo>
                <a:cubicBezTo>
                  <a:pt x="3614140" y="1882312"/>
                  <a:pt x="3624741" y="1886014"/>
                  <a:pt x="3639550" y="1893418"/>
                </a:cubicBezTo>
                <a:cubicBezTo>
                  <a:pt x="3649646" y="1899139"/>
                  <a:pt x="3656714" y="1902000"/>
                  <a:pt x="3660752" y="1902000"/>
                </a:cubicBezTo>
                <a:cubicBezTo>
                  <a:pt x="3668829" y="1902000"/>
                  <a:pt x="3673373" y="1894932"/>
                  <a:pt x="3674383" y="1880797"/>
                </a:cubicBezTo>
                <a:close/>
                <a:moveTo>
                  <a:pt x="3440944" y="1880292"/>
                </a:moveTo>
                <a:cubicBezTo>
                  <a:pt x="3449021" y="1880292"/>
                  <a:pt x="3455584" y="1882901"/>
                  <a:pt x="3460632" y="1888117"/>
                </a:cubicBezTo>
                <a:cubicBezTo>
                  <a:pt x="3465680" y="1893334"/>
                  <a:pt x="3468205" y="1899980"/>
                  <a:pt x="3468205" y="1908058"/>
                </a:cubicBezTo>
                <a:cubicBezTo>
                  <a:pt x="3468205" y="1915798"/>
                  <a:pt x="3465680" y="1922277"/>
                  <a:pt x="3460632" y="1927493"/>
                </a:cubicBezTo>
                <a:cubicBezTo>
                  <a:pt x="3455584" y="1932710"/>
                  <a:pt x="3448685" y="1935318"/>
                  <a:pt x="3439934" y="1935318"/>
                </a:cubicBezTo>
                <a:cubicBezTo>
                  <a:pt x="3431857" y="1935318"/>
                  <a:pt x="3425379" y="1932710"/>
                  <a:pt x="3420499" y="1927493"/>
                </a:cubicBezTo>
                <a:cubicBezTo>
                  <a:pt x="3415619" y="1922277"/>
                  <a:pt x="3413179" y="1915798"/>
                  <a:pt x="3413179" y="1908058"/>
                </a:cubicBezTo>
                <a:cubicBezTo>
                  <a:pt x="3413179" y="1900317"/>
                  <a:pt x="3415787" y="1893754"/>
                  <a:pt x="3421004" y="1888370"/>
                </a:cubicBezTo>
                <a:cubicBezTo>
                  <a:pt x="3426220" y="1882985"/>
                  <a:pt x="3432867" y="1880292"/>
                  <a:pt x="3440944" y="1880292"/>
                </a:cubicBezTo>
                <a:close/>
                <a:moveTo>
                  <a:pt x="4600194" y="1871205"/>
                </a:moveTo>
                <a:lnTo>
                  <a:pt x="4648657" y="1871205"/>
                </a:lnTo>
                <a:lnTo>
                  <a:pt x="4587068" y="1943395"/>
                </a:lnTo>
                <a:lnTo>
                  <a:pt x="4555769" y="1943395"/>
                </a:lnTo>
                <a:close/>
                <a:moveTo>
                  <a:pt x="2523744" y="1871205"/>
                </a:moveTo>
                <a:lnTo>
                  <a:pt x="2572207" y="1871205"/>
                </a:lnTo>
                <a:lnTo>
                  <a:pt x="2510618" y="1943395"/>
                </a:lnTo>
                <a:lnTo>
                  <a:pt x="2479319" y="1943395"/>
                </a:lnTo>
                <a:close/>
                <a:moveTo>
                  <a:pt x="1320126" y="1871205"/>
                </a:moveTo>
                <a:lnTo>
                  <a:pt x="1368590" y="1871205"/>
                </a:lnTo>
                <a:lnTo>
                  <a:pt x="1307001" y="1943395"/>
                </a:lnTo>
                <a:lnTo>
                  <a:pt x="1275702" y="1943395"/>
                </a:lnTo>
                <a:close/>
                <a:moveTo>
                  <a:pt x="389743" y="1871205"/>
                </a:moveTo>
                <a:lnTo>
                  <a:pt x="420538" y="1871205"/>
                </a:lnTo>
                <a:lnTo>
                  <a:pt x="469001" y="1943395"/>
                </a:lnTo>
                <a:lnTo>
                  <a:pt x="435178" y="1943395"/>
                </a:lnTo>
                <a:lnTo>
                  <a:pt x="405898" y="1895942"/>
                </a:lnTo>
                <a:lnTo>
                  <a:pt x="404888" y="1895942"/>
                </a:lnTo>
                <a:lnTo>
                  <a:pt x="375609" y="1943395"/>
                </a:lnTo>
                <a:lnTo>
                  <a:pt x="342290" y="1943395"/>
                </a:lnTo>
                <a:close/>
                <a:moveTo>
                  <a:pt x="203949" y="1862623"/>
                </a:moveTo>
                <a:lnTo>
                  <a:pt x="247869" y="1862623"/>
                </a:lnTo>
                <a:lnTo>
                  <a:pt x="247869" y="2157946"/>
                </a:lnTo>
                <a:cubicBezTo>
                  <a:pt x="247869" y="2177802"/>
                  <a:pt x="248542" y="2198837"/>
                  <a:pt x="249888" y="2221049"/>
                </a:cubicBezTo>
                <a:lnTo>
                  <a:pt x="210512" y="2221049"/>
                </a:lnTo>
                <a:lnTo>
                  <a:pt x="208492" y="2178644"/>
                </a:lnTo>
                <a:lnTo>
                  <a:pt x="206978" y="2178644"/>
                </a:lnTo>
                <a:cubicBezTo>
                  <a:pt x="200247" y="2192779"/>
                  <a:pt x="189645" y="2204306"/>
                  <a:pt x="175174" y="2213224"/>
                </a:cubicBezTo>
                <a:cubicBezTo>
                  <a:pt x="160702" y="2222143"/>
                  <a:pt x="143875" y="2226602"/>
                  <a:pt x="124691" y="2226602"/>
                </a:cubicBezTo>
                <a:cubicBezTo>
                  <a:pt x="94739" y="2226602"/>
                  <a:pt x="69750" y="2215075"/>
                  <a:pt x="49725" y="2192022"/>
                </a:cubicBezTo>
                <a:cubicBezTo>
                  <a:pt x="29700" y="2168968"/>
                  <a:pt x="19688" y="2139099"/>
                  <a:pt x="19688" y="2102415"/>
                </a:cubicBezTo>
                <a:cubicBezTo>
                  <a:pt x="19351" y="2063039"/>
                  <a:pt x="29869" y="2031403"/>
                  <a:pt x="51239" y="2007508"/>
                </a:cubicBezTo>
                <a:cubicBezTo>
                  <a:pt x="72610" y="1983613"/>
                  <a:pt x="98609" y="1971666"/>
                  <a:pt x="129235" y="1971666"/>
                </a:cubicBezTo>
                <a:cubicBezTo>
                  <a:pt x="147072" y="1971666"/>
                  <a:pt x="162301" y="1975199"/>
                  <a:pt x="174922" y="1982267"/>
                </a:cubicBezTo>
                <a:cubicBezTo>
                  <a:pt x="187542" y="1989335"/>
                  <a:pt x="196881" y="1998085"/>
                  <a:pt x="202939" y="2008518"/>
                </a:cubicBezTo>
                <a:lnTo>
                  <a:pt x="203949" y="2008518"/>
                </a:lnTo>
                <a:close/>
                <a:moveTo>
                  <a:pt x="262147" y="1651835"/>
                </a:moveTo>
                <a:cubicBezTo>
                  <a:pt x="269214" y="1651835"/>
                  <a:pt x="275104" y="1654359"/>
                  <a:pt x="279816" y="1659408"/>
                </a:cubicBezTo>
                <a:cubicBezTo>
                  <a:pt x="284527" y="1664456"/>
                  <a:pt x="286883" y="1670682"/>
                  <a:pt x="286883" y="1678086"/>
                </a:cubicBezTo>
                <a:cubicBezTo>
                  <a:pt x="286883" y="1685154"/>
                  <a:pt x="284527" y="1691211"/>
                  <a:pt x="279816" y="1696260"/>
                </a:cubicBezTo>
                <a:cubicBezTo>
                  <a:pt x="275104" y="1701308"/>
                  <a:pt x="269046" y="1703832"/>
                  <a:pt x="261642" y="1703832"/>
                </a:cubicBezTo>
                <a:cubicBezTo>
                  <a:pt x="254575" y="1703832"/>
                  <a:pt x="248601" y="1701308"/>
                  <a:pt x="243721" y="1696260"/>
                </a:cubicBezTo>
                <a:cubicBezTo>
                  <a:pt x="238841" y="1691211"/>
                  <a:pt x="236401" y="1685154"/>
                  <a:pt x="236401" y="1678086"/>
                </a:cubicBezTo>
                <a:cubicBezTo>
                  <a:pt x="236401" y="1670682"/>
                  <a:pt x="238925" y="1664456"/>
                  <a:pt x="243973" y="1659408"/>
                </a:cubicBezTo>
                <a:cubicBezTo>
                  <a:pt x="249022" y="1654359"/>
                  <a:pt x="255079" y="1651835"/>
                  <a:pt x="262147" y="1651835"/>
                </a:cubicBezTo>
                <a:close/>
                <a:moveTo>
                  <a:pt x="6441518" y="1547841"/>
                </a:moveTo>
                <a:cubicBezTo>
                  <a:pt x="6435461" y="1569380"/>
                  <a:pt x="6427636" y="1592266"/>
                  <a:pt x="6418044" y="1616497"/>
                </a:cubicBezTo>
                <a:cubicBezTo>
                  <a:pt x="6408452" y="1640729"/>
                  <a:pt x="6400123" y="1658734"/>
                  <a:pt x="6393055" y="1670514"/>
                </a:cubicBezTo>
                <a:lnTo>
                  <a:pt x="6361756" y="1674047"/>
                </a:lnTo>
                <a:cubicBezTo>
                  <a:pt x="6375218" y="1637027"/>
                  <a:pt x="6385315" y="1596641"/>
                  <a:pt x="6392045" y="1552889"/>
                </a:cubicBezTo>
                <a:close/>
                <a:moveTo>
                  <a:pt x="10195911" y="1486757"/>
                </a:moveTo>
                <a:cubicBezTo>
                  <a:pt x="10126918" y="1485411"/>
                  <a:pt x="10092421" y="1503753"/>
                  <a:pt x="10092421" y="1541783"/>
                </a:cubicBezTo>
                <a:cubicBezTo>
                  <a:pt x="10092421" y="1555582"/>
                  <a:pt x="10096377" y="1566099"/>
                  <a:pt x="10104285" y="1573335"/>
                </a:cubicBezTo>
                <a:cubicBezTo>
                  <a:pt x="10112195" y="1580571"/>
                  <a:pt x="10122039" y="1584189"/>
                  <a:pt x="10133818" y="1584189"/>
                </a:cubicBezTo>
                <a:cubicBezTo>
                  <a:pt x="10148962" y="1584189"/>
                  <a:pt x="10161751" y="1580234"/>
                  <a:pt x="10172184" y="1572325"/>
                </a:cubicBezTo>
                <a:cubicBezTo>
                  <a:pt x="10182618" y="1564416"/>
                  <a:pt x="10189853" y="1554740"/>
                  <a:pt x="10193892" y="1543298"/>
                </a:cubicBezTo>
                <a:cubicBezTo>
                  <a:pt x="10195238" y="1538923"/>
                  <a:pt x="10195911" y="1534211"/>
                  <a:pt x="10195911" y="1529163"/>
                </a:cubicBezTo>
                <a:close/>
                <a:moveTo>
                  <a:pt x="3128363" y="1486757"/>
                </a:moveTo>
                <a:cubicBezTo>
                  <a:pt x="3059370" y="1485411"/>
                  <a:pt x="3024873" y="1503753"/>
                  <a:pt x="3024873" y="1541783"/>
                </a:cubicBezTo>
                <a:cubicBezTo>
                  <a:pt x="3024873" y="1555582"/>
                  <a:pt x="3028828" y="1566099"/>
                  <a:pt x="3036737" y="1573335"/>
                </a:cubicBezTo>
                <a:cubicBezTo>
                  <a:pt x="3044646" y="1580571"/>
                  <a:pt x="3054489" y="1584189"/>
                  <a:pt x="3066269" y="1584189"/>
                </a:cubicBezTo>
                <a:cubicBezTo>
                  <a:pt x="3081414" y="1584189"/>
                  <a:pt x="3094203" y="1580234"/>
                  <a:pt x="3104636" y="1572325"/>
                </a:cubicBezTo>
                <a:cubicBezTo>
                  <a:pt x="3115069" y="1564416"/>
                  <a:pt x="3122304" y="1554740"/>
                  <a:pt x="3126343" y="1543298"/>
                </a:cubicBezTo>
                <a:cubicBezTo>
                  <a:pt x="3127690" y="1538923"/>
                  <a:pt x="3128363" y="1534211"/>
                  <a:pt x="3128363" y="1529163"/>
                </a:cubicBezTo>
                <a:close/>
                <a:moveTo>
                  <a:pt x="2042513" y="1486757"/>
                </a:moveTo>
                <a:cubicBezTo>
                  <a:pt x="1973520" y="1485411"/>
                  <a:pt x="1939023" y="1503753"/>
                  <a:pt x="1939023" y="1541783"/>
                </a:cubicBezTo>
                <a:cubicBezTo>
                  <a:pt x="1939023" y="1555582"/>
                  <a:pt x="1942978" y="1566099"/>
                  <a:pt x="1950887" y="1573335"/>
                </a:cubicBezTo>
                <a:cubicBezTo>
                  <a:pt x="1958796" y="1580571"/>
                  <a:pt x="1968640" y="1584189"/>
                  <a:pt x="1980419" y="1584189"/>
                </a:cubicBezTo>
                <a:cubicBezTo>
                  <a:pt x="1995564" y="1584189"/>
                  <a:pt x="2008353" y="1580234"/>
                  <a:pt x="2018786" y="1572325"/>
                </a:cubicBezTo>
                <a:cubicBezTo>
                  <a:pt x="2029219" y="1564416"/>
                  <a:pt x="2036455" y="1554740"/>
                  <a:pt x="2040493" y="1543298"/>
                </a:cubicBezTo>
                <a:cubicBezTo>
                  <a:pt x="2041839" y="1538923"/>
                  <a:pt x="2042513" y="1534211"/>
                  <a:pt x="2042513" y="1529163"/>
                </a:cubicBezTo>
                <a:close/>
                <a:moveTo>
                  <a:pt x="1404337" y="1486757"/>
                </a:moveTo>
                <a:cubicBezTo>
                  <a:pt x="1335345" y="1485411"/>
                  <a:pt x="1300848" y="1503753"/>
                  <a:pt x="1300848" y="1541783"/>
                </a:cubicBezTo>
                <a:cubicBezTo>
                  <a:pt x="1300848" y="1555582"/>
                  <a:pt x="1304803" y="1566099"/>
                  <a:pt x="1312712" y="1573335"/>
                </a:cubicBezTo>
                <a:cubicBezTo>
                  <a:pt x="1320621" y="1580571"/>
                  <a:pt x="1330465" y="1584189"/>
                  <a:pt x="1342244" y="1584189"/>
                </a:cubicBezTo>
                <a:cubicBezTo>
                  <a:pt x="1357389" y="1584189"/>
                  <a:pt x="1370178" y="1580234"/>
                  <a:pt x="1380610" y="1572325"/>
                </a:cubicBezTo>
                <a:cubicBezTo>
                  <a:pt x="1391043" y="1564416"/>
                  <a:pt x="1398279" y="1554740"/>
                  <a:pt x="1402318" y="1543298"/>
                </a:cubicBezTo>
                <a:cubicBezTo>
                  <a:pt x="1403664" y="1538923"/>
                  <a:pt x="1404337" y="1534211"/>
                  <a:pt x="1404337" y="1529163"/>
                </a:cubicBezTo>
                <a:close/>
                <a:moveTo>
                  <a:pt x="6719592" y="1396899"/>
                </a:moveTo>
                <a:cubicBezTo>
                  <a:pt x="6697042" y="1396899"/>
                  <a:pt x="6679206" y="1405733"/>
                  <a:pt x="6666080" y="1423402"/>
                </a:cubicBezTo>
                <a:cubicBezTo>
                  <a:pt x="6652955" y="1441071"/>
                  <a:pt x="6646392" y="1463535"/>
                  <a:pt x="6646392" y="1490796"/>
                </a:cubicBezTo>
                <a:cubicBezTo>
                  <a:pt x="6646392" y="1516710"/>
                  <a:pt x="6652703" y="1538250"/>
                  <a:pt x="6665323" y="1555414"/>
                </a:cubicBezTo>
                <a:cubicBezTo>
                  <a:pt x="6677944" y="1572578"/>
                  <a:pt x="6695697" y="1581160"/>
                  <a:pt x="6718582" y="1581160"/>
                </a:cubicBezTo>
                <a:cubicBezTo>
                  <a:pt x="6733727" y="1581160"/>
                  <a:pt x="6747357" y="1576364"/>
                  <a:pt x="6759473" y="1566772"/>
                </a:cubicBezTo>
                <a:cubicBezTo>
                  <a:pt x="6771588" y="1557180"/>
                  <a:pt x="6779666" y="1544308"/>
                  <a:pt x="6783705" y="1528153"/>
                </a:cubicBezTo>
                <a:cubicBezTo>
                  <a:pt x="6785050" y="1522768"/>
                  <a:pt x="6785724" y="1516374"/>
                  <a:pt x="6785724" y="1508970"/>
                </a:cubicBezTo>
                <a:lnTo>
                  <a:pt x="6785724" y="1466564"/>
                </a:lnTo>
                <a:cubicBezTo>
                  <a:pt x="6785724" y="1459160"/>
                  <a:pt x="6785050" y="1452934"/>
                  <a:pt x="6783705" y="1447886"/>
                </a:cubicBezTo>
                <a:cubicBezTo>
                  <a:pt x="6780339" y="1433414"/>
                  <a:pt x="6772851" y="1421298"/>
                  <a:pt x="6761240" y="1411538"/>
                </a:cubicBezTo>
                <a:cubicBezTo>
                  <a:pt x="6749629" y="1401779"/>
                  <a:pt x="6735746" y="1396899"/>
                  <a:pt x="6719592" y="1396899"/>
                </a:cubicBezTo>
                <a:close/>
                <a:moveTo>
                  <a:pt x="3738267" y="1396899"/>
                </a:moveTo>
                <a:cubicBezTo>
                  <a:pt x="3715718" y="1396899"/>
                  <a:pt x="3697881" y="1405733"/>
                  <a:pt x="3684755" y="1423402"/>
                </a:cubicBezTo>
                <a:cubicBezTo>
                  <a:pt x="3671630" y="1441071"/>
                  <a:pt x="3665067" y="1463535"/>
                  <a:pt x="3665067" y="1490796"/>
                </a:cubicBezTo>
                <a:cubicBezTo>
                  <a:pt x="3665067" y="1516710"/>
                  <a:pt x="3671378" y="1538250"/>
                  <a:pt x="3683998" y="1555414"/>
                </a:cubicBezTo>
                <a:cubicBezTo>
                  <a:pt x="3696619" y="1572578"/>
                  <a:pt x="3714372" y="1581160"/>
                  <a:pt x="3737257" y="1581160"/>
                </a:cubicBezTo>
                <a:cubicBezTo>
                  <a:pt x="3752402" y="1581160"/>
                  <a:pt x="3766032" y="1576364"/>
                  <a:pt x="3778148" y="1566772"/>
                </a:cubicBezTo>
                <a:cubicBezTo>
                  <a:pt x="3790264" y="1557180"/>
                  <a:pt x="3798342" y="1544308"/>
                  <a:pt x="3802380" y="1528153"/>
                </a:cubicBezTo>
                <a:cubicBezTo>
                  <a:pt x="3803726" y="1522768"/>
                  <a:pt x="3804399" y="1516374"/>
                  <a:pt x="3804399" y="1508970"/>
                </a:cubicBezTo>
                <a:lnTo>
                  <a:pt x="3804399" y="1466564"/>
                </a:lnTo>
                <a:cubicBezTo>
                  <a:pt x="3804399" y="1459160"/>
                  <a:pt x="3803726" y="1452934"/>
                  <a:pt x="3802380" y="1447886"/>
                </a:cubicBezTo>
                <a:cubicBezTo>
                  <a:pt x="3799014" y="1433414"/>
                  <a:pt x="3791526" y="1421298"/>
                  <a:pt x="3779915" y="1411538"/>
                </a:cubicBezTo>
                <a:cubicBezTo>
                  <a:pt x="3768304" y="1401779"/>
                  <a:pt x="3754421" y="1396899"/>
                  <a:pt x="3738267" y="1396899"/>
                </a:cubicBezTo>
                <a:close/>
                <a:moveTo>
                  <a:pt x="1741618" y="1396899"/>
                </a:moveTo>
                <a:cubicBezTo>
                  <a:pt x="1726473" y="1396899"/>
                  <a:pt x="1712590" y="1401863"/>
                  <a:pt x="1699970" y="1411791"/>
                </a:cubicBezTo>
                <a:cubicBezTo>
                  <a:pt x="1687349" y="1421719"/>
                  <a:pt x="1678851" y="1434929"/>
                  <a:pt x="1674476" y="1451420"/>
                </a:cubicBezTo>
                <a:cubicBezTo>
                  <a:pt x="1672793" y="1457478"/>
                  <a:pt x="1671952" y="1463704"/>
                  <a:pt x="1671952" y="1470098"/>
                </a:cubicBezTo>
                <a:lnTo>
                  <a:pt x="1671952" y="1513513"/>
                </a:lnTo>
                <a:cubicBezTo>
                  <a:pt x="1671952" y="1519908"/>
                  <a:pt x="1672625" y="1525292"/>
                  <a:pt x="1673971" y="1529668"/>
                </a:cubicBezTo>
                <a:cubicBezTo>
                  <a:pt x="1678009" y="1545149"/>
                  <a:pt x="1686087" y="1557685"/>
                  <a:pt x="1698202" y="1567277"/>
                </a:cubicBezTo>
                <a:cubicBezTo>
                  <a:pt x="1710319" y="1576869"/>
                  <a:pt x="1724454" y="1581665"/>
                  <a:pt x="1740608" y="1581665"/>
                </a:cubicBezTo>
                <a:cubicBezTo>
                  <a:pt x="1763830" y="1581665"/>
                  <a:pt x="1782003" y="1573083"/>
                  <a:pt x="1795129" y="1555918"/>
                </a:cubicBezTo>
                <a:cubicBezTo>
                  <a:pt x="1808255" y="1538754"/>
                  <a:pt x="1814818" y="1516037"/>
                  <a:pt x="1814818" y="1487767"/>
                </a:cubicBezTo>
                <a:cubicBezTo>
                  <a:pt x="1814818" y="1461853"/>
                  <a:pt x="1808339" y="1440229"/>
                  <a:pt x="1795382" y="1422897"/>
                </a:cubicBezTo>
                <a:cubicBezTo>
                  <a:pt x="1782424" y="1405565"/>
                  <a:pt x="1764503" y="1396899"/>
                  <a:pt x="1741618" y="1396899"/>
                </a:cubicBezTo>
                <a:close/>
                <a:moveTo>
                  <a:pt x="9214637" y="1396394"/>
                </a:moveTo>
                <a:cubicBezTo>
                  <a:pt x="9193097" y="1396394"/>
                  <a:pt x="9175597" y="1404807"/>
                  <a:pt x="9162135" y="1421635"/>
                </a:cubicBezTo>
                <a:cubicBezTo>
                  <a:pt x="9148672" y="1438463"/>
                  <a:pt x="9141942" y="1460843"/>
                  <a:pt x="9141942" y="1488777"/>
                </a:cubicBezTo>
                <a:cubicBezTo>
                  <a:pt x="9141942" y="1514018"/>
                  <a:pt x="9148252" y="1534968"/>
                  <a:pt x="9160873" y="1551627"/>
                </a:cubicBezTo>
                <a:cubicBezTo>
                  <a:pt x="9173493" y="1568287"/>
                  <a:pt x="9191246" y="1576616"/>
                  <a:pt x="9214132" y="1576616"/>
                </a:cubicBezTo>
                <a:cubicBezTo>
                  <a:pt x="9228267" y="1576616"/>
                  <a:pt x="9240971" y="1572578"/>
                  <a:pt x="9252246" y="1564500"/>
                </a:cubicBezTo>
                <a:cubicBezTo>
                  <a:pt x="9263520" y="1556423"/>
                  <a:pt x="9271345" y="1545317"/>
                  <a:pt x="9275721" y="1531182"/>
                </a:cubicBezTo>
                <a:cubicBezTo>
                  <a:pt x="9278076" y="1524114"/>
                  <a:pt x="9279254" y="1516205"/>
                  <a:pt x="9279254" y="1507455"/>
                </a:cubicBezTo>
                <a:lnTo>
                  <a:pt x="9279254" y="1463535"/>
                </a:lnTo>
                <a:cubicBezTo>
                  <a:pt x="9279254" y="1455122"/>
                  <a:pt x="9278412" y="1448559"/>
                  <a:pt x="9276730" y="1443847"/>
                </a:cubicBezTo>
                <a:cubicBezTo>
                  <a:pt x="9272354" y="1430049"/>
                  <a:pt x="9264867" y="1418690"/>
                  <a:pt x="9254266" y="1409772"/>
                </a:cubicBezTo>
                <a:cubicBezTo>
                  <a:pt x="9243664" y="1400853"/>
                  <a:pt x="9230454" y="1396394"/>
                  <a:pt x="9214637" y="1396394"/>
                </a:cubicBezTo>
                <a:close/>
                <a:moveTo>
                  <a:pt x="5166511" y="1396394"/>
                </a:moveTo>
                <a:cubicBezTo>
                  <a:pt x="5144973" y="1396394"/>
                  <a:pt x="5127472" y="1404807"/>
                  <a:pt x="5114009" y="1421635"/>
                </a:cubicBezTo>
                <a:cubicBezTo>
                  <a:pt x="5100548" y="1438463"/>
                  <a:pt x="5093816" y="1460843"/>
                  <a:pt x="5093816" y="1488777"/>
                </a:cubicBezTo>
                <a:cubicBezTo>
                  <a:pt x="5093816" y="1514018"/>
                  <a:pt x="5100127" y="1534968"/>
                  <a:pt x="5112747" y="1551627"/>
                </a:cubicBezTo>
                <a:cubicBezTo>
                  <a:pt x="5125368" y="1568287"/>
                  <a:pt x="5143122" y="1576616"/>
                  <a:pt x="5166007" y="1576616"/>
                </a:cubicBezTo>
                <a:cubicBezTo>
                  <a:pt x="5180141" y="1576616"/>
                  <a:pt x="5192846" y="1572578"/>
                  <a:pt x="5204121" y="1564500"/>
                </a:cubicBezTo>
                <a:cubicBezTo>
                  <a:pt x="5215396" y="1556423"/>
                  <a:pt x="5223220" y="1545317"/>
                  <a:pt x="5227595" y="1531182"/>
                </a:cubicBezTo>
                <a:cubicBezTo>
                  <a:pt x="5229951" y="1524114"/>
                  <a:pt x="5231129" y="1516205"/>
                  <a:pt x="5231129" y="1507455"/>
                </a:cubicBezTo>
                <a:lnTo>
                  <a:pt x="5231129" y="1463535"/>
                </a:lnTo>
                <a:cubicBezTo>
                  <a:pt x="5231129" y="1455122"/>
                  <a:pt x="5230288" y="1448559"/>
                  <a:pt x="5228605" y="1443847"/>
                </a:cubicBezTo>
                <a:cubicBezTo>
                  <a:pt x="5224230" y="1430049"/>
                  <a:pt x="5216741" y="1418690"/>
                  <a:pt x="5206140" y="1409772"/>
                </a:cubicBezTo>
                <a:cubicBezTo>
                  <a:pt x="5195539" y="1400853"/>
                  <a:pt x="5182330" y="1396394"/>
                  <a:pt x="5166511" y="1396394"/>
                </a:cubicBezTo>
                <a:close/>
                <a:moveTo>
                  <a:pt x="7007361" y="1395384"/>
                </a:moveTo>
                <a:cubicBezTo>
                  <a:pt x="6983129" y="1395384"/>
                  <a:pt x="6964618" y="1404723"/>
                  <a:pt x="6951830" y="1423402"/>
                </a:cubicBezTo>
                <a:cubicBezTo>
                  <a:pt x="6939041" y="1442080"/>
                  <a:pt x="6932647" y="1464208"/>
                  <a:pt x="6932647" y="1489786"/>
                </a:cubicBezTo>
                <a:cubicBezTo>
                  <a:pt x="6932647" y="1516710"/>
                  <a:pt x="6939546" y="1539091"/>
                  <a:pt x="6953344" y="1556928"/>
                </a:cubicBezTo>
                <a:cubicBezTo>
                  <a:pt x="6967143" y="1574765"/>
                  <a:pt x="6984811" y="1583684"/>
                  <a:pt x="7006351" y="1583684"/>
                </a:cubicBezTo>
                <a:cubicBezTo>
                  <a:pt x="7027554" y="1583684"/>
                  <a:pt x="7045222" y="1574681"/>
                  <a:pt x="7059357" y="1556676"/>
                </a:cubicBezTo>
                <a:cubicBezTo>
                  <a:pt x="7073493" y="1538670"/>
                  <a:pt x="7080560" y="1516037"/>
                  <a:pt x="7080560" y="1488777"/>
                </a:cubicBezTo>
                <a:cubicBezTo>
                  <a:pt x="7080560" y="1464882"/>
                  <a:pt x="7074418" y="1443342"/>
                  <a:pt x="7062134" y="1424159"/>
                </a:cubicBezTo>
                <a:cubicBezTo>
                  <a:pt x="7049850" y="1404976"/>
                  <a:pt x="7031592" y="1395384"/>
                  <a:pt x="7007361" y="1395384"/>
                </a:cubicBezTo>
                <a:close/>
                <a:moveTo>
                  <a:pt x="4616586" y="1395384"/>
                </a:moveTo>
                <a:cubicBezTo>
                  <a:pt x="4592355" y="1395384"/>
                  <a:pt x="4573844" y="1404723"/>
                  <a:pt x="4561056" y="1423402"/>
                </a:cubicBezTo>
                <a:cubicBezTo>
                  <a:pt x="4548266" y="1442080"/>
                  <a:pt x="4541872" y="1464208"/>
                  <a:pt x="4541872" y="1489786"/>
                </a:cubicBezTo>
                <a:cubicBezTo>
                  <a:pt x="4541872" y="1516710"/>
                  <a:pt x="4548771" y="1539091"/>
                  <a:pt x="4562570" y="1556928"/>
                </a:cubicBezTo>
                <a:cubicBezTo>
                  <a:pt x="4576369" y="1574765"/>
                  <a:pt x="4594037" y="1583684"/>
                  <a:pt x="4615576" y="1583684"/>
                </a:cubicBezTo>
                <a:cubicBezTo>
                  <a:pt x="4636779" y="1583684"/>
                  <a:pt x="4654448" y="1574681"/>
                  <a:pt x="4668583" y="1556676"/>
                </a:cubicBezTo>
                <a:cubicBezTo>
                  <a:pt x="4682718" y="1538670"/>
                  <a:pt x="4689786" y="1516037"/>
                  <a:pt x="4689786" y="1488777"/>
                </a:cubicBezTo>
                <a:cubicBezTo>
                  <a:pt x="4689786" y="1464882"/>
                  <a:pt x="4683644" y="1443342"/>
                  <a:pt x="4671360" y="1424159"/>
                </a:cubicBezTo>
                <a:cubicBezTo>
                  <a:pt x="4659075" y="1404976"/>
                  <a:pt x="4640818" y="1395384"/>
                  <a:pt x="4616586" y="1395384"/>
                </a:cubicBezTo>
                <a:close/>
                <a:moveTo>
                  <a:pt x="5950524" y="1393870"/>
                </a:moveTo>
                <a:cubicBezTo>
                  <a:pt x="5929994" y="1393870"/>
                  <a:pt x="5914008" y="1401190"/>
                  <a:pt x="5902565" y="1415829"/>
                </a:cubicBezTo>
                <a:cubicBezTo>
                  <a:pt x="5891122" y="1430469"/>
                  <a:pt x="5884392" y="1447045"/>
                  <a:pt x="5882372" y="1465555"/>
                </a:cubicBezTo>
                <a:lnTo>
                  <a:pt x="6012113" y="1465555"/>
                </a:lnTo>
                <a:cubicBezTo>
                  <a:pt x="6012449" y="1447718"/>
                  <a:pt x="6007822" y="1431311"/>
                  <a:pt x="5998230" y="1416334"/>
                </a:cubicBezTo>
                <a:cubicBezTo>
                  <a:pt x="5988638" y="1401358"/>
                  <a:pt x="5972736" y="1393870"/>
                  <a:pt x="5950524" y="1393870"/>
                </a:cubicBezTo>
                <a:close/>
                <a:moveTo>
                  <a:pt x="4016949" y="1393870"/>
                </a:moveTo>
                <a:cubicBezTo>
                  <a:pt x="3996420" y="1393870"/>
                  <a:pt x="3980433" y="1401190"/>
                  <a:pt x="3968991" y="1415829"/>
                </a:cubicBezTo>
                <a:cubicBezTo>
                  <a:pt x="3957548" y="1430469"/>
                  <a:pt x="3950817" y="1447045"/>
                  <a:pt x="3948798" y="1465555"/>
                </a:cubicBezTo>
                <a:lnTo>
                  <a:pt x="4078538" y="1465555"/>
                </a:lnTo>
                <a:cubicBezTo>
                  <a:pt x="4078874" y="1447718"/>
                  <a:pt x="4074247" y="1431311"/>
                  <a:pt x="4064655" y="1416334"/>
                </a:cubicBezTo>
                <a:cubicBezTo>
                  <a:pt x="4055063" y="1401358"/>
                  <a:pt x="4039162" y="1393870"/>
                  <a:pt x="4016949" y="1393870"/>
                </a:cubicBezTo>
                <a:close/>
                <a:moveTo>
                  <a:pt x="8560717" y="1367114"/>
                </a:moveTo>
                <a:lnTo>
                  <a:pt x="8605141" y="1367114"/>
                </a:lnTo>
                <a:lnTo>
                  <a:pt x="8605141" y="1501902"/>
                </a:lnTo>
                <a:cubicBezTo>
                  <a:pt x="8605141" y="1554067"/>
                  <a:pt x="8623315" y="1580150"/>
                  <a:pt x="8659662" y="1580150"/>
                </a:cubicBezTo>
                <a:cubicBezTo>
                  <a:pt x="8673460" y="1580150"/>
                  <a:pt x="8685576" y="1576111"/>
                  <a:pt x="8696010" y="1568034"/>
                </a:cubicBezTo>
                <a:cubicBezTo>
                  <a:pt x="8706443" y="1559957"/>
                  <a:pt x="8713846" y="1550365"/>
                  <a:pt x="8718222" y="1539259"/>
                </a:cubicBezTo>
                <a:cubicBezTo>
                  <a:pt x="8720914" y="1532865"/>
                  <a:pt x="8722261" y="1525292"/>
                  <a:pt x="8722261" y="1516542"/>
                </a:cubicBezTo>
                <a:lnTo>
                  <a:pt x="8722261" y="1367114"/>
                </a:lnTo>
                <a:lnTo>
                  <a:pt x="8766686" y="1367114"/>
                </a:lnTo>
                <a:lnTo>
                  <a:pt x="8766686" y="1544308"/>
                </a:lnTo>
                <a:cubicBezTo>
                  <a:pt x="8766686" y="1571905"/>
                  <a:pt x="8767358" y="1594285"/>
                  <a:pt x="8768705" y="1611449"/>
                </a:cubicBezTo>
                <a:lnTo>
                  <a:pt x="8729329" y="1611449"/>
                </a:lnTo>
                <a:lnTo>
                  <a:pt x="8726804" y="1571568"/>
                </a:lnTo>
                <a:lnTo>
                  <a:pt x="8725794" y="1571568"/>
                </a:lnTo>
                <a:cubicBezTo>
                  <a:pt x="8719063" y="1583684"/>
                  <a:pt x="8708798" y="1594285"/>
                  <a:pt x="8695000" y="1603372"/>
                </a:cubicBezTo>
                <a:cubicBezTo>
                  <a:pt x="8681201" y="1612459"/>
                  <a:pt x="8664542" y="1617002"/>
                  <a:pt x="8645023" y="1617002"/>
                </a:cubicBezTo>
                <a:cubicBezTo>
                  <a:pt x="8634589" y="1617002"/>
                  <a:pt x="8624745" y="1615319"/>
                  <a:pt x="8615490" y="1611954"/>
                </a:cubicBezTo>
                <a:cubicBezTo>
                  <a:pt x="8606235" y="1608588"/>
                  <a:pt x="8597317" y="1603120"/>
                  <a:pt x="8588735" y="1595547"/>
                </a:cubicBezTo>
                <a:cubicBezTo>
                  <a:pt x="8580153" y="1587975"/>
                  <a:pt x="8573337" y="1576869"/>
                  <a:pt x="8568289" y="1562229"/>
                </a:cubicBezTo>
                <a:cubicBezTo>
                  <a:pt x="8563241" y="1547589"/>
                  <a:pt x="8560717" y="1530172"/>
                  <a:pt x="8560717" y="1509979"/>
                </a:cubicBezTo>
                <a:close/>
                <a:moveTo>
                  <a:pt x="5742831" y="1367114"/>
                </a:moveTo>
                <a:lnTo>
                  <a:pt x="5787256" y="1367114"/>
                </a:lnTo>
                <a:lnTo>
                  <a:pt x="5787256" y="1611449"/>
                </a:lnTo>
                <a:lnTo>
                  <a:pt x="5742831" y="1611449"/>
                </a:lnTo>
                <a:close/>
                <a:moveTo>
                  <a:pt x="997868" y="1367114"/>
                </a:moveTo>
                <a:lnTo>
                  <a:pt x="1042292" y="1367114"/>
                </a:lnTo>
                <a:lnTo>
                  <a:pt x="1042292" y="1501902"/>
                </a:lnTo>
                <a:cubicBezTo>
                  <a:pt x="1042292" y="1554067"/>
                  <a:pt x="1060466" y="1580150"/>
                  <a:pt x="1096813" y="1580150"/>
                </a:cubicBezTo>
                <a:cubicBezTo>
                  <a:pt x="1110612" y="1580150"/>
                  <a:pt x="1122727" y="1576111"/>
                  <a:pt x="1133161" y="1568034"/>
                </a:cubicBezTo>
                <a:cubicBezTo>
                  <a:pt x="1143594" y="1559957"/>
                  <a:pt x="1150998" y="1550365"/>
                  <a:pt x="1155373" y="1539259"/>
                </a:cubicBezTo>
                <a:cubicBezTo>
                  <a:pt x="1158065" y="1532865"/>
                  <a:pt x="1159411" y="1525292"/>
                  <a:pt x="1159411" y="1516542"/>
                </a:cubicBezTo>
                <a:lnTo>
                  <a:pt x="1159411" y="1367114"/>
                </a:lnTo>
                <a:lnTo>
                  <a:pt x="1203836" y="1367114"/>
                </a:lnTo>
                <a:lnTo>
                  <a:pt x="1203836" y="1544308"/>
                </a:lnTo>
                <a:cubicBezTo>
                  <a:pt x="1203836" y="1571905"/>
                  <a:pt x="1204509" y="1594285"/>
                  <a:pt x="1205855" y="1611449"/>
                </a:cubicBezTo>
                <a:lnTo>
                  <a:pt x="1166479" y="1611449"/>
                </a:lnTo>
                <a:lnTo>
                  <a:pt x="1163955" y="1571568"/>
                </a:lnTo>
                <a:lnTo>
                  <a:pt x="1162945" y="1571568"/>
                </a:lnTo>
                <a:cubicBezTo>
                  <a:pt x="1156214" y="1583684"/>
                  <a:pt x="1145949" y="1594285"/>
                  <a:pt x="1132151" y="1603372"/>
                </a:cubicBezTo>
                <a:cubicBezTo>
                  <a:pt x="1118353" y="1612459"/>
                  <a:pt x="1101693" y="1617002"/>
                  <a:pt x="1082173" y="1617002"/>
                </a:cubicBezTo>
                <a:cubicBezTo>
                  <a:pt x="1071740" y="1617002"/>
                  <a:pt x="1061896" y="1615319"/>
                  <a:pt x="1052641" y="1611954"/>
                </a:cubicBezTo>
                <a:cubicBezTo>
                  <a:pt x="1043386" y="1608588"/>
                  <a:pt x="1034467" y="1603120"/>
                  <a:pt x="1025885" y="1595547"/>
                </a:cubicBezTo>
                <a:cubicBezTo>
                  <a:pt x="1017303" y="1587975"/>
                  <a:pt x="1010488" y="1576869"/>
                  <a:pt x="1005440" y="1562229"/>
                </a:cubicBezTo>
                <a:cubicBezTo>
                  <a:pt x="1000392" y="1547589"/>
                  <a:pt x="997868" y="1530172"/>
                  <a:pt x="997868" y="1509979"/>
                </a:cubicBezTo>
                <a:close/>
                <a:moveTo>
                  <a:pt x="10436494" y="1362066"/>
                </a:moveTo>
                <a:cubicBezTo>
                  <a:pt x="10445916" y="1362066"/>
                  <a:pt x="10455256" y="1363664"/>
                  <a:pt x="10464512" y="1366862"/>
                </a:cubicBezTo>
                <a:cubicBezTo>
                  <a:pt x="10473767" y="1370059"/>
                  <a:pt x="10482937" y="1375275"/>
                  <a:pt x="10492024" y="1382511"/>
                </a:cubicBezTo>
                <a:cubicBezTo>
                  <a:pt x="10501112" y="1389747"/>
                  <a:pt x="10508515" y="1400516"/>
                  <a:pt x="10514236" y="1414820"/>
                </a:cubicBezTo>
                <a:cubicBezTo>
                  <a:pt x="10519958" y="1429123"/>
                  <a:pt x="10522818" y="1446203"/>
                  <a:pt x="10522818" y="1466060"/>
                </a:cubicBezTo>
                <a:lnTo>
                  <a:pt x="10522818" y="1611449"/>
                </a:lnTo>
                <a:lnTo>
                  <a:pt x="10478394" y="1611449"/>
                </a:lnTo>
                <a:lnTo>
                  <a:pt x="10478394" y="1470603"/>
                </a:lnTo>
                <a:cubicBezTo>
                  <a:pt x="10478394" y="1449064"/>
                  <a:pt x="10473851" y="1431647"/>
                  <a:pt x="10464764" y="1418354"/>
                </a:cubicBezTo>
                <a:cubicBezTo>
                  <a:pt x="10455677" y="1405060"/>
                  <a:pt x="10441373" y="1398413"/>
                  <a:pt x="10421854" y="1398413"/>
                </a:cubicBezTo>
                <a:cubicBezTo>
                  <a:pt x="10408055" y="1398413"/>
                  <a:pt x="10395772" y="1402788"/>
                  <a:pt x="10385001" y="1411538"/>
                </a:cubicBezTo>
                <a:cubicBezTo>
                  <a:pt x="10374232" y="1420289"/>
                  <a:pt x="10366661" y="1431058"/>
                  <a:pt x="10362284" y="1443847"/>
                </a:cubicBezTo>
                <a:cubicBezTo>
                  <a:pt x="10360266" y="1449232"/>
                  <a:pt x="10359255" y="1456131"/>
                  <a:pt x="10359255" y="1464545"/>
                </a:cubicBezTo>
                <a:lnTo>
                  <a:pt x="10359255" y="1611449"/>
                </a:lnTo>
                <a:lnTo>
                  <a:pt x="10314831" y="1611449"/>
                </a:lnTo>
                <a:lnTo>
                  <a:pt x="10314831" y="1433246"/>
                </a:lnTo>
                <a:cubicBezTo>
                  <a:pt x="10314831" y="1406995"/>
                  <a:pt x="10314158" y="1384951"/>
                  <a:pt x="10312812" y="1367114"/>
                </a:cubicBezTo>
                <a:lnTo>
                  <a:pt x="10352188" y="1367114"/>
                </a:lnTo>
                <a:lnTo>
                  <a:pt x="10354712" y="1407500"/>
                </a:lnTo>
                <a:lnTo>
                  <a:pt x="10355722" y="1407500"/>
                </a:lnTo>
                <a:cubicBezTo>
                  <a:pt x="10362453" y="1394711"/>
                  <a:pt x="10372886" y="1383941"/>
                  <a:pt x="10387021" y="1375191"/>
                </a:cubicBezTo>
                <a:cubicBezTo>
                  <a:pt x="10401156" y="1366441"/>
                  <a:pt x="10417647" y="1362066"/>
                  <a:pt x="10436494" y="1362066"/>
                </a:cubicBezTo>
                <a:close/>
                <a:moveTo>
                  <a:pt x="10145933" y="1362066"/>
                </a:moveTo>
                <a:cubicBezTo>
                  <a:pt x="10179925" y="1362066"/>
                  <a:pt x="10203904" y="1371489"/>
                  <a:pt x="10217871" y="1390336"/>
                </a:cubicBezTo>
                <a:cubicBezTo>
                  <a:pt x="10231839" y="1409183"/>
                  <a:pt x="10238821" y="1432909"/>
                  <a:pt x="10238821" y="1461516"/>
                </a:cubicBezTo>
                <a:lnTo>
                  <a:pt x="10238821" y="1552889"/>
                </a:lnTo>
                <a:cubicBezTo>
                  <a:pt x="10238821" y="1576448"/>
                  <a:pt x="10240000" y="1595968"/>
                  <a:pt x="10242355" y="1611449"/>
                </a:cubicBezTo>
                <a:lnTo>
                  <a:pt x="10202474" y="1611449"/>
                </a:lnTo>
                <a:lnTo>
                  <a:pt x="10198939" y="1580655"/>
                </a:lnTo>
                <a:lnTo>
                  <a:pt x="10197426" y="1580655"/>
                </a:lnTo>
                <a:cubicBezTo>
                  <a:pt x="10190021" y="1591088"/>
                  <a:pt x="10179842" y="1599754"/>
                  <a:pt x="10166883" y="1606653"/>
                </a:cubicBezTo>
                <a:cubicBezTo>
                  <a:pt x="10153927" y="1613553"/>
                  <a:pt x="10139204" y="1617002"/>
                  <a:pt x="10122712" y="1617002"/>
                </a:cubicBezTo>
                <a:cubicBezTo>
                  <a:pt x="10099154" y="1617002"/>
                  <a:pt x="10080811" y="1610103"/>
                  <a:pt x="10067686" y="1596305"/>
                </a:cubicBezTo>
                <a:cubicBezTo>
                  <a:pt x="10054560" y="1582506"/>
                  <a:pt x="10047997" y="1566015"/>
                  <a:pt x="10047997" y="1546832"/>
                </a:cubicBezTo>
                <a:cubicBezTo>
                  <a:pt x="10047997" y="1517215"/>
                  <a:pt x="10060702" y="1494582"/>
                  <a:pt x="10086111" y="1478933"/>
                </a:cubicBezTo>
                <a:cubicBezTo>
                  <a:pt x="10111521" y="1463283"/>
                  <a:pt x="10147786" y="1455627"/>
                  <a:pt x="10194901" y="1455963"/>
                </a:cubicBezTo>
                <a:lnTo>
                  <a:pt x="10194901" y="1450915"/>
                </a:lnTo>
                <a:cubicBezTo>
                  <a:pt x="10194901" y="1444857"/>
                  <a:pt x="10194313" y="1439051"/>
                  <a:pt x="10193134" y="1433498"/>
                </a:cubicBezTo>
                <a:cubicBezTo>
                  <a:pt x="10191957" y="1427945"/>
                  <a:pt x="10189600" y="1421972"/>
                  <a:pt x="10186067" y="1415577"/>
                </a:cubicBezTo>
                <a:cubicBezTo>
                  <a:pt x="10182533" y="1409183"/>
                  <a:pt x="10176813" y="1404134"/>
                  <a:pt x="10168903" y="1400432"/>
                </a:cubicBezTo>
                <a:cubicBezTo>
                  <a:pt x="10160994" y="1396730"/>
                  <a:pt x="10151150" y="1394879"/>
                  <a:pt x="10139371" y="1394879"/>
                </a:cubicBezTo>
                <a:cubicBezTo>
                  <a:pt x="10114467" y="1394879"/>
                  <a:pt x="10093096" y="1400937"/>
                  <a:pt x="10075257" y="1413053"/>
                </a:cubicBezTo>
                <a:lnTo>
                  <a:pt x="10065162" y="1383268"/>
                </a:lnTo>
                <a:cubicBezTo>
                  <a:pt x="10087711" y="1369133"/>
                  <a:pt x="10114634" y="1362066"/>
                  <a:pt x="10145933" y="1362066"/>
                </a:cubicBezTo>
                <a:close/>
                <a:moveTo>
                  <a:pt x="9636394" y="1362066"/>
                </a:moveTo>
                <a:cubicBezTo>
                  <a:pt x="9645817" y="1362066"/>
                  <a:pt x="9655157" y="1363664"/>
                  <a:pt x="9664412" y="1366862"/>
                </a:cubicBezTo>
                <a:cubicBezTo>
                  <a:pt x="9673667" y="1370059"/>
                  <a:pt x="9682837" y="1375275"/>
                  <a:pt x="9691924" y="1382511"/>
                </a:cubicBezTo>
                <a:cubicBezTo>
                  <a:pt x="9701012" y="1389747"/>
                  <a:pt x="9708416" y="1400516"/>
                  <a:pt x="9714136" y="1414820"/>
                </a:cubicBezTo>
                <a:cubicBezTo>
                  <a:pt x="9719858" y="1429123"/>
                  <a:pt x="9722718" y="1446203"/>
                  <a:pt x="9722718" y="1466060"/>
                </a:cubicBezTo>
                <a:lnTo>
                  <a:pt x="9722718" y="1611449"/>
                </a:lnTo>
                <a:lnTo>
                  <a:pt x="9678294" y="1611449"/>
                </a:lnTo>
                <a:lnTo>
                  <a:pt x="9678294" y="1470603"/>
                </a:lnTo>
                <a:cubicBezTo>
                  <a:pt x="9678294" y="1449064"/>
                  <a:pt x="9673751" y="1431647"/>
                  <a:pt x="9664664" y="1418354"/>
                </a:cubicBezTo>
                <a:cubicBezTo>
                  <a:pt x="9655577" y="1405060"/>
                  <a:pt x="9641274" y="1398413"/>
                  <a:pt x="9621754" y="1398413"/>
                </a:cubicBezTo>
                <a:cubicBezTo>
                  <a:pt x="9607956" y="1398413"/>
                  <a:pt x="9595671" y="1402788"/>
                  <a:pt x="9584901" y="1411538"/>
                </a:cubicBezTo>
                <a:cubicBezTo>
                  <a:pt x="9574132" y="1420289"/>
                  <a:pt x="9566560" y="1431058"/>
                  <a:pt x="9562184" y="1443847"/>
                </a:cubicBezTo>
                <a:cubicBezTo>
                  <a:pt x="9560165" y="1449232"/>
                  <a:pt x="9559155" y="1456131"/>
                  <a:pt x="9559155" y="1464545"/>
                </a:cubicBezTo>
                <a:lnTo>
                  <a:pt x="9559155" y="1611449"/>
                </a:lnTo>
                <a:lnTo>
                  <a:pt x="9514731" y="1611449"/>
                </a:lnTo>
                <a:lnTo>
                  <a:pt x="9514731" y="1433246"/>
                </a:lnTo>
                <a:cubicBezTo>
                  <a:pt x="9514731" y="1406995"/>
                  <a:pt x="9514058" y="1384951"/>
                  <a:pt x="9512711" y="1367114"/>
                </a:cubicBezTo>
                <a:lnTo>
                  <a:pt x="9552088" y="1367114"/>
                </a:lnTo>
                <a:lnTo>
                  <a:pt x="9554612" y="1407500"/>
                </a:lnTo>
                <a:lnTo>
                  <a:pt x="9555621" y="1407500"/>
                </a:lnTo>
                <a:cubicBezTo>
                  <a:pt x="9562353" y="1394711"/>
                  <a:pt x="9572785" y="1383941"/>
                  <a:pt x="9586920" y="1375191"/>
                </a:cubicBezTo>
                <a:cubicBezTo>
                  <a:pt x="9601056" y="1366441"/>
                  <a:pt x="9617547" y="1362066"/>
                  <a:pt x="9636394" y="1362066"/>
                </a:cubicBezTo>
                <a:close/>
                <a:moveTo>
                  <a:pt x="9207569" y="1362066"/>
                </a:moveTo>
                <a:cubicBezTo>
                  <a:pt x="9242907" y="1362066"/>
                  <a:pt x="9268316" y="1376032"/>
                  <a:pt x="9283798" y="1403966"/>
                </a:cubicBezTo>
                <a:lnTo>
                  <a:pt x="9284807" y="1403966"/>
                </a:lnTo>
                <a:lnTo>
                  <a:pt x="9286322" y="1367114"/>
                </a:lnTo>
                <a:lnTo>
                  <a:pt x="9325698" y="1367114"/>
                </a:lnTo>
                <a:cubicBezTo>
                  <a:pt x="9324352" y="1382259"/>
                  <a:pt x="9323679" y="1404471"/>
                  <a:pt x="9323679" y="1433751"/>
                </a:cubicBezTo>
                <a:lnTo>
                  <a:pt x="9323679" y="1575607"/>
                </a:lnTo>
                <a:cubicBezTo>
                  <a:pt x="9323679" y="1628445"/>
                  <a:pt x="9312068" y="1665802"/>
                  <a:pt x="9288846" y="1687678"/>
                </a:cubicBezTo>
                <a:cubicBezTo>
                  <a:pt x="9266970" y="1707198"/>
                  <a:pt x="9237185" y="1716958"/>
                  <a:pt x="9199492" y="1716958"/>
                </a:cubicBezTo>
                <a:cubicBezTo>
                  <a:pt x="9165500" y="1716958"/>
                  <a:pt x="9138408" y="1710227"/>
                  <a:pt x="9118215" y="1696765"/>
                </a:cubicBezTo>
                <a:lnTo>
                  <a:pt x="9129322" y="1662437"/>
                </a:lnTo>
                <a:cubicBezTo>
                  <a:pt x="9149177" y="1675562"/>
                  <a:pt x="9173072" y="1682125"/>
                  <a:pt x="9201007" y="1682125"/>
                </a:cubicBezTo>
                <a:cubicBezTo>
                  <a:pt x="9225238" y="1682125"/>
                  <a:pt x="9244422" y="1675225"/>
                  <a:pt x="9258557" y="1661427"/>
                </a:cubicBezTo>
                <a:cubicBezTo>
                  <a:pt x="9272692" y="1647628"/>
                  <a:pt x="9279759" y="1625921"/>
                  <a:pt x="9279759" y="1596305"/>
                </a:cubicBezTo>
                <a:lnTo>
                  <a:pt x="9279759" y="1569549"/>
                </a:lnTo>
                <a:lnTo>
                  <a:pt x="9278750" y="1569549"/>
                </a:lnTo>
                <a:cubicBezTo>
                  <a:pt x="9271682" y="1581665"/>
                  <a:pt x="9261501" y="1591509"/>
                  <a:pt x="9248207" y="1599081"/>
                </a:cubicBezTo>
                <a:cubicBezTo>
                  <a:pt x="9234913" y="1606653"/>
                  <a:pt x="9219180" y="1610440"/>
                  <a:pt x="9201007" y="1610440"/>
                </a:cubicBezTo>
                <a:cubicBezTo>
                  <a:pt x="9171053" y="1610440"/>
                  <a:pt x="9146233" y="1599081"/>
                  <a:pt x="9126545" y="1576364"/>
                </a:cubicBezTo>
                <a:cubicBezTo>
                  <a:pt x="9106857" y="1553647"/>
                  <a:pt x="9097012" y="1525292"/>
                  <a:pt x="9097012" y="1491301"/>
                </a:cubicBezTo>
                <a:cubicBezTo>
                  <a:pt x="9097012" y="1451925"/>
                  <a:pt x="9107950" y="1420541"/>
                  <a:pt x="9129826" y="1397151"/>
                </a:cubicBezTo>
                <a:cubicBezTo>
                  <a:pt x="9151701" y="1373761"/>
                  <a:pt x="9177616" y="1362066"/>
                  <a:pt x="9207569" y="1362066"/>
                </a:cubicBezTo>
                <a:close/>
                <a:moveTo>
                  <a:pt x="8960119" y="1362066"/>
                </a:moveTo>
                <a:cubicBezTo>
                  <a:pt x="8969542" y="1362066"/>
                  <a:pt x="8978881" y="1363664"/>
                  <a:pt x="8988137" y="1366862"/>
                </a:cubicBezTo>
                <a:cubicBezTo>
                  <a:pt x="8997391" y="1370059"/>
                  <a:pt x="9006563" y="1375275"/>
                  <a:pt x="9015650" y="1382511"/>
                </a:cubicBezTo>
                <a:cubicBezTo>
                  <a:pt x="9024737" y="1389747"/>
                  <a:pt x="9032140" y="1400516"/>
                  <a:pt x="9037862" y="1414820"/>
                </a:cubicBezTo>
                <a:cubicBezTo>
                  <a:pt x="9043583" y="1429123"/>
                  <a:pt x="9046444" y="1446203"/>
                  <a:pt x="9046444" y="1466060"/>
                </a:cubicBezTo>
                <a:lnTo>
                  <a:pt x="9046444" y="1611449"/>
                </a:lnTo>
                <a:lnTo>
                  <a:pt x="9002019" y="1611449"/>
                </a:lnTo>
                <a:lnTo>
                  <a:pt x="9002019" y="1470603"/>
                </a:lnTo>
                <a:cubicBezTo>
                  <a:pt x="9002019" y="1449064"/>
                  <a:pt x="8997476" y="1431647"/>
                  <a:pt x="8988389" y="1418354"/>
                </a:cubicBezTo>
                <a:cubicBezTo>
                  <a:pt x="8979302" y="1405060"/>
                  <a:pt x="8964999" y="1398413"/>
                  <a:pt x="8945479" y="1398413"/>
                </a:cubicBezTo>
                <a:cubicBezTo>
                  <a:pt x="8931680" y="1398413"/>
                  <a:pt x="8919396" y="1402788"/>
                  <a:pt x="8908627" y="1411538"/>
                </a:cubicBezTo>
                <a:cubicBezTo>
                  <a:pt x="8897857" y="1420289"/>
                  <a:pt x="8890284" y="1431058"/>
                  <a:pt x="8885910" y="1443847"/>
                </a:cubicBezTo>
                <a:cubicBezTo>
                  <a:pt x="8883891" y="1449232"/>
                  <a:pt x="8882881" y="1456131"/>
                  <a:pt x="8882881" y="1464545"/>
                </a:cubicBezTo>
                <a:lnTo>
                  <a:pt x="8882881" y="1611449"/>
                </a:lnTo>
                <a:lnTo>
                  <a:pt x="8838456" y="1611449"/>
                </a:lnTo>
                <a:lnTo>
                  <a:pt x="8838456" y="1433246"/>
                </a:lnTo>
                <a:cubicBezTo>
                  <a:pt x="8838456" y="1406995"/>
                  <a:pt x="8837783" y="1384951"/>
                  <a:pt x="8836437" y="1367114"/>
                </a:cubicBezTo>
                <a:lnTo>
                  <a:pt x="8875813" y="1367114"/>
                </a:lnTo>
                <a:lnTo>
                  <a:pt x="8878337" y="1407500"/>
                </a:lnTo>
                <a:lnTo>
                  <a:pt x="8879347" y="1407500"/>
                </a:lnTo>
                <a:cubicBezTo>
                  <a:pt x="8886078" y="1394711"/>
                  <a:pt x="8896511" y="1383941"/>
                  <a:pt x="8910647" y="1375191"/>
                </a:cubicBezTo>
                <a:cubicBezTo>
                  <a:pt x="8924781" y="1366441"/>
                  <a:pt x="8941272" y="1362066"/>
                  <a:pt x="8960119" y="1362066"/>
                </a:cubicBezTo>
                <a:close/>
                <a:moveTo>
                  <a:pt x="8447217" y="1362066"/>
                </a:moveTo>
                <a:cubicBezTo>
                  <a:pt x="8472121" y="1362066"/>
                  <a:pt x="8492651" y="1366441"/>
                  <a:pt x="8508805" y="1375191"/>
                </a:cubicBezTo>
                <a:lnTo>
                  <a:pt x="8498709" y="1409014"/>
                </a:lnTo>
                <a:cubicBezTo>
                  <a:pt x="8483900" y="1401274"/>
                  <a:pt x="8466736" y="1397403"/>
                  <a:pt x="8447217" y="1397403"/>
                </a:cubicBezTo>
                <a:cubicBezTo>
                  <a:pt x="8420293" y="1397403"/>
                  <a:pt x="8399174" y="1406238"/>
                  <a:pt x="8383861" y="1423907"/>
                </a:cubicBezTo>
                <a:cubicBezTo>
                  <a:pt x="8368548" y="1441576"/>
                  <a:pt x="8360892" y="1463535"/>
                  <a:pt x="8360892" y="1489786"/>
                </a:cubicBezTo>
                <a:cubicBezTo>
                  <a:pt x="8360892" y="1517720"/>
                  <a:pt x="8368884" y="1539932"/>
                  <a:pt x="8384871" y="1556423"/>
                </a:cubicBezTo>
                <a:cubicBezTo>
                  <a:pt x="8400857" y="1572914"/>
                  <a:pt x="8421133" y="1581160"/>
                  <a:pt x="8445702" y="1581160"/>
                </a:cubicBezTo>
                <a:cubicBezTo>
                  <a:pt x="8464549" y="1581160"/>
                  <a:pt x="8482722" y="1577289"/>
                  <a:pt x="8500223" y="1569549"/>
                </a:cubicBezTo>
                <a:lnTo>
                  <a:pt x="8507796" y="1602867"/>
                </a:lnTo>
                <a:cubicBezTo>
                  <a:pt x="8487939" y="1612291"/>
                  <a:pt x="8464549" y="1617002"/>
                  <a:pt x="8437625" y="1617002"/>
                </a:cubicBezTo>
                <a:cubicBezTo>
                  <a:pt x="8400940" y="1617002"/>
                  <a:pt x="8371493" y="1605560"/>
                  <a:pt x="8349281" y="1582674"/>
                </a:cubicBezTo>
                <a:cubicBezTo>
                  <a:pt x="8327069" y="1559789"/>
                  <a:pt x="8315962" y="1529668"/>
                  <a:pt x="8315962" y="1492310"/>
                </a:cubicBezTo>
                <a:cubicBezTo>
                  <a:pt x="8315962" y="1454280"/>
                  <a:pt x="8327994" y="1423065"/>
                  <a:pt x="8352057" y="1398665"/>
                </a:cubicBezTo>
                <a:cubicBezTo>
                  <a:pt x="8376120" y="1374266"/>
                  <a:pt x="8407841" y="1362066"/>
                  <a:pt x="8447217" y="1362066"/>
                </a:cubicBezTo>
                <a:close/>
                <a:moveTo>
                  <a:pt x="8113842" y="1362066"/>
                </a:moveTo>
                <a:cubicBezTo>
                  <a:pt x="8138746" y="1362066"/>
                  <a:pt x="8159276" y="1366441"/>
                  <a:pt x="8175430" y="1375191"/>
                </a:cubicBezTo>
                <a:lnTo>
                  <a:pt x="8165334" y="1409014"/>
                </a:lnTo>
                <a:cubicBezTo>
                  <a:pt x="8150526" y="1401274"/>
                  <a:pt x="8133362" y="1397403"/>
                  <a:pt x="8113842" y="1397403"/>
                </a:cubicBezTo>
                <a:cubicBezTo>
                  <a:pt x="8086918" y="1397403"/>
                  <a:pt x="8065798" y="1406238"/>
                  <a:pt x="8050486" y="1423907"/>
                </a:cubicBezTo>
                <a:cubicBezTo>
                  <a:pt x="8035173" y="1441576"/>
                  <a:pt x="8027516" y="1463535"/>
                  <a:pt x="8027516" y="1489786"/>
                </a:cubicBezTo>
                <a:cubicBezTo>
                  <a:pt x="8027516" y="1517720"/>
                  <a:pt x="8035509" y="1539932"/>
                  <a:pt x="8051496" y="1556423"/>
                </a:cubicBezTo>
                <a:cubicBezTo>
                  <a:pt x="8067482" y="1572914"/>
                  <a:pt x="8087759" y="1581160"/>
                  <a:pt x="8112327" y="1581160"/>
                </a:cubicBezTo>
                <a:cubicBezTo>
                  <a:pt x="8131174" y="1581160"/>
                  <a:pt x="8149348" y="1577289"/>
                  <a:pt x="8166848" y="1569549"/>
                </a:cubicBezTo>
                <a:lnTo>
                  <a:pt x="8174420" y="1602867"/>
                </a:lnTo>
                <a:cubicBezTo>
                  <a:pt x="8154564" y="1612291"/>
                  <a:pt x="8131174" y="1617002"/>
                  <a:pt x="8104250" y="1617002"/>
                </a:cubicBezTo>
                <a:cubicBezTo>
                  <a:pt x="8067566" y="1617002"/>
                  <a:pt x="8038118" y="1605560"/>
                  <a:pt x="8015906" y="1582674"/>
                </a:cubicBezTo>
                <a:cubicBezTo>
                  <a:pt x="7993693" y="1559789"/>
                  <a:pt x="7982587" y="1529668"/>
                  <a:pt x="7982587" y="1492310"/>
                </a:cubicBezTo>
                <a:cubicBezTo>
                  <a:pt x="7982587" y="1454280"/>
                  <a:pt x="7994618" y="1423065"/>
                  <a:pt x="8018682" y="1398665"/>
                </a:cubicBezTo>
                <a:cubicBezTo>
                  <a:pt x="8042746" y="1374266"/>
                  <a:pt x="8074465" y="1362066"/>
                  <a:pt x="8113842" y="1362066"/>
                </a:cubicBezTo>
                <a:close/>
                <a:moveTo>
                  <a:pt x="7598215" y="1362066"/>
                </a:moveTo>
                <a:cubicBezTo>
                  <a:pt x="7622447" y="1362066"/>
                  <a:pt x="7642304" y="1367114"/>
                  <a:pt x="7657785" y="1377210"/>
                </a:cubicBezTo>
                <a:lnTo>
                  <a:pt x="7647183" y="1409519"/>
                </a:lnTo>
                <a:cubicBezTo>
                  <a:pt x="7631703" y="1399759"/>
                  <a:pt x="7615043" y="1394879"/>
                  <a:pt x="7597206" y="1394879"/>
                </a:cubicBezTo>
                <a:cubicBezTo>
                  <a:pt x="7584417" y="1394879"/>
                  <a:pt x="7574489" y="1398076"/>
                  <a:pt x="7567421" y="1404471"/>
                </a:cubicBezTo>
                <a:cubicBezTo>
                  <a:pt x="7560354" y="1410865"/>
                  <a:pt x="7556820" y="1418774"/>
                  <a:pt x="7556820" y="1428198"/>
                </a:cubicBezTo>
                <a:cubicBezTo>
                  <a:pt x="7556820" y="1437958"/>
                  <a:pt x="7560270" y="1445698"/>
                  <a:pt x="7567169" y="1451420"/>
                </a:cubicBezTo>
                <a:cubicBezTo>
                  <a:pt x="7574068" y="1457141"/>
                  <a:pt x="7585932" y="1463367"/>
                  <a:pt x="7602759" y="1470098"/>
                </a:cubicBezTo>
                <a:cubicBezTo>
                  <a:pt x="7624298" y="1478175"/>
                  <a:pt x="7640369" y="1488020"/>
                  <a:pt x="7650970" y="1499630"/>
                </a:cubicBezTo>
                <a:cubicBezTo>
                  <a:pt x="7661571" y="1511241"/>
                  <a:pt x="7666872" y="1525797"/>
                  <a:pt x="7666872" y="1543298"/>
                </a:cubicBezTo>
                <a:cubicBezTo>
                  <a:pt x="7666872" y="1565510"/>
                  <a:pt x="7658795" y="1583347"/>
                  <a:pt x="7642640" y="1596809"/>
                </a:cubicBezTo>
                <a:cubicBezTo>
                  <a:pt x="7626486" y="1610271"/>
                  <a:pt x="7604273" y="1617002"/>
                  <a:pt x="7576003" y="1617002"/>
                </a:cubicBezTo>
                <a:cubicBezTo>
                  <a:pt x="7549752" y="1617002"/>
                  <a:pt x="7526867" y="1611281"/>
                  <a:pt x="7507347" y="1599838"/>
                </a:cubicBezTo>
                <a:lnTo>
                  <a:pt x="7517948" y="1566520"/>
                </a:lnTo>
                <a:cubicBezTo>
                  <a:pt x="7537132" y="1577962"/>
                  <a:pt x="7556820" y="1583684"/>
                  <a:pt x="7577012" y="1583684"/>
                </a:cubicBezTo>
                <a:cubicBezTo>
                  <a:pt x="7592157" y="1583684"/>
                  <a:pt x="7603768" y="1580318"/>
                  <a:pt x="7611846" y="1573587"/>
                </a:cubicBezTo>
                <a:cubicBezTo>
                  <a:pt x="7619923" y="1566856"/>
                  <a:pt x="7623961" y="1558106"/>
                  <a:pt x="7623961" y="1547336"/>
                </a:cubicBezTo>
                <a:cubicBezTo>
                  <a:pt x="7623961" y="1536903"/>
                  <a:pt x="7620596" y="1528405"/>
                  <a:pt x="7613865" y="1521843"/>
                </a:cubicBezTo>
                <a:cubicBezTo>
                  <a:pt x="7607134" y="1515280"/>
                  <a:pt x="7595523" y="1508970"/>
                  <a:pt x="7579032" y="1502912"/>
                </a:cubicBezTo>
                <a:cubicBezTo>
                  <a:pt x="7535617" y="1487094"/>
                  <a:pt x="7513909" y="1464040"/>
                  <a:pt x="7513909" y="1433751"/>
                </a:cubicBezTo>
                <a:cubicBezTo>
                  <a:pt x="7513909" y="1413558"/>
                  <a:pt x="7521651" y="1396562"/>
                  <a:pt x="7537132" y="1382763"/>
                </a:cubicBezTo>
                <a:cubicBezTo>
                  <a:pt x="7552613" y="1368965"/>
                  <a:pt x="7572974" y="1362066"/>
                  <a:pt x="7598215" y="1362066"/>
                </a:cubicBezTo>
                <a:close/>
                <a:moveTo>
                  <a:pt x="7294692" y="1362066"/>
                </a:moveTo>
                <a:cubicBezTo>
                  <a:pt x="7319596" y="1362066"/>
                  <a:pt x="7340126" y="1366441"/>
                  <a:pt x="7356281" y="1375191"/>
                </a:cubicBezTo>
                <a:lnTo>
                  <a:pt x="7346184" y="1409014"/>
                </a:lnTo>
                <a:cubicBezTo>
                  <a:pt x="7331376" y="1401274"/>
                  <a:pt x="7314212" y="1397403"/>
                  <a:pt x="7294692" y="1397403"/>
                </a:cubicBezTo>
                <a:cubicBezTo>
                  <a:pt x="7267768" y="1397403"/>
                  <a:pt x="7246649" y="1406238"/>
                  <a:pt x="7231336" y="1423907"/>
                </a:cubicBezTo>
                <a:cubicBezTo>
                  <a:pt x="7216023" y="1441576"/>
                  <a:pt x="7208367" y="1463535"/>
                  <a:pt x="7208367" y="1489786"/>
                </a:cubicBezTo>
                <a:cubicBezTo>
                  <a:pt x="7208367" y="1517720"/>
                  <a:pt x="7216359" y="1539932"/>
                  <a:pt x="7232346" y="1556423"/>
                </a:cubicBezTo>
                <a:cubicBezTo>
                  <a:pt x="7248332" y="1572914"/>
                  <a:pt x="7268609" y="1581160"/>
                  <a:pt x="7293177" y="1581160"/>
                </a:cubicBezTo>
                <a:cubicBezTo>
                  <a:pt x="7312024" y="1581160"/>
                  <a:pt x="7330198" y="1577289"/>
                  <a:pt x="7347699" y="1569549"/>
                </a:cubicBezTo>
                <a:lnTo>
                  <a:pt x="7355271" y="1602867"/>
                </a:lnTo>
                <a:cubicBezTo>
                  <a:pt x="7335414" y="1612291"/>
                  <a:pt x="7312024" y="1617002"/>
                  <a:pt x="7285100" y="1617002"/>
                </a:cubicBezTo>
                <a:cubicBezTo>
                  <a:pt x="7248416" y="1617002"/>
                  <a:pt x="7218968" y="1605560"/>
                  <a:pt x="7196756" y="1582674"/>
                </a:cubicBezTo>
                <a:cubicBezTo>
                  <a:pt x="7174543" y="1559789"/>
                  <a:pt x="7163437" y="1529668"/>
                  <a:pt x="7163437" y="1492310"/>
                </a:cubicBezTo>
                <a:cubicBezTo>
                  <a:pt x="7163437" y="1454280"/>
                  <a:pt x="7175469" y="1423065"/>
                  <a:pt x="7199533" y="1398665"/>
                </a:cubicBezTo>
                <a:cubicBezTo>
                  <a:pt x="7223596" y="1374266"/>
                  <a:pt x="7255315" y="1362066"/>
                  <a:pt x="7294692" y="1362066"/>
                </a:cubicBezTo>
                <a:close/>
                <a:moveTo>
                  <a:pt x="7008370" y="1362066"/>
                </a:moveTo>
                <a:cubicBezTo>
                  <a:pt x="7043371" y="1362066"/>
                  <a:pt x="7071726" y="1373677"/>
                  <a:pt x="7093433" y="1396899"/>
                </a:cubicBezTo>
                <a:cubicBezTo>
                  <a:pt x="7115141" y="1420120"/>
                  <a:pt x="7125995" y="1450242"/>
                  <a:pt x="7125995" y="1487262"/>
                </a:cubicBezTo>
                <a:cubicBezTo>
                  <a:pt x="7125995" y="1529331"/>
                  <a:pt x="7113879" y="1561471"/>
                  <a:pt x="7089647" y="1583684"/>
                </a:cubicBezTo>
                <a:cubicBezTo>
                  <a:pt x="7065416" y="1605896"/>
                  <a:pt x="7036977" y="1617002"/>
                  <a:pt x="7004332" y="1617002"/>
                </a:cubicBezTo>
                <a:cubicBezTo>
                  <a:pt x="6970676" y="1617002"/>
                  <a:pt x="6942743" y="1605475"/>
                  <a:pt x="6920530" y="1582422"/>
                </a:cubicBezTo>
                <a:cubicBezTo>
                  <a:pt x="6898318" y="1559368"/>
                  <a:pt x="6887212" y="1528994"/>
                  <a:pt x="6887212" y="1491301"/>
                </a:cubicBezTo>
                <a:cubicBezTo>
                  <a:pt x="6887212" y="1451925"/>
                  <a:pt x="6898739" y="1420541"/>
                  <a:pt x="6921793" y="1397151"/>
                </a:cubicBezTo>
                <a:cubicBezTo>
                  <a:pt x="6944846" y="1373761"/>
                  <a:pt x="6973706" y="1362066"/>
                  <a:pt x="7008370" y="1362066"/>
                </a:cubicBezTo>
                <a:close/>
                <a:moveTo>
                  <a:pt x="6235969" y="1362066"/>
                </a:moveTo>
                <a:cubicBezTo>
                  <a:pt x="6245393" y="1362066"/>
                  <a:pt x="6254732" y="1363664"/>
                  <a:pt x="6263987" y="1366862"/>
                </a:cubicBezTo>
                <a:cubicBezTo>
                  <a:pt x="6273242" y="1370059"/>
                  <a:pt x="6282413" y="1375275"/>
                  <a:pt x="6291500" y="1382511"/>
                </a:cubicBezTo>
                <a:cubicBezTo>
                  <a:pt x="6300587" y="1389747"/>
                  <a:pt x="6307991" y="1400516"/>
                  <a:pt x="6313712" y="1414820"/>
                </a:cubicBezTo>
                <a:cubicBezTo>
                  <a:pt x="6319433" y="1429123"/>
                  <a:pt x="6322294" y="1446203"/>
                  <a:pt x="6322294" y="1466060"/>
                </a:cubicBezTo>
                <a:lnTo>
                  <a:pt x="6322294" y="1611449"/>
                </a:lnTo>
                <a:lnTo>
                  <a:pt x="6277870" y="1611449"/>
                </a:lnTo>
                <a:lnTo>
                  <a:pt x="6277870" y="1470603"/>
                </a:lnTo>
                <a:cubicBezTo>
                  <a:pt x="6277870" y="1449064"/>
                  <a:pt x="6273326" y="1431647"/>
                  <a:pt x="6264240" y="1418354"/>
                </a:cubicBezTo>
                <a:cubicBezTo>
                  <a:pt x="6255152" y="1405060"/>
                  <a:pt x="6240849" y="1398413"/>
                  <a:pt x="6221330" y="1398413"/>
                </a:cubicBezTo>
                <a:cubicBezTo>
                  <a:pt x="6207530" y="1398413"/>
                  <a:pt x="6195247" y="1402788"/>
                  <a:pt x="6184477" y="1411538"/>
                </a:cubicBezTo>
                <a:cubicBezTo>
                  <a:pt x="6173707" y="1420289"/>
                  <a:pt x="6166135" y="1431058"/>
                  <a:pt x="6161760" y="1443847"/>
                </a:cubicBezTo>
                <a:cubicBezTo>
                  <a:pt x="6159741" y="1449232"/>
                  <a:pt x="6158731" y="1456131"/>
                  <a:pt x="6158731" y="1464545"/>
                </a:cubicBezTo>
                <a:lnTo>
                  <a:pt x="6158731" y="1611449"/>
                </a:lnTo>
                <a:lnTo>
                  <a:pt x="6114306" y="1611449"/>
                </a:lnTo>
                <a:lnTo>
                  <a:pt x="6114306" y="1433246"/>
                </a:lnTo>
                <a:cubicBezTo>
                  <a:pt x="6114306" y="1406995"/>
                  <a:pt x="6113633" y="1384951"/>
                  <a:pt x="6112287" y="1367114"/>
                </a:cubicBezTo>
                <a:lnTo>
                  <a:pt x="6151663" y="1367114"/>
                </a:lnTo>
                <a:lnTo>
                  <a:pt x="6154188" y="1407500"/>
                </a:lnTo>
                <a:lnTo>
                  <a:pt x="6155198" y="1407500"/>
                </a:lnTo>
                <a:cubicBezTo>
                  <a:pt x="6161928" y="1394711"/>
                  <a:pt x="6172362" y="1383941"/>
                  <a:pt x="6186496" y="1375191"/>
                </a:cubicBezTo>
                <a:cubicBezTo>
                  <a:pt x="6200631" y="1366441"/>
                  <a:pt x="6217122" y="1362066"/>
                  <a:pt x="6235969" y="1362066"/>
                </a:cubicBezTo>
                <a:close/>
                <a:moveTo>
                  <a:pt x="5954057" y="1362066"/>
                </a:moveTo>
                <a:cubicBezTo>
                  <a:pt x="5972904" y="1362066"/>
                  <a:pt x="5989311" y="1365852"/>
                  <a:pt x="6003278" y="1373424"/>
                </a:cubicBezTo>
                <a:cubicBezTo>
                  <a:pt x="6017245" y="1380997"/>
                  <a:pt x="6027762" y="1390841"/>
                  <a:pt x="6034829" y="1402956"/>
                </a:cubicBezTo>
                <a:cubicBezTo>
                  <a:pt x="6041897" y="1415072"/>
                  <a:pt x="6047030" y="1427272"/>
                  <a:pt x="6050227" y="1439556"/>
                </a:cubicBezTo>
                <a:cubicBezTo>
                  <a:pt x="6053424" y="1451840"/>
                  <a:pt x="6055023" y="1464208"/>
                  <a:pt x="6055023" y="1476661"/>
                </a:cubicBezTo>
                <a:cubicBezTo>
                  <a:pt x="6055023" y="1485411"/>
                  <a:pt x="6054518" y="1492310"/>
                  <a:pt x="6053508" y="1497359"/>
                </a:cubicBezTo>
                <a:lnTo>
                  <a:pt x="5881868" y="1497359"/>
                </a:lnTo>
                <a:cubicBezTo>
                  <a:pt x="5882204" y="1525965"/>
                  <a:pt x="5890197" y="1547252"/>
                  <a:pt x="5905847" y="1561219"/>
                </a:cubicBezTo>
                <a:cubicBezTo>
                  <a:pt x="5921496" y="1575186"/>
                  <a:pt x="5941437" y="1582169"/>
                  <a:pt x="5965668" y="1582169"/>
                </a:cubicBezTo>
                <a:cubicBezTo>
                  <a:pt x="5991583" y="1582169"/>
                  <a:pt x="6014132" y="1577962"/>
                  <a:pt x="6033315" y="1569549"/>
                </a:cubicBezTo>
                <a:lnTo>
                  <a:pt x="6041392" y="1601353"/>
                </a:lnTo>
                <a:cubicBezTo>
                  <a:pt x="6018170" y="1611786"/>
                  <a:pt x="5990910" y="1617002"/>
                  <a:pt x="5959611" y="1617002"/>
                </a:cubicBezTo>
                <a:cubicBezTo>
                  <a:pt x="5922590" y="1617002"/>
                  <a:pt x="5893311" y="1605728"/>
                  <a:pt x="5871771" y="1583179"/>
                </a:cubicBezTo>
                <a:cubicBezTo>
                  <a:pt x="5850232" y="1560630"/>
                  <a:pt x="5839462" y="1530677"/>
                  <a:pt x="5839462" y="1493320"/>
                </a:cubicBezTo>
                <a:cubicBezTo>
                  <a:pt x="5839462" y="1455627"/>
                  <a:pt x="5849895" y="1424327"/>
                  <a:pt x="5870761" y="1399423"/>
                </a:cubicBezTo>
                <a:cubicBezTo>
                  <a:pt x="5891628" y="1374518"/>
                  <a:pt x="5919393" y="1362066"/>
                  <a:pt x="5954057" y="1362066"/>
                </a:cubicBezTo>
                <a:close/>
                <a:moveTo>
                  <a:pt x="5159444" y="1362066"/>
                </a:moveTo>
                <a:cubicBezTo>
                  <a:pt x="5194782" y="1362066"/>
                  <a:pt x="5220191" y="1376032"/>
                  <a:pt x="5235672" y="1403966"/>
                </a:cubicBezTo>
                <a:lnTo>
                  <a:pt x="5236682" y="1403966"/>
                </a:lnTo>
                <a:lnTo>
                  <a:pt x="5238197" y="1367114"/>
                </a:lnTo>
                <a:lnTo>
                  <a:pt x="5277573" y="1367114"/>
                </a:lnTo>
                <a:cubicBezTo>
                  <a:pt x="5276227" y="1382259"/>
                  <a:pt x="5275554" y="1404471"/>
                  <a:pt x="5275554" y="1433751"/>
                </a:cubicBezTo>
                <a:lnTo>
                  <a:pt x="5275554" y="1575607"/>
                </a:lnTo>
                <a:cubicBezTo>
                  <a:pt x="5275554" y="1628445"/>
                  <a:pt x="5263943" y="1665802"/>
                  <a:pt x="5240721" y="1687678"/>
                </a:cubicBezTo>
                <a:cubicBezTo>
                  <a:pt x="5218845" y="1707198"/>
                  <a:pt x="5189061" y="1716958"/>
                  <a:pt x="5151366" y="1716958"/>
                </a:cubicBezTo>
                <a:cubicBezTo>
                  <a:pt x="5117375" y="1716958"/>
                  <a:pt x="5090283" y="1710227"/>
                  <a:pt x="5070090" y="1696765"/>
                </a:cubicBezTo>
                <a:lnTo>
                  <a:pt x="5081196" y="1662437"/>
                </a:lnTo>
                <a:cubicBezTo>
                  <a:pt x="5101053" y="1675562"/>
                  <a:pt x="5124948" y="1682125"/>
                  <a:pt x="5152881" y="1682125"/>
                </a:cubicBezTo>
                <a:cubicBezTo>
                  <a:pt x="5177112" y="1682125"/>
                  <a:pt x="5196296" y="1675225"/>
                  <a:pt x="5210431" y="1661427"/>
                </a:cubicBezTo>
                <a:cubicBezTo>
                  <a:pt x="5224566" y="1647628"/>
                  <a:pt x="5231634" y="1625921"/>
                  <a:pt x="5231634" y="1596305"/>
                </a:cubicBezTo>
                <a:lnTo>
                  <a:pt x="5231634" y="1569549"/>
                </a:lnTo>
                <a:lnTo>
                  <a:pt x="5230624" y="1569549"/>
                </a:lnTo>
                <a:cubicBezTo>
                  <a:pt x="5223557" y="1581665"/>
                  <a:pt x="5213377" y="1591509"/>
                  <a:pt x="5200082" y="1599081"/>
                </a:cubicBezTo>
                <a:cubicBezTo>
                  <a:pt x="5186789" y="1606653"/>
                  <a:pt x="5171055" y="1610440"/>
                  <a:pt x="5152881" y="1610440"/>
                </a:cubicBezTo>
                <a:cubicBezTo>
                  <a:pt x="5122929" y="1610440"/>
                  <a:pt x="5098107" y="1599081"/>
                  <a:pt x="5078420" y="1576364"/>
                </a:cubicBezTo>
                <a:cubicBezTo>
                  <a:pt x="5058731" y="1553647"/>
                  <a:pt x="5048887" y="1525292"/>
                  <a:pt x="5048887" y="1491301"/>
                </a:cubicBezTo>
                <a:cubicBezTo>
                  <a:pt x="5048887" y="1451925"/>
                  <a:pt x="5059825" y="1420541"/>
                  <a:pt x="5081701" y="1397151"/>
                </a:cubicBezTo>
                <a:cubicBezTo>
                  <a:pt x="5103577" y="1373761"/>
                  <a:pt x="5129491" y="1362066"/>
                  <a:pt x="5159444" y="1362066"/>
                </a:cubicBezTo>
                <a:close/>
                <a:moveTo>
                  <a:pt x="4911994" y="1362066"/>
                </a:moveTo>
                <a:cubicBezTo>
                  <a:pt x="4921418" y="1362066"/>
                  <a:pt x="4930757" y="1363664"/>
                  <a:pt x="4940012" y="1366862"/>
                </a:cubicBezTo>
                <a:cubicBezTo>
                  <a:pt x="4949267" y="1370059"/>
                  <a:pt x="4958438" y="1375275"/>
                  <a:pt x="4967525" y="1382511"/>
                </a:cubicBezTo>
                <a:cubicBezTo>
                  <a:pt x="4976612" y="1389747"/>
                  <a:pt x="4984016" y="1400516"/>
                  <a:pt x="4989737" y="1414820"/>
                </a:cubicBezTo>
                <a:cubicBezTo>
                  <a:pt x="4995458" y="1429123"/>
                  <a:pt x="4998319" y="1446203"/>
                  <a:pt x="4998319" y="1466060"/>
                </a:cubicBezTo>
                <a:lnTo>
                  <a:pt x="4998319" y="1611449"/>
                </a:lnTo>
                <a:lnTo>
                  <a:pt x="4953895" y="1611449"/>
                </a:lnTo>
                <a:lnTo>
                  <a:pt x="4953895" y="1470603"/>
                </a:lnTo>
                <a:cubicBezTo>
                  <a:pt x="4953895" y="1449064"/>
                  <a:pt x="4949351" y="1431647"/>
                  <a:pt x="4940265" y="1418354"/>
                </a:cubicBezTo>
                <a:cubicBezTo>
                  <a:pt x="4931177" y="1405060"/>
                  <a:pt x="4916874" y="1398413"/>
                  <a:pt x="4897355" y="1398413"/>
                </a:cubicBezTo>
                <a:cubicBezTo>
                  <a:pt x="4883555" y="1398413"/>
                  <a:pt x="4871272" y="1402788"/>
                  <a:pt x="4860503" y="1411538"/>
                </a:cubicBezTo>
                <a:cubicBezTo>
                  <a:pt x="4849732" y="1420289"/>
                  <a:pt x="4842160" y="1431058"/>
                  <a:pt x="4837785" y="1443847"/>
                </a:cubicBezTo>
                <a:cubicBezTo>
                  <a:pt x="4835766" y="1449232"/>
                  <a:pt x="4834757" y="1456131"/>
                  <a:pt x="4834757" y="1464545"/>
                </a:cubicBezTo>
                <a:lnTo>
                  <a:pt x="4834757" y="1611449"/>
                </a:lnTo>
                <a:lnTo>
                  <a:pt x="4790331" y="1611449"/>
                </a:lnTo>
                <a:lnTo>
                  <a:pt x="4790331" y="1433246"/>
                </a:lnTo>
                <a:cubicBezTo>
                  <a:pt x="4790331" y="1406995"/>
                  <a:pt x="4789658" y="1384951"/>
                  <a:pt x="4788312" y="1367114"/>
                </a:cubicBezTo>
                <a:lnTo>
                  <a:pt x="4827689" y="1367114"/>
                </a:lnTo>
                <a:lnTo>
                  <a:pt x="4830213" y="1407500"/>
                </a:lnTo>
                <a:lnTo>
                  <a:pt x="4831223" y="1407500"/>
                </a:lnTo>
                <a:cubicBezTo>
                  <a:pt x="4837954" y="1394711"/>
                  <a:pt x="4848387" y="1383941"/>
                  <a:pt x="4862522" y="1375191"/>
                </a:cubicBezTo>
                <a:cubicBezTo>
                  <a:pt x="4876657" y="1366441"/>
                  <a:pt x="4893147" y="1362066"/>
                  <a:pt x="4911994" y="1362066"/>
                </a:cubicBezTo>
                <a:close/>
                <a:moveTo>
                  <a:pt x="4617596" y="1362066"/>
                </a:moveTo>
                <a:cubicBezTo>
                  <a:pt x="4652597" y="1362066"/>
                  <a:pt x="4680952" y="1373677"/>
                  <a:pt x="4702659" y="1396899"/>
                </a:cubicBezTo>
                <a:cubicBezTo>
                  <a:pt x="4724366" y="1420120"/>
                  <a:pt x="4735220" y="1450242"/>
                  <a:pt x="4735220" y="1487262"/>
                </a:cubicBezTo>
                <a:cubicBezTo>
                  <a:pt x="4735220" y="1529331"/>
                  <a:pt x="4723104" y="1561471"/>
                  <a:pt x="4698873" y="1583684"/>
                </a:cubicBezTo>
                <a:cubicBezTo>
                  <a:pt x="4674641" y="1605896"/>
                  <a:pt x="4646202" y="1617002"/>
                  <a:pt x="4613558" y="1617002"/>
                </a:cubicBezTo>
                <a:cubicBezTo>
                  <a:pt x="4579902" y="1617002"/>
                  <a:pt x="4551969" y="1605475"/>
                  <a:pt x="4529756" y="1582422"/>
                </a:cubicBezTo>
                <a:cubicBezTo>
                  <a:pt x="4507544" y="1559368"/>
                  <a:pt x="4496438" y="1528994"/>
                  <a:pt x="4496438" y="1491301"/>
                </a:cubicBezTo>
                <a:cubicBezTo>
                  <a:pt x="4496438" y="1451925"/>
                  <a:pt x="4507965" y="1420541"/>
                  <a:pt x="4531018" y="1397151"/>
                </a:cubicBezTo>
                <a:cubicBezTo>
                  <a:pt x="4554072" y="1373761"/>
                  <a:pt x="4582931" y="1362066"/>
                  <a:pt x="4617596" y="1362066"/>
                </a:cubicBezTo>
                <a:close/>
                <a:moveTo>
                  <a:pt x="4399092" y="1362066"/>
                </a:moveTo>
                <a:cubicBezTo>
                  <a:pt x="4423997" y="1362066"/>
                  <a:pt x="4444527" y="1366441"/>
                  <a:pt x="4460681" y="1375191"/>
                </a:cubicBezTo>
                <a:lnTo>
                  <a:pt x="4450585" y="1409014"/>
                </a:lnTo>
                <a:cubicBezTo>
                  <a:pt x="4435776" y="1401274"/>
                  <a:pt x="4418612" y="1397403"/>
                  <a:pt x="4399092" y="1397403"/>
                </a:cubicBezTo>
                <a:cubicBezTo>
                  <a:pt x="4372168" y="1397403"/>
                  <a:pt x="4351050" y="1406238"/>
                  <a:pt x="4335737" y="1423907"/>
                </a:cubicBezTo>
                <a:cubicBezTo>
                  <a:pt x="4320423" y="1441576"/>
                  <a:pt x="4312768" y="1463535"/>
                  <a:pt x="4312768" y="1489786"/>
                </a:cubicBezTo>
                <a:cubicBezTo>
                  <a:pt x="4312768" y="1517720"/>
                  <a:pt x="4320760" y="1539932"/>
                  <a:pt x="4336747" y="1556423"/>
                </a:cubicBezTo>
                <a:cubicBezTo>
                  <a:pt x="4352732" y="1572914"/>
                  <a:pt x="4373010" y="1581160"/>
                  <a:pt x="4397578" y="1581160"/>
                </a:cubicBezTo>
                <a:cubicBezTo>
                  <a:pt x="4416425" y="1581160"/>
                  <a:pt x="4434598" y="1577289"/>
                  <a:pt x="4452099" y="1569549"/>
                </a:cubicBezTo>
                <a:lnTo>
                  <a:pt x="4459672" y="1602867"/>
                </a:lnTo>
                <a:cubicBezTo>
                  <a:pt x="4439815" y="1612291"/>
                  <a:pt x="4416425" y="1617002"/>
                  <a:pt x="4389501" y="1617002"/>
                </a:cubicBezTo>
                <a:cubicBezTo>
                  <a:pt x="4352817" y="1617002"/>
                  <a:pt x="4323369" y="1605560"/>
                  <a:pt x="4301157" y="1582674"/>
                </a:cubicBezTo>
                <a:cubicBezTo>
                  <a:pt x="4278944" y="1559789"/>
                  <a:pt x="4267839" y="1529668"/>
                  <a:pt x="4267839" y="1492310"/>
                </a:cubicBezTo>
                <a:cubicBezTo>
                  <a:pt x="4267839" y="1454280"/>
                  <a:pt x="4279870" y="1423065"/>
                  <a:pt x="4303934" y="1398665"/>
                </a:cubicBezTo>
                <a:cubicBezTo>
                  <a:pt x="4327996" y="1374266"/>
                  <a:pt x="4359716" y="1362066"/>
                  <a:pt x="4399092" y="1362066"/>
                </a:cubicBezTo>
                <a:close/>
                <a:moveTo>
                  <a:pt x="4020483" y="1362066"/>
                </a:moveTo>
                <a:cubicBezTo>
                  <a:pt x="4039330" y="1362066"/>
                  <a:pt x="4055737" y="1365852"/>
                  <a:pt x="4069703" y="1373424"/>
                </a:cubicBezTo>
                <a:cubicBezTo>
                  <a:pt x="4083670" y="1380997"/>
                  <a:pt x="4094187" y="1390841"/>
                  <a:pt x="4101255" y="1402956"/>
                </a:cubicBezTo>
                <a:cubicBezTo>
                  <a:pt x="4108322" y="1415072"/>
                  <a:pt x="4113455" y="1427272"/>
                  <a:pt x="4116652" y="1439556"/>
                </a:cubicBezTo>
                <a:cubicBezTo>
                  <a:pt x="4119850" y="1451840"/>
                  <a:pt x="4121448" y="1464208"/>
                  <a:pt x="4121448" y="1476661"/>
                </a:cubicBezTo>
                <a:cubicBezTo>
                  <a:pt x="4121448" y="1486084"/>
                  <a:pt x="4120775" y="1492984"/>
                  <a:pt x="4119430" y="1497359"/>
                </a:cubicBezTo>
                <a:lnTo>
                  <a:pt x="3948293" y="1497359"/>
                </a:lnTo>
                <a:cubicBezTo>
                  <a:pt x="3948630" y="1525965"/>
                  <a:pt x="3956623" y="1547252"/>
                  <a:pt x="3972272" y="1561219"/>
                </a:cubicBezTo>
                <a:cubicBezTo>
                  <a:pt x="3987922" y="1575186"/>
                  <a:pt x="4007862" y="1582169"/>
                  <a:pt x="4032094" y="1582169"/>
                </a:cubicBezTo>
                <a:cubicBezTo>
                  <a:pt x="4058009" y="1582169"/>
                  <a:pt x="4080557" y="1577962"/>
                  <a:pt x="4099741" y="1569549"/>
                </a:cubicBezTo>
                <a:lnTo>
                  <a:pt x="4107818" y="1601353"/>
                </a:lnTo>
                <a:cubicBezTo>
                  <a:pt x="4084596" y="1611786"/>
                  <a:pt x="4057335" y="1617002"/>
                  <a:pt x="4026036" y="1617002"/>
                </a:cubicBezTo>
                <a:cubicBezTo>
                  <a:pt x="3989016" y="1617002"/>
                  <a:pt x="3959735" y="1605728"/>
                  <a:pt x="3938196" y="1583179"/>
                </a:cubicBezTo>
                <a:cubicBezTo>
                  <a:pt x="3916657" y="1560630"/>
                  <a:pt x="3905888" y="1530677"/>
                  <a:pt x="3905888" y="1493320"/>
                </a:cubicBezTo>
                <a:cubicBezTo>
                  <a:pt x="3905888" y="1455627"/>
                  <a:pt x="3916321" y="1424327"/>
                  <a:pt x="3937187" y="1399423"/>
                </a:cubicBezTo>
                <a:cubicBezTo>
                  <a:pt x="3958053" y="1374518"/>
                  <a:pt x="3985818" y="1362066"/>
                  <a:pt x="4020483" y="1362066"/>
                </a:cubicBezTo>
                <a:close/>
                <a:moveTo>
                  <a:pt x="3368945" y="1362066"/>
                </a:moveTo>
                <a:cubicBezTo>
                  <a:pt x="3378369" y="1362066"/>
                  <a:pt x="3387708" y="1363664"/>
                  <a:pt x="3396963" y="1366862"/>
                </a:cubicBezTo>
                <a:cubicBezTo>
                  <a:pt x="3406217" y="1370059"/>
                  <a:pt x="3415389" y="1375275"/>
                  <a:pt x="3424476" y="1382511"/>
                </a:cubicBezTo>
                <a:cubicBezTo>
                  <a:pt x="3433563" y="1389747"/>
                  <a:pt x="3440967" y="1400516"/>
                  <a:pt x="3446688" y="1414820"/>
                </a:cubicBezTo>
                <a:cubicBezTo>
                  <a:pt x="3452409" y="1429123"/>
                  <a:pt x="3455270" y="1446203"/>
                  <a:pt x="3455270" y="1466060"/>
                </a:cubicBezTo>
                <a:lnTo>
                  <a:pt x="3455270" y="1611449"/>
                </a:lnTo>
                <a:lnTo>
                  <a:pt x="3410846" y="1611449"/>
                </a:lnTo>
                <a:lnTo>
                  <a:pt x="3410846" y="1470603"/>
                </a:lnTo>
                <a:cubicBezTo>
                  <a:pt x="3410846" y="1449064"/>
                  <a:pt x="3406302" y="1431647"/>
                  <a:pt x="3397215" y="1418354"/>
                </a:cubicBezTo>
                <a:cubicBezTo>
                  <a:pt x="3388128" y="1405060"/>
                  <a:pt x="3373825" y="1398413"/>
                  <a:pt x="3354305" y="1398413"/>
                </a:cubicBezTo>
                <a:cubicBezTo>
                  <a:pt x="3340507" y="1398413"/>
                  <a:pt x="3328222" y="1402788"/>
                  <a:pt x="3317453" y="1411538"/>
                </a:cubicBezTo>
                <a:cubicBezTo>
                  <a:pt x="3306683" y="1420289"/>
                  <a:pt x="3299111" y="1431058"/>
                  <a:pt x="3294736" y="1443847"/>
                </a:cubicBezTo>
                <a:cubicBezTo>
                  <a:pt x="3292717" y="1449232"/>
                  <a:pt x="3291707" y="1456131"/>
                  <a:pt x="3291707" y="1464545"/>
                </a:cubicBezTo>
                <a:lnTo>
                  <a:pt x="3291707" y="1611449"/>
                </a:lnTo>
                <a:lnTo>
                  <a:pt x="3247282" y="1611449"/>
                </a:lnTo>
                <a:lnTo>
                  <a:pt x="3247282" y="1433246"/>
                </a:lnTo>
                <a:cubicBezTo>
                  <a:pt x="3247282" y="1406995"/>
                  <a:pt x="3246609" y="1384951"/>
                  <a:pt x="3245263" y="1367114"/>
                </a:cubicBezTo>
                <a:lnTo>
                  <a:pt x="3284640" y="1367114"/>
                </a:lnTo>
                <a:lnTo>
                  <a:pt x="3287164" y="1407500"/>
                </a:lnTo>
                <a:lnTo>
                  <a:pt x="3288173" y="1407500"/>
                </a:lnTo>
                <a:cubicBezTo>
                  <a:pt x="3294904" y="1394711"/>
                  <a:pt x="3305338" y="1383941"/>
                  <a:pt x="3319472" y="1375191"/>
                </a:cubicBezTo>
                <a:cubicBezTo>
                  <a:pt x="3333607" y="1366441"/>
                  <a:pt x="3350098" y="1362066"/>
                  <a:pt x="3368945" y="1362066"/>
                </a:cubicBezTo>
                <a:close/>
                <a:moveTo>
                  <a:pt x="3078385" y="1362066"/>
                </a:moveTo>
                <a:cubicBezTo>
                  <a:pt x="3112377" y="1362066"/>
                  <a:pt x="3136355" y="1371489"/>
                  <a:pt x="3150322" y="1390336"/>
                </a:cubicBezTo>
                <a:cubicBezTo>
                  <a:pt x="3164289" y="1409183"/>
                  <a:pt x="3171272" y="1432909"/>
                  <a:pt x="3171272" y="1461516"/>
                </a:cubicBezTo>
                <a:lnTo>
                  <a:pt x="3171272" y="1552889"/>
                </a:lnTo>
                <a:cubicBezTo>
                  <a:pt x="3171272" y="1576448"/>
                  <a:pt x="3172451" y="1595968"/>
                  <a:pt x="3174806" y="1611449"/>
                </a:cubicBezTo>
                <a:lnTo>
                  <a:pt x="3134925" y="1611449"/>
                </a:lnTo>
                <a:lnTo>
                  <a:pt x="3131391" y="1580655"/>
                </a:lnTo>
                <a:lnTo>
                  <a:pt x="3129877" y="1580655"/>
                </a:lnTo>
                <a:cubicBezTo>
                  <a:pt x="3122473" y="1591088"/>
                  <a:pt x="3112292" y="1599754"/>
                  <a:pt x="3099335" y="1606653"/>
                </a:cubicBezTo>
                <a:cubicBezTo>
                  <a:pt x="3086378" y="1613553"/>
                  <a:pt x="3071654" y="1617002"/>
                  <a:pt x="3055163" y="1617002"/>
                </a:cubicBezTo>
                <a:cubicBezTo>
                  <a:pt x="3031604" y="1617002"/>
                  <a:pt x="3013262" y="1610103"/>
                  <a:pt x="3000137" y="1596305"/>
                </a:cubicBezTo>
                <a:cubicBezTo>
                  <a:pt x="2987011" y="1582506"/>
                  <a:pt x="2980449" y="1566015"/>
                  <a:pt x="2980449" y="1546832"/>
                </a:cubicBezTo>
                <a:cubicBezTo>
                  <a:pt x="2980449" y="1517215"/>
                  <a:pt x="2993153" y="1494582"/>
                  <a:pt x="3018563" y="1478933"/>
                </a:cubicBezTo>
                <a:cubicBezTo>
                  <a:pt x="3043972" y="1463283"/>
                  <a:pt x="3080236" y="1455627"/>
                  <a:pt x="3127353" y="1455963"/>
                </a:cubicBezTo>
                <a:lnTo>
                  <a:pt x="3127353" y="1450915"/>
                </a:lnTo>
                <a:cubicBezTo>
                  <a:pt x="3127353" y="1444857"/>
                  <a:pt x="3126764" y="1439051"/>
                  <a:pt x="3125586" y="1433498"/>
                </a:cubicBezTo>
                <a:cubicBezTo>
                  <a:pt x="3124408" y="1427945"/>
                  <a:pt x="3122052" y="1421972"/>
                  <a:pt x="3118518" y="1415577"/>
                </a:cubicBezTo>
                <a:cubicBezTo>
                  <a:pt x="3114985" y="1409183"/>
                  <a:pt x="3109264" y="1404134"/>
                  <a:pt x="3101354" y="1400432"/>
                </a:cubicBezTo>
                <a:cubicBezTo>
                  <a:pt x="3093446" y="1396730"/>
                  <a:pt x="3083601" y="1394879"/>
                  <a:pt x="3071822" y="1394879"/>
                </a:cubicBezTo>
                <a:cubicBezTo>
                  <a:pt x="3046918" y="1394879"/>
                  <a:pt x="3025547" y="1400937"/>
                  <a:pt x="3007709" y="1413053"/>
                </a:cubicBezTo>
                <a:lnTo>
                  <a:pt x="2997613" y="1383268"/>
                </a:lnTo>
                <a:cubicBezTo>
                  <a:pt x="3020162" y="1369133"/>
                  <a:pt x="3047085" y="1362066"/>
                  <a:pt x="3078385" y="1362066"/>
                </a:cubicBezTo>
                <a:close/>
                <a:moveTo>
                  <a:pt x="2283095" y="1362066"/>
                </a:moveTo>
                <a:cubicBezTo>
                  <a:pt x="2292519" y="1362066"/>
                  <a:pt x="2301858" y="1363664"/>
                  <a:pt x="2311113" y="1366862"/>
                </a:cubicBezTo>
                <a:cubicBezTo>
                  <a:pt x="2320368" y="1370059"/>
                  <a:pt x="2329539" y="1375275"/>
                  <a:pt x="2338626" y="1382511"/>
                </a:cubicBezTo>
                <a:cubicBezTo>
                  <a:pt x="2347713" y="1389747"/>
                  <a:pt x="2355116" y="1400516"/>
                  <a:pt x="2360838" y="1414820"/>
                </a:cubicBezTo>
                <a:cubicBezTo>
                  <a:pt x="2366559" y="1429123"/>
                  <a:pt x="2369420" y="1446203"/>
                  <a:pt x="2369420" y="1466060"/>
                </a:cubicBezTo>
                <a:lnTo>
                  <a:pt x="2369420" y="1611449"/>
                </a:lnTo>
                <a:lnTo>
                  <a:pt x="2324996" y="1611449"/>
                </a:lnTo>
                <a:lnTo>
                  <a:pt x="2324996" y="1470603"/>
                </a:lnTo>
                <a:cubicBezTo>
                  <a:pt x="2324996" y="1449064"/>
                  <a:pt x="2320452" y="1431647"/>
                  <a:pt x="2311365" y="1418354"/>
                </a:cubicBezTo>
                <a:cubicBezTo>
                  <a:pt x="2302278" y="1405060"/>
                  <a:pt x="2287975" y="1398413"/>
                  <a:pt x="2268455" y="1398413"/>
                </a:cubicBezTo>
                <a:cubicBezTo>
                  <a:pt x="2254656" y="1398413"/>
                  <a:pt x="2242372" y="1402788"/>
                  <a:pt x="2231603" y="1411538"/>
                </a:cubicBezTo>
                <a:cubicBezTo>
                  <a:pt x="2220833" y="1420289"/>
                  <a:pt x="2213261" y="1431058"/>
                  <a:pt x="2208886" y="1443847"/>
                </a:cubicBezTo>
                <a:cubicBezTo>
                  <a:pt x="2206867" y="1449232"/>
                  <a:pt x="2205857" y="1456131"/>
                  <a:pt x="2205857" y="1464545"/>
                </a:cubicBezTo>
                <a:lnTo>
                  <a:pt x="2205857" y="1611449"/>
                </a:lnTo>
                <a:lnTo>
                  <a:pt x="2161432" y="1611449"/>
                </a:lnTo>
                <a:lnTo>
                  <a:pt x="2161432" y="1433246"/>
                </a:lnTo>
                <a:cubicBezTo>
                  <a:pt x="2161432" y="1406995"/>
                  <a:pt x="2160759" y="1384951"/>
                  <a:pt x="2159413" y="1367114"/>
                </a:cubicBezTo>
                <a:lnTo>
                  <a:pt x="2198790" y="1367114"/>
                </a:lnTo>
                <a:lnTo>
                  <a:pt x="2201314" y="1407500"/>
                </a:lnTo>
                <a:lnTo>
                  <a:pt x="2202323" y="1407500"/>
                </a:lnTo>
                <a:cubicBezTo>
                  <a:pt x="2209054" y="1394711"/>
                  <a:pt x="2219487" y="1383941"/>
                  <a:pt x="2233622" y="1375191"/>
                </a:cubicBezTo>
                <a:cubicBezTo>
                  <a:pt x="2247757" y="1366441"/>
                  <a:pt x="2264248" y="1362066"/>
                  <a:pt x="2283095" y="1362066"/>
                </a:cubicBezTo>
                <a:close/>
                <a:moveTo>
                  <a:pt x="1992535" y="1362066"/>
                </a:moveTo>
                <a:cubicBezTo>
                  <a:pt x="2026526" y="1362066"/>
                  <a:pt x="2050505" y="1371489"/>
                  <a:pt x="2064472" y="1390336"/>
                </a:cubicBezTo>
                <a:cubicBezTo>
                  <a:pt x="2078439" y="1409183"/>
                  <a:pt x="2085423" y="1432909"/>
                  <a:pt x="2085423" y="1461516"/>
                </a:cubicBezTo>
                <a:lnTo>
                  <a:pt x="2085423" y="1552889"/>
                </a:lnTo>
                <a:cubicBezTo>
                  <a:pt x="2085423" y="1576448"/>
                  <a:pt x="2086600" y="1595968"/>
                  <a:pt x="2088957" y="1611449"/>
                </a:cubicBezTo>
                <a:lnTo>
                  <a:pt x="2049075" y="1611449"/>
                </a:lnTo>
                <a:lnTo>
                  <a:pt x="2045541" y="1580655"/>
                </a:lnTo>
                <a:lnTo>
                  <a:pt x="2044027" y="1580655"/>
                </a:lnTo>
                <a:cubicBezTo>
                  <a:pt x="2036623" y="1591088"/>
                  <a:pt x="2026442" y="1599754"/>
                  <a:pt x="2013485" y="1606653"/>
                </a:cubicBezTo>
                <a:cubicBezTo>
                  <a:pt x="2000528" y="1613553"/>
                  <a:pt x="1985804" y="1617002"/>
                  <a:pt x="1969313" y="1617002"/>
                </a:cubicBezTo>
                <a:cubicBezTo>
                  <a:pt x="1945754" y="1617002"/>
                  <a:pt x="1927413" y="1610103"/>
                  <a:pt x="1914287" y="1596305"/>
                </a:cubicBezTo>
                <a:cubicBezTo>
                  <a:pt x="1901162" y="1582506"/>
                  <a:pt x="1894599" y="1566015"/>
                  <a:pt x="1894599" y="1546832"/>
                </a:cubicBezTo>
                <a:cubicBezTo>
                  <a:pt x="1894599" y="1517215"/>
                  <a:pt x="1907304" y="1494582"/>
                  <a:pt x="1932713" y="1478933"/>
                </a:cubicBezTo>
                <a:cubicBezTo>
                  <a:pt x="1958123" y="1463283"/>
                  <a:pt x="1994386" y="1455627"/>
                  <a:pt x="2041503" y="1455963"/>
                </a:cubicBezTo>
                <a:lnTo>
                  <a:pt x="2041503" y="1450915"/>
                </a:lnTo>
                <a:cubicBezTo>
                  <a:pt x="2041503" y="1444857"/>
                  <a:pt x="2040914" y="1439051"/>
                  <a:pt x="2039736" y="1433498"/>
                </a:cubicBezTo>
                <a:cubicBezTo>
                  <a:pt x="2038558" y="1427945"/>
                  <a:pt x="2036202" y="1421972"/>
                  <a:pt x="2032668" y="1415577"/>
                </a:cubicBezTo>
                <a:cubicBezTo>
                  <a:pt x="2029135" y="1409183"/>
                  <a:pt x="2023413" y="1404134"/>
                  <a:pt x="2015505" y="1400432"/>
                </a:cubicBezTo>
                <a:cubicBezTo>
                  <a:pt x="2007595" y="1396730"/>
                  <a:pt x="1997751" y="1394879"/>
                  <a:pt x="1985972" y="1394879"/>
                </a:cubicBezTo>
                <a:cubicBezTo>
                  <a:pt x="1961067" y="1394879"/>
                  <a:pt x="1939696" y="1400937"/>
                  <a:pt x="1921859" y="1413053"/>
                </a:cubicBezTo>
                <a:lnTo>
                  <a:pt x="1911763" y="1383268"/>
                </a:lnTo>
                <a:cubicBezTo>
                  <a:pt x="1934312" y="1369133"/>
                  <a:pt x="1961236" y="1362066"/>
                  <a:pt x="1992535" y="1362066"/>
                </a:cubicBezTo>
                <a:close/>
                <a:moveTo>
                  <a:pt x="1354360" y="1362066"/>
                </a:moveTo>
                <a:cubicBezTo>
                  <a:pt x="1388351" y="1362066"/>
                  <a:pt x="1412331" y="1371489"/>
                  <a:pt x="1426297" y="1390336"/>
                </a:cubicBezTo>
                <a:cubicBezTo>
                  <a:pt x="1440264" y="1409183"/>
                  <a:pt x="1447247" y="1432909"/>
                  <a:pt x="1447247" y="1461516"/>
                </a:cubicBezTo>
                <a:lnTo>
                  <a:pt x="1447247" y="1552889"/>
                </a:lnTo>
                <a:cubicBezTo>
                  <a:pt x="1447247" y="1576448"/>
                  <a:pt x="1448425" y="1595968"/>
                  <a:pt x="1450781" y="1611449"/>
                </a:cubicBezTo>
                <a:lnTo>
                  <a:pt x="1410900" y="1611449"/>
                </a:lnTo>
                <a:lnTo>
                  <a:pt x="1407366" y="1580655"/>
                </a:lnTo>
                <a:lnTo>
                  <a:pt x="1405852" y="1580655"/>
                </a:lnTo>
                <a:cubicBezTo>
                  <a:pt x="1398448" y="1591088"/>
                  <a:pt x="1388267" y="1599754"/>
                  <a:pt x="1375310" y="1606653"/>
                </a:cubicBezTo>
                <a:cubicBezTo>
                  <a:pt x="1362353" y="1613553"/>
                  <a:pt x="1347629" y="1617002"/>
                  <a:pt x="1331138" y="1617002"/>
                </a:cubicBezTo>
                <a:cubicBezTo>
                  <a:pt x="1307579" y="1617002"/>
                  <a:pt x="1289237" y="1610103"/>
                  <a:pt x="1276112" y="1596305"/>
                </a:cubicBezTo>
                <a:cubicBezTo>
                  <a:pt x="1262986" y="1582506"/>
                  <a:pt x="1256424" y="1566015"/>
                  <a:pt x="1256424" y="1546832"/>
                </a:cubicBezTo>
                <a:cubicBezTo>
                  <a:pt x="1256424" y="1517215"/>
                  <a:pt x="1269128" y="1494582"/>
                  <a:pt x="1294538" y="1478933"/>
                </a:cubicBezTo>
                <a:cubicBezTo>
                  <a:pt x="1319947" y="1463283"/>
                  <a:pt x="1356211" y="1455627"/>
                  <a:pt x="1403328" y="1455963"/>
                </a:cubicBezTo>
                <a:lnTo>
                  <a:pt x="1403328" y="1450915"/>
                </a:lnTo>
                <a:cubicBezTo>
                  <a:pt x="1403328" y="1444857"/>
                  <a:pt x="1402739" y="1439051"/>
                  <a:pt x="1401561" y="1433498"/>
                </a:cubicBezTo>
                <a:cubicBezTo>
                  <a:pt x="1400383" y="1427945"/>
                  <a:pt x="1398027" y="1421972"/>
                  <a:pt x="1394493" y="1415577"/>
                </a:cubicBezTo>
                <a:cubicBezTo>
                  <a:pt x="1390959" y="1409183"/>
                  <a:pt x="1385238" y="1404134"/>
                  <a:pt x="1377329" y="1400432"/>
                </a:cubicBezTo>
                <a:cubicBezTo>
                  <a:pt x="1369420" y="1396730"/>
                  <a:pt x="1359576" y="1394879"/>
                  <a:pt x="1347797" y="1394879"/>
                </a:cubicBezTo>
                <a:cubicBezTo>
                  <a:pt x="1322892" y="1394879"/>
                  <a:pt x="1301521" y="1400937"/>
                  <a:pt x="1283684" y="1413053"/>
                </a:cubicBezTo>
                <a:lnTo>
                  <a:pt x="1273588" y="1383268"/>
                </a:lnTo>
                <a:cubicBezTo>
                  <a:pt x="1296136" y="1369133"/>
                  <a:pt x="1323060" y="1362066"/>
                  <a:pt x="1354360" y="1362066"/>
                </a:cubicBezTo>
                <a:close/>
                <a:moveTo>
                  <a:pt x="884368" y="1362066"/>
                </a:moveTo>
                <a:cubicBezTo>
                  <a:pt x="909272" y="1362066"/>
                  <a:pt x="929802" y="1366441"/>
                  <a:pt x="945956" y="1375191"/>
                </a:cubicBezTo>
                <a:lnTo>
                  <a:pt x="935860" y="1409014"/>
                </a:lnTo>
                <a:cubicBezTo>
                  <a:pt x="921052" y="1401274"/>
                  <a:pt x="903887" y="1397403"/>
                  <a:pt x="884368" y="1397403"/>
                </a:cubicBezTo>
                <a:cubicBezTo>
                  <a:pt x="857444" y="1397403"/>
                  <a:pt x="836325" y="1406238"/>
                  <a:pt x="821012" y="1423907"/>
                </a:cubicBezTo>
                <a:cubicBezTo>
                  <a:pt x="805699" y="1441576"/>
                  <a:pt x="798043" y="1463535"/>
                  <a:pt x="798043" y="1489786"/>
                </a:cubicBezTo>
                <a:cubicBezTo>
                  <a:pt x="798043" y="1517720"/>
                  <a:pt x="806036" y="1539932"/>
                  <a:pt x="822022" y="1556423"/>
                </a:cubicBezTo>
                <a:cubicBezTo>
                  <a:pt x="838008" y="1572914"/>
                  <a:pt x="858285" y="1581160"/>
                  <a:pt x="882853" y="1581160"/>
                </a:cubicBezTo>
                <a:cubicBezTo>
                  <a:pt x="901700" y="1581160"/>
                  <a:pt x="919874" y="1577289"/>
                  <a:pt x="937374" y="1569549"/>
                </a:cubicBezTo>
                <a:lnTo>
                  <a:pt x="944946" y="1602867"/>
                </a:lnTo>
                <a:cubicBezTo>
                  <a:pt x="925090" y="1612291"/>
                  <a:pt x="901700" y="1617002"/>
                  <a:pt x="874776" y="1617002"/>
                </a:cubicBezTo>
                <a:cubicBezTo>
                  <a:pt x="838092" y="1617002"/>
                  <a:pt x="808644" y="1605560"/>
                  <a:pt x="786431" y="1582674"/>
                </a:cubicBezTo>
                <a:cubicBezTo>
                  <a:pt x="764219" y="1559789"/>
                  <a:pt x="753113" y="1529668"/>
                  <a:pt x="753113" y="1492310"/>
                </a:cubicBezTo>
                <a:cubicBezTo>
                  <a:pt x="753113" y="1454280"/>
                  <a:pt x="765145" y="1423065"/>
                  <a:pt x="789208" y="1398665"/>
                </a:cubicBezTo>
                <a:cubicBezTo>
                  <a:pt x="813271" y="1374266"/>
                  <a:pt x="844991" y="1362066"/>
                  <a:pt x="884368" y="1362066"/>
                </a:cubicBezTo>
                <a:close/>
                <a:moveTo>
                  <a:pt x="550992" y="1362066"/>
                </a:moveTo>
                <a:cubicBezTo>
                  <a:pt x="575897" y="1362066"/>
                  <a:pt x="596427" y="1366441"/>
                  <a:pt x="612581" y="1375191"/>
                </a:cubicBezTo>
                <a:lnTo>
                  <a:pt x="602485" y="1409014"/>
                </a:lnTo>
                <a:cubicBezTo>
                  <a:pt x="587677" y="1401274"/>
                  <a:pt x="570512" y="1397403"/>
                  <a:pt x="550992" y="1397403"/>
                </a:cubicBezTo>
                <a:cubicBezTo>
                  <a:pt x="524069" y="1397403"/>
                  <a:pt x="502950" y="1406238"/>
                  <a:pt x="487637" y="1423907"/>
                </a:cubicBezTo>
                <a:cubicBezTo>
                  <a:pt x="472324" y="1441576"/>
                  <a:pt x="464667" y="1463535"/>
                  <a:pt x="464667" y="1489786"/>
                </a:cubicBezTo>
                <a:cubicBezTo>
                  <a:pt x="464667" y="1517720"/>
                  <a:pt x="472660" y="1539932"/>
                  <a:pt x="488646" y="1556423"/>
                </a:cubicBezTo>
                <a:cubicBezTo>
                  <a:pt x="504633" y="1572914"/>
                  <a:pt x="524910" y="1581160"/>
                  <a:pt x="549478" y="1581160"/>
                </a:cubicBezTo>
                <a:cubicBezTo>
                  <a:pt x="568325" y="1581160"/>
                  <a:pt x="586498" y="1577289"/>
                  <a:pt x="603999" y="1569549"/>
                </a:cubicBezTo>
                <a:lnTo>
                  <a:pt x="611571" y="1602867"/>
                </a:lnTo>
                <a:cubicBezTo>
                  <a:pt x="591715" y="1612291"/>
                  <a:pt x="568325" y="1617002"/>
                  <a:pt x="541401" y="1617002"/>
                </a:cubicBezTo>
                <a:cubicBezTo>
                  <a:pt x="504717" y="1617002"/>
                  <a:pt x="475269" y="1605560"/>
                  <a:pt x="453057" y="1582674"/>
                </a:cubicBezTo>
                <a:cubicBezTo>
                  <a:pt x="430844" y="1559789"/>
                  <a:pt x="419738" y="1529668"/>
                  <a:pt x="419738" y="1492310"/>
                </a:cubicBezTo>
                <a:cubicBezTo>
                  <a:pt x="419738" y="1454280"/>
                  <a:pt x="431770" y="1423065"/>
                  <a:pt x="455833" y="1398665"/>
                </a:cubicBezTo>
                <a:cubicBezTo>
                  <a:pt x="479896" y="1374266"/>
                  <a:pt x="511616" y="1362066"/>
                  <a:pt x="550992" y="1362066"/>
                </a:cubicBezTo>
                <a:close/>
                <a:moveTo>
                  <a:pt x="7967862" y="1312593"/>
                </a:moveTo>
                <a:cubicBezTo>
                  <a:pt x="7973920" y="1324036"/>
                  <a:pt x="7976948" y="1336151"/>
                  <a:pt x="7976948" y="1348940"/>
                </a:cubicBezTo>
                <a:cubicBezTo>
                  <a:pt x="7976948" y="1361056"/>
                  <a:pt x="7972910" y="1370984"/>
                  <a:pt x="7964833" y="1378725"/>
                </a:cubicBezTo>
                <a:cubicBezTo>
                  <a:pt x="7956756" y="1386466"/>
                  <a:pt x="7946491" y="1390672"/>
                  <a:pt x="7934038" y="1391346"/>
                </a:cubicBezTo>
                <a:lnTo>
                  <a:pt x="7928485" y="1391346"/>
                </a:lnTo>
                <a:lnTo>
                  <a:pt x="7928485" y="1544812"/>
                </a:lnTo>
                <a:cubicBezTo>
                  <a:pt x="7928485" y="1572073"/>
                  <a:pt x="7929158" y="1594285"/>
                  <a:pt x="7930504" y="1611449"/>
                </a:cubicBezTo>
                <a:lnTo>
                  <a:pt x="7891128" y="1611449"/>
                </a:lnTo>
                <a:lnTo>
                  <a:pt x="7888604" y="1571568"/>
                </a:lnTo>
                <a:lnTo>
                  <a:pt x="7887594" y="1571568"/>
                </a:lnTo>
                <a:cubicBezTo>
                  <a:pt x="7880864" y="1583684"/>
                  <a:pt x="7870598" y="1594285"/>
                  <a:pt x="7856800" y="1603372"/>
                </a:cubicBezTo>
                <a:cubicBezTo>
                  <a:pt x="7843002" y="1612459"/>
                  <a:pt x="7826342" y="1617002"/>
                  <a:pt x="7806822" y="1617002"/>
                </a:cubicBezTo>
                <a:cubicBezTo>
                  <a:pt x="7796389" y="1617002"/>
                  <a:pt x="7786545" y="1615319"/>
                  <a:pt x="7777290" y="1611954"/>
                </a:cubicBezTo>
                <a:cubicBezTo>
                  <a:pt x="7768035" y="1608588"/>
                  <a:pt x="7759116" y="1603120"/>
                  <a:pt x="7750534" y="1595547"/>
                </a:cubicBezTo>
                <a:cubicBezTo>
                  <a:pt x="7741952" y="1587975"/>
                  <a:pt x="7735137" y="1576869"/>
                  <a:pt x="7730089" y="1562229"/>
                </a:cubicBezTo>
                <a:cubicBezTo>
                  <a:pt x="7725041" y="1547589"/>
                  <a:pt x="7722517" y="1530172"/>
                  <a:pt x="7722517" y="1509979"/>
                </a:cubicBezTo>
                <a:lnTo>
                  <a:pt x="7722517" y="1367114"/>
                </a:lnTo>
                <a:lnTo>
                  <a:pt x="7766942" y="1367114"/>
                </a:lnTo>
                <a:lnTo>
                  <a:pt x="7766942" y="1502407"/>
                </a:lnTo>
                <a:cubicBezTo>
                  <a:pt x="7766942" y="1554236"/>
                  <a:pt x="7785115" y="1580150"/>
                  <a:pt x="7821462" y="1580150"/>
                </a:cubicBezTo>
                <a:cubicBezTo>
                  <a:pt x="7835260" y="1580150"/>
                  <a:pt x="7847376" y="1576111"/>
                  <a:pt x="7857810" y="1568034"/>
                </a:cubicBezTo>
                <a:cubicBezTo>
                  <a:pt x="7868242" y="1559957"/>
                  <a:pt x="7875646" y="1550365"/>
                  <a:pt x="7880022" y="1539259"/>
                </a:cubicBezTo>
                <a:cubicBezTo>
                  <a:pt x="7882714" y="1532865"/>
                  <a:pt x="7884060" y="1525292"/>
                  <a:pt x="7884060" y="1516542"/>
                </a:cubicBezTo>
                <a:lnTo>
                  <a:pt x="7884060" y="1367114"/>
                </a:lnTo>
                <a:lnTo>
                  <a:pt x="7919398" y="1367114"/>
                </a:lnTo>
                <a:cubicBezTo>
                  <a:pt x="7935216" y="1367114"/>
                  <a:pt x="7943125" y="1360551"/>
                  <a:pt x="7943125" y="1347426"/>
                </a:cubicBezTo>
                <a:cubicBezTo>
                  <a:pt x="7943125" y="1337666"/>
                  <a:pt x="7940096" y="1328074"/>
                  <a:pt x="7934038" y="1318651"/>
                </a:cubicBezTo>
                <a:close/>
                <a:moveTo>
                  <a:pt x="405013" y="1312088"/>
                </a:moveTo>
                <a:cubicBezTo>
                  <a:pt x="411070" y="1323531"/>
                  <a:pt x="414099" y="1335646"/>
                  <a:pt x="414099" y="1348435"/>
                </a:cubicBezTo>
                <a:cubicBezTo>
                  <a:pt x="414099" y="1360888"/>
                  <a:pt x="410060" y="1370984"/>
                  <a:pt x="401983" y="1378725"/>
                </a:cubicBezTo>
                <a:cubicBezTo>
                  <a:pt x="393906" y="1386466"/>
                  <a:pt x="383641" y="1390672"/>
                  <a:pt x="371189" y="1391346"/>
                </a:cubicBezTo>
                <a:lnTo>
                  <a:pt x="365636" y="1391346"/>
                </a:lnTo>
                <a:lnTo>
                  <a:pt x="365636" y="1544812"/>
                </a:lnTo>
                <a:cubicBezTo>
                  <a:pt x="365636" y="1572073"/>
                  <a:pt x="366309" y="1594285"/>
                  <a:pt x="367655" y="1611449"/>
                </a:cubicBezTo>
                <a:lnTo>
                  <a:pt x="328279" y="1611449"/>
                </a:lnTo>
                <a:lnTo>
                  <a:pt x="325755" y="1571568"/>
                </a:lnTo>
                <a:lnTo>
                  <a:pt x="324745" y="1571568"/>
                </a:lnTo>
                <a:cubicBezTo>
                  <a:pt x="318014" y="1583684"/>
                  <a:pt x="307749" y="1594285"/>
                  <a:pt x="293951" y="1603372"/>
                </a:cubicBezTo>
                <a:cubicBezTo>
                  <a:pt x="280152" y="1612459"/>
                  <a:pt x="263493" y="1617002"/>
                  <a:pt x="243973" y="1617002"/>
                </a:cubicBezTo>
                <a:cubicBezTo>
                  <a:pt x="233540" y="1617002"/>
                  <a:pt x="223696" y="1615319"/>
                  <a:pt x="214441" y="1611954"/>
                </a:cubicBezTo>
                <a:cubicBezTo>
                  <a:pt x="205186" y="1608588"/>
                  <a:pt x="196267" y="1603120"/>
                  <a:pt x="187685" y="1595547"/>
                </a:cubicBezTo>
                <a:cubicBezTo>
                  <a:pt x="179103" y="1587975"/>
                  <a:pt x="172288" y="1576869"/>
                  <a:pt x="167240" y="1562229"/>
                </a:cubicBezTo>
                <a:cubicBezTo>
                  <a:pt x="162191" y="1547589"/>
                  <a:pt x="159667" y="1530172"/>
                  <a:pt x="159667" y="1509979"/>
                </a:cubicBezTo>
                <a:lnTo>
                  <a:pt x="159667" y="1367114"/>
                </a:lnTo>
                <a:lnTo>
                  <a:pt x="204092" y="1367114"/>
                </a:lnTo>
                <a:lnTo>
                  <a:pt x="204092" y="1502407"/>
                </a:lnTo>
                <a:cubicBezTo>
                  <a:pt x="204092" y="1554236"/>
                  <a:pt x="222266" y="1580150"/>
                  <a:pt x="258613" y="1580150"/>
                </a:cubicBezTo>
                <a:cubicBezTo>
                  <a:pt x="272412" y="1580150"/>
                  <a:pt x="284527" y="1576111"/>
                  <a:pt x="294960" y="1568034"/>
                </a:cubicBezTo>
                <a:cubicBezTo>
                  <a:pt x="305394" y="1559957"/>
                  <a:pt x="312798" y="1550365"/>
                  <a:pt x="317173" y="1539259"/>
                </a:cubicBezTo>
                <a:cubicBezTo>
                  <a:pt x="319865" y="1532865"/>
                  <a:pt x="321211" y="1525292"/>
                  <a:pt x="321211" y="1516542"/>
                </a:cubicBezTo>
                <a:lnTo>
                  <a:pt x="321211" y="1367114"/>
                </a:lnTo>
                <a:lnTo>
                  <a:pt x="356549" y="1367114"/>
                </a:lnTo>
                <a:cubicBezTo>
                  <a:pt x="372367" y="1367114"/>
                  <a:pt x="380276" y="1360383"/>
                  <a:pt x="380276" y="1346921"/>
                </a:cubicBezTo>
                <a:cubicBezTo>
                  <a:pt x="380276" y="1337497"/>
                  <a:pt x="377247" y="1327906"/>
                  <a:pt x="371189" y="1318146"/>
                </a:cubicBezTo>
                <a:close/>
                <a:moveTo>
                  <a:pt x="2605468" y="1308554"/>
                </a:moveTo>
                <a:lnTo>
                  <a:pt x="2605468" y="1367114"/>
                </a:lnTo>
                <a:lnTo>
                  <a:pt x="2669076" y="1367114"/>
                </a:lnTo>
                <a:lnTo>
                  <a:pt x="2669076" y="1400937"/>
                </a:lnTo>
                <a:lnTo>
                  <a:pt x="2605468" y="1400937"/>
                </a:lnTo>
                <a:lnTo>
                  <a:pt x="2605468" y="1532696"/>
                </a:lnTo>
                <a:cubicBezTo>
                  <a:pt x="2605468" y="1564332"/>
                  <a:pt x="2616575" y="1580150"/>
                  <a:pt x="2638787" y="1580150"/>
                </a:cubicBezTo>
                <a:cubicBezTo>
                  <a:pt x="2649220" y="1580150"/>
                  <a:pt x="2657802" y="1579140"/>
                  <a:pt x="2664533" y="1577121"/>
                </a:cubicBezTo>
                <a:lnTo>
                  <a:pt x="2666553" y="1610944"/>
                </a:lnTo>
                <a:cubicBezTo>
                  <a:pt x="2655110" y="1614983"/>
                  <a:pt x="2641984" y="1617002"/>
                  <a:pt x="2627176" y="1617002"/>
                </a:cubicBezTo>
                <a:cubicBezTo>
                  <a:pt x="2606646" y="1617002"/>
                  <a:pt x="2590660" y="1610776"/>
                  <a:pt x="2579218" y="1598324"/>
                </a:cubicBezTo>
                <a:cubicBezTo>
                  <a:pt x="2567774" y="1585535"/>
                  <a:pt x="2562054" y="1564164"/>
                  <a:pt x="2562054" y="1534211"/>
                </a:cubicBezTo>
                <a:lnTo>
                  <a:pt x="2562054" y="1400937"/>
                </a:lnTo>
                <a:lnTo>
                  <a:pt x="2524192" y="1400937"/>
                </a:lnTo>
                <a:lnTo>
                  <a:pt x="2524192" y="1367114"/>
                </a:lnTo>
                <a:lnTo>
                  <a:pt x="2562054" y="1367114"/>
                </a:lnTo>
                <a:lnTo>
                  <a:pt x="2562054" y="1321680"/>
                </a:lnTo>
                <a:close/>
                <a:moveTo>
                  <a:pt x="5765043" y="1270692"/>
                </a:moveTo>
                <a:cubicBezTo>
                  <a:pt x="5773121" y="1270692"/>
                  <a:pt x="5779683" y="1273301"/>
                  <a:pt x="5784732" y="1278517"/>
                </a:cubicBezTo>
                <a:cubicBezTo>
                  <a:pt x="5789780" y="1283734"/>
                  <a:pt x="5792304" y="1290380"/>
                  <a:pt x="5792304" y="1298458"/>
                </a:cubicBezTo>
                <a:cubicBezTo>
                  <a:pt x="5792304" y="1306198"/>
                  <a:pt x="5789780" y="1312677"/>
                  <a:pt x="5784732" y="1317893"/>
                </a:cubicBezTo>
                <a:cubicBezTo>
                  <a:pt x="5779683" y="1323110"/>
                  <a:pt x="5772784" y="1325718"/>
                  <a:pt x="5764034" y="1325718"/>
                </a:cubicBezTo>
                <a:cubicBezTo>
                  <a:pt x="5755957" y="1325718"/>
                  <a:pt x="5749478" y="1323110"/>
                  <a:pt x="5744598" y="1317893"/>
                </a:cubicBezTo>
                <a:cubicBezTo>
                  <a:pt x="5739718" y="1312677"/>
                  <a:pt x="5737278" y="1306198"/>
                  <a:pt x="5737278" y="1298458"/>
                </a:cubicBezTo>
                <a:cubicBezTo>
                  <a:pt x="5737278" y="1290717"/>
                  <a:pt x="5739887" y="1284154"/>
                  <a:pt x="5745103" y="1278770"/>
                </a:cubicBezTo>
                <a:cubicBezTo>
                  <a:pt x="5750319" y="1273385"/>
                  <a:pt x="5756966" y="1270692"/>
                  <a:pt x="5765043" y="1270692"/>
                </a:cubicBezTo>
                <a:close/>
                <a:moveTo>
                  <a:pt x="10133818" y="1261605"/>
                </a:moveTo>
                <a:lnTo>
                  <a:pt x="10164612" y="1261605"/>
                </a:lnTo>
                <a:lnTo>
                  <a:pt x="10213075" y="1333795"/>
                </a:lnTo>
                <a:lnTo>
                  <a:pt x="10179252" y="1333795"/>
                </a:lnTo>
                <a:lnTo>
                  <a:pt x="10149971" y="1286342"/>
                </a:lnTo>
                <a:lnTo>
                  <a:pt x="10148962" y="1286342"/>
                </a:lnTo>
                <a:lnTo>
                  <a:pt x="10119683" y="1333795"/>
                </a:lnTo>
                <a:lnTo>
                  <a:pt x="10086364" y="1333795"/>
                </a:lnTo>
                <a:close/>
                <a:moveTo>
                  <a:pt x="8596055" y="1261605"/>
                </a:moveTo>
                <a:lnTo>
                  <a:pt x="8644518" y="1261605"/>
                </a:lnTo>
                <a:lnTo>
                  <a:pt x="8688942" y="1333795"/>
                </a:lnTo>
                <a:lnTo>
                  <a:pt x="8657643" y="1333795"/>
                </a:lnTo>
                <a:close/>
                <a:moveTo>
                  <a:pt x="7854276" y="1261605"/>
                </a:moveTo>
                <a:lnTo>
                  <a:pt x="7902739" y="1261605"/>
                </a:lnTo>
                <a:lnTo>
                  <a:pt x="7841150" y="1333795"/>
                </a:lnTo>
                <a:lnTo>
                  <a:pt x="7809851" y="1333795"/>
                </a:lnTo>
                <a:close/>
                <a:moveTo>
                  <a:pt x="6992216" y="1261605"/>
                </a:moveTo>
                <a:lnTo>
                  <a:pt x="7025029" y="1261605"/>
                </a:lnTo>
                <a:lnTo>
                  <a:pt x="7068445" y="1333795"/>
                </a:lnTo>
                <a:lnTo>
                  <a:pt x="7034621" y="1333795"/>
                </a:lnTo>
                <a:lnTo>
                  <a:pt x="7008875" y="1286342"/>
                </a:lnTo>
                <a:lnTo>
                  <a:pt x="7007865" y="1286342"/>
                </a:lnTo>
                <a:lnTo>
                  <a:pt x="6982119" y="1333795"/>
                </a:lnTo>
                <a:lnTo>
                  <a:pt x="6949811" y="1333795"/>
                </a:lnTo>
                <a:close/>
                <a:moveTo>
                  <a:pt x="5938408" y="1261605"/>
                </a:moveTo>
                <a:lnTo>
                  <a:pt x="5971222" y="1261605"/>
                </a:lnTo>
                <a:lnTo>
                  <a:pt x="6014636" y="1333795"/>
                </a:lnTo>
                <a:lnTo>
                  <a:pt x="5980813" y="1333795"/>
                </a:lnTo>
                <a:lnTo>
                  <a:pt x="5955067" y="1286342"/>
                </a:lnTo>
                <a:lnTo>
                  <a:pt x="5954057" y="1286342"/>
                </a:lnTo>
                <a:lnTo>
                  <a:pt x="5928311" y="1333795"/>
                </a:lnTo>
                <a:lnTo>
                  <a:pt x="5896003" y="1333795"/>
                </a:lnTo>
                <a:close/>
                <a:moveTo>
                  <a:pt x="4601442" y="1261605"/>
                </a:moveTo>
                <a:lnTo>
                  <a:pt x="4634255" y="1261605"/>
                </a:lnTo>
                <a:lnTo>
                  <a:pt x="4677670" y="1333795"/>
                </a:lnTo>
                <a:lnTo>
                  <a:pt x="4643847" y="1333795"/>
                </a:lnTo>
                <a:lnTo>
                  <a:pt x="4618101" y="1286342"/>
                </a:lnTo>
                <a:lnTo>
                  <a:pt x="4617091" y="1286342"/>
                </a:lnTo>
                <a:lnTo>
                  <a:pt x="4591345" y="1333795"/>
                </a:lnTo>
                <a:lnTo>
                  <a:pt x="4559036" y="1333795"/>
                </a:lnTo>
                <a:close/>
                <a:moveTo>
                  <a:pt x="4000795" y="1261605"/>
                </a:moveTo>
                <a:lnTo>
                  <a:pt x="4033103" y="1261605"/>
                </a:lnTo>
                <a:lnTo>
                  <a:pt x="4077023" y="1333795"/>
                </a:lnTo>
                <a:lnTo>
                  <a:pt x="4043200" y="1333795"/>
                </a:lnTo>
                <a:lnTo>
                  <a:pt x="4017454" y="1286342"/>
                </a:lnTo>
                <a:lnTo>
                  <a:pt x="4016445" y="1286342"/>
                </a:lnTo>
                <a:lnTo>
                  <a:pt x="3990698" y="1333795"/>
                </a:lnTo>
                <a:lnTo>
                  <a:pt x="3957884" y="1333795"/>
                </a:lnTo>
                <a:close/>
                <a:moveTo>
                  <a:pt x="3066269" y="1261605"/>
                </a:moveTo>
                <a:lnTo>
                  <a:pt x="3097064" y="1261605"/>
                </a:lnTo>
                <a:lnTo>
                  <a:pt x="3145526" y="1333795"/>
                </a:lnTo>
                <a:lnTo>
                  <a:pt x="3111703" y="1333795"/>
                </a:lnTo>
                <a:lnTo>
                  <a:pt x="3082423" y="1286342"/>
                </a:lnTo>
                <a:lnTo>
                  <a:pt x="3081414" y="1286342"/>
                </a:lnTo>
                <a:lnTo>
                  <a:pt x="3052134" y="1333795"/>
                </a:lnTo>
                <a:lnTo>
                  <a:pt x="3018816" y="1333795"/>
                </a:lnTo>
                <a:close/>
                <a:moveTo>
                  <a:pt x="9790955" y="1253023"/>
                </a:moveTo>
                <a:lnTo>
                  <a:pt x="9835380" y="1253023"/>
                </a:lnTo>
                <a:lnTo>
                  <a:pt x="9835380" y="1405985"/>
                </a:lnTo>
                <a:lnTo>
                  <a:pt x="9836389" y="1405985"/>
                </a:lnTo>
                <a:cubicBezTo>
                  <a:pt x="9844131" y="1392187"/>
                  <a:pt x="9854733" y="1381585"/>
                  <a:pt x="9868193" y="1374181"/>
                </a:cubicBezTo>
                <a:cubicBezTo>
                  <a:pt x="9882328" y="1366104"/>
                  <a:pt x="9897474" y="1362066"/>
                  <a:pt x="9913628" y="1362066"/>
                </a:cubicBezTo>
                <a:cubicBezTo>
                  <a:pt x="9920696" y="1362066"/>
                  <a:pt x="9927848" y="1362991"/>
                  <a:pt x="9935083" y="1364842"/>
                </a:cubicBezTo>
                <a:cubicBezTo>
                  <a:pt x="9942319" y="1366693"/>
                  <a:pt x="9949892" y="1369975"/>
                  <a:pt x="9957801" y="1374686"/>
                </a:cubicBezTo>
                <a:cubicBezTo>
                  <a:pt x="9965709" y="1379398"/>
                  <a:pt x="9972609" y="1385540"/>
                  <a:pt x="9978498" y="1393112"/>
                </a:cubicBezTo>
                <a:cubicBezTo>
                  <a:pt x="9984389" y="1400685"/>
                  <a:pt x="9989268" y="1410697"/>
                  <a:pt x="9993138" y="1423150"/>
                </a:cubicBezTo>
                <a:cubicBezTo>
                  <a:pt x="9997009" y="1435602"/>
                  <a:pt x="9998943" y="1449905"/>
                  <a:pt x="9998943" y="1466060"/>
                </a:cubicBezTo>
                <a:lnTo>
                  <a:pt x="9998943" y="1611449"/>
                </a:lnTo>
                <a:lnTo>
                  <a:pt x="9954519" y="1611449"/>
                </a:lnTo>
                <a:lnTo>
                  <a:pt x="9954519" y="1471108"/>
                </a:lnTo>
                <a:cubicBezTo>
                  <a:pt x="9954519" y="1449569"/>
                  <a:pt x="9949976" y="1432152"/>
                  <a:pt x="9940889" y="1418859"/>
                </a:cubicBezTo>
                <a:cubicBezTo>
                  <a:pt x="9931802" y="1405565"/>
                  <a:pt x="9917500" y="1398918"/>
                  <a:pt x="9897979" y="1398918"/>
                </a:cubicBezTo>
                <a:cubicBezTo>
                  <a:pt x="9884181" y="1398918"/>
                  <a:pt x="9871897" y="1403125"/>
                  <a:pt x="9861126" y="1411538"/>
                </a:cubicBezTo>
                <a:cubicBezTo>
                  <a:pt x="9850357" y="1419952"/>
                  <a:pt x="9842784" y="1430385"/>
                  <a:pt x="9838409" y="1442838"/>
                </a:cubicBezTo>
                <a:cubicBezTo>
                  <a:pt x="9836389" y="1448222"/>
                  <a:pt x="9835380" y="1455290"/>
                  <a:pt x="9835380" y="1464040"/>
                </a:cubicBezTo>
                <a:lnTo>
                  <a:pt x="9835380" y="1611449"/>
                </a:lnTo>
                <a:lnTo>
                  <a:pt x="9790955" y="1611449"/>
                </a:lnTo>
                <a:close/>
                <a:moveTo>
                  <a:pt x="6785724" y="1253023"/>
                </a:moveTo>
                <a:lnTo>
                  <a:pt x="6829644" y="1253023"/>
                </a:lnTo>
                <a:lnTo>
                  <a:pt x="6829644" y="1548346"/>
                </a:lnTo>
                <a:cubicBezTo>
                  <a:pt x="6829644" y="1568203"/>
                  <a:pt x="6830316" y="1589237"/>
                  <a:pt x="6831663" y="1611449"/>
                </a:cubicBezTo>
                <a:lnTo>
                  <a:pt x="6792287" y="1611449"/>
                </a:lnTo>
                <a:lnTo>
                  <a:pt x="6790267" y="1569044"/>
                </a:lnTo>
                <a:lnTo>
                  <a:pt x="6788752" y="1569044"/>
                </a:lnTo>
                <a:cubicBezTo>
                  <a:pt x="6782021" y="1583179"/>
                  <a:pt x="6771420" y="1594706"/>
                  <a:pt x="6756949" y="1603624"/>
                </a:cubicBezTo>
                <a:cubicBezTo>
                  <a:pt x="6742477" y="1612543"/>
                  <a:pt x="6725649" y="1617002"/>
                  <a:pt x="6706466" y="1617002"/>
                </a:cubicBezTo>
                <a:cubicBezTo>
                  <a:pt x="6676513" y="1617002"/>
                  <a:pt x="6651524" y="1605475"/>
                  <a:pt x="6631500" y="1582422"/>
                </a:cubicBezTo>
                <a:cubicBezTo>
                  <a:pt x="6611475" y="1559368"/>
                  <a:pt x="6601463" y="1529499"/>
                  <a:pt x="6601463" y="1492815"/>
                </a:cubicBezTo>
                <a:cubicBezTo>
                  <a:pt x="6601126" y="1453439"/>
                  <a:pt x="6611643" y="1421803"/>
                  <a:pt x="6633014" y="1397908"/>
                </a:cubicBezTo>
                <a:cubicBezTo>
                  <a:pt x="6654385" y="1374013"/>
                  <a:pt x="6680383" y="1362066"/>
                  <a:pt x="6711010" y="1362066"/>
                </a:cubicBezTo>
                <a:cubicBezTo>
                  <a:pt x="6728847" y="1362066"/>
                  <a:pt x="6744076" y="1365599"/>
                  <a:pt x="6756696" y="1372667"/>
                </a:cubicBezTo>
                <a:cubicBezTo>
                  <a:pt x="6769317" y="1379735"/>
                  <a:pt x="6778656" y="1388485"/>
                  <a:pt x="6784714" y="1398918"/>
                </a:cubicBezTo>
                <a:lnTo>
                  <a:pt x="6785724" y="1398918"/>
                </a:lnTo>
                <a:close/>
                <a:moveTo>
                  <a:pt x="5466606" y="1253023"/>
                </a:moveTo>
                <a:lnTo>
                  <a:pt x="5511031" y="1253023"/>
                </a:lnTo>
                <a:lnTo>
                  <a:pt x="5511031" y="1405985"/>
                </a:lnTo>
                <a:lnTo>
                  <a:pt x="5512040" y="1405985"/>
                </a:lnTo>
                <a:cubicBezTo>
                  <a:pt x="5519782" y="1392187"/>
                  <a:pt x="5530383" y="1381585"/>
                  <a:pt x="5543844" y="1374181"/>
                </a:cubicBezTo>
                <a:cubicBezTo>
                  <a:pt x="5557979" y="1366104"/>
                  <a:pt x="5573124" y="1362066"/>
                  <a:pt x="5589279" y="1362066"/>
                </a:cubicBezTo>
                <a:cubicBezTo>
                  <a:pt x="5596346" y="1362066"/>
                  <a:pt x="5603498" y="1362991"/>
                  <a:pt x="5610734" y="1364842"/>
                </a:cubicBezTo>
                <a:cubicBezTo>
                  <a:pt x="5617970" y="1366693"/>
                  <a:pt x="5625542" y="1369975"/>
                  <a:pt x="5633451" y="1374686"/>
                </a:cubicBezTo>
                <a:cubicBezTo>
                  <a:pt x="5641360" y="1379398"/>
                  <a:pt x="5648259" y="1385540"/>
                  <a:pt x="5654148" y="1393112"/>
                </a:cubicBezTo>
                <a:cubicBezTo>
                  <a:pt x="5660038" y="1400685"/>
                  <a:pt x="5664919" y="1410697"/>
                  <a:pt x="5668789" y="1423150"/>
                </a:cubicBezTo>
                <a:cubicBezTo>
                  <a:pt x="5672659" y="1435602"/>
                  <a:pt x="5674594" y="1449905"/>
                  <a:pt x="5674594" y="1466060"/>
                </a:cubicBezTo>
                <a:lnTo>
                  <a:pt x="5674594" y="1611449"/>
                </a:lnTo>
                <a:lnTo>
                  <a:pt x="5630170" y="1611449"/>
                </a:lnTo>
                <a:lnTo>
                  <a:pt x="5630170" y="1471108"/>
                </a:lnTo>
                <a:cubicBezTo>
                  <a:pt x="5630170" y="1449569"/>
                  <a:pt x="5625626" y="1432152"/>
                  <a:pt x="5616539" y="1418859"/>
                </a:cubicBezTo>
                <a:cubicBezTo>
                  <a:pt x="5607452" y="1405565"/>
                  <a:pt x="5593149" y="1398918"/>
                  <a:pt x="5573629" y="1398918"/>
                </a:cubicBezTo>
                <a:cubicBezTo>
                  <a:pt x="5559830" y="1398918"/>
                  <a:pt x="5547547" y="1403125"/>
                  <a:pt x="5536777" y="1411538"/>
                </a:cubicBezTo>
                <a:cubicBezTo>
                  <a:pt x="5526007" y="1419952"/>
                  <a:pt x="5518435" y="1430385"/>
                  <a:pt x="5514060" y="1442838"/>
                </a:cubicBezTo>
                <a:cubicBezTo>
                  <a:pt x="5512040" y="1448222"/>
                  <a:pt x="5511031" y="1455290"/>
                  <a:pt x="5511031" y="1464040"/>
                </a:cubicBezTo>
                <a:lnTo>
                  <a:pt x="5511031" y="1611449"/>
                </a:lnTo>
                <a:lnTo>
                  <a:pt x="5466606" y="1611449"/>
                </a:lnTo>
                <a:close/>
                <a:moveTo>
                  <a:pt x="3804399" y="1253023"/>
                </a:moveTo>
                <a:lnTo>
                  <a:pt x="3848319" y="1253023"/>
                </a:lnTo>
                <a:lnTo>
                  <a:pt x="3848319" y="1305020"/>
                </a:lnTo>
                <a:lnTo>
                  <a:pt x="3887695" y="1305020"/>
                </a:lnTo>
                <a:lnTo>
                  <a:pt x="3887695" y="1332786"/>
                </a:lnTo>
                <a:lnTo>
                  <a:pt x="3848319" y="1332786"/>
                </a:lnTo>
                <a:lnTo>
                  <a:pt x="3848319" y="1548346"/>
                </a:lnTo>
                <a:cubicBezTo>
                  <a:pt x="3848319" y="1568203"/>
                  <a:pt x="3848992" y="1589237"/>
                  <a:pt x="3850338" y="1611449"/>
                </a:cubicBezTo>
                <a:lnTo>
                  <a:pt x="3810961" y="1611449"/>
                </a:lnTo>
                <a:lnTo>
                  <a:pt x="3808942" y="1569044"/>
                </a:lnTo>
                <a:lnTo>
                  <a:pt x="3807428" y="1569044"/>
                </a:lnTo>
                <a:cubicBezTo>
                  <a:pt x="3800697" y="1583179"/>
                  <a:pt x="3790096" y="1594706"/>
                  <a:pt x="3775624" y="1603624"/>
                </a:cubicBezTo>
                <a:cubicBezTo>
                  <a:pt x="3761152" y="1612543"/>
                  <a:pt x="3744325" y="1617002"/>
                  <a:pt x="3725141" y="1617002"/>
                </a:cubicBezTo>
                <a:cubicBezTo>
                  <a:pt x="3695189" y="1617002"/>
                  <a:pt x="3670200" y="1605475"/>
                  <a:pt x="3650175" y="1582422"/>
                </a:cubicBezTo>
                <a:cubicBezTo>
                  <a:pt x="3630150" y="1559368"/>
                  <a:pt x="3620138" y="1529499"/>
                  <a:pt x="3620138" y="1492815"/>
                </a:cubicBezTo>
                <a:cubicBezTo>
                  <a:pt x="3619801" y="1453439"/>
                  <a:pt x="3630318" y="1421803"/>
                  <a:pt x="3651689" y="1397908"/>
                </a:cubicBezTo>
                <a:cubicBezTo>
                  <a:pt x="3673060" y="1374013"/>
                  <a:pt x="3699058" y="1362066"/>
                  <a:pt x="3729685" y="1362066"/>
                </a:cubicBezTo>
                <a:cubicBezTo>
                  <a:pt x="3747522" y="1362066"/>
                  <a:pt x="3762751" y="1365599"/>
                  <a:pt x="3775372" y="1372667"/>
                </a:cubicBezTo>
                <a:cubicBezTo>
                  <a:pt x="3787992" y="1379735"/>
                  <a:pt x="3797331" y="1388485"/>
                  <a:pt x="3803390" y="1398918"/>
                </a:cubicBezTo>
                <a:lnTo>
                  <a:pt x="3804399" y="1398918"/>
                </a:lnTo>
                <a:lnTo>
                  <a:pt x="3804399" y="1332786"/>
                </a:lnTo>
                <a:lnTo>
                  <a:pt x="3704948" y="1332786"/>
                </a:lnTo>
                <a:lnTo>
                  <a:pt x="3704948" y="1305020"/>
                </a:lnTo>
                <a:lnTo>
                  <a:pt x="3804399" y="1305020"/>
                </a:lnTo>
                <a:close/>
                <a:moveTo>
                  <a:pt x="2723407" y="1253023"/>
                </a:moveTo>
                <a:lnTo>
                  <a:pt x="2767832" y="1253023"/>
                </a:lnTo>
                <a:lnTo>
                  <a:pt x="2767832" y="1405985"/>
                </a:lnTo>
                <a:lnTo>
                  <a:pt x="2768842" y="1405985"/>
                </a:lnTo>
                <a:cubicBezTo>
                  <a:pt x="2776582" y="1392187"/>
                  <a:pt x="2787183" y="1381585"/>
                  <a:pt x="2800645" y="1374181"/>
                </a:cubicBezTo>
                <a:cubicBezTo>
                  <a:pt x="2814781" y="1366104"/>
                  <a:pt x="2829925" y="1362066"/>
                  <a:pt x="2846080" y="1362066"/>
                </a:cubicBezTo>
                <a:cubicBezTo>
                  <a:pt x="2853147" y="1362066"/>
                  <a:pt x="2860299" y="1362991"/>
                  <a:pt x="2867535" y="1364842"/>
                </a:cubicBezTo>
                <a:cubicBezTo>
                  <a:pt x="2874770" y="1366693"/>
                  <a:pt x="2882343" y="1369975"/>
                  <a:pt x="2890252" y="1374686"/>
                </a:cubicBezTo>
                <a:cubicBezTo>
                  <a:pt x="2898160" y="1379398"/>
                  <a:pt x="2905060" y="1385540"/>
                  <a:pt x="2910949" y="1393112"/>
                </a:cubicBezTo>
                <a:cubicBezTo>
                  <a:pt x="2916839" y="1400685"/>
                  <a:pt x="2921719" y="1410697"/>
                  <a:pt x="2925590" y="1423150"/>
                </a:cubicBezTo>
                <a:cubicBezTo>
                  <a:pt x="2929460" y="1435602"/>
                  <a:pt x="2931395" y="1449905"/>
                  <a:pt x="2931395" y="1466060"/>
                </a:cubicBezTo>
                <a:lnTo>
                  <a:pt x="2931395" y="1611449"/>
                </a:lnTo>
                <a:lnTo>
                  <a:pt x="2886970" y="1611449"/>
                </a:lnTo>
                <a:lnTo>
                  <a:pt x="2886970" y="1471108"/>
                </a:lnTo>
                <a:cubicBezTo>
                  <a:pt x="2886970" y="1449569"/>
                  <a:pt x="2882427" y="1432152"/>
                  <a:pt x="2873340" y="1418859"/>
                </a:cubicBezTo>
                <a:cubicBezTo>
                  <a:pt x="2864253" y="1405565"/>
                  <a:pt x="2849950" y="1398918"/>
                  <a:pt x="2830430" y="1398918"/>
                </a:cubicBezTo>
                <a:cubicBezTo>
                  <a:pt x="2816632" y="1398918"/>
                  <a:pt x="2804347" y="1403125"/>
                  <a:pt x="2793578" y="1411538"/>
                </a:cubicBezTo>
                <a:cubicBezTo>
                  <a:pt x="2782808" y="1419952"/>
                  <a:pt x="2775236" y="1430385"/>
                  <a:pt x="2770861" y="1442838"/>
                </a:cubicBezTo>
                <a:cubicBezTo>
                  <a:pt x="2768842" y="1448222"/>
                  <a:pt x="2767832" y="1455290"/>
                  <a:pt x="2767832" y="1464040"/>
                </a:cubicBezTo>
                <a:lnTo>
                  <a:pt x="2767832" y="1611449"/>
                </a:lnTo>
                <a:lnTo>
                  <a:pt x="2723407" y="1611449"/>
                </a:lnTo>
                <a:close/>
                <a:moveTo>
                  <a:pt x="1628032" y="1253023"/>
                </a:moveTo>
                <a:lnTo>
                  <a:pt x="1671952" y="1253023"/>
                </a:lnTo>
                <a:lnTo>
                  <a:pt x="1671952" y="1406490"/>
                </a:lnTo>
                <a:lnTo>
                  <a:pt x="1672961" y="1406490"/>
                </a:lnTo>
                <a:cubicBezTo>
                  <a:pt x="1690126" y="1376874"/>
                  <a:pt x="1717891" y="1362066"/>
                  <a:pt x="1756258" y="1362066"/>
                </a:cubicBezTo>
                <a:cubicBezTo>
                  <a:pt x="1786884" y="1362066"/>
                  <a:pt x="1811788" y="1373593"/>
                  <a:pt x="1830972" y="1396646"/>
                </a:cubicBezTo>
                <a:cubicBezTo>
                  <a:pt x="1850155" y="1419700"/>
                  <a:pt x="1859747" y="1449569"/>
                  <a:pt x="1859747" y="1486253"/>
                </a:cubicBezTo>
                <a:cubicBezTo>
                  <a:pt x="1859747" y="1527312"/>
                  <a:pt x="1848809" y="1559368"/>
                  <a:pt x="1826933" y="1582422"/>
                </a:cubicBezTo>
                <a:cubicBezTo>
                  <a:pt x="1805058" y="1605475"/>
                  <a:pt x="1779311" y="1617002"/>
                  <a:pt x="1749695" y="1617002"/>
                </a:cubicBezTo>
                <a:cubicBezTo>
                  <a:pt x="1712675" y="1617002"/>
                  <a:pt x="1685246" y="1601858"/>
                  <a:pt x="1667408" y="1571568"/>
                </a:cubicBezTo>
                <a:lnTo>
                  <a:pt x="1666399" y="1571568"/>
                </a:lnTo>
                <a:lnTo>
                  <a:pt x="1663875" y="1611449"/>
                </a:lnTo>
                <a:lnTo>
                  <a:pt x="1626012" y="1611449"/>
                </a:lnTo>
                <a:cubicBezTo>
                  <a:pt x="1627359" y="1589237"/>
                  <a:pt x="1628032" y="1568203"/>
                  <a:pt x="1628032" y="1548346"/>
                </a:cubicBezTo>
                <a:close/>
                <a:moveTo>
                  <a:pt x="37357" y="1253023"/>
                </a:moveTo>
                <a:lnTo>
                  <a:pt x="81781" y="1253023"/>
                </a:lnTo>
                <a:lnTo>
                  <a:pt x="81781" y="1611449"/>
                </a:lnTo>
                <a:lnTo>
                  <a:pt x="37357" y="1611449"/>
                </a:lnTo>
                <a:close/>
                <a:moveTo>
                  <a:pt x="2001117" y="1247470"/>
                </a:moveTo>
                <a:cubicBezTo>
                  <a:pt x="2013569" y="1247470"/>
                  <a:pt x="2023834" y="1251004"/>
                  <a:pt x="2031911" y="1258072"/>
                </a:cubicBezTo>
                <a:cubicBezTo>
                  <a:pt x="2039989" y="1265139"/>
                  <a:pt x="2044027" y="1274226"/>
                  <a:pt x="2044027" y="1285332"/>
                </a:cubicBezTo>
                <a:cubicBezTo>
                  <a:pt x="2044027" y="1296102"/>
                  <a:pt x="2038221" y="1307376"/>
                  <a:pt x="2026611" y="1319156"/>
                </a:cubicBezTo>
                <a:cubicBezTo>
                  <a:pt x="2014999" y="1330935"/>
                  <a:pt x="2008016" y="1339349"/>
                  <a:pt x="2005660" y="1344397"/>
                </a:cubicBezTo>
                <a:lnTo>
                  <a:pt x="1981934" y="1338339"/>
                </a:lnTo>
                <a:cubicBezTo>
                  <a:pt x="1983952" y="1331271"/>
                  <a:pt x="1989254" y="1323110"/>
                  <a:pt x="1997836" y="1313855"/>
                </a:cubicBezTo>
                <a:cubicBezTo>
                  <a:pt x="2006417" y="1304600"/>
                  <a:pt x="2010708" y="1296775"/>
                  <a:pt x="2010708" y="1290380"/>
                </a:cubicBezTo>
                <a:cubicBezTo>
                  <a:pt x="2010708" y="1285332"/>
                  <a:pt x="2009110" y="1281294"/>
                  <a:pt x="2005913" y="1278265"/>
                </a:cubicBezTo>
                <a:cubicBezTo>
                  <a:pt x="2002715" y="1275236"/>
                  <a:pt x="1998593" y="1273721"/>
                  <a:pt x="1993544" y="1273721"/>
                </a:cubicBezTo>
                <a:cubicBezTo>
                  <a:pt x="1984794" y="1273721"/>
                  <a:pt x="1976549" y="1279611"/>
                  <a:pt x="1968808" y="1291390"/>
                </a:cubicBezTo>
                <a:lnTo>
                  <a:pt x="1951644" y="1280789"/>
                </a:lnTo>
                <a:cubicBezTo>
                  <a:pt x="1962750" y="1258577"/>
                  <a:pt x="1979241" y="1247470"/>
                  <a:pt x="2001117" y="1247470"/>
                </a:cubicBezTo>
                <a:close/>
                <a:moveTo>
                  <a:pt x="1104386" y="1246966"/>
                </a:moveTo>
                <a:cubicBezTo>
                  <a:pt x="1116501" y="1246966"/>
                  <a:pt x="1126598" y="1250499"/>
                  <a:pt x="1134675" y="1257567"/>
                </a:cubicBezTo>
                <a:cubicBezTo>
                  <a:pt x="1142752" y="1264634"/>
                  <a:pt x="1146791" y="1273721"/>
                  <a:pt x="1146791" y="1284827"/>
                </a:cubicBezTo>
                <a:cubicBezTo>
                  <a:pt x="1146791" y="1295597"/>
                  <a:pt x="1141069" y="1306871"/>
                  <a:pt x="1129627" y="1318651"/>
                </a:cubicBezTo>
                <a:cubicBezTo>
                  <a:pt x="1118184" y="1330430"/>
                  <a:pt x="1111285" y="1338844"/>
                  <a:pt x="1108929" y="1343892"/>
                </a:cubicBezTo>
                <a:lnTo>
                  <a:pt x="1084697" y="1337834"/>
                </a:lnTo>
                <a:cubicBezTo>
                  <a:pt x="1086717" y="1330766"/>
                  <a:pt x="1092017" y="1322605"/>
                  <a:pt x="1100599" y="1313350"/>
                </a:cubicBezTo>
                <a:cubicBezTo>
                  <a:pt x="1109181" y="1304095"/>
                  <a:pt x="1113472" y="1296270"/>
                  <a:pt x="1113472" y="1289876"/>
                </a:cubicBezTo>
                <a:cubicBezTo>
                  <a:pt x="1113472" y="1284827"/>
                  <a:pt x="1111874" y="1280789"/>
                  <a:pt x="1108677" y="1277760"/>
                </a:cubicBezTo>
                <a:cubicBezTo>
                  <a:pt x="1105479" y="1274731"/>
                  <a:pt x="1101525" y="1273217"/>
                  <a:pt x="1096813" y="1273217"/>
                </a:cubicBezTo>
                <a:cubicBezTo>
                  <a:pt x="1087390" y="1273217"/>
                  <a:pt x="1079144" y="1279106"/>
                  <a:pt x="1072077" y="1290885"/>
                </a:cubicBezTo>
                <a:lnTo>
                  <a:pt x="1054913" y="1280284"/>
                </a:lnTo>
                <a:cubicBezTo>
                  <a:pt x="1065346" y="1258072"/>
                  <a:pt x="1081837" y="1246966"/>
                  <a:pt x="1104386" y="1246966"/>
                </a:cubicBezTo>
                <a:close/>
                <a:moveTo>
                  <a:pt x="7089142" y="1220715"/>
                </a:moveTo>
                <a:lnTo>
                  <a:pt x="7130033" y="1220715"/>
                </a:lnTo>
                <a:lnTo>
                  <a:pt x="7080056" y="1286847"/>
                </a:lnTo>
                <a:lnTo>
                  <a:pt x="7054310" y="1286847"/>
                </a:lnTo>
                <a:close/>
                <a:moveTo>
                  <a:pt x="6035334" y="1220715"/>
                </a:moveTo>
                <a:lnTo>
                  <a:pt x="6076225" y="1220715"/>
                </a:lnTo>
                <a:lnTo>
                  <a:pt x="6026248" y="1286847"/>
                </a:lnTo>
                <a:lnTo>
                  <a:pt x="6000502" y="1286847"/>
                </a:lnTo>
                <a:close/>
                <a:moveTo>
                  <a:pt x="4698369" y="1220715"/>
                </a:moveTo>
                <a:lnTo>
                  <a:pt x="4739259" y="1220715"/>
                </a:lnTo>
                <a:lnTo>
                  <a:pt x="4689281" y="1286847"/>
                </a:lnTo>
                <a:lnTo>
                  <a:pt x="4663535" y="1286847"/>
                </a:lnTo>
                <a:close/>
                <a:moveTo>
                  <a:pt x="4086110" y="1203551"/>
                </a:moveTo>
                <a:cubicBezTo>
                  <a:pt x="4097553" y="1203551"/>
                  <a:pt x="4107145" y="1207084"/>
                  <a:pt x="4114885" y="1214152"/>
                </a:cubicBezTo>
                <a:cubicBezTo>
                  <a:pt x="4122626" y="1221219"/>
                  <a:pt x="4126496" y="1229633"/>
                  <a:pt x="4126496" y="1239393"/>
                </a:cubicBezTo>
                <a:cubicBezTo>
                  <a:pt x="4126496" y="1246797"/>
                  <a:pt x="4124645" y="1253023"/>
                  <a:pt x="4120943" y="1258072"/>
                </a:cubicBezTo>
                <a:cubicBezTo>
                  <a:pt x="4117241" y="1263120"/>
                  <a:pt x="4112277" y="1268505"/>
                  <a:pt x="4106051" y="1274226"/>
                </a:cubicBezTo>
                <a:cubicBezTo>
                  <a:pt x="4099824" y="1279948"/>
                  <a:pt x="4095029" y="1285669"/>
                  <a:pt x="4091663" y="1291390"/>
                </a:cubicBezTo>
                <a:lnTo>
                  <a:pt x="4069451" y="1285332"/>
                </a:lnTo>
                <a:cubicBezTo>
                  <a:pt x="4071807" y="1278938"/>
                  <a:pt x="4076687" y="1271870"/>
                  <a:pt x="4084091" y="1264130"/>
                </a:cubicBezTo>
                <a:cubicBezTo>
                  <a:pt x="4091495" y="1256389"/>
                  <a:pt x="4095197" y="1249658"/>
                  <a:pt x="4095197" y="1243937"/>
                </a:cubicBezTo>
                <a:cubicBezTo>
                  <a:pt x="4095197" y="1239225"/>
                  <a:pt x="4093599" y="1235355"/>
                  <a:pt x="4090401" y="1232326"/>
                </a:cubicBezTo>
                <a:cubicBezTo>
                  <a:pt x="4087204" y="1229297"/>
                  <a:pt x="4083249" y="1227782"/>
                  <a:pt x="4078538" y="1227782"/>
                </a:cubicBezTo>
                <a:cubicBezTo>
                  <a:pt x="4070124" y="1227782"/>
                  <a:pt x="4062047" y="1233840"/>
                  <a:pt x="4054306" y="1245956"/>
                </a:cubicBezTo>
                <a:lnTo>
                  <a:pt x="4037647" y="1235859"/>
                </a:lnTo>
                <a:cubicBezTo>
                  <a:pt x="4049090" y="1214320"/>
                  <a:pt x="4065244" y="1203551"/>
                  <a:pt x="4086110" y="1203551"/>
                </a:cubicBezTo>
                <a:close/>
                <a:moveTo>
                  <a:pt x="3624472" y="1042235"/>
                </a:moveTo>
                <a:cubicBezTo>
                  <a:pt x="3631539" y="1042235"/>
                  <a:pt x="3637429" y="1044759"/>
                  <a:pt x="3642140" y="1049808"/>
                </a:cubicBezTo>
                <a:cubicBezTo>
                  <a:pt x="3646852" y="1054856"/>
                  <a:pt x="3649208" y="1061082"/>
                  <a:pt x="3649208" y="1068486"/>
                </a:cubicBezTo>
                <a:cubicBezTo>
                  <a:pt x="3649208" y="1075554"/>
                  <a:pt x="3646852" y="1081611"/>
                  <a:pt x="3642140" y="1086660"/>
                </a:cubicBezTo>
                <a:cubicBezTo>
                  <a:pt x="3637429" y="1091708"/>
                  <a:pt x="3631371" y="1094232"/>
                  <a:pt x="3623967" y="1094232"/>
                </a:cubicBezTo>
                <a:cubicBezTo>
                  <a:pt x="3616899" y="1094232"/>
                  <a:pt x="3610926" y="1091708"/>
                  <a:pt x="3606046" y="1086660"/>
                </a:cubicBezTo>
                <a:cubicBezTo>
                  <a:pt x="3601167" y="1081611"/>
                  <a:pt x="3598727" y="1075554"/>
                  <a:pt x="3598727" y="1068486"/>
                </a:cubicBezTo>
                <a:cubicBezTo>
                  <a:pt x="3598727" y="1061082"/>
                  <a:pt x="3601251" y="1054856"/>
                  <a:pt x="3606299" y="1049808"/>
                </a:cubicBezTo>
                <a:cubicBezTo>
                  <a:pt x="3611347" y="1044759"/>
                  <a:pt x="3617404" y="1042235"/>
                  <a:pt x="3624472" y="1042235"/>
                </a:cubicBezTo>
                <a:close/>
                <a:moveTo>
                  <a:pt x="2805322" y="1042235"/>
                </a:moveTo>
                <a:cubicBezTo>
                  <a:pt x="2812390" y="1042235"/>
                  <a:pt x="2818280" y="1044759"/>
                  <a:pt x="2822992" y="1049808"/>
                </a:cubicBezTo>
                <a:cubicBezTo>
                  <a:pt x="2827703" y="1054856"/>
                  <a:pt x="2830059" y="1061082"/>
                  <a:pt x="2830059" y="1068486"/>
                </a:cubicBezTo>
                <a:cubicBezTo>
                  <a:pt x="2830059" y="1075554"/>
                  <a:pt x="2827703" y="1081611"/>
                  <a:pt x="2822992" y="1086660"/>
                </a:cubicBezTo>
                <a:cubicBezTo>
                  <a:pt x="2818280" y="1091708"/>
                  <a:pt x="2812222" y="1094232"/>
                  <a:pt x="2804818" y="1094232"/>
                </a:cubicBezTo>
                <a:cubicBezTo>
                  <a:pt x="2797750" y="1094232"/>
                  <a:pt x="2791776" y="1091708"/>
                  <a:pt x="2786896" y="1086660"/>
                </a:cubicBezTo>
                <a:cubicBezTo>
                  <a:pt x="2782016" y="1081611"/>
                  <a:pt x="2779577" y="1075554"/>
                  <a:pt x="2779577" y="1068486"/>
                </a:cubicBezTo>
                <a:cubicBezTo>
                  <a:pt x="2779577" y="1061082"/>
                  <a:pt x="2782100" y="1054856"/>
                  <a:pt x="2787148" y="1049808"/>
                </a:cubicBezTo>
                <a:cubicBezTo>
                  <a:pt x="2792197" y="1044759"/>
                  <a:pt x="2798255" y="1042235"/>
                  <a:pt x="2805322" y="1042235"/>
                </a:cubicBezTo>
                <a:close/>
                <a:moveTo>
                  <a:pt x="9860993" y="938241"/>
                </a:moveTo>
                <a:cubicBezTo>
                  <a:pt x="9854935" y="959780"/>
                  <a:pt x="9847111" y="982666"/>
                  <a:pt x="9837518" y="1006897"/>
                </a:cubicBezTo>
                <a:cubicBezTo>
                  <a:pt x="9827927" y="1031129"/>
                  <a:pt x="9819597" y="1049134"/>
                  <a:pt x="9812530" y="1060914"/>
                </a:cubicBezTo>
                <a:lnTo>
                  <a:pt x="9781231" y="1064448"/>
                </a:lnTo>
                <a:cubicBezTo>
                  <a:pt x="9794693" y="1027427"/>
                  <a:pt x="9804790" y="987041"/>
                  <a:pt x="9811520" y="943289"/>
                </a:cubicBezTo>
                <a:close/>
                <a:moveTo>
                  <a:pt x="2098119" y="938241"/>
                </a:moveTo>
                <a:cubicBezTo>
                  <a:pt x="2092061" y="959780"/>
                  <a:pt x="2084237" y="982666"/>
                  <a:pt x="2074645" y="1006897"/>
                </a:cubicBezTo>
                <a:cubicBezTo>
                  <a:pt x="2065054" y="1031129"/>
                  <a:pt x="2056724" y="1049134"/>
                  <a:pt x="2049656" y="1060914"/>
                </a:cubicBezTo>
                <a:lnTo>
                  <a:pt x="2018358" y="1064448"/>
                </a:lnTo>
                <a:cubicBezTo>
                  <a:pt x="2031820" y="1027427"/>
                  <a:pt x="2041916" y="987041"/>
                  <a:pt x="2048647" y="943289"/>
                </a:cubicBezTo>
                <a:close/>
                <a:moveTo>
                  <a:pt x="7165418" y="937736"/>
                </a:moveTo>
                <a:cubicBezTo>
                  <a:pt x="7159361" y="959276"/>
                  <a:pt x="7151536" y="982077"/>
                  <a:pt x="7141944" y="1006140"/>
                </a:cubicBezTo>
                <a:cubicBezTo>
                  <a:pt x="7132352" y="1030204"/>
                  <a:pt x="7124023" y="1048293"/>
                  <a:pt x="7116956" y="1060409"/>
                </a:cubicBezTo>
                <a:lnTo>
                  <a:pt x="7086161" y="1063943"/>
                </a:lnTo>
                <a:cubicBezTo>
                  <a:pt x="7099960" y="1026249"/>
                  <a:pt x="7110056" y="985863"/>
                  <a:pt x="7116450" y="942785"/>
                </a:cubicBezTo>
                <a:close/>
                <a:moveTo>
                  <a:pt x="8719537" y="877157"/>
                </a:moveTo>
                <a:cubicBezTo>
                  <a:pt x="8650544" y="875811"/>
                  <a:pt x="8616048" y="894153"/>
                  <a:pt x="8616048" y="932183"/>
                </a:cubicBezTo>
                <a:cubicBezTo>
                  <a:pt x="8616048" y="945982"/>
                  <a:pt x="8620002" y="956499"/>
                  <a:pt x="8627911" y="963735"/>
                </a:cubicBezTo>
                <a:cubicBezTo>
                  <a:pt x="8635819" y="970971"/>
                  <a:pt x="8645663" y="974589"/>
                  <a:pt x="8657443" y="974589"/>
                </a:cubicBezTo>
                <a:cubicBezTo>
                  <a:pt x="8672588" y="974589"/>
                  <a:pt x="8685377" y="970634"/>
                  <a:pt x="8695810" y="962725"/>
                </a:cubicBezTo>
                <a:cubicBezTo>
                  <a:pt x="8706243" y="954816"/>
                  <a:pt x="8713478" y="945141"/>
                  <a:pt x="8717517" y="933698"/>
                </a:cubicBezTo>
                <a:cubicBezTo>
                  <a:pt x="8718863" y="929323"/>
                  <a:pt x="8719537" y="924611"/>
                  <a:pt x="8719537" y="919563"/>
                </a:cubicBezTo>
                <a:close/>
                <a:moveTo>
                  <a:pt x="4900821" y="787803"/>
                </a:moveTo>
                <a:cubicBezTo>
                  <a:pt x="4878273" y="787803"/>
                  <a:pt x="4860352" y="796469"/>
                  <a:pt x="4847058" y="813802"/>
                </a:cubicBezTo>
                <a:cubicBezTo>
                  <a:pt x="4833764" y="831134"/>
                  <a:pt x="4827117" y="853599"/>
                  <a:pt x="4827117" y="881196"/>
                </a:cubicBezTo>
                <a:cubicBezTo>
                  <a:pt x="4827117" y="907110"/>
                  <a:pt x="4833343" y="928734"/>
                  <a:pt x="4845795" y="946066"/>
                </a:cubicBezTo>
                <a:cubicBezTo>
                  <a:pt x="4858248" y="963398"/>
                  <a:pt x="4876085" y="972064"/>
                  <a:pt x="4899307" y="972064"/>
                </a:cubicBezTo>
                <a:cubicBezTo>
                  <a:pt x="4913779" y="972064"/>
                  <a:pt x="4926736" y="967858"/>
                  <a:pt x="4938178" y="959444"/>
                </a:cubicBezTo>
                <a:cubicBezTo>
                  <a:pt x="4949621" y="951030"/>
                  <a:pt x="4957867" y="939251"/>
                  <a:pt x="4962914" y="924106"/>
                </a:cubicBezTo>
                <a:cubicBezTo>
                  <a:pt x="4965271" y="916365"/>
                  <a:pt x="4966449" y="909130"/>
                  <a:pt x="4966449" y="902399"/>
                </a:cubicBezTo>
                <a:lnTo>
                  <a:pt x="4966449" y="856460"/>
                </a:lnTo>
                <a:cubicBezTo>
                  <a:pt x="4966449" y="849392"/>
                  <a:pt x="4965775" y="843334"/>
                  <a:pt x="4964429" y="838286"/>
                </a:cubicBezTo>
                <a:cubicBezTo>
                  <a:pt x="4960727" y="823814"/>
                  <a:pt x="4953155" y="811783"/>
                  <a:pt x="4941712" y="802191"/>
                </a:cubicBezTo>
                <a:cubicBezTo>
                  <a:pt x="4930269" y="792599"/>
                  <a:pt x="4916639" y="787803"/>
                  <a:pt x="4900821" y="787803"/>
                </a:cubicBezTo>
                <a:close/>
                <a:moveTo>
                  <a:pt x="7443492" y="787299"/>
                </a:moveTo>
                <a:cubicBezTo>
                  <a:pt x="7420942" y="787299"/>
                  <a:pt x="7403106" y="796133"/>
                  <a:pt x="7389980" y="813802"/>
                </a:cubicBezTo>
                <a:cubicBezTo>
                  <a:pt x="7376854" y="831471"/>
                  <a:pt x="7370292" y="853935"/>
                  <a:pt x="7370292" y="881196"/>
                </a:cubicBezTo>
                <a:cubicBezTo>
                  <a:pt x="7370292" y="907110"/>
                  <a:pt x="7376602" y="928650"/>
                  <a:pt x="7389223" y="945814"/>
                </a:cubicBezTo>
                <a:cubicBezTo>
                  <a:pt x="7401844" y="962978"/>
                  <a:pt x="7419597" y="971560"/>
                  <a:pt x="7442482" y="971560"/>
                </a:cubicBezTo>
                <a:cubicBezTo>
                  <a:pt x="7457627" y="971560"/>
                  <a:pt x="7471257" y="966764"/>
                  <a:pt x="7483373" y="957172"/>
                </a:cubicBezTo>
                <a:cubicBezTo>
                  <a:pt x="7495488" y="947581"/>
                  <a:pt x="7503566" y="934707"/>
                  <a:pt x="7507605" y="918553"/>
                </a:cubicBezTo>
                <a:cubicBezTo>
                  <a:pt x="7508950" y="913168"/>
                  <a:pt x="7509624" y="906774"/>
                  <a:pt x="7509624" y="899370"/>
                </a:cubicBezTo>
                <a:lnTo>
                  <a:pt x="7509624" y="856964"/>
                </a:lnTo>
                <a:cubicBezTo>
                  <a:pt x="7509624" y="849560"/>
                  <a:pt x="7508950" y="843334"/>
                  <a:pt x="7507605" y="838286"/>
                </a:cubicBezTo>
                <a:cubicBezTo>
                  <a:pt x="7504238" y="823814"/>
                  <a:pt x="7496751" y="811698"/>
                  <a:pt x="7485140" y="801938"/>
                </a:cubicBezTo>
                <a:cubicBezTo>
                  <a:pt x="7473529" y="792179"/>
                  <a:pt x="7459646" y="787299"/>
                  <a:pt x="7443492" y="787299"/>
                </a:cubicBezTo>
                <a:close/>
                <a:moveTo>
                  <a:pt x="6928636" y="786794"/>
                </a:moveTo>
                <a:cubicBezTo>
                  <a:pt x="6907097" y="786794"/>
                  <a:pt x="6889597" y="795207"/>
                  <a:pt x="6876135" y="812035"/>
                </a:cubicBezTo>
                <a:cubicBezTo>
                  <a:pt x="6862672" y="828863"/>
                  <a:pt x="6855942" y="851243"/>
                  <a:pt x="6855942" y="879177"/>
                </a:cubicBezTo>
                <a:cubicBezTo>
                  <a:pt x="6855942" y="904418"/>
                  <a:pt x="6862252" y="925368"/>
                  <a:pt x="6874873" y="942027"/>
                </a:cubicBezTo>
                <a:cubicBezTo>
                  <a:pt x="6887494" y="958687"/>
                  <a:pt x="6905247" y="967016"/>
                  <a:pt x="6928132" y="967016"/>
                </a:cubicBezTo>
                <a:cubicBezTo>
                  <a:pt x="6942267" y="967016"/>
                  <a:pt x="6954972" y="962978"/>
                  <a:pt x="6966246" y="954900"/>
                </a:cubicBezTo>
                <a:cubicBezTo>
                  <a:pt x="6977520" y="946823"/>
                  <a:pt x="6985345" y="935717"/>
                  <a:pt x="6989720" y="921582"/>
                </a:cubicBezTo>
                <a:cubicBezTo>
                  <a:pt x="6992076" y="914514"/>
                  <a:pt x="6993254" y="906606"/>
                  <a:pt x="6993254" y="897855"/>
                </a:cubicBezTo>
                <a:lnTo>
                  <a:pt x="6993254" y="853935"/>
                </a:lnTo>
                <a:cubicBezTo>
                  <a:pt x="6993254" y="845522"/>
                  <a:pt x="6992413" y="838959"/>
                  <a:pt x="6990730" y="834247"/>
                </a:cubicBezTo>
                <a:cubicBezTo>
                  <a:pt x="6986355" y="820449"/>
                  <a:pt x="6978866" y="809090"/>
                  <a:pt x="6968265" y="800172"/>
                </a:cubicBezTo>
                <a:cubicBezTo>
                  <a:pt x="6957664" y="791253"/>
                  <a:pt x="6944454" y="786794"/>
                  <a:pt x="6928636" y="786794"/>
                </a:cubicBezTo>
                <a:close/>
                <a:moveTo>
                  <a:pt x="6378711" y="785784"/>
                </a:moveTo>
                <a:cubicBezTo>
                  <a:pt x="6354479" y="785784"/>
                  <a:pt x="6335969" y="795123"/>
                  <a:pt x="6323180" y="813802"/>
                </a:cubicBezTo>
                <a:cubicBezTo>
                  <a:pt x="6310391" y="832480"/>
                  <a:pt x="6303997" y="854609"/>
                  <a:pt x="6303997" y="880186"/>
                </a:cubicBezTo>
                <a:cubicBezTo>
                  <a:pt x="6303997" y="907110"/>
                  <a:pt x="6310896" y="929491"/>
                  <a:pt x="6324694" y="947328"/>
                </a:cubicBezTo>
                <a:cubicBezTo>
                  <a:pt x="6338493" y="965165"/>
                  <a:pt x="6356162" y="974084"/>
                  <a:pt x="6377701" y="974084"/>
                </a:cubicBezTo>
                <a:cubicBezTo>
                  <a:pt x="6398904" y="974084"/>
                  <a:pt x="6416572" y="965081"/>
                  <a:pt x="6430707" y="947076"/>
                </a:cubicBezTo>
                <a:cubicBezTo>
                  <a:pt x="6444843" y="929070"/>
                  <a:pt x="6452079" y="906269"/>
                  <a:pt x="6452415" y="878672"/>
                </a:cubicBezTo>
                <a:cubicBezTo>
                  <a:pt x="6452415" y="867902"/>
                  <a:pt x="6450985" y="857217"/>
                  <a:pt x="6448124" y="846615"/>
                </a:cubicBezTo>
                <a:cubicBezTo>
                  <a:pt x="6445264" y="836014"/>
                  <a:pt x="6441056" y="826002"/>
                  <a:pt x="6435503" y="816578"/>
                </a:cubicBezTo>
                <a:cubicBezTo>
                  <a:pt x="6429951" y="807155"/>
                  <a:pt x="6422294" y="799667"/>
                  <a:pt x="6412534" y="794114"/>
                </a:cubicBezTo>
                <a:cubicBezTo>
                  <a:pt x="6402774" y="788561"/>
                  <a:pt x="6391500" y="785784"/>
                  <a:pt x="6378711" y="785784"/>
                </a:cubicBezTo>
                <a:close/>
                <a:moveTo>
                  <a:pt x="368437" y="785784"/>
                </a:moveTo>
                <a:cubicBezTo>
                  <a:pt x="344205" y="785784"/>
                  <a:pt x="325695" y="795123"/>
                  <a:pt x="312906" y="813802"/>
                </a:cubicBezTo>
                <a:cubicBezTo>
                  <a:pt x="300117" y="832480"/>
                  <a:pt x="293722" y="854609"/>
                  <a:pt x="293722" y="880186"/>
                </a:cubicBezTo>
                <a:cubicBezTo>
                  <a:pt x="293722" y="907110"/>
                  <a:pt x="300622" y="929491"/>
                  <a:pt x="314420" y="947328"/>
                </a:cubicBezTo>
                <a:cubicBezTo>
                  <a:pt x="328219" y="965165"/>
                  <a:pt x="345888" y="974084"/>
                  <a:pt x="367427" y="974084"/>
                </a:cubicBezTo>
                <a:cubicBezTo>
                  <a:pt x="388630" y="974084"/>
                  <a:pt x="406298" y="965081"/>
                  <a:pt x="420434" y="947076"/>
                </a:cubicBezTo>
                <a:cubicBezTo>
                  <a:pt x="434569" y="929070"/>
                  <a:pt x="441636" y="906437"/>
                  <a:pt x="441636" y="879177"/>
                </a:cubicBezTo>
                <a:cubicBezTo>
                  <a:pt x="441636" y="855282"/>
                  <a:pt x="435494" y="833742"/>
                  <a:pt x="423210" y="814559"/>
                </a:cubicBezTo>
                <a:cubicBezTo>
                  <a:pt x="410926" y="795376"/>
                  <a:pt x="392668" y="785784"/>
                  <a:pt x="368437" y="785784"/>
                </a:cubicBezTo>
                <a:close/>
                <a:moveTo>
                  <a:pt x="7722174" y="784270"/>
                </a:moveTo>
                <a:cubicBezTo>
                  <a:pt x="7701644" y="784270"/>
                  <a:pt x="7685658" y="791590"/>
                  <a:pt x="7674216" y="806229"/>
                </a:cubicBezTo>
                <a:cubicBezTo>
                  <a:pt x="7662773" y="820869"/>
                  <a:pt x="7656042" y="837444"/>
                  <a:pt x="7654023" y="855955"/>
                </a:cubicBezTo>
                <a:lnTo>
                  <a:pt x="7783763" y="855955"/>
                </a:lnTo>
                <a:cubicBezTo>
                  <a:pt x="7784099" y="838118"/>
                  <a:pt x="7779472" y="821711"/>
                  <a:pt x="7769880" y="806734"/>
                </a:cubicBezTo>
                <a:cubicBezTo>
                  <a:pt x="7760289" y="791758"/>
                  <a:pt x="7744387" y="784270"/>
                  <a:pt x="7722174" y="784270"/>
                </a:cubicBezTo>
                <a:close/>
                <a:moveTo>
                  <a:pt x="5455224" y="784270"/>
                </a:moveTo>
                <a:cubicBezTo>
                  <a:pt x="5434694" y="784270"/>
                  <a:pt x="5418708" y="791590"/>
                  <a:pt x="5407265" y="806229"/>
                </a:cubicBezTo>
                <a:cubicBezTo>
                  <a:pt x="5395823" y="820869"/>
                  <a:pt x="5389092" y="837444"/>
                  <a:pt x="5387072" y="855955"/>
                </a:cubicBezTo>
                <a:lnTo>
                  <a:pt x="5516813" y="855955"/>
                </a:lnTo>
                <a:cubicBezTo>
                  <a:pt x="5517149" y="838118"/>
                  <a:pt x="5512522" y="821711"/>
                  <a:pt x="5502930" y="806734"/>
                </a:cubicBezTo>
                <a:cubicBezTo>
                  <a:pt x="5493338" y="791758"/>
                  <a:pt x="5477436" y="784270"/>
                  <a:pt x="5455224" y="784270"/>
                </a:cubicBezTo>
                <a:close/>
                <a:moveTo>
                  <a:pt x="4245550" y="784270"/>
                </a:moveTo>
                <a:cubicBezTo>
                  <a:pt x="4225020" y="784270"/>
                  <a:pt x="4209034" y="791590"/>
                  <a:pt x="4197591" y="806229"/>
                </a:cubicBezTo>
                <a:cubicBezTo>
                  <a:pt x="4186148" y="820869"/>
                  <a:pt x="4179417" y="837444"/>
                  <a:pt x="4177398" y="855955"/>
                </a:cubicBezTo>
                <a:lnTo>
                  <a:pt x="4307138" y="855955"/>
                </a:lnTo>
                <a:cubicBezTo>
                  <a:pt x="4307475" y="838118"/>
                  <a:pt x="4302847" y="821711"/>
                  <a:pt x="4293255" y="806734"/>
                </a:cubicBezTo>
                <a:cubicBezTo>
                  <a:pt x="4283664" y="791758"/>
                  <a:pt x="4267762" y="784270"/>
                  <a:pt x="4245550" y="784270"/>
                </a:cubicBezTo>
                <a:close/>
                <a:moveTo>
                  <a:pt x="7137653" y="766096"/>
                </a:moveTo>
                <a:cubicBezTo>
                  <a:pt x="7146740" y="766096"/>
                  <a:pt x="7153976" y="769041"/>
                  <a:pt x="7159361" y="774930"/>
                </a:cubicBezTo>
                <a:cubicBezTo>
                  <a:pt x="7164745" y="780820"/>
                  <a:pt x="7167438" y="788476"/>
                  <a:pt x="7167438" y="797900"/>
                </a:cubicBezTo>
                <a:cubicBezTo>
                  <a:pt x="7167438" y="806987"/>
                  <a:pt x="7164661" y="814475"/>
                  <a:pt x="7159108" y="820365"/>
                </a:cubicBezTo>
                <a:cubicBezTo>
                  <a:pt x="7153555" y="826254"/>
                  <a:pt x="7146235" y="829199"/>
                  <a:pt x="7137149" y="829199"/>
                </a:cubicBezTo>
                <a:cubicBezTo>
                  <a:pt x="7128735" y="829199"/>
                  <a:pt x="7121751" y="826170"/>
                  <a:pt x="7116198" y="820112"/>
                </a:cubicBezTo>
                <a:cubicBezTo>
                  <a:pt x="7110645" y="814054"/>
                  <a:pt x="7107868" y="806650"/>
                  <a:pt x="7107868" y="797900"/>
                </a:cubicBezTo>
                <a:cubicBezTo>
                  <a:pt x="7107868" y="788476"/>
                  <a:pt x="7110645" y="780820"/>
                  <a:pt x="7116198" y="774930"/>
                </a:cubicBezTo>
                <a:cubicBezTo>
                  <a:pt x="7121751" y="769041"/>
                  <a:pt x="7128903" y="766096"/>
                  <a:pt x="7137653" y="766096"/>
                </a:cubicBezTo>
                <a:close/>
                <a:moveTo>
                  <a:pt x="9695706" y="757514"/>
                </a:moveTo>
                <a:lnTo>
                  <a:pt x="9740131" y="757514"/>
                </a:lnTo>
                <a:lnTo>
                  <a:pt x="9740131" y="1001849"/>
                </a:lnTo>
                <a:lnTo>
                  <a:pt x="9695706" y="1001849"/>
                </a:lnTo>
                <a:close/>
                <a:moveTo>
                  <a:pt x="5084092" y="757514"/>
                </a:moveTo>
                <a:lnTo>
                  <a:pt x="5128517" y="757514"/>
                </a:lnTo>
                <a:lnTo>
                  <a:pt x="5128517" y="892302"/>
                </a:lnTo>
                <a:cubicBezTo>
                  <a:pt x="5128517" y="944467"/>
                  <a:pt x="5146690" y="970550"/>
                  <a:pt x="5183038" y="970550"/>
                </a:cubicBezTo>
                <a:cubicBezTo>
                  <a:pt x="5196836" y="970550"/>
                  <a:pt x="5208952" y="966511"/>
                  <a:pt x="5219385" y="958434"/>
                </a:cubicBezTo>
                <a:cubicBezTo>
                  <a:pt x="5229818" y="950357"/>
                  <a:pt x="5237222" y="940765"/>
                  <a:pt x="5241597" y="929659"/>
                </a:cubicBezTo>
                <a:cubicBezTo>
                  <a:pt x="5244289" y="923265"/>
                  <a:pt x="5245636" y="915692"/>
                  <a:pt x="5245636" y="906942"/>
                </a:cubicBezTo>
                <a:lnTo>
                  <a:pt x="5245636" y="757514"/>
                </a:lnTo>
                <a:lnTo>
                  <a:pt x="5290060" y="757514"/>
                </a:lnTo>
                <a:lnTo>
                  <a:pt x="5290060" y="934707"/>
                </a:lnTo>
                <a:cubicBezTo>
                  <a:pt x="5290060" y="962305"/>
                  <a:pt x="5290733" y="984685"/>
                  <a:pt x="5292080" y="1001849"/>
                </a:cubicBezTo>
                <a:lnTo>
                  <a:pt x="5252703" y="1001849"/>
                </a:lnTo>
                <a:lnTo>
                  <a:pt x="5250179" y="961968"/>
                </a:lnTo>
                <a:lnTo>
                  <a:pt x="5249170" y="961968"/>
                </a:lnTo>
                <a:cubicBezTo>
                  <a:pt x="5242439" y="974084"/>
                  <a:pt x="5232174" y="984685"/>
                  <a:pt x="5218375" y="993772"/>
                </a:cubicBezTo>
                <a:cubicBezTo>
                  <a:pt x="5204577" y="1002859"/>
                  <a:pt x="5187918" y="1007402"/>
                  <a:pt x="5168397" y="1007402"/>
                </a:cubicBezTo>
                <a:cubicBezTo>
                  <a:pt x="5157964" y="1007402"/>
                  <a:pt x="5148120" y="1005720"/>
                  <a:pt x="5138865" y="1002354"/>
                </a:cubicBezTo>
                <a:cubicBezTo>
                  <a:pt x="5129610" y="998988"/>
                  <a:pt x="5120691" y="993520"/>
                  <a:pt x="5112109" y="985947"/>
                </a:cubicBezTo>
                <a:cubicBezTo>
                  <a:pt x="5103527" y="978375"/>
                  <a:pt x="5096712" y="967269"/>
                  <a:pt x="5091664" y="952629"/>
                </a:cubicBezTo>
                <a:cubicBezTo>
                  <a:pt x="5086616" y="937989"/>
                  <a:pt x="5084092" y="920572"/>
                  <a:pt x="5084092" y="900379"/>
                </a:cubicBezTo>
                <a:close/>
                <a:moveTo>
                  <a:pt x="4407817" y="757514"/>
                </a:moveTo>
                <a:lnTo>
                  <a:pt x="4452242" y="757514"/>
                </a:lnTo>
                <a:lnTo>
                  <a:pt x="4452242" y="892302"/>
                </a:lnTo>
                <a:cubicBezTo>
                  <a:pt x="4452242" y="944467"/>
                  <a:pt x="4470415" y="970550"/>
                  <a:pt x="4506763" y="970550"/>
                </a:cubicBezTo>
                <a:cubicBezTo>
                  <a:pt x="4520562" y="970550"/>
                  <a:pt x="4532677" y="966511"/>
                  <a:pt x="4543110" y="958434"/>
                </a:cubicBezTo>
                <a:cubicBezTo>
                  <a:pt x="4553544" y="950357"/>
                  <a:pt x="4560947" y="940765"/>
                  <a:pt x="4565322" y="929659"/>
                </a:cubicBezTo>
                <a:cubicBezTo>
                  <a:pt x="4568015" y="923265"/>
                  <a:pt x="4569361" y="915692"/>
                  <a:pt x="4569361" y="906942"/>
                </a:cubicBezTo>
                <a:lnTo>
                  <a:pt x="4569361" y="757514"/>
                </a:lnTo>
                <a:lnTo>
                  <a:pt x="4613786" y="757514"/>
                </a:lnTo>
                <a:lnTo>
                  <a:pt x="4613786" y="934707"/>
                </a:lnTo>
                <a:cubicBezTo>
                  <a:pt x="4613786" y="962305"/>
                  <a:pt x="4614459" y="984685"/>
                  <a:pt x="4615805" y="1001849"/>
                </a:cubicBezTo>
                <a:lnTo>
                  <a:pt x="4576428" y="1001849"/>
                </a:lnTo>
                <a:lnTo>
                  <a:pt x="4573904" y="961968"/>
                </a:lnTo>
                <a:lnTo>
                  <a:pt x="4572895" y="961968"/>
                </a:lnTo>
                <a:cubicBezTo>
                  <a:pt x="4566164" y="974084"/>
                  <a:pt x="4555899" y="984685"/>
                  <a:pt x="4542101" y="993772"/>
                </a:cubicBezTo>
                <a:cubicBezTo>
                  <a:pt x="4528302" y="1002859"/>
                  <a:pt x="4511643" y="1007402"/>
                  <a:pt x="4492123" y="1007402"/>
                </a:cubicBezTo>
                <a:cubicBezTo>
                  <a:pt x="4481690" y="1007402"/>
                  <a:pt x="4471846" y="1005720"/>
                  <a:pt x="4462591" y="1002354"/>
                </a:cubicBezTo>
                <a:cubicBezTo>
                  <a:pt x="4453336" y="998988"/>
                  <a:pt x="4444417" y="993520"/>
                  <a:pt x="4435835" y="985947"/>
                </a:cubicBezTo>
                <a:cubicBezTo>
                  <a:pt x="4427253" y="978375"/>
                  <a:pt x="4420438" y="967269"/>
                  <a:pt x="4415389" y="952629"/>
                </a:cubicBezTo>
                <a:cubicBezTo>
                  <a:pt x="4410341" y="937989"/>
                  <a:pt x="4407817" y="920572"/>
                  <a:pt x="4407817" y="900379"/>
                </a:cubicBezTo>
                <a:close/>
                <a:moveTo>
                  <a:pt x="3881723" y="757514"/>
                </a:moveTo>
                <a:lnTo>
                  <a:pt x="3930186" y="757514"/>
                </a:lnTo>
                <a:lnTo>
                  <a:pt x="3983192" y="901894"/>
                </a:lnTo>
                <a:cubicBezTo>
                  <a:pt x="3989251" y="917712"/>
                  <a:pt x="3994635" y="934371"/>
                  <a:pt x="3999347" y="951872"/>
                </a:cubicBezTo>
                <a:lnTo>
                  <a:pt x="4000357" y="951872"/>
                </a:lnTo>
                <a:cubicBezTo>
                  <a:pt x="4000693" y="950862"/>
                  <a:pt x="4002798" y="943878"/>
                  <a:pt x="4006667" y="930921"/>
                </a:cubicBezTo>
                <a:cubicBezTo>
                  <a:pt x="4010537" y="917964"/>
                  <a:pt x="4013651" y="907952"/>
                  <a:pt x="4016006" y="900884"/>
                </a:cubicBezTo>
                <a:lnTo>
                  <a:pt x="4064469" y="757514"/>
                </a:lnTo>
                <a:lnTo>
                  <a:pt x="4111418" y="757514"/>
                </a:lnTo>
                <a:lnTo>
                  <a:pt x="4044781" y="931678"/>
                </a:lnTo>
                <a:cubicBezTo>
                  <a:pt x="4028290" y="974757"/>
                  <a:pt x="4013903" y="1007739"/>
                  <a:pt x="4001619" y="1030624"/>
                </a:cubicBezTo>
                <a:cubicBezTo>
                  <a:pt x="3989335" y="1053510"/>
                  <a:pt x="3975788" y="1071515"/>
                  <a:pt x="3960980" y="1084641"/>
                </a:cubicBezTo>
                <a:cubicBezTo>
                  <a:pt x="3942470" y="1100122"/>
                  <a:pt x="3924296" y="1109545"/>
                  <a:pt x="3906459" y="1112911"/>
                </a:cubicBezTo>
                <a:lnTo>
                  <a:pt x="3895353" y="1076058"/>
                </a:lnTo>
                <a:cubicBezTo>
                  <a:pt x="3909488" y="1071683"/>
                  <a:pt x="3922445" y="1064448"/>
                  <a:pt x="3934225" y="1054351"/>
                </a:cubicBezTo>
                <a:cubicBezTo>
                  <a:pt x="3949369" y="1042572"/>
                  <a:pt x="3961822" y="1026081"/>
                  <a:pt x="3971582" y="1004878"/>
                </a:cubicBezTo>
                <a:cubicBezTo>
                  <a:pt x="3973938" y="999493"/>
                  <a:pt x="3975115" y="995960"/>
                  <a:pt x="3975115" y="994277"/>
                </a:cubicBezTo>
                <a:cubicBezTo>
                  <a:pt x="3975115" y="991584"/>
                  <a:pt x="3973938" y="987714"/>
                  <a:pt x="3971582" y="982666"/>
                </a:cubicBezTo>
                <a:close/>
                <a:moveTo>
                  <a:pt x="1769393" y="757514"/>
                </a:moveTo>
                <a:lnTo>
                  <a:pt x="1813818" y="757514"/>
                </a:lnTo>
                <a:lnTo>
                  <a:pt x="1813818" y="892302"/>
                </a:lnTo>
                <a:cubicBezTo>
                  <a:pt x="1813818" y="944467"/>
                  <a:pt x="1831991" y="970550"/>
                  <a:pt x="1868339" y="970550"/>
                </a:cubicBezTo>
                <a:cubicBezTo>
                  <a:pt x="1882137" y="970550"/>
                  <a:pt x="1894253" y="966511"/>
                  <a:pt x="1904686" y="958434"/>
                </a:cubicBezTo>
                <a:cubicBezTo>
                  <a:pt x="1915119" y="950357"/>
                  <a:pt x="1922523" y="940765"/>
                  <a:pt x="1926898" y="929659"/>
                </a:cubicBezTo>
                <a:cubicBezTo>
                  <a:pt x="1929591" y="923265"/>
                  <a:pt x="1930937" y="915692"/>
                  <a:pt x="1930937" y="906942"/>
                </a:cubicBezTo>
                <a:lnTo>
                  <a:pt x="1930937" y="757514"/>
                </a:lnTo>
                <a:lnTo>
                  <a:pt x="1975361" y="757514"/>
                </a:lnTo>
                <a:lnTo>
                  <a:pt x="1975361" y="934707"/>
                </a:lnTo>
                <a:cubicBezTo>
                  <a:pt x="1975361" y="962305"/>
                  <a:pt x="1976034" y="984685"/>
                  <a:pt x="1977381" y="1001849"/>
                </a:cubicBezTo>
                <a:lnTo>
                  <a:pt x="1938004" y="1001849"/>
                </a:lnTo>
                <a:lnTo>
                  <a:pt x="1935480" y="961968"/>
                </a:lnTo>
                <a:lnTo>
                  <a:pt x="1934471" y="961968"/>
                </a:lnTo>
                <a:cubicBezTo>
                  <a:pt x="1927739" y="974084"/>
                  <a:pt x="1917475" y="984685"/>
                  <a:pt x="1903676" y="993772"/>
                </a:cubicBezTo>
                <a:cubicBezTo>
                  <a:pt x="1889878" y="1002859"/>
                  <a:pt x="1873218" y="1007402"/>
                  <a:pt x="1853698" y="1007402"/>
                </a:cubicBezTo>
                <a:cubicBezTo>
                  <a:pt x="1843265" y="1007402"/>
                  <a:pt x="1833422" y="1005720"/>
                  <a:pt x="1824166" y="1002354"/>
                </a:cubicBezTo>
                <a:cubicBezTo>
                  <a:pt x="1814912" y="998988"/>
                  <a:pt x="1805992" y="993520"/>
                  <a:pt x="1797410" y="985947"/>
                </a:cubicBezTo>
                <a:cubicBezTo>
                  <a:pt x="1788828" y="978375"/>
                  <a:pt x="1782014" y="967269"/>
                  <a:pt x="1776965" y="952629"/>
                </a:cubicBezTo>
                <a:cubicBezTo>
                  <a:pt x="1771917" y="937989"/>
                  <a:pt x="1769393" y="920572"/>
                  <a:pt x="1769393" y="900379"/>
                </a:cubicBezTo>
                <a:close/>
                <a:moveTo>
                  <a:pt x="1207417" y="757514"/>
                </a:moveTo>
                <a:lnTo>
                  <a:pt x="1251842" y="757514"/>
                </a:lnTo>
                <a:lnTo>
                  <a:pt x="1251842" y="892302"/>
                </a:lnTo>
                <a:cubicBezTo>
                  <a:pt x="1251842" y="944467"/>
                  <a:pt x="1270016" y="970550"/>
                  <a:pt x="1306363" y="970550"/>
                </a:cubicBezTo>
                <a:cubicBezTo>
                  <a:pt x="1320162" y="970550"/>
                  <a:pt x="1332278" y="966511"/>
                  <a:pt x="1342711" y="958434"/>
                </a:cubicBezTo>
                <a:cubicBezTo>
                  <a:pt x="1353144" y="950357"/>
                  <a:pt x="1360548" y="940765"/>
                  <a:pt x="1364923" y="929659"/>
                </a:cubicBezTo>
                <a:cubicBezTo>
                  <a:pt x="1367615" y="923265"/>
                  <a:pt x="1368961" y="915692"/>
                  <a:pt x="1368961" y="906942"/>
                </a:cubicBezTo>
                <a:lnTo>
                  <a:pt x="1368961" y="757514"/>
                </a:lnTo>
                <a:lnTo>
                  <a:pt x="1413386" y="757514"/>
                </a:lnTo>
                <a:lnTo>
                  <a:pt x="1413386" y="934707"/>
                </a:lnTo>
                <a:cubicBezTo>
                  <a:pt x="1413386" y="962305"/>
                  <a:pt x="1414059" y="984685"/>
                  <a:pt x="1415405" y="1001849"/>
                </a:cubicBezTo>
                <a:lnTo>
                  <a:pt x="1376029" y="1001849"/>
                </a:lnTo>
                <a:lnTo>
                  <a:pt x="1373505" y="961968"/>
                </a:lnTo>
                <a:lnTo>
                  <a:pt x="1372495" y="961968"/>
                </a:lnTo>
                <a:cubicBezTo>
                  <a:pt x="1365764" y="974084"/>
                  <a:pt x="1355500" y="984685"/>
                  <a:pt x="1341701" y="993772"/>
                </a:cubicBezTo>
                <a:cubicBezTo>
                  <a:pt x="1327903" y="1002859"/>
                  <a:pt x="1311243" y="1007402"/>
                  <a:pt x="1291723" y="1007402"/>
                </a:cubicBezTo>
                <a:cubicBezTo>
                  <a:pt x="1281290" y="1007402"/>
                  <a:pt x="1271446" y="1005720"/>
                  <a:pt x="1262191" y="1002354"/>
                </a:cubicBezTo>
                <a:cubicBezTo>
                  <a:pt x="1252936" y="998988"/>
                  <a:pt x="1244017" y="993520"/>
                  <a:pt x="1235435" y="985947"/>
                </a:cubicBezTo>
                <a:cubicBezTo>
                  <a:pt x="1226853" y="978375"/>
                  <a:pt x="1220038" y="967269"/>
                  <a:pt x="1214990" y="952629"/>
                </a:cubicBezTo>
                <a:cubicBezTo>
                  <a:pt x="1209942" y="937989"/>
                  <a:pt x="1207417" y="920572"/>
                  <a:pt x="1207417" y="900379"/>
                </a:cubicBezTo>
                <a:close/>
                <a:moveTo>
                  <a:pt x="10618917" y="752466"/>
                </a:moveTo>
                <a:cubicBezTo>
                  <a:pt x="10643820" y="752466"/>
                  <a:pt x="10664352" y="756841"/>
                  <a:pt x="10680505" y="765591"/>
                </a:cubicBezTo>
                <a:lnTo>
                  <a:pt x="10670409" y="799414"/>
                </a:lnTo>
                <a:cubicBezTo>
                  <a:pt x="10655601" y="791674"/>
                  <a:pt x="10638437" y="787803"/>
                  <a:pt x="10618917" y="787803"/>
                </a:cubicBezTo>
                <a:cubicBezTo>
                  <a:pt x="10591992" y="787803"/>
                  <a:pt x="10570874" y="796638"/>
                  <a:pt x="10555562" y="814307"/>
                </a:cubicBezTo>
                <a:cubicBezTo>
                  <a:pt x="10540248" y="831976"/>
                  <a:pt x="10532592" y="853935"/>
                  <a:pt x="10532592" y="880186"/>
                </a:cubicBezTo>
                <a:cubicBezTo>
                  <a:pt x="10532592" y="908120"/>
                  <a:pt x="10540584" y="930332"/>
                  <a:pt x="10556571" y="946823"/>
                </a:cubicBezTo>
                <a:cubicBezTo>
                  <a:pt x="10572557" y="963314"/>
                  <a:pt x="10592834" y="971560"/>
                  <a:pt x="10617402" y="971560"/>
                </a:cubicBezTo>
                <a:cubicBezTo>
                  <a:pt x="10636249" y="971560"/>
                  <a:pt x="10654422" y="967689"/>
                  <a:pt x="10671923" y="959949"/>
                </a:cubicBezTo>
                <a:lnTo>
                  <a:pt x="10679496" y="993267"/>
                </a:lnTo>
                <a:cubicBezTo>
                  <a:pt x="10659639" y="1002691"/>
                  <a:pt x="10636249" y="1007402"/>
                  <a:pt x="10609325" y="1007402"/>
                </a:cubicBezTo>
                <a:cubicBezTo>
                  <a:pt x="10572641" y="1007402"/>
                  <a:pt x="10543193" y="995960"/>
                  <a:pt x="10520981" y="973074"/>
                </a:cubicBezTo>
                <a:cubicBezTo>
                  <a:pt x="10498769" y="950189"/>
                  <a:pt x="10487662" y="920068"/>
                  <a:pt x="10487662" y="882710"/>
                </a:cubicBezTo>
                <a:cubicBezTo>
                  <a:pt x="10487662" y="844680"/>
                  <a:pt x="10499693" y="813465"/>
                  <a:pt x="10523758" y="789065"/>
                </a:cubicBezTo>
                <a:cubicBezTo>
                  <a:pt x="10547820" y="764666"/>
                  <a:pt x="10579541" y="752466"/>
                  <a:pt x="10618917" y="752466"/>
                </a:cubicBezTo>
                <a:close/>
                <a:moveTo>
                  <a:pt x="10103291" y="752466"/>
                </a:moveTo>
                <a:cubicBezTo>
                  <a:pt x="10127522" y="752466"/>
                  <a:pt x="10147379" y="757514"/>
                  <a:pt x="10162860" y="767610"/>
                </a:cubicBezTo>
                <a:lnTo>
                  <a:pt x="10152259" y="799919"/>
                </a:lnTo>
                <a:cubicBezTo>
                  <a:pt x="10136777" y="790159"/>
                  <a:pt x="10120119" y="785279"/>
                  <a:pt x="10102280" y="785279"/>
                </a:cubicBezTo>
                <a:cubicBezTo>
                  <a:pt x="10089491" y="785279"/>
                  <a:pt x="10079564" y="788476"/>
                  <a:pt x="10072496" y="794871"/>
                </a:cubicBezTo>
                <a:cubicBezTo>
                  <a:pt x="10065429" y="801265"/>
                  <a:pt x="10061894" y="809174"/>
                  <a:pt x="10061894" y="818598"/>
                </a:cubicBezTo>
                <a:cubicBezTo>
                  <a:pt x="10061894" y="828358"/>
                  <a:pt x="10065345" y="836098"/>
                  <a:pt x="10072244" y="841820"/>
                </a:cubicBezTo>
                <a:cubicBezTo>
                  <a:pt x="10079142" y="847541"/>
                  <a:pt x="10091006" y="853767"/>
                  <a:pt x="10107833" y="860498"/>
                </a:cubicBezTo>
                <a:cubicBezTo>
                  <a:pt x="10129373" y="868575"/>
                  <a:pt x="10145444" y="878419"/>
                  <a:pt x="10156044" y="890030"/>
                </a:cubicBezTo>
                <a:cubicBezTo>
                  <a:pt x="10166646" y="901641"/>
                  <a:pt x="10171947" y="916197"/>
                  <a:pt x="10171947" y="933698"/>
                </a:cubicBezTo>
                <a:cubicBezTo>
                  <a:pt x="10171947" y="955910"/>
                  <a:pt x="10163869" y="973747"/>
                  <a:pt x="10147715" y="987209"/>
                </a:cubicBezTo>
                <a:cubicBezTo>
                  <a:pt x="10131561" y="1000671"/>
                  <a:pt x="10109348" y="1007402"/>
                  <a:pt x="10081078" y="1007402"/>
                </a:cubicBezTo>
                <a:cubicBezTo>
                  <a:pt x="10054827" y="1007402"/>
                  <a:pt x="10031941" y="1001681"/>
                  <a:pt x="10012422" y="990238"/>
                </a:cubicBezTo>
                <a:lnTo>
                  <a:pt x="10023023" y="956920"/>
                </a:lnTo>
                <a:cubicBezTo>
                  <a:pt x="10042207" y="968362"/>
                  <a:pt x="10061894" y="974084"/>
                  <a:pt x="10082087" y="974084"/>
                </a:cubicBezTo>
                <a:cubicBezTo>
                  <a:pt x="10097233" y="974084"/>
                  <a:pt x="10108844" y="970718"/>
                  <a:pt x="10116921" y="963987"/>
                </a:cubicBezTo>
                <a:cubicBezTo>
                  <a:pt x="10124997" y="957256"/>
                  <a:pt x="10129037" y="948506"/>
                  <a:pt x="10129037" y="937736"/>
                </a:cubicBezTo>
                <a:cubicBezTo>
                  <a:pt x="10129037" y="927303"/>
                  <a:pt x="10125672" y="918805"/>
                  <a:pt x="10118940" y="912243"/>
                </a:cubicBezTo>
                <a:cubicBezTo>
                  <a:pt x="10112209" y="905680"/>
                  <a:pt x="10100598" y="899370"/>
                  <a:pt x="10084107" y="893312"/>
                </a:cubicBezTo>
                <a:cubicBezTo>
                  <a:pt x="10040692" y="877494"/>
                  <a:pt x="10018984" y="854440"/>
                  <a:pt x="10018984" y="824151"/>
                </a:cubicBezTo>
                <a:cubicBezTo>
                  <a:pt x="10018984" y="803958"/>
                  <a:pt x="10026725" y="786962"/>
                  <a:pt x="10042207" y="773163"/>
                </a:cubicBezTo>
                <a:cubicBezTo>
                  <a:pt x="10057688" y="759365"/>
                  <a:pt x="10078049" y="752466"/>
                  <a:pt x="10103291" y="752466"/>
                </a:cubicBezTo>
                <a:close/>
                <a:moveTo>
                  <a:pt x="9642318" y="752466"/>
                </a:moveTo>
                <a:cubicBezTo>
                  <a:pt x="9645011" y="752466"/>
                  <a:pt x="9649050" y="752802"/>
                  <a:pt x="9654434" y="753475"/>
                </a:cubicBezTo>
                <a:lnTo>
                  <a:pt x="9654434" y="795376"/>
                </a:lnTo>
                <a:cubicBezTo>
                  <a:pt x="9651405" y="794703"/>
                  <a:pt x="9646357" y="794366"/>
                  <a:pt x="9639289" y="794366"/>
                </a:cubicBezTo>
                <a:cubicBezTo>
                  <a:pt x="9623808" y="794366"/>
                  <a:pt x="9610767" y="799583"/>
                  <a:pt x="9600165" y="810016"/>
                </a:cubicBezTo>
                <a:cubicBezTo>
                  <a:pt x="9589564" y="820449"/>
                  <a:pt x="9582749" y="834079"/>
                  <a:pt x="9579720" y="850907"/>
                </a:cubicBezTo>
                <a:cubicBezTo>
                  <a:pt x="9578710" y="856964"/>
                  <a:pt x="9578205" y="863864"/>
                  <a:pt x="9578205" y="871604"/>
                </a:cubicBezTo>
                <a:lnTo>
                  <a:pt x="9578205" y="1001849"/>
                </a:lnTo>
                <a:lnTo>
                  <a:pt x="9533781" y="1001849"/>
                </a:lnTo>
                <a:lnTo>
                  <a:pt x="9533781" y="833742"/>
                </a:lnTo>
                <a:cubicBezTo>
                  <a:pt x="9533781" y="803116"/>
                  <a:pt x="9533109" y="777707"/>
                  <a:pt x="9531762" y="757514"/>
                </a:cubicBezTo>
                <a:lnTo>
                  <a:pt x="9570633" y="757514"/>
                </a:lnTo>
                <a:lnTo>
                  <a:pt x="9572652" y="805977"/>
                </a:lnTo>
                <a:lnTo>
                  <a:pt x="9574166" y="805977"/>
                </a:lnTo>
                <a:cubicBezTo>
                  <a:pt x="9579552" y="789823"/>
                  <a:pt x="9588470" y="776865"/>
                  <a:pt x="9600922" y="767106"/>
                </a:cubicBezTo>
                <a:cubicBezTo>
                  <a:pt x="9613376" y="757346"/>
                  <a:pt x="9627173" y="752466"/>
                  <a:pt x="9642318" y="752466"/>
                </a:cubicBezTo>
                <a:close/>
                <a:moveTo>
                  <a:pt x="8956080" y="752466"/>
                </a:moveTo>
                <a:cubicBezTo>
                  <a:pt x="8972235" y="752466"/>
                  <a:pt x="8986370" y="756925"/>
                  <a:pt x="8998486" y="765843"/>
                </a:cubicBezTo>
                <a:cubicBezTo>
                  <a:pt x="9010601" y="774762"/>
                  <a:pt x="9019352" y="786625"/>
                  <a:pt x="9024737" y="801434"/>
                </a:cubicBezTo>
                <a:lnTo>
                  <a:pt x="9025746" y="801434"/>
                </a:lnTo>
                <a:cubicBezTo>
                  <a:pt x="9032140" y="789318"/>
                  <a:pt x="9041396" y="778717"/>
                  <a:pt x="9053512" y="769630"/>
                </a:cubicBezTo>
                <a:cubicBezTo>
                  <a:pt x="9068657" y="758187"/>
                  <a:pt x="9086493" y="752466"/>
                  <a:pt x="9107023" y="752466"/>
                </a:cubicBezTo>
                <a:cubicBezTo>
                  <a:pt x="9116110" y="752466"/>
                  <a:pt x="9125028" y="754064"/>
                  <a:pt x="9133779" y="757261"/>
                </a:cubicBezTo>
                <a:cubicBezTo>
                  <a:pt x="9142528" y="760459"/>
                  <a:pt x="9151110" y="765759"/>
                  <a:pt x="9159525" y="773163"/>
                </a:cubicBezTo>
                <a:cubicBezTo>
                  <a:pt x="9167938" y="780568"/>
                  <a:pt x="9174754" y="791590"/>
                  <a:pt x="9179970" y="806229"/>
                </a:cubicBezTo>
                <a:cubicBezTo>
                  <a:pt x="9185186" y="820869"/>
                  <a:pt x="9187795" y="838286"/>
                  <a:pt x="9187795" y="858479"/>
                </a:cubicBezTo>
                <a:lnTo>
                  <a:pt x="9187795" y="1001849"/>
                </a:lnTo>
                <a:lnTo>
                  <a:pt x="9144381" y="1001849"/>
                </a:lnTo>
                <a:lnTo>
                  <a:pt x="9144381" y="864032"/>
                </a:lnTo>
                <a:cubicBezTo>
                  <a:pt x="9144381" y="840137"/>
                  <a:pt x="9139921" y="821627"/>
                  <a:pt x="9131002" y="808501"/>
                </a:cubicBezTo>
                <a:cubicBezTo>
                  <a:pt x="9122083" y="795376"/>
                  <a:pt x="9108874" y="788813"/>
                  <a:pt x="9091374" y="788813"/>
                </a:cubicBezTo>
                <a:cubicBezTo>
                  <a:pt x="9079258" y="788813"/>
                  <a:pt x="9068488" y="792599"/>
                  <a:pt x="9059065" y="800172"/>
                </a:cubicBezTo>
                <a:cubicBezTo>
                  <a:pt x="9049641" y="807744"/>
                  <a:pt x="9042742" y="817252"/>
                  <a:pt x="9038367" y="828694"/>
                </a:cubicBezTo>
                <a:cubicBezTo>
                  <a:pt x="9036010" y="836435"/>
                  <a:pt x="9034833" y="843839"/>
                  <a:pt x="9034833" y="850907"/>
                </a:cubicBezTo>
                <a:lnTo>
                  <a:pt x="9034833" y="1001849"/>
                </a:lnTo>
                <a:lnTo>
                  <a:pt x="8991418" y="1001849"/>
                </a:lnTo>
                <a:lnTo>
                  <a:pt x="8991418" y="855450"/>
                </a:lnTo>
                <a:cubicBezTo>
                  <a:pt x="8991418" y="835257"/>
                  <a:pt x="8987042" y="819102"/>
                  <a:pt x="8978293" y="806987"/>
                </a:cubicBezTo>
                <a:cubicBezTo>
                  <a:pt x="8969542" y="794871"/>
                  <a:pt x="8956922" y="788813"/>
                  <a:pt x="8940431" y="788813"/>
                </a:cubicBezTo>
                <a:cubicBezTo>
                  <a:pt x="8927642" y="788813"/>
                  <a:pt x="8916199" y="793188"/>
                  <a:pt x="8906103" y="801938"/>
                </a:cubicBezTo>
                <a:cubicBezTo>
                  <a:pt x="8896006" y="810689"/>
                  <a:pt x="8889107" y="821122"/>
                  <a:pt x="8885405" y="833238"/>
                </a:cubicBezTo>
                <a:cubicBezTo>
                  <a:pt x="8883049" y="838959"/>
                  <a:pt x="8881872" y="846195"/>
                  <a:pt x="8881872" y="854945"/>
                </a:cubicBezTo>
                <a:lnTo>
                  <a:pt x="8881872" y="1001849"/>
                </a:lnTo>
                <a:lnTo>
                  <a:pt x="8838456" y="1001849"/>
                </a:lnTo>
                <a:lnTo>
                  <a:pt x="8838456" y="823646"/>
                </a:lnTo>
                <a:cubicBezTo>
                  <a:pt x="8838456" y="806482"/>
                  <a:pt x="8837783" y="784438"/>
                  <a:pt x="8836437" y="757514"/>
                </a:cubicBezTo>
                <a:lnTo>
                  <a:pt x="8875309" y="757514"/>
                </a:lnTo>
                <a:lnTo>
                  <a:pt x="8877328" y="797395"/>
                </a:lnTo>
                <a:lnTo>
                  <a:pt x="8878842" y="797395"/>
                </a:lnTo>
                <a:cubicBezTo>
                  <a:pt x="8896343" y="767442"/>
                  <a:pt x="8922089" y="752466"/>
                  <a:pt x="8956080" y="752466"/>
                </a:cubicBezTo>
                <a:close/>
                <a:moveTo>
                  <a:pt x="8669559" y="752466"/>
                </a:moveTo>
                <a:cubicBezTo>
                  <a:pt x="8703550" y="752466"/>
                  <a:pt x="8727530" y="761889"/>
                  <a:pt x="8741496" y="780736"/>
                </a:cubicBezTo>
                <a:cubicBezTo>
                  <a:pt x="8755463" y="799583"/>
                  <a:pt x="8762447" y="823309"/>
                  <a:pt x="8762447" y="851916"/>
                </a:cubicBezTo>
                <a:lnTo>
                  <a:pt x="8762447" y="943289"/>
                </a:lnTo>
                <a:cubicBezTo>
                  <a:pt x="8762447" y="966848"/>
                  <a:pt x="8763625" y="986368"/>
                  <a:pt x="8765980" y="1001849"/>
                </a:cubicBezTo>
                <a:lnTo>
                  <a:pt x="8726099" y="1001849"/>
                </a:lnTo>
                <a:lnTo>
                  <a:pt x="8722566" y="971055"/>
                </a:lnTo>
                <a:lnTo>
                  <a:pt x="8721051" y="971055"/>
                </a:lnTo>
                <a:cubicBezTo>
                  <a:pt x="8713647" y="981488"/>
                  <a:pt x="8703466" y="990154"/>
                  <a:pt x="8690509" y="997053"/>
                </a:cubicBezTo>
                <a:cubicBezTo>
                  <a:pt x="8677552" y="1003953"/>
                  <a:pt x="8662827" y="1007402"/>
                  <a:pt x="8646337" y="1007402"/>
                </a:cubicBezTo>
                <a:cubicBezTo>
                  <a:pt x="8622779" y="1007402"/>
                  <a:pt x="8604436" y="1000503"/>
                  <a:pt x="8591311" y="986704"/>
                </a:cubicBezTo>
                <a:cubicBezTo>
                  <a:pt x="8578185" y="972906"/>
                  <a:pt x="8571623" y="956415"/>
                  <a:pt x="8571623" y="937232"/>
                </a:cubicBezTo>
                <a:cubicBezTo>
                  <a:pt x="8571623" y="907615"/>
                  <a:pt x="8584327" y="884982"/>
                  <a:pt x="8609737" y="869333"/>
                </a:cubicBezTo>
                <a:cubicBezTo>
                  <a:pt x="8635147" y="853683"/>
                  <a:pt x="8671409" y="846027"/>
                  <a:pt x="8718527" y="846363"/>
                </a:cubicBezTo>
                <a:lnTo>
                  <a:pt x="8718527" y="841315"/>
                </a:lnTo>
                <a:cubicBezTo>
                  <a:pt x="8718527" y="835257"/>
                  <a:pt x="8717938" y="829451"/>
                  <a:pt x="8716760" y="823898"/>
                </a:cubicBezTo>
                <a:cubicBezTo>
                  <a:pt x="8715582" y="818345"/>
                  <a:pt x="8713226" y="812372"/>
                  <a:pt x="8709693" y="805977"/>
                </a:cubicBezTo>
                <a:cubicBezTo>
                  <a:pt x="8706158" y="799583"/>
                  <a:pt x="8700437" y="794534"/>
                  <a:pt x="8692528" y="790832"/>
                </a:cubicBezTo>
                <a:cubicBezTo>
                  <a:pt x="8684620" y="787130"/>
                  <a:pt x="8674775" y="785279"/>
                  <a:pt x="8662996" y="785279"/>
                </a:cubicBezTo>
                <a:cubicBezTo>
                  <a:pt x="8638091" y="785279"/>
                  <a:pt x="8616721" y="791337"/>
                  <a:pt x="8598884" y="803453"/>
                </a:cubicBezTo>
                <a:lnTo>
                  <a:pt x="8588787" y="773668"/>
                </a:lnTo>
                <a:cubicBezTo>
                  <a:pt x="8611335" y="759533"/>
                  <a:pt x="8638260" y="752466"/>
                  <a:pt x="8669559" y="752466"/>
                </a:cubicBezTo>
                <a:close/>
                <a:moveTo>
                  <a:pt x="8003580" y="752466"/>
                </a:moveTo>
                <a:cubicBezTo>
                  <a:pt x="8019734" y="752466"/>
                  <a:pt x="8033870" y="756925"/>
                  <a:pt x="8045986" y="765843"/>
                </a:cubicBezTo>
                <a:cubicBezTo>
                  <a:pt x="8058102" y="774762"/>
                  <a:pt x="8066852" y="786625"/>
                  <a:pt x="8072236" y="801434"/>
                </a:cubicBezTo>
                <a:lnTo>
                  <a:pt x="8073246" y="801434"/>
                </a:lnTo>
                <a:cubicBezTo>
                  <a:pt x="8079641" y="789318"/>
                  <a:pt x="8088896" y="778717"/>
                  <a:pt x="8101012" y="769630"/>
                </a:cubicBezTo>
                <a:cubicBezTo>
                  <a:pt x="8116156" y="758187"/>
                  <a:pt x="8133994" y="752466"/>
                  <a:pt x="8154523" y="752466"/>
                </a:cubicBezTo>
                <a:cubicBezTo>
                  <a:pt x="8163610" y="752466"/>
                  <a:pt x="8172529" y="754064"/>
                  <a:pt x="8181279" y="757261"/>
                </a:cubicBezTo>
                <a:cubicBezTo>
                  <a:pt x="8190029" y="760459"/>
                  <a:pt x="8198611" y="765759"/>
                  <a:pt x="8207025" y="773163"/>
                </a:cubicBezTo>
                <a:cubicBezTo>
                  <a:pt x="8215438" y="780568"/>
                  <a:pt x="8222254" y="791590"/>
                  <a:pt x="8227470" y="806229"/>
                </a:cubicBezTo>
                <a:cubicBezTo>
                  <a:pt x="8232686" y="820869"/>
                  <a:pt x="8235294" y="838286"/>
                  <a:pt x="8235294" y="858479"/>
                </a:cubicBezTo>
                <a:lnTo>
                  <a:pt x="8235294" y="1001849"/>
                </a:lnTo>
                <a:lnTo>
                  <a:pt x="8191880" y="1001849"/>
                </a:lnTo>
                <a:lnTo>
                  <a:pt x="8191880" y="864032"/>
                </a:lnTo>
                <a:cubicBezTo>
                  <a:pt x="8191880" y="840137"/>
                  <a:pt x="8187421" y="821627"/>
                  <a:pt x="8178502" y="808501"/>
                </a:cubicBezTo>
                <a:cubicBezTo>
                  <a:pt x="8169584" y="795376"/>
                  <a:pt x="8156374" y="788813"/>
                  <a:pt x="8138874" y="788813"/>
                </a:cubicBezTo>
                <a:cubicBezTo>
                  <a:pt x="8126758" y="788813"/>
                  <a:pt x="8115988" y="792599"/>
                  <a:pt x="8106565" y="800172"/>
                </a:cubicBezTo>
                <a:cubicBezTo>
                  <a:pt x="8097141" y="807744"/>
                  <a:pt x="8090242" y="817252"/>
                  <a:pt x="8085866" y="828694"/>
                </a:cubicBezTo>
                <a:cubicBezTo>
                  <a:pt x="8083511" y="836435"/>
                  <a:pt x="8082333" y="843839"/>
                  <a:pt x="8082333" y="850907"/>
                </a:cubicBezTo>
                <a:lnTo>
                  <a:pt x="8082333" y="1001849"/>
                </a:lnTo>
                <a:lnTo>
                  <a:pt x="8038918" y="1001849"/>
                </a:lnTo>
                <a:lnTo>
                  <a:pt x="8038918" y="855450"/>
                </a:lnTo>
                <a:cubicBezTo>
                  <a:pt x="8038918" y="835257"/>
                  <a:pt x="8034542" y="819102"/>
                  <a:pt x="8025792" y="806987"/>
                </a:cubicBezTo>
                <a:cubicBezTo>
                  <a:pt x="8017042" y="794871"/>
                  <a:pt x="8004422" y="788813"/>
                  <a:pt x="7987931" y="788813"/>
                </a:cubicBezTo>
                <a:cubicBezTo>
                  <a:pt x="7975142" y="788813"/>
                  <a:pt x="7963699" y="793188"/>
                  <a:pt x="7953602" y="801938"/>
                </a:cubicBezTo>
                <a:cubicBezTo>
                  <a:pt x="7943506" y="810689"/>
                  <a:pt x="7936606" y="821122"/>
                  <a:pt x="7932905" y="833238"/>
                </a:cubicBezTo>
                <a:cubicBezTo>
                  <a:pt x="7930549" y="838959"/>
                  <a:pt x="7929371" y="846195"/>
                  <a:pt x="7929371" y="854945"/>
                </a:cubicBezTo>
                <a:lnTo>
                  <a:pt x="7929371" y="1001849"/>
                </a:lnTo>
                <a:lnTo>
                  <a:pt x="7885956" y="1001849"/>
                </a:lnTo>
                <a:lnTo>
                  <a:pt x="7885956" y="823646"/>
                </a:lnTo>
                <a:cubicBezTo>
                  <a:pt x="7885956" y="806482"/>
                  <a:pt x="7885283" y="784438"/>
                  <a:pt x="7883936" y="757514"/>
                </a:cubicBezTo>
                <a:lnTo>
                  <a:pt x="7922808" y="757514"/>
                </a:lnTo>
                <a:lnTo>
                  <a:pt x="7924828" y="797395"/>
                </a:lnTo>
                <a:lnTo>
                  <a:pt x="7926342" y="797395"/>
                </a:lnTo>
                <a:cubicBezTo>
                  <a:pt x="7943843" y="767442"/>
                  <a:pt x="7969589" y="752466"/>
                  <a:pt x="8003580" y="752466"/>
                </a:cubicBezTo>
                <a:close/>
                <a:moveTo>
                  <a:pt x="7725708" y="752466"/>
                </a:moveTo>
                <a:cubicBezTo>
                  <a:pt x="7744555" y="752466"/>
                  <a:pt x="7760961" y="756252"/>
                  <a:pt x="7774928" y="763824"/>
                </a:cubicBezTo>
                <a:cubicBezTo>
                  <a:pt x="7788895" y="771397"/>
                  <a:pt x="7799412" y="781241"/>
                  <a:pt x="7806480" y="793356"/>
                </a:cubicBezTo>
                <a:cubicBezTo>
                  <a:pt x="7813547" y="805472"/>
                  <a:pt x="7818680" y="817672"/>
                  <a:pt x="7821877" y="829956"/>
                </a:cubicBezTo>
                <a:cubicBezTo>
                  <a:pt x="7825074" y="842240"/>
                  <a:pt x="7826672" y="854609"/>
                  <a:pt x="7826672" y="867061"/>
                </a:cubicBezTo>
                <a:cubicBezTo>
                  <a:pt x="7826672" y="875811"/>
                  <a:pt x="7826168" y="882710"/>
                  <a:pt x="7825158" y="887759"/>
                </a:cubicBezTo>
                <a:lnTo>
                  <a:pt x="7653518" y="887759"/>
                </a:lnTo>
                <a:cubicBezTo>
                  <a:pt x="7653854" y="916365"/>
                  <a:pt x="7661847" y="937652"/>
                  <a:pt x="7677497" y="951619"/>
                </a:cubicBezTo>
                <a:cubicBezTo>
                  <a:pt x="7693147" y="965586"/>
                  <a:pt x="7713087" y="972569"/>
                  <a:pt x="7737319" y="972569"/>
                </a:cubicBezTo>
                <a:cubicBezTo>
                  <a:pt x="7763233" y="972569"/>
                  <a:pt x="7785782" y="968362"/>
                  <a:pt x="7804965" y="959949"/>
                </a:cubicBezTo>
                <a:lnTo>
                  <a:pt x="7813042" y="991753"/>
                </a:lnTo>
                <a:cubicBezTo>
                  <a:pt x="7789820" y="1002186"/>
                  <a:pt x="7762560" y="1007402"/>
                  <a:pt x="7731261" y="1007402"/>
                </a:cubicBezTo>
                <a:cubicBezTo>
                  <a:pt x="7694240" y="1007402"/>
                  <a:pt x="7664960" y="996128"/>
                  <a:pt x="7643421" y="973579"/>
                </a:cubicBezTo>
                <a:cubicBezTo>
                  <a:pt x="7621882" y="951030"/>
                  <a:pt x="7611113" y="921077"/>
                  <a:pt x="7611113" y="883720"/>
                </a:cubicBezTo>
                <a:cubicBezTo>
                  <a:pt x="7611113" y="846027"/>
                  <a:pt x="7621545" y="814727"/>
                  <a:pt x="7642412" y="789823"/>
                </a:cubicBezTo>
                <a:cubicBezTo>
                  <a:pt x="7663278" y="764918"/>
                  <a:pt x="7691043" y="752466"/>
                  <a:pt x="7725708" y="752466"/>
                </a:cubicBezTo>
                <a:close/>
                <a:moveTo>
                  <a:pt x="6921569" y="752466"/>
                </a:moveTo>
                <a:cubicBezTo>
                  <a:pt x="6956907" y="752466"/>
                  <a:pt x="6982316" y="766432"/>
                  <a:pt x="6997798" y="794366"/>
                </a:cubicBezTo>
                <a:lnTo>
                  <a:pt x="6998807" y="794366"/>
                </a:lnTo>
                <a:lnTo>
                  <a:pt x="7000322" y="757514"/>
                </a:lnTo>
                <a:lnTo>
                  <a:pt x="7039698" y="757514"/>
                </a:lnTo>
                <a:cubicBezTo>
                  <a:pt x="7038352" y="772659"/>
                  <a:pt x="7037679" y="794871"/>
                  <a:pt x="7037679" y="824151"/>
                </a:cubicBezTo>
                <a:lnTo>
                  <a:pt x="7037679" y="966007"/>
                </a:lnTo>
                <a:cubicBezTo>
                  <a:pt x="7037679" y="1018845"/>
                  <a:pt x="7026068" y="1056202"/>
                  <a:pt x="7002846" y="1078078"/>
                </a:cubicBezTo>
                <a:cubicBezTo>
                  <a:pt x="6980970" y="1097598"/>
                  <a:pt x="6951186" y="1107358"/>
                  <a:pt x="6913492" y="1107358"/>
                </a:cubicBezTo>
                <a:cubicBezTo>
                  <a:pt x="6879500" y="1107358"/>
                  <a:pt x="6852408" y="1100627"/>
                  <a:pt x="6832215" y="1087165"/>
                </a:cubicBezTo>
                <a:lnTo>
                  <a:pt x="6843321" y="1052837"/>
                </a:lnTo>
                <a:cubicBezTo>
                  <a:pt x="6863178" y="1065962"/>
                  <a:pt x="6887073" y="1072525"/>
                  <a:pt x="6915006" y="1072525"/>
                </a:cubicBezTo>
                <a:cubicBezTo>
                  <a:pt x="6939238" y="1072525"/>
                  <a:pt x="6958421" y="1065625"/>
                  <a:pt x="6972556" y="1051827"/>
                </a:cubicBezTo>
                <a:cubicBezTo>
                  <a:pt x="6986692" y="1038028"/>
                  <a:pt x="6993759" y="1016321"/>
                  <a:pt x="6993759" y="986704"/>
                </a:cubicBezTo>
                <a:lnTo>
                  <a:pt x="6993759" y="959949"/>
                </a:lnTo>
                <a:lnTo>
                  <a:pt x="6992749" y="959949"/>
                </a:lnTo>
                <a:cubicBezTo>
                  <a:pt x="6985682" y="972064"/>
                  <a:pt x="6975501" y="981909"/>
                  <a:pt x="6962208" y="989481"/>
                </a:cubicBezTo>
                <a:cubicBezTo>
                  <a:pt x="6948914" y="997053"/>
                  <a:pt x="6933180" y="1000840"/>
                  <a:pt x="6915006" y="1000840"/>
                </a:cubicBezTo>
                <a:cubicBezTo>
                  <a:pt x="6885054" y="1000840"/>
                  <a:pt x="6860233" y="989481"/>
                  <a:pt x="6840545" y="966764"/>
                </a:cubicBezTo>
                <a:cubicBezTo>
                  <a:pt x="6820856" y="944047"/>
                  <a:pt x="6811012" y="915692"/>
                  <a:pt x="6811012" y="881701"/>
                </a:cubicBezTo>
                <a:cubicBezTo>
                  <a:pt x="6811012" y="842324"/>
                  <a:pt x="6821950" y="810941"/>
                  <a:pt x="6843826" y="787551"/>
                </a:cubicBezTo>
                <a:cubicBezTo>
                  <a:pt x="6865701" y="764161"/>
                  <a:pt x="6891616" y="752466"/>
                  <a:pt x="6921569" y="752466"/>
                </a:cubicBezTo>
                <a:close/>
                <a:moveTo>
                  <a:pt x="6674119" y="752466"/>
                </a:moveTo>
                <a:cubicBezTo>
                  <a:pt x="6683543" y="752466"/>
                  <a:pt x="6692882" y="754064"/>
                  <a:pt x="6702137" y="757261"/>
                </a:cubicBezTo>
                <a:cubicBezTo>
                  <a:pt x="6711392" y="760459"/>
                  <a:pt x="6720563" y="765675"/>
                  <a:pt x="6729650" y="772911"/>
                </a:cubicBezTo>
                <a:cubicBezTo>
                  <a:pt x="6738736" y="780147"/>
                  <a:pt x="6746141" y="790916"/>
                  <a:pt x="6751862" y="805220"/>
                </a:cubicBezTo>
                <a:cubicBezTo>
                  <a:pt x="6757583" y="819523"/>
                  <a:pt x="6760444" y="836603"/>
                  <a:pt x="6760444" y="856460"/>
                </a:cubicBezTo>
                <a:lnTo>
                  <a:pt x="6760444" y="1001849"/>
                </a:lnTo>
                <a:lnTo>
                  <a:pt x="6716020" y="1001849"/>
                </a:lnTo>
                <a:lnTo>
                  <a:pt x="6716020" y="861003"/>
                </a:lnTo>
                <a:cubicBezTo>
                  <a:pt x="6716020" y="839464"/>
                  <a:pt x="6711476" y="822047"/>
                  <a:pt x="6702389" y="808754"/>
                </a:cubicBezTo>
                <a:cubicBezTo>
                  <a:pt x="6693302" y="795460"/>
                  <a:pt x="6678999" y="788813"/>
                  <a:pt x="6659479" y="788813"/>
                </a:cubicBezTo>
                <a:cubicBezTo>
                  <a:pt x="6645680" y="788813"/>
                  <a:pt x="6633397" y="793188"/>
                  <a:pt x="6622627" y="801938"/>
                </a:cubicBezTo>
                <a:cubicBezTo>
                  <a:pt x="6611857" y="810689"/>
                  <a:pt x="6604285" y="821458"/>
                  <a:pt x="6599910" y="834247"/>
                </a:cubicBezTo>
                <a:cubicBezTo>
                  <a:pt x="6597890" y="839632"/>
                  <a:pt x="6596880" y="846531"/>
                  <a:pt x="6596880" y="854945"/>
                </a:cubicBezTo>
                <a:lnTo>
                  <a:pt x="6596880" y="1001849"/>
                </a:lnTo>
                <a:lnTo>
                  <a:pt x="6552456" y="1001849"/>
                </a:lnTo>
                <a:lnTo>
                  <a:pt x="6552456" y="823646"/>
                </a:lnTo>
                <a:cubicBezTo>
                  <a:pt x="6552456" y="797395"/>
                  <a:pt x="6551783" y="775351"/>
                  <a:pt x="6550437" y="757514"/>
                </a:cubicBezTo>
                <a:lnTo>
                  <a:pt x="6589813" y="757514"/>
                </a:lnTo>
                <a:lnTo>
                  <a:pt x="6592337" y="797900"/>
                </a:lnTo>
                <a:lnTo>
                  <a:pt x="6593347" y="797900"/>
                </a:lnTo>
                <a:cubicBezTo>
                  <a:pt x="6600079" y="785111"/>
                  <a:pt x="6610511" y="774341"/>
                  <a:pt x="6624646" y="765591"/>
                </a:cubicBezTo>
                <a:cubicBezTo>
                  <a:pt x="6638781" y="756841"/>
                  <a:pt x="6655272" y="752466"/>
                  <a:pt x="6674119" y="752466"/>
                </a:cubicBezTo>
                <a:close/>
                <a:moveTo>
                  <a:pt x="5458757" y="752466"/>
                </a:moveTo>
                <a:cubicBezTo>
                  <a:pt x="5477605" y="752466"/>
                  <a:pt x="5494011" y="756252"/>
                  <a:pt x="5507978" y="763824"/>
                </a:cubicBezTo>
                <a:cubicBezTo>
                  <a:pt x="5521945" y="771397"/>
                  <a:pt x="5532462" y="781241"/>
                  <a:pt x="5539530" y="793356"/>
                </a:cubicBezTo>
                <a:cubicBezTo>
                  <a:pt x="5546597" y="805472"/>
                  <a:pt x="5551730" y="817672"/>
                  <a:pt x="5554927" y="829956"/>
                </a:cubicBezTo>
                <a:cubicBezTo>
                  <a:pt x="5558124" y="842240"/>
                  <a:pt x="5559723" y="854609"/>
                  <a:pt x="5559723" y="867061"/>
                </a:cubicBezTo>
                <a:cubicBezTo>
                  <a:pt x="5559723" y="875811"/>
                  <a:pt x="5559218" y="882710"/>
                  <a:pt x="5558208" y="887759"/>
                </a:cubicBezTo>
                <a:lnTo>
                  <a:pt x="5386568" y="887759"/>
                </a:lnTo>
                <a:cubicBezTo>
                  <a:pt x="5386904" y="916365"/>
                  <a:pt x="5394897" y="937652"/>
                  <a:pt x="5410547" y="951619"/>
                </a:cubicBezTo>
                <a:cubicBezTo>
                  <a:pt x="5426197" y="965586"/>
                  <a:pt x="5446137" y="972569"/>
                  <a:pt x="5470368" y="972569"/>
                </a:cubicBezTo>
                <a:cubicBezTo>
                  <a:pt x="5496283" y="972569"/>
                  <a:pt x="5518832" y="968362"/>
                  <a:pt x="5538015" y="959949"/>
                </a:cubicBezTo>
                <a:lnTo>
                  <a:pt x="5546092" y="991753"/>
                </a:lnTo>
                <a:cubicBezTo>
                  <a:pt x="5522870" y="1002186"/>
                  <a:pt x="5495610" y="1007402"/>
                  <a:pt x="5464311" y="1007402"/>
                </a:cubicBezTo>
                <a:cubicBezTo>
                  <a:pt x="5427290" y="1007402"/>
                  <a:pt x="5398011" y="996128"/>
                  <a:pt x="5376471" y="973579"/>
                </a:cubicBezTo>
                <a:cubicBezTo>
                  <a:pt x="5354932" y="951030"/>
                  <a:pt x="5344162" y="921077"/>
                  <a:pt x="5344162" y="883720"/>
                </a:cubicBezTo>
                <a:cubicBezTo>
                  <a:pt x="5344162" y="846027"/>
                  <a:pt x="5354596" y="814727"/>
                  <a:pt x="5375461" y="789823"/>
                </a:cubicBezTo>
                <a:cubicBezTo>
                  <a:pt x="5396328" y="764918"/>
                  <a:pt x="5424093" y="752466"/>
                  <a:pt x="5458757" y="752466"/>
                </a:cubicBezTo>
                <a:close/>
                <a:moveTo>
                  <a:pt x="4892744" y="752466"/>
                </a:moveTo>
                <a:cubicBezTo>
                  <a:pt x="4910581" y="752466"/>
                  <a:pt x="4925979" y="756336"/>
                  <a:pt x="4938935" y="764077"/>
                </a:cubicBezTo>
                <a:cubicBezTo>
                  <a:pt x="4951892" y="771817"/>
                  <a:pt x="4961569" y="781914"/>
                  <a:pt x="4967963" y="794366"/>
                </a:cubicBezTo>
                <a:lnTo>
                  <a:pt x="4968972" y="794366"/>
                </a:lnTo>
                <a:lnTo>
                  <a:pt x="4970487" y="757514"/>
                </a:lnTo>
                <a:lnTo>
                  <a:pt x="5012388" y="757514"/>
                </a:lnTo>
                <a:cubicBezTo>
                  <a:pt x="5011042" y="784438"/>
                  <a:pt x="5010368" y="806818"/>
                  <a:pt x="5010368" y="824656"/>
                </a:cubicBezTo>
                <a:lnTo>
                  <a:pt x="5010368" y="1101805"/>
                </a:lnTo>
                <a:lnTo>
                  <a:pt x="4966449" y="1101805"/>
                </a:lnTo>
                <a:lnTo>
                  <a:pt x="4966449" y="964492"/>
                </a:lnTo>
                <a:lnTo>
                  <a:pt x="4965439" y="964492"/>
                </a:lnTo>
                <a:cubicBezTo>
                  <a:pt x="4948948" y="993099"/>
                  <a:pt x="4922361" y="1007402"/>
                  <a:pt x="4885676" y="1007402"/>
                </a:cubicBezTo>
                <a:cubicBezTo>
                  <a:pt x="4856397" y="1007402"/>
                  <a:pt x="4831829" y="995960"/>
                  <a:pt x="4811972" y="973074"/>
                </a:cubicBezTo>
                <a:cubicBezTo>
                  <a:pt x="4792116" y="950189"/>
                  <a:pt x="4782188" y="920572"/>
                  <a:pt x="4782188" y="884225"/>
                </a:cubicBezTo>
                <a:cubicBezTo>
                  <a:pt x="4782188" y="841483"/>
                  <a:pt x="4793378" y="808838"/>
                  <a:pt x="4815758" y="786289"/>
                </a:cubicBezTo>
                <a:cubicBezTo>
                  <a:pt x="4838139" y="763740"/>
                  <a:pt x="4863801" y="752466"/>
                  <a:pt x="4892744" y="752466"/>
                </a:cubicBezTo>
                <a:close/>
                <a:moveTo>
                  <a:pt x="4249083" y="752466"/>
                </a:moveTo>
                <a:cubicBezTo>
                  <a:pt x="4267930" y="752466"/>
                  <a:pt x="4284337" y="756252"/>
                  <a:pt x="4298304" y="763824"/>
                </a:cubicBezTo>
                <a:cubicBezTo>
                  <a:pt x="4312271" y="771397"/>
                  <a:pt x="4322787" y="781241"/>
                  <a:pt x="4329855" y="793356"/>
                </a:cubicBezTo>
                <a:cubicBezTo>
                  <a:pt x="4336923" y="805472"/>
                  <a:pt x="4342055" y="817672"/>
                  <a:pt x="4345252" y="829956"/>
                </a:cubicBezTo>
                <a:cubicBezTo>
                  <a:pt x="4348449" y="842240"/>
                  <a:pt x="4350048" y="854609"/>
                  <a:pt x="4350048" y="867061"/>
                </a:cubicBezTo>
                <a:cubicBezTo>
                  <a:pt x="4350048" y="875811"/>
                  <a:pt x="4349543" y="882710"/>
                  <a:pt x="4348534" y="887759"/>
                </a:cubicBezTo>
                <a:lnTo>
                  <a:pt x="4176893" y="887759"/>
                </a:lnTo>
                <a:cubicBezTo>
                  <a:pt x="4177230" y="916365"/>
                  <a:pt x="4185222" y="937652"/>
                  <a:pt x="4200872" y="951619"/>
                </a:cubicBezTo>
                <a:cubicBezTo>
                  <a:pt x="4216522" y="965586"/>
                  <a:pt x="4236463" y="972569"/>
                  <a:pt x="4260694" y="972569"/>
                </a:cubicBezTo>
                <a:cubicBezTo>
                  <a:pt x="4286608" y="972569"/>
                  <a:pt x="4309157" y="968362"/>
                  <a:pt x="4328341" y="959949"/>
                </a:cubicBezTo>
                <a:lnTo>
                  <a:pt x="4336418" y="991753"/>
                </a:lnTo>
                <a:cubicBezTo>
                  <a:pt x="4313196" y="1002186"/>
                  <a:pt x="4285935" y="1007402"/>
                  <a:pt x="4254636" y="1007402"/>
                </a:cubicBezTo>
                <a:cubicBezTo>
                  <a:pt x="4217616" y="1007402"/>
                  <a:pt x="4188336" y="996128"/>
                  <a:pt x="4166797" y="973579"/>
                </a:cubicBezTo>
                <a:cubicBezTo>
                  <a:pt x="4145257" y="951030"/>
                  <a:pt x="4134488" y="921077"/>
                  <a:pt x="4134488" y="883720"/>
                </a:cubicBezTo>
                <a:cubicBezTo>
                  <a:pt x="4134488" y="846027"/>
                  <a:pt x="4144921" y="814727"/>
                  <a:pt x="4165787" y="789823"/>
                </a:cubicBezTo>
                <a:cubicBezTo>
                  <a:pt x="4186653" y="764918"/>
                  <a:pt x="4214418" y="752466"/>
                  <a:pt x="4249083" y="752466"/>
                </a:cubicBezTo>
                <a:close/>
                <a:moveTo>
                  <a:pt x="3397692" y="752466"/>
                </a:moveTo>
                <a:cubicBezTo>
                  <a:pt x="3421924" y="752466"/>
                  <a:pt x="3441780" y="757514"/>
                  <a:pt x="3457261" y="767610"/>
                </a:cubicBezTo>
                <a:lnTo>
                  <a:pt x="3446660" y="799919"/>
                </a:lnTo>
                <a:cubicBezTo>
                  <a:pt x="3431179" y="790159"/>
                  <a:pt x="3414519" y="785279"/>
                  <a:pt x="3396682" y="785279"/>
                </a:cubicBezTo>
                <a:cubicBezTo>
                  <a:pt x="3383893" y="785279"/>
                  <a:pt x="3373965" y="788476"/>
                  <a:pt x="3366897" y="794871"/>
                </a:cubicBezTo>
                <a:cubicBezTo>
                  <a:pt x="3359830" y="801265"/>
                  <a:pt x="3356296" y="809174"/>
                  <a:pt x="3356296" y="818598"/>
                </a:cubicBezTo>
                <a:cubicBezTo>
                  <a:pt x="3356296" y="828358"/>
                  <a:pt x="3359746" y="836098"/>
                  <a:pt x="3366645" y="841820"/>
                </a:cubicBezTo>
                <a:cubicBezTo>
                  <a:pt x="3373544" y="847541"/>
                  <a:pt x="3385408" y="853767"/>
                  <a:pt x="3402235" y="860498"/>
                </a:cubicBezTo>
                <a:cubicBezTo>
                  <a:pt x="3423774" y="868575"/>
                  <a:pt x="3439845" y="878419"/>
                  <a:pt x="3450446" y="890030"/>
                </a:cubicBezTo>
                <a:cubicBezTo>
                  <a:pt x="3461047" y="901641"/>
                  <a:pt x="3466348" y="916197"/>
                  <a:pt x="3466348" y="933698"/>
                </a:cubicBezTo>
                <a:cubicBezTo>
                  <a:pt x="3466348" y="955910"/>
                  <a:pt x="3458271" y="973747"/>
                  <a:pt x="3442117" y="987209"/>
                </a:cubicBezTo>
                <a:cubicBezTo>
                  <a:pt x="3425962" y="1000671"/>
                  <a:pt x="3403750" y="1007402"/>
                  <a:pt x="3375479" y="1007402"/>
                </a:cubicBezTo>
                <a:cubicBezTo>
                  <a:pt x="3349229" y="1007402"/>
                  <a:pt x="3326343" y="1001681"/>
                  <a:pt x="3306823" y="990238"/>
                </a:cubicBezTo>
                <a:lnTo>
                  <a:pt x="3317425" y="956920"/>
                </a:lnTo>
                <a:cubicBezTo>
                  <a:pt x="3336608" y="968362"/>
                  <a:pt x="3356296" y="974084"/>
                  <a:pt x="3376489" y="974084"/>
                </a:cubicBezTo>
                <a:cubicBezTo>
                  <a:pt x="3391634" y="974084"/>
                  <a:pt x="3403245" y="970718"/>
                  <a:pt x="3411322" y="963987"/>
                </a:cubicBezTo>
                <a:cubicBezTo>
                  <a:pt x="3419399" y="957256"/>
                  <a:pt x="3423438" y="948506"/>
                  <a:pt x="3423438" y="937736"/>
                </a:cubicBezTo>
                <a:cubicBezTo>
                  <a:pt x="3423438" y="927303"/>
                  <a:pt x="3420072" y="918805"/>
                  <a:pt x="3413342" y="912243"/>
                </a:cubicBezTo>
                <a:cubicBezTo>
                  <a:pt x="3406610" y="905680"/>
                  <a:pt x="3394999" y="899370"/>
                  <a:pt x="3378508" y="893312"/>
                </a:cubicBezTo>
                <a:cubicBezTo>
                  <a:pt x="3335094" y="877494"/>
                  <a:pt x="3313386" y="854440"/>
                  <a:pt x="3313386" y="824151"/>
                </a:cubicBezTo>
                <a:cubicBezTo>
                  <a:pt x="3313386" y="803958"/>
                  <a:pt x="3321127" y="786962"/>
                  <a:pt x="3336608" y="773163"/>
                </a:cubicBezTo>
                <a:cubicBezTo>
                  <a:pt x="3352090" y="759365"/>
                  <a:pt x="3372450" y="752466"/>
                  <a:pt x="3397692" y="752466"/>
                </a:cubicBezTo>
                <a:close/>
                <a:moveTo>
                  <a:pt x="3094168" y="752466"/>
                </a:moveTo>
                <a:cubicBezTo>
                  <a:pt x="3119073" y="752466"/>
                  <a:pt x="3139602" y="756841"/>
                  <a:pt x="3155756" y="765591"/>
                </a:cubicBezTo>
                <a:lnTo>
                  <a:pt x="3145660" y="799414"/>
                </a:lnTo>
                <a:cubicBezTo>
                  <a:pt x="3130852" y="791674"/>
                  <a:pt x="3113688" y="787803"/>
                  <a:pt x="3094168" y="787803"/>
                </a:cubicBezTo>
                <a:cubicBezTo>
                  <a:pt x="3067244" y="787803"/>
                  <a:pt x="3046125" y="796638"/>
                  <a:pt x="3030812" y="814307"/>
                </a:cubicBezTo>
                <a:cubicBezTo>
                  <a:pt x="3015500" y="831976"/>
                  <a:pt x="3007843" y="853935"/>
                  <a:pt x="3007843" y="880186"/>
                </a:cubicBezTo>
                <a:cubicBezTo>
                  <a:pt x="3007843" y="908120"/>
                  <a:pt x="3015836" y="930332"/>
                  <a:pt x="3031822" y="946823"/>
                </a:cubicBezTo>
                <a:cubicBezTo>
                  <a:pt x="3047808" y="963314"/>
                  <a:pt x="3068085" y="971560"/>
                  <a:pt x="3092653" y="971560"/>
                </a:cubicBezTo>
                <a:cubicBezTo>
                  <a:pt x="3111500" y="971560"/>
                  <a:pt x="3129674" y="967689"/>
                  <a:pt x="3147174" y="959949"/>
                </a:cubicBezTo>
                <a:lnTo>
                  <a:pt x="3154747" y="993267"/>
                </a:lnTo>
                <a:cubicBezTo>
                  <a:pt x="3134890" y="1002691"/>
                  <a:pt x="3111500" y="1007402"/>
                  <a:pt x="3084576" y="1007402"/>
                </a:cubicBezTo>
                <a:cubicBezTo>
                  <a:pt x="3047892" y="1007402"/>
                  <a:pt x="3018445" y="995960"/>
                  <a:pt x="2996232" y="973074"/>
                </a:cubicBezTo>
                <a:cubicBezTo>
                  <a:pt x="2974020" y="950189"/>
                  <a:pt x="2962913" y="920068"/>
                  <a:pt x="2962913" y="882710"/>
                </a:cubicBezTo>
                <a:cubicBezTo>
                  <a:pt x="2962913" y="844680"/>
                  <a:pt x="2974945" y="813465"/>
                  <a:pt x="2999009" y="789065"/>
                </a:cubicBezTo>
                <a:cubicBezTo>
                  <a:pt x="3023072" y="764666"/>
                  <a:pt x="3054792" y="752466"/>
                  <a:pt x="3094168" y="752466"/>
                </a:cubicBezTo>
                <a:close/>
                <a:moveTo>
                  <a:pt x="663845" y="752466"/>
                </a:moveTo>
                <a:cubicBezTo>
                  <a:pt x="673268" y="752466"/>
                  <a:pt x="682607" y="754064"/>
                  <a:pt x="691863" y="757261"/>
                </a:cubicBezTo>
                <a:cubicBezTo>
                  <a:pt x="701118" y="760459"/>
                  <a:pt x="710289" y="765675"/>
                  <a:pt x="719376" y="772911"/>
                </a:cubicBezTo>
                <a:cubicBezTo>
                  <a:pt x="728462" y="780147"/>
                  <a:pt x="735867" y="790916"/>
                  <a:pt x="741588" y="805220"/>
                </a:cubicBezTo>
                <a:cubicBezTo>
                  <a:pt x="747309" y="819523"/>
                  <a:pt x="750170" y="836603"/>
                  <a:pt x="750170" y="856460"/>
                </a:cubicBezTo>
                <a:lnTo>
                  <a:pt x="750170" y="1001849"/>
                </a:lnTo>
                <a:lnTo>
                  <a:pt x="705745" y="1001849"/>
                </a:lnTo>
                <a:lnTo>
                  <a:pt x="705745" y="861003"/>
                </a:lnTo>
                <a:cubicBezTo>
                  <a:pt x="705745" y="839464"/>
                  <a:pt x="701202" y="822047"/>
                  <a:pt x="692115" y="808754"/>
                </a:cubicBezTo>
                <a:cubicBezTo>
                  <a:pt x="683028" y="795460"/>
                  <a:pt x="668725" y="788813"/>
                  <a:pt x="649205" y="788813"/>
                </a:cubicBezTo>
                <a:cubicBezTo>
                  <a:pt x="635406" y="788813"/>
                  <a:pt x="623122" y="793188"/>
                  <a:pt x="612353" y="801938"/>
                </a:cubicBezTo>
                <a:cubicBezTo>
                  <a:pt x="601583" y="810689"/>
                  <a:pt x="594011" y="821458"/>
                  <a:pt x="589636" y="834247"/>
                </a:cubicBezTo>
                <a:cubicBezTo>
                  <a:pt x="587616" y="839632"/>
                  <a:pt x="586607" y="846531"/>
                  <a:pt x="586607" y="854945"/>
                </a:cubicBezTo>
                <a:lnTo>
                  <a:pt x="586607" y="1001849"/>
                </a:lnTo>
                <a:lnTo>
                  <a:pt x="542182" y="1001849"/>
                </a:lnTo>
                <a:lnTo>
                  <a:pt x="542182" y="823646"/>
                </a:lnTo>
                <a:cubicBezTo>
                  <a:pt x="542182" y="797395"/>
                  <a:pt x="541509" y="775351"/>
                  <a:pt x="540163" y="757514"/>
                </a:cubicBezTo>
                <a:lnTo>
                  <a:pt x="579539" y="757514"/>
                </a:lnTo>
                <a:lnTo>
                  <a:pt x="582063" y="797900"/>
                </a:lnTo>
                <a:lnTo>
                  <a:pt x="583073" y="797900"/>
                </a:lnTo>
                <a:cubicBezTo>
                  <a:pt x="589804" y="785111"/>
                  <a:pt x="600237" y="774341"/>
                  <a:pt x="614372" y="765591"/>
                </a:cubicBezTo>
                <a:cubicBezTo>
                  <a:pt x="628507" y="756841"/>
                  <a:pt x="644998" y="752466"/>
                  <a:pt x="663845" y="752466"/>
                </a:cubicBezTo>
                <a:close/>
                <a:moveTo>
                  <a:pt x="369446" y="752466"/>
                </a:moveTo>
                <a:cubicBezTo>
                  <a:pt x="404447" y="752466"/>
                  <a:pt x="432802" y="764077"/>
                  <a:pt x="454509" y="787299"/>
                </a:cubicBezTo>
                <a:cubicBezTo>
                  <a:pt x="476217" y="810521"/>
                  <a:pt x="487070" y="840642"/>
                  <a:pt x="487070" y="877662"/>
                </a:cubicBezTo>
                <a:cubicBezTo>
                  <a:pt x="487070" y="919731"/>
                  <a:pt x="474954" y="951872"/>
                  <a:pt x="450723" y="974084"/>
                </a:cubicBezTo>
                <a:cubicBezTo>
                  <a:pt x="426491" y="996296"/>
                  <a:pt x="398053" y="1007402"/>
                  <a:pt x="365408" y="1007402"/>
                </a:cubicBezTo>
                <a:cubicBezTo>
                  <a:pt x="331753" y="1007402"/>
                  <a:pt x="303819" y="995875"/>
                  <a:pt x="281607" y="972822"/>
                </a:cubicBezTo>
                <a:cubicBezTo>
                  <a:pt x="259394" y="949768"/>
                  <a:pt x="248288" y="919394"/>
                  <a:pt x="248288" y="881701"/>
                </a:cubicBezTo>
                <a:cubicBezTo>
                  <a:pt x="248288" y="842324"/>
                  <a:pt x="259815" y="810941"/>
                  <a:pt x="282869" y="787551"/>
                </a:cubicBezTo>
                <a:cubicBezTo>
                  <a:pt x="305922" y="764161"/>
                  <a:pt x="334782" y="752466"/>
                  <a:pt x="369446" y="752466"/>
                </a:cubicBezTo>
                <a:close/>
                <a:moveTo>
                  <a:pt x="150943" y="752466"/>
                </a:moveTo>
                <a:cubicBezTo>
                  <a:pt x="175847" y="752466"/>
                  <a:pt x="196377" y="756841"/>
                  <a:pt x="212531" y="765591"/>
                </a:cubicBezTo>
                <a:lnTo>
                  <a:pt x="202435" y="799414"/>
                </a:lnTo>
                <a:cubicBezTo>
                  <a:pt x="187627" y="791674"/>
                  <a:pt x="170463" y="787803"/>
                  <a:pt x="150943" y="787803"/>
                </a:cubicBezTo>
                <a:cubicBezTo>
                  <a:pt x="124019" y="787803"/>
                  <a:pt x="102900" y="796638"/>
                  <a:pt x="87587" y="814307"/>
                </a:cubicBezTo>
                <a:cubicBezTo>
                  <a:pt x="72274" y="831976"/>
                  <a:pt x="64618" y="853935"/>
                  <a:pt x="64618" y="880186"/>
                </a:cubicBezTo>
                <a:cubicBezTo>
                  <a:pt x="64618" y="908120"/>
                  <a:pt x="72611" y="930332"/>
                  <a:pt x="88597" y="946823"/>
                </a:cubicBezTo>
                <a:cubicBezTo>
                  <a:pt x="104583" y="963314"/>
                  <a:pt x="124860" y="971560"/>
                  <a:pt x="149428" y="971560"/>
                </a:cubicBezTo>
                <a:cubicBezTo>
                  <a:pt x="168275" y="971560"/>
                  <a:pt x="186449" y="967689"/>
                  <a:pt x="203949" y="959949"/>
                </a:cubicBezTo>
                <a:lnTo>
                  <a:pt x="211522" y="993267"/>
                </a:lnTo>
                <a:cubicBezTo>
                  <a:pt x="191665" y="1002691"/>
                  <a:pt x="168275" y="1007402"/>
                  <a:pt x="141351" y="1007402"/>
                </a:cubicBezTo>
                <a:cubicBezTo>
                  <a:pt x="104667" y="1007402"/>
                  <a:pt x="75219" y="995960"/>
                  <a:pt x="53007" y="973074"/>
                </a:cubicBezTo>
                <a:cubicBezTo>
                  <a:pt x="30794" y="950189"/>
                  <a:pt x="19688" y="920068"/>
                  <a:pt x="19688" y="882710"/>
                </a:cubicBezTo>
                <a:cubicBezTo>
                  <a:pt x="19688" y="844680"/>
                  <a:pt x="31720" y="813465"/>
                  <a:pt x="55783" y="789065"/>
                </a:cubicBezTo>
                <a:cubicBezTo>
                  <a:pt x="79846" y="764666"/>
                  <a:pt x="111566" y="752466"/>
                  <a:pt x="150943" y="752466"/>
                </a:cubicBezTo>
                <a:close/>
                <a:moveTo>
                  <a:pt x="6510470" y="716623"/>
                </a:moveTo>
                <a:cubicBezTo>
                  <a:pt x="6516192" y="728066"/>
                  <a:pt x="6519052" y="740350"/>
                  <a:pt x="6519052" y="753475"/>
                </a:cubicBezTo>
                <a:cubicBezTo>
                  <a:pt x="6519052" y="767274"/>
                  <a:pt x="6515013" y="778128"/>
                  <a:pt x="6506936" y="786036"/>
                </a:cubicBezTo>
                <a:cubicBezTo>
                  <a:pt x="6498859" y="793945"/>
                  <a:pt x="6487248" y="797563"/>
                  <a:pt x="6472103" y="796890"/>
                </a:cubicBezTo>
                <a:cubicBezTo>
                  <a:pt x="6488931" y="818429"/>
                  <a:pt x="6497345" y="845353"/>
                  <a:pt x="6497345" y="877662"/>
                </a:cubicBezTo>
                <a:cubicBezTo>
                  <a:pt x="6497345" y="919731"/>
                  <a:pt x="6485229" y="951872"/>
                  <a:pt x="6460997" y="974084"/>
                </a:cubicBezTo>
                <a:cubicBezTo>
                  <a:pt x="6436765" y="996296"/>
                  <a:pt x="6408327" y="1007402"/>
                  <a:pt x="6375682" y="1007402"/>
                </a:cubicBezTo>
                <a:cubicBezTo>
                  <a:pt x="6342027" y="1007402"/>
                  <a:pt x="6314093" y="995875"/>
                  <a:pt x="6291880" y="972822"/>
                </a:cubicBezTo>
                <a:cubicBezTo>
                  <a:pt x="6269668" y="949768"/>
                  <a:pt x="6258562" y="919394"/>
                  <a:pt x="6258562" y="881701"/>
                </a:cubicBezTo>
                <a:cubicBezTo>
                  <a:pt x="6258562" y="842324"/>
                  <a:pt x="6270089" y="810941"/>
                  <a:pt x="6293143" y="787551"/>
                </a:cubicBezTo>
                <a:cubicBezTo>
                  <a:pt x="6316196" y="764161"/>
                  <a:pt x="6345056" y="752466"/>
                  <a:pt x="6379720" y="752466"/>
                </a:cubicBezTo>
                <a:cubicBezTo>
                  <a:pt x="6392846" y="752466"/>
                  <a:pt x="6406812" y="754653"/>
                  <a:pt x="6421621" y="759028"/>
                </a:cubicBezTo>
                <a:cubicBezTo>
                  <a:pt x="6424314" y="759701"/>
                  <a:pt x="6428436" y="761300"/>
                  <a:pt x="6433989" y="763824"/>
                </a:cubicBezTo>
                <a:cubicBezTo>
                  <a:pt x="6439542" y="766348"/>
                  <a:pt x="6444843" y="768368"/>
                  <a:pt x="6449891" y="769882"/>
                </a:cubicBezTo>
                <a:cubicBezTo>
                  <a:pt x="6454939" y="771397"/>
                  <a:pt x="6459819" y="772154"/>
                  <a:pt x="6464531" y="772154"/>
                </a:cubicBezTo>
                <a:cubicBezTo>
                  <a:pt x="6477656" y="772154"/>
                  <a:pt x="6484556" y="765423"/>
                  <a:pt x="6485229" y="751961"/>
                </a:cubicBezTo>
                <a:cubicBezTo>
                  <a:pt x="6485229" y="742201"/>
                  <a:pt x="6482368" y="732441"/>
                  <a:pt x="6476647" y="722681"/>
                </a:cubicBezTo>
                <a:close/>
                <a:moveTo>
                  <a:pt x="10472937" y="702993"/>
                </a:moveTo>
                <a:cubicBezTo>
                  <a:pt x="10478994" y="714435"/>
                  <a:pt x="10482023" y="726551"/>
                  <a:pt x="10482023" y="739340"/>
                </a:cubicBezTo>
                <a:cubicBezTo>
                  <a:pt x="10482023" y="751456"/>
                  <a:pt x="10477985" y="761384"/>
                  <a:pt x="10469908" y="769125"/>
                </a:cubicBezTo>
                <a:cubicBezTo>
                  <a:pt x="10461830" y="776865"/>
                  <a:pt x="10451566" y="781072"/>
                  <a:pt x="10439113" y="781745"/>
                </a:cubicBezTo>
                <a:lnTo>
                  <a:pt x="10433560" y="781745"/>
                </a:lnTo>
                <a:lnTo>
                  <a:pt x="10433560" y="935212"/>
                </a:lnTo>
                <a:cubicBezTo>
                  <a:pt x="10433560" y="962473"/>
                  <a:pt x="10434233" y="984685"/>
                  <a:pt x="10435580" y="1001849"/>
                </a:cubicBezTo>
                <a:lnTo>
                  <a:pt x="10396203" y="1001849"/>
                </a:lnTo>
                <a:lnTo>
                  <a:pt x="10393679" y="961968"/>
                </a:lnTo>
                <a:lnTo>
                  <a:pt x="10392669" y="961968"/>
                </a:lnTo>
                <a:cubicBezTo>
                  <a:pt x="10385938" y="974084"/>
                  <a:pt x="10375673" y="984685"/>
                  <a:pt x="10361875" y="993772"/>
                </a:cubicBezTo>
                <a:cubicBezTo>
                  <a:pt x="10348077" y="1002859"/>
                  <a:pt x="10331417" y="1007402"/>
                  <a:pt x="10311898" y="1007402"/>
                </a:cubicBezTo>
                <a:cubicBezTo>
                  <a:pt x="10301463" y="1007402"/>
                  <a:pt x="10291620" y="1005720"/>
                  <a:pt x="10282366" y="1002354"/>
                </a:cubicBezTo>
                <a:cubicBezTo>
                  <a:pt x="10273109" y="998988"/>
                  <a:pt x="10264191" y="993520"/>
                  <a:pt x="10255609" y="985947"/>
                </a:cubicBezTo>
                <a:cubicBezTo>
                  <a:pt x="10247027" y="978375"/>
                  <a:pt x="10240212" y="967269"/>
                  <a:pt x="10235164" y="952629"/>
                </a:cubicBezTo>
                <a:cubicBezTo>
                  <a:pt x="10230115" y="937989"/>
                  <a:pt x="10227592" y="920572"/>
                  <a:pt x="10227592" y="900379"/>
                </a:cubicBezTo>
                <a:lnTo>
                  <a:pt x="10227592" y="757514"/>
                </a:lnTo>
                <a:lnTo>
                  <a:pt x="10272016" y="757514"/>
                </a:lnTo>
                <a:lnTo>
                  <a:pt x="10272016" y="892807"/>
                </a:lnTo>
                <a:cubicBezTo>
                  <a:pt x="10272016" y="944636"/>
                  <a:pt x="10290190" y="970550"/>
                  <a:pt x="10326537" y="970550"/>
                </a:cubicBezTo>
                <a:cubicBezTo>
                  <a:pt x="10340335" y="970550"/>
                  <a:pt x="10352451" y="966511"/>
                  <a:pt x="10362885" y="958434"/>
                </a:cubicBezTo>
                <a:cubicBezTo>
                  <a:pt x="10373317" y="950357"/>
                  <a:pt x="10380721" y="940765"/>
                  <a:pt x="10385097" y="929659"/>
                </a:cubicBezTo>
                <a:cubicBezTo>
                  <a:pt x="10387788" y="923265"/>
                  <a:pt x="10389136" y="915692"/>
                  <a:pt x="10389136" y="906942"/>
                </a:cubicBezTo>
                <a:lnTo>
                  <a:pt x="10389136" y="757514"/>
                </a:lnTo>
                <a:lnTo>
                  <a:pt x="10424473" y="757514"/>
                </a:lnTo>
                <a:cubicBezTo>
                  <a:pt x="10440291" y="757514"/>
                  <a:pt x="10448200" y="750951"/>
                  <a:pt x="10448200" y="737826"/>
                </a:cubicBezTo>
                <a:cubicBezTo>
                  <a:pt x="10448200" y="728066"/>
                  <a:pt x="10445171" y="718474"/>
                  <a:pt x="10439113" y="709051"/>
                </a:cubicBezTo>
                <a:close/>
                <a:moveTo>
                  <a:pt x="6243836" y="702488"/>
                </a:moveTo>
                <a:cubicBezTo>
                  <a:pt x="6249895" y="713931"/>
                  <a:pt x="6252924" y="726046"/>
                  <a:pt x="6252924" y="738835"/>
                </a:cubicBezTo>
                <a:cubicBezTo>
                  <a:pt x="6252924" y="751288"/>
                  <a:pt x="6248885" y="761384"/>
                  <a:pt x="6240807" y="769125"/>
                </a:cubicBezTo>
                <a:cubicBezTo>
                  <a:pt x="6232731" y="776865"/>
                  <a:pt x="6222466" y="781072"/>
                  <a:pt x="6210013" y="781745"/>
                </a:cubicBezTo>
                <a:lnTo>
                  <a:pt x="6204460" y="781745"/>
                </a:lnTo>
                <a:lnTo>
                  <a:pt x="6204460" y="935212"/>
                </a:lnTo>
                <a:cubicBezTo>
                  <a:pt x="6204460" y="962473"/>
                  <a:pt x="6205133" y="984685"/>
                  <a:pt x="6206479" y="1001849"/>
                </a:cubicBezTo>
                <a:lnTo>
                  <a:pt x="6167103" y="1001849"/>
                </a:lnTo>
                <a:lnTo>
                  <a:pt x="6164579" y="961968"/>
                </a:lnTo>
                <a:lnTo>
                  <a:pt x="6163569" y="961968"/>
                </a:lnTo>
                <a:cubicBezTo>
                  <a:pt x="6156839" y="974084"/>
                  <a:pt x="6146574" y="984685"/>
                  <a:pt x="6132775" y="993772"/>
                </a:cubicBezTo>
                <a:cubicBezTo>
                  <a:pt x="6118976" y="1002859"/>
                  <a:pt x="6102318" y="1007402"/>
                  <a:pt x="6082797" y="1007402"/>
                </a:cubicBezTo>
                <a:cubicBezTo>
                  <a:pt x="6072365" y="1007402"/>
                  <a:pt x="6062521" y="1005720"/>
                  <a:pt x="6053265" y="1002354"/>
                </a:cubicBezTo>
                <a:cubicBezTo>
                  <a:pt x="6044010" y="998988"/>
                  <a:pt x="6035091" y="993520"/>
                  <a:pt x="6026509" y="985947"/>
                </a:cubicBezTo>
                <a:cubicBezTo>
                  <a:pt x="6017927" y="978375"/>
                  <a:pt x="6011112" y="967269"/>
                  <a:pt x="6006064" y="952629"/>
                </a:cubicBezTo>
                <a:cubicBezTo>
                  <a:pt x="6001016" y="937989"/>
                  <a:pt x="5998491" y="920572"/>
                  <a:pt x="5998491" y="900379"/>
                </a:cubicBezTo>
                <a:lnTo>
                  <a:pt x="5998491" y="757514"/>
                </a:lnTo>
                <a:lnTo>
                  <a:pt x="6042916" y="757514"/>
                </a:lnTo>
                <a:lnTo>
                  <a:pt x="6042916" y="892807"/>
                </a:lnTo>
                <a:cubicBezTo>
                  <a:pt x="6042916" y="944636"/>
                  <a:pt x="6061090" y="970550"/>
                  <a:pt x="6097437" y="970550"/>
                </a:cubicBezTo>
                <a:cubicBezTo>
                  <a:pt x="6111236" y="970550"/>
                  <a:pt x="6123352" y="966511"/>
                  <a:pt x="6133785" y="958434"/>
                </a:cubicBezTo>
                <a:cubicBezTo>
                  <a:pt x="6144218" y="950357"/>
                  <a:pt x="6151622" y="940765"/>
                  <a:pt x="6155997" y="929659"/>
                </a:cubicBezTo>
                <a:cubicBezTo>
                  <a:pt x="6158690" y="923265"/>
                  <a:pt x="6160036" y="915692"/>
                  <a:pt x="6160036" y="906942"/>
                </a:cubicBezTo>
                <a:lnTo>
                  <a:pt x="6160036" y="757514"/>
                </a:lnTo>
                <a:lnTo>
                  <a:pt x="6195374" y="757514"/>
                </a:lnTo>
                <a:cubicBezTo>
                  <a:pt x="6211191" y="757514"/>
                  <a:pt x="6219100" y="750783"/>
                  <a:pt x="6219100" y="737321"/>
                </a:cubicBezTo>
                <a:cubicBezTo>
                  <a:pt x="6219100" y="727897"/>
                  <a:pt x="6216071" y="718306"/>
                  <a:pt x="6210013" y="708546"/>
                </a:cubicBezTo>
                <a:close/>
                <a:moveTo>
                  <a:pt x="3767337" y="702488"/>
                </a:moveTo>
                <a:cubicBezTo>
                  <a:pt x="3773395" y="713931"/>
                  <a:pt x="3776424" y="726046"/>
                  <a:pt x="3776424" y="738835"/>
                </a:cubicBezTo>
                <a:cubicBezTo>
                  <a:pt x="3776424" y="751288"/>
                  <a:pt x="3772385" y="761384"/>
                  <a:pt x="3764308" y="769125"/>
                </a:cubicBezTo>
                <a:cubicBezTo>
                  <a:pt x="3756231" y="776865"/>
                  <a:pt x="3745966" y="781072"/>
                  <a:pt x="3733514" y="781745"/>
                </a:cubicBezTo>
                <a:lnTo>
                  <a:pt x="3727961" y="781745"/>
                </a:lnTo>
                <a:lnTo>
                  <a:pt x="3727961" y="935212"/>
                </a:lnTo>
                <a:cubicBezTo>
                  <a:pt x="3727961" y="962473"/>
                  <a:pt x="3728634" y="984685"/>
                  <a:pt x="3729980" y="1001849"/>
                </a:cubicBezTo>
                <a:lnTo>
                  <a:pt x="3690604" y="1001849"/>
                </a:lnTo>
                <a:lnTo>
                  <a:pt x="3688080" y="961968"/>
                </a:lnTo>
                <a:lnTo>
                  <a:pt x="3687070" y="961968"/>
                </a:lnTo>
                <a:cubicBezTo>
                  <a:pt x="3680339" y="974084"/>
                  <a:pt x="3670074" y="984685"/>
                  <a:pt x="3656276" y="993772"/>
                </a:cubicBezTo>
                <a:cubicBezTo>
                  <a:pt x="3642477" y="1002859"/>
                  <a:pt x="3625818" y="1007402"/>
                  <a:pt x="3606299" y="1007402"/>
                </a:cubicBezTo>
                <a:cubicBezTo>
                  <a:pt x="3595865" y="1007402"/>
                  <a:pt x="3586021" y="1005720"/>
                  <a:pt x="3576766" y="1002354"/>
                </a:cubicBezTo>
                <a:cubicBezTo>
                  <a:pt x="3567511" y="998988"/>
                  <a:pt x="3558593" y="993520"/>
                  <a:pt x="3550010" y="985947"/>
                </a:cubicBezTo>
                <a:cubicBezTo>
                  <a:pt x="3541429" y="978375"/>
                  <a:pt x="3534613" y="967269"/>
                  <a:pt x="3529565" y="952629"/>
                </a:cubicBezTo>
                <a:cubicBezTo>
                  <a:pt x="3524517" y="937989"/>
                  <a:pt x="3521993" y="920572"/>
                  <a:pt x="3521993" y="900379"/>
                </a:cubicBezTo>
                <a:lnTo>
                  <a:pt x="3521993" y="757514"/>
                </a:lnTo>
                <a:lnTo>
                  <a:pt x="3566417" y="757514"/>
                </a:lnTo>
                <a:lnTo>
                  <a:pt x="3566417" y="892807"/>
                </a:lnTo>
                <a:cubicBezTo>
                  <a:pt x="3566417" y="944636"/>
                  <a:pt x="3584591" y="970550"/>
                  <a:pt x="3620938" y="970550"/>
                </a:cubicBezTo>
                <a:cubicBezTo>
                  <a:pt x="3634736" y="970550"/>
                  <a:pt x="3646852" y="966511"/>
                  <a:pt x="3657285" y="958434"/>
                </a:cubicBezTo>
                <a:cubicBezTo>
                  <a:pt x="3667718" y="950357"/>
                  <a:pt x="3675122" y="940765"/>
                  <a:pt x="3679497" y="929659"/>
                </a:cubicBezTo>
                <a:cubicBezTo>
                  <a:pt x="3682190" y="923265"/>
                  <a:pt x="3683536" y="915692"/>
                  <a:pt x="3683536" y="906942"/>
                </a:cubicBezTo>
                <a:lnTo>
                  <a:pt x="3683536" y="757514"/>
                </a:lnTo>
                <a:lnTo>
                  <a:pt x="3718873" y="757514"/>
                </a:lnTo>
                <a:cubicBezTo>
                  <a:pt x="3734692" y="757514"/>
                  <a:pt x="3742601" y="750783"/>
                  <a:pt x="3742601" y="737321"/>
                </a:cubicBezTo>
                <a:cubicBezTo>
                  <a:pt x="3742601" y="727897"/>
                  <a:pt x="3739571" y="718306"/>
                  <a:pt x="3733514" y="708546"/>
                </a:cubicBezTo>
                <a:close/>
                <a:moveTo>
                  <a:pt x="2948188" y="702488"/>
                </a:moveTo>
                <a:cubicBezTo>
                  <a:pt x="2954246" y="713931"/>
                  <a:pt x="2957275" y="726046"/>
                  <a:pt x="2957275" y="738835"/>
                </a:cubicBezTo>
                <a:cubicBezTo>
                  <a:pt x="2957275" y="751288"/>
                  <a:pt x="2953236" y="761384"/>
                  <a:pt x="2945159" y="769125"/>
                </a:cubicBezTo>
                <a:cubicBezTo>
                  <a:pt x="2937082" y="776865"/>
                  <a:pt x="2926817" y="781072"/>
                  <a:pt x="2914365" y="781745"/>
                </a:cubicBezTo>
                <a:lnTo>
                  <a:pt x="2908811" y="781745"/>
                </a:lnTo>
                <a:lnTo>
                  <a:pt x="2908811" y="935212"/>
                </a:lnTo>
                <a:cubicBezTo>
                  <a:pt x="2908811" y="962473"/>
                  <a:pt x="2909485" y="984685"/>
                  <a:pt x="2910831" y="1001849"/>
                </a:cubicBezTo>
                <a:lnTo>
                  <a:pt x="2871455" y="1001849"/>
                </a:lnTo>
                <a:lnTo>
                  <a:pt x="2868930" y="961968"/>
                </a:lnTo>
                <a:lnTo>
                  <a:pt x="2867920" y="961968"/>
                </a:lnTo>
                <a:cubicBezTo>
                  <a:pt x="2861190" y="974084"/>
                  <a:pt x="2850925" y="984685"/>
                  <a:pt x="2837126" y="993772"/>
                </a:cubicBezTo>
                <a:cubicBezTo>
                  <a:pt x="2823328" y="1002859"/>
                  <a:pt x="2806668" y="1007402"/>
                  <a:pt x="2787148" y="1007402"/>
                </a:cubicBezTo>
                <a:cubicBezTo>
                  <a:pt x="2776716" y="1007402"/>
                  <a:pt x="2766872" y="1005720"/>
                  <a:pt x="2757616" y="1002354"/>
                </a:cubicBezTo>
                <a:cubicBezTo>
                  <a:pt x="2748362" y="998988"/>
                  <a:pt x="2739443" y="993520"/>
                  <a:pt x="2730860" y="985947"/>
                </a:cubicBezTo>
                <a:cubicBezTo>
                  <a:pt x="2722278" y="978375"/>
                  <a:pt x="2715464" y="967269"/>
                  <a:pt x="2710416" y="952629"/>
                </a:cubicBezTo>
                <a:cubicBezTo>
                  <a:pt x="2705367" y="937989"/>
                  <a:pt x="2702843" y="920572"/>
                  <a:pt x="2702843" y="900379"/>
                </a:cubicBezTo>
                <a:lnTo>
                  <a:pt x="2702843" y="757514"/>
                </a:lnTo>
                <a:lnTo>
                  <a:pt x="2747268" y="757514"/>
                </a:lnTo>
                <a:lnTo>
                  <a:pt x="2747268" y="892807"/>
                </a:lnTo>
                <a:cubicBezTo>
                  <a:pt x="2747268" y="944636"/>
                  <a:pt x="2765441" y="970550"/>
                  <a:pt x="2801789" y="970550"/>
                </a:cubicBezTo>
                <a:cubicBezTo>
                  <a:pt x="2815587" y="970550"/>
                  <a:pt x="2827703" y="966511"/>
                  <a:pt x="2838136" y="958434"/>
                </a:cubicBezTo>
                <a:cubicBezTo>
                  <a:pt x="2848569" y="950357"/>
                  <a:pt x="2855973" y="940765"/>
                  <a:pt x="2860348" y="929659"/>
                </a:cubicBezTo>
                <a:cubicBezTo>
                  <a:pt x="2863041" y="923265"/>
                  <a:pt x="2864387" y="915692"/>
                  <a:pt x="2864387" y="906942"/>
                </a:cubicBezTo>
                <a:lnTo>
                  <a:pt x="2864387" y="757514"/>
                </a:lnTo>
                <a:lnTo>
                  <a:pt x="2899725" y="757514"/>
                </a:lnTo>
                <a:cubicBezTo>
                  <a:pt x="2915542" y="757514"/>
                  <a:pt x="2923451" y="750783"/>
                  <a:pt x="2923451" y="737321"/>
                </a:cubicBezTo>
                <a:cubicBezTo>
                  <a:pt x="2923451" y="727897"/>
                  <a:pt x="2920423" y="718306"/>
                  <a:pt x="2914365" y="708546"/>
                </a:cubicBezTo>
                <a:close/>
                <a:moveTo>
                  <a:pt x="1176538" y="702488"/>
                </a:moveTo>
                <a:cubicBezTo>
                  <a:pt x="1182596" y="713931"/>
                  <a:pt x="1185624" y="726046"/>
                  <a:pt x="1185624" y="738835"/>
                </a:cubicBezTo>
                <a:cubicBezTo>
                  <a:pt x="1185624" y="751288"/>
                  <a:pt x="1181586" y="761384"/>
                  <a:pt x="1173508" y="769125"/>
                </a:cubicBezTo>
                <a:cubicBezTo>
                  <a:pt x="1165431" y="776865"/>
                  <a:pt x="1155167" y="781072"/>
                  <a:pt x="1142714" y="781745"/>
                </a:cubicBezTo>
                <a:lnTo>
                  <a:pt x="1137161" y="781745"/>
                </a:lnTo>
                <a:lnTo>
                  <a:pt x="1137161" y="935212"/>
                </a:lnTo>
                <a:cubicBezTo>
                  <a:pt x="1137161" y="962473"/>
                  <a:pt x="1137834" y="984685"/>
                  <a:pt x="1139180" y="1001849"/>
                </a:cubicBezTo>
                <a:lnTo>
                  <a:pt x="1099804" y="1001849"/>
                </a:lnTo>
                <a:lnTo>
                  <a:pt x="1097280" y="961968"/>
                </a:lnTo>
                <a:lnTo>
                  <a:pt x="1096271" y="961968"/>
                </a:lnTo>
                <a:cubicBezTo>
                  <a:pt x="1089539" y="974084"/>
                  <a:pt x="1079275" y="984685"/>
                  <a:pt x="1065476" y="993772"/>
                </a:cubicBezTo>
                <a:cubicBezTo>
                  <a:pt x="1051677" y="1002859"/>
                  <a:pt x="1035018" y="1007402"/>
                  <a:pt x="1015498" y="1007402"/>
                </a:cubicBezTo>
                <a:cubicBezTo>
                  <a:pt x="1005065" y="1007402"/>
                  <a:pt x="995221" y="1005720"/>
                  <a:pt x="985966" y="1002354"/>
                </a:cubicBezTo>
                <a:cubicBezTo>
                  <a:pt x="976711" y="998988"/>
                  <a:pt x="967792" y="993520"/>
                  <a:pt x="959210" y="985947"/>
                </a:cubicBezTo>
                <a:cubicBezTo>
                  <a:pt x="950629" y="978375"/>
                  <a:pt x="943813" y="967269"/>
                  <a:pt x="938765" y="952629"/>
                </a:cubicBezTo>
                <a:cubicBezTo>
                  <a:pt x="933717" y="937989"/>
                  <a:pt x="931193" y="920572"/>
                  <a:pt x="931193" y="900379"/>
                </a:cubicBezTo>
                <a:lnTo>
                  <a:pt x="931193" y="757514"/>
                </a:lnTo>
                <a:lnTo>
                  <a:pt x="975617" y="757514"/>
                </a:lnTo>
                <a:lnTo>
                  <a:pt x="975617" y="892807"/>
                </a:lnTo>
                <a:cubicBezTo>
                  <a:pt x="975617" y="944636"/>
                  <a:pt x="993791" y="970550"/>
                  <a:pt x="1030138" y="970550"/>
                </a:cubicBezTo>
                <a:cubicBezTo>
                  <a:pt x="1043937" y="970550"/>
                  <a:pt x="1056053" y="966511"/>
                  <a:pt x="1066486" y="958434"/>
                </a:cubicBezTo>
                <a:cubicBezTo>
                  <a:pt x="1076919" y="950357"/>
                  <a:pt x="1084323" y="940765"/>
                  <a:pt x="1088698" y="929659"/>
                </a:cubicBezTo>
                <a:cubicBezTo>
                  <a:pt x="1091390" y="923265"/>
                  <a:pt x="1092736" y="915692"/>
                  <a:pt x="1092736" y="906942"/>
                </a:cubicBezTo>
                <a:lnTo>
                  <a:pt x="1092736" y="757514"/>
                </a:lnTo>
                <a:lnTo>
                  <a:pt x="1128074" y="757514"/>
                </a:lnTo>
                <a:cubicBezTo>
                  <a:pt x="1143892" y="757514"/>
                  <a:pt x="1151801" y="750783"/>
                  <a:pt x="1151801" y="737321"/>
                </a:cubicBezTo>
                <a:cubicBezTo>
                  <a:pt x="1151801" y="727897"/>
                  <a:pt x="1148772" y="718306"/>
                  <a:pt x="1142714" y="708546"/>
                </a:cubicBezTo>
                <a:close/>
                <a:moveTo>
                  <a:pt x="9415842" y="698954"/>
                </a:moveTo>
                <a:lnTo>
                  <a:pt x="9415842" y="757514"/>
                </a:lnTo>
                <a:lnTo>
                  <a:pt x="9479450" y="757514"/>
                </a:lnTo>
                <a:lnTo>
                  <a:pt x="9479450" y="791337"/>
                </a:lnTo>
                <a:lnTo>
                  <a:pt x="9415842" y="791337"/>
                </a:lnTo>
                <a:lnTo>
                  <a:pt x="9415842" y="923096"/>
                </a:lnTo>
                <a:cubicBezTo>
                  <a:pt x="9415842" y="954732"/>
                  <a:pt x="9426948" y="970550"/>
                  <a:pt x="9449161" y="970550"/>
                </a:cubicBezTo>
                <a:cubicBezTo>
                  <a:pt x="9459594" y="970550"/>
                  <a:pt x="9468176" y="969540"/>
                  <a:pt x="9474906" y="967521"/>
                </a:cubicBezTo>
                <a:lnTo>
                  <a:pt x="9476926" y="1001344"/>
                </a:lnTo>
                <a:cubicBezTo>
                  <a:pt x="9465484" y="1005383"/>
                  <a:pt x="9452358" y="1007402"/>
                  <a:pt x="9437549" y="1007402"/>
                </a:cubicBezTo>
                <a:cubicBezTo>
                  <a:pt x="9417020" y="1007402"/>
                  <a:pt x="9401035" y="1001176"/>
                  <a:pt x="9389591" y="988724"/>
                </a:cubicBezTo>
                <a:cubicBezTo>
                  <a:pt x="9378149" y="975935"/>
                  <a:pt x="9372427" y="954564"/>
                  <a:pt x="9372427" y="924611"/>
                </a:cubicBezTo>
                <a:lnTo>
                  <a:pt x="9372427" y="791337"/>
                </a:lnTo>
                <a:lnTo>
                  <a:pt x="9334565" y="791337"/>
                </a:lnTo>
                <a:lnTo>
                  <a:pt x="9334565" y="757514"/>
                </a:lnTo>
                <a:lnTo>
                  <a:pt x="9372427" y="757514"/>
                </a:lnTo>
                <a:lnTo>
                  <a:pt x="9372427" y="712080"/>
                </a:lnTo>
                <a:close/>
                <a:moveTo>
                  <a:pt x="8472867" y="698954"/>
                </a:moveTo>
                <a:lnTo>
                  <a:pt x="8472867" y="757514"/>
                </a:lnTo>
                <a:lnTo>
                  <a:pt x="8536475" y="757514"/>
                </a:lnTo>
                <a:lnTo>
                  <a:pt x="8536475" y="791337"/>
                </a:lnTo>
                <a:lnTo>
                  <a:pt x="8472867" y="791337"/>
                </a:lnTo>
                <a:lnTo>
                  <a:pt x="8472867" y="923096"/>
                </a:lnTo>
                <a:cubicBezTo>
                  <a:pt x="8472867" y="954732"/>
                  <a:pt x="8483974" y="970550"/>
                  <a:pt x="8506186" y="970550"/>
                </a:cubicBezTo>
                <a:cubicBezTo>
                  <a:pt x="8516618" y="970550"/>
                  <a:pt x="8525200" y="969540"/>
                  <a:pt x="8531932" y="967521"/>
                </a:cubicBezTo>
                <a:lnTo>
                  <a:pt x="8533951" y="1001344"/>
                </a:lnTo>
                <a:cubicBezTo>
                  <a:pt x="8522509" y="1005383"/>
                  <a:pt x="8509383" y="1007402"/>
                  <a:pt x="8494575" y="1007402"/>
                </a:cubicBezTo>
                <a:cubicBezTo>
                  <a:pt x="8474046" y="1007402"/>
                  <a:pt x="8458059" y="1001176"/>
                  <a:pt x="8446617" y="988724"/>
                </a:cubicBezTo>
                <a:cubicBezTo>
                  <a:pt x="8435174" y="975935"/>
                  <a:pt x="8429453" y="954564"/>
                  <a:pt x="8429453" y="924611"/>
                </a:cubicBezTo>
                <a:lnTo>
                  <a:pt x="8429453" y="791337"/>
                </a:lnTo>
                <a:lnTo>
                  <a:pt x="8391590" y="791337"/>
                </a:lnTo>
                <a:lnTo>
                  <a:pt x="8391590" y="757514"/>
                </a:lnTo>
                <a:lnTo>
                  <a:pt x="8429453" y="757514"/>
                </a:lnTo>
                <a:lnTo>
                  <a:pt x="8429453" y="712080"/>
                </a:lnTo>
                <a:close/>
                <a:moveTo>
                  <a:pt x="2310194" y="698954"/>
                </a:moveTo>
                <a:lnTo>
                  <a:pt x="2310194" y="757514"/>
                </a:lnTo>
                <a:lnTo>
                  <a:pt x="2373801" y="757514"/>
                </a:lnTo>
                <a:lnTo>
                  <a:pt x="2373801" y="791337"/>
                </a:lnTo>
                <a:lnTo>
                  <a:pt x="2310194" y="791337"/>
                </a:lnTo>
                <a:lnTo>
                  <a:pt x="2310194" y="923096"/>
                </a:lnTo>
                <a:cubicBezTo>
                  <a:pt x="2310194" y="954732"/>
                  <a:pt x="2321300" y="970550"/>
                  <a:pt x="2343512" y="970550"/>
                </a:cubicBezTo>
                <a:cubicBezTo>
                  <a:pt x="2353945" y="970550"/>
                  <a:pt x="2362527" y="969540"/>
                  <a:pt x="2369258" y="967521"/>
                </a:cubicBezTo>
                <a:lnTo>
                  <a:pt x="2371277" y="1001344"/>
                </a:lnTo>
                <a:cubicBezTo>
                  <a:pt x="2359835" y="1005383"/>
                  <a:pt x="2346709" y="1007402"/>
                  <a:pt x="2331901" y="1007402"/>
                </a:cubicBezTo>
                <a:cubicBezTo>
                  <a:pt x="2311372" y="1007402"/>
                  <a:pt x="2295385" y="1001176"/>
                  <a:pt x="2283943" y="988724"/>
                </a:cubicBezTo>
                <a:cubicBezTo>
                  <a:pt x="2272500" y="975935"/>
                  <a:pt x="2266779" y="954564"/>
                  <a:pt x="2266779" y="924611"/>
                </a:cubicBezTo>
                <a:lnTo>
                  <a:pt x="2266779" y="791337"/>
                </a:lnTo>
                <a:lnTo>
                  <a:pt x="2228917" y="791337"/>
                </a:lnTo>
                <a:lnTo>
                  <a:pt x="2228917" y="757514"/>
                </a:lnTo>
                <a:lnTo>
                  <a:pt x="2266779" y="757514"/>
                </a:lnTo>
                <a:lnTo>
                  <a:pt x="2266779" y="712080"/>
                </a:lnTo>
                <a:close/>
                <a:moveTo>
                  <a:pt x="1652969" y="698954"/>
                </a:moveTo>
                <a:lnTo>
                  <a:pt x="1652969" y="757514"/>
                </a:lnTo>
                <a:lnTo>
                  <a:pt x="1716577" y="757514"/>
                </a:lnTo>
                <a:lnTo>
                  <a:pt x="1716577" y="791337"/>
                </a:lnTo>
                <a:lnTo>
                  <a:pt x="1652969" y="791337"/>
                </a:lnTo>
                <a:lnTo>
                  <a:pt x="1652969" y="923096"/>
                </a:lnTo>
                <a:cubicBezTo>
                  <a:pt x="1652969" y="954732"/>
                  <a:pt x="1664075" y="970550"/>
                  <a:pt x="1686287" y="970550"/>
                </a:cubicBezTo>
                <a:cubicBezTo>
                  <a:pt x="1696721" y="970550"/>
                  <a:pt x="1705302" y="969540"/>
                  <a:pt x="1712033" y="967521"/>
                </a:cubicBezTo>
                <a:lnTo>
                  <a:pt x="1714053" y="1001344"/>
                </a:lnTo>
                <a:cubicBezTo>
                  <a:pt x="1702610" y="1005383"/>
                  <a:pt x="1689485" y="1007402"/>
                  <a:pt x="1674676" y="1007402"/>
                </a:cubicBezTo>
                <a:cubicBezTo>
                  <a:pt x="1654146" y="1007402"/>
                  <a:pt x="1638160" y="1001176"/>
                  <a:pt x="1626718" y="988724"/>
                </a:cubicBezTo>
                <a:cubicBezTo>
                  <a:pt x="1615275" y="975935"/>
                  <a:pt x="1609554" y="954564"/>
                  <a:pt x="1609554" y="924611"/>
                </a:cubicBezTo>
                <a:lnTo>
                  <a:pt x="1609554" y="791337"/>
                </a:lnTo>
                <a:lnTo>
                  <a:pt x="1571692" y="791337"/>
                </a:lnTo>
                <a:lnTo>
                  <a:pt x="1571692" y="757514"/>
                </a:lnTo>
                <a:lnTo>
                  <a:pt x="1609554" y="757514"/>
                </a:lnTo>
                <a:lnTo>
                  <a:pt x="1609554" y="712080"/>
                </a:lnTo>
                <a:close/>
                <a:moveTo>
                  <a:pt x="10359351" y="652005"/>
                </a:moveTo>
                <a:lnTo>
                  <a:pt x="10407814" y="652005"/>
                </a:lnTo>
                <a:lnTo>
                  <a:pt x="10346226" y="724195"/>
                </a:lnTo>
                <a:lnTo>
                  <a:pt x="10314927" y="724195"/>
                </a:lnTo>
                <a:close/>
                <a:moveTo>
                  <a:pt x="9737607" y="652005"/>
                </a:moveTo>
                <a:lnTo>
                  <a:pt x="9786070" y="652005"/>
                </a:lnTo>
                <a:lnTo>
                  <a:pt x="9724481" y="724195"/>
                </a:lnTo>
                <a:lnTo>
                  <a:pt x="9693183" y="724195"/>
                </a:lnTo>
                <a:close/>
                <a:moveTo>
                  <a:pt x="8657443" y="652005"/>
                </a:moveTo>
                <a:lnTo>
                  <a:pt x="8688237" y="652005"/>
                </a:lnTo>
                <a:lnTo>
                  <a:pt x="8736701" y="724195"/>
                </a:lnTo>
                <a:lnTo>
                  <a:pt x="8702877" y="724195"/>
                </a:lnTo>
                <a:lnTo>
                  <a:pt x="8673598" y="676742"/>
                </a:lnTo>
                <a:lnTo>
                  <a:pt x="8672588" y="676742"/>
                </a:lnTo>
                <a:lnTo>
                  <a:pt x="8643308" y="724195"/>
                </a:lnTo>
                <a:lnTo>
                  <a:pt x="8609989" y="724195"/>
                </a:lnTo>
                <a:close/>
                <a:moveTo>
                  <a:pt x="5441593" y="652005"/>
                </a:moveTo>
                <a:lnTo>
                  <a:pt x="5472388" y="652005"/>
                </a:lnTo>
                <a:lnTo>
                  <a:pt x="5520851" y="724195"/>
                </a:lnTo>
                <a:lnTo>
                  <a:pt x="5487028" y="724195"/>
                </a:lnTo>
                <a:lnTo>
                  <a:pt x="5457748" y="676742"/>
                </a:lnTo>
                <a:lnTo>
                  <a:pt x="5456738" y="676742"/>
                </a:lnTo>
                <a:lnTo>
                  <a:pt x="5427459" y="724195"/>
                </a:lnTo>
                <a:lnTo>
                  <a:pt x="5394140" y="724195"/>
                </a:lnTo>
                <a:close/>
                <a:moveTo>
                  <a:pt x="4231919" y="652005"/>
                </a:moveTo>
                <a:lnTo>
                  <a:pt x="4262713" y="652005"/>
                </a:lnTo>
                <a:lnTo>
                  <a:pt x="4311177" y="724195"/>
                </a:lnTo>
                <a:lnTo>
                  <a:pt x="4277353" y="724195"/>
                </a:lnTo>
                <a:lnTo>
                  <a:pt x="4248073" y="676742"/>
                </a:lnTo>
                <a:lnTo>
                  <a:pt x="4247064" y="676742"/>
                </a:lnTo>
                <a:lnTo>
                  <a:pt x="4217784" y="724195"/>
                </a:lnTo>
                <a:lnTo>
                  <a:pt x="4184465" y="724195"/>
                </a:lnTo>
                <a:close/>
                <a:moveTo>
                  <a:pt x="1896104" y="652005"/>
                </a:moveTo>
                <a:lnTo>
                  <a:pt x="1944567" y="652005"/>
                </a:lnTo>
                <a:lnTo>
                  <a:pt x="1882978" y="724195"/>
                </a:lnTo>
                <a:lnTo>
                  <a:pt x="1851679" y="724195"/>
                </a:lnTo>
                <a:close/>
                <a:moveTo>
                  <a:pt x="7509624" y="643423"/>
                </a:moveTo>
                <a:lnTo>
                  <a:pt x="7553544" y="643423"/>
                </a:lnTo>
                <a:lnTo>
                  <a:pt x="7553544" y="695420"/>
                </a:lnTo>
                <a:lnTo>
                  <a:pt x="7592920" y="695420"/>
                </a:lnTo>
                <a:lnTo>
                  <a:pt x="7592920" y="723186"/>
                </a:lnTo>
                <a:lnTo>
                  <a:pt x="7553544" y="723186"/>
                </a:lnTo>
                <a:lnTo>
                  <a:pt x="7553544" y="938746"/>
                </a:lnTo>
                <a:cubicBezTo>
                  <a:pt x="7553544" y="958603"/>
                  <a:pt x="7554216" y="979637"/>
                  <a:pt x="7555563" y="1001849"/>
                </a:cubicBezTo>
                <a:lnTo>
                  <a:pt x="7516187" y="1001849"/>
                </a:lnTo>
                <a:lnTo>
                  <a:pt x="7514167" y="959444"/>
                </a:lnTo>
                <a:lnTo>
                  <a:pt x="7512652" y="959444"/>
                </a:lnTo>
                <a:cubicBezTo>
                  <a:pt x="7505921" y="973579"/>
                  <a:pt x="7495320" y="985106"/>
                  <a:pt x="7480849" y="994024"/>
                </a:cubicBezTo>
                <a:cubicBezTo>
                  <a:pt x="7466377" y="1002943"/>
                  <a:pt x="7449549" y="1007402"/>
                  <a:pt x="7430366" y="1007402"/>
                </a:cubicBezTo>
                <a:cubicBezTo>
                  <a:pt x="7400413" y="1007402"/>
                  <a:pt x="7375424" y="995875"/>
                  <a:pt x="7355399" y="972822"/>
                </a:cubicBezTo>
                <a:cubicBezTo>
                  <a:pt x="7335375" y="949768"/>
                  <a:pt x="7325362" y="919899"/>
                  <a:pt x="7325362" y="883215"/>
                </a:cubicBezTo>
                <a:cubicBezTo>
                  <a:pt x="7325026" y="843839"/>
                  <a:pt x="7335544" y="812203"/>
                  <a:pt x="7356914" y="788308"/>
                </a:cubicBezTo>
                <a:cubicBezTo>
                  <a:pt x="7378284" y="764413"/>
                  <a:pt x="7404283" y="752466"/>
                  <a:pt x="7434910" y="752466"/>
                </a:cubicBezTo>
                <a:cubicBezTo>
                  <a:pt x="7452746" y="752466"/>
                  <a:pt x="7467976" y="755999"/>
                  <a:pt x="7480596" y="763067"/>
                </a:cubicBezTo>
                <a:cubicBezTo>
                  <a:pt x="7493217" y="770134"/>
                  <a:pt x="7502556" y="778885"/>
                  <a:pt x="7508614" y="789318"/>
                </a:cubicBezTo>
                <a:lnTo>
                  <a:pt x="7509624" y="789318"/>
                </a:lnTo>
                <a:lnTo>
                  <a:pt x="7509624" y="723186"/>
                </a:lnTo>
                <a:lnTo>
                  <a:pt x="7410173" y="723186"/>
                </a:lnTo>
                <a:lnTo>
                  <a:pt x="7410173" y="695420"/>
                </a:lnTo>
                <a:lnTo>
                  <a:pt x="7509624" y="695420"/>
                </a:lnTo>
                <a:close/>
                <a:moveTo>
                  <a:pt x="5723781" y="643423"/>
                </a:moveTo>
                <a:lnTo>
                  <a:pt x="5768206" y="643423"/>
                </a:lnTo>
                <a:lnTo>
                  <a:pt x="5768206" y="796385"/>
                </a:lnTo>
                <a:lnTo>
                  <a:pt x="5769216" y="796385"/>
                </a:lnTo>
                <a:cubicBezTo>
                  <a:pt x="5776956" y="782587"/>
                  <a:pt x="5787558" y="771986"/>
                  <a:pt x="5801020" y="764581"/>
                </a:cubicBezTo>
                <a:cubicBezTo>
                  <a:pt x="5815155" y="756504"/>
                  <a:pt x="5830299" y="752466"/>
                  <a:pt x="5846454" y="752466"/>
                </a:cubicBezTo>
                <a:cubicBezTo>
                  <a:pt x="5853522" y="752466"/>
                  <a:pt x="5860673" y="753391"/>
                  <a:pt x="5867909" y="755242"/>
                </a:cubicBezTo>
                <a:cubicBezTo>
                  <a:pt x="5875145" y="757093"/>
                  <a:pt x="5882717" y="760375"/>
                  <a:pt x="5890626" y="765086"/>
                </a:cubicBezTo>
                <a:cubicBezTo>
                  <a:pt x="5898535" y="769798"/>
                  <a:pt x="5905434" y="775940"/>
                  <a:pt x="5911324" y="783512"/>
                </a:cubicBezTo>
                <a:cubicBezTo>
                  <a:pt x="5917213" y="791085"/>
                  <a:pt x="5922093" y="801097"/>
                  <a:pt x="5925964" y="813549"/>
                </a:cubicBezTo>
                <a:cubicBezTo>
                  <a:pt x="5929834" y="826002"/>
                  <a:pt x="5931769" y="840305"/>
                  <a:pt x="5931769" y="856460"/>
                </a:cubicBezTo>
                <a:lnTo>
                  <a:pt x="5931769" y="1001849"/>
                </a:lnTo>
                <a:lnTo>
                  <a:pt x="5887345" y="1001849"/>
                </a:lnTo>
                <a:lnTo>
                  <a:pt x="5887345" y="861508"/>
                </a:lnTo>
                <a:cubicBezTo>
                  <a:pt x="5887345" y="839969"/>
                  <a:pt x="5882801" y="822552"/>
                  <a:pt x="5873715" y="809258"/>
                </a:cubicBezTo>
                <a:cubicBezTo>
                  <a:pt x="5864627" y="795965"/>
                  <a:pt x="5850324" y="789318"/>
                  <a:pt x="5830805" y="789318"/>
                </a:cubicBezTo>
                <a:cubicBezTo>
                  <a:pt x="5817005" y="789318"/>
                  <a:pt x="5804722" y="793525"/>
                  <a:pt x="5793952" y="801938"/>
                </a:cubicBezTo>
                <a:cubicBezTo>
                  <a:pt x="5783182" y="810352"/>
                  <a:pt x="5775610" y="820785"/>
                  <a:pt x="5771235" y="833238"/>
                </a:cubicBezTo>
                <a:cubicBezTo>
                  <a:pt x="5769216" y="838622"/>
                  <a:pt x="5768206" y="845690"/>
                  <a:pt x="5768206" y="854440"/>
                </a:cubicBezTo>
                <a:lnTo>
                  <a:pt x="5768206" y="1001849"/>
                </a:lnTo>
                <a:lnTo>
                  <a:pt x="5723781" y="1001849"/>
                </a:lnTo>
                <a:close/>
                <a:moveTo>
                  <a:pt x="2428132" y="643423"/>
                </a:moveTo>
                <a:lnTo>
                  <a:pt x="2472557" y="643423"/>
                </a:lnTo>
                <a:lnTo>
                  <a:pt x="2472557" y="796385"/>
                </a:lnTo>
                <a:lnTo>
                  <a:pt x="2473567" y="796385"/>
                </a:lnTo>
                <a:cubicBezTo>
                  <a:pt x="2481307" y="782587"/>
                  <a:pt x="2491909" y="771986"/>
                  <a:pt x="2505371" y="764581"/>
                </a:cubicBezTo>
                <a:cubicBezTo>
                  <a:pt x="2519506" y="756504"/>
                  <a:pt x="2534651" y="752466"/>
                  <a:pt x="2550805" y="752466"/>
                </a:cubicBezTo>
                <a:cubicBezTo>
                  <a:pt x="2557873" y="752466"/>
                  <a:pt x="2565024" y="753391"/>
                  <a:pt x="2572260" y="755242"/>
                </a:cubicBezTo>
                <a:cubicBezTo>
                  <a:pt x="2579496" y="757093"/>
                  <a:pt x="2587068" y="760375"/>
                  <a:pt x="2594977" y="765086"/>
                </a:cubicBezTo>
                <a:cubicBezTo>
                  <a:pt x="2602886" y="769798"/>
                  <a:pt x="2609785" y="775940"/>
                  <a:pt x="2615675" y="783512"/>
                </a:cubicBezTo>
                <a:cubicBezTo>
                  <a:pt x="2621565" y="791085"/>
                  <a:pt x="2626445" y="801097"/>
                  <a:pt x="2630315" y="813549"/>
                </a:cubicBezTo>
                <a:cubicBezTo>
                  <a:pt x="2634185" y="826002"/>
                  <a:pt x="2636120" y="840305"/>
                  <a:pt x="2636120" y="856460"/>
                </a:cubicBezTo>
                <a:lnTo>
                  <a:pt x="2636120" y="1001849"/>
                </a:lnTo>
                <a:lnTo>
                  <a:pt x="2591696" y="1001849"/>
                </a:lnTo>
                <a:lnTo>
                  <a:pt x="2591696" y="861508"/>
                </a:lnTo>
                <a:cubicBezTo>
                  <a:pt x="2591696" y="839969"/>
                  <a:pt x="2587153" y="822552"/>
                  <a:pt x="2578065" y="809258"/>
                </a:cubicBezTo>
                <a:cubicBezTo>
                  <a:pt x="2568979" y="795965"/>
                  <a:pt x="2554675" y="789318"/>
                  <a:pt x="2535156" y="789318"/>
                </a:cubicBezTo>
                <a:cubicBezTo>
                  <a:pt x="2521357" y="789318"/>
                  <a:pt x="2509072" y="793525"/>
                  <a:pt x="2498303" y="801938"/>
                </a:cubicBezTo>
                <a:cubicBezTo>
                  <a:pt x="2487533" y="810352"/>
                  <a:pt x="2479961" y="820785"/>
                  <a:pt x="2475586" y="833238"/>
                </a:cubicBezTo>
                <a:cubicBezTo>
                  <a:pt x="2473567" y="838622"/>
                  <a:pt x="2472557" y="845690"/>
                  <a:pt x="2472557" y="854440"/>
                </a:cubicBezTo>
                <a:lnTo>
                  <a:pt x="2472557" y="1001849"/>
                </a:lnTo>
                <a:lnTo>
                  <a:pt x="2428132" y="1001849"/>
                </a:lnTo>
                <a:close/>
                <a:moveTo>
                  <a:pt x="8911351" y="432635"/>
                </a:moveTo>
                <a:cubicBezTo>
                  <a:pt x="8918419" y="432635"/>
                  <a:pt x="8924308" y="435159"/>
                  <a:pt x="8929020" y="440208"/>
                </a:cubicBezTo>
                <a:cubicBezTo>
                  <a:pt x="8933731" y="445256"/>
                  <a:pt x="8936087" y="451482"/>
                  <a:pt x="8936087" y="458886"/>
                </a:cubicBezTo>
                <a:cubicBezTo>
                  <a:pt x="8936087" y="465954"/>
                  <a:pt x="8933731" y="472011"/>
                  <a:pt x="8929020" y="477060"/>
                </a:cubicBezTo>
                <a:cubicBezTo>
                  <a:pt x="8924308" y="482108"/>
                  <a:pt x="8918250" y="484632"/>
                  <a:pt x="8910847" y="484632"/>
                </a:cubicBezTo>
                <a:cubicBezTo>
                  <a:pt x="8903779" y="484632"/>
                  <a:pt x="8897805" y="482108"/>
                  <a:pt x="8892925" y="477060"/>
                </a:cubicBezTo>
                <a:cubicBezTo>
                  <a:pt x="8888044" y="472011"/>
                  <a:pt x="8885605" y="465954"/>
                  <a:pt x="8885605" y="458886"/>
                </a:cubicBezTo>
                <a:cubicBezTo>
                  <a:pt x="8885605" y="451819"/>
                  <a:pt x="8888129" y="445676"/>
                  <a:pt x="8893178" y="440460"/>
                </a:cubicBezTo>
                <a:cubicBezTo>
                  <a:pt x="8898226" y="435243"/>
                  <a:pt x="8904284" y="432635"/>
                  <a:pt x="8911351" y="432635"/>
                </a:cubicBezTo>
                <a:close/>
                <a:moveTo>
                  <a:pt x="4922767" y="432635"/>
                </a:moveTo>
                <a:cubicBezTo>
                  <a:pt x="4929834" y="432635"/>
                  <a:pt x="4935724" y="435159"/>
                  <a:pt x="4940436" y="440208"/>
                </a:cubicBezTo>
                <a:cubicBezTo>
                  <a:pt x="4945148" y="445256"/>
                  <a:pt x="4947503" y="451482"/>
                  <a:pt x="4947503" y="458886"/>
                </a:cubicBezTo>
                <a:cubicBezTo>
                  <a:pt x="4947503" y="465954"/>
                  <a:pt x="4945148" y="472011"/>
                  <a:pt x="4940436" y="477060"/>
                </a:cubicBezTo>
                <a:cubicBezTo>
                  <a:pt x="4935724" y="482108"/>
                  <a:pt x="4929666" y="484632"/>
                  <a:pt x="4922262" y="484632"/>
                </a:cubicBezTo>
                <a:cubicBezTo>
                  <a:pt x="4915194" y="484632"/>
                  <a:pt x="4909221" y="482108"/>
                  <a:pt x="4904341" y="477060"/>
                </a:cubicBezTo>
                <a:cubicBezTo>
                  <a:pt x="4899461" y="472011"/>
                  <a:pt x="4897021" y="465954"/>
                  <a:pt x="4897021" y="458886"/>
                </a:cubicBezTo>
                <a:cubicBezTo>
                  <a:pt x="4897021" y="451482"/>
                  <a:pt x="4899545" y="445256"/>
                  <a:pt x="4904593" y="440208"/>
                </a:cubicBezTo>
                <a:cubicBezTo>
                  <a:pt x="4909641" y="435159"/>
                  <a:pt x="4915699" y="432635"/>
                  <a:pt x="4922767" y="432635"/>
                </a:cubicBezTo>
                <a:close/>
                <a:moveTo>
                  <a:pt x="1522342" y="432635"/>
                </a:moveTo>
                <a:cubicBezTo>
                  <a:pt x="1529410" y="432635"/>
                  <a:pt x="1535300" y="435159"/>
                  <a:pt x="1540012" y="440208"/>
                </a:cubicBezTo>
                <a:cubicBezTo>
                  <a:pt x="1544723" y="445256"/>
                  <a:pt x="1547079" y="451482"/>
                  <a:pt x="1547079" y="458886"/>
                </a:cubicBezTo>
                <a:cubicBezTo>
                  <a:pt x="1547079" y="465954"/>
                  <a:pt x="1544723" y="472011"/>
                  <a:pt x="1540012" y="477060"/>
                </a:cubicBezTo>
                <a:cubicBezTo>
                  <a:pt x="1535300" y="482108"/>
                  <a:pt x="1529242" y="484632"/>
                  <a:pt x="1521838" y="484632"/>
                </a:cubicBezTo>
                <a:cubicBezTo>
                  <a:pt x="1514770" y="484632"/>
                  <a:pt x="1508797" y="482108"/>
                  <a:pt x="1503917" y="477060"/>
                </a:cubicBezTo>
                <a:cubicBezTo>
                  <a:pt x="1499037" y="472011"/>
                  <a:pt x="1496597" y="465954"/>
                  <a:pt x="1496597" y="458886"/>
                </a:cubicBezTo>
                <a:cubicBezTo>
                  <a:pt x="1496597" y="451482"/>
                  <a:pt x="1499121" y="445256"/>
                  <a:pt x="1504169" y="440208"/>
                </a:cubicBezTo>
                <a:cubicBezTo>
                  <a:pt x="1509217" y="435159"/>
                  <a:pt x="1515275" y="432635"/>
                  <a:pt x="1522342" y="432635"/>
                </a:cubicBezTo>
                <a:close/>
                <a:moveTo>
                  <a:pt x="8167086" y="267557"/>
                </a:moveTo>
                <a:cubicBezTo>
                  <a:pt x="8098093" y="266211"/>
                  <a:pt x="8063597" y="284553"/>
                  <a:pt x="8063597" y="322583"/>
                </a:cubicBezTo>
                <a:cubicBezTo>
                  <a:pt x="8063597" y="336382"/>
                  <a:pt x="8067552" y="346899"/>
                  <a:pt x="8075461" y="354135"/>
                </a:cubicBezTo>
                <a:cubicBezTo>
                  <a:pt x="8083370" y="361371"/>
                  <a:pt x="8093214" y="364989"/>
                  <a:pt x="8104993" y="364989"/>
                </a:cubicBezTo>
                <a:cubicBezTo>
                  <a:pt x="8120138" y="364989"/>
                  <a:pt x="8132926" y="361034"/>
                  <a:pt x="8143360" y="353125"/>
                </a:cubicBezTo>
                <a:cubicBezTo>
                  <a:pt x="8153792" y="345216"/>
                  <a:pt x="8161028" y="335540"/>
                  <a:pt x="8165067" y="324098"/>
                </a:cubicBezTo>
                <a:cubicBezTo>
                  <a:pt x="8166414" y="319723"/>
                  <a:pt x="8167086" y="315011"/>
                  <a:pt x="8167086" y="309963"/>
                </a:cubicBezTo>
                <a:close/>
                <a:moveTo>
                  <a:pt x="6385912" y="267557"/>
                </a:moveTo>
                <a:cubicBezTo>
                  <a:pt x="6316919" y="266211"/>
                  <a:pt x="6282422" y="284553"/>
                  <a:pt x="6282422" y="322583"/>
                </a:cubicBezTo>
                <a:cubicBezTo>
                  <a:pt x="6282422" y="336382"/>
                  <a:pt x="6286377" y="346899"/>
                  <a:pt x="6294286" y="354135"/>
                </a:cubicBezTo>
                <a:cubicBezTo>
                  <a:pt x="6302195" y="361371"/>
                  <a:pt x="6312039" y="364989"/>
                  <a:pt x="6323818" y="364989"/>
                </a:cubicBezTo>
                <a:cubicBezTo>
                  <a:pt x="6338963" y="364989"/>
                  <a:pt x="6351752" y="361034"/>
                  <a:pt x="6362185" y="353125"/>
                </a:cubicBezTo>
                <a:cubicBezTo>
                  <a:pt x="6372617" y="345216"/>
                  <a:pt x="6379854" y="335540"/>
                  <a:pt x="6383892" y="324098"/>
                </a:cubicBezTo>
                <a:cubicBezTo>
                  <a:pt x="6385238" y="319723"/>
                  <a:pt x="6385912" y="315011"/>
                  <a:pt x="6385912" y="309963"/>
                </a:cubicBezTo>
                <a:close/>
                <a:moveTo>
                  <a:pt x="4966686" y="267557"/>
                </a:moveTo>
                <a:cubicBezTo>
                  <a:pt x="4897694" y="266211"/>
                  <a:pt x="4863197" y="284553"/>
                  <a:pt x="4863197" y="322583"/>
                </a:cubicBezTo>
                <a:cubicBezTo>
                  <a:pt x="4863197" y="336382"/>
                  <a:pt x="4867152" y="346899"/>
                  <a:pt x="4875061" y="354135"/>
                </a:cubicBezTo>
                <a:cubicBezTo>
                  <a:pt x="4882970" y="361371"/>
                  <a:pt x="4892814" y="364989"/>
                  <a:pt x="4904593" y="364989"/>
                </a:cubicBezTo>
                <a:cubicBezTo>
                  <a:pt x="4919737" y="364989"/>
                  <a:pt x="4932527" y="361034"/>
                  <a:pt x="4942960" y="353125"/>
                </a:cubicBezTo>
                <a:cubicBezTo>
                  <a:pt x="4953393" y="345216"/>
                  <a:pt x="4960629" y="335540"/>
                  <a:pt x="4964667" y="324098"/>
                </a:cubicBezTo>
                <a:cubicBezTo>
                  <a:pt x="4966014" y="319723"/>
                  <a:pt x="4966686" y="315011"/>
                  <a:pt x="4966686" y="309963"/>
                </a:cubicBezTo>
                <a:close/>
                <a:moveTo>
                  <a:pt x="3823687" y="267557"/>
                </a:moveTo>
                <a:cubicBezTo>
                  <a:pt x="3754694" y="266211"/>
                  <a:pt x="3720198" y="284553"/>
                  <a:pt x="3720198" y="322583"/>
                </a:cubicBezTo>
                <a:cubicBezTo>
                  <a:pt x="3720198" y="336382"/>
                  <a:pt x="3724152" y="346899"/>
                  <a:pt x="3732061" y="354135"/>
                </a:cubicBezTo>
                <a:cubicBezTo>
                  <a:pt x="3739970" y="361371"/>
                  <a:pt x="3749814" y="364989"/>
                  <a:pt x="3761594" y="364989"/>
                </a:cubicBezTo>
                <a:cubicBezTo>
                  <a:pt x="3776738" y="364989"/>
                  <a:pt x="3789527" y="361034"/>
                  <a:pt x="3799960" y="353125"/>
                </a:cubicBezTo>
                <a:cubicBezTo>
                  <a:pt x="3810393" y="345216"/>
                  <a:pt x="3817629" y="335540"/>
                  <a:pt x="3821668" y="324098"/>
                </a:cubicBezTo>
                <a:cubicBezTo>
                  <a:pt x="3823014" y="319723"/>
                  <a:pt x="3823687" y="315011"/>
                  <a:pt x="3823687" y="309963"/>
                </a:cubicBezTo>
                <a:close/>
                <a:moveTo>
                  <a:pt x="3042637" y="267557"/>
                </a:moveTo>
                <a:cubicBezTo>
                  <a:pt x="2973645" y="266211"/>
                  <a:pt x="2939149" y="284553"/>
                  <a:pt x="2939149" y="322583"/>
                </a:cubicBezTo>
                <a:cubicBezTo>
                  <a:pt x="2939149" y="336382"/>
                  <a:pt x="2943103" y="346899"/>
                  <a:pt x="2951012" y="354135"/>
                </a:cubicBezTo>
                <a:cubicBezTo>
                  <a:pt x="2958921" y="361371"/>
                  <a:pt x="2968765" y="364989"/>
                  <a:pt x="2980544" y="364989"/>
                </a:cubicBezTo>
                <a:cubicBezTo>
                  <a:pt x="2995689" y="364989"/>
                  <a:pt x="3008478" y="361034"/>
                  <a:pt x="3018911" y="353125"/>
                </a:cubicBezTo>
                <a:cubicBezTo>
                  <a:pt x="3029344" y="345216"/>
                  <a:pt x="3036580" y="335540"/>
                  <a:pt x="3040618" y="324098"/>
                </a:cubicBezTo>
                <a:cubicBezTo>
                  <a:pt x="3041965" y="319723"/>
                  <a:pt x="3042637" y="315011"/>
                  <a:pt x="3042637" y="309963"/>
                </a:cubicBezTo>
                <a:close/>
                <a:moveTo>
                  <a:pt x="1566263" y="267557"/>
                </a:moveTo>
                <a:cubicBezTo>
                  <a:pt x="1497270" y="266211"/>
                  <a:pt x="1462774" y="284553"/>
                  <a:pt x="1462774" y="322583"/>
                </a:cubicBezTo>
                <a:cubicBezTo>
                  <a:pt x="1462774" y="336382"/>
                  <a:pt x="1466728" y="346899"/>
                  <a:pt x="1474637" y="354135"/>
                </a:cubicBezTo>
                <a:cubicBezTo>
                  <a:pt x="1482546" y="361371"/>
                  <a:pt x="1492390" y="364989"/>
                  <a:pt x="1504169" y="364989"/>
                </a:cubicBezTo>
                <a:cubicBezTo>
                  <a:pt x="1519314" y="364989"/>
                  <a:pt x="1532103" y="361034"/>
                  <a:pt x="1542536" y="353125"/>
                </a:cubicBezTo>
                <a:cubicBezTo>
                  <a:pt x="1552969" y="345216"/>
                  <a:pt x="1560205" y="335540"/>
                  <a:pt x="1564243" y="324098"/>
                </a:cubicBezTo>
                <a:cubicBezTo>
                  <a:pt x="1565590" y="319723"/>
                  <a:pt x="1566263" y="315011"/>
                  <a:pt x="1566263" y="309963"/>
                </a:cubicBezTo>
                <a:close/>
                <a:moveTo>
                  <a:pt x="575662" y="267557"/>
                </a:moveTo>
                <a:cubicBezTo>
                  <a:pt x="506670" y="266211"/>
                  <a:pt x="472173" y="284553"/>
                  <a:pt x="472173" y="322583"/>
                </a:cubicBezTo>
                <a:cubicBezTo>
                  <a:pt x="472173" y="336382"/>
                  <a:pt x="476128" y="346899"/>
                  <a:pt x="484037" y="354135"/>
                </a:cubicBezTo>
                <a:cubicBezTo>
                  <a:pt x="491946" y="361371"/>
                  <a:pt x="501790" y="364989"/>
                  <a:pt x="513569" y="364989"/>
                </a:cubicBezTo>
                <a:cubicBezTo>
                  <a:pt x="528714" y="364989"/>
                  <a:pt x="541503" y="361034"/>
                  <a:pt x="551936" y="353125"/>
                </a:cubicBezTo>
                <a:cubicBezTo>
                  <a:pt x="562369" y="345216"/>
                  <a:pt x="569605" y="335540"/>
                  <a:pt x="573643" y="324098"/>
                </a:cubicBezTo>
                <a:cubicBezTo>
                  <a:pt x="574989" y="320059"/>
                  <a:pt x="575662" y="315347"/>
                  <a:pt x="575662" y="309963"/>
                </a:cubicBezTo>
                <a:close/>
                <a:moveTo>
                  <a:pt x="9748037" y="177194"/>
                </a:moveTo>
                <a:cubicBezTo>
                  <a:pt x="9726497" y="177194"/>
                  <a:pt x="9708997" y="185607"/>
                  <a:pt x="9695535" y="202435"/>
                </a:cubicBezTo>
                <a:cubicBezTo>
                  <a:pt x="9682072" y="219262"/>
                  <a:pt x="9675342" y="241643"/>
                  <a:pt x="9675342" y="269577"/>
                </a:cubicBezTo>
                <a:cubicBezTo>
                  <a:pt x="9675342" y="294818"/>
                  <a:pt x="9681652" y="315768"/>
                  <a:pt x="9694273" y="332427"/>
                </a:cubicBezTo>
                <a:cubicBezTo>
                  <a:pt x="9706894" y="349087"/>
                  <a:pt x="9724646" y="357416"/>
                  <a:pt x="9747532" y="357416"/>
                </a:cubicBezTo>
                <a:cubicBezTo>
                  <a:pt x="9761667" y="357416"/>
                  <a:pt x="9774371" y="353378"/>
                  <a:pt x="9785646" y="345300"/>
                </a:cubicBezTo>
                <a:cubicBezTo>
                  <a:pt x="9796920" y="337223"/>
                  <a:pt x="9804745" y="326117"/>
                  <a:pt x="9809120" y="311982"/>
                </a:cubicBezTo>
                <a:cubicBezTo>
                  <a:pt x="9811476" y="304914"/>
                  <a:pt x="9812654" y="297005"/>
                  <a:pt x="9812654" y="288255"/>
                </a:cubicBezTo>
                <a:lnTo>
                  <a:pt x="9812654" y="244335"/>
                </a:lnTo>
                <a:cubicBezTo>
                  <a:pt x="9812654" y="235922"/>
                  <a:pt x="9811812" y="229359"/>
                  <a:pt x="9810131" y="224647"/>
                </a:cubicBezTo>
                <a:cubicBezTo>
                  <a:pt x="9805754" y="210849"/>
                  <a:pt x="9798266" y="199490"/>
                  <a:pt x="9787666" y="190572"/>
                </a:cubicBezTo>
                <a:cubicBezTo>
                  <a:pt x="9777064" y="181653"/>
                  <a:pt x="9763854" y="177194"/>
                  <a:pt x="9748037" y="177194"/>
                </a:cubicBezTo>
                <a:close/>
                <a:moveTo>
                  <a:pt x="6881011" y="177194"/>
                </a:moveTo>
                <a:cubicBezTo>
                  <a:pt x="6859473" y="177194"/>
                  <a:pt x="6841972" y="185607"/>
                  <a:pt x="6828509" y="202435"/>
                </a:cubicBezTo>
                <a:cubicBezTo>
                  <a:pt x="6815048" y="219262"/>
                  <a:pt x="6808316" y="241643"/>
                  <a:pt x="6808316" y="269577"/>
                </a:cubicBezTo>
                <a:cubicBezTo>
                  <a:pt x="6808316" y="294818"/>
                  <a:pt x="6814627" y="315768"/>
                  <a:pt x="6827248" y="332427"/>
                </a:cubicBezTo>
                <a:cubicBezTo>
                  <a:pt x="6839868" y="349087"/>
                  <a:pt x="6857622" y="357416"/>
                  <a:pt x="6880507" y="357416"/>
                </a:cubicBezTo>
                <a:cubicBezTo>
                  <a:pt x="6894642" y="357416"/>
                  <a:pt x="6907346" y="353378"/>
                  <a:pt x="6918621" y="345300"/>
                </a:cubicBezTo>
                <a:cubicBezTo>
                  <a:pt x="6929896" y="337223"/>
                  <a:pt x="6937721" y="326117"/>
                  <a:pt x="6942095" y="311982"/>
                </a:cubicBezTo>
                <a:cubicBezTo>
                  <a:pt x="6944451" y="304914"/>
                  <a:pt x="6945629" y="297005"/>
                  <a:pt x="6945629" y="288255"/>
                </a:cubicBezTo>
                <a:lnTo>
                  <a:pt x="6945629" y="244335"/>
                </a:lnTo>
                <a:cubicBezTo>
                  <a:pt x="6945629" y="235922"/>
                  <a:pt x="6944788" y="229359"/>
                  <a:pt x="6943105" y="224647"/>
                </a:cubicBezTo>
                <a:cubicBezTo>
                  <a:pt x="6938730" y="210849"/>
                  <a:pt x="6931241" y="199490"/>
                  <a:pt x="6920640" y="190572"/>
                </a:cubicBezTo>
                <a:cubicBezTo>
                  <a:pt x="6910039" y="181653"/>
                  <a:pt x="6896830" y="177194"/>
                  <a:pt x="6881011" y="177194"/>
                </a:cubicBezTo>
                <a:close/>
                <a:moveTo>
                  <a:pt x="2337588" y="177194"/>
                </a:moveTo>
                <a:cubicBezTo>
                  <a:pt x="2316049" y="177194"/>
                  <a:pt x="2298548" y="185607"/>
                  <a:pt x="2285086" y="202435"/>
                </a:cubicBezTo>
                <a:cubicBezTo>
                  <a:pt x="2271624" y="219262"/>
                  <a:pt x="2264893" y="241643"/>
                  <a:pt x="2264893" y="269577"/>
                </a:cubicBezTo>
                <a:cubicBezTo>
                  <a:pt x="2264893" y="294818"/>
                  <a:pt x="2271203" y="315768"/>
                  <a:pt x="2283824" y="332427"/>
                </a:cubicBezTo>
                <a:cubicBezTo>
                  <a:pt x="2296444" y="349087"/>
                  <a:pt x="2314197" y="357416"/>
                  <a:pt x="2337083" y="357416"/>
                </a:cubicBezTo>
                <a:cubicBezTo>
                  <a:pt x="2351218" y="357416"/>
                  <a:pt x="2363923" y="353378"/>
                  <a:pt x="2375197" y="345300"/>
                </a:cubicBezTo>
                <a:cubicBezTo>
                  <a:pt x="2386472" y="337223"/>
                  <a:pt x="2394296" y="326117"/>
                  <a:pt x="2398671" y="311982"/>
                </a:cubicBezTo>
                <a:cubicBezTo>
                  <a:pt x="2401028" y="304914"/>
                  <a:pt x="2402205" y="297005"/>
                  <a:pt x="2402205" y="288255"/>
                </a:cubicBezTo>
                <a:lnTo>
                  <a:pt x="2402205" y="244335"/>
                </a:lnTo>
                <a:cubicBezTo>
                  <a:pt x="2402205" y="235922"/>
                  <a:pt x="2401364" y="229359"/>
                  <a:pt x="2399681" y="224647"/>
                </a:cubicBezTo>
                <a:cubicBezTo>
                  <a:pt x="2395306" y="210849"/>
                  <a:pt x="2387818" y="199490"/>
                  <a:pt x="2377217" y="190572"/>
                </a:cubicBezTo>
                <a:cubicBezTo>
                  <a:pt x="2366615" y="181653"/>
                  <a:pt x="2353405" y="177194"/>
                  <a:pt x="2337588" y="177194"/>
                </a:cubicBezTo>
                <a:close/>
                <a:moveTo>
                  <a:pt x="10312536" y="176184"/>
                </a:moveTo>
                <a:cubicBezTo>
                  <a:pt x="10288304" y="176184"/>
                  <a:pt x="10269794" y="185523"/>
                  <a:pt x="10257004" y="204202"/>
                </a:cubicBezTo>
                <a:cubicBezTo>
                  <a:pt x="10244216" y="222880"/>
                  <a:pt x="10237822" y="245008"/>
                  <a:pt x="10237822" y="270586"/>
                </a:cubicBezTo>
                <a:cubicBezTo>
                  <a:pt x="10237822" y="297510"/>
                  <a:pt x="10244720" y="319891"/>
                  <a:pt x="10258519" y="337728"/>
                </a:cubicBezTo>
                <a:cubicBezTo>
                  <a:pt x="10272317" y="355565"/>
                  <a:pt x="10289987" y="364484"/>
                  <a:pt x="10311526" y="364484"/>
                </a:cubicBezTo>
                <a:cubicBezTo>
                  <a:pt x="10332729" y="364484"/>
                  <a:pt x="10350398" y="355481"/>
                  <a:pt x="10364533" y="337476"/>
                </a:cubicBezTo>
                <a:cubicBezTo>
                  <a:pt x="10378668" y="319470"/>
                  <a:pt x="10385904" y="296669"/>
                  <a:pt x="10386240" y="269072"/>
                </a:cubicBezTo>
                <a:cubicBezTo>
                  <a:pt x="10386240" y="258302"/>
                  <a:pt x="10384809" y="247617"/>
                  <a:pt x="10381949" y="237015"/>
                </a:cubicBezTo>
                <a:cubicBezTo>
                  <a:pt x="10379089" y="226414"/>
                  <a:pt x="10374881" y="216402"/>
                  <a:pt x="10369328" y="206978"/>
                </a:cubicBezTo>
                <a:cubicBezTo>
                  <a:pt x="10363775" y="197555"/>
                  <a:pt x="10356119" y="190067"/>
                  <a:pt x="10346358" y="184514"/>
                </a:cubicBezTo>
                <a:cubicBezTo>
                  <a:pt x="10336598" y="178961"/>
                  <a:pt x="10325325" y="176184"/>
                  <a:pt x="10312536" y="176184"/>
                </a:cubicBezTo>
                <a:close/>
                <a:moveTo>
                  <a:pt x="8912361" y="175679"/>
                </a:moveTo>
                <a:cubicBezTo>
                  <a:pt x="8888129" y="175679"/>
                  <a:pt x="8869618" y="185103"/>
                  <a:pt x="8856830" y="203949"/>
                </a:cubicBezTo>
                <a:cubicBezTo>
                  <a:pt x="8844041" y="222796"/>
                  <a:pt x="8837647" y="245008"/>
                  <a:pt x="8837647" y="270586"/>
                </a:cubicBezTo>
                <a:cubicBezTo>
                  <a:pt x="8837647" y="297510"/>
                  <a:pt x="8844546" y="319891"/>
                  <a:pt x="8858344" y="337728"/>
                </a:cubicBezTo>
                <a:cubicBezTo>
                  <a:pt x="8872142" y="355565"/>
                  <a:pt x="8889811" y="364484"/>
                  <a:pt x="8911351" y="364484"/>
                </a:cubicBezTo>
                <a:cubicBezTo>
                  <a:pt x="8932554" y="364484"/>
                  <a:pt x="8950223" y="355481"/>
                  <a:pt x="8964358" y="337476"/>
                </a:cubicBezTo>
                <a:cubicBezTo>
                  <a:pt x="8978493" y="319470"/>
                  <a:pt x="8985561" y="296837"/>
                  <a:pt x="8985561" y="269577"/>
                </a:cubicBezTo>
                <a:cubicBezTo>
                  <a:pt x="8985561" y="254768"/>
                  <a:pt x="8983204" y="240549"/>
                  <a:pt x="8978493" y="226919"/>
                </a:cubicBezTo>
                <a:cubicBezTo>
                  <a:pt x="8973781" y="213289"/>
                  <a:pt x="8965704" y="201341"/>
                  <a:pt x="8954261" y="191076"/>
                </a:cubicBezTo>
                <a:cubicBezTo>
                  <a:pt x="8942818" y="180812"/>
                  <a:pt x="8928852" y="175679"/>
                  <a:pt x="8912361" y="175679"/>
                </a:cubicBezTo>
                <a:close/>
                <a:moveTo>
                  <a:pt x="7503099" y="174670"/>
                </a:moveTo>
                <a:cubicBezTo>
                  <a:pt x="7482569" y="174670"/>
                  <a:pt x="7466583" y="181989"/>
                  <a:pt x="7455140" y="196629"/>
                </a:cubicBezTo>
                <a:cubicBezTo>
                  <a:pt x="7443697" y="211269"/>
                  <a:pt x="7436967" y="227844"/>
                  <a:pt x="7434947" y="246355"/>
                </a:cubicBezTo>
                <a:lnTo>
                  <a:pt x="7564688" y="246355"/>
                </a:lnTo>
                <a:cubicBezTo>
                  <a:pt x="7565024" y="228518"/>
                  <a:pt x="7560397" y="212111"/>
                  <a:pt x="7550805" y="197134"/>
                </a:cubicBezTo>
                <a:cubicBezTo>
                  <a:pt x="7541213" y="182158"/>
                  <a:pt x="7525311" y="174670"/>
                  <a:pt x="7503099" y="174670"/>
                </a:cubicBezTo>
                <a:close/>
                <a:moveTo>
                  <a:pt x="10486281" y="147914"/>
                </a:moveTo>
                <a:lnTo>
                  <a:pt x="10530705" y="147914"/>
                </a:lnTo>
                <a:lnTo>
                  <a:pt x="10530705" y="392249"/>
                </a:lnTo>
                <a:lnTo>
                  <a:pt x="10486281" y="392249"/>
                </a:lnTo>
                <a:close/>
                <a:moveTo>
                  <a:pt x="5979442" y="147914"/>
                </a:moveTo>
                <a:lnTo>
                  <a:pt x="6023867" y="147914"/>
                </a:lnTo>
                <a:lnTo>
                  <a:pt x="6023867" y="282702"/>
                </a:lnTo>
                <a:cubicBezTo>
                  <a:pt x="6023867" y="334867"/>
                  <a:pt x="6042040" y="360950"/>
                  <a:pt x="6078388" y="360950"/>
                </a:cubicBezTo>
                <a:cubicBezTo>
                  <a:pt x="6092186" y="360950"/>
                  <a:pt x="6104302" y="356911"/>
                  <a:pt x="6114735" y="348834"/>
                </a:cubicBezTo>
                <a:cubicBezTo>
                  <a:pt x="6125168" y="340757"/>
                  <a:pt x="6132572" y="331165"/>
                  <a:pt x="6136947" y="320059"/>
                </a:cubicBezTo>
                <a:cubicBezTo>
                  <a:pt x="6139639" y="313665"/>
                  <a:pt x="6140986" y="306092"/>
                  <a:pt x="6140986" y="297342"/>
                </a:cubicBezTo>
                <a:lnTo>
                  <a:pt x="6140986" y="147914"/>
                </a:lnTo>
                <a:lnTo>
                  <a:pt x="6185410" y="147914"/>
                </a:lnTo>
                <a:lnTo>
                  <a:pt x="6185410" y="325107"/>
                </a:lnTo>
                <a:cubicBezTo>
                  <a:pt x="6185410" y="352705"/>
                  <a:pt x="6186083" y="375085"/>
                  <a:pt x="6187430" y="392249"/>
                </a:cubicBezTo>
                <a:lnTo>
                  <a:pt x="6148053" y="392249"/>
                </a:lnTo>
                <a:lnTo>
                  <a:pt x="6145529" y="352368"/>
                </a:lnTo>
                <a:lnTo>
                  <a:pt x="6144520" y="352368"/>
                </a:lnTo>
                <a:cubicBezTo>
                  <a:pt x="6137789" y="364484"/>
                  <a:pt x="6127524" y="375085"/>
                  <a:pt x="6113725" y="384172"/>
                </a:cubicBezTo>
                <a:cubicBezTo>
                  <a:pt x="6099927" y="393259"/>
                  <a:pt x="6083268" y="397802"/>
                  <a:pt x="6063747" y="397802"/>
                </a:cubicBezTo>
                <a:cubicBezTo>
                  <a:pt x="6053314" y="397802"/>
                  <a:pt x="6043470" y="396119"/>
                  <a:pt x="6034215" y="392754"/>
                </a:cubicBezTo>
                <a:cubicBezTo>
                  <a:pt x="6024960" y="389388"/>
                  <a:pt x="6016041" y="383920"/>
                  <a:pt x="6007459" y="376347"/>
                </a:cubicBezTo>
                <a:cubicBezTo>
                  <a:pt x="5998877" y="368775"/>
                  <a:pt x="5992062" y="357669"/>
                  <a:pt x="5987014" y="343029"/>
                </a:cubicBezTo>
                <a:cubicBezTo>
                  <a:pt x="5981966" y="328389"/>
                  <a:pt x="5979442" y="310972"/>
                  <a:pt x="5979442" y="290779"/>
                </a:cubicBezTo>
                <a:close/>
                <a:moveTo>
                  <a:pt x="3910298" y="147914"/>
                </a:moveTo>
                <a:lnTo>
                  <a:pt x="3958762" y="147914"/>
                </a:lnTo>
                <a:lnTo>
                  <a:pt x="4011768" y="292294"/>
                </a:lnTo>
                <a:cubicBezTo>
                  <a:pt x="4017825" y="308112"/>
                  <a:pt x="4023211" y="324771"/>
                  <a:pt x="4027922" y="342271"/>
                </a:cubicBezTo>
                <a:lnTo>
                  <a:pt x="4028932" y="342271"/>
                </a:lnTo>
                <a:cubicBezTo>
                  <a:pt x="4029268" y="341262"/>
                  <a:pt x="4031372" y="334278"/>
                  <a:pt x="4035242" y="321321"/>
                </a:cubicBezTo>
                <a:cubicBezTo>
                  <a:pt x="4039112" y="308364"/>
                  <a:pt x="4042225" y="298352"/>
                  <a:pt x="4044581" y="291284"/>
                </a:cubicBezTo>
                <a:lnTo>
                  <a:pt x="4093044" y="147914"/>
                </a:lnTo>
                <a:lnTo>
                  <a:pt x="4139993" y="147914"/>
                </a:lnTo>
                <a:lnTo>
                  <a:pt x="4073356" y="322078"/>
                </a:lnTo>
                <a:cubicBezTo>
                  <a:pt x="4056865" y="365157"/>
                  <a:pt x="4042478" y="398139"/>
                  <a:pt x="4030194" y="421024"/>
                </a:cubicBezTo>
                <a:cubicBezTo>
                  <a:pt x="4017910" y="443910"/>
                  <a:pt x="4004364" y="461915"/>
                  <a:pt x="3989555" y="475040"/>
                </a:cubicBezTo>
                <a:cubicBezTo>
                  <a:pt x="3971045" y="490522"/>
                  <a:pt x="3952871" y="499945"/>
                  <a:pt x="3935034" y="503311"/>
                </a:cubicBezTo>
                <a:lnTo>
                  <a:pt x="3923928" y="466458"/>
                </a:lnTo>
                <a:cubicBezTo>
                  <a:pt x="3938063" y="462083"/>
                  <a:pt x="3951021" y="454847"/>
                  <a:pt x="3962800" y="444751"/>
                </a:cubicBezTo>
                <a:cubicBezTo>
                  <a:pt x="3977944" y="432972"/>
                  <a:pt x="3990397" y="416481"/>
                  <a:pt x="4000157" y="395278"/>
                </a:cubicBezTo>
                <a:cubicBezTo>
                  <a:pt x="4002512" y="389893"/>
                  <a:pt x="4003690" y="386360"/>
                  <a:pt x="4003690" y="384677"/>
                </a:cubicBezTo>
                <a:cubicBezTo>
                  <a:pt x="4003690" y="381984"/>
                  <a:pt x="4002512" y="378114"/>
                  <a:pt x="4000157" y="373066"/>
                </a:cubicBezTo>
                <a:close/>
                <a:moveTo>
                  <a:pt x="2799608" y="147914"/>
                </a:moveTo>
                <a:lnTo>
                  <a:pt x="2844032" y="147914"/>
                </a:lnTo>
                <a:lnTo>
                  <a:pt x="2844032" y="392249"/>
                </a:lnTo>
                <a:lnTo>
                  <a:pt x="2799608" y="392249"/>
                </a:lnTo>
                <a:close/>
                <a:moveTo>
                  <a:pt x="1685182" y="147914"/>
                </a:moveTo>
                <a:lnTo>
                  <a:pt x="1729607" y="147914"/>
                </a:lnTo>
                <a:lnTo>
                  <a:pt x="1729607" y="392249"/>
                </a:lnTo>
                <a:lnTo>
                  <a:pt x="1685182" y="392249"/>
                </a:lnTo>
                <a:close/>
                <a:moveTo>
                  <a:pt x="9740970" y="142866"/>
                </a:moveTo>
                <a:cubicBezTo>
                  <a:pt x="9776307" y="142866"/>
                  <a:pt x="9801716" y="156832"/>
                  <a:pt x="9817198" y="184766"/>
                </a:cubicBezTo>
                <a:lnTo>
                  <a:pt x="9818207" y="184766"/>
                </a:lnTo>
                <a:lnTo>
                  <a:pt x="9819722" y="147914"/>
                </a:lnTo>
                <a:lnTo>
                  <a:pt x="9859099" y="147914"/>
                </a:lnTo>
                <a:cubicBezTo>
                  <a:pt x="9857751" y="163059"/>
                  <a:pt x="9857079" y="185271"/>
                  <a:pt x="9857079" y="214551"/>
                </a:cubicBezTo>
                <a:lnTo>
                  <a:pt x="9857079" y="356407"/>
                </a:lnTo>
                <a:cubicBezTo>
                  <a:pt x="9857079" y="409245"/>
                  <a:pt x="9845468" y="446602"/>
                  <a:pt x="9822246" y="468478"/>
                </a:cubicBezTo>
                <a:cubicBezTo>
                  <a:pt x="9800370" y="487998"/>
                  <a:pt x="9770585" y="497758"/>
                  <a:pt x="9732892" y="497758"/>
                </a:cubicBezTo>
                <a:cubicBezTo>
                  <a:pt x="9698900" y="497758"/>
                  <a:pt x="9671809" y="491027"/>
                  <a:pt x="9651615" y="477565"/>
                </a:cubicBezTo>
                <a:lnTo>
                  <a:pt x="9662721" y="443236"/>
                </a:lnTo>
                <a:cubicBezTo>
                  <a:pt x="9682577" y="456362"/>
                  <a:pt x="9706473" y="462925"/>
                  <a:pt x="9734406" y="462925"/>
                </a:cubicBezTo>
                <a:cubicBezTo>
                  <a:pt x="9758638" y="462925"/>
                  <a:pt x="9777821" y="456025"/>
                  <a:pt x="9791956" y="442227"/>
                </a:cubicBezTo>
                <a:cubicBezTo>
                  <a:pt x="9806091" y="428428"/>
                  <a:pt x="9813159" y="406721"/>
                  <a:pt x="9813159" y="377104"/>
                </a:cubicBezTo>
                <a:lnTo>
                  <a:pt x="9813159" y="350349"/>
                </a:lnTo>
                <a:lnTo>
                  <a:pt x="9812149" y="350349"/>
                </a:lnTo>
                <a:cubicBezTo>
                  <a:pt x="9805082" y="362464"/>
                  <a:pt x="9794900" y="372309"/>
                  <a:pt x="9781608" y="379881"/>
                </a:cubicBezTo>
                <a:cubicBezTo>
                  <a:pt x="9768313" y="387453"/>
                  <a:pt x="9752581" y="391240"/>
                  <a:pt x="9734406" y="391240"/>
                </a:cubicBezTo>
                <a:cubicBezTo>
                  <a:pt x="9704453" y="391240"/>
                  <a:pt x="9679633" y="379881"/>
                  <a:pt x="9659944" y="357164"/>
                </a:cubicBezTo>
                <a:cubicBezTo>
                  <a:pt x="9640257" y="334447"/>
                  <a:pt x="9630412" y="306092"/>
                  <a:pt x="9630412" y="272101"/>
                </a:cubicBezTo>
                <a:cubicBezTo>
                  <a:pt x="9630412" y="232724"/>
                  <a:pt x="9641350" y="201341"/>
                  <a:pt x="9663227" y="177951"/>
                </a:cubicBezTo>
                <a:cubicBezTo>
                  <a:pt x="9685101" y="154561"/>
                  <a:pt x="9711016" y="142866"/>
                  <a:pt x="9740970" y="142866"/>
                </a:cubicBezTo>
                <a:close/>
                <a:moveTo>
                  <a:pt x="9493519" y="142866"/>
                </a:moveTo>
                <a:cubicBezTo>
                  <a:pt x="9502942" y="142866"/>
                  <a:pt x="9512281" y="144464"/>
                  <a:pt x="9521537" y="147661"/>
                </a:cubicBezTo>
                <a:cubicBezTo>
                  <a:pt x="9530791" y="150859"/>
                  <a:pt x="9539963" y="156075"/>
                  <a:pt x="9549050" y="163311"/>
                </a:cubicBezTo>
                <a:cubicBezTo>
                  <a:pt x="9558137" y="170547"/>
                  <a:pt x="9565540" y="181316"/>
                  <a:pt x="9571262" y="195620"/>
                </a:cubicBezTo>
                <a:cubicBezTo>
                  <a:pt x="9576983" y="209923"/>
                  <a:pt x="9579844" y="227003"/>
                  <a:pt x="9579844" y="246859"/>
                </a:cubicBezTo>
                <a:lnTo>
                  <a:pt x="9579844" y="392249"/>
                </a:lnTo>
                <a:lnTo>
                  <a:pt x="9535419" y="392249"/>
                </a:lnTo>
                <a:lnTo>
                  <a:pt x="9535419" y="251403"/>
                </a:lnTo>
                <a:cubicBezTo>
                  <a:pt x="9535419" y="229864"/>
                  <a:pt x="9530876" y="212447"/>
                  <a:pt x="9521789" y="199154"/>
                </a:cubicBezTo>
                <a:cubicBezTo>
                  <a:pt x="9512702" y="185860"/>
                  <a:pt x="9498398" y="179213"/>
                  <a:pt x="9478879" y="179213"/>
                </a:cubicBezTo>
                <a:cubicBezTo>
                  <a:pt x="9465080" y="179213"/>
                  <a:pt x="9452796" y="183588"/>
                  <a:pt x="9442027" y="192338"/>
                </a:cubicBezTo>
                <a:cubicBezTo>
                  <a:pt x="9431257" y="201089"/>
                  <a:pt x="9423684" y="211858"/>
                  <a:pt x="9419310" y="224647"/>
                </a:cubicBezTo>
                <a:cubicBezTo>
                  <a:pt x="9417291" y="230032"/>
                  <a:pt x="9416281" y="236931"/>
                  <a:pt x="9416281" y="245345"/>
                </a:cubicBezTo>
                <a:lnTo>
                  <a:pt x="9416281" y="392249"/>
                </a:lnTo>
                <a:lnTo>
                  <a:pt x="9371856" y="392249"/>
                </a:lnTo>
                <a:lnTo>
                  <a:pt x="9371856" y="214046"/>
                </a:lnTo>
                <a:cubicBezTo>
                  <a:pt x="9371856" y="187795"/>
                  <a:pt x="9371183" y="165751"/>
                  <a:pt x="9369837" y="147914"/>
                </a:cubicBezTo>
                <a:lnTo>
                  <a:pt x="9409213" y="147914"/>
                </a:lnTo>
                <a:lnTo>
                  <a:pt x="9411737" y="188300"/>
                </a:lnTo>
                <a:lnTo>
                  <a:pt x="9412747" y="188300"/>
                </a:lnTo>
                <a:cubicBezTo>
                  <a:pt x="9419477" y="175511"/>
                  <a:pt x="9429911" y="164741"/>
                  <a:pt x="9444046" y="155991"/>
                </a:cubicBezTo>
                <a:cubicBezTo>
                  <a:pt x="9458181" y="147241"/>
                  <a:pt x="9474672" y="142866"/>
                  <a:pt x="9493519" y="142866"/>
                </a:cubicBezTo>
                <a:close/>
                <a:moveTo>
                  <a:pt x="8508405" y="142866"/>
                </a:moveTo>
                <a:cubicBezTo>
                  <a:pt x="8524560" y="142866"/>
                  <a:pt x="8538695" y="147325"/>
                  <a:pt x="8550810" y="156243"/>
                </a:cubicBezTo>
                <a:cubicBezTo>
                  <a:pt x="8562926" y="165162"/>
                  <a:pt x="8571677" y="177025"/>
                  <a:pt x="8577062" y="191834"/>
                </a:cubicBezTo>
                <a:lnTo>
                  <a:pt x="8578071" y="191834"/>
                </a:lnTo>
                <a:cubicBezTo>
                  <a:pt x="8584465" y="179718"/>
                  <a:pt x="8593721" y="169116"/>
                  <a:pt x="8605837" y="160030"/>
                </a:cubicBezTo>
                <a:cubicBezTo>
                  <a:pt x="8620981" y="148587"/>
                  <a:pt x="8638819" y="142866"/>
                  <a:pt x="8659348" y="142866"/>
                </a:cubicBezTo>
                <a:cubicBezTo>
                  <a:pt x="8668435" y="142866"/>
                  <a:pt x="8677353" y="144464"/>
                  <a:pt x="8686104" y="147661"/>
                </a:cubicBezTo>
                <a:cubicBezTo>
                  <a:pt x="8694854" y="150859"/>
                  <a:pt x="8703437" y="156159"/>
                  <a:pt x="8711850" y="163563"/>
                </a:cubicBezTo>
                <a:cubicBezTo>
                  <a:pt x="8720263" y="170967"/>
                  <a:pt x="8727078" y="181989"/>
                  <a:pt x="8732295" y="196629"/>
                </a:cubicBezTo>
                <a:cubicBezTo>
                  <a:pt x="8737512" y="211269"/>
                  <a:pt x="8740120" y="228686"/>
                  <a:pt x="8740120" y="248879"/>
                </a:cubicBezTo>
                <a:lnTo>
                  <a:pt x="8740120" y="392249"/>
                </a:lnTo>
                <a:lnTo>
                  <a:pt x="8696705" y="392249"/>
                </a:lnTo>
                <a:lnTo>
                  <a:pt x="8696705" y="254432"/>
                </a:lnTo>
                <a:cubicBezTo>
                  <a:pt x="8696705" y="230537"/>
                  <a:pt x="8692245" y="212027"/>
                  <a:pt x="8683327" y="198901"/>
                </a:cubicBezTo>
                <a:cubicBezTo>
                  <a:pt x="8674409" y="185776"/>
                  <a:pt x="8661198" y="179213"/>
                  <a:pt x="8643698" y="179213"/>
                </a:cubicBezTo>
                <a:cubicBezTo>
                  <a:pt x="8631583" y="179213"/>
                  <a:pt x="8620812" y="182999"/>
                  <a:pt x="8611390" y="190572"/>
                </a:cubicBezTo>
                <a:cubicBezTo>
                  <a:pt x="8601967" y="198144"/>
                  <a:pt x="8595066" y="207651"/>
                  <a:pt x="8590692" y="219094"/>
                </a:cubicBezTo>
                <a:cubicBezTo>
                  <a:pt x="8588336" y="226835"/>
                  <a:pt x="8587158" y="234239"/>
                  <a:pt x="8587158" y="241306"/>
                </a:cubicBezTo>
                <a:lnTo>
                  <a:pt x="8587158" y="392249"/>
                </a:lnTo>
                <a:lnTo>
                  <a:pt x="8543743" y="392249"/>
                </a:lnTo>
                <a:lnTo>
                  <a:pt x="8543743" y="245850"/>
                </a:lnTo>
                <a:cubicBezTo>
                  <a:pt x="8543743" y="225657"/>
                  <a:pt x="8539368" y="209502"/>
                  <a:pt x="8530617" y="197387"/>
                </a:cubicBezTo>
                <a:cubicBezTo>
                  <a:pt x="8521867" y="185271"/>
                  <a:pt x="8509246" y="179213"/>
                  <a:pt x="8492756" y="179213"/>
                </a:cubicBezTo>
                <a:cubicBezTo>
                  <a:pt x="8479966" y="179213"/>
                  <a:pt x="8468524" y="183588"/>
                  <a:pt x="8458428" y="192338"/>
                </a:cubicBezTo>
                <a:cubicBezTo>
                  <a:pt x="8448331" y="201089"/>
                  <a:pt x="8441432" y="211522"/>
                  <a:pt x="8437730" y="223638"/>
                </a:cubicBezTo>
                <a:cubicBezTo>
                  <a:pt x="8435374" y="229359"/>
                  <a:pt x="8434196" y="236595"/>
                  <a:pt x="8434196" y="245345"/>
                </a:cubicBezTo>
                <a:lnTo>
                  <a:pt x="8434196" y="392249"/>
                </a:lnTo>
                <a:lnTo>
                  <a:pt x="8390781" y="392249"/>
                </a:lnTo>
                <a:lnTo>
                  <a:pt x="8390781" y="214046"/>
                </a:lnTo>
                <a:cubicBezTo>
                  <a:pt x="8390781" y="196882"/>
                  <a:pt x="8390107" y="174838"/>
                  <a:pt x="8388762" y="147914"/>
                </a:cubicBezTo>
                <a:lnTo>
                  <a:pt x="8427633" y="147914"/>
                </a:lnTo>
                <a:lnTo>
                  <a:pt x="8429653" y="187795"/>
                </a:lnTo>
                <a:lnTo>
                  <a:pt x="8431167" y="187795"/>
                </a:lnTo>
                <a:cubicBezTo>
                  <a:pt x="8448667" y="157842"/>
                  <a:pt x="8474413" y="142866"/>
                  <a:pt x="8508405" y="142866"/>
                </a:cubicBezTo>
                <a:close/>
                <a:moveTo>
                  <a:pt x="8117109" y="142866"/>
                </a:moveTo>
                <a:cubicBezTo>
                  <a:pt x="8151100" y="142866"/>
                  <a:pt x="8175079" y="152289"/>
                  <a:pt x="8189046" y="171136"/>
                </a:cubicBezTo>
                <a:cubicBezTo>
                  <a:pt x="8203013" y="189983"/>
                  <a:pt x="8209996" y="213709"/>
                  <a:pt x="8209996" y="242316"/>
                </a:cubicBezTo>
                <a:lnTo>
                  <a:pt x="8209996" y="333689"/>
                </a:lnTo>
                <a:cubicBezTo>
                  <a:pt x="8209996" y="357248"/>
                  <a:pt x="8211174" y="376768"/>
                  <a:pt x="8213530" y="392249"/>
                </a:cubicBezTo>
                <a:lnTo>
                  <a:pt x="8173649" y="392249"/>
                </a:lnTo>
                <a:lnTo>
                  <a:pt x="8170116" y="361455"/>
                </a:lnTo>
                <a:lnTo>
                  <a:pt x="8168601" y="361455"/>
                </a:lnTo>
                <a:cubicBezTo>
                  <a:pt x="8161196" y="371888"/>
                  <a:pt x="8151016" y="380554"/>
                  <a:pt x="8138059" y="387453"/>
                </a:cubicBezTo>
                <a:cubicBezTo>
                  <a:pt x="8125102" y="394353"/>
                  <a:pt x="8110378" y="397802"/>
                  <a:pt x="8093886" y="397802"/>
                </a:cubicBezTo>
                <a:cubicBezTo>
                  <a:pt x="8070328" y="397802"/>
                  <a:pt x="8051986" y="390903"/>
                  <a:pt x="8038861" y="377104"/>
                </a:cubicBezTo>
                <a:cubicBezTo>
                  <a:pt x="8025736" y="363306"/>
                  <a:pt x="8019172" y="346815"/>
                  <a:pt x="8019172" y="327632"/>
                </a:cubicBezTo>
                <a:cubicBezTo>
                  <a:pt x="8019172" y="298015"/>
                  <a:pt x="8031878" y="275382"/>
                  <a:pt x="8057287" y="259733"/>
                </a:cubicBezTo>
                <a:cubicBezTo>
                  <a:pt x="8082696" y="244083"/>
                  <a:pt x="8118960" y="236426"/>
                  <a:pt x="8166077" y="236763"/>
                </a:cubicBezTo>
                <a:lnTo>
                  <a:pt x="8166077" y="231715"/>
                </a:lnTo>
                <a:cubicBezTo>
                  <a:pt x="8166077" y="225657"/>
                  <a:pt x="8165488" y="219851"/>
                  <a:pt x="8164310" y="214298"/>
                </a:cubicBezTo>
                <a:cubicBezTo>
                  <a:pt x="8163132" y="208745"/>
                  <a:pt x="8160776" y="202771"/>
                  <a:pt x="8157242" y="196377"/>
                </a:cubicBezTo>
                <a:cubicBezTo>
                  <a:pt x="8153708" y="189983"/>
                  <a:pt x="8147988" y="184934"/>
                  <a:pt x="8140078" y="181232"/>
                </a:cubicBezTo>
                <a:cubicBezTo>
                  <a:pt x="8132169" y="177530"/>
                  <a:pt x="8122325" y="175679"/>
                  <a:pt x="8110546" y="175679"/>
                </a:cubicBezTo>
                <a:cubicBezTo>
                  <a:pt x="8085642" y="175679"/>
                  <a:pt x="8064270" y="181737"/>
                  <a:pt x="8046433" y="193853"/>
                </a:cubicBezTo>
                <a:lnTo>
                  <a:pt x="8036336" y="164068"/>
                </a:lnTo>
                <a:cubicBezTo>
                  <a:pt x="8058886" y="149933"/>
                  <a:pt x="8085810" y="142866"/>
                  <a:pt x="8117109" y="142866"/>
                </a:cubicBezTo>
                <a:close/>
                <a:moveTo>
                  <a:pt x="7506632" y="142866"/>
                </a:moveTo>
                <a:cubicBezTo>
                  <a:pt x="7525479" y="142866"/>
                  <a:pt x="7541886" y="146652"/>
                  <a:pt x="7555853" y="154224"/>
                </a:cubicBezTo>
                <a:cubicBezTo>
                  <a:pt x="7569820" y="161796"/>
                  <a:pt x="7580337" y="171641"/>
                  <a:pt x="7587404" y="183756"/>
                </a:cubicBezTo>
                <a:cubicBezTo>
                  <a:pt x="7594472" y="195872"/>
                  <a:pt x="7599605" y="208072"/>
                  <a:pt x="7602802" y="220356"/>
                </a:cubicBezTo>
                <a:cubicBezTo>
                  <a:pt x="7605999" y="232640"/>
                  <a:pt x="7607598" y="245008"/>
                  <a:pt x="7607598" y="257461"/>
                </a:cubicBezTo>
                <a:cubicBezTo>
                  <a:pt x="7607598" y="266211"/>
                  <a:pt x="7607093" y="273110"/>
                  <a:pt x="7606083" y="278159"/>
                </a:cubicBezTo>
                <a:lnTo>
                  <a:pt x="7434443" y="278159"/>
                </a:lnTo>
                <a:cubicBezTo>
                  <a:pt x="7434779" y="306765"/>
                  <a:pt x="7442772" y="328052"/>
                  <a:pt x="7458422" y="342019"/>
                </a:cubicBezTo>
                <a:cubicBezTo>
                  <a:pt x="7474071" y="355986"/>
                  <a:pt x="7494012" y="362969"/>
                  <a:pt x="7518243" y="362969"/>
                </a:cubicBezTo>
                <a:cubicBezTo>
                  <a:pt x="7544158" y="362969"/>
                  <a:pt x="7566707" y="358762"/>
                  <a:pt x="7585890" y="350349"/>
                </a:cubicBezTo>
                <a:lnTo>
                  <a:pt x="7593967" y="382153"/>
                </a:lnTo>
                <a:cubicBezTo>
                  <a:pt x="7570745" y="392586"/>
                  <a:pt x="7543485" y="397802"/>
                  <a:pt x="7512186" y="397802"/>
                </a:cubicBezTo>
                <a:cubicBezTo>
                  <a:pt x="7475165" y="397802"/>
                  <a:pt x="7445886" y="386528"/>
                  <a:pt x="7424346" y="363979"/>
                </a:cubicBezTo>
                <a:cubicBezTo>
                  <a:pt x="7402807" y="341430"/>
                  <a:pt x="7392037" y="311477"/>
                  <a:pt x="7392037" y="274120"/>
                </a:cubicBezTo>
                <a:cubicBezTo>
                  <a:pt x="7392037" y="236426"/>
                  <a:pt x="7402470" y="205127"/>
                  <a:pt x="7423336" y="180223"/>
                </a:cubicBezTo>
                <a:cubicBezTo>
                  <a:pt x="7444203" y="155318"/>
                  <a:pt x="7471968" y="142866"/>
                  <a:pt x="7506632" y="142866"/>
                </a:cubicBezTo>
                <a:close/>
                <a:moveTo>
                  <a:pt x="6873944" y="142866"/>
                </a:moveTo>
                <a:cubicBezTo>
                  <a:pt x="6909282" y="142866"/>
                  <a:pt x="6934691" y="156832"/>
                  <a:pt x="6950172" y="184766"/>
                </a:cubicBezTo>
                <a:lnTo>
                  <a:pt x="6951182" y="184766"/>
                </a:lnTo>
                <a:lnTo>
                  <a:pt x="6952697" y="147914"/>
                </a:lnTo>
                <a:lnTo>
                  <a:pt x="6992073" y="147914"/>
                </a:lnTo>
                <a:cubicBezTo>
                  <a:pt x="6990727" y="163059"/>
                  <a:pt x="6990054" y="185271"/>
                  <a:pt x="6990054" y="214551"/>
                </a:cubicBezTo>
                <a:lnTo>
                  <a:pt x="6990054" y="356407"/>
                </a:lnTo>
                <a:cubicBezTo>
                  <a:pt x="6990054" y="409245"/>
                  <a:pt x="6978443" y="446602"/>
                  <a:pt x="6955221" y="468478"/>
                </a:cubicBezTo>
                <a:cubicBezTo>
                  <a:pt x="6933345" y="487998"/>
                  <a:pt x="6903561" y="497758"/>
                  <a:pt x="6865867" y="497758"/>
                </a:cubicBezTo>
                <a:cubicBezTo>
                  <a:pt x="6831875" y="497758"/>
                  <a:pt x="6804783" y="491027"/>
                  <a:pt x="6784590" y="477565"/>
                </a:cubicBezTo>
                <a:lnTo>
                  <a:pt x="6795696" y="443236"/>
                </a:lnTo>
                <a:cubicBezTo>
                  <a:pt x="6815553" y="456362"/>
                  <a:pt x="6839448" y="462925"/>
                  <a:pt x="6867381" y="462925"/>
                </a:cubicBezTo>
                <a:cubicBezTo>
                  <a:pt x="6891612" y="462925"/>
                  <a:pt x="6910796" y="456025"/>
                  <a:pt x="6924931" y="442227"/>
                </a:cubicBezTo>
                <a:cubicBezTo>
                  <a:pt x="6939067" y="428428"/>
                  <a:pt x="6946134" y="406721"/>
                  <a:pt x="6946134" y="377104"/>
                </a:cubicBezTo>
                <a:lnTo>
                  <a:pt x="6946134" y="350349"/>
                </a:lnTo>
                <a:lnTo>
                  <a:pt x="6945124" y="350349"/>
                </a:lnTo>
                <a:cubicBezTo>
                  <a:pt x="6938057" y="362464"/>
                  <a:pt x="6927877" y="372309"/>
                  <a:pt x="6914583" y="379881"/>
                </a:cubicBezTo>
                <a:cubicBezTo>
                  <a:pt x="6901289" y="387453"/>
                  <a:pt x="6885555" y="391240"/>
                  <a:pt x="6867381" y="391240"/>
                </a:cubicBezTo>
                <a:cubicBezTo>
                  <a:pt x="6837429" y="391240"/>
                  <a:pt x="6812607" y="379881"/>
                  <a:pt x="6792920" y="357164"/>
                </a:cubicBezTo>
                <a:cubicBezTo>
                  <a:pt x="6773231" y="334447"/>
                  <a:pt x="6763387" y="306092"/>
                  <a:pt x="6763387" y="272101"/>
                </a:cubicBezTo>
                <a:cubicBezTo>
                  <a:pt x="6763387" y="232724"/>
                  <a:pt x="6774325" y="201341"/>
                  <a:pt x="6796201" y="177951"/>
                </a:cubicBezTo>
                <a:cubicBezTo>
                  <a:pt x="6818077" y="154561"/>
                  <a:pt x="6843991" y="142866"/>
                  <a:pt x="6873944" y="142866"/>
                </a:cubicBezTo>
                <a:close/>
                <a:moveTo>
                  <a:pt x="6626494" y="142866"/>
                </a:moveTo>
                <a:cubicBezTo>
                  <a:pt x="6635918" y="142866"/>
                  <a:pt x="6645257" y="144464"/>
                  <a:pt x="6654512" y="147661"/>
                </a:cubicBezTo>
                <a:cubicBezTo>
                  <a:pt x="6663767" y="150859"/>
                  <a:pt x="6672938" y="156075"/>
                  <a:pt x="6682025" y="163311"/>
                </a:cubicBezTo>
                <a:cubicBezTo>
                  <a:pt x="6691111" y="170547"/>
                  <a:pt x="6698516" y="181316"/>
                  <a:pt x="6704237" y="195620"/>
                </a:cubicBezTo>
                <a:cubicBezTo>
                  <a:pt x="6709958" y="209923"/>
                  <a:pt x="6712819" y="227003"/>
                  <a:pt x="6712819" y="246859"/>
                </a:cubicBezTo>
                <a:lnTo>
                  <a:pt x="6712819" y="392249"/>
                </a:lnTo>
                <a:lnTo>
                  <a:pt x="6668394" y="392249"/>
                </a:lnTo>
                <a:lnTo>
                  <a:pt x="6668394" y="251403"/>
                </a:lnTo>
                <a:cubicBezTo>
                  <a:pt x="6668394" y="229864"/>
                  <a:pt x="6663851" y="212447"/>
                  <a:pt x="6654764" y="199154"/>
                </a:cubicBezTo>
                <a:cubicBezTo>
                  <a:pt x="6645677" y="185860"/>
                  <a:pt x="6631374" y="179213"/>
                  <a:pt x="6611854" y="179213"/>
                </a:cubicBezTo>
                <a:cubicBezTo>
                  <a:pt x="6598055" y="179213"/>
                  <a:pt x="6585772" y="183588"/>
                  <a:pt x="6575002" y="192338"/>
                </a:cubicBezTo>
                <a:cubicBezTo>
                  <a:pt x="6564232" y="201089"/>
                  <a:pt x="6556660" y="211858"/>
                  <a:pt x="6552284" y="224647"/>
                </a:cubicBezTo>
                <a:cubicBezTo>
                  <a:pt x="6550265" y="230032"/>
                  <a:pt x="6549255" y="236931"/>
                  <a:pt x="6549255" y="245345"/>
                </a:cubicBezTo>
                <a:lnTo>
                  <a:pt x="6549255" y="392249"/>
                </a:lnTo>
                <a:lnTo>
                  <a:pt x="6504831" y="392249"/>
                </a:lnTo>
                <a:lnTo>
                  <a:pt x="6504831" y="214046"/>
                </a:lnTo>
                <a:cubicBezTo>
                  <a:pt x="6504831" y="187795"/>
                  <a:pt x="6504158" y="165751"/>
                  <a:pt x="6502812" y="147914"/>
                </a:cubicBezTo>
                <a:lnTo>
                  <a:pt x="6542188" y="147914"/>
                </a:lnTo>
                <a:lnTo>
                  <a:pt x="6544712" y="188300"/>
                </a:lnTo>
                <a:lnTo>
                  <a:pt x="6545722" y="188300"/>
                </a:lnTo>
                <a:cubicBezTo>
                  <a:pt x="6552453" y="175511"/>
                  <a:pt x="6562886" y="164741"/>
                  <a:pt x="6577021" y="155991"/>
                </a:cubicBezTo>
                <a:cubicBezTo>
                  <a:pt x="6591156" y="147241"/>
                  <a:pt x="6607647" y="142866"/>
                  <a:pt x="6626494" y="142866"/>
                </a:cubicBezTo>
                <a:close/>
                <a:moveTo>
                  <a:pt x="6335934" y="142866"/>
                </a:moveTo>
                <a:cubicBezTo>
                  <a:pt x="6369926" y="142866"/>
                  <a:pt x="6393904" y="152289"/>
                  <a:pt x="6407872" y="171136"/>
                </a:cubicBezTo>
                <a:cubicBezTo>
                  <a:pt x="6421838" y="189983"/>
                  <a:pt x="6428822" y="213709"/>
                  <a:pt x="6428822" y="242316"/>
                </a:cubicBezTo>
                <a:lnTo>
                  <a:pt x="6428822" y="333689"/>
                </a:lnTo>
                <a:cubicBezTo>
                  <a:pt x="6428822" y="357248"/>
                  <a:pt x="6429999" y="376768"/>
                  <a:pt x="6432356" y="392249"/>
                </a:cubicBezTo>
                <a:lnTo>
                  <a:pt x="6392474" y="392249"/>
                </a:lnTo>
                <a:lnTo>
                  <a:pt x="6388941" y="361455"/>
                </a:lnTo>
                <a:lnTo>
                  <a:pt x="6387426" y="361455"/>
                </a:lnTo>
                <a:cubicBezTo>
                  <a:pt x="6380022" y="371888"/>
                  <a:pt x="6369841" y="380554"/>
                  <a:pt x="6356884" y="387453"/>
                </a:cubicBezTo>
                <a:cubicBezTo>
                  <a:pt x="6343927" y="394353"/>
                  <a:pt x="6329203" y="397802"/>
                  <a:pt x="6312712" y="397802"/>
                </a:cubicBezTo>
                <a:cubicBezTo>
                  <a:pt x="6289153" y="397802"/>
                  <a:pt x="6270811" y="390903"/>
                  <a:pt x="6257686" y="377104"/>
                </a:cubicBezTo>
                <a:cubicBezTo>
                  <a:pt x="6244561" y="363306"/>
                  <a:pt x="6237998" y="346815"/>
                  <a:pt x="6237998" y="327632"/>
                </a:cubicBezTo>
                <a:cubicBezTo>
                  <a:pt x="6237998" y="298015"/>
                  <a:pt x="6250702" y="275382"/>
                  <a:pt x="6276112" y="259733"/>
                </a:cubicBezTo>
                <a:cubicBezTo>
                  <a:pt x="6301522" y="244083"/>
                  <a:pt x="6337785" y="236426"/>
                  <a:pt x="6384902" y="236763"/>
                </a:cubicBezTo>
                <a:lnTo>
                  <a:pt x="6384902" y="231715"/>
                </a:lnTo>
                <a:cubicBezTo>
                  <a:pt x="6384902" y="225657"/>
                  <a:pt x="6384313" y="219851"/>
                  <a:pt x="6383135" y="214298"/>
                </a:cubicBezTo>
                <a:cubicBezTo>
                  <a:pt x="6381957" y="208745"/>
                  <a:pt x="6379601" y="202771"/>
                  <a:pt x="6376068" y="196377"/>
                </a:cubicBezTo>
                <a:cubicBezTo>
                  <a:pt x="6372534" y="189983"/>
                  <a:pt x="6366812" y="184934"/>
                  <a:pt x="6358904" y="181232"/>
                </a:cubicBezTo>
                <a:cubicBezTo>
                  <a:pt x="6350994" y="177530"/>
                  <a:pt x="6341150" y="175679"/>
                  <a:pt x="6329371" y="175679"/>
                </a:cubicBezTo>
                <a:cubicBezTo>
                  <a:pt x="6304467" y="175679"/>
                  <a:pt x="6283096" y="181737"/>
                  <a:pt x="6265258" y="193853"/>
                </a:cubicBezTo>
                <a:lnTo>
                  <a:pt x="6255162" y="164068"/>
                </a:lnTo>
                <a:cubicBezTo>
                  <a:pt x="6277710" y="149933"/>
                  <a:pt x="6304635" y="142866"/>
                  <a:pt x="6335934" y="142866"/>
                </a:cubicBezTo>
                <a:close/>
                <a:moveTo>
                  <a:pt x="5203231" y="142866"/>
                </a:moveTo>
                <a:cubicBezTo>
                  <a:pt x="5219385" y="142866"/>
                  <a:pt x="5233520" y="147325"/>
                  <a:pt x="5245636" y="156243"/>
                </a:cubicBezTo>
                <a:cubicBezTo>
                  <a:pt x="5257752" y="165162"/>
                  <a:pt x="5266502" y="177025"/>
                  <a:pt x="5271887" y="191834"/>
                </a:cubicBezTo>
                <a:lnTo>
                  <a:pt x="5272896" y="191834"/>
                </a:lnTo>
                <a:cubicBezTo>
                  <a:pt x="5279291" y="179718"/>
                  <a:pt x="5288546" y="169116"/>
                  <a:pt x="5300662" y="160030"/>
                </a:cubicBezTo>
                <a:cubicBezTo>
                  <a:pt x="5315806" y="148587"/>
                  <a:pt x="5333644" y="142866"/>
                  <a:pt x="5354173" y="142866"/>
                </a:cubicBezTo>
                <a:cubicBezTo>
                  <a:pt x="5363260" y="142866"/>
                  <a:pt x="5372178" y="144464"/>
                  <a:pt x="5380929" y="147661"/>
                </a:cubicBezTo>
                <a:cubicBezTo>
                  <a:pt x="5389679" y="150859"/>
                  <a:pt x="5398261" y="156159"/>
                  <a:pt x="5406675" y="163563"/>
                </a:cubicBezTo>
                <a:cubicBezTo>
                  <a:pt x="5415089" y="170967"/>
                  <a:pt x="5421904" y="181989"/>
                  <a:pt x="5427120" y="196629"/>
                </a:cubicBezTo>
                <a:cubicBezTo>
                  <a:pt x="5432337" y="211269"/>
                  <a:pt x="5434945" y="228686"/>
                  <a:pt x="5434945" y="248879"/>
                </a:cubicBezTo>
                <a:lnTo>
                  <a:pt x="5434945" y="392249"/>
                </a:lnTo>
                <a:lnTo>
                  <a:pt x="5391530" y="392249"/>
                </a:lnTo>
                <a:lnTo>
                  <a:pt x="5391530" y="254432"/>
                </a:lnTo>
                <a:cubicBezTo>
                  <a:pt x="5391530" y="230537"/>
                  <a:pt x="5387071" y="212027"/>
                  <a:pt x="5378153" y="198901"/>
                </a:cubicBezTo>
                <a:cubicBezTo>
                  <a:pt x="5369234" y="185776"/>
                  <a:pt x="5356024" y="179213"/>
                  <a:pt x="5338524" y="179213"/>
                </a:cubicBezTo>
                <a:cubicBezTo>
                  <a:pt x="5326408" y="179213"/>
                  <a:pt x="5315638" y="182999"/>
                  <a:pt x="5306215" y="190572"/>
                </a:cubicBezTo>
                <a:cubicBezTo>
                  <a:pt x="5296791" y="198144"/>
                  <a:pt x="5289892" y="207651"/>
                  <a:pt x="5285517" y="219094"/>
                </a:cubicBezTo>
                <a:cubicBezTo>
                  <a:pt x="5283161" y="226835"/>
                  <a:pt x="5281983" y="234239"/>
                  <a:pt x="5281983" y="241306"/>
                </a:cubicBezTo>
                <a:lnTo>
                  <a:pt x="5281983" y="392249"/>
                </a:lnTo>
                <a:lnTo>
                  <a:pt x="5238568" y="392249"/>
                </a:lnTo>
                <a:lnTo>
                  <a:pt x="5238568" y="245850"/>
                </a:lnTo>
                <a:cubicBezTo>
                  <a:pt x="5238568" y="225657"/>
                  <a:pt x="5234193" y="209502"/>
                  <a:pt x="5225443" y="197387"/>
                </a:cubicBezTo>
                <a:cubicBezTo>
                  <a:pt x="5216693" y="185271"/>
                  <a:pt x="5204072" y="179213"/>
                  <a:pt x="5187581" y="179213"/>
                </a:cubicBezTo>
                <a:cubicBezTo>
                  <a:pt x="5174792" y="179213"/>
                  <a:pt x="5163349" y="183588"/>
                  <a:pt x="5153253" y="192338"/>
                </a:cubicBezTo>
                <a:cubicBezTo>
                  <a:pt x="5143156" y="201089"/>
                  <a:pt x="5136257" y="211522"/>
                  <a:pt x="5132555" y="223638"/>
                </a:cubicBezTo>
                <a:cubicBezTo>
                  <a:pt x="5130199" y="229359"/>
                  <a:pt x="5129021" y="236595"/>
                  <a:pt x="5129021" y="245345"/>
                </a:cubicBezTo>
                <a:lnTo>
                  <a:pt x="5129021" y="392249"/>
                </a:lnTo>
                <a:lnTo>
                  <a:pt x="5085607" y="392249"/>
                </a:lnTo>
                <a:lnTo>
                  <a:pt x="5085607" y="214046"/>
                </a:lnTo>
                <a:cubicBezTo>
                  <a:pt x="5085607" y="196882"/>
                  <a:pt x="5084933" y="174838"/>
                  <a:pt x="5083587" y="147914"/>
                </a:cubicBezTo>
                <a:lnTo>
                  <a:pt x="5122458" y="147914"/>
                </a:lnTo>
                <a:lnTo>
                  <a:pt x="5124478" y="187795"/>
                </a:lnTo>
                <a:lnTo>
                  <a:pt x="5125992" y="187795"/>
                </a:lnTo>
                <a:cubicBezTo>
                  <a:pt x="5143493" y="157842"/>
                  <a:pt x="5169239" y="142866"/>
                  <a:pt x="5203231" y="142866"/>
                </a:cubicBezTo>
                <a:close/>
                <a:moveTo>
                  <a:pt x="4916709" y="142866"/>
                </a:moveTo>
                <a:cubicBezTo>
                  <a:pt x="4950701" y="142866"/>
                  <a:pt x="4974680" y="152289"/>
                  <a:pt x="4988646" y="171136"/>
                </a:cubicBezTo>
                <a:cubicBezTo>
                  <a:pt x="5002613" y="189983"/>
                  <a:pt x="5009597" y="213709"/>
                  <a:pt x="5009597" y="242316"/>
                </a:cubicBezTo>
                <a:lnTo>
                  <a:pt x="5009597" y="333689"/>
                </a:lnTo>
                <a:cubicBezTo>
                  <a:pt x="5009597" y="357248"/>
                  <a:pt x="5010775" y="376768"/>
                  <a:pt x="5013131" y="392249"/>
                </a:cubicBezTo>
                <a:lnTo>
                  <a:pt x="4973249" y="392249"/>
                </a:lnTo>
                <a:lnTo>
                  <a:pt x="4969715" y="361455"/>
                </a:lnTo>
                <a:lnTo>
                  <a:pt x="4968201" y="361455"/>
                </a:lnTo>
                <a:cubicBezTo>
                  <a:pt x="4960797" y="371888"/>
                  <a:pt x="4950616" y="380554"/>
                  <a:pt x="4937659" y="387453"/>
                </a:cubicBezTo>
                <a:cubicBezTo>
                  <a:pt x="4924702" y="394353"/>
                  <a:pt x="4909978" y="397802"/>
                  <a:pt x="4893487" y="397802"/>
                </a:cubicBezTo>
                <a:cubicBezTo>
                  <a:pt x="4869929" y="397802"/>
                  <a:pt x="4851587" y="390903"/>
                  <a:pt x="4838461" y="377104"/>
                </a:cubicBezTo>
                <a:cubicBezTo>
                  <a:pt x="4825336" y="363306"/>
                  <a:pt x="4818773" y="346815"/>
                  <a:pt x="4818773" y="327632"/>
                </a:cubicBezTo>
                <a:cubicBezTo>
                  <a:pt x="4818773" y="298015"/>
                  <a:pt x="4831478" y="275382"/>
                  <a:pt x="4856887" y="259733"/>
                </a:cubicBezTo>
                <a:cubicBezTo>
                  <a:pt x="4882297" y="244083"/>
                  <a:pt x="4918560" y="236426"/>
                  <a:pt x="4965677" y="236763"/>
                </a:cubicBezTo>
                <a:lnTo>
                  <a:pt x="4965677" y="231715"/>
                </a:lnTo>
                <a:cubicBezTo>
                  <a:pt x="4965677" y="225657"/>
                  <a:pt x="4965088" y="219851"/>
                  <a:pt x="4963910" y="214298"/>
                </a:cubicBezTo>
                <a:cubicBezTo>
                  <a:pt x="4962732" y="208745"/>
                  <a:pt x="4960376" y="202771"/>
                  <a:pt x="4956842" y="196377"/>
                </a:cubicBezTo>
                <a:cubicBezTo>
                  <a:pt x="4953309" y="189983"/>
                  <a:pt x="4947588" y="184934"/>
                  <a:pt x="4939678" y="181232"/>
                </a:cubicBezTo>
                <a:cubicBezTo>
                  <a:pt x="4931770" y="177530"/>
                  <a:pt x="4921926" y="175679"/>
                  <a:pt x="4910146" y="175679"/>
                </a:cubicBezTo>
                <a:cubicBezTo>
                  <a:pt x="4885241" y="175679"/>
                  <a:pt x="4863871" y="181737"/>
                  <a:pt x="4846033" y="193853"/>
                </a:cubicBezTo>
                <a:lnTo>
                  <a:pt x="4835937" y="164068"/>
                </a:lnTo>
                <a:cubicBezTo>
                  <a:pt x="4858486" y="149933"/>
                  <a:pt x="4885409" y="142866"/>
                  <a:pt x="4916709" y="142866"/>
                </a:cubicBezTo>
                <a:close/>
                <a:moveTo>
                  <a:pt x="3773709" y="142866"/>
                </a:moveTo>
                <a:cubicBezTo>
                  <a:pt x="3807701" y="142866"/>
                  <a:pt x="3831680" y="152289"/>
                  <a:pt x="3845647" y="171136"/>
                </a:cubicBezTo>
                <a:cubicBezTo>
                  <a:pt x="3859613" y="189983"/>
                  <a:pt x="3866597" y="213709"/>
                  <a:pt x="3866597" y="242316"/>
                </a:cubicBezTo>
                <a:lnTo>
                  <a:pt x="3866597" y="333689"/>
                </a:lnTo>
                <a:cubicBezTo>
                  <a:pt x="3866597" y="357248"/>
                  <a:pt x="3867775" y="376768"/>
                  <a:pt x="3870131" y="392249"/>
                </a:cubicBezTo>
                <a:lnTo>
                  <a:pt x="3830249" y="392249"/>
                </a:lnTo>
                <a:lnTo>
                  <a:pt x="3826716" y="361455"/>
                </a:lnTo>
                <a:lnTo>
                  <a:pt x="3825202" y="361455"/>
                </a:lnTo>
                <a:cubicBezTo>
                  <a:pt x="3817798" y="371888"/>
                  <a:pt x="3807617" y="380554"/>
                  <a:pt x="3794660" y="387453"/>
                </a:cubicBezTo>
                <a:cubicBezTo>
                  <a:pt x="3781703" y="394353"/>
                  <a:pt x="3766978" y="397802"/>
                  <a:pt x="3750487" y="397802"/>
                </a:cubicBezTo>
                <a:cubicBezTo>
                  <a:pt x="3726928" y="397802"/>
                  <a:pt x="3708587" y="390903"/>
                  <a:pt x="3695461" y="377104"/>
                </a:cubicBezTo>
                <a:cubicBezTo>
                  <a:pt x="3682336" y="363306"/>
                  <a:pt x="3675773" y="346815"/>
                  <a:pt x="3675773" y="327632"/>
                </a:cubicBezTo>
                <a:cubicBezTo>
                  <a:pt x="3675773" y="298015"/>
                  <a:pt x="3688478" y="275382"/>
                  <a:pt x="3713888" y="259733"/>
                </a:cubicBezTo>
                <a:cubicBezTo>
                  <a:pt x="3739297" y="244083"/>
                  <a:pt x="3775560" y="236426"/>
                  <a:pt x="3822678" y="236763"/>
                </a:cubicBezTo>
                <a:lnTo>
                  <a:pt x="3822678" y="231715"/>
                </a:lnTo>
                <a:cubicBezTo>
                  <a:pt x="3822678" y="225657"/>
                  <a:pt x="3822088" y="219851"/>
                  <a:pt x="3820911" y="214298"/>
                </a:cubicBezTo>
                <a:cubicBezTo>
                  <a:pt x="3819732" y="208745"/>
                  <a:pt x="3817377" y="202771"/>
                  <a:pt x="3813843" y="196377"/>
                </a:cubicBezTo>
                <a:cubicBezTo>
                  <a:pt x="3810309" y="189983"/>
                  <a:pt x="3804588" y="184934"/>
                  <a:pt x="3796679" y="181232"/>
                </a:cubicBezTo>
                <a:cubicBezTo>
                  <a:pt x="3788770" y="177530"/>
                  <a:pt x="3778926" y="175679"/>
                  <a:pt x="3767147" y="175679"/>
                </a:cubicBezTo>
                <a:cubicBezTo>
                  <a:pt x="3742242" y="175679"/>
                  <a:pt x="3720871" y="181737"/>
                  <a:pt x="3703034" y="193853"/>
                </a:cubicBezTo>
                <a:lnTo>
                  <a:pt x="3692938" y="164068"/>
                </a:lnTo>
                <a:cubicBezTo>
                  <a:pt x="3715486" y="149933"/>
                  <a:pt x="3742410" y="142866"/>
                  <a:pt x="3773709" y="142866"/>
                </a:cubicBezTo>
                <a:close/>
                <a:moveTo>
                  <a:pt x="2992660" y="142866"/>
                </a:moveTo>
                <a:cubicBezTo>
                  <a:pt x="3026652" y="142866"/>
                  <a:pt x="3050631" y="152289"/>
                  <a:pt x="3064598" y="171136"/>
                </a:cubicBezTo>
                <a:cubicBezTo>
                  <a:pt x="3078565" y="189983"/>
                  <a:pt x="3085548" y="213709"/>
                  <a:pt x="3085548" y="242316"/>
                </a:cubicBezTo>
                <a:lnTo>
                  <a:pt x="3085548" y="333689"/>
                </a:lnTo>
                <a:cubicBezTo>
                  <a:pt x="3085548" y="357248"/>
                  <a:pt x="3086726" y="376768"/>
                  <a:pt x="3089082" y="392249"/>
                </a:cubicBezTo>
                <a:lnTo>
                  <a:pt x="3049200" y="392249"/>
                </a:lnTo>
                <a:lnTo>
                  <a:pt x="3045666" y="361455"/>
                </a:lnTo>
                <a:lnTo>
                  <a:pt x="3044152" y="361455"/>
                </a:lnTo>
                <a:cubicBezTo>
                  <a:pt x="3036748" y="371888"/>
                  <a:pt x="3026568" y="380554"/>
                  <a:pt x="3013610" y="387453"/>
                </a:cubicBezTo>
                <a:cubicBezTo>
                  <a:pt x="3000653" y="394353"/>
                  <a:pt x="2985929" y="397802"/>
                  <a:pt x="2969438" y="397802"/>
                </a:cubicBezTo>
                <a:cubicBezTo>
                  <a:pt x="2945880" y="397802"/>
                  <a:pt x="2927538" y="390903"/>
                  <a:pt x="2914412" y="377104"/>
                </a:cubicBezTo>
                <a:cubicBezTo>
                  <a:pt x="2901287" y="363306"/>
                  <a:pt x="2894723" y="346815"/>
                  <a:pt x="2894723" y="327632"/>
                </a:cubicBezTo>
                <a:cubicBezTo>
                  <a:pt x="2894723" y="298015"/>
                  <a:pt x="2907429" y="275382"/>
                  <a:pt x="2932838" y="259733"/>
                </a:cubicBezTo>
                <a:cubicBezTo>
                  <a:pt x="2958248" y="244083"/>
                  <a:pt x="2994511" y="236426"/>
                  <a:pt x="3041628" y="236763"/>
                </a:cubicBezTo>
                <a:lnTo>
                  <a:pt x="3041628" y="231715"/>
                </a:lnTo>
                <a:cubicBezTo>
                  <a:pt x="3041628" y="225657"/>
                  <a:pt x="3041039" y="219851"/>
                  <a:pt x="3039861" y="214298"/>
                </a:cubicBezTo>
                <a:cubicBezTo>
                  <a:pt x="3038683" y="208745"/>
                  <a:pt x="3036328" y="202771"/>
                  <a:pt x="3032794" y="196377"/>
                </a:cubicBezTo>
                <a:cubicBezTo>
                  <a:pt x="3029260" y="189983"/>
                  <a:pt x="3023538" y="184934"/>
                  <a:pt x="3015630" y="181232"/>
                </a:cubicBezTo>
                <a:cubicBezTo>
                  <a:pt x="3007721" y="177530"/>
                  <a:pt x="2997877" y="175679"/>
                  <a:pt x="2986098" y="175679"/>
                </a:cubicBezTo>
                <a:cubicBezTo>
                  <a:pt x="2961193" y="175679"/>
                  <a:pt x="2939822" y="181737"/>
                  <a:pt x="2921985" y="193853"/>
                </a:cubicBezTo>
                <a:lnTo>
                  <a:pt x="2911889" y="164068"/>
                </a:lnTo>
                <a:cubicBezTo>
                  <a:pt x="2934437" y="149933"/>
                  <a:pt x="2961361" y="142866"/>
                  <a:pt x="2992660" y="142866"/>
                </a:cubicBezTo>
                <a:close/>
                <a:moveTo>
                  <a:pt x="2330520" y="142866"/>
                </a:moveTo>
                <a:cubicBezTo>
                  <a:pt x="2365858" y="142866"/>
                  <a:pt x="2391267" y="156832"/>
                  <a:pt x="2406749" y="184766"/>
                </a:cubicBezTo>
                <a:lnTo>
                  <a:pt x="2407759" y="184766"/>
                </a:lnTo>
                <a:lnTo>
                  <a:pt x="2409273" y="147914"/>
                </a:lnTo>
                <a:lnTo>
                  <a:pt x="2448649" y="147914"/>
                </a:lnTo>
                <a:cubicBezTo>
                  <a:pt x="2447303" y="163059"/>
                  <a:pt x="2446630" y="185271"/>
                  <a:pt x="2446630" y="214551"/>
                </a:cubicBezTo>
                <a:lnTo>
                  <a:pt x="2446630" y="356407"/>
                </a:lnTo>
                <a:cubicBezTo>
                  <a:pt x="2446630" y="409245"/>
                  <a:pt x="2435019" y="446602"/>
                  <a:pt x="2411797" y="468478"/>
                </a:cubicBezTo>
                <a:cubicBezTo>
                  <a:pt x="2389921" y="487998"/>
                  <a:pt x="2360136" y="497758"/>
                  <a:pt x="2322443" y="497758"/>
                </a:cubicBezTo>
                <a:cubicBezTo>
                  <a:pt x="2288452" y="497758"/>
                  <a:pt x="2261359" y="491027"/>
                  <a:pt x="2241166" y="477565"/>
                </a:cubicBezTo>
                <a:lnTo>
                  <a:pt x="2252272" y="443236"/>
                </a:lnTo>
                <a:cubicBezTo>
                  <a:pt x="2272129" y="456362"/>
                  <a:pt x="2296024" y="462925"/>
                  <a:pt x="2323958" y="462925"/>
                </a:cubicBezTo>
                <a:cubicBezTo>
                  <a:pt x="2348189" y="462925"/>
                  <a:pt x="2367372" y="456025"/>
                  <a:pt x="2381507" y="442227"/>
                </a:cubicBezTo>
                <a:cubicBezTo>
                  <a:pt x="2395642" y="428428"/>
                  <a:pt x="2402710" y="406721"/>
                  <a:pt x="2402710" y="377104"/>
                </a:cubicBezTo>
                <a:lnTo>
                  <a:pt x="2402710" y="350349"/>
                </a:lnTo>
                <a:lnTo>
                  <a:pt x="2401700" y="350349"/>
                </a:lnTo>
                <a:cubicBezTo>
                  <a:pt x="2394633" y="362464"/>
                  <a:pt x="2384452" y="372309"/>
                  <a:pt x="2371159" y="379881"/>
                </a:cubicBezTo>
                <a:cubicBezTo>
                  <a:pt x="2357865" y="387453"/>
                  <a:pt x="2342131" y="391240"/>
                  <a:pt x="2323958" y="391240"/>
                </a:cubicBezTo>
                <a:cubicBezTo>
                  <a:pt x="2294005" y="391240"/>
                  <a:pt x="2269184" y="379881"/>
                  <a:pt x="2249496" y="357164"/>
                </a:cubicBezTo>
                <a:cubicBezTo>
                  <a:pt x="2229808" y="334447"/>
                  <a:pt x="2219964" y="306092"/>
                  <a:pt x="2219964" y="272101"/>
                </a:cubicBezTo>
                <a:cubicBezTo>
                  <a:pt x="2219964" y="232724"/>
                  <a:pt x="2230901" y="201341"/>
                  <a:pt x="2252777" y="177951"/>
                </a:cubicBezTo>
                <a:cubicBezTo>
                  <a:pt x="2274653" y="154561"/>
                  <a:pt x="2300567" y="142866"/>
                  <a:pt x="2330520" y="142866"/>
                </a:cubicBezTo>
                <a:close/>
                <a:moveTo>
                  <a:pt x="1516285" y="142866"/>
                </a:moveTo>
                <a:cubicBezTo>
                  <a:pt x="1550276" y="142866"/>
                  <a:pt x="1574256" y="152289"/>
                  <a:pt x="1588222" y="171136"/>
                </a:cubicBezTo>
                <a:cubicBezTo>
                  <a:pt x="1602189" y="189983"/>
                  <a:pt x="1609173" y="213709"/>
                  <a:pt x="1609173" y="242316"/>
                </a:cubicBezTo>
                <a:lnTo>
                  <a:pt x="1609173" y="333689"/>
                </a:lnTo>
                <a:cubicBezTo>
                  <a:pt x="1609173" y="357248"/>
                  <a:pt x="1610351" y="376768"/>
                  <a:pt x="1612707" y="392249"/>
                </a:cubicBezTo>
                <a:lnTo>
                  <a:pt x="1572826" y="392249"/>
                </a:lnTo>
                <a:lnTo>
                  <a:pt x="1569291" y="361455"/>
                </a:lnTo>
                <a:lnTo>
                  <a:pt x="1567777" y="361455"/>
                </a:lnTo>
                <a:cubicBezTo>
                  <a:pt x="1560373" y="371888"/>
                  <a:pt x="1550192" y="380554"/>
                  <a:pt x="1537235" y="387453"/>
                </a:cubicBezTo>
                <a:cubicBezTo>
                  <a:pt x="1524277" y="394353"/>
                  <a:pt x="1509554" y="397802"/>
                  <a:pt x="1493063" y="397802"/>
                </a:cubicBezTo>
                <a:cubicBezTo>
                  <a:pt x="1469504" y="397802"/>
                  <a:pt x="1451162" y="390903"/>
                  <a:pt x="1438037" y="377104"/>
                </a:cubicBezTo>
                <a:cubicBezTo>
                  <a:pt x="1424911" y="363306"/>
                  <a:pt x="1418349" y="346815"/>
                  <a:pt x="1418349" y="327632"/>
                </a:cubicBezTo>
                <a:cubicBezTo>
                  <a:pt x="1418349" y="298015"/>
                  <a:pt x="1431053" y="275382"/>
                  <a:pt x="1456463" y="259733"/>
                </a:cubicBezTo>
                <a:cubicBezTo>
                  <a:pt x="1481873" y="244083"/>
                  <a:pt x="1518136" y="236426"/>
                  <a:pt x="1565253" y="236763"/>
                </a:cubicBezTo>
                <a:lnTo>
                  <a:pt x="1565253" y="231715"/>
                </a:lnTo>
                <a:cubicBezTo>
                  <a:pt x="1565253" y="225657"/>
                  <a:pt x="1564664" y="219851"/>
                  <a:pt x="1563486" y="214298"/>
                </a:cubicBezTo>
                <a:cubicBezTo>
                  <a:pt x="1562308" y="208745"/>
                  <a:pt x="1559952" y="202771"/>
                  <a:pt x="1556419" y="196377"/>
                </a:cubicBezTo>
                <a:cubicBezTo>
                  <a:pt x="1552885" y="189983"/>
                  <a:pt x="1547163" y="184934"/>
                  <a:pt x="1539255" y="181232"/>
                </a:cubicBezTo>
                <a:cubicBezTo>
                  <a:pt x="1531345" y="177530"/>
                  <a:pt x="1521501" y="175679"/>
                  <a:pt x="1509722" y="175679"/>
                </a:cubicBezTo>
                <a:cubicBezTo>
                  <a:pt x="1484817" y="175679"/>
                  <a:pt x="1463446" y="181737"/>
                  <a:pt x="1445609" y="193853"/>
                </a:cubicBezTo>
                <a:lnTo>
                  <a:pt x="1435513" y="164068"/>
                </a:lnTo>
                <a:cubicBezTo>
                  <a:pt x="1458062" y="149933"/>
                  <a:pt x="1484986" y="142866"/>
                  <a:pt x="1516285" y="142866"/>
                </a:cubicBezTo>
                <a:close/>
                <a:moveTo>
                  <a:pt x="816245" y="142866"/>
                </a:moveTo>
                <a:cubicBezTo>
                  <a:pt x="825668" y="142866"/>
                  <a:pt x="835008" y="144464"/>
                  <a:pt x="844263" y="147661"/>
                </a:cubicBezTo>
                <a:cubicBezTo>
                  <a:pt x="853518" y="150859"/>
                  <a:pt x="862689" y="156075"/>
                  <a:pt x="871776" y="163311"/>
                </a:cubicBezTo>
                <a:cubicBezTo>
                  <a:pt x="880863" y="170547"/>
                  <a:pt x="888266" y="181316"/>
                  <a:pt x="893988" y="195620"/>
                </a:cubicBezTo>
                <a:cubicBezTo>
                  <a:pt x="899709" y="209923"/>
                  <a:pt x="902570" y="227003"/>
                  <a:pt x="902570" y="246859"/>
                </a:cubicBezTo>
                <a:lnTo>
                  <a:pt x="902570" y="392249"/>
                </a:lnTo>
                <a:lnTo>
                  <a:pt x="858145" y="392249"/>
                </a:lnTo>
                <a:lnTo>
                  <a:pt x="858145" y="251403"/>
                </a:lnTo>
                <a:cubicBezTo>
                  <a:pt x="858145" y="229864"/>
                  <a:pt x="853602" y="212447"/>
                  <a:pt x="844515" y="199154"/>
                </a:cubicBezTo>
                <a:cubicBezTo>
                  <a:pt x="835428" y="185860"/>
                  <a:pt x="821125" y="179213"/>
                  <a:pt x="801605" y="179213"/>
                </a:cubicBezTo>
                <a:cubicBezTo>
                  <a:pt x="787806" y="179213"/>
                  <a:pt x="775522" y="183588"/>
                  <a:pt x="764753" y="192338"/>
                </a:cubicBezTo>
                <a:cubicBezTo>
                  <a:pt x="753983" y="201089"/>
                  <a:pt x="746411" y="211858"/>
                  <a:pt x="742036" y="224647"/>
                </a:cubicBezTo>
                <a:cubicBezTo>
                  <a:pt x="740016" y="230032"/>
                  <a:pt x="739007" y="236931"/>
                  <a:pt x="739007" y="245345"/>
                </a:cubicBezTo>
                <a:lnTo>
                  <a:pt x="739007" y="392249"/>
                </a:lnTo>
                <a:lnTo>
                  <a:pt x="694582" y="392249"/>
                </a:lnTo>
                <a:lnTo>
                  <a:pt x="694582" y="214046"/>
                </a:lnTo>
                <a:cubicBezTo>
                  <a:pt x="694582" y="187795"/>
                  <a:pt x="693909" y="165751"/>
                  <a:pt x="692563" y="147914"/>
                </a:cubicBezTo>
                <a:lnTo>
                  <a:pt x="731939" y="147914"/>
                </a:lnTo>
                <a:lnTo>
                  <a:pt x="734463" y="188300"/>
                </a:lnTo>
                <a:lnTo>
                  <a:pt x="735473" y="188300"/>
                </a:lnTo>
                <a:cubicBezTo>
                  <a:pt x="742204" y="175511"/>
                  <a:pt x="752637" y="164741"/>
                  <a:pt x="766772" y="155991"/>
                </a:cubicBezTo>
                <a:cubicBezTo>
                  <a:pt x="780907" y="147241"/>
                  <a:pt x="797398" y="142866"/>
                  <a:pt x="816245" y="142866"/>
                </a:cubicBezTo>
                <a:close/>
                <a:moveTo>
                  <a:pt x="525685" y="142866"/>
                </a:moveTo>
                <a:cubicBezTo>
                  <a:pt x="559676" y="142866"/>
                  <a:pt x="583656" y="152289"/>
                  <a:pt x="597623" y="171136"/>
                </a:cubicBezTo>
                <a:cubicBezTo>
                  <a:pt x="611589" y="189983"/>
                  <a:pt x="618573" y="213709"/>
                  <a:pt x="618573" y="242316"/>
                </a:cubicBezTo>
                <a:lnTo>
                  <a:pt x="618573" y="333689"/>
                </a:lnTo>
                <a:cubicBezTo>
                  <a:pt x="618573" y="357921"/>
                  <a:pt x="619919" y="377441"/>
                  <a:pt x="622611" y="392249"/>
                </a:cubicBezTo>
                <a:lnTo>
                  <a:pt x="582730" y="392249"/>
                </a:lnTo>
                <a:lnTo>
                  <a:pt x="578691" y="361455"/>
                </a:lnTo>
                <a:lnTo>
                  <a:pt x="577177" y="361455"/>
                </a:lnTo>
                <a:cubicBezTo>
                  <a:pt x="569773" y="371888"/>
                  <a:pt x="559592" y="380554"/>
                  <a:pt x="546635" y="387453"/>
                </a:cubicBezTo>
                <a:cubicBezTo>
                  <a:pt x="533678" y="394353"/>
                  <a:pt x="518954" y="397802"/>
                  <a:pt x="502463" y="397802"/>
                </a:cubicBezTo>
                <a:cubicBezTo>
                  <a:pt x="478904" y="397802"/>
                  <a:pt x="460562" y="390903"/>
                  <a:pt x="447437" y="377104"/>
                </a:cubicBezTo>
                <a:cubicBezTo>
                  <a:pt x="434312" y="363306"/>
                  <a:pt x="427749" y="346815"/>
                  <a:pt x="427749" y="327632"/>
                </a:cubicBezTo>
                <a:cubicBezTo>
                  <a:pt x="427749" y="298015"/>
                  <a:pt x="440453" y="275382"/>
                  <a:pt x="465863" y="259733"/>
                </a:cubicBezTo>
                <a:cubicBezTo>
                  <a:pt x="491273" y="244083"/>
                  <a:pt x="527536" y="236426"/>
                  <a:pt x="574653" y="236763"/>
                </a:cubicBezTo>
                <a:lnTo>
                  <a:pt x="574653" y="231715"/>
                </a:lnTo>
                <a:cubicBezTo>
                  <a:pt x="574653" y="225657"/>
                  <a:pt x="574064" y="219851"/>
                  <a:pt x="572886" y="214298"/>
                </a:cubicBezTo>
                <a:cubicBezTo>
                  <a:pt x="571708" y="208745"/>
                  <a:pt x="569352" y="202771"/>
                  <a:pt x="565819" y="196377"/>
                </a:cubicBezTo>
                <a:cubicBezTo>
                  <a:pt x="562285" y="189983"/>
                  <a:pt x="556563" y="184934"/>
                  <a:pt x="548654" y="181232"/>
                </a:cubicBezTo>
                <a:cubicBezTo>
                  <a:pt x="540745" y="177530"/>
                  <a:pt x="530901" y="175679"/>
                  <a:pt x="519122" y="175679"/>
                </a:cubicBezTo>
                <a:cubicBezTo>
                  <a:pt x="494217" y="175679"/>
                  <a:pt x="472846" y="181737"/>
                  <a:pt x="455009" y="193853"/>
                </a:cubicBezTo>
                <a:lnTo>
                  <a:pt x="444913" y="164068"/>
                </a:lnTo>
                <a:cubicBezTo>
                  <a:pt x="467462" y="149933"/>
                  <a:pt x="494386" y="142866"/>
                  <a:pt x="525685" y="142866"/>
                </a:cubicBezTo>
                <a:close/>
                <a:moveTo>
                  <a:pt x="393544" y="142866"/>
                </a:moveTo>
                <a:cubicBezTo>
                  <a:pt x="396237" y="142866"/>
                  <a:pt x="400276" y="143202"/>
                  <a:pt x="405660" y="143875"/>
                </a:cubicBezTo>
                <a:lnTo>
                  <a:pt x="405660" y="185776"/>
                </a:lnTo>
                <a:cubicBezTo>
                  <a:pt x="402631" y="185103"/>
                  <a:pt x="397583" y="184766"/>
                  <a:pt x="390516" y="184766"/>
                </a:cubicBezTo>
                <a:cubicBezTo>
                  <a:pt x="375034" y="184766"/>
                  <a:pt x="361993" y="189983"/>
                  <a:pt x="351391" y="200416"/>
                </a:cubicBezTo>
                <a:cubicBezTo>
                  <a:pt x="340790" y="210849"/>
                  <a:pt x="333975" y="224479"/>
                  <a:pt x="330946" y="241306"/>
                </a:cubicBezTo>
                <a:cubicBezTo>
                  <a:pt x="329936" y="247364"/>
                  <a:pt x="329431" y="254264"/>
                  <a:pt x="329431" y="262004"/>
                </a:cubicBezTo>
                <a:lnTo>
                  <a:pt x="329431" y="392249"/>
                </a:lnTo>
                <a:lnTo>
                  <a:pt x="285007" y="392249"/>
                </a:lnTo>
                <a:lnTo>
                  <a:pt x="285007" y="224142"/>
                </a:lnTo>
                <a:cubicBezTo>
                  <a:pt x="285007" y="193516"/>
                  <a:pt x="284334" y="168107"/>
                  <a:pt x="282988" y="147914"/>
                </a:cubicBezTo>
                <a:lnTo>
                  <a:pt x="321859" y="147914"/>
                </a:lnTo>
                <a:lnTo>
                  <a:pt x="323879" y="196377"/>
                </a:lnTo>
                <a:lnTo>
                  <a:pt x="325393" y="196377"/>
                </a:lnTo>
                <a:cubicBezTo>
                  <a:pt x="330778" y="180223"/>
                  <a:pt x="339696" y="167265"/>
                  <a:pt x="352149" y="157505"/>
                </a:cubicBezTo>
                <a:cubicBezTo>
                  <a:pt x="364601" y="147745"/>
                  <a:pt x="378400" y="142866"/>
                  <a:pt x="393544" y="142866"/>
                </a:cubicBezTo>
                <a:close/>
                <a:moveTo>
                  <a:pt x="8913371" y="142361"/>
                </a:moveTo>
                <a:cubicBezTo>
                  <a:pt x="8948371" y="142361"/>
                  <a:pt x="8976726" y="153972"/>
                  <a:pt x="8998434" y="177194"/>
                </a:cubicBezTo>
                <a:cubicBezTo>
                  <a:pt x="9020141" y="200416"/>
                  <a:pt x="9030995" y="230705"/>
                  <a:pt x="9030995" y="268062"/>
                </a:cubicBezTo>
                <a:cubicBezTo>
                  <a:pt x="9030995" y="310131"/>
                  <a:pt x="9018879" y="342271"/>
                  <a:pt x="8994647" y="364484"/>
                </a:cubicBezTo>
                <a:cubicBezTo>
                  <a:pt x="8970416" y="386696"/>
                  <a:pt x="8941977" y="397802"/>
                  <a:pt x="8909332" y="397802"/>
                </a:cubicBezTo>
                <a:cubicBezTo>
                  <a:pt x="8875677" y="397802"/>
                  <a:pt x="8847743" y="386275"/>
                  <a:pt x="8825531" y="363222"/>
                </a:cubicBezTo>
                <a:cubicBezTo>
                  <a:pt x="8803319" y="340168"/>
                  <a:pt x="8792212" y="309794"/>
                  <a:pt x="8792212" y="272101"/>
                </a:cubicBezTo>
                <a:cubicBezTo>
                  <a:pt x="8792212" y="232388"/>
                  <a:pt x="8803739" y="200836"/>
                  <a:pt x="8826793" y="177446"/>
                </a:cubicBezTo>
                <a:cubicBezTo>
                  <a:pt x="8849846" y="154056"/>
                  <a:pt x="8878705" y="142361"/>
                  <a:pt x="8913371" y="142361"/>
                </a:cubicBezTo>
                <a:close/>
                <a:moveTo>
                  <a:pt x="10444294" y="107023"/>
                </a:moveTo>
                <a:cubicBezTo>
                  <a:pt x="10450016" y="118466"/>
                  <a:pt x="10452876" y="130750"/>
                  <a:pt x="10452876" y="143875"/>
                </a:cubicBezTo>
                <a:cubicBezTo>
                  <a:pt x="10452876" y="157674"/>
                  <a:pt x="10448838" y="168527"/>
                  <a:pt x="10440761" y="176436"/>
                </a:cubicBezTo>
                <a:cubicBezTo>
                  <a:pt x="10432683" y="184345"/>
                  <a:pt x="10421072" y="187963"/>
                  <a:pt x="10405928" y="187290"/>
                </a:cubicBezTo>
                <a:cubicBezTo>
                  <a:pt x="10422756" y="208829"/>
                  <a:pt x="10431169" y="235753"/>
                  <a:pt x="10431169" y="268062"/>
                </a:cubicBezTo>
                <a:cubicBezTo>
                  <a:pt x="10431169" y="310131"/>
                  <a:pt x="10419054" y="342271"/>
                  <a:pt x="10394822" y="364484"/>
                </a:cubicBezTo>
                <a:cubicBezTo>
                  <a:pt x="10370591" y="386696"/>
                  <a:pt x="10342152" y="397802"/>
                  <a:pt x="10309507" y="397802"/>
                </a:cubicBezTo>
                <a:cubicBezTo>
                  <a:pt x="10275852" y="397802"/>
                  <a:pt x="10247918" y="386275"/>
                  <a:pt x="10225705" y="363222"/>
                </a:cubicBezTo>
                <a:cubicBezTo>
                  <a:pt x="10203494" y="340168"/>
                  <a:pt x="10192387" y="309794"/>
                  <a:pt x="10192387" y="272101"/>
                </a:cubicBezTo>
                <a:cubicBezTo>
                  <a:pt x="10192387" y="232724"/>
                  <a:pt x="10203915" y="201341"/>
                  <a:pt x="10226968" y="177951"/>
                </a:cubicBezTo>
                <a:cubicBezTo>
                  <a:pt x="10250021" y="154561"/>
                  <a:pt x="10278881" y="142866"/>
                  <a:pt x="10313545" y="142866"/>
                </a:cubicBezTo>
                <a:cubicBezTo>
                  <a:pt x="10326670" y="142866"/>
                  <a:pt x="10340637" y="145053"/>
                  <a:pt x="10355446" y="149428"/>
                </a:cubicBezTo>
                <a:cubicBezTo>
                  <a:pt x="10358138" y="150101"/>
                  <a:pt x="10362261" y="151700"/>
                  <a:pt x="10367814" y="154224"/>
                </a:cubicBezTo>
                <a:cubicBezTo>
                  <a:pt x="10373367" y="156748"/>
                  <a:pt x="10378668" y="158768"/>
                  <a:pt x="10383715" y="160282"/>
                </a:cubicBezTo>
                <a:cubicBezTo>
                  <a:pt x="10388764" y="161796"/>
                  <a:pt x="10393644" y="162554"/>
                  <a:pt x="10398355" y="162554"/>
                </a:cubicBezTo>
                <a:cubicBezTo>
                  <a:pt x="10411481" y="162554"/>
                  <a:pt x="10418381" y="155823"/>
                  <a:pt x="10419054" y="142361"/>
                </a:cubicBezTo>
                <a:cubicBezTo>
                  <a:pt x="10419054" y="132937"/>
                  <a:pt x="10416194" y="123009"/>
                  <a:pt x="10410472" y="112576"/>
                </a:cubicBezTo>
                <a:close/>
                <a:moveTo>
                  <a:pt x="10177662" y="92888"/>
                </a:moveTo>
                <a:cubicBezTo>
                  <a:pt x="10183719" y="104331"/>
                  <a:pt x="10186748" y="116446"/>
                  <a:pt x="10186748" y="129235"/>
                </a:cubicBezTo>
                <a:cubicBezTo>
                  <a:pt x="10186748" y="141688"/>
                  <a:pt x="10182710" y="151784"/>
                  <a:pt x="10174633" y="159525"/>
                </a:cubicBezTo>
                <a:cubicBezTo>
                  <a:pt x="10166555" y="167265"/>
                  <a:pt x="10156290" y="171472"/>
                  <a:pt x="10143838" y="172145"/>
                </a:cubicBezTo>
                <a:lnTo>
                  <a:pt x="10138285" y="172145"/>
                </a:lnTo>
                <a:lnTo>
                  <a:pt x="10138285" y="325612"/>
                </a:lnTo>
                <a:cubicBezTo>
                  <a:pt x="10138285" y="352873"/>
                  <a:pt x="10138958" y="375085"/>
                  <a:pt x="10140305" y="392249"/>
                </a:cubicBezTo>
                <a:lnTo>
                  <a:pt x="10100928" y="392249"/>
                </a:lnTo>
                <a:lnTo>
                  <a:pt x="10098404" y="352368"/>
                </a:lnTo>
                <a:lnTo>
                  <a:pt x="10097394" y="352368"/>
                </a:lnTo>
                <a:cubicBezTo>
                  <a:pt x="10090663" y="364484"/>
                  <a:pt x="10080399" y="375085"/>
                  <a:pt x="10066600" y="384172"/>
                </a:cubicBezTo>
                <a:cubicBezTo>
                  <a:pt x="10052801" y="393259"/>
                  <a:pt x="10036142" y="397802"/>
                  <a:pt x="10016623" y="397802"/>
                </a:cubicBezTo>
                <a:cubicBezTo>
                  <a:pt x="10006190" y="397802"/>
                  <a:pt x="9996346" y="396119"/>
                  <a:pt x="9987090" y="392754"/>
                </a:cubicBezTo>
                <a:cubicBezTo>
                  <a:pt x="9977834" y="389388"/>
                  <a:pt x="9968916" y="383920"/>
                  <a:pt x="9960334" y="376347"/>
                </a:cubicBezTo>
                <a:cubicBezTo>
                  <a:pt x="9951752" y="368775"/>
                  <a:pt x="9944937" y="357669"/>
                  <a:pt x="9939889" y="343029"/>
                </a:cubicBezTo>
                <a:cubicBezTo>
                  <a:pt x="9934840" y="328389"/>
                  <a:pt x="9932316" y="310972"/>
                  <a:pt x="9932316" y="290779"/>
                </a:cubicBezTo>
                <a:lnTo>
                  <a:pt x="9932316" y="147914"/>
                </a:lnTo>
                <a:lnTo>
                  <a:pt x="9976741" y="147914"/>
                </a:lnTo>
                <a:lnTo>
                  <a:pt x="9976741" y="283207"/>
                </a:lnTo>
                <a:cubicBezTo>
                  <a:pt x="9976741" y="335036"/>
                  <a:pt x="9994915" y="360950"/>
                  <a:pt x="10031262" y="360950"/>
                </a:cubicBezTo>
                <a:cubicBezTo>
                  <a:pt x="10045062" y="360950"/>
                  <a:pt x="10057177" y="356911"/>
                  <a:pt x="10067609" y="348834"/>
                </a:cubicBezTo>
                <a:cubicBezTo>
                  <a:pt x="10078042" y="340757"/>
                  <a:pt x="10085447" y="331165"/>
                  <a:pt x="10089822" y="320059"/>
                </a:cubicBezTo>
                <a:cubicBezTo>
                  <a:pt x="10092515" y="313665"/>
                  <a:pt x="10093861" y="306092"/>
                  <a:pt x="10093861" y="297342"/>
                </a:cubicBezTo>
                <a:lnTo>
                  <a:pt x="10093861" y="147914"/>
                </a:lnTo>
                <a:lnTo>
                  <a:pt x="10129198" y="147914"/>
                </a:lnTo>
                <a:cubicBezTo>
                  <a:pt x="10145016" y="147914"/>
                  <a:pt x="10152925" y="141183"/>
                  <a:pt x="10152925" y="127721"/>
                </a:cubicBezTo>
                <a:cubicBezTo>
                  <a:pt x="10152925" y="118297"/>
                  <a:pt x="10149896" y="108706"/>
                  <a:pt x="10143838" y="98946"/>
                </a:cubicBezTo>
                <a:close/>
                <a:moveTo>
                  <a:pt x="9139617" y="89354"/>
                </a:moveTo>
                <a:lnTo>
                  <a:pt x="9139617" y="147914"/>
                </a:lnTo>
                <a:lnTo>
                  <a:pt x="9203225" y="147914"/>
                </a:lnTo>
                <a:lnTo>
                  <a:pt x="9203225" y="181737"/>
                </a:lnTo>
                <a:lnTo>
                  <a:pt x="9139617" y="181737"/>
                </a:lnTo>
                <a:lnTo>
                  <a:pt x="9139617" y="313496"/>
                </a:lnTo>
                <a:cubicBezTo>
                  <a:pt x="9139617" y="345132"/>
                  <a:pt x="9150723" y="360950"/>
                  <a:pt x="9172935" y="360950"/>
                </a:cubicBezTo>
                <a:cubicBezTo>
                  <a:pt x="9183369" y="360950"/>
                  <a:pt x="9191951" y="359940"/>
                  <a:pt x="9198681" y="357921"/>
                </a:cubicBezTo>
                <a:lnTo>
                  <a:pt x="9200701" y="391744"/>
                </a:lnTo>
                <a:cubicBezTo>
                  <a:pt x="9189259" y="395783"/>
                  <a:pt x="9176133" y="397802"/>
                  <a:pt x="9161324" y="397802"/>
                </a:cubicBezTo>
                <a:cubicBezTo>
                  <a:pt x="9140795" y="397802"/>
                  <a:pt x="9124810" y="391576"/>
                  <a:pt x="9113366" y="379124"/>
                </a:cubicBezTo>
                <a:cubicBezTo>
                  <a:pt x="9101924" y="366335"/>
                  <a:pt x="9096202" y="344964"/>
                  <a:pt x="9096202" y="315011"/>
                </a:cubicBezTo>
                <a:lnTo>
                  <a:pt x="9096202" y="181737"/>
                </a:lnTo>
                <a:lnTo>
                  <a:pt x="9058340" y="181737"/>
                </a:lnTo>
                <a:lnTo>
                  <a:pt x="9058340" y="147914"/>
                </a:lnTo>
                <a:lnTo>
                  <a:pt x="9096202" y="147914"/>
                </a:lnTo>
                <a:lnTo>
                  <a:pt x="9096202" y="102480"/>
                </a:lnTo>
                <a:close/>
                <a:moveTo>
                  <a:pt x="4381862" y="84306"/>
                </a:moveTo>
                <a:cubicBezTo>
                  <a:pt x="4363014" y="84306"/>
                  <a:pt x="4349216" y="85484"/>
                  <a:pt x="4340466" y="87840"/>
                </a:cubicBezTo>
                <a:lnTo>
                  <a:pt x="4340466" y="220104"/>
                </a:lnTo>
                <a:cubicBezTo>
                  <a:pt x="4349553" y="222460"/>
                  <a:pt x="4361669" y="223638"/>
                  <a:pt x="4376813" y="223638"/>
                </a:cubicBezTo>
                <a:cubicBezTo>
                  <a:pt x="4403401" y="223638"/>
                  <a:pt x="4424267" y="217327"/>
                  <a:pt x="4439412" y="204707"/>
                </a:cubicBezTo>
                <a:cubicBezTo>
                  <a:pt x="4454556" y="192086"/>
                  <a:pt x="4462129" y="174333"/>
                  <a:pt x="4462129" y="151448"/>
                </a:cubicBezTo>
                <a:cubicBezTo>
                  <a:pt x="4462129" y="129235"/>
                  <a:pt x="4454977" y="112492"/>
                  <a:pt x="4440674" y="101217"/>
                </a:cubicBezTo>
                <a:cubicBezTo>
                  <a:pt x="4426370" y="89943"/>
                  <a:pt x="4406766" y="84306"/>
                  <a:pt x="4381862" y="84306"/>
                </a:cubicBezTo>
                <a:close/>
                <a:moveTo>
                  <a:pt x="1194083" y="82791"/>
                </a:moveTo>
                <a:cubicBezTo>
                  <a:pt x="1173553" y="82791"/>
                  <a:pt x="1156389" y="84306"/>
                  <a:pt x="1142590" y="87335"/>
                </a:cubicBezTo>
                <a:lnTo>
                  <a:pt x="1142590" y="201930"/>
                </a:lnTo>
                <a:lnTo>
                  <a:pt x="1233459" y="201930"/>
                </a:lnTo>
                <a:lnTo>
                  <a:pt x="1233459" y="237268"/>
                </a:lnTo>
                <a:lnTo>
                  <a:pt x="1142590" y="237268"/>
                </a:lnTo>
                <a:lnTo>
                  <a:pt x="1142590" y="358426"/>
                </a:lnTo>
                <a:cubicBezTo>
                  <a:pt x="1152350" y="359772"/>
                  <a:pt x="1166990" y="360445"/>
                  <a:pt x="1186510" y="360445"/>
                </a:cubicBezTo>
                <a:cubicBezTo>
                  <a:pt x="1233627" y="360445"/>
                  <a:pt x="1269554" y="347909"/>
                  <a:pt x="1294290" y="322836"/>
                </a:cubicBezTo>
                <a:cubicBezTo>
                  <a:pt x="1319027" y="297763"/>
                  <a:pt x="1331395" y="261668"/>
                  <a:pt x="1331395" y="214551"/>
                </a:cubicBezTo>
                <a:cubicBezTo>
                  <a:pt x="1331732" y="172818"/>
                  <a:pt x="1320289" y="140426"/>
                  <a:pt x="1297067" y="117372"/>
                </a:cubicBezTo>
                <a:cubicBezTo>
                  <a:pt x="1273845" y="94318"/>
                  <a:pt x="1239517" y="82791"/>
                  <a:pt x="1194083" y="82791"/>
                </a:cubicBezTo>
                <a:close/>
                <a:moveTo>
                  <a:pt x="5766853" y="81782"/>
                </a:moveTo>
                <a:cubicBezTo>
                  <a:pt x="5743295" y="81782"/>
                  <a:pt x="5722934" y="88597"/>
                  <a:pt x="5705770" y="102227"/>
                </a:cubicBezTo>
                <a:cubicBezTo>
                  <a:pt x="5688606" y="115857"/>
                  <a:pt x="5676069" y="133274"/>
                  <a:pt x="5668160" y="154477"/>
                </a:cubicBezTo>
                <a:cubicBezTo>
                  <a:pt x="5660251" y="175679"/>
                  <a:pt x="5656297" y="198901"/>
                  <a:pt x="5656297" y="224142"/>
                </a:cubicBezTo>
                <a:cubicBezTo>
                  <a:pt x="5656297" y="262509"/>
                  <a:pt x="5666141" y="295070"/>
                  <a:pt x="5685829" y="321826"/>
                </a:cubicBezTo>
                <a:cubicBezTo>
                  <a:pt x="5705517" y="348582"/>
                  <a:pt x="5732020" y="361960"/>
                  <a:pt x="5765339" y="361960"/>
                </a:cubicBezTo>
                <a:cubicBezTo>
                  <a:pt x="5798994" y="361960"/>
                  <a:pt x="5825581" y="348498"/>
                  <a:pt x="5845101" y="321574"/>
                </a:cubicBezTo>
                <a:cubicBezTo>
                  <a:pt x="5864621" y="294650"/>
                  <a:pt x="5874381" y="260995"/>
                  <a:pt x="5874381" y="220609"/>
                </a:cubicBezTo>
                <a:cubicBezTo>
                  <a:pt x="5874381" y="183252"/>
                  <a:pt x="5864958" y="150774"/>
                  <a:pt x="5846111" y="123177"/>
                </a:cubicBezTo>
                <a:cubicBezTo>
                  <a:pt x="5827264" y="95580"/>
                  <a:pt x="5800845" y="81782"/>
                  <a:pt x="5766853" y="81782"/>
                </a:cubicBezTo>
                <a:close/>
                <a:moveTo>
                  <a:pt x="7487954" y="55531"/>
                </a:moveTo>
                <a:lnTo>
                  <a:pt x="7520263" y="55531"/>
                </a:lnTo>
                <a:lnTo>
                  <a:pt x="7566202" y="114595"/>
                </a:lnTo>
                <a:lnTo>
                  <a:pt x="7531369" y="114595"/>
                </a:lnTo>
                <a:lnTo>
                  <a:pt x="7504613" y="77743"/>
                </a:lnTo>
                <a:lnTo>
                  <a:pt x="7503604" y="77743"/>
                </a:lnTo>
                <a:lnTo>
                  <a:pt x="7476343" y="114595"/>
                </a:lnTo>
                <a:lnTo>
                  <a:pt x="7442520" y="114595"/>
                </a:lnTo>
                <a:close/>
                <a:moveTo>
                  <a:pt x="7172591" y="51997"/>
                </a:moveTo>
                <a:lnTo>
                  <a:pt x="7217015" y="51997"/>
                </a:lnTo>
                <a:lnTo>
                  <a:pt x="7217015" y="355397"/>
                </a:lnTo>
                <a:lnTo>
                  <a:pt x="7362405" y="355397"/>
                </a:lnTo>
                <a:lnTo>
                  <a:pt x="7362405" y="392249"/>
                </a:lnTo>
                <a:lnTo>
                  <a:pt x="7172591" y="392249"/>
                </a:lnTo>
                <a:close/>
                <a:moveTo>
                  <a:pt x="2860691" y="51997"/>
                </a:moveTo>
                <a:lnTo>
                  <a:pt x="2884418" y="51997"/>
                </a:lnTo>
                <a:cubicBezTo>
                  <a:pt x="2885091" y="85989"/>
                  <a:pt x="2873648" y="102984"/>
                  <a:pt x="2850090" y="102984"/>
                </a:cubicBezTo>
                <a:cubicBezTo>
                  <a:pt x="2842349" y="102984"/>
                  <a:pt x="2831916" y="99282"/>
                  <a:pt x="2818791" y="91878"/>
                </a:cubicBezTo>
                <a:cubicBezTo>
                  <a:pt x="2808357" y="86157"/>
                  <a:pt x="2801122" y="83296"/>
                  <a:pt x="2797083" y="83296"/>
                </a:cubicBezTo>
                <a:cubicBezTo>
                  <a:pt x="2789343" y="83296"/>
                  <a:pt x="2784968" y="90869"/>
                  <a:pt x="2783957" y="106013"/>
                </a:cubicBezTo>
                <a:lnTo>
                  <a:pt x="2759727" y="106013"/>
                </a:lnTo>
                <a:cubicBezTo>
                  <a:pt x="2759390" y="89859"/>
                  <a:pt x="2762251" y="77070"/>
                  <a:pt x="2768308" y="67647"/>
                </a:cubicBezTo>
                <a:cubicBezTo>
                  <a:pt x="2774366" y="58223"/>
                  <a:pt x="2782948" y="53511"/>
                  <a:pt x="2794054" y="53511"/>
                </a:cubicBezTo>
                <a:cubicBezTo>
                  <a:pt x="2800785" y="53511"/>
                  <a:pt x="2811218" y="57214"/>
                  <a:pt x="2825354" y="64618"/>
                </a:cubicBezTo>
                <a:cubicBezTo>
                  <a:pt x="2835450" y="70339"/>
                  <a:pt x="2842686" y="73200"/>
                  <a:pt x="2847061" y="73200"/>
                </a:cubicBezTo>
                <a:cubicBezTo>
                  <a:pt x="2855138" y="73200"/>
                  <a:pt x="2859682" y="66132"/>
                  <a:pt x="2860691" y="51997"/>
                </a:cubicBezTo>
                <a:close/>
                <a:moveTo>
                  <a:pt x="1905771" y="51997"/>
                </a:moveTo>
                <a:lnTo>
                  <a:pt x="1954235" y="51997"/>
                </a:lnTo>
                <a:lnTo>
                  <a:pt x="2062773" y="224142"/>
                </a:lnTo>
                <a:cubicBezTo>
                  <a:pt x="2089023" y="266548"/>
                  <a:pt x="2109217" y="303400"/>
                  <a:pt x="2123351" y="334699"/>
                </a:cubicBezTo>
                <a:lnTo>
                  <a:pt x="2124866" y="334194"/>
                </a:lnTo>
                <a:cubicBezTo>
                  <a:pt x="2121500" y="296164"/>
                  <a:pt x="2119818" y="249552"/>
                  <a:pt x="2119818" y="194358"/>
                </a:cubicBezTo>
                <a:lnTo>
                  <a:pt x="2119818" y="51997"/>
                </a:lnTo>
                <a:lnTo>
                  <a:pt x="2161213" y="51997"/>
                </a:lnTo>
                <a:lnTo>
                  <a:pt x="2161213" y="392249"/>
                </a:lnTo>
                <a:lnTo>
                  <a:pt x="2116789" y="392249"/>
                </a:lnTo>
                <a:lnTo>
                  <a:pt x="2008756" y="219599"/>
                </a:lnTo>
                <a:cubicBezTo>
                  <a:pt x="1980486" y="174838"/>
                  <a:pt x="1959451" y="136976"/>
                  <a:pt x="1945653" y="106013"/>
                </a:cubicBezTo>
                <a:lnTo>
                  <a:pt x="1944138" y="106518"/>
                </a:lnTo>
                <a:cubicBezTo>
                  <a:pt x="1946158" y="140846"/>
                  <a:pt x="1947167" y="187627"/>
                  <a:pt x="1947167" y="246859"/>
                </a:cubicBezTo>
                <a:lnTo>
                  <a:pt x="1947167" y="392249"/>
                </a:lnTo>
                <a:lnTo>
                  <a:pt x="1905771" y="392249"/>
                </a:lnTo>
                <a:close/>
                <a:moveTo>
                  <a:pt x="0" y="51997"/>
                </a:moveTo>
                <a:lnTo>
                  <a:pt x="251908" y="51997"/>
                </a:lnTo>
                <a:lnTo>
                  <a:pt x="251908" y="89354"/>
                </a:lnTo>
                <a:lnTo>
                  <a:pt x="147914" y="89354"/>
                </a:lnTo>
                <a:lnTo>
                  <a:pt x="147914" y="392249"/>
                </a:lnTo>
                <a:lnTo>
                  <a:pt x="103489" y="392249"/>
                </a:lnTo>
                <a:lnTo>
                  <a:pt x="103489" y="89354"/>
                </a:lnTo>
                <a:lnTo>
                  <a:pt x="0" y="89354"/>
                </a:lnTo>
                <a:close/>
                <a:moveTo>
                  <a:pt x="10508494" y="51492"/>
                </a:moveTo>
                <a:cubicBezTo>
                  <a:pt x="10516570" y="51492"/>
                  <a:pt x="10523134" y="54100"/>
                  <a:pt x="10528181" y="59317"/>
                </a:cubicBezTo>
                <a:cubicBezTo>
                  <a:pt x="10533229" y="64533"/>
                  <a:pt x="10535754" y="71180"/>
                  <a:pt x="10535754" y="79258"/>
                </a:cubicBezTo>
                <a:cubicBezTo>
                  <a:pt x="10535754" y="86998"/>
                  <a:pt x="10533229" y="93477"/>
                  <a:pt x="10528181" y="98693"/>
                </a:cubicBezTo>
                <a:cubicBezTo>
                  <a:pt x="10523134" y="103910"/>
                  <a:pt x="10516234" y="106518"/>
                  <a:pt x="10507483" y="106518"/>
                </a:cubicBezTo>
                <a:cubicBezTo>
                  <a:pt x="10499406" y="106518"/>
                  <a:pt x="10492927" y="103910"/>
                  <a:pt x="10488047" y="98693"/>
                </a:cubicBezTo>
                <a:cubicBezTo>
                  <a:pt x="10483169" y="93477"/>
                  <a:pt x="10480728" y="86998"/>
                  <a:pt x="10480728" y="79258"/>
                </a:cubicBezTo>
                <a:cubicBezTo>
                  <a:pt x="10480728" y="71517"/>
                  <a:pt x="10483336" y="64954"/>
                  <a:pt x="10488553" y="59569"/>
                </a:cubicBezTo>
                <a:cubicBezTo>
                  <a:pt x="10493769" y="54185"/>
                  <a:pt x="10500416" y="51492"/>
                  <a:pt x="10508494" y="51492"/>
                </a:cubicBezTo>
                <a:close/>
                <a:moveTo>
                  <a:pt x="1707395" y="51492"/>
                </a:moveTo>
                <a:cubicBezTo>
                  <a:pt x="1715472" y="51492"/>
                  <a:pt x="1722034" y="54100"/>
                  <a:pt x="1727082" y="59317"/>
                </a:cubicBezTo>
                <a:cubicBezTo>
                  <a:pt x="1732132" y="64533"/>
                  <a:pt x="1734655" y="71180"/>
                  <a:pt x="1734655" y="79258"/>
                </a:cubicBezTo>
                <a:cubicBezTo>
                  <a:pt x="1734655" y="86998"/>
                  <a:pt x="1732132" y="93477"/>
                  <a:pt x="1727082" y="98693"/>
                </a:cubicBezTo>
                <a:cubicBezTo>
                  <a:pt x="1722034" y="103910"/>
                  <a:pt x="1715136" y="106518"/>
                  <a:pt x="1706385" y="106518"/>
                </a:cubicBezTo>
                <a:cubicBezTo>
                  <a:pt x="1698308" y="106518"/>
                  <a:pt x="1691829" y="103910"/>
                  <a:pt x="1686949" y="98693"/>
                </a:cubicBezTo>
                <a:cubicBezTo>
                  <a:pt x="1682069" y="93477"/>
                  <a:pt x="1679629" y="86998"/>
                  <a:pt x="1679629" y="79258"/>
                </a:cubicBezTo>
                <a:cubicBezTo>
                  <a:pt x="1679629" y="71517"/>
                  <a:pt x="1682238" y="64954"/>
                  <a:pt x="1687454" y="59569"/>
                </a:cubicBezTo>
                <a:cubicBezTo>
                  <a:pt x="1692670" y="54185"/>
                  <a:pt x="1699317" y="51492"/>
                  <a:pt x="1707395" y="51492"/>
                </a:cubicBezTo>
                <a:close/>
                <a:moveTo>
                  <a:pt x="4380851" y="49473"/>
                </a:moveTo>
                <a:cubicBezTo>
                  <a:pt x="4423594" y="49473"/>
                  <a:pt x="4455398" y="58896"/>
                  <a:pt x="4476264" y="77743"/>
                </a:cubicBezTo>
                <a:cubicBezTo>
                  <a:pt x="4496120" y="95244"/>
                  <a:pt x="4506048" y="118970"/>
                  <a:pt x="4506048" y="148923"/>
                </a:cubicBezTo>
                <a:cubicBezTo>
                  <a:pt x="4506048" y="179213"/>
                  <a:pt x="4497298" y="203445"/>
                  <a:pt x="4479797" y="221618"/>
                </a:cubicBezTo>
                <a:cubicBezTo>
                  <a:pt x="4455902" y="246523"/>
                  <a:pt x="4421238" y="258975"/>
                  <a:pt x="4375804" y="258975"/>
                </a:cubicBezTo>
                <a:cubicBezTo>
                  <a:pt x="4360322" y="258975"/>
                  <a:pt x="4348543" y="257966"/>
                  <a:pt x="4340466" y="255946"/>
                </a:cubicBezTo>
                <a:lnTo>
                  <a:pt x="4340466" y="392249"/>
                </a:lnTo>
                <a:lnTo>
                  <a:pt x="4296546" y="392249"/>
                </a:lnTo>
                <a:lnTo>
                  <a:pt x="4296546" y="56036"/>
                </a:lnTo>
                <a:cubicBezTo>
                  <a:pt x="4322797" y="51660"/>
                  <a:pt x="4350899" y="49473"/>
                  <a:pt x="4380851" y="49473"/>
                </a:cubicBezTo>
                <a:close/>
                <a:moveTo>
                  <a:pt x="1192063" y="47958"/>
                </a:moveTo>
                <a:cubicBezTo>
                  <a:pt x="1253652" y="47958"/>
                  <a:pt x="1299423" y="62094"/>
                  <a:pt x="1329376" y="90364"/>
                </a:cubicBezTo>
                <a:cubicBezTo>
                  <a:pt x="1361685" y="118970"/>
                  <a:pt x="1377839" y="160198"/>
                  <a:pt x="1377839" y="214046"/>
                </a:cubicBezTo>
                <a:cubicBezTo>
                  <a:pt x="1377839" y="269240"/>
                  <a:pt x="1361516" y="313496"/>
                  <a:pt x="1328871" y="346815"/>
                </a:cubicBezTo>
                <a:cubicBezTo>
                  <a:pt x="1295552" y="379460"/>
                  <a:pt x="1245406" y="395783"/>
                  <a:pt x="1178433" y="395783"/>
                </a:cubicBezTo>
                <a:cubicBezTo>
                  <a:pt x="1151173" y="395783"/>
                  <a:pt x="1124585" y="394605"/>
                  <a:pt x="1098671" y="392249"/>
                </a:cubicBezTo>
                <a:lnTo>
                  <a:pt x="1098671" y="237268"/>
                </a:lnTo>
                <a:lnTo>
                  <a:pt x="1057275" y="237268"/>
                </a:lnTo>
                <a:lnTo>
                  <a:pt x="1057275" y="201930"/>
                </a:lnTo>
                <a:lnTo>
                  <a:pt x="1098671" y="201930"/>
                </a:lnTo>
                <a:lnTo>
                  <a:pt x="1098671" y="55531"/>
                </a:lnTo>
                <a:cubicBezTo>
                  <a:pt x="1128287" y="50483"/>
                  <a:pt x="1159418" y="47958"/>
                  <a:pt x="1192063" y="47958"/>
                </a:cubicBezTo>
                <a:close/>
                <a:moveTo>
                  <a:pt x="5767863" y="45939"/>
                </a:moveTo>
                <a:cubicBezTo>
                  <a:pt x="5813970" y="45939"/>
                  <a:pt x="5850991" y="61925"/>
                  <a:pt x="5878924" y="93897"/>
                </a:cubicBezTo>
                <a:cubicBezTo>
                  <a:pt x="5906858" y="125870"/>
                  <a:pt x="5920825" y="167265"/>
                  <a:pt x="5920825" y="218084"/>
                </a:cubicBezTo>
                <a:cubicBezTo>
                  <a:pt x="5920825" y="260490"/>
                  <a:pt x="5912075" y="295743"/>
                  <a:pt x="5894574" y="323845"/>
                </a:cubicBezTo>
                <a:cubicBezTo>
                  <a:pt x="5877073" y="351947"/>
                  <a:pt x="5853515" y="371215"/>
                  <a:pt x="5823899" y="381648"/>
                </a:cubicBezTo>
                <a:lnTo>
                  <a:pt x="5823899" y="383667"/>
                </a:lnTo>
                <a:cubicBezTo>
                  <a:pt x="5860246" y="392754"/>
                  <a:pt x="5893396" y="399990"/>
                  <a:pt x="5923349" y="405375"/>
                </a:cubicBezTo>
                <a:lnTo>
                  <a:pt x="5910728" y="442227"/>
                </a:lnTo>
                <a:cubicBezTo>
                  <a:pt x="5864621" y="430111"/>
                  <a:pt x="5821206" y="416986"/>
                  <a:pt x="5780484" y="402851"/>
                </a:cubicBezTo>
                <a:cubicBezTo>
                  <a:pt x="5770387" y="399485"/>
                  <a:pt x="5763488" y="397802"/>
                  <a:pt x="5759786" y="397802"/>
                </a:cubicBezTo>
                <a:cubicBezTo>
                  <a:pt x="5717043" y="396119"/>
                  <a:pt x="5681369" y="380133"/>
                  <a:pt x="5652763" y="349844"/>
                </a:cubicBezTo>
                <a:cubicBezTo>
                  <a:pt x="5624156" y="319554"/>
                  <a:pt x="5609853" y="277990"/>
                  <a:pt x="5609853" y="225152"/>
                </a:cubicBezTo>
                <a:cubicBezTo>
                  <a:pt x="5609853" y="171304"/>
                  <a:pt x="5624577" y="127973"/>
                  <a:pt x="5654025" y="95160"/>
                </a:cubicBezTo>
                <a:cubicBezTo>
                  <a:pt x="5683473" y="62346"/>
                  <a:pt x="5721419" y="45939"/>
                  <a:pt x="5767863" y="45939"/>
                </a:cubicBezTo>
                <a:close/>
                <a:moveTo>
                  <a:pt x="10247413" y="42405"/>
                </a:moveTo>
                <a:lnTo>
                  <a:pt x="10295877" y="42405"/>
                </a:lnTo>
                <a:lnTo>
                  <a:pt x="10340301" y="114595"/>
                </a:lnTo>
                <a:lnTo>
                  <a:pt x="10309001" y="114595"/>
                </a:lnTo>
                <a:close/>
                <a:moveTo>
                  <a:pt x="8895197" y="42405"/>
                </a:moveTo>
                <a:lnTo>
                  <a:pt x="8925991" y="42405"/>
                </a:lnTo>
                <a:lnTo>
                  <a:pt x="8974454" y="114595"/>
                </a:lnTo>
                <a:lnTo>
                  <a:pt x="8940631" y="114595"/>
                </a:lnTo>
                <a:lnTo>
                  <a:pt x="8911351" y="67142"/>
                </a:lnTo>
                <a:lnTo>
                  <a:pt x="8910342" y="67142"/>
                </a:lnTo>
                <a:lnTo>
                  <a:pt x="8881062" y="114595"/>
                </a:lnTo>
                <a:lnTo>
                  <a:pt x="8847743" y="114595"/>
                </a:lnTo>
                <a:close/>
                <a:moveTo>
                  <a:pt x="8049462" y="42405"/>
                </a:moveTo>
                <a:lnTo>
                  <a:pt x="8097925" y="42405"/>
                </a:lnTo>
                <a:lnTo>
                  <a:pt x="8142350" y="114595"/>
                </a:lnTo>
                <a:lnTo>
                  <a:pt x="8111050" y="114595"/>
                </a:lnTo>
                <a:close/>
                <a:moveTo>
                  <a:pt x="511045" y="42405"/>
                </a:moveTo>
                <a:lnTo>
                  <a:pt x="543858" y="42405"/>
                </a:lnTo>
                <a:lnTo>
                  <a:pt x="587273" y="114595"/>
                </a:lnTo>
                <a:lnTo>
                  <a:pt x="553450" y="114595"/>
                </a:lnTo>
                <a:lnTo>
                  <a:pt x="527704" y="67142"/>
                </a:lnTo>
                <a:lnTo>
                  <a:pt x="526694" y="67142"/>
                </a:lnTo>
                <a:lnTo>
                  <a:pt x="500948" y="114595"/>
                </a:lnTo>
                <a:lnTo>
                  <a:pt x="468639" y="114595"/>
                </a:lnTo>
                <a:close/>
                <a:moveTo>
                  <a:pt x="7640125" y="41900"/>
                </a:moveTo>
                <a:lnTo>
                  <a:pt x="7674454" y="41900"/>
                </a:lnTo>
                <a:cubicBezTo>
                  <a:pt x="7718542" y="99451"/>
                  <a:pt x="7740586" y="167938"/>
                  <a:pt x="7740586" y="247364"/>
                </a:cubicBezTo>
                <a:cubicBezTo>
                  <a:pt x="7740249" y="326454"/>
                  <a:pt x="7718205" y="395110"/>
                  <a:pt x="7674454" y="453333"/>
                </a:cubicBezTo>
                <a:lnTo>
                  <a:pt x="7640125" y="453333"/>
                </a:lnTo>
                <a:cubicBezTo>
                  <a:pt x="7682194" y="393764"/>
                  <a:pt x="7703229" y="325107"/>
                  <a:pt x="7703229" y="247364"/>
                </a:cubicBezTo>
                <a:cubicBezTo>
                  <a:pt x="7703229" y="169621"/>
                  <a:pt x="7682194" y="101133"/>
                  <a:pt x="7640125" y="41900"/>
                </a:cubicBezTo>
                <a:close/>
                <a:moveTo>
                  <a:pt x="3337446" y="41900"/>
                </a:moveTo>
                <a:lnTo>
                  <a:pt x="3371774" y="41900"/>
                </a:lnTo>
                <a:cubicBezTo>
                  <a:pt x="3329705" y="99114"/>
                  <a:pt x="3308670" y="168107"/>
                  <a:pt x="3308670" y="248879"/>
                </a:cubicBezTo>
                <a:cubicBezTo>
                  <a:pt x="3308670" y="324939"/>
                  <a:pt x="3329705" y="393091"/>
                  <a:pt x="3371774" y="453333"/>
                </a:cubicBezTo>
                <a:lnTo>
                  <a:pt x="3337446" y="453333"/>
                </a:lnTo>
                <a:cubicBezTo>
                  <a:pt x="3293359" y="395110"/>
                  <a:pt x="3271314" y="326790"/>
                  <a:pt x="3271314" y="248374"/>
                </a:cubicBezTo>
                <a:cubicBezTo>
                  <a:pt x="3271651" y="168948"/>
                  <a:pt x="3293695" y="100124"/>
                  <a:pt x="3337446" y="41900"/>
                </a:cubicBezTo>
                <a:close/>
                <a:moveTo>
                  <a:pt x="7914531" y="33823"/>
                </a:moveTo>
                <a:lnTo>
                  <a:pt x="7958956" y="33823"/>
                </a:lnTo>
                <a:lnTo>
                  <a:pt x="7958956" y="392249"/>
                </a:lnTo>
                <a:lnTo>
                  <a:pt x="7914531" y="392249"/>
                </a:lnTo>
                <a:close/>
                <a:moveTo>
                  <a:pt x="4561732" y="33823"/>
                </a:moveTo>
                <a:lnTo>
                  <a:pt x="4606156" y="33823"/>
                </a:lnTo>
                <a:lnTo>
                  <a:pt x="4606156" y="186785"/>
                </a:lnTo>
                <a:lnTo>
                  <a:pt x="4607166" y="186785"/>
                </a:lnTo>
                <a:cubicBezTo>
                  <a:pt x="4614907" y="172987"/>
                  <a:pt x="4625508" y="162385"/>
                  <a:pt x="4638970" y="154981"/>
                </a:cubicBezTo>
                <a:cubicBezTo>
                  <a:pt x="4653105" y="146904"/>
                  <a:pt x="4668250" y="142866"/>
                  <a:pt x="4684404" y="142866"/>
                </a:cubicBezTo>
                <a:cubicBezTo>
                  <a:pt x="4691471" y="142866"/>
                  <a:pt x="4698623" y="143791"/>
                  <a:pt x="4705859" y="145642"/>
                </a:cubicBezTo>
                <a:cubicBezTo>
                  <a:pt x="4713095" y="147493"/>
                  <a:pt x="4720668" y="150774"/>
                  <a:pt x="4728576" y="155486"/>
                </a:cubicBezTo>
                <a:cubicBezTo>
                  <a:pt x="4736485" y="160198"/>
                  <a:pt x="4743385" y="166340"/>
                  <a:pt x="4749274" y="173912"/>
                </a:cubicBezTo>
                <a:cubicBezTo>
                  <a:pt x="4755164" y="181485"/>
                  <a:pt x="4760044" y="191497"/>
                  <a:pt x="4763914" y="203949"/>
                </a:cubicBezTo>
                <a:cubicBezTo>
                  <a:pt x="4767784" y="216402"/>
                  <a:pt x="4769720" y="230705"/>
                  <a:pt x="4769720" y="246859"/>
                </a:cubicBezTo>
                <a:lnTo>
                  <a:pt x="4769720" y="392249"/>
                </a:lnTo>
                <a:lnTo>
                  <a:pt x="4725295" y="392249"/>
                </a:lnTo>
                <a:lnTo>
                  <a:pt x="4725295" y="251908"/>
                </a:lnTo>
                <a:cubicBezTo>
                  <a:pt x="4725295" y="230369"/>
                  <a:pt x="4720752" y="212952"/>
                  <a:pt x="4711665" y="199658"/>
                </a:cubicBezTo>
                <a:cubicBezTo>
                  <a:pt x="4702577" y="186365"/>
                  <a:pt x="4688274" y="179718"/>
                  <a:pt x="4668755" y="179718"/>
                </a:cubicBezTo>
                <a:cubicBezTo>
                  <a:pt x="4654956" y="179718"/>
                  <a:pt x="4642672" y="183925"/>
                  <a:pt x="4631902" y="192338"/>
                </a:cubicBezTo>
                <a:cubicBezTo>
                  <a:pt x="4621132" y="200752"/>
                  <a:pt x="4613560" y="211185"/>
                  <a:pt x="4609185" y="223638"/>
                </a:cubicBezTo>
                <a:cubicBezTo>
                  <a:pt x="4607166" y="229022"/>
                  <a:pt x="4606156" y="236090"/>
                  <a:pt x="4606156" y="244840"/>
                </a:cubicBezTo>
                <a:lnTo>
                  <a:pt x="4606156" y="392249"/>
                </a:lnTo>
                <a:lnTo>
                  <a:pt x="4561732" y="392249"/>
                </a:lnTo>
                <a:close/>
                <a:moveTo>
                  <a:pt x="3418733" y="33823"/>
                </a:moveTo>
                <a:lnTo>
                  <a:pt x="3463157" y="33823"/>
                </a:lnTo>
                <a:lnTo>
                  <a:pt x="3463157" y="186785"/>
                </a:lnTo>
                <a:lnTo>
                  <a:pt x="3464167" y="186785"/>
                </a:lnTo>
                <a:cubicBezTo>
                  <a:pt x="3471908" y="172987"/>
                  <a:pt x="3482509" y="162385"/>
                  <a:pt x="3495970" y="154981"/>
                </a:cubicBezTo>
                <a:cubicBezTo>
                  <a:pt x="3510106" y="146904"/>
                  <a:pt x="3525251" y="142866"/>
                  <a:pt x="3541405" y="142866"/>
                </a:cubicBezTo>
                <a:cubicBezTo>
                  <a:pt x="3548472" y="142866"/>
                  <a:pt x="3555624" y="143791"/>
                  <a:pt x="3562860" y="145642"/>
                </a:cubicBezTo>
                <a:cubicBezTo>
                  <a:pt x="3570096" y="147493"/>
                  <a:pt x="3577669" y="150774"/>
                  <a:pt x="3585577" y="155486"/>
                </a:cubicBezTo>
                <a:cubicBezTo>
                  <a:pt x="3593486" y="160198"/>
                  <a:pt x="3600386" y="166340"/>
                  <a:pt x="3606275" y="173912"/>
                </a:cubicBezTo>
                <a:cubicBezTo>
                  <a:pt x="3612164" y="181485"/>
                  <a:pt x="3617044" y="191497"/>
                  <a:pt x="3620914" y="203949"/>
                </a:cubicBezTo>
                <a:cubicBezTo>
                  <a:pt x="3624784" y="216402"/>
                  <a:pt x="3626719" y="230705"/>
                  <a:pt x="3626719" y="246859"/>
                </a:cubicBezTo>
                <a:lnTo>
                  <a:pt x="3626719" y="392249"/>
                </a:lnTo>
                <a:lnTo>
                  <a:pt x="3582296" y="392249"/>
                </a:lnTo>
                <a:lnTo>
                  <a:pt x="3582296" y="251908"/>
                </a:lnTo>
                <a:cubicBezTo>
                  <a:pt x="3582296" y="230369"/>
                  <a:pt x="3577753" y="212952"/>
                  <a:pt x="3568666" y="199658"/>
                </a:cubicBezTo>
                <a:cubicBezTo>
                  <a:pt x="3559578" y="186365"/>
                  <a:pt x="3545275" y="179718"/>
                  <a:pt x="3525756" y="179718"/>
                </a:cubicBezTo>
                <a:cubicBezTo>
                  <a:pt x="3511957" y="179718"/>
                  <a:pt x="3499673" y="183925"/>
                  <a:pt x="3488903" y="192338"/>
                </a:cubicBezTo>
                <a:cubicBezTo>
                  <a:pt x="3478133" y="200752"/>
                  <a:pt x="3470561" y="211185"/>
                  <a:pt x="3466186" y="223638"/>
                </a:cubicBezTo>
                <a:cubicBezTo>
                  <a:pt x="3464167" y="229022"/>
                  <a:pt x="3463157" y="236090"/>
                  <a:pt x="3463157" y="244840"/>
                </a:cubicBezTo>
                <a:lnTo>
                  <a:pt x="3463157" y="392249"/>
                </a:lnTo>
                <a:lnTo>
                  <a:pt x="3418733" y="392249"/>
                </a:lnTo>
                <a:close/>
                <a:moveTo>
                  <a:pt x="2523382" y="33823"/>
                </a:moveTo>
                <a:lnTo>
                  <a:pt x="2567807" y="33823"/>
                </a:lnTo>
                <a:lnTo>
                  <a:pt x="2567807" y="186785"/>
                </a:lnTo>
                <a:lnTo>
                  <a:pt x="2568816" y="186785"/>
                </a:lnTo>
                <a:cubicBezTo>
                  <a:pt x="2576557" y="172987"/>
                  <a:pt x="2587158" y="162385"/>
                  <a:pt x="2600620" y="154981"/>
                </a:cubicBezTo>
                <a:cubicBezTo>
                  <a:pt x="2614756" y="146904"/>
                  <a:pt x="2629900" y="142866"/>
                  <a:pt x="2646055" y="142866"/>
                </a:cubicBezTo>
                <a:cubicBezTo>
                  <a:pt x="2653122" y="142866"/>
                  <a:pt x="2660274" y="143791"/>
                  <a:pt x="2667510" y="145642"/>
                </a:cubicBezTo>
                <a:cubicBezTo>
                  <a:pt x="2674746" y="147493"/>
                  <a:pt x="2682319" y="150774"/>
                  <a:pt x="2690227" y="155486"/>
                </a:cubicBezTo>
                <a:cubicBezTo>
                  <a:pt x="2698136" y="160198"/>
                  <a:pt x="2705035" y="166340"/>
                  <a:pt x="2710925" y="173912"/>
                </a:cubicBezTo>
                <a:cubicBezTo>
                  <a:pt x="2716815" y="181485"/>
                  <a:pt x="2721695" y="191497"/>
                  <a:pt x="2725564" y="203949"/>
                </a:cubicBezTo>
                <a:cubicBezTo>
                  <a:pt x="2729434" y="216402"/>
                  <a:pt x="2731370" y="230705"/>
                  <a:pt x="2731370" y="246859"/>
                </a:cubicBezTo>
                <a:lnTo>
                  <a:pt x="2731370" y="392249"/>
                </a:lnTo>
                <a:lnTo>
                  <a:pt x="2686946" y="392249"/>
                </a:lnTo>
                <a:lnTo>
                  <a:pt x="2686946" y="251908"/>
                </a:lnTo>
                <a:cubicBezTo>
                  <a:pt x="2686946" y="230369"/>
                  <a:pt x="2682402" y="212952"/>
                  <a:pt x="2673315" y="199658"/>
                </a:cubicBezTo>
                <a:cubicBezTo>
                  <a:pt x="2664228" y="186365"/>
                  <a:pt x="2649925" y="179718"/>
                  <a:pt x="2630405" y="179718"/>
                </a:cubicBezTo>
                <a:cubicBezTo>
                  <a:pt x="2616607" y="179718"/>
                  <a:pt x="2604322" y="183925"/>
                  <a:pt x="2593552" y="192338"/>
                </a:cubicBezTo>
                <a:cubicBezTo>
                  <a:pt x="2582783" y="200752"/>
                  <a:pt x="2575211" y="211185"/>
                  <a:pt x="2570836" y="223638"/>
                </a:cubicBezTo>
                <a:cubicBezTo>
                  <a:pt x="2568816" y="229022"/>
                  <a:pt x="2567807" y="236090"/>
                  <a:pt x="2567807" y="244840"/>
                </a:cubicBezTo>
                <a:lnTo>
                  <a:pt x="2567807" y="392249"/>
                </a:lnTo>
                <a:lnTo>
                  <a:pt x="2523382" y="392249"/>
                </a:lnTo>
                <a:close/>
                <a:moveTo>
                  <a:pt x="547392" y="1515"/>
                </a:moveTo>
                <a:lnTo>
                  <a:pt x="587778" y="1515"/>
                </a:lnTo>
                <a:lnTo>
                  <a:pt x="619582" y="67647"/>
                </a:lnTo>
                <a:lnTo>
                  <a:pt x="594341" y="67647"/>
                </a:lnTo>
                <a:close/>
                <a:moveTo>
                  <a:pt x="7543990" y="0"/>
                </a:moveTo>
                <a:lnTo>
                  <a:pt x="7567717" y="0"/>
                </a:lnTo>
                <a:cubicBezTo>
                  <a:pt x="7568389" y="32309"/>
                  <a:pt x="7556947" y="48463"/>
                  <a:pt x="7533388" y="48463"/>
                </a:cubicBezTo>
                <a:cubicBezTo>
                  <a:pt x="7526321" y="48463"/>
                  <a:pt x="7516056" y="44929"/>
                  <a:pt x="7502594" y="37862"/>
                </a:cubicBezTo>
                <a:cubicBezTo>
                  <a:pt x="7491825" y="32477"/>
                  <a:pt x="7484588" y="29785"/>
                  <a:pt x="7480886" y="29785"/>
                </a:cubicBezTo>
                <a:cubicBezTo>
                  <a:pt x="7473146" y="29785"/>
                  <a:pt x="7468771" y="36347"/>
                  <a:pt x="7467761" y="49473"/>
                </a:cubicBezTo>
                <a:lnTo>
                  <a:pt x="7443529" y="49473"/>
                </a:lnTo>
                <a:cubicBezTo>
                  <a:pt x="7443193" y="35001"/>
                  <a:pt x="7446138" y="23390"/>
                  <a:pt x="7452364" y="14640"/>
                </a:cubicBezTo>
                <a:cubicBezTo>
                  <a:pt x="7458590" y="5890"/>
                  <a:pt x="7467088" y="1515"/>
                  <a:pt x="7477857" y="1515"/>
                </a:cubicBezTo>
                <a:cubicBezTo>
                  <a:pt x="7483915" y="1515"/>
                  <a:pt x="7494349" y="5217"/>
                  <a:pt x="7509157" y="12621"/>
                </a:cubicBezTo>
                <a:cubicBezTo>
                  <a:pt x="7519926" y="18005"/>
                  <a:pt x="7526993" y="20698"/>
                  <a:pt x="7530360" y="20698"/>
                </a:cubicBezTo>
                <a:cubicBezTo>
                  <a:pt x="7538436" y="20698"/>
                  <a:pt x="7542980" y="13799"/>
                  <a:pt x="754399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479" y="701811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32240" y="2570055"/>
            <a:ext cx="6540684" cy="1415063"/>
          </a:xfrm>
          <a:custGeom>
            <a:avLst/>
            <a:gdLst/>
            <a:ahLst/>
            <a:cxnLst/>
            <a:rect l="l" t="t" r="r" b="b"/>
            <a:pathLst>
              <a:path w="6540684" h="1415063">
                <a:moveTo>
                  <a:pt x="4496933" y="1209580"/>
                </a:moveTo>
                <a:cubicBezTo>
                  <a:pt x="4525108" y="1209580"/>
                  <a:pt x="4548668" y="1219296"/>
                  <a:pt x="4567614" y="1238727"/>
                </a:cubicBezTo>
                <a:cubicBezTo>
                  <a:pt x="4586559" y="1258158"/>
                  <a:pt x="4596031" y="1282446"/>
                  <a:pt x="4596031" y="1311593"/>
                </a:cubicBezTo>
                <a:cubicBezTo>
                  <a:pt x="4596031" y="1340739"/>
                  <a:pt x="4586559" y="1365271"/>
                  <a:pt x="4567614" y="1385188"/>
                </a:cubicBezTo>
                <a:cubicBezTo>
                  <a:pt x="4548668" y="1405105"/>
                  <a:pt x="4524623" y="1415063"/>
                  <a:pt x="4495476" y="1415063"/>
                </a:cubicBezTo>
                <a:cubicBezTo>
                  <a:pt x="4466329" y="1415063"/>
                  <a:pt x="4442041" y="1405105"/>
                  <a:pt x="4422610" y="1385188"/>
                </a:cubicBezTo>
                <a:cubicBezTo>
                  <a:pt x="4403179" y="1365271"/>
                  <a:pt x="4393463" y="1340739"/>
                  <a:pt x="4393463" y="1311593"/>
                </a:cubicBezTo>
                <a:cubicBezTo>
                  <a:pt x="4393463" y="1282446"/>
                  <a:pt x="4403422" y="1258158"/>
                  <a:pt x="4423338" y="1238727"/>
                </a:cubicBezTo>
                <a:cubicBezTo>
                  <a:pt x="4443255" y="1219296"/>
                  <a:pt x="4467787" y="1209580"/>
                  <a:pt x="4496933" y="1209580"/>
                </a:cubicBezTo>
                <a:close/>
                <a:moveTo>
                  <a:pt x="3634530" y="533381"/>
                </a:moveTo>
                <a:cubicBezTo>
                  <a:pt x="3585953" y="533381"/>
                  <a:pt x="3548305" y="552327"/>
                  <a:pt x="3521587" y="590217"/>
                </a:cubicBezTo>
                <a:cubicBezTo>
                  <a:pt x="3494870" y="628108"/>
                  <a:pt x="3481511" y="676685"/>
                  <a:pt x="3481511" y="735950"/>
                </a:cubicBezTo>
                <a:cubicBezTo>
                  <a:pt x="3481511" y="796186"/>
                  <a:pt x="3495356" y="844034"/>
                  <a:pt x="3523045" y="879496"/>
                </a:cubicBezTo>
                <a:cubicBezTo>
                  <a:pt x="3550734" y="914958"/>
                  <a:pt x="3587410" y="932688"/>
                  <a:pt x="3633073" y="932688"/>
                </a:cubicBezTo>
                <a:cubicBezTo>
                  <a:pt x="3665134" y="932688"/>
                  <a:pt x="3693066" y="922730"/>
                  <a:pt x="3716869" y="902813"/>
                </a:cubicBezTo>
                <a:cubicBezTo>
                  <a:pt x="3740672" y="882896"/>
                  <a:pt x="3755974" y="857393"/>
                  <a:pt x="3762775" y="826304"/>
                </a:cubicBezTo>
                <a:cubicBezTo>
                  <a:pt x="3765689" y="809787"/>
                  <a:pt x="3767147" y="792785"/>
                  <a:pt x="3767147" y="775297"/>
                </a:cubicBezTo>
                <a:lnTo>
                  <a:pt x="3767147" y="682028"/>
                </a:lnTo>
                <a:cubicBezTo>
                  <a:pt x="3767147" y="663569"/>
                  <a:pt x="3766175" y="649967"/>
                  <a:pt x="3764232" y="641223"/>
                </a:cubicBezTo>
                <a:cubicBezTo>
                  <a:pt x="3757431" y="611105"/>
                  <a:pt x="3742372" y="585602"/>
                  <a:pt x="3719055" y="564714"/>
                </a:cubicBezTo>
                <a:cubicBezTo>
                  <a:pt x="3695738" y="543826"/>
                  <a:pt x="3667563" y="533381"/>
                  <a:pt x="3634530" y="533381"/>
                </a:cubicBezTo>
                <a:close/>
                <a:moveTo>
                  <a:pt x="6189468" y="531924"/>
                </a:moveTo>
                <a:cubicBezTo>
                  <a:pt x="6147692" y="531924"/>
                  <a:pt x="6112959" y="549898"/>
                  <a:pt x="6085270" y="585845"/>
                </a:cubicBezTo>
                <a:cubicBezTo>
                  <a:pt x="6057580" y="621792"/>
                  <a:pt x="6043736" y="671341"/>
                  <a:pt x="6043736" y="734492"/>
                </a:cubicBezTo>
                <a:cubicBezTo>
                  <a:pt x="6043736" y="789871"/>
                  <a:pt x="6056608" y="835291"/>
                  <a:pt x="6082355" y="870752"/>
                </a:cubicBezTo>
                <a:cubicBezTo>
                  <a:pt x="6108101" y="906214"/>
                  <a:pt x="6143320" y="923945"/>
                  <a:pt x="6188011" y="923945"/>
                </a:cubicBezTo>
                <a:cubicBezTo>
                  <a:pt x="6216186" y="923945"/>
                  <a:pt x="6240960" y="915686"/>
                  <a:pt x="6262334" y="899170"/>
                </a:cubicBezTo>
                <a:cubicBezTo>
                  <a:pt x="6283709" y="882654"/>
                  <a:pt x="6298282" y="861280"/>
                  <a:pt x="6306054" y="835048"/>
                </a:cubicBezTo>
                <a:cubicBezTo>
                  <a:pt x="6310912" y="820474"/>
                  <a:pt x="6313340" y="800558"/>
                  <a:pt x="6313340" y="775297"/>
                </a:cubicBezTo>
                <a:lnTo>
                  <a:pt x="6313340" y="670370"/>
                </a:lnTo>
                <a:cubicBezTo>
                  <a:pt x="6313340" y="656768"/>
                  <a:pt x="6311884" y="643167"/>
                  <a:pt x="6308969" y="629565"/>
                </a:cubicBezTo>
                <a:cubicBezTo>
                  <a:pt x="6301196" y="599447"/>
                  <a:pt x="6286866" y="575644"/>
                  <a:pt x="6265978" y="558156"/>
                </a:cubicBezTo>
                <a:cubicBezTo>
                  <a:pt x="6245090" y="540668"/>
                  <a:pt x="6219586" y="531924"/>
                  <a:pt x="6189468" y="531924"/>
                </a:cubicBezTo>
                <a:close/>
                <a:moveTo>
                  <a:pt x="4498390" y="521723"/>
                </a:moveTo>
                <a:cubicBezTo>
                  <a:pt x="4449813" y="521723"/>
                  <a:pt x="4413380" y="542611"/>
                  <a:pt x="4389091" y="584388"/>
                </a:cubicBezTo>
                <a:cubicBezTo>
                  <a:pt x="4364802" y="626164"/>
                  <a:pt x="4352658" y="676685"/>
                  <a:pt x="4352658" y="735950"/>
                </a:cubicBezTo>
                <a:cubicBezTo>
                  <a:pt x="4352658" y="799100"/>
                  <a:pt x="4365531" y="850592"/>
                  <a:pt x="4391277" y="890426"/>
                </a:cubicBezTo>
                <a:cubicBezTo>
                  <a:pt x="4417023" y="930260"/>
                  <a:pt x="4452728" y="950176"/>
                  <a:pt x="4498390" y="950176"/>
                </a:cubicBezTo>
                <a:cubicBezTo>
                  <a:pt x="4542110" y="950176"/>
                  <a:pt x="4576600" y="930502"/>
                  <a:pt x="4601861" y="891155"/>
                </a:cubicBezTo>
                <a:cubicBezTo>
                  <a:pt x="4627121" y="851807"/>
                  <a:pt x="4639751" y="799586"/>
                  <a:pt x="4639751" y="734492"/>
                </a:cubicBezTo>
                <a:cubicBezTo>
                  <a:pt x="4639751" y="676199"/>
                  <a:pt x="4627850" y="626164"/>
                  <a:pt x="4604046" y="584388"/>
                </a:cubicBezTo>
                <a:cubicBezTo>
                  <a:pt x="4580244" y="542611"/>
                  <a:pt x="4545025" y="521723"/>
                  <a:pt x="4498390" y="521723"/>
                </a:cubicBezTo>
                <a:close/>
                <a:moveTo>
                  <a:pt x="2079040" y="521723"/>
                </a:moveTo>
                <a:cubicBezTo>
                  <a:pt x="2030463" y="521723"/>
                  <a:pt x="1994030" y="542611"/>
                  <a:pt x="1969741" y="584388"/>
                </a:cubicBezTo>
                <a:cubicBezTo>
                  <a:pt x="1945452" y="626164"/>
                  <a:pt x="1933308" y="676685"/>
                  <a:pt x="1933308" y="735950"/>
                </a:cubicBezTo>
                <a:cubicBezTo>
                  <a:pt x="1933308" y="799100"/>
                  <a:pt x="1946181" y="850592"/>
                  <a:pt x="1971927" y="890426"/>
                </a:cubicBezTo>
                <a:cubicBezTo>
                  <a:pt x="1997673" y="930260"/>
                  <a:pt x="2033377" y="950176"/>
                  <a:pt x="2079040" y="950176"/>
                </a:cubicBezTo>
                <a:cubicBezTo>
                  <a:pt x="2121789" y="950176"/>
                  <a:pt x="2156036" y="930502"/>
                  <a:pt x="2181782" y="891155"/>
                </a:cubicBezTo>
                <a:cubicBezTo>
                  <a:pt x="2207528" y="851807"/>
                  <a:pt x="2220401" y="799586"/>
                  <a:pt x="2220401" y="734492"/>
                </a:cubicBezTo>
                <a:cubicBezTo>
                  <a:pt x="2220401" y="676199"/>
                  <a:pt x="2208499" y="626164"/>
                  <a:pt x="2184696" y="584388"/>
                </a:cubicBezTo>
                <a:cubicBezTo>
                  <a:pt x="2160893" y="542611"/>
                  <a:pt x="2125675" y="521723"/>
                  <a:pt x="2079040" y="521723"/>
                </a:cubicBezTo>
                <a:close/>
                <a:moveTo>
                  <a:pt x="2602563" y="380362"/>
                </a:moveTo>
                <a:lnTo>
                  <a:pt x="2824077" y="380362"/>
                </a:lnTo>
                <a:lnTo>
                  <a:pt x="2824077" y="1092994"/>
                </a:lnTo>
                <a:lnTo>
                  <a:pt x="2602563" y="1092994"/>
                </a:lnTo>
                <a:close/>
                <a:moveTo>
                  <a:pt x="6142834" y="364332"/>
                </a:moveTo>
                <a:cubicBezTo>
                  <a:pt x="6231245" y="364332"/>
                  <a:pt x="6296339" y="398336"/>
                  <a:pt x="6338116" y="466344"/>
                </a:cubicBezTo>
                <a:lnTo>
                  <a:pt x="6341030" y="466344"/>
                </a:lnTo>
                <a:lnTo>
                  <a:pt x="6348317" y="380362"/>
                </a:lnTo>
                <a:lnTo>
                  <a:pt x="6540684" y="380362"/>
                </a:lnTo>
                <a:cubicBezTo>
                  <a:pt x="6536798" y="442541"/>
                  <a:pt x="6534854" y="513465"/>
                  <a:pt x="6534854" y="593132"/>
                </a:cubicBezTo>
                <a:lnTo>
                  <a:pt x="6534854" y="989524"/>
                </a:lnTo>
                <a:cubicBezTo>
                  <a:pt x="6534854" y="1139143"/>
                  <a:pt x="6498422" y="1246013"/>
                  <a:pt x="6425555" y="1310136"/>
                </a:cubicBezTo>
                <a:cubicBezTo>
                  <a:pt x="6358518" y="1368429"/>
                  <a:pt x="6262334" y="1397575"/>
                  <a:pt x="6137004" y="1397575"/>
                </a:cubicBezTo>
                <a:cubicBezTo>
                  <a:pt x="6032077" y="1397575"/>
                  <a:pt x="5946581" y="1379601"/>
                  <a:pt x="5880516" y="1343654"/>
                </a:cubicBezTo>
                <a:lnTo>
                  <a:pt x="5924236" y="1174604"/>
                </a:lnTo>
                <a:cubicBezTo>
                  <a:pt x="5986414" y="1210552"/>
                  <a:pt x="6055394" y="1228525"/>
                  <a:pt x="6131175" y="1228525"/>
                </a:cubicBezTo>
                <a:cubicBezTo>
                  <a:pt x="6186554" y="1228525"/>
                  <a:pt x="6231245" y="1212981"/>
                  <a:pt x="6265250" y="1181891"/>
                </a:cubicBezTo>
                <a:cubicBezTo>
                  <a:pt x="6299253" y="1150801"/>
                  <a:pt x="6316256" y="1103681"/>
                  <a:pt x="6316256" y="1040531"/>
                </a:cubicBezTo>
                <a:lnTo>
                  <a:pt x="6316256" y="995353"/>
                </a:lnTo>
                <a:lnTo>
                  <a:pt x="6313340" y="995353"/>
                </a:lnTo>
                <a:cubicBezTo>
                  <a:pt x="6268650" y="1056561"/>
                  <a:pt x="6204527" y="1087165"/>
                  <a:pt x="6120974" y="1087165"/>
                </a:cubicBezTo>
                <a:cubicBezTo>
                  <a:pt x="6032563" y="1087165"/>
                  <a:pt x="5960182" y="1054861"/>
                  <a:pt x="5903832" y="990253"/>
                </a:cubicBezTo>
                <a:cubicBezTo>
                  <a:pt x="5847483" y="925645"/>
                  <a:pt x="5819308" y="842334"/>
                  <a:pt x="5819308" y="740322"/>
                </a:cubicBezTo>
                <a:cubicBezTo>
                  <a:pt x="5819308" y="627622"/>
                  <a:pt x="5850640" y="536782"/>
                  <a:pt x="5913306" y="467802"/>
                </a:cubicBezTo>
                <a:cubicBezTo>
                  <a:pt x="5975970" y="398822"/>
                  <a:pt x="6052480" y="364332"/>
                  <a:pt x="6142834" y="364332"/>
                </a:cubicBezTo>
                <a:close/>
                <a:moveTo>
                  <a:pt x="5424030" y="364332"/>
                </a:moveTo>
                <a:cubicBezTo>
                  <a:pt x="5500782" y="364332"/>
                  <a:pt x="5562476" y="390321"/>
                  <a:pt x="5609110" y="442299"/>
                </a:cubicBezTo>
                <a:cubicBezTo>
                  <a:pt x="5655745" y="494277"/>
                  <a:pt x="5679062" y="570786"/>
                  <a:pt x="5679062" y="671827"/>
                </a:cubicBezTo>
                <a:lnTo>
                  <a:pt x="5679062" y="1092994"/>
                </a:lnTo>
                <a:lnTo>
                  <a:pt x="5457548" y="1092994"/>
                </a:lnTo>
                <a:lnTo>
                  <a:pt x="5457548" y="698059"/>
                </a:lnTo>
                <a:cubicBezTo>
                  <a:pt x="5457548" y="595075"/>
                  <a:pt x="5420144" y="543583"/>
                  <a:pt x="5345334" y="543583"/>
                </a:cubicBezTo>
                <a:cubicBezTo>
                  <a:pt x="5290928" y="543583"/>
                  <a:pt x="5253037" y="571272"/>
                  <a:pt x="5231663" y="626650"/>
                </a:cubicBezTo>
                <a:cubicBezTo>
                  <a:pt x="5226806" y="638309"/>
                  <a:pt x="5224377" y="656768"/>
                  <a:pt x="5224377" y="682028"/>
                </a:cubicBezTo>
                <a:lnTo>
                  <a:pt x="5224377" y="1092994"/>
                </a:lnTo>
                <a:lnTo>
                  <a:pt x="5002863" y="1092994"/>
                </a:lnTo>
                <a:lnTo>
                  <a:pt x="5002863" y="607705"/>
                </a:lnTo>
                <a:cubicBezTo>
                  <a:pt x="5002863" y="541640"/>
                  <a:pt x="5000920" y="465859"/>
                  <a:pt x="4997034" y="380362"/>
                </a:cubicBezTo>
                <a:lnTo>
                  <a:pt x="5189401" y="380362"/>
                </a:lnTo>
                <a:lnTo>
                  <a:pt x="5199602" y="479460"/>
                </a:lnTo>
                <a:lnTo>
                  <a:pt x="5203974" y="479460"/>
                </a:lnTo>
                <a:cubicBezTo>
                  <a:pt x="5222433" y="449342"/>
                  <a:pt x="5250365" y="422625"/>
                  <a:pt x="5287770" y="399307"/>
                </a:cubicBezTo>
                <a:cubicBezTo>
                  <a:pt x="5325175" y="375990"/>
                  <a:pt x="5370595" y="364332"/>
                  <a:pt x="5424030" y="364332"/>
                </a:cubicBezTo>
                <a:close/>
                <a:moveTo>
                  <a:pt x="4505677" y="362874"/>
                </a:moveTo>
                <a:cubicBezTo>
                  <a:pt x="4613519" y="362874"/>
                  <a:pt x="4700959" y="396879"/>
                  <a:pt x="4767996" y="464887"/>
                </a:cubicBezTo>
                <a:cubicBezTo>
                  <a:pt x="4835032" y="532896"/>
                  <a:pt x="4868551" y="620821"/>
                  <a:pt x="4868551" y="728663"/>
                </a:cubicBezTo>
                <a:cubicBezTo>
                  <a:pt x="4868551" y="851078"/>
                  <a:pt x="4831875" y="945076"/>
                  <a:pt x="4758523" y="1010655"/>
                </a:cubicBezTo>
                <a:cubicBezTo>
                  <a:pt x="4685171" y="1076235"/>
                  <a:pt x="4596517" y="1109025"/>
                  <a:pt x="4492561" y="1109025"/>
                </a:cubicBezTo>
                <a:cubicBezTo>
                  <a:pt x="4385691" y="1109025"/>
                  <a:pt x="4297523" y="1075992"/>
                  <a:pt x="4228057" y="1009927"/>
                </a:cubicBezTo>
                <a:cubicBezTo>
                  <a:pt x="4158591" y="943861"/>
                  <a:pt x="4123858" y="854479"/>
                  <a:pt x="4123858" y="741779"/>
                </a:cubicBezTo>
                <a:cubicBezTo>
                  <a:pt x="4123858" y="627136"/>
                  <a:pt x="4158591" y="535325"/>
                  <a:pt x="4228057" y="466344"/>
                </a:cubicBezTo>
                <a:cubicBezTo>
                  <a:pt x="4297523" y="397364"/>
                  <a:pt x="4390063" y="362874"/>
                  <a:pt x="4505677" y="362874"/>
                </a:cubicBezTo>
                <a:close/>
                <a:moveTo>
                  <a:pt x="2508951" y="241916"/>
                </a:moveTo>
                <a:cubicBezTo>
                  <a:pt x="2530325" y="282721"/>
                  <a:pt x="2541012" y="328384"/>
                  <a:pt x="2541012" y="378905"/>
                </a:cubicBezTo>
                <a:cubicBezTo>
                  <a:pt x="2541012" y="423596"/>
                  <a:pt x="2528625" y="459544"/>
                  <a:pt x="2503851" y="486747"/>
                </a:cubicBezTo>
                <a:cubicBezTo>
                  <a:pt x="2479076" y="513950"/>
                  <a:pt x="2444343" y="529495"/>
                  <a:pt x="2399652" y="533381"/>
                </a:cubicBezTo>
                <a:cubicBezTo>
                  <a:pt x="2432684" y="589731"/>
                  <a:pt x="2449201" y="654825"/>
                  <a:pt x="2449201" y="728663"/>
                </a:cubicBezTo>
                <a:cubicBezTo>
                  <a:pt x="2449201" y="851078"/>
                  <a:pt x="2412525" y="945076"/>
                  <a:pt x="2339173" y="1010655"/>
                </a:cubicBezTo>
                <a:cubicBezTo>
                  <a:pt x="2265821" y="1076235"/>
                  <a:pt x="2177167" y="1109025"/>
                  <a:pt x="2073211" y="1109025"/>
                </a:cubicBezTo>
                <a:cubicBezTo>
                  <a:pt x="1966341" y="1109025"/>
                  <a:pt x="1878172" y="1075992"/>
                  <a:pt x="1808707" y="1009927"/>
                </a:cubicBezTo>
                <a:cubicBezTo>
                  <a:pt x="1739241" y="943861"/>
                  <a:pt x="1704508" y="854479"/>
                  <a:pt x="1704508" y="741779"/>
                </a:cubicBezTo>
                <a:cubicBezTo>
                  <a:pt x="1704508" y="626164"/>
                  <a:pt x="1739241" y="534110"/>
                  <a:pt x="1808707" y="465616"/>
                </a:cubicBezTo>
                <a:cubicBezTo>
                  <a:pt x="1878172" y="397121"/>
                  <a:pt x="1970227" y="362874"/>
                  <a:pt x="2084870" y="362874"/>
                </a:cubicBezTo>
                <a:cubicBezTo>
                  <a:pt x="2131504" y="362874"/>
                  <a:pt x="2175224" y="369675"/>
                  <a:pt x="2216029" y="383277"/>
                </a:cubicBezTo>
                <a:cubicBezTo>
                  <a:pt x="2223802" y="386192"/>
                  <a:pt x="2235946" y="391049"/>
                  <a:pt x="2252462" y="397850"/>
                </a:cubicBezTo>
                <a:cubicBezTo>
                  <a:pt x="2268978" y="404651"/>
                  <a:pt x="2284037" y="410480"/>
                  <a:pt x="2297639" y="415338"/>
                </a:cubicBezTo>
                <a:cubicBezTo>
                  <a:pt x="2311241" y="420196"/>
                  <a:pt x="2323385" y="422625"/>
                  <a:pt x="2334072" y="422625"/>
                </a:cubicBezTo>
                <a:cubicBezTo>
                  <a:pt x="2368076" y="422625"/>
                  <a:pt x="2384593" y="405137"/>
                  <a:pt x="2383621" y="370161"/>
                </a:cubicBezTo>
                <a:cubicBezTo>
                  <a:pt x="2383621" y="338100"/>
                  <a:pt x="2373420" y="304096"/>
                  <a:pt x="2353017" y="268148"/>
                </a:cubicBezTo>
                <a:close/>
                <a:moveTo>
                  <a:pt x="0" y="110757"/>
                </a:moveTo>
                <a:lnTo>
                  <a:pt x="220056" y="110757"/>
                </a:lnTo>
                <a:lnTo>
                  <a:pt x="220056" y="545040"/>
                </a:lnTo>
                <a:lnTo>
                  <a:pt x="222971" y="545040"/>
                </a:lnTo>
                <a:cubicBezTo>
                  <a:pt x="237544" y="519780"/>
                  <a:pt x="260375" y="483832"/>
                  <a:pt x="291465" y="437198"/>
                </a:cubicBezTo>
                <a:lnTo>
                  <a:pt x="512978" y="110757"/>
                </a:lnTo>
                <a:lnTo>
                  <a:pt x="786955" y="110757"/>
                </a:lnTo>
                <a:lnTo>
                  <a:pt x="461972" y="529009"/>
                </a:lnTo>
                <a:lnTo>
                  <a:pt x="802986" y="1092994"/>
                </a:lnTo>
                <a:lnTo>
                  <a:pt x="545039" y="1092994"/>
                </a:lnTo>
                <a:lnTo>
                  <a:pt x="303123" y="668913"/>
                </a:lnTo>
                <a:lnTo>
                  <a:pt x="220056" y="772383"/>
                </a:lnTo>
                <a:lnTo>
                  <a:pt x="220056" y="1092994"/>
                </a:lnTo>
                <a:lnTo>
                  <a:pt x="0" y="1092994"/>
                </a:lnTo>
                <a:close/>
                <a:moveTo>
                  <a:pt x="2714777" y="71409"/>
                </a:moveTo>
                <a:cubicBezTo>
                  <a:pt x="2749753" y="71409"/>
                  <a:pt x="2777685" y="81854"/>
                  <a:pt x="2798573" y="102742"/>
                </a:cubicBezTo>
                <a:cubicBezTo>
                  <a:pt x="2819461" y="123630"/>
                  <a:pt x="2830391" y="150105"/>
                  <a:pt x="2831363" y="182166"/>
                </a:cubicBezTo>
                <a:cubicBezTo>
                  <a:pt x="2831363" y="213256"/>
                  <a:pt x="2820433" y="239487"/>
                  <a:pt x="2798573" y="260862"/>
                </a:cubicBezTo>
                <a:cubicBezTo>
                  <a:pt x="2776713" y="282236"/>
                  <a:pt x="2747810" y="292923"/>
                  <a:pt x="2711862" y="292923"/>
                </a:cubicBezTo>
                <a:cubicBezTo>
                  <a:pt x="2677858" y="292923"/>
                  <a:pt x="2650169" y="282236"/>
                  <a:pt x="2628795" y="260862"/>
                </a:cubicBezTo>
                <a:cubicBezTo>
                  <a:pt x="2607421" y="239487"/>
                  <a:pt x="2596734" y="213256"/>
                  <a:pt x="2596734" y="182166"/>
                </a:cubicBezTo>
                <a:cubicBezTo>
                  <a:pt x="2596734" y="150105"/>
                  <a:pt x="2607664" y="123630"/>
                  <a:pt x="2629524" y="102742"/>
                </a:cubicBezTo>
                <a:cubicBezTo>
                  <a:pt x="2651383" y="81854"/>
                  <a:pt x="2679801" y="71409"/>
                  <a:pt x="2714777" y="71409"/>
                </a:cubicBezTo>
                <a:close/>
                <a:moveTo>
                  <a:pt x="4421152" y="69952"/>
                </a:moveTo>
                <a:lnTo>
                  <a:pt x="4569799" y="69952"/>
                </a:lnTo>
                <a:lnTo>
                  <a:pt x="4714075" y="291465"/>
                </a:lnTo>
                <a:lnTo>
                  <a:pt x="4569799" y="291465"/>
                </a:lnTo>
                <a:lnTo>
                  <a:pt x="4496933" y="164678"/>
                </a:lnTo>
                <a:lnTo>
                  <a:pt x="4494019" y="164678"/>
                </a:lnTo>
                <a:lnTo>
                  <a:pt x="4419695" y="291465"/>
                </a:lnTo>
                <a:lnTo>
                  <a:pt x="4275420" y="291465"/>
                </a:lnTo>
                <a:close/>
                <a:moveTo>
                  <a:pt x="3767147" y="58293"/>
                </a:moveTo>
                <a:lnTo>
                  <a:pt x="3988660" y="58293"/>
                </a:lnTo>
                <a:lnTo>
                  <a:pt x="3988660" y="185081"/>
                </a:lnTo>
                <a:lnTo>
                  <a:pt x="4106704" y="185081"/>
                </a:lnTo>
                <a:lnTo>
                  <a:pt x="4106704" y="306039"/>
                </a:lnTo>
                <a:lnTo>
                  <a:pt x="3988660" y="306039"/>
                </a:lnTo>
                <a:lnTo>
                  <a:pt x="3988660" y="880225"/>
                </a:lnTo>
                <a:cubicBezTo>
                  <a:pt x="3988660" y="957949"/>
                  <a:pt x="3990603" y="1028872"/>
                  <a:pt x="3994490" y="1092994"/>
                </a:cubicBezTo>
                <a:lnTo>
                  <a:pt x="3797751" y="1092994"/>
                </a:lnTo>
                <a:lnTo>
                  <a:pt x="3789007" y="989524"/>
                </a:lnTo>
                <a:lnTo>
                  <a:pt x="3784634" y="989524"/>
                </a:lnTo>
                <a:cubicBezTo>
                  <a:pt x="3763260" y="1027414"/>
                  <a:pt x="3732657" y="1056804"/>
                  <a:pt x="3692823" y="1077692"/>
                </a:cubicBezTo>
                <a:cubicBezTo>
                  <a:pt x="3652990" y="1098581"/>
                  <a:pt x="3609270" y="1109025"/>
                  <a:pt x="3561664" y="1109025"/>
                </a:cubicBezTo>
                <a:cubicBezTo>
                  <a:pt x="3475196" y="1109025"/>
                  <a:pt x="3402815" y="1075263"/>
                  <a:pt x="3344522" y="1007741"/>
                </a:cubicBezTo>
                <a:cubicBezTo>
                  <a:pt x="3286229" y="940218"/>
                  <a:pt x="3257083" y="852050"/>
                  <a:pt x="3257083" y="743236"/>
                </a:cubicBezTo>
                <a:cubicBezTo>
                  <a:pt x="3256111" y="627622"/>
                  <a:pt x="3286715" y="535325"/>
                  <a:pt x="3348894" y="466344"/>
                </a:cubicBezTo>
                <a:cubicBezTo>
                  <a:pt x="3411074" y="397364"/>
                  <a:pt x="3486854" y="362874"/>
                  <a:pt x="3576237" y="362874"/>
                </a:cubicBezTo>
                <a:cubicBezTo>
                  <a:pt x="3665620" y="362874"/>
                  <a:pt x="3728285" y="389592"/>
                  <a:pt x="3764232" y="443027"/>
                </a:cubicBezTo>
                <a:lnTo>
                  <a:pt x="3767147" y="443027"/>
                </a:lnTo>
                <a:lnTo>
                  <a:pt x="3767147" y="306039"/>
                </a:lnTo>
                <a:lnTo>
                  <a:pt x="3501913" y="306039"/>
                </a:lnTo>
                <a:lnTo>
                  <a:pt x="3501913" y="185081"/>
                </a:lnTo>
                <a:lnTo>
                  <a:pt x="3767147" y="185081"/>
                </a:lnTo>
                <a:close/>
                <a:moveTo>
                  <a:pt x="888063" y="58293"/>
                </a:moveTo>
                <a:lnTo>
                  <a:pt x="1109576" y="58293"/>
                </a:lnTo>
                <a:lnTo>
                  <a:pt x="1109576" y="466344"/>
                </a:lnTo>
                <a:lnTo>
                  <a:pt x="1112491" y="466344"/>
                </a:lnTo>
                <a:cubicBezTo>
                  <a:pt x="1135809" y="434283"/>
                  <a:pt x="1164955" y="409509"/>
                  <a:pt x="1199931" y="392021"/>
                </a:cubicBezTo>
                <a:cubicBezTo>
                  <a:pt x="1234906" y="373561"/>
                  <a:pt x="1273283" y="364332"/>
                  <a:pt x="1315059" y="364332"/>
                </a:cubicBezTo>
                <a:cubicBezTo>
                  <a:pt x="1389868" y="364332"/>
                  <a:pt x="1450105" y="390806"/>
                  <a:pt x="1495767" y="443756"/>
                </a:cubicBezTo>
                <a:cubicBezTo>
                  <a:pt x="1541430" y="496705"/>
                  <a:pt x="1564262" y="574672"/>
                  <a:pt x="1564262" y="677657"/>
                </a:cubicBezTo>
                <a:lnTo>
                  <a:pt x="1564262" y="1092994"/>
                </a:lnTo>
                <a:lnTo>
                  <a:pt x="1342748" y="1092994"/>
                </a:lnTo>
                <a:lnTo>
                  <a:pt x="1342748" y="700974"/>
                </a:lnTo>
                <a:cubicBezTo>
                  <a:pt x="1342748" y="596046"/>
                  <a:pt x="1304372" y="543583"/>
                  <a:pt x="1227620" y="543583"/>
                </a:cubicBezTo>
                <a:cubicBezTo>
                  <a:pt x="1174184" y="543583"/>
                  <a:pt x="1137266" y="569814"/>
                  <a:pt x="1116863" y="622278"/>
                </a:cubicBezTo>
                <a:cubicBezTo>
                  <a:pt x="1112005" y="632965"/>
                  <a:pt x="1109576" y="648996"/>
                  <a:pt x="1109576" y="670370"/>
                </a:cubicBezTo>
                <a:lnTo>
                  <a:pt x="1109576" y="1092994"/>
                </a:lnTo>
                <a:lnTo>
                  <a:pt x="888063" y="1092994"/>
                </a:lnTo>
                <a:close/>
                <a:moveTo>
                  <a:pt x="2084870" y="0"/>
                </a:moveTo>
                <a:cubicBezTo>
                  <a:pt x="2125675" y="0"/>
                  <a:pt x="2160165" y="11902"/>
                  <a:pt x="2188340" y="35705"/>
                </a:cubicBezTo>
                <a:cubicBezTo>
                  <a:pt x="2216515" y="59508"/>
                  <a:pt x="2230602" y="89869"/>
                  <a:pt x="2230602" y="126788"/>
                </a:cubicBezTo>
                <a:cubicBezTo>
                  <a:pt x="2230602" y="154963"/>
                  <a:pt x="2223559" y="179980"/>
                  <a:pt x="2209471" y="201840"/>
                </a:cubicBezTo>
                <a:cubicBezTo>
                  <a:pt x="2195384" y="223700"/>
                  <a:pt x="2178138" y="245317"/>
                  <a:pt x="2157736" y="266691"/>
                </a:cubicBezTo>
                <a:cubicBezTo>
                  <a:pt x="2137333" y="288065"/>
                  <a:pt x="2123246" y="307496"/>
                  <a:pt x="2115474" y="324984"/>
                </a:cubicBezTo>
                <a:lnTo>
                  <a:pt x="2009089" y="300209"/>
                </a:lnTo>
                <a:cubicBezTo>
                  <a:pt x="2014918" y="277864"/>
                  <a:pt x="2029491" y="253089"/>
                  <a:pt x="2052808" y="225886"/>
                </a:cubicBezTo>
                <a:cubicBezTo>
                  <a:pt x="2076126" y="198682"/>
                  <a:pt x="2087784" y="175851"/>
                  <a:pt x="2087784" y="157392"/>
                </a:cubicBezTo>
                <a:cubicBezTo>
                  <a:pt x="2087784" y="143790"/>
                  <a:pt x="2083412" y="132617"/>
                  <a:pt x="2074668" y="123873"/>
                </a:cubicBezTo>
                <a:cubicBezTo>
                  <a:pt x="2065924" y="115129"/>
                  <a:pt x="2055723" y="110757"/>
                  <a:pt x="2044065" y="110757"/>
                </a:cubicBezTo>
                <a:cubicBezTo>
                  <a:pt x="2020747" y="110757"/>
                  <a:pt x="1999859" y="127273"/>
                  <a:pt x="1981400" y="160306"/>
                </a:cubicBezTo>
                <a:lnTo>
                  <a:pt x="1908533" y="116586"/>
                </a:lnTo>
                <a:cubicBezTo>
                  <a:pt x="1947395" y="38862"/>
                  <a:pt x="2006174" y="0"/>
                  <a:pt x="20848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8" descr="Bazooka - Free miscellaneous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76" y="4076485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479" y="572402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63507" y="2236040"/>
            <a:ext cx="5041107" cy="2018259"/>
          </a:xfrm>
          <a:custGeom>
            <a:avLst/>
            <a:gdLst/>
            <a:ahLst/>
            <a:cxnLst/>
            <a:rect l="l" t="t" r="r" b="b"/>
            <a:pathLst>
              <a:path w="5041107" h="2018259">
                <a:moveTo>
                  <a:pt x="4163467" y="1885653"/>
                </a:moveTo>
                <a:cubicBezTo>
                  <a:pt x="4201270" y="1885653"/>
                  <a:pt x="4220171" y="1901280"/>
                  <a:pt x="4220171" y="1932534"/>
                </a:cubicBezTo>
                <a:cubicBezTo>
                  <a:pt x="4220171" y="1946226"/>
                  <a:pt x="4214962" y="1966318"/>
                  <a:pt x="4204544" y="1992809"/>
                </a:cubicBezTo>
                <a:cubicBezTo>
                  <a:pt x="4179839" y="2007394"/>
                  <a:pt x="4155431" y="2014687"/>
                  <a:pt x="4131320" y="2014687"/>
                </a:cubicBezTo>
                <a:cubicBezTo>
                  <a:pt x="4099471" y="2014687"/>
                  <a:pt x="4083547" y="2000697"/>
                  <a:pt x="4083547" y="1972717"/>
                </a:cubicBezTo>
                <a:cubicBezTo>
                  <a:pt x="4083547" y="1964681"/>
                  <a:pt x="4084142" y="1956941"/>
                  <a:pt x="4085332" y="1949500"/>
                </a:cubicBezTo>
                <a:lnTo>
                  <a:pt x="4089351" y="1931641"/>
                </a:lnTo>
                <a:cubicBezTo>
                  <a:pt x="4089648" y="1930450"/>
                  <a:pt x="4089946" y="1929111"/>
                  <a:pt x="4090244" y="1927622"/>
                </a:cubicBezTo>
                <a:lnTo>
                  <a:pt x="4091137" y="1924050"/>
                </a:lnTo>
                <a:cubicBezTo>
                  <a:pt x="4092030" y="1921372"/>
                  <a:pt x="4092625" y="1919139"/>
                  <a:pt x="4092923" y="1917353"/>
                </a:cubicBezTo>
                <a:cubicBezTo>
                  <a:pt x="4094113" y="1912591"/>
                  <a:pt x="4094709" y="1908423"/>
                  <a:pt x="4094709" y="1904852"/>
                </a:cubicBezTo>
                <a:cubicBezTo>
                  <a:pt x="4120307" y="1892052"/>
                  <a:pt x="4143227" y="1885653"/>
                  <a:pt x="4163467" y="1885653"/>
                </a:cubicBezTo>
                <a:close/>
                <a:moveTo>
                  <a:pt x="2553742" y="1885653"/>
                </a:moveTo>
                <a:cubicBezTo>
                  <a:pt x="2591544" y="1885653"/>
                  <a:pt x="2610446" y="1901280"/>
                  <a:pt x="2610446" y="1932534"/>
                </a:cubicBezTo>
                <a:cubicBezTo>
                  <a:pt x="2610446" y="1946226"/>
                  <a:pt x="2605237" y="1966318"/>
                  <a:pt x="2594819" y="1992809"/>
                </a:cubicBezTo>
                <a:cubicBezTo>
                  <a:pt x="2570113" y="2007394"/>
                  <a:pt x="2545705" y="2014687"/>
                  <a:pt x="2521595" y="2014687"/>
                </a:cubicBezTo>
                <a:cubicBezTo>
                  <a:pt x="2489746" y="2014687"/>
                  <a:pt x="2473821" y="2000697"/>
                  <a:pt x="2473821" y="1972717"/>
                </a:cubicBezTo>
                <a:cubicBezTo>
                  <a:pt x="2473821" y="1964681"/>
                  <a:pt x="2474417" y="1956941"/>
                  <a:pt x="2475607" y="1949500"/>
                </a:cubicBezTo>
                <a:lnTo>
                  <a:pt x="2479626" y="1931641"/>
                </a:lnTo>
                <a:cubicBezTo>
                  <a:pt x="2479923" y="1930450"/>
                  <a:pt x="2480221" y="1929111"/>
                  <a:pt x="2480519" y="1927622"/>
                </a:cubicBezTo>
                <a:lnTo>
                  <a:pt x="2481412" y="1924050"/>
                </a:lnTo>
                <a:cubicBezTo>
                  <a:pt x="2482305" y="1921372"/>
                  <a:pt x="2482900" y="1919139"/>
                  <a:pt x="2483198" y="1917353"/>
                </a:cubicBezTo>
                <a:cubicBezTo>
                  <a:pt x="2484388" y="1912591"/>
                  <a:pt x="2484984" y="1908423"/>
                  <a:pt x="2484984" y="1904852"/>
                </a:cubicBezTo>
                <a:cubicBezTo>
                  <a:pt x="2510582" y="1892052"/>
                  <a:pt x="2533501" y="1885653"/>
                  <a:pt x="2553742" y="1885653"/>
                </a:cubicBezTo>
                <a:close/>
                <a:moveTo>
                  <a:pt x="735956" y="1885653"/>
                </a:moveTo>
                <a:cubicBezTo>
                  <a:pt x="773758" y="1885653"/>
                  <a:pt x="792659" y="1901280"/>
                  <a:pt x="792659" y="1932534"/>
                </a:cubicBezTo>
                <a:cubicBezTo>
                  <a:pt x="792659" y="1946226"/>
                  <a:pt x="787450" y="1966318"/>
                  <a:pt x="777032" y="1992809"/>
                </a:cubicBezTo>
                <a:cubicBezTo>
                  <a:pt x="752327" y="2007394"/>
                  <a:pt x="727919" y="2014687"/>
                  <a:pt x="703809" y="2014687"/>
                </a:cubicBezTo>
                <a:cubicBezTo>
                  <a:pt x="672257" y="2014687"/>
                  <a:pt x="656481" y="2000697"/>
                  <a:pt x="656481" y="1972717"/>
                </a:cubicBezTo>
                <a:cubicBezTo>
                  <a:pt x="656481" y="1964681"/>
                  <a:pt x="657077" y="1956941"/>
                  <a:pt x="658267" y="1949500"/>
                </a:cubicBezTo>
                <a:lnTo>
                  <a:pt x="661839" y="1931641"/>
                </a:lnTo>
                <a:cubicBezTo>
                  <a:pt x="662137" y="1930450"/>
                  <a:pt x="662583" y="1929111"/>
                  <a:pt x="663179" y="1927622"/>
                </a:cubicBezTo>
                <a:lnTo>
                  <a:pt x="664072" y="1924050"/>
                </a:lnTo>
                <a:cubicBezTo>
                  <a:pt x="664667" y="1921372"/>
                  <a:pt x="665262" y="1919139"/>
                  <a:pt x="665858" y="1917353"/>
                </a:cubicBezTo>
                <a:cubicBezTo>
                  <a:pt x="667048" y="1912591"/>
                  <a:pt x="667643" y="1908423"/>
                  <a:pt x="667643" y="1904852"/>
                </a:cubicBezTo>
                <a:cubicBezTo>
                  <a:pt x="693242" y="1892052"/>
                  <a:pt x="716013" y="1885653"/>
                  <a:pt x="735956" y="1885653"/>
                </a:cubicBezTo>
                <a:close/>
                <a:moveTo>
                  <a:pt x="1891904" y="1856185"/>
                </a:moveTo>
                <a:lnTo>
                  <a:pt x="1863329" y="1858417"/>
                </a:lnTo>
                <a:cubicBezTo>
                  <a:pt x="1842790" y="1861394"/>
                  <a:pt x="1832521" y="1868240"/>
                  <a:pt x="1832521" y="1878956"/>
                </a:cubicBezTo>
                <a:cubicBezTo>
                  <a:pt x="1832521" y="1881932"/>
                  <a:pt x="1833414" y="1884760"/>
                  <a:pt x="1835200" y="1887439"/>
                </a:cubicBezTo>
                <a:cubicBezTo>
                  <a:pt x="1865263" y="1929408"/>
                  <a:pt x="1905149" y="1950393"/>
                  <a:pt x="1954858" y="1950393"/>
                </a:cubicBezTo>
                <a:cubicBezTo>
                  <a:pt x="1988493" y="1950393"/>
                  <a:pt x="2016026" y="1938784"/>
                  <a:pt x="2037457" y="1915567"/>
                </a:cubicBezTo>
                <a:cubicBezTo>
                  <a:pt x="2046090" y="1906042"/>
                  <a:pt x="2055168" y="1890862"/>
                  <a:pt x="2064693" y="1870026"/>
                </a:cubicBezTo>
                <a:cubicBezTo>
                  <a:pt x="2022723" y="1860798"/>
                  <a:pt x="1974503" y="1856185"/>
                  <a:pt x="1920032" y="1856185"/>
                </a:cubicBezTo>
                <a:close/>
                <a:moveTo>
                  <a:pt x="4865639" y="1717328"/>
                </a:moveTo>
                <a:cubicBezTo>
                  <a:pt x="4906418" y="1717328"/>
                  <a:pt x="4926807" y="1734741"/>
                  <a:pt x="4926807" y="1769567"/>
                </a:cubicBezTo>
                <a:cubicBezTo>
                  <a:pt x="4926807" y="1776115"/>
                  <a:pt x="4922937" y="1793677"/>
                  <a:pt x="4915198" y="1822252"/>
                </a:cubicBezTo>
                <a:cubicBezTo>
                  <a:pt x="4889898" y="1839516"/>
                  <a:pt x="4863109" y="1848148"/>
                  <a:pt x="4834831" y="1848148"/>
                </a:cubicBezTo>
                <a:cubicBezTo>
                  <a:pt x="4802387" y="1848148"/>
                  <a:pt x="4786164" y="1834456"/>
                  <a:pt x="4786164" y="1807072"/>
                </a:cubicBezTo>
                <a:cubicBezTo>
                  <a:pt x="4786164" y="1797249"/>
                  <a:pt x="4787653" y="1785938"/>
                  <a:pt x="4790629" y="1773139"/>
                </a:cubicBezTo>
                <a:cubicBezTo>
                  <a:pt x="4793606" y="1760637"/>
                  <a:pt x="4795094" y="1752452"/>
                  <a:pt x="4795094" y="1748582"/>
                </a:cubicBezTo>
                <a:lnTo>
                  <a:pt x="4795094" y="1742778"/>
                </a:lnTo>
                <a:cubicBezTo>
                  <a:pt x="4795094" y="1740694"/>
                  <a:pt x="4794796" y="1738611"/>
                  <a:pt x="4794201" y="1736527"/>
                </a:cubicBezTo>
                <a:cubicBezTo>
                  <a:pt x="4820990" y="1723728"/>
                  <a:pt x="4844803" y="1717328"/>
                  <a:pt x="4865639" y="1717328"/>
                </a:cubicBezTo>
                <a:close/>
                <a:moveTo>
                  <a:pt x="3203079" y="1433811"/>
                </a:moveTo>
                <a:cubicBezTo>
                  <a:pt x="3191768" y="1433811"/>
                  <a:pt x="3176588" y="1444080"/>
                  <a:pt x="3157538" y="1464618"/>
                </a:cubicBezTo>
                <a:cubicBezTo>
                  <a:pt x="3139976" y="1482775"/>
                  <a:pt x="3120777" y="1507629"/>
                  <a:pt x="3099941" y="1539181"/>
                </a:cubicBezTo>
                <a:cubicBezTo>
                  <a:pt x="3056484" y="1604963"/>
                  <a:pt x="3025081" y="1665238"/>
                  <a:pt x="3005733" y="1720007"/>
                </a:cubicBezTo>
                <a:cubicBezTo>
                  <a:pt x="3011984" y="1749177"/>
                  <a:pt x="3036689" y="1763763"/>
                  <a:pt x="3079850" y="1763763"/>
                </a:cubicBezTo>
                <a:cubicBezTo>
                  <a:pt x="3117354" y="1763763"/>
                  <a:pt x="3151585" y="1735188"/>
                  <a:pt x="3182541" y="1678038"/>
                </a:cubicBezTo>
                <a:cubicBezTo>
                  <a:pt x="3212009" y="1623864"/>
                  <a:pt x="3228380" y="1564779"/>
                  <a:pt x="3231654" y="1500783"/>
                </a:cubicBezTo>
                <a:lnTo>
                  <a:pt x="3231654" y="1489621"/>
                </a:lnTo>
                <a:cubicBezTo>
                  <a:pt x="3231654" y="1452414"/>
                  <a:pt x="3222129" y="1433811"/>
                  <a:pt x="3203079" y="1433811"/>
                </a:cubicBezTo>
                <a:close/>
                <a:moveTo>
                  <a:pt x="4222403" y="1402557"/>
                </a:moveTo>
                <a:cubicBezTo>
                  <a:pt x="4187280" y="1402557"/>
                  <a:pt x="4153645" y="1436787"/>
                  <a:pt x="4121498" y="1505248"/>
                </a:cubicBezTo>
                <a:cubicBezTo>
                  <a:pt x="4091137" y="1570733"/>
                  <a:pt x="4075957" y="1634729"/>
                  <a:pt x="4075957" y="1697236"/>
                </a:cubicBezTo>
                <a:cubicBezTo>
                  <a:pt x="4077742" y="1728788"/>
                  <a:pt x="4087863" y="1744564"/>
                  <a:pt x="4106318" y="1744564"/>
                </a:cubicBezTo>
                <a:cubicBezTo>
                  <a:pt x="4123284" y="1744564"/>
                  <a:pt x="4150668" y="1716584"/>
                  <a:pt x="4188470" y="1660625"/>
                </a:cubicBezTo>
                <a:cubicBezTo>
                  <a:pt x="4210795" y="1628478"/>
                  <a:pt x="4231928" y="1592908"/>
                  <a:pt x="4251871" y="1553915"/>
                </a:cubicBezTo>
                <a:cubicBezTo>
                  <a:pt x="4270326" y="1518196"/>
                  <a:pt x="4284911" y="1485454"/>
                  <a:pt x="4295627" y="1455688"/>
                </a:cubicBezTo>
                <a:cubicBezTo>
                  <a:pt x="4286102" y="1420267"/>
                  <a:pt x="4261694" y="1402557"/>
                  <a:pt x="4222403" y="1402557"/>
                </a:cubicBezTo>
                <a:close/>
                <a:moveTo>
                  <a:pt x="2612678" y="1402557"/>
                </a:moveTo>
                <a:cubicBezTo>
                  <a:pt x="2577555" y="1402557"/>
                  <a:pt x="2543919" y="1436787"/>
                  <a:pt x="2511773" y="1505248"/>
                </a:cubicBezTo>
                <a:cubicBezTo>
                  <a:pt x="2481412" y="1570733"/>
                  <a:pt x="2466231" y="1634729"/>
                  <a:pt x="2466231" y="1697236"/>
                </a:cubicBezTo>
                <a:cubicBezTo>
                  <a:pt x="2468017" y="1728788"/>
                  <a:pt x="2478137" y="1744564"/>
                  <a:pt x="2496592" y="1744564"/>
                </a:cubicBezTo>
                <a:cubicBezTo>
                  <a:pt x="2513559" y="1744564"/>
                  <a:pt x="2540943" y="1716584"/>
                  <a:pt x="2578745" y="1660625"/>
                </a:cubicBezTo>
                <a:cubicBezTo>
                  <a:pt x="2601069" y="1628478"/>
                  <a:pt x="2622203" y="1592908"/>
                  <a:pt x="2642146" y="1553915"/>
                </a:cubicBezTo>
                <a:cubicBezTo>
                  <a:pt x="2660601" y="1518196"/>
                  <a:pt x="2675186" y="1485454"/>
                  <a:pt x="2685901" y="1455688"/>
                </a:cubicBezTo>
                <a:cubicBezTo>
                  <a:pt x="2676376" y="1420267"/>
                  <a:pt x="2651969" y="1402557"/>
                  <a:pt x="2612678" y="1402557"/>
                </a:cubicBezTo>
                <a:close/>
                <a:moveTo>
                  <a:pt x="2094161" y="1402557"/>
                </a:moveTo>
                <a:cubicBezTo>
                  <a:pt x="2056061" y="1402557"/>
                  <a:pt x="2022872" y="1429346"/>
                  <a:pt x="1994595" y="1482924"/>
                </a:cubicBezTo>
                <a:cubicBezTo>
                  <a:pt x="1966913" y="1534716"/>
                  <a:pt x="1953072" y="1592759"/>
                  <a:pt x="1953072" y="1657053"/>
                </a:cubicBezTo>
                <a:cubicBezTo>
                  <a:pt x="1953072" y="1683842"/>
                  <a:pt x="1962597" y="1697236"/>
                  <a:pt x="1981647" y="1697236"/>
                </a:cubicBezTo>
                <a:cubicBezTo>
                  <a:pt x="2008138" y="1697236"/>
                  <a:pt x="2040881" y="1671192"/>
                  <a:pt x="2079873" y="1619102"/>
                </a:cubicBezTo>
                <a:cubicBezTo>
                  <a:pt x="2115890" y="1570584"/>
                  <a:pt x="2146846" y="1514624"/>
                  <a:pt x="2172742" y="1451224"/>
                </a:cubicBezTo>
                <a:cubicBezTo>
                  <a:pt x="2170956" y="1439317"/>
                  <a:pt x="2161580" y="1428304"/>
                  <a:pt x="2144614" y="1418184"/>
                </a:cubicBezTo>
                <a:cubicBezTo>
                  <a:pt x="2127945" y="1407766"/>
                  <a:pt x="2111127" y="1402557"/>
                  <a:pt x="2094161" y="1402557"/>
                </a:cubicBezTo>
                <a:close/>
                <a:moveTo>
                  <a:pt x="860971" y="1394520"/>
                </a:moveTo>
                <a:cubicBezTo>
                  <a:pt x="810965" y="1394520"/>
                  <a:pt x="771972" y="1454200"/>
                  <a:pt x="743992" y="1573560"/>
                </a:cubicBezTo>
                <a:cubicBezTo>
                  <a:pt x="789831" y="1573560"/>
                  <a:pt x="825104" y="1563589"/>
                  <a:pt x="849809" y="1543646"/>
                </a:cubicBezTo>
                <a:cubicBezTo>
                  <a:pt x="880468" y="1517750"/>
                  <a:pt x="895797" y="1486049"/>
                  <a:pt x="895797" y="1448545"/>
                </a:cubicBezTo>
                <a:cubicBezTo>
                  <a:pt x="895797" y="1412528"/>
                  <a:pt x="884188" y="1394520"/>
                  <a:pt x="860971" y="1394520"/>
                </a:cubicBezTo>
                <a:close/>
                <a:moveTo>
                  <a:pt x="4623048" y="1349872"/>
                </a:moveTo>
                <a:cubicBezTo>
                  <a:pt x="4644480" y="1349872"/>
                  <a:pt x="4659660" y="1354634"/>
                  <a:pt x="4668590" y="1364159"/>
                </a:cubicBezTo>
                <a:cubicBezTo>
                  <a:pt x="4679603" y="1376065"/>
                  <a:pt x="4683324" y="1391990"/>
                  <a:pt x="4679752" y="1411933"/>
                </a:cubicBezTo>
                <a:cubicBezTo>
                  <a:pt x="4676180" y="1431281"/>
                  <a:pt x="4672757" y="1446461"/>
                  <a:pt x="4669483" y="1457474"/>
                </a:cubicBezTo>
                <a:lnTo>
                  <a:pt x="4634211" y="1591866"/>
                </a:lnTo>
                <a:cubicBezTo>
                  <a:pt x="4624983" y="1632050"/>
                  <a:pt x="4620370" y="1668959"/>
                  <a:pt x="4620370" y="1702594"/>
                </a:cubicBezTo>
                <a:cubicBezTo>
                  <a:pt x="4620370" y="1710929"/>
                  <a:pt x="4621411" y="1718817"/>
                  <a:pt x="4623495" y="1726258"/>
                </a:cubicBezTo>
                <a:cubicBezTo>
                  <a:pt x="4625281" y="1731616"/>
                  <a:pt x="4627513" y="1736825"/>
                  <a:pt x="4630192" y="1741885"/>
                </a:cubicBezTo>
                <a:cubicBezTo>
                  <a:pt x="4639717" y="1740099"/>
                  <a:pt x="4654749" y="1729532"/>
                  <a:pt x="4675287" y="1710184"/>
                </a:cubicBezTo>
                <a:cubicBezTo>
                  <a:pt x="4715471" y="1666131"/>
                  <a:pt x="4735563" y="1653630"/>
                  <a:pt x="4735563" y="1672680"/>
                </a:cubicBezTo>
                <a:cubicBezTo>
                  <a:pt x="4735563" y="1682502"/>
                  <a:pt x="4730652" y="1698874"/>
                  <a:pt x="4720829" y="1721793"/>
                </a:cubicBezTo>
                <a:cubicBezTo>
                  <a:pt x="4708327" y="1751261"/>
                  <a:pt x="4686598" y="1778050"/>
                  <a:pt x="4655642" y="1802160"/>
                </a:cubicBezTo>
                <a:cubicBezTo>
                  <a:pt x="4624983" y="1825973"/>
                  <a:pt x="4597599" y="1837879"/>
                  <a:pt x="4573489" y="1837879"/>
                </a:cubicBezTo>
                <a:cubicBezTo>
                  <a:pt x="4522887" y="1837879"/>
                  <a:pt x="4495800" y="1809899"/>
                  <a:pt x="4492229" y="1753940"/>
                </a:cubicBezTo>
                <a:cubicBezTo>
                  <a:pt x="4491038" y="1740545"/>
                  <a:pt x="4491633" y="1722091"/>
                  <a:pt x="4494014" y="1698576"/>
                </a:cubicBezTo>
                <a:cubicBezTo>
                  <a:pt x="4496991" y="1667620"/>
                  <a:pt x="4502498" y="1636961"/>
                  <a:pt x="4510534" y="1606600"/>
                </a:cubicBezTo>
                <a:cubicBezTo>
                  <a:pt x="4517083" y="1583681"/>
                  <a:pt x="4523334" y="1557338"/>
                  <a:pt x="4529287" y="1527572"/>
                </a:cubicBezTo>
                <a:lnTo>
                  <a:pt x="4535538" y="1492747"/>
                </a:lnTo>
                <a:cubicBezTo>
                  <a:pt x="4535835" y="1491556"/>
                  <a:pt x="4536133" y="1490217"/>
                  <a:pt x="4536431" y="1488728"/>
                </a:cubicBezTo>
                <a:lnTo>
                  <a:pt x="4540895" y="1464172"/>
                </a:lnTo>
                <a:cubicBezTo>
                  <a:pt x="4543872" y="1448693"/>
                  <a:pt x="4545360" y="1432174"/>
                  <a:pt x="4545360" y="1414612"/>
                </a:cubicBezTo>
                <a:cubicBezTo>
                  <a:pt x="4545360" y="1397943"/>
                  <a:pt x="4540747" y="1382763"/>
                  <a:pt x="4531519" y="1369070"/>
                </a:cubicBezTo>
                <a:cubicBezTo>
                  <a:pt x="4566047" y="1356271"/>
                  <a:pt x="4596557" y="1349872"/>
                  <a:pt x="4623048" y="1349872"/>
                </a:cubicBezTo>
                <a:close/>
                <a:moveTo>
                  <a:pt x="2621608" y="1334245"/>
                </a:moveTo>
                <a:cubicBezTo>
                  <a:pt x="2659112" y="1334245"/>
                  <a:pt x="2689027" y="1342728"/>
                  <a:pt x="2711351" y="1359694"/>
                </a:cubicBezTo>
                <a:cubicBezTo>
                  <a:pt x="2726234" y="1343918"/>
                  <a:pt x="2745433" y="1336031"/>
                  <a:pt x="2768948" y="1336031"/>
                </a:cubicBezTo>
                <a:cubicBezTo>
                  <a:pt x="2794844" y="1336031"/>
                  <a:pt x="2821930" y="1343323"/>
                  <a:pt x="2850208" y="1357908"/>
                </a:cubicBezTo>
                <a:cubicBezTo>
                  <a:pt x="2842171" y="1369815"/>
                  <a:pt x="2832795" y="1391692"/>
                  <a:pt x="2822079" y="1423542"/>
                </a:cubicBezTo>
                <a:cubicBezTo>
                  <a:pt x="2812257" y="1452414"/>
                  <a:pt x="2802434" y="1485752"/>
                  <a:pt x="2792611" y="1523554"/>
                </a:cubicBezTo>
                <a:cubicBezTo>
                  <a:pt x="2771180" y="1608088"/>
                  <a:pt x="2760464" y="1668364"/>
                  <a:pt x="2760464" y="1704380"/>
                </a:cubicBezTo>
                <a:cubicBezTo>
                  <a:pt x="2760464" y="1708845"/>
                  <a:pt x="2760911" y="1713012"/>
                  <a:pt x="2761804" y="1716882"/>
                </a:cubicBezTo>
                <a:lnTo>
                  <a:pt x="2770734" y="1742778"/>
                </a:lnTo>
                <a:cubicBezTo>
                  <a:pt x="2781151" y="1740992"/>
                  <a:pt x="2796034" y="1730425"/>
                  <a:pt x="2815382" y="1711077"/>
                </a:cubicBezTo>
                <a:cubicBezTo>
                  <a:pt x="2843362" y="1680419"/>
                  <a:pt x="2861965" y="1665090"/>
                  <a:pt x="2871192" y="1665090"/>
                </a:cubicBezTo>
                <a:cubicBezTo>
                  <a:pt x="2874467" y="1665090"/>
                  <a:pt x="2876104" y="1667917"/>
                  <a:pt x="2876104" y="1673573"/>
                </a:cubicBezTo>
                <a:cubicBezTo>
                  <a:pt x="2876104" y="1706910"/>
                  <a:pt x="2857203" y="1742927"/>
                  <a:pt x="2819400" y="1781622"/>
                </a:cubicBezTo>
                <a:cubicBezTo>
                  <a:pt x="2781598" y="1820317"/>
                  <a:pt x="2746475" y="1839665"/>
                  <a:pt x="2714030" y="1839665"/>
                </a:cubicBezTo>
                <a:cubicBezTo>
                  <a:pt x="2659857" y="1839665"/>
                  <a:pt x="2632770" y="1807369"/>
                  <a:pt x="2632770" y="1742778"/>
                </a:cubicBezTo>
                <a:cubicBezTo>
                  <a:pt x="2632770" y="1714798"/>
                  <a:pt x="2634258" y="1690093"/>
                  <a:pt x="2637235" y="1668661"/>
                </a:cubicBezTo>
                <a:cubicBezTo>
                  <a:pt x="2568476" y="1780580"/>
                  <a:pt x="2503289" y="1837879"/>
                  <a:pt x="2441675" y="1840558"/>
                </a:cubicBezTo>
                <a:lnTo>
                  <a:pt x="2431405" y="1840558"/>
                </a:lnTo>
                <a:cubicBezTo>
                  <a:pt x="2396877" y="1840558"/>
                  <a:pt x="2371279" y="1828503"/>
                  <a:pt x="2354610" y="1804393"/>
                </a:cubicBezTo>
                <a:cubicBezTo>
                  <a:pt x="2340025" y="1782961"/>
                  <a:pt x="2332733" y="1752154"/>
                  <a:pt x="2332733" y="1711970"/>
                </a:cubicBezTo>
                <a:cubicBezTo>
                  <a:pt x="2334519" y="1621185"/>
                  <a:pt x="2364731" y="1536204"/>
                  <a:pt x="2423369" y="1457028"/>
                </a:cubicBezTo>
                <a:cubicBezTo>
                  <a:pt x="2451051" y="1419226"/>
                  <a:pt x="2481560" y="1389609"/>
                  <a:pt x="2514898" y="1368177"/>
                </a:cubicBezTo>
                <a:cubicBezTo>
                  <a:pt x="2550319" y="1345556"/>
                  <a:pt x="2585889" y="1334245"/>
                  <a:pt x="2621608" y="1334245"/>
                </a:cubicBezTo>
                <a:close/>
                <a:moveTo>
                  <a:pt x="2101305" y="1334245"/>
                </a:moveTo>
                <a:cubicBezTo>
                  <a:pt x="2137023" y="1334245"/>
                  <a:pt x="2169319" y="1342728"/>
                  <a:pt x="2198192" y="1359694"/>
                </a:cubicBezTo>
                <a:cubicBezTo>
                  <a:pt x="2216349" y="1344514"/>
                  <a:pt x="2237334" y="1336924"/>
                  <a:pt x="2261146" y="1336924"/>
                </a:cubicBezTo>
                <a:cubicBezTo>
                  <a:pt x="2284066" y="1336924"/>
                  <a:pt x="2308474" y="1343621"/>
                  <a:pt x="2334369" y="1357015"/>
                </a:cubicBezTo>
                <a:cubicBezTo>
                  <a:pt x="2313831" y="1387972"/>
                  <a:pt x="2292549" y="1451372"/>
                  <a:pt x="2270522" y="1547218"/>
                </a:cubicBezTo>
                <a:cubicBezTo>
                  <a:pt x="2252365" y="1640086"/>
                  <a:pt x="2235845" y="1715989"/>
                  <a:pt x="2220963" y="1774925"/>
                </a:cubicBezTo>
                <a:cubicBezTo>
                  <a:pt x="2210545" y="1816299"/>
                  <a:pt x="2197745" y="1852315"/>
                  <a:pt x="2182565" y="1882974"/>
                </a:cubicBezTo>
                <a:cubicBezTo>
                  <a:pt x="2210247" y="1893690"/>
                  <a:pt x="2234952" y="1906489"/>
                  <a:pt x="2256681" y="1921372"/>
                </a:cubicBezTo>
                <a:lnTo>
                  <a:pt x="2283917" y="1941463"/>
                </a:lnTo>
                <a:cubicBezTo>
                  <a:pt x="2288977" y="1945928"/>
                  <a:pt x="2291507" y="1948905"/>
                  <a:pt x="2291507" y="1950393"/>
                </a:cubicBezTo>
                <a:cubicBezTo>
                  <a:pt x="2290019" y="1950393"/>
                  <a:pt x="2285108" y="1948161"/>
                  <a:pt x="2276773" y="1943696"/>
                </a:cubicBezTo>
                <a:lnTo>
                  <a:pt x="2264718" y="1936998"/>
                </a:lnTo>
                <a:lnTo>
                  <a:pt x="2241501" y="1925836"/>
                </a:lnTo>
                <a:cubicBezTo>
                  <a:pt x="2235548" y="1923157"/>
                  <a:pt x="2228850" y="1920181"/>
                  <a:pt x="2221409" y="1916907"/>
                </a:cubicBezTo>
                <a:lnTo>
                  <a:pt x="2196406" y="1906638"/>
                </a:lnTo>
                <a:cubicBezTo>
                  <a:pt x="2187179" y="1903066"/>
                  <a:pt x="2179588" y="1900238"/>
                  <a:pt x="2173635" y="1898154"/>
                </a:cubicBezTo>
                <a:cubicBezTo>
                  <a:pt x="2125117" y="1978224"/>
                  <a:pt x="2048322" y="2018259"/>
                  <a:pt x="1943249" y="2018259"/>
                </a:cubicBezTo>
                <a:cubicBezTo>
                  <a:pt x="1891457" y="2018259"/>
                  <a:pt x="1844725" y="2008882"/>
                  <a:pt x="1803053" y="1990130"/>
                </a:cubicBezTo>
                <a:cubicBezTo>
                  <a:pt x="1761084" y="1971378"/>
                  <a:pt x="1740099" y="1950244"/>
                  <a:pt x="1740099" y="1926729"/>
                </a:cubicBezTo>
                <a:cubicBezTo>
                  <a:pt x="1740099" y="1903215"/>
                  <a:pt x="1751856" y="1883569"/>
                  <a:pt x="1775371" y="1867793"/>
                </a:cubicBezTo>
                <a:cubicBezTo>
                  <a:pt x="1789659" y="1857971"/>
                  <a:pt x="1807816" y="1850381"/>
                  <a:pt x="1829842" y="1845023"/>
                </a:cubicBezTo>
                <a:cubicBezTo>
                  <a:pt x="1855143" y="1839070"/>
                  <a:pt x="1884909" y="1836093"/>
                  <a:pt x="1919139" y="1836093"/>
                </a:cubicBezTo>
                <a:cubicBezTo>
                  <a:pt x="1973313" y="1836093"/>
                  <a:pt x="2024212" y="1841004"/>
                  <a:pt x="2071837" y="1850827"/>
                </a:cubicBezTo>
                <a:cubicBezTo>
                  <a:pt x="2088208" y="1806179"/>
                  <a:pt x="2106216" y="1736081"/>
                  <a:pt x="2125861" y="1640533"/>
                </a:cubicBezTo>
                <a:cubicBezTo>
                  <a:pt x="2088357" y="1693516"/>
                  <a:pt x="2050406" y="1733104"/>
                  <a:pt x="2012008" y="1759298"/>
                </a:cubicBezTo>
                <a:cubicBezTo>
                  <a:pt x="1977182" y="1782515"/>
                  <a:pt x="1943249" y="1794124"/>
                  <a:pt x="1910209" y="1794124"/>
                </a:cubicBezTo>
                <a:cubicBezTo>
                  <a:pt x="1878956" y="1794124"/>
                  <a:pt x="1855590" y="1782068"/>
                  <a:pt x="1840111" y="1757958"/>
                </a:cubicBezTo>
                <a:cubicBezTo>
                  <a:pt x="1826419" y="1736527"/>
                  <a:pt x="1819573" y="1706464"/>
                  <a:pt x="1819573" y="1667768"/>
                </a:cubicBezTo>
                <a:cubicBezTo>
                  <a:pt x="1819573" y="1582936"/>
                  <a:pt x="1846660" y="1506736"/>
                  <a:pt x="1900833" y="1439168"/>
                </a:cubicBezTo>
                <a:cubicBezTo>
                  <a:pt x="1957090" y="1369219"/>
                  <a:pt x="2023914" y="1334245"/>
                  <a:pt x="2101305" y="1334245"/>
                </a:cubicBezTo>
                <a:close/>
                <a:moveTo>
                  <a:pt x="1443782" y="1333352"/>
                </a:moveTo>
                <a:cubicBezTo>
                  <a:pt x="1490217" y="1333352"/>
                  <a:pt x="1513434" y="1355527"/>
                  <a:pt x="1513434" y="1399878"/>
                </a:cubicBezTo>
                <a:cubicBezTo>
                  <a:pt x="1513434" y="1419226"/>
                  <a:pt x="1510457" y="1445122"/>
                  <a:pt x="1504504" y="1477566"/>
                </a:cubicBezTo>
                <a:cubicBezTo>
                  <a:pt x="1499742" y="1505248"/>
                  <a:pt x="1492598" y="1538586"/>
                  <a:pt x="1483073" y="1577579"/>
                </a:cubicBezTo>
                <a:lnTo>
                  <a:pt x="1475929" y="1602582"/>
                </a:lnTo>
                <a:cubicBezTo>
                  <a:pt x="1475036" y="1605856"/>
                  <a:pt x="1474143" y="1608684"/>
                  <a:pt x="1473250" y="1611065"/>
                </a:cubicBezTo>
                <a:cubicBezTo>
                  <a:pt x="1469678" y="1624162"/>
                  <a:pt x="1466851" y="1635324"/>
                  <a:pt x="1464767" y="1644551"/>
                </a:cubicBezTo>
                <a:cubicBezTo>
                  <a:pt x="1458814" y="1668959"/>
                  <a:pt x="1455837" y="1688307"/>
                  <a:pt x="1455837" y="1702594"/>
                </a:cubicBezTo>
                <a:cubicBezTo>
                  <a:pt x="1455837" y="1717775"/>
                  <a:pt x="1458814" y="1730872"/>
                  <a:pt x="1464767" y="1741885"/>
                </a:cubicBezTo>
                <a:cubicBezTo>
                  <a:pt x="1469827" y="1740397"/>
                  <a:pt x="1476227" y="1736974"/>
                  <a:pt x="1483966" y="1731616"/>
                </a:cubicBezTo>
                <a:cubicBezTo>
                  <a:pt x="1493193" y="1725365"/>
                  <a:pt x="1501676" y="1718221"/>
                  <a:pt x="1509415" y="1710184"/>
                </a:cubicBezTo>
                <a:cubicBezTo>
                  <a:pt x="1539181" y="1679526"/>
                  <a:pt x="1557487" y="1664197"/>
                  <a:pt x="1564333" y="1664197"/>
                </a:cubicBezTo>
                <a:cubicBezTo>
                  <a:pt x="1568202" y="1664197"/>
                  <a:pt x="1570137" y="1666727"/>
                  <a:pt x="1570137" y="1671787"/>
                </a:cubicBezTo>
                <a:cubicBezTo>
                  <a:pt x="1570137" y="1705422"/>
                  <a:pt x="1551087" y="1741587"/>
                  <a:pt x="1512987" y="1780283"/>
                </a:cubicBezTo>
                <a:cubicBezTo>
                  <a:pt x="1475185" y="1818680"/>
                  <a:pt x="1440210" y="1837879"/>
                  <a:pt x="1408063" y="1837879"/>
                </a:cubicBezTo>
                <a:cubicBezTo>
                  <a:pt x="1353295" y="1837879"/>
                  <a:pt x="1325910" y="1809899"/>
                  <a:pt x="1325910" y="1753940"/>
                </a:cubicBezTo>
                <a:cubicBezTo>
                  <a:pt x="1325910" y="1740545"/>
                  <a:pt x="1327845" y="1724472"/>
                  <a:pt x="1331715" y="1705720"/>
                </a:cubicBezTo>
                <a:lnTo>
                  <a:pt x="1344216" y="1649463"/>
                </a:lnTo>
                <a:cubicBezTo>
                  <a:pt x="1368624" y="1543497"/>
                  <a:pt x="1380828" y="1482626"/>
                  <a:pt x="1380828" y="1466851"/>
                </a:cubicBezTo>
                <a:cubicBezTo>
                  <a:pt x="1380828" y="1453456"/>
                  <a:pt x="1376214" y="1446759"/>
                  <a:pt x="1366987" y="1446759"/>
                </a:cubicBezTo>
                <a:cubicBezTo>
                  <a:pt x="1355081" y="1446759"/>
                  <a:pt x="1338561" y="1459111"/>
                  <a:pt x="1317427" y="1483817"/>
                </a:cubicBezTo>
                <a:cubicBezTo>
                  <a:pt x="1299568" y="1504653"/>
                  <a:pt x="1278583" y="1533972"/>
                  <a:pt x="1254473" y="1571774"/>
                </a:cubicBezTo>
                <a:cubicBezTo>
                  <a:pt x="1233934" y="1605112"/>
                  <a:pt x="1216819" y="1636663"/>
                  <a:pt x="1203127" y="1666429"/>
                </a:cubicBezTo>
                <a:cubicBezTo>
                  <a:pt x="1196579" y="1680419"/>
                  <a:pt x="1189137" y="1697683"/>
                  <a:pt x="1180803" y="1718221"/>
                </a:cubicBezTo>
                <a:cubicBezTo>
                  <a:pt x="1177231" y="1726556"/>
                  <a:pt x="1172915" y="1737122"/>
                  <a:pt x="1167855" y="1749922"/>
                </a:cubicBezTo>
                <a:lnTo>
                  <a:pt x="1153121" y="1786980"/>
                </a:lnTo>
                <a:cubicBezTo>
                  <a:pt x="1140322" y="1819722"/>
                  <a:pt x="1115021" y="1836093"/>
                  <a:pt x="1077218" y="1836093"/>
                </a:cubicBezTo>
                <a:cubicBezTo>
                  <a:pt x="1060847" y="1836093"/>
                  <a:pt x="1037035" y="1833712"/>
                  <a:pt x="1005781" y="1828949"/>
                </a:cubicBezTo>
                <a:cubicBezTo>
                  <a:pt x="1025129" y="1780134"/>
                  <a:pt x="1043137" y="1728639"/>
                  <a:pt x="1059806" y="1674466"/>
                </a:cubicBezTo>
                <a:cubicBezTo>
                  <a:pt x="1076474" y="1618506"/>
                  <a:pt x="1089125" y="1567607"/>
                  <a:pt x="1097757" y="1521768"/>
                </a:cubicBezTo>
                <a:cubicBezTo>
                  <a:pt x="1105198" y="1481287"/>
                  <a:pt x="1108919" y="1447652"/>
                  <a:pt x="1108919" y="1420863"/>
                </a:cubicBezTo>
                <a:cubicBezTo>
                  <a:pt x="1108919" y="1395562"/>
                  <a:pt x="1105645" y="1375768"/>
                  <a:pt x="1099096" y="1361480"/>
                </a:cubicBezTo>
                <a:cubicBezTo>
                  <a:pt x="1136601" y="1344514"/>
                  <a:pt x="1168599" y="1336031"/>
                  <a:pt x="1195090" y="1336031"/>
                </a:cubicBezTo>
                <a:cubicBezTo>
                  <a:pt x="1227237" y="1336031"/>
                  <a:pt x="1243311" y="1350616"/>
                  <a:pt x="1243311" y="1379786"/>
                </a:cubicBezTo>
                <a:cubicBezTo>
                  <a:pt x="1243311" y="1396157"/>
                  <a:pt x="1240036" y="1419672"/>
                  <a:pt x="1233488" y="1450331"/>
                </a:cubicBezTo>
                <a:lnTo>
                  <a:pt x="1210717" y="1546325"/>
                </a:lnTo>
                <a:cubicBezTo>
                  <a:pt x="1241078" y="1489472"/>
                  <a:pt x="1277392" y="1440657"/>
                  <a:pt x="1319659" y="1399878"/>
                </a:cubicBezTo>
                <a:cubicBezTo>
                  <a:pt x="1365796" y="1355527"/>
                  <a:pt x="1407170" y="1333352"/>
                  <a:pt x="1443782" y="1333352"/>
                </a:cubicBezTo>
                <a:close/>
                <a:moveTo>
                  <a:pt x="3035201" y="1327994"/>
                </a:moveTo>
                <a:cubicBezTo>
                  <a:pt x="3069729" y="1327994"/>
                  <a:pt x="3086993" y="1341984"/>
                  <a:pt x="3086993" y="1369963"/>
                </a:cubicBezTo>
                <a:cubicBezTo>
                  <a:pt x="3086993" y="1386632"/>
                  <a:pt x="3076724" y="1434406"/>
                  <a:pt x="3056186" y="1513285"/>
                </a:cubicBezTo>
                <a:cubicBezTo>
                  <a:pt x="3071069" y="1489472"/>
                  <a:pt x="3085505" y="1468339"/>
                  <a:pt x="3099495" y="1449884"/>
                </a:cubicBezTo>
                <a:cubicBezTo>
                  <a:pt x="3116461" y="1427560"/>
                  <a:pt x="3133130" y="1408659"/>
                  <a:pt x="3149501" y="1393181"/>
                </a:cubicBezTo>
                <a:cubicBezTo>
                  <a:pt x="3189685" y="1355676"/>
                  <a:pt x="3229571" y="1336924"/>
                  <a:pt x="3269159" y="1336924"/>
                </a:cubicBezTo>
                <a:cubicBezTo>
                  <a:pt x="3273326" y="1336924"/>
                  <a:pt x="3280916" y="1337519"/>
                  <a:pt x="3291930" y="1338709"/>
                </a:cubicBezTo>
                <a:cubicBezTo>
                  <a:pt x="3316635" y="1341984"/>
                  <a:pt x="3335685" y="1356569"/>
                  <a:pt x="3349080" y="1382465"/>
                </a:cubicBezTo>
                <a:cubicBezTo>
                  <a:pt x="3360391" y="1404789"/>
                  <a:pt x="3366046" y="1431429"/>
                  <a:pt x="3366046" y="1462386"/>
                </a:cubicBezTo>
                <a:cubicBezTo>
                  <a:pt x="3366046" y="1553468"/>
                  <a:pt x="3336429" y="1637705"/>
                  <a:pt x="3277196" y="1715096"/>
                </a:cubicBezTo>
                <a:cubicBezTo>
                  <a:pt x="3249216" y="1752005"/>
                  <a:pt x="3217813" y="1780878"/>
                  <a:pt x="3182987" y="1801714"/>
                </a:cubicBezTo>
                <a:cubicBezTo>
                  <a:pt x="3146078" y="1824038"/>
                  <a:pt x="3108573" y="1835200"/>
                  <a:pt x="3070473" y="1835200"/>
                </a:cubicBezTo>
                <a:cubicBezTo>
                  <a:pt x="3039219" y="1835200"/>
                  <a:pt x="3010644" y="1829396"/>
                  <a:pt x="2984748" y="1817787"/>
                </a:cubicBezTo>
                <a:cubicBezTo>
                  <a:pt x="2978795" y="1841004"/>
                  <a:pt x="2974182" y="1862287"/>
                  <a:pt x="2970907" y="1881634"/>
                </a:cubicBezTo>
                <a:cubicBezTo>
                  <a:pt x="2966740" y="1905745"/>
                  <a:pt x="2964657" y="1926878"/>
                  <a:pt x="2964657" y="1945035"/>
                </a:cubicBezTo>
                <a:cubicBezTo>
                  <a:pt x="2964657" y="1954858"/>
                  <a:pt x="2967633" y="1970038"/>
                  <a:pt x="2973586" y="1990577"/>
                </a:cubicBezTo>
                <a:cubicBezTo>
                  <a:pt x="2943225" y="2006055"/>
                  <a:pt x="2914650" y="2013794"/>
                  <a:pt x="2887861" y="2013794"/>
                </a:cubicBezTo>
                <a:cubicBezTo>
                  <a:pt x="2851250" y="2013794"/>
                  <a:pt x="2832944" y="1996679"/>
                  <a:pt x="2832944" y="1962448"/>
                </a:cubicBezTo>
                <a:cubicBezTo>
                  <a:pt x="2832944" y="1949054"/>
                  <a:pt x="2834730" y="1934022"/>
                  <a:pt x="2838301" y="1917353"/>
                </a:cubicBezTo>
                <a:lnTo>
                  <a:pt x="2930724" y="1524447"/>
                </a:lnTo>
                <a:cubicBezTo>
                  <a:pt x="2943523" y="1469381"/>
                  <a:pt x="2949923" y="1426072"/>
                  <a:pt x="2949923" y="1394520"/>
                </a:cubicBezTo>
                <a:cubicBezTo>
                  <a:pt x="2949923" y="1379042"/>
                  <a:pt x="2946946" y="1364754"/>
                  <a:pt x="2940993" y="1351658"/>
                </a:cubicBezTo>
                <a:cubicBezTo>
                  <a:pt x="2976116" y="1335882"/>
                  <a:pt x="3007519" y="1327994"/>
                  <a:pt x="3035201" y="1327994"/>
                </a:cubicBezTo>
                <a:close/>
                <a:moveTo>
                  <a:pt x="3927426" y="1211908"/>
                </a:moveTo>
                <a:cubicBezTo>
                  <a:pt x="3922961" y="1210717"/>
                  <a:pt x="3919538" y="1212206"/>
                  <a:pt x="3917157" y="1216373"/>
                </a:cubicBezTo>
                <a:cubicBezTo>
                  <a:pt x="3914180" y="1221731"/>
                  <a:pt x="3911799" y="1226791"/>
                  <a:pt x="3910013" y="1231553"/>
                </a:cubicBezTo>
                <a:cubicBezTo>
                  <a:pt x="3894535" y="1272927"/>
                  <a:pt x="3880842" y="1314153"/>
                  <a:pt x="3868936" y="1355229"/>
                </a:cubicBezTo>
                <a:cubicBezTo>
                  <a:pt x="3862090" y="1376065"/>
                  <a:pt x="3855095" y="1398836"/>
                  <a:pt x="3847951" y="1423542"/>
                </a:cubicBezTo>
                <a:lnTo>
                  <a:pt x="3829646" y="1492300"/>
                </a:lnTo>
                <a:cubicBezTo>
                  <a:pt x="3840957" y="1475631"/>
                  <a:pt x="3851672" y="1458367"/>
                  <a:pt x="3861792" y="1440508"/>
                </a:cubicBezTo>
                <a:cubicBezTo>
                  <a:pt x="3873996" y="1418779"/>
                  <a:pt x="3884563" y="1397348"/>
                  <a:pt x="3893493" y="1376214"/>
                </a:cubicBezTo>
                <a:cubicBezTo>
                  <a:pt x="3904209" y="1352104"/>
                  <a:pt x="3912692" y="1330822"/>
                  <a:pt x="3918942" y="1312367"/>
                </a:cubicBezTo>
                <a:cubicBezTo>
                  <a:pt x="3926384" y="1290043"/>
                  <a:pt x="3930998" y="1270844"/>
                  <a:pt x="3932784" y="1254770"/>
                </a:cubicBezTo>
                <a:cubicBezTo>
                  <a:pt x="3933974" y="1238102"/>
                  <a:pt x="3934272" y="1226791"/>
                  <a:pt x="3933676" y="1220838"/>
                </a:cubicBezTo>
                <a:cubicBezTo>
                  <a:pt x="3933676" y="1216075"/>
                  <a:pt x="3931593" y="1213099"/>
                  <a:pt x="3927426" y="1211908"/>
                </a:cubicBezTo>
                <a:close/>
                <a:moveTo>
                  <a:pt x="258813" y="1155651"/>
                </a:moveTo>
                <a:cubicBezTo>
                  <a:pt x="289174" y="1155651"/>
                  <a:pt x="304354" y="1170087"/>
                  <a:pt x="304354" y="1198960"/>
                </a:cubicBezTo>
                <a:cubicBezTo>
                  <a:pt x="304354" y="1202532"/>
                  <a:pt x="304056" y="1205211"/>
                  <a:pt x="303461" y="1206997"/>
                </a:cubicBezTo>
                <a:cubicBezTo>
                  <a:pt x="302270" y="1223070"/>
                  <a:pt x="295573" y="1261765"/>
                  <a:pt x="283369" y="1323083"/>
                </a:cubicBezTo>
                <a:cubicBezTo>
                  <a:pt x="276821" y="1357015"/>
                  <a:pt x="269528" y="1391543"/>
                  <a:pt x="261491" y="1426667"/>
                </a:cubicBezTo>
                <a:cubicBezTo>
                  <a:pt x="252562" y="1467743"/>
                  <a:pt x="243186" y="1507629"/>
                  <a:pt x="233363" y="1546325"/>
                </a:cubicBezTo>
                <a:cubicBezTo>
                  <a:pt x="265510" y="1487984"/>
                  <a:pt x="302122" y="1440061"/>
                  <a:pt x="343198" y="1402557"/>
                </a:cubicBezTo>
                <a:cubicBezTo>
                  <a:pt x="388144" y="1361183"/>
                  <a:pt x="430411" y="1340495"/>
                  <a:pt x="470000" y="1340495"/>
                </a:cubicBezTo>
                <a:cubicBezTo>
                  <a:pt x="513160" y="1340495"/>
                  <a:pt x="534740" y="1365201"/>
                  <a:pt x="534740" y="1414612"/>
                </a:cubicBezTo>
                <a:cubicBezTo>
                  <a:pt x="534740" y="1428899"/>
                  <a:pt x="532210" y="1448396"/>
                  <a:pt x="527150" y="1473101"/>
                </a:cubicBezTo>
                <a:lnTo>
                  <a:pt x="503040" y="1584722"/>
                </a:lnTo>
                <a:cubicBezTo>
                  <a:pt x="500063" y="1599010"/>
                  <a:pt x="497533" y="1612256"/>
                  <a:pt x="495449" y="1624459"/>
                </a:cubicBezTo>
                <a:cubicBezTo>
                  <a:pt x="490687" y="1653630"/>
                  <a:pt x="488306" y="1679377"/>
                  <a:pt x="488306" y="1701701"/>
                </a:cubicBezTo>
                <a:cubicBezTo>
                  <a:pt x="488306" y="1709738"/>
                  <a:pt x="489496" y="1717626"/>
                  <a:pt x="491877" y="1725365"/>
                </a:cubicBezTo>
                <a:lnTo>
                  <a:pt x="499468" y="1740992"/>
                </a:lnTo>
                <a:cubicBezTo>
                  <a:pt x="504528" y="1739504"/>
                  <a:pt x="510779" y="1736081"/>
                  <a:pt x="518220" y="1730723"/>
                </a:cubicBezTo>
                <a:cubicBezTo>
                  <a:pt x="527745" y="1724472"/>
                  <a:pt x="536377" y="1717328"/>
                  <a:pt x="544116" y="1709292"/>
                </a:cubicBezTo>
                <a:cubicBezTo>
                  <a:pt x="573584" y="1678633"/>
                  <a:pt x="591890" y="1663304"/>
                  <a:pt x="599034" y="1663304"/>
                </a:cubicBezTo>
                <a:lnTo>
                  <a:pt x="599202" y="1663543"/>
                </a:lnTo>
                <a:lnTo>
                  <a:pt x="613284" y="1563179"/>
                </a:lnTo>
                <a:cubicBezTo>
                  <a:pt x="628539" y="1520689"/>
                  <a:pt x="652612" y="1481584"/>
                  <a:pt x="685503" y="1445866"/>
                </a:cubicBezTo>
                <a:cubicBezTo>
                  <a:pt x="747415" y="1370856"/>
                  <a:pt x="821085" y="1333352"/>
                  <a:pt x="906513" y="1333352"/>
                </a:cubicBezTo>
                <a:cubicBezTo>
                  <a:pt x="979736" y="1333352"/>
                  <a:pt x="1016348" y="1362224"/>
                  <a:pt x="1016348" y="1419970"/>
                </a:cubicBezTo>
                <a:cubicBezTo>
                  <a:pt x="1016348" y="1484263"/>
                  <a:pt x="988368" y="1536502"/>
                  <a:pt x="932409" y="1576686"/>
                </a:cubicBezTo>
                <a:cubicBezTo>
                  <a:pt x="872580" y="1616274"/>
                  <a:pt x="805756" y="1634133"/>
                  <a:pt x="731937" y="1630264"/>
                </a:cubicBezTo>
                <a:cubicBezTo>
                  <a:pt x="727770" y="1650504"/>
                  <a:pt x="725686" y="1668215"/>
                  <a:pt x="725686" y="1683395"/>
                </a:cubicBezTo>
                <a:cubicBezTo>
                  <a:pt x="725686" y="1703636"/>
                  <a:pt x="728961" y="1718221"/>
                  <a:pt x="735509" y="1727151"/>
                </a:cubicBezTo>
                <a:cubicBezTo>
                  <a:pt x="759024" y="1760191"/>
                  <a:pt x="788343" y="1774032"/>
                  <a:pt x="823466" y="1768674"/>
                </a:cubicBezTo>
                <a:cubicBezTo>
                  <a:pt x="881212" y="1763018"/>
                  <a:pt x="935088" y="1736378"/>
                  <a:pt x="985094" y="1688753"/>
                </a:cubicBezTo>
                <a:cubicBezTo>
                  <a:pt x="990749" y="1698874"/>
                  <a:pt x="993577" y="1709589"/>
                  <a:pt x="993577" y="1720900"/>
                </a:cubicBezTo>
                <a:cubicBezTo>
                  <a:pt x="993577" y="1735783"/>
                  <a:pt x="988963" y="1749177"/>
                  <a:pt x="979736" y="1761084"/>
                </a:cubicBezTo>
                <a:cubicBezTo>
                  <a:pt x="963067" y="1781622"/>
                  <a:pt x="940297" y="1798142"/>
                  <a:pt x="911424" y="1810643"/>
                </a:cubicBezTo>
                <a:cubicBezTo>
                  <a:pt x="866180" y="1831182"/>
                  <a:pt x="817960" y="1841451"/>
                  <a:pt x="766763" y="1841451"/>
                </a:cubicBezTo>
                <a:cubicBezTo>
                  <a:pt x="683717" y="1841451"/>
                  <a:pt x="630557" y="1815080"/>
                  <a:pt x="607284" y="1762339"/>
                </a:cubicBezTo>
                <a:lnTo>
                  <a:pt x="594949" y="1705317"/>
                </a:lnTo>
                <a:lnTo>
                  <a:pt x="590216" y="1722574"/>
                </a:lnTo>
                <a:cubicBezTo>
                  <a:pt x="580765" y="1740508"/>
                  <a:pt x="566589" y="1759149"/>
                  <a:pt x="547688" y="1778497"/>
                </a:cubicBezTo>
                <a:cubicBezTo>
                  <a:pt x="509886" y="1817490"/>
                  <a:pt x="474613" y="1836986"/>
                  <a:pt x="441871" y="1836986"/>
                </a:cubicBezTo>
                <a:cubicBezTo>
                  <a:pt x="387400" y="1836986"/>
                  <a:pt x="360165" y="1804988"/>
                  <a:pt x="360165" y="1740992"/>
                </a:cubicBezTo>
                <a:cubicBezTo>
                  <a:pt x="360165" y="1733551"/>
                  <a:pt x="360462" y="1725663"/>
                  <a:pt x="361057" y="1717328"/>
                </a:cubicBezTo>
                <a:cubicBezTo>
                  <a:pt x="361653" y="1706910"/>
                  <a:pt x="362546" y="1696343"/>
                  <a:pt x="363736" y="1685628"/>
                </a:cubicBezTo>
                <a:cubicBezTo>
                  <a:pt x="366713" y="1658243"/>
                  <a:pt x="371624" y="1631901"/>
                  <a:pt x="378470" y="1606600"/>
                </a:cubicBezTo>
                <a:cubicBezTo>
                  <a:pt x="386209" y="1579811"/>
                  <a:pt x="392163" y="1554659"/>
                  <a:pt x="396330" y="1531144"/>
                </a:cubicBezTo>
                <a:cubicBezTo>
                  <a:pt x="399902" y="1510904"/>
                  <a:pt x="401836" y="1493342"/>
                  <a:pt x="402134" y="1478459"/>
                </a:cubicBezTo>
                <a:cubicBezTo>
                  <a:pt x="402134" y="1471613"/>
                  <a:pt x="401092" y="1465511"/>
                  <a:pt x="399009" y="1460153"/>
                </a:cubicBezTo>
                <a:cubicBezTo>
                  <a:pt x="396330" y="1453605"/>
                  <a:pt x="392609" y="1450331"/>
                  <a:pt x="387847" y="1450331"/>
                </a:cubicBezTo>
                <a:cubicBezTo>
                  <a:pt x="367606" y="1450331"/>
                  <a:pt x="337989" y="1481287"/>
                  <a:pt x="298996" y="1543199"/>
                </a:cubicBezTo>
                <a:cubicBezTo>
                  <a:pt x="259706" y="1605707"/>
                  <a:pt x="219224" y="1686967"/>
                  <a:pt x="177552" y="1786980"/>
                </a:cubicBezTo>
                <a:cubicBezTo>
                  <a:pt x="163860" y="1819722"/>
                  <a:pt x="138559" y="1836093"/>
                  <a:pt x="101650" y="1836093"/>
                </a:cubicBezTo>
                <a:cubicBezTo>
                  <a:pt x="85874" y="1836093"/>
                  <a:pt x="62359" y="1833712"/>
                  <a:pt x="31106" y="1828949"/>
                </a:cubicBezTo>
                <a:cubicBezTo>
                  <a:pt x="64443" y="1741736"/>
                  <a:pt x="93018" y="1646188"/>
                  <a:pt x="116831" y="1542306"/>
                </a:cubicBezTo>
                <a:cubicBezTo>
                  <a:pt x="138262" y="1447949"/>
                  <a:pt x="155972" y="1346002"/>
                  <a:pt x="169962" y="1236465"/>
                </a:cubicBezTo>
                <a:lnTo>
                  <a:pt x="170855" y="1227088"/>
                </a:lnTo>
                <a:cubicBezTo>
                  <a:pt x="170855" y="1214587"/>
                  <a:pt x="167283" y="1200597"/>
                  <a:pt x="160139" y="1185119"/>
                </a:cubicBezTo>
                <a:cubicBezTo>
                  <a:pt x="194965" y="1165474"/>
                  <a:pt x="227856" y="1155651"/>
                  <a:pt x="258813" y="1155651"/>
                </a:cubicBezTo>
                <a:close/>
                <a:moveTo>
                  <a:pt x="3866257" y="1151186"/>
                </a:moveTo>
                <a:cubicBezTo>
                  <a:pt x="3895428" y="1153270"/>
                  <a:pt x="3921324" y="1162795"/>
                  <a:pt x="3943946" y="1179761"/>
                </a:cubicBezTo>
                <a:cubicBezTo>
                  <a:pt x="3947815" y="1183631"/>
                  <a:pt x="3950196" y="1188095"/>
                  <a:pt x="3951090" y="1193156"/>
                </a:cubicBezTo>
                <a:lnTo>
                  <a:pt x="3953322" y="1212354"/>
                </a:lnTo>
                <a:lnTo>
                  <a:pt x="3953768" y="1241376"/>
                </a:lnTo>
                <a:lnTo>
                  <a:pt x="3951983" y="1258342"/>
                </a:lnTo>
                <a:cubicBezTo>
                  <a:pt x="3949899" y="1275904"/>
                  <a:pt x="3944839" y="1296591"/>
                  <a:pt x="3936802" y="1320404"/>
                </a:cubicBezTo>
                <a:cubicBezTo>
                  <a:pt x="3930849" y="1338858"/>
                  <a:pt x="3922217" y="1361183"/>
                  <a:pt x="3910906" y="1387376"/>
                </a:cubicBezTo>
                <a:cubicBezTo>
                  <a:pt x="3903762" y="1404045"/>
                  <a:pt x="3895279" y="1421160"/>
                  <a:pt x="3885456" y="1438722"/>
                </a:cubicBezTo>
                <a:cubicBezTo>
                  <a:pt x="3877419" y="1453307"/>
                  <a:pt x="3868490" y="1468190"/>
                  <a:pt x="3858667" y="1483370"/>
                </a:cubicBezTo>
                <a:cubicBezTo>
                  <a:pt x="3850928" y="1495574"/>
                  <a:pt x="3842891" y="1507629"/>
                  <a:pt x="3834557" y="1519536"/>
                </a:cubicBezTo>
                <a:lnTo>
                  <a:pt x="3816698" y="1543646"/>
                </a:lnTo>
                <a:lnTo>
                  <a:pt x="3803303" y="1604814"/>
                </a:lnTo>
                <a:cubicBezTo>
                  <a:pt x="3800326" y="1618506"/>
                  <a:pt x="3797796" y="1630859"/>
                  <a:pt x="3795713" y="1641872"/>
                </a:cubicBezTo>
                <a:cubicBezTo>
                  <a:pt x="3793034" y="1656160"/>
                  <a:pt x="3790801" y="1668215"/>
                  <a:pt x="3789016" y="1678038"/>
                </a:cubicBezTo>
                <a:cubicBezTo>
                  <a:pt x="3787230" y="1689646"/>
                  <a:pt x="3786337" y="1698129"/>
                  <a:pt x="3786337" y="1703487"/>
                </a:cubicBezTo>
                <a:cubicBezTo>
                  <a:pt x="3786337" y="1718072"/>
                  <a:pt x="3789462" y="1730872"/>
                  <a:pt x="3795713" y="1741885"/>
                </a:cubicBezTo>
                <a:cubicBezTo>
                  <a:pt x="3820716" y="1740992"/>
                  <a:pt x="3843338" y="1733402"/>
                  <a:pt x="3863578" y="1719114"/>
                </a:cubicBezTo>
                <a:lnTo>
                  <a:pt x="3916710" y="1679824"/>
                </a:lnTo>
                <a:cubicBezTo>
                  <a:pt x="3932188" y="1668810"/>
                  <a:pt x="3941862" y="1663304"/>
                  <a:pt x="3945732" y="1663304"/>
                </a:cubicBezTo>
                <a:lnTo>
                  <a:pt x="3946496" y="1663700"/>
                </a:lnTo>
                <a:lnTo>
                  <a:pt x="3949127" y="1644970"/>
                </a:lnTo>
                <a:cubicBezTo>
                  <a:pt x="3961126" y="1579058"/>
                  <a:pt x="3989115" y="1516410"/>
                  <a:pt x="4033094" y="1457028"/>
                </a:cubicBezTo>
                <a:cubicBezTo>
                  <a:pt x="4060776" y="1419226"/>
                  <a:pt x="4091286" y="1389609"/>
                  <a:pt x="4124623" y="1368177"/>
                </a:cubicBezTo>
                <a:cubicBezTo>
                  <a:pt x="4160044" y="1345556"/>
                  <a:pt x="4195614" y="1334245"/>
                  <a:pt x="4231333" y="1334245"/>
                </a:cubicBezTo>
                <a:cubicBezTo>
                  <a:pt x="4268838" y="1334245"/>
                  <a:pt x="4298752" y="1342728"/>
                  <a:pt x="4321076" y="1359694"/>
                </a:cubicBezTo>
                <a:cubicBezTo>
                  <a:pt x="4335959" y="1343918"/>
                  <a:pt x="4355158" y="1336031"/>
                  <a:pt x="4378673" y="1336031"/>
                </a:cubicBezTo>
                <a:cubicBezTo>
                  <a:pt x="4404569" y="1336031"/>
                  <a:pt x="4431656" y="1343323"/>
                  <a:pt x="4459933" y="1357908"/>
                </a:cubicBezTo>
                <a:cubicBezTo>
                  <a:pt x="4451896" y="1369815"/>
                  <a:pt x="4442520" y="1391692"/>
                  <a:pt x="4431804" y="1423542"/>
                </a:cubicBezTo>
                <a:cubicBezTo>
                  <a:pt x="4421982" y="1452414"/>
                  <a:pt x="4412159" y="1485752"/>
                  <a:pt x="4402336" y="1523554"/>
                </a:cubicBezTo>
                <a:cubicBezTo>
                  <a:pt x="4380905" y="1608088"/>
                  <a:pt x="4370189" y="1668364"/>
                  <a:pt x="4370189" y="1704380"/>
                </a:cubicBezTo>
                <a:cubicBezTo>
                  <a:pt x="4370189" y="1708845"/>
                  <a:pt x="4370636" y="1713012"/>
                  <a:pt x="4371529" y="1716882"/>
                </a:cubicBezTo>
                <a:lnTo>
                  <a:pt x="4380459" y="1742778"/>
                </a:lnTo>
                <a:cubicBezTo>
                  <a:pt x="4390877" y="1740992"/>
                  <a:pt x="4405759" y="1730425"/>
                  <a:pt x="4425107" y="1711077"/>
                </a:cubicBezTo>
                <a:cubicBezTo>
                  <a:pt x="4453087" y="1680419"/>
                  <a:pt x="4471690" y="1665090"/>
                  <a:pt x="4480918" y="1665090"/>
                </a:cubicBezTo>
                <a:cubicBezTo>
                  <a:pt x="4484192" y="1665090"/>
                  <a:pt x="4485829" y="1667917"/>
                  <a:pt x="4485829" y="1673573"/>
                </a:cubicBezTo>
                <a:cubicBezTo>
                  <a:pt x="4485829" y="1706910"/>
                  <a:pt x="4466928" y="1742927"/>
                  <a:pt x="4429125" y="1781622"/>
                </a:cubicBezTo>
                <a:cubicBezTo>
                  <a:pt x="4391323" y="1820317"/>
                  <a:pt x="4356200" y="1839665"/>
                  <a:pt x="4323755" y="1839665"/>
                </a:cubicBezTo>
                <a:cubicBezTo>
                  <a:pt x="4269582" y="1839665"/>
                  <a:pt x="4242495" y="1807369"/>
                  <a:pt x="4242495" y="1742778"/>
                </a:cubicBezTo>
                <a:cubicBezTo>
                  <a:pt x="4242495" y="1714798"/>
                  <a:pt x="4243983" y="1690093"/>
                  <a:pt x="4246960" y="1668661"/>
                </a:cubicBezTo>
                <a:cubicBezTo>
                  <a:pt x="4178201" y="1780580"/>
                  <a:pt x="4113015" y="1837879"/>
                  <a:pt x="4051400" y="1840558"/>
                </a:cubicBezTo>
                <a:lnTo>
                  <a:pt x="4041131" y="1840558"/>
                </a:lnTo>
                <a:cubicBezTo>
                  <a:pt x="4006603" y="1840558"/>
                  <a:pt x="3981004" y="1828503"/>
                  <a:pt x="3964335" y="1804393"/>
                </a:cubicBezTo>
                <a:cubicBezTo>
                  <a:pt x="3949750" y="1782961"/>
                  <a:pt x="3942457" y="1752154"/>
                  <a:pt x="3942457" y="1711970"/>
                </a:cubicBezTo>
                <a:cubicBezTo>
                  <a:pt x="3942681" y="1700622"/>
                  <a:pt x="3943348" y="1689365"/>
                  <a:pt x="3944460" y="1678198"/>
                </a:cubicBezTo>
                <a:lnTo>
                  <a:pt x="3944551" y="1677549"/>
                </a:lnTo>
                <a:lnTo>
                  <a:pt x="3943946" y="1679042"/>
                </a:lnTo>
                <a:cubicBezTo>
                  <a:pt x="3939183" y="1689535"/>
                  <a:pt x="3930253" y="1705273"/>
                  <a:pt x="3917157" y="1726258"/>
                </a:cubicBezTo>
                <a:cubicBezTo>
                  <a:pt x="3897511" y="1757512"/>
                  <a:pt x="3868341" y="1784450"/>
                  <a:pt x="3829646" y="1807072"/>
                </a:cubicBezTo>
                <a:cubicBezTo>
                  <a:pt x="3794225" y="1827610"/>
                  <a:pt x="3764012" y="1837879"/>
                  <a:pt x="3739009" y="1837879"/>
                </a:cubicBezTo>
                <a:cubicBezTo>
                  <a:pt x="3684836" y="1837879"/>
                  <a:pt x="3657749" y="1810197"/>
                  <a:pt x="3657749" y="1754833"/>
                </a:cubicBezTo>
                <a:cubicBezTo>
                  <a:pt x="3657154" y="1742034"/>
                  <a:pt x="3659833" y="1716435"/>
                  <a:pt x="3665786" y="1678038"/>
                </a:cubicBezTo>
                <a:cubicBezTo>
                  <a:pt x="3666976" y="1673275"/>
                  <a:pt x="3668167" y="1665387"/>
                  <a:pt x="3669358" y="1654374"/>
                </a:cubicBezTo>
                <a:lnTo>
                  <a:pt x="3633639" y="1679377"/>
                </a:lnTo>
                <a:cubicBezTo>
                  <a:pt x="3625900" y="1684437"/>
                  <a:pt x="3621435" y="1686967"/>
                  <a:pt x="3620244" y="1686967"/>
                </a:cubicBezTo>
                <a:cubicBezTo>
                  <a:pt x="3618459" y="1686967"/>
                  <a:pt x="3622030" y="1682800"/>
                  <a:pt x="3630960" y="1674466"/>
                </a:cubicBezTo>
                <a:lnTo>
                  <a:pt x="3673376" y="1636961"/>
                </a:lnTo>
                <a:cubicBezTo>
                  <a:pt x="3689747" y="1566714"/>
                  <a:pt x="3708053" y="1494086"/>
                  <a:pt x="3728294" y="1419077"/>
                </a:cubicBezTo>
                <a:cubicBezTo>
                  <a:pt x="3747344" y="1348234"/>
                  <a:pt x="3768031" y="1276053"/>
                  <a:pt x="3790355" y="1202532"/>
                </a:cubicBezTo>
                <a:cubicBezTo>
                  <a:pt x="3795415" y="1187054"/>
                  <a:pt x="3805684" y="1173957"/>
                  <a:pt x="3821162" y="1163241"/>
                </a:cubicBezTo>
                <a:cubicBezTo>
                  <a:pt x="3834259" y="1154014"/>
                  <a:pt x="3849291" y="1149995"/>
                  <a:pt x="3866257" y="1151186"/>
                </a:cubicBezTo>
                <a:close/>
                <a:moveTo>
                  <a:pt x="2616250" y="1136006"/>
                </a:moveTo>
                <a:cubicBezTo>
                  <a:pt x="2620119" y="1136006"/>
                  <a:pt x="2622650" y="1136303"/>
                  <a:pt x="2623840" y="1136899"/>
                </a:cubicBezTo>
                <a:cubicBezTo>
                  <a:pt x="2636342" y="1181547"/>
                  <a:pt x="2668935" y="1203871"/>
                  <a:pt x="2721620" y="1203871"/>
                </a:cubicBezTo>
                <a:cubicBezTo>
                  <a:pt x="2780854" y="1203871"/>
                  <a:pt x="2821335" y="1181845"/>
                  <a:pt x="2843064" y="1137792"/>
                </a:cubicBezTo>
                <a:cubicBezTo>
                  <a:pt x="2845148" y="1137196"/>
                  <a:pt x="2847975" y="1136899"/>
                  <a:pt x="2851547" y="1136899"/>
                </a:cubicBezTo>
                <a:cubicBezTo>
                  <a:pt x="2874169" y="1136899"/>
                  <a:pt x="2885480" y="1145531"/>
                  <a:pt x="2885480" y="1162795"/>
                </a:cubicBezTo>
                <a:cubicBezTo>
                  <a:pt x="2877146" y="1194644"/>
                  <a:pt x="2854524" y="1222624"/>
                  <a:pt x="2817614" y="1246734"/>
                </a:cubicBezTo>
                <a:cubicBezTo>
                  <a:pt x="2782789" y="1269356"/>
                  <a:pt x="2748112" y="1280667"/>
                  <a:pt x="2713584" y="1280667"/>
                </a:cubicBezTo>
                <a:cubicBezTo>
                  <a:pt x="2631430" y="1280667"/>
                  <a:pt x="2586187" y="1249561"/>
                  <a:pt x="2577852" y="1187351"/>
                </a:cubicBezTo>
                <a:cubicBezTo>
                  <a:pt x="2577852" y="1175147"/>
                  <a:pt x="2580829" y="1164134"/>
                  <a:pt x="2586782" y="1154311"/>
                </a:cubicBezTo>
                <a:cubicBezTo>
                  <a:pt x="2593926" y="1142108"/>
                  <a:pt x="2603748" y="1136006"/>
                  <a:pt x="2616250" y="1136006"/>
                </a:cubicBezTo>
                <a:close/>
                <a:moveTo>
                  <a:pt x="4981725" y="1121272"/>
                </a:moveTo>
                <a:cubicBezTo>
                  <a:pt x="5021313" y="1121272"/>
                  <a:pt x="5041107" y="1138536"/>
                  <a:pt x="5041107" y="1173064"/>
                </a:cubicBezTo>
                <a:cubicBezTo>
                  <a:pt x="5041107" y="1184672"/>
                  <a:pt x="5039768" y="1197174"/>
                  <a:pt x="5037089" y="1210568"/>
                </a:cubicBezTo>
                <a:lnTo>
                  <a:pt x="4960293" y="1519089"/>
                </a:lnTo>
                <a:cubicBezTo>
                  <a:pt x="4945410" y="1579811"/>
                  <a:pt x="4937969" y="1616274"/>
                  <a:pt x="4937969" y="1628478"/>
                </a:cubicBezTo>
                <a:cubicBezTo>
                  <a:pt x="4937969" y="1636515"/>
                  <a:pt x="4938862" y="1644105"/>
                  <a:pt x="4940648" y="1651249"/>
                </a:cubicBezTo>
                <a:cubicBezTo>
                  <a:pt x="4927253" y="1652737"/>
                  <a:pt x="4917580" y="1653481"/>
                  <a:pt x="4911627" y="1653481"/>
                </a:cubicBezTo>
                <a:cubicBezTo>
                  <a:pt x="4864597" y="1653481"/>
                  <a:pt x="4839296" y="1640384"/>
                  <a:pt x="4835724" y="1614190"/>
                </a:cubicBezTo>
                <a:cubicBezTo>
                  <a:pt x="4835724" y="1593354"/>
                  <a:pt x="4837808" y="1572221"/>
                  <a:pt x="4841975" y="1550790"/>
                </a:cubicBezTo>
                <a:lnTo>
                  <a:pt x="4878587" y="1373535"/>
                </a:lnTo>
                <a:cubicBezTo>
                  <a:pt x="4885135" y="1339305"/>
                  <a:pt x="4890344" y="1309242"/>
                  <a:pt x="4894214" y="1283345"/>
                </a:cubicBezTo>
                <a:cubicBezTo>
                  <a:pt x="4898976" y="1253580"/>
                  <a:pt x="4901953" y="1229321"/>
                  <a:pt x="4903143" y="1210568"/>
                </a:cubicBezTo>
                <a:cubicBezTo>
                  <a:pt x="4904929" y="1187351"/>
                  <a:pt x="4903143" y="1163985"/>
                  <a:pt x="4897785" y="1140470"/>
                </a:cubicBezTo>
                <a:cubicBezTo>
                  <a:pt x="4932909" y="1127671"/>
                  <a:pt x="4960889" y="1121272"/>
                  <a:pt x="4981725" y="1121272"/>
                </a:cubicBezTo>
                <a:close/>
                <a:moveTo>
                  <a:pt x="4719043" y="1115467"/>
                </a:moveTo>
                <a:cubicBezTo>
                  <a:pt x="4747320" y="1115467"/>
                  <a:pt x="4761905" y="1123504"/>
                  <a:pt x="4762798" y="1139577"/>
                </a:cubicBezTo>
                <a:cubicBezTo>
                  <a:pt x="4762798" y="1143745"/>
                  <a:pt x="4762501" y="1147317"/>
                  <a:pt x="4761905" y="1150293"/>
                </a:cubicBezTo>
                <a:cubicBezTo>
                  <a:pt x="4758036" y="1165176"/>
                  <a:pt x="4745832" y="1188393"/>
                  <a:pt x="4725294" y="1219945"/>
                </a:cubicBezTo>
                <a:cubicBezTo>
                  <a:pt x="4705351" y="1250901"/>
                  <a:pt x="4691658" y="1269356"/>
                  <a:pt x="4684217" y="1275309"/>
                </a:cubicBezTo>
                <a:cubicBezTo>
                  <a:pt x="4676775" y="1280964"/>
                  <a:pt x="4659809" y="1286620"/>
                  <a:pt x="4633318" y="1292275"/>
                </a:cubicBezTo>
                <a:cubicBezTo>
                  <a:pt x="4600873" y="1299121"/>
                  <a:pt x="4584651" y="1290489"/>
                  <a:pt x="4584651" y="1266379"/>
                </a:cubicBezTo>
                <a:cubicBezTo>
                  <a:pt x="4584651" y="1260724"/>
                  <a:pt x="4585395" y="1252687"/>
                  <a:pt x="4586883" y="1242269"/>
                </a:cubicBezTo>
                <a:lnTo>
                  <a:pt x="4592241" y="1212801"/>
                </a:lnTo>
                <a:cubicBezTo>
                  <a:pt x="4597301" y="1185119"/>
                  <a:pt x="4599682" y="1164581"/>
                  <a:pt x="4599385" y="1151186"/>
                </a:cubicBezTo>
                <a:cubicBezTo>
                  <a:pt x="4599385" y="1149400"/>
                  <a:pt x="4598789" y="1147317"/>
                  <a:pt x="4597599" y="1144935"/>
                </a:cubicBezTo>
                <a:lnTo>
                  <a:pt x="4596259" y="1141810"/>
                </a:lnTo>
                <a:cubicBezTo>
                  <a:pt x="4595664" y="1140322"/>
                  <a:pt x="4595069" y="1139280"/>
                  <a:pt x="4594473" y="1138684"/>
                </a:cubicBezTo>
                <a:cubicBezTo>
                  <a:pt x="4633764" y="1123206"/>
                  <a:pt x="4675287" y="1115467"/>
                  <a:pt x="4719043" y="1115467"/>
                </a:cubicBezTo>
                <a:close/>
                <a:moveTo>
                  <a:pt x="4612928" y="307182"/>
                </a:moveTo>
                <a:cubicBezTo>
                  <a:pt x="4577805" y="307182"/>
                  <a:pt x="4544170" y="341412"/>
                  <a:pt x="4512023" y="409873"/>
                </a:cubicBezTo>
                <a:cubicBezTo>
                  <a:pt x="4481662" y="475358"/>
                  <a:pt x="4466481" y="539354"/>
                  <a:pt x="4466481" y="601861"/>
                </a:cubicBezTo>
                <a:cubicBezTo>
                  <a:pt x="4468267" y="633413"/>
                  <a:pt x="4478388" y="649189"/>
                  <a:pt x="4496842" y="649189"/>
                </a:cubicBezTo>
                <a:cubicBezTo>
                  <a:pt x="4513809" y="649189"/>
                  <a:pt x="4541193" y="621209"/>
                  <a:pt x="4578995" y="565250"/>
                </a:cubicBezTo>
                <a:cubicBezTo>
                  <a:pt x="4601320" y="533103"/>
                  <a:pt x="4622453" y="497533"/>
                  <a:pt x="4642396" y="458540"/>
                </a:cubicBezTo>
                <a:cubicBezTo>
                  <a:pt x="4660851" y="422821"/>
                  <a:pt x="4675436" y="390079"/>
                  <a:pt x="4686152" y="360313"/>
                </a:cubicBezTo>
                <a:cubicBezTo>
                  <a:pt x="4676627" y="324892"/>
                  <a:pt x="4652219" y="307182"/>
                  <a:pt x="4612928" y="307182"/>
                </a:cubicBezTo>
                <a:close/>
                <a:moveTo>
                  <a:pt x="2879378" y="307182"/>
                </a:moveTo>
                <a:cubicBezTo>
                  <a:pt x="2844255" y="307182"/>
                  <a:pt x="2810619" y="341412"/>
                  <a:pt x="2778473" y="409873"/>
                </a:cubicBezTo>
                <a:cubicBezTo>
                  <a:pt x="2748112" y="475358"/>
                  <a:pt x="2732931" y="539354"/>
                  <a:pt x="2732931" y="601861"/>
                </a:cubicBezTo>
                <a:cubicBezTo>
                  <a:pt x="2734717" y="633413"/>
                  <a:pt x="2744837" y="649189"/>
                  <a:pt x="2763292" y="649189"/>
                </a:cubicBezTo>
                <a:cubicBezTo>
                  <a:pt x="2780259" y="649189"/>
                  <a:pt x="2807643" y="621209"/>
                  <a:pt x="2845445" y="565250"/>
                </a:cubicBezTo>
                <a:cubicBezTo>
                  <a:pt x="2867769" y="533103"/>
                  <a:pt x="2888903" y="497533"/>
                  <a:pt x="2908846" y="458540"/>
                </a:cubicBezTo>
                <a:cubicBezTo>
                  <a:pt x="2927301" y="422821"/>
                  <a:pt x="2941886" y="390079"/>
                  <a:pt x="2952601" y="360313"/>
                </a:cubicBezTo>
                <a:cubicBezTo>
                  <a:pt x="2943076" y="324892"/>
                  <a:pt x="2918669" y="307182"/>
                  <a:pt x="2879378" y="307182"/>
                </a:cubicBezTo>
                <a:close/>
                <a:moveTo>
                  <a:pt x="3403253" y="305396"/>
                </a:moveTo>
                <a:cubicBezTo>
                  <a:pt x="3383905" y="305396"/>
                  <a:pt x="3365451" y="315070"/>
                  <a:pt x="3347889" y="334417"/>
                </a:cubicBezTo>
                <a:cubicBezTo>
                  <a:pt x="3332113" y="351979"/>
                  <a:pt x="3317975" y="375940"/>
                  <a:pt x="3305473" y="406301"/>
                </a:cubicBezTo>
                <a:cubicBezTo>
                  <a:pt x="3281065" y="465833"/>
                  <a:pt x="3268861" y="525810"/>
                  <a:pt x="3268861" y="586234"/>
                </a:cubicBezTo>
                <a:cubicBezTo>
                  <a:pt x="3268861" y="648445"/>
                  <a:pt x="3288953" y="679550"/>
                  <a:pt x="3329137" y="679550"/>
                </a:cubicBezTo>
                <a:cubicBezTo>
                  <a:pt x="3348187" y="679550"/>
                  <a:pt x="3366492" y="669876"/>
                  <a:pt x="3384054" y="650528"/>
                </a:cubicBezTo>
                <a:cubicBezTo>
                  <a:pt x="3399532" y="633562"/>
                  <a:pt x="3413373" y="609898"/>
                  <a:pt x="3425577" y="579537"/>
                </a:cubicBezTo>
                <a:cubicBezTo>
                  <a:pt x="3449687" y="520601"/>
                  <a:pt x="3461742" y="460921"/>
                  <a:pt x="3461742" y="400497"/>
                </a:cubicBezTo>
                <a:cubicBezTo>
                  <a:pt x="3461742" y="337096"/>
                  <a:pt x="3442246" y="305396"/>
                  <a:pt x="3403253" y="305396"/>
                </a:cubicBezTo>
                <a:close/>
                <a:moveTo>
                  <a:pt x="746374" y="254497"/>
                </a:moveTo>
                <a:cubicBezTo>
                  <a:pt x="767805" y="254497"/>
                  <a:pt x="782985" y="259259"/>
                  <a:pt x="791915" y="268784"/>
                </a:cubicBezTo>
                <a:cubicBezTo>
                  <a:pt x="802928" y="280690"/>
                  <a:pt x="806649" y="296615"/>
                  <a:pt x="803077" y="316558"/>
                </a:cubicBezTo>
                <a:cubicBezTo>
                  <a:pt x="799505" y="335906"/>
                  <a:pt x="796082" y="351086"/>
                  <a:pt x="792808" y="362099"/>
                </a:cubicBezTo>
                <a:lnTo>
                  <a:pt x="757536" y="496491"/>
                </a:lnTo>
                <a:cubicBezTo>
                  <a:pt x="748308" y="536675"/>
                  <a:pt x="743695" y="573584"/>
                  <a:pt x="743695" y="607219"/>
                </a:cubicBezTo>
                <a:cubicBezTo>
                  <a:pt x="743695" y="615554"/>
                  <a:pt x="744736" y="623441"/>
                  <a:pt x="746820" y="630883"/>
                </a:cubicBezTo>
                <a:cubicBezTo>
                  <a:pt x="748606" y="636241"/>
                  <a:pt x="750838" y="641450"/>
                  <a:pt x="753517" y="646510"/>
                </a:cubicBezTo>
                <a:cubicBezTo>
                  <a:pt x="763042" y="644724"/>
                  <a:pt x="778074" y="634157"/>
                  <a:pt x="798612" y="614809"/>
                </a:cubicBezTo>
                <a:cubicBezTo>
                  <a:pt x="838796" y="570756"/>
                  <a:pt x="858888" y="558255"/>
                  <a:pt x="858888" y="577305"/>
                </a:cubicBezTo>
                <a:cubicBezTo>
                  <a:pt x="858888" y="587127"/>
                  <a:pt x="853976" y="603498"/>
                  <a:pt x="844154" y="626418"/>
                </a:cubicBezTo>
                <a:cubicBezTo>
                  <a:pt x="831652" y="655886"/>
                  <a:pt x="809923" y="682675"/>
                  <a:pt x="778967" y="706785"/>
                </a:cubicBezTo>
                <a:cubicBezTo>
                  <a:pt x="748308" y="730598"/>
                  <a:pt x="720924" y="742504"/>
                  <a:pt x="696814" y="742504"/>
                </a:cubicBezTo>
                <a:cubicBezTo>
                  <a:pt x="646212" y="742504"/>
                  <a:pt x="619125" y="714524"/>
                  <a:pt x="615554" y="658565"/>
                </a:cubicBezTo>
                <a:cubicBezTo>
                  <a:pt x="614363" y="645170"/>
                  <a:pt x="614958" y="626716"/>
                  <a:pt x="617340" y="603201"/>
                </a:cubicBezTo>
                <a:cubicBezTo>
                  <a:pt x="620316" y="572245"/>
                  <a:pt x="625823" y="541586"/>
                  <a:pt x="633859" y="511225"/>
                </a:cubicBezTo>
                <a:cubicBezTo>
                  <a:pt x="640408" y="488306"/>
                  <a:pt x="646659" y="461963"/>
                  <a:pt x="652612" y="432197"/>
                </a:cubicBezTo>
                <a:lnTo>
                  <a:pt x="658863" y="397372"/>
                </a:lnTo>
                <a:cubicBezTo>
                  <a:pt x="659160" y="396181"/>
                  <a:pt x="659458" y="394841"/>
                  <a:pt x="659756" y="393353"/>
                </a:cubicBezTo>
                <a:lnTo>
                  <a:pt x="664220" y="368797"/>
                </a:lnTo>
                <a:cubicBezTo>
                  <a:pt x="667197" y="353318"/>
                  <a:pt x="668685" y="336798"/>
                  <a:pt x="668685" y="319237"/>
                </a:cubicBezTo>
                <a:cubicBezTo>
                  <a:pt x="668685" y="302568"/>
                  <a:pt x="664072" y="287388"/>
                  <a:pt x="654844" y="273695"/>
                </a:cubicBezTo>
                <a:cubicBezTo>
                  <a:pt x="689372" y="260896"/>
                  <a:pt x="719882" y="254497"/>
                  <a:pt x="746374" y="254497"/>
                </a:cubicBezTo>
                <a:close/>
                <a:moveTo>
                  <a:pt x="4621858" y="238870"/>
                </a:moveTo>
                <a:cubicBezTo>
                  <a:pt x="4659363" y="238870"/>
                  <a:pt x="4689277" y="247353"/>
                  <a:pt x="4711602" y="264319"/>
                </a:cubicBezTo>
                <a:cubicBezTo>
                  <a:pt x="4726484" y="248543"/>
                  <a:pt x="4745683" y="240656"/>
                  <a:pt x="4769198" y="240656"/>
                </a:cubicBezTo>
                <a:cubicBezTo>
                  <a:pt x="4795094" y="240656"/>
                  <a:pt x="4822181" y="247948"/>
                  <a:pt x="4850458" y="262533"/>
                </a:cubicBezTo>
                <a:cubicBezTo>
                  <a:pt x="4842421" y="274439"/>
                  <a:pt x="4833045" y="296317"/>
                  <a:pt x="4822330" y="328166"/>
                </a:cubicBezTo>
                <a:cubicBezTo>
                  <a:pt x="4812507" y="357039"/>
                  <a:pt x="4802684" y="390377"/>
                  <a:pt x="4792862" y="428179"/>
                </a:cubicBezTo>
                <a:cubicBezTo>
                  <a:pt x="4771430" y="512713"/>
                  <a:pt x="4760715" y="572989"/>
                  <a:pt x="4760715" y="609005"/>
                </a:cubicBezTo>
                <a:cubicBezTo>
                  <a:pt x="4760715" y="613470"/>
                  <a:pt x="4761161" y="617637"/>
                  <a:pt x="4762054" y="621507"/>
                </a:cubicBezTo>
                <a:lnTo>
                  <a:pt x="4770984" y="647403"/>
                </a:lnTo>
                <a:cubicBezTo>
                  <a:pt x="4781402" y="645617"/>
                  <a:pt x="4796285" y="635050"/>
                  <a:pt x="4815632" y="615702"/>
                </a:cubicBezTo>
                <a:cubicBezTo>
                  <a:pt x="4843612" y="585044"/>
                  <a:pt x="4862216" y="569715"/>
                  <a:pt x="4871443" y="569715"/>
                </a:cubicBezTo>
                <a:cubicBezTo>
                  <a:pt x="4874717" y="569715"/>
                  <a:pt x="4876354" y="572542"/>
                  <a:pt x="4876354" y="578198"/>
                </a:cubicBezTo>
                <a:cubicBezTo>
                  <a:pt x="4876354" y="611535"/>
                  <a:pt x="4857453" y="647552"/>
                  <a:pt x="4819651" y="686247"/>
                </a:cubicBezTo>
                <a:cubicBezTo>
                  <a:pt x="4781848" y="724942"/>
                  <a:pt x="4746725" y="744290"/>
                  <a:pt x="4714280" y="744290"/>
                </a:cubicBezTo>
                <a:cubicBezTo>
                  <a:pt x="4660107" y="744290"/>
                  <a:pt x="4633020" y="711994"/>
                  <a:pt x="4633020" y="647403"/>
                </a:cubicBezTo>
                <a:cubicBezTo>
                  <a:pt x="4633020" y="619423"/>
                  <a:pt x="4634508" y="594718"/>
                  <a:pt x="4637485" y="573286"/>
                </a:cubicBezTo>
                <a:cubicBezTo>
                  <a:pt x="4568726" y="685205"/>
                  <a:pt x="4503539" y="742504"/>
                  <a:pt x="4441925" y="745183"/>
                </a:cubicBezTo>
                <a:lnTo>
                  <a:pt x="4431656" y="745183"/>
                </a:lnTo>
                <a:cubicBezTo>
                  <a:pt x="4397127" y="745183"/>
                  <a:pt x="4371529" y="733128"/>
                  <a:pt x="4354860" y="709018"/>
                </a:cubicBezTo>
                <a:cubicBezTo>
                  <a:pt x="4340275" y="687586"/>
                  <a:pt x="4332982" y="656779"/>
                  <a:pt x="4332982" y="616595"/>
                </a:cubicBezTo>
                <a:cubicBezTo>
                  <a:pt x="4334769" y="525810"/>
                  <a:pt x="4364981" y="440829"/>
                  <a:pt x="4423619" y="361653"/>
                </a:cubicBezTo>
                <a:cubicBezTo>
                  <a:pt x="4451301" y="323850"/>
                  <a:pt x="4481811" y="294234"/>
                  <a:pt x="4515148" y="272802"/>
                </a:cubicBezTo>
                <a:cubicBezTo>
                  <a:pt x="4550569" y="250181"/>
                  <a:pt x="4586139" y="238870"/>
                  <a:pt x="4621858" y="238870"/>
                </a:cubicBezTo>
                <a:close/>
                <a:moveTo>
                  <a:pt x="1966169" y="237977"/>
                </a:moveTo>
                <a:cubicBezTo>
                  <a:pt x="2042964" y="237977"/>
                  <a:pt x="2081362" y="257175"/>
                  <a:pt x="2081362" y="295573"/>
                </a:cubicBezTo>
                <a:cubicBezTo>
                  <a:pt x="2081362" y="329208"/>
                  <a:pt x="2052787" y="355104"/>
                  <a:pt x="1995637" y="373261"/>
                </a:cubicBezTo>
                <a:cubicBezTo>
                  <a:pt x="1984921" y="325636"/>
                  <a:pt x="1963192" y="301824"/>
                  <a:pt x="1930450" y="301824"/>
                </a:cubicBezTo>
                <a:cubicBezTo>
                  <a:pt x="1891457" y="301824"/>
                  <a:pt x="1859459" y="325339"/>
                  <a:pt x="1834456" y="372368"/>
                </a:cubicBezTo>
                <a:cubicBezTo>
                  <a:pt x="1808858" y="421184"/>
                  <a:pt x="1796058" y="486073"/>
                  <a:pt x="1796058" y="567036"/>
                </a:cubicBezTo>
                <a:cubicBezTo>
                  <a:pt x="1796058" y="597099"/>
                  <a:pt x="1801565" y="621358"/>
                  <a:pt x="1812578" y="639813"/>
                </a:cubicBezTo>
                <a:cubicBezTo>
                  <a:pt x="1824782" y="660053"/>
                  <a:pt x="1842493" y="670174"/>
                  <a:pt x="1865710" y="670174"/>
                </a:cubicBezTo>
                <a:cubicBezTo>
                  <a:pt x="1933575" y="670174"/>
                  <a:pt x="1990577" y="643087"/>
                  <a:pt x="2036713" y="588913"/>
                </a:cubicBezTo>
                <a:cubicBezTo>
                  <a:pt x="2041476" y="597843"/>
                  <a:pt x="2043857" y="608261"/>
                  <a:pt x="2043857" y="620167"/>
                </a:cubicBezTo>
                <a:cubicBezTo>
                  <a:pt x="2043857" y="655886"/>
                  <a:pt x="2016175" y="686693"/>
                  <a:pt x="1960811" y="712590"/>
                </a:cubicBezTo>
                <a:cubicBezTo>
                  <a:pt x="1912888" y="734914"/>
                  <a:pt x="1865710" y="746076"/>
                  <a:pt x="1819276" y="746076"/>
                </a:cubicBezTo>
                <a:cubicBezTo>
                  <a:pt x="1709440" y="746076"/>
                  <a:pt x="1654523" y="694581"/>
                  <a:pt x="1654523" y="591592"/>
                </a:cubicBezTo>
                <a:cubicBezTo>
                  <a:pt x="1654523" y="499616"/>
                  <a:pt x="1685330" y="417910"/>
                  <a:pt x="1746945" y="346472"/>
                </a:cubicBezTo>
                <a:cubicBezTo>
                  <a:pt x="1809751" y="274142"/>
                  <a:pt x="1882825" y="237977"/>
                  <a:pt x="1966169" y="237977"/>
                </a:cubicBezTo>
                <a:close/>
                <a:moveTo>
                  <a:pt x="1281857" y="237977"/>
                </a:moveTo>
                <a:cubicBezTo>
                  <a:pt x="1328292" y="237977"/>
                  <a:pt x="1351509" y="260152"/>
                  <a:pt x="1351509" y="304503"/>
                </a:cubicBezTo>
                <a:cubicBezTo>
                  <a:pt x="1351509" y="323850"/>
                  <a:pt x="1348532" y="349747"/>
                  <a:pt x="1342579" y="382191"/>
                </a:cubicBezTo>
                <a:cubicBezTo>
                  <a:pt x="1337817" y="409873"/>
                  <a:pt x="1330673" y="443211"/>
                  <a:pt x="1321148" y="482204"/>
                </a:cubicBezTo>
                <a:lnTo>
                  <a:pt x="1314004" y="507207"/>
                </a:lnTo>
                <a:cubicBezTo>
                  <a:pt x="1313111" y="510481"/>
                  <a:pt x="1312218" y="513309"/>
                  <a:pt x="1311325" y="515690"/>
                </a:cubicBezTo>
                <a:cubicBezTo>
                  <a:pt x="1307753" y="528787"/>
                  <a:pt x="1304926" y="539949"/>
                  <a:pt x="1302842" y="549176"/>
                </a:cubicBezTo>
                <a:cubicBezTo>
                  <a:pt x="1296889" y="573584"/>
                  <a:pt x="1293912" y="592932"/>
                  <a:pt x="1293912" y="607219"/>
                </a:cubicBezTo>
                <a:cubicBezTo>
                  <a:pt x="1293912" y="622400"/>
                  <a:pt x="1296889" y="635497"/>
                  <a:pt x="1302842" y="646510"/>
                </a:cubicBezTo>
                <a:cubicBezTo>
                  <a:pt x="1307902" y="645022"/>
                  <a:pt x="1314302" y="641599"/>
                  <a:pt x="1322041" y="636241"/>
                </a:cubicBezTo>
                <a:cubicBezTo>
                  <a:pt x="1331268" y="629990"/>
                  <a:pt x="1339751" y="622846"/>
                  <a:pt x="1347490" y="614809"/>
                </a:cubicBezTo>
                <a:cubicBezTo>
                  <a:pt x="1377256" y="584151"/>
                  <a:pt x="1395562" y="568822"/>
                  <a:pt x="1402408" y="568822"/>
                </a:cubicBezTo>
                <a:cubicBezTo>
                  <a:pt x="1406277" y="568822"/>
                  <a:pt x="1408212" y="571352"/>
                  <a:pt x="1408212" y="576412"/>
                </a:cubicBezTo>
                <a:cubicBezTo>
                  <a:pt x="1408212" y="610047"/>
                  <a:pt x="1389162" y="646212"/>
                  <a:pt x="1351062" y="684908"/>
                </a:cubicBezTo>
                <a:cubicBezTo>
                  <a:pt x="1313260" y="723305"/>
                  <a:pt x="1278285" y="742504"/>
                  <a:pt x="1246138" y="742504"/>
                </a:cubicBezTo>
                <a:cubicBezTo>
                  <a:pt x="1191370" y="742504"/>
                  <a:pt x="1163985" y="714524"/>
                  <a:pt x="1163985" y="658565"/>
                </a:cubicBezTo>
                <a:cubicBezTo>
                  <a:pt x="1163985" y="645170"/>
                  <a:pt x="1165920" y="629097"/>
                  <a:pt x="1169790" y="610345"/>
                </a:cubicBezTo>
                <a:lnTo>
                  <a:pt x="1182291" y="554088"/>
                </a:lnTo>
                <a:cubicBezTo>
                  <a:pt x="1206699" y="448122"/>
                  <a:pt x="1218903" y="387251"/>
                  <a:pt x="1218903" y="371475"/>
                </a:cubicBezTo>
                <a:cubicBezTo>
                  <a:pt x="1218903" y="358081"/>
                  <a:pt x="1214289" y="351384"/>
                  <a:pt x="1205062" y="351384"/>
                </a:cubicBezTo>
                <a:cubicBezTo>
                  <a:pt x="1193156" y="351384"/>
                  <a:pt x="1176636" y="363736"/>
                  <a:pt x="1155502" y="388442"/>
                </a:cubicBezTo>
                <a:cubicBezTo>
                  <a:pt x="1137643" y="409278"/>
                  <a:pt x="1116658" y="438597"/>
                  <a:pt x="1092548" y="476399"/>
                </a:cubicBezTo>
                <a:cubicBezTo>
                  <a:pt x="1072009" y="509737"/>
                  <a:pt x="1054894" y="541288"/>
                  <a:pt x="1041202" y="571054"/>
                </a:cubicBezTo>
                <a:cubicBezTo>
                  <a:pt x="1034654" y="585044"/>
                  <a:pt x="1027212" y="602308"/>
                  <a:pt x="1018878" y="622846"/>
                </a:cubicBezTo>
                <a:cubicBezTo>
                  <a:pt x="1015306" y="631181"/>
                  <a:pt x="1010990" y="641747"/>
                  <a:pt x="1005930" y="654547"/>
                </a:cubicBezTo>
                <a:lnTo>
                  <a:pt x="991196" y="691605"/>
                </a:lnTo>
                <a:cubicBezTo>
                  <a:pt x="978397" y="724347"/>
                  <a:pt x="953096" y="740718"/>
                  <a:pt x="915293" y="740718"/>
                </a:cubicBezTo>
                <a:cubicBezTo>
                  <a:pt x="898922" y="740718"/>
                  <a:pt x="875110" y="738337"/>
                  <a:pt x="843856" y="733574"/>
                </a:cubicBezTo>
                <a:cubicBezTo>
                  <a:pt x="863204" y="684759"/>
                  <a:pt x="881212" y="633264"/>
                  <a:pt x="897881" y="579091"/>
                </a:cubicBezTo>
                <a:cubicBezTo>
                  <a:pt x="914549" y="523131"/>
                  <a:pt x="927200" y="472232"/>
                  <a:pt x="935832" y="426393"/>
                </a:cubicBezTo>
                <a:cubicBezTo>
                  <a:pt x="943273" y="385912"/>
                  <a:pt x="946994" y="352277"/>
                  <a:pt x="946994" y="325488"/>
                </a:cubicBezTo>
                <a:cubicBezTo>
                  <a:pt x="946994" y="300187"/>
                  <a:pt x="943720" y="280393"/>
                  <a:pt x="937171" y="266105"/>
                </a:cubicBezTo>
                <a:cubicBezTo>
                  <a:pt x="974676" y="249139"/>
                  <a:pt x="1006674" y="240656"/>
                  <a:pt x="1033165" y="240656"/>
                </a:cubicBezTo>
                <a:cubicBezTo>
                  <a:pt x="1065312" y="240656"/>
                  <a:pt x="1081386" y="255241"/>
                  <a:pt x="1081386" y="284411"/>
                </a:cubicBezTo>
                <a:cubicBezTo>
                  <a:pt x="1081386" y="300782"/>
                  <a:pt x="1078111" y="324297"/>
                  <a:pt x="1071563" y="354956"/>
                </a:cubicBezTo>
                <a:lnTo>
                  <a:pt x="1048792" y="450950"/>
                </a:lnTo>
                <a:cubicBezTo>
                  <a:pt x="1079153" y="394097"/>
                  <a:pt x="1115467" y="345282"/>
                  <a:pt x="1157734" y="304503"/>
                </a:cubicBezTo>
                <a:cubicBezTo>
                  <a:pt x="1203871" y="260152"/>
                  <a:pt x="1245245" y="237977"/>
                  <a:pt x="1281857" y="237977"/>
                </a:cubicBezTo>
                <a:close/>
                <a:moveTo>
                  <a:pt x="4250234" y="219671"/>
                </a:moveTo>
                <a:cubicBezTo>
                  <a:pt x="4313635" y="219671"/>
                  <a:pt x="4345335" y="241846"/>
                  <a:pt x="4345335" y="286197"/>
                </a:cubicBezTo>
                <a:cubicBezTo>
                  <a:pt x="4345335" y="329059"/>
                  <a:pt x="4313337" y="399753"/>
                  <a:pt x="4249341" y="498277"/>
                </a:cubicBezTo>
                <a:cubicBezTo>
                  <a:pt x="4223147" y="539056"/>
                  <a:pt x="4200525" y="572393"/>
                  <a:pt x="4181475" y="598290"/>
                </a:cubicBezTo>
                <a:cubicBezTo>
                  <a:pt x="4157663" y="630139"/>
                  <a:pt x="4135339" y="656184"/>
                  <a:pt x="4114503" y="676424"/>
                </a:cubicBezTo>
                <a:cubicBezTo>
                  <a:pt x="4067175" y="722859"/>
                  <a:pt x="4019848" y="746076"/>
                  <a:pt x="3972521" y="746076"/>
                </a:cubicBezTo>
                <a:lnTo>
                  <a:pt x="3962698" y="746076"/>
                </a:lnTo>
                <a:lnTo>
                  <a:pt x="3953322" y="744290"/>
                </a:lnTo>
                <a:lnTo>
                  <a:pt x="3955108" y="696963"/>
                </a:lnTo>
                <a:cubicBezTo>
                  <a:pt x="3956001" y="617488"/>
                  <a:pt x="3946476" y="519262"/>
                  <a:pt x="3926533" y="402283"/>
                </a:cubicBezTo>
                <a:cubicBezTo>
                  <a:pt x="3914031" y="329059"/>
                  <a:pt x="3900041" y="286495"/>
                  <a:pt x="3884563" y="274588"/>
                </a:cubicBezTo>
                <a:cubicBezTo>
                  <a:pt x="3921175" y="251966"/>
                  <a:pt x="3955257" y="240656"/>
                  <a:pt x="3986808" y="240656"/>
                </a:cubicBezTo>
                <a:cubicBezTo>
                  <a:pt x="4026694" y="240656"/>
                  <a:pt x="4048423" y="268338"/>
                  <a:pt x="4051995" y="323702"/>
                </a:cubicBezTo>
                <a:cubicBezTo>
                  <a:pt x="4056162" y="354658"/>
                  <a:pt x="4059288" y="393056"/>
                  <a:pt x="4061371" y="438895"/>
                </a:cubicBezTo>
                <a:cubicBezTo>
                  <a:pt x="4062859" y="476995"/>
                  <a:pt x="4063604" y="518220"/>
                  <a:pt x="4063604" y="562571"/>
                </a:cubicBezTo>
                <a:lnTo>
                  <a:pt x="4063604" y="593378"/>
                </a:lnTo>
                <a:cubicBezTo>
                  <a:pt x="4063604" y="604987"/>
                  <a:pt x="4063306" y="615405"/>
                  <a:pt x="4062711" y="624632"/>
                </a:cubicBezTo>
                <a:cubicBezTo>
                  <a:pt x="4087714" y="592188"/>
                  <a:pt x="4111080" y="558850"/>
                  <a:pt x="4132809" y="524620"/>
                </a:cubicBezTo>
                <a:cubicBezTo>
                  <a:pt x="4151264" y="495747"/>
                  <a:pt x="4169123" y="465684"/>
                  <a:pt x="4186387" y="434430"/>
                </a:cubicBezTo>
                <a:cubicBezTo>
                  <a:pt x="4220617" y="374006"/>
                  <a:pt x="4237732" y="322809"/>
                  <a:pt x="4237732" y="280839"/>
                </a:cubicBezTo>
                <a:cubicBezTo>
                  <a:pt x="4237732" y="257027"/>
                  <a:pt x="4230589" y="237530"/>
                  <a:pt x="4216301" y="222350"/>
                </a:cubicBezTo>
                <a:cubicBezTo>
                  <a:pt x="4227314" y="220564"/>
                  <a:pt x="4238626" y="219671"/>
                  <a:pt x="4250234" y="219671"/>
                </a:cubicBezTo>
                <a:close/>
                <a:moveTo>
                  <a:pt x="2278112" y="60276"/>
                </a:moveTo>
                <a:cubicBezTo>
                  <a:pt x="2308474" y="60276"/>
                  <a:pt x="2323654" y="74712"/>
                  <a:pt x="2323654" y="103585"/>
                </a:cubicBezTo>
                <a:cubicBezTo>
                  <a:pt x="2323654" y="107157"/>
                  <a:pt x="2323356" y="109836"/>
                  <a:pt x="2322761" y="111622"/>
                </a:cubicBezTo>
                <a:cubicBezTo>
                  <a:pt x="2321570" y="127695"/>
                  <a:pt x="2314873" y="166390"/>
                  <a:pt x="2302669" y="227707"/>
                </a:cubicBezTo>
                <a:cubicBezTo>
                  <a:pt x="2296121" y="261640"/>
                  <a:pt x="2288828" y="296168"/>
                  <a:pt x="2280792" y="331292"/>
                </a:cubicBezTo>
                <a:cubicBezTo>
                  <a:pt x="2271862" y="372368"/>
                  <a:pt x="2262486" y="412254"/>
                  <a:pt x="2252663" y="450950"/>
                </a:cubicBezTo>
                <a:cubicBezTo>
                  <a:pt x="2284810" y="392609"/>
                  <a:pt x="2321421" y="344686"/>
                  <a:pt x="2362498" y="307182"/>
                </a:cubicBezTo>
                <a:cubicBezTo>
                  <a:pt x="2407444" y="265807"/>
                  <a:pt x="2449711" y="245120"/>
                  <a:pt x="2489300" y="245120"/>
                </a:cubicBezTo>
                <a:cubicBezTo>
                  <a:pt x="2532460" y="245120"/>
                  <a:pt x="2554040" y="269826"/>
                  <a:pt x="2554040" y="319237"/>
                </a:cubicBezTo>
                <a:cubicBezTo>
                  <a:pt x="2554040" y="333524"/>
                  <a:pt x="2551510" y="353021"/>
                  <a:pt x="2546450" y="377726"/>
                </a:cubicBezTo>
                <a:lnTo>
                  <a:pt x="2522339" y="489347"/>
                </a:lnTo>
                <a:cubicBezTo>
                  <a:pt x="2519363" y="503635"/>
                  <a:pt x="2516833" y="516881"/>
                  <a:pt x="2514749" y="529084"/>
                </a:cubicBezTo>
                <a:cubicBezTo>
                  <a:pt x="2509987" y="558255"/>
                  <a:pt x="2507605" y="584002"/>
                  <a:pt x="2507605" y="606326"/>
                </a:cubicBezTo>
                <a:cubicBezTo>
                  <a:pt x="2507605" y="614363"/>
                  <a:pt x="2508796" y="622251"/>
                  <a:pt x="2511177" y="629990"/>
                </a:cubicBezTo>
                <a:lnTo>
                  <a:pt x="2518767" y="645617"/>
                </a:lnTo>
                <a:cubicBezTo>
                  <a:pt x="2523828" y="644129"/>
                  <a:pt x="2530078" y="640706"/>
                  <a:pt x="2537520" y="635348"/>
                </a:cubicBezTo>
                <a:cubicBezTo>
                  <a:pt x="2547045" y="629097"/>
                  <a:pt x="2555677" y="621953"/>
                  <a:pt x="2563416" y="613916"/>
                </a:cubicBezTo>
                <a:cubicBezTo>
                  <a:pt x="2578150" y="598587"/>
                  <a:pt x="2590093" y="587090"/>
                  <a:pt x="2599246" y="579426"/>
                </a:cubicBezTo>
                <a:lnTo>
                  <a:pt x="2603442" y="576317"/>
                </a:lnTo>
                <a:lnTo>
                  <a:pt x="2606102" y="549595"/>
                </a:lnTo>
                <a:cubicBezTo>
                  <a:pt x="2618101" y="483683"/>
                  <a:pt x="2646090" y="421035"/>
                  <a:pt x="2690069" y="361653"/>
                </a:cubicBezTo>
                <a:cubicBezTo>
                  <a:pt x="2717751" y="323850"/>
                  <a:pt x="2748260" y="294234"/>
                  <a:pt x="2781598" y="272802"/>
                </a:cubicBezTo>
                <a:cubicBezTo>
                  <a:pt x="2817019" y="250181"/>
                  <a:pt x="2852589" y="238870"/>
                  <a:pt x="2888308" y="238870"/>
                </a:cubicBezTo>
                <a:cubicBezTo>
                  <a:pt x="2925812" y="238870"/>
                  <a:pt x="2955727" y="247353"/>
                  <a:pt x="2978051" y="264319"/>
                </a:cubicBezTo>
                <a:cubicBezTo>
                  <a:pt x="2992934" y="248543"/>
                  <a:pt x="3012133" y="240656"/>
                  <a:pt x="3035648" y="240656"/>
                </a:cubicBezTo>
                <a:cubicBezTo>
                  <a:pt x="3061544" y="240656"/>
                  <a:pt x="3088630" y="247948"/>
                  <a:pt x="3116908" y="262533"/>
                </a:cubicBezTo>
                <a:cubicBezTo>
                  <a:pt x="3108871" y="274439"/>
                  <a:pt x="3099495" y="296317"/>
                  <a:pt x="3088779" y="328166"/>
                </a:cubicBezTo>
                <a:cubicBezTo>
                  <a:pt x="3078957" y="357039"/>
                  <a:pt x="3069134" y="390377"/>
                  <a:pt x="3059311" y="428179"/>
                </a:cubicBezTo>
                <a:cubicBezTo>
                  <a:pt x="3037880" y="512713"/>
                  <a:pt x="3027164" y="572989"/>
                  <a:pt x="3027164" y="609005"/>
                </a:cubicBezTo>
                <a:cubicBezTo>
                  <a:pt x="3027164" y="613470"/>
                  <a:pt x="3027611" y="617637"/>
                  <a:pt x="3028504" y="621507"/>
                </a:cubicBezTo>
                <a:lnTo>
                  <a:pt x="3037434" y="647403"/>
                </a:lnTo>
                <a:cubicBezTo>
                  <a:pt x="3047851" y="645617"/>
                  <a:pt x="3062734" y="635050"/>
                  <a:pt x="3082082" y="615702"/>
                </a:cubicBezTo>
                <a:cubicBezTo>
                  <a:pt x="3103067" y="592708"/>
                  <a:pt x="3118777" y="578337"/>
                  <a:pt x="3129214" y="572589"/>
                </a:cubicBezTo>
                <a:lnTo>
                  <a:pt x="3134965" y="570684"/>
                </a:lnTo>
                <a:lnTo>
                  <a:pt x="3140023" y="512258"/>
                </a:lnTo>
                <a:cubicBezTo>
                  <a:pt x="3151129" y="449806"/>
                  <a:pt x="3178895" y="392460"/>
                  <a:pt x="3223320" y="340222"/>
                </a:cubicBezTo>
                <a:cubicBezTo>
                  <a:pt x="3284637" y="272058"/>
                  <a:pt x="3353842" y="237977"/>
                  <a:pt x="3430935" y="237977"/>
                </a:cubicBezTo>
                <a:cubicBezTo>
                  <a:pt x="3481239" y="237977"/>
                  <a:pt x="3521571" y="252413"/>
                  <a:pt x="3551932" y="281286"/>
                </a:cubicBezTo>
                <a:cubicBezTo>
                  <a:pt x="3582591" y="310754"/>
                  <a:pt x="3597920" y="350491"/>
                  <a:pt x="3597920" y="400497"/>
                </a:cubicBezTo>
                <a:cubicBezTo>
                  <a:pt x="3597920" y="488603"/>
                  <a:pt x="3568899" y="567780"/>
                  <a:pt x="3510856" y="638027"/>
                </a:cubicBezTo>
                <a:cubicBezTo>
                  <a:pt x="3451027" y="710059"/>
                  <a:pt x="3381375" y="746076"/>
                  <a:pt x="3301901" y="746076"/>
                </a:cubicBezTo>
                <a:cubicBezTo>
                  <a:pt x="3251002" y="746076"/>
                  <a:pt x="3210521" y="731044"/>
                  <a:pt x="3180457" y="700981"/>
                </a:cubicBezTo>
                <a:cubicBezTo>
                  <a:pt x="3157463" y="677987"/>
                  <a:pt x="3143092" y="648882"/>
                  <a:pt x="3137344" y="613665"/>
                </a:cubicBezTo>
                <a:lnTo>
                  <a:pt x="3137008" y="609317"/>
                </a:lnTo>
                <a:lnTo>
                  <a:pt x="3128628" y="630213"/>
                </a:lnTo>
                <a:cubicBezTo>
                  <a:pt x="3119177" y="648221"/>
                  <a:pt x="3105001" y="666899"/>
                  <a:pt x="3086100" y="686247"/>
                </a:cubicBezTo>
                <a:cubicBezTo>
                  <a:pt x="3048298" y="724942"/>
                  <a:pt x="3013175" y="744290"/>
                  <a:pt x="2980730" y="744290"/>
                </a:cubicBezTo>
                <a:cubicBezTo>
                  <a:pt x="2926557" y="744290"/>
                  <a:pt x="2899470" y="711994"/>
                  <a:pt x="2899470" y="647403"/>
                </a:cubicBezTo>
                <a:cubicBezTo>
                  <a:pt x="2899470" y="619423"/>
                  <a:pt x="2900958" y="594718"/>
                  <a:pt x="2903935" y="573286"/>
                </a:cubicBezTo>
                <a:cubicBezTo>
                  <a:pt x="2835176" y="685205"/>
                  <a:pt x="2769989" y="742504"/>
                  <a:pt x="2708375" y="745183"/>
                </a:cubicBezTo>
                <a:lnTo>
                  <a:pt x="2698105" y="745183"/>
                </a:lnTo>
                <a:cubicBezTo>
                  <a:pt x="2663577" y="745183"/>
                  <a:pt x="2637979" y="733128"/>
                  <a:pt x="2621310" y="709018"/>
                </a:cubicBezTo>
                <a:cubicBezTo>
                  <a:pt x="2610371" y="692944"/>
                  <a:pt x="2603534" y="671597"/>
                  <a:pt x="2600800" y="644975"/>
                </a:cubicBezTo>
                <a:lnTo>
                  <a:pt x="2600608" y="640989"/>
                </a:lnTo>
                <a:lnTo>
                  <a:pt x="2591796" y="654630"/>
                </a:lnTo>
                <a:cubicBezTo>
                  <a:pt x="2584708" y="663951"/>
                  <a:pt x="2576438" y="673448"/>
                  <a:pt x="2566988" y="683122"/>
                </a:cubicBezTo>
                <a:cubicBezTo>
                  <a:pt x="2529186" y="722115"/>
                  <a:pt x="2493913" y="741611"/>
                  <a:pt x="2461171" y="741611"/>
                </a:cubicBezTo>
                <a:cubicBezTo>
                  <a:pt x="2406700" y="741611"/>
                  <a:pt x="2379465" y="709613"/>
                  <a:pt x="2379465" y="645617"/>
                </a:cubicBezTo>
                <a:cubicBezTo>
                  <a:pt x="2379465" y="638175"/>
                  <a:pt x="2379762" y="630288"/>
                  <a:pt x="2380357" y="621953"/>
                </a:cubicBezTo>
                <a:cubicBezTo>
                  <a:pt x="2380953" y="611535"/>
                  <a:pt x="2381846" y="600968"/>
                  <a:pt x="2383037" y="590253"/>
                </a:cubicBezTo>
                <a:cubicBezTo>
                  <a:pt x="2386013" y="562868"/>
                  <a:pt x="2390924" y="536526"/>
                  <a:pt x="2397770" y="511225"/>
                </a:cubicBezTo>
                <a:cubicBezTo>
                  <a:pt x="2405510" y="484436"/>
                  <a:pt x="2411462" y="459284"/>
                  <a:pt x="2415630" y="435769"/>
                </a:cubicBezTo>
                <a:cubicBezTo>
                  <a:pt x="2419201" y="415529"/>
                  <a:pt x="2421136" y="397967"/>
                  <a:pt x="2421434" y="383084"/>
                </a:cubicBezTo>
                <a:cubicBezTo>
                  <a:pt x="2421434" y="376238"/>
                  <a:pt x="2420392" y="370136"/>
                  <a:pt x="2418309" y="364778"/>
                </a:cubicBezTo>
                <a:cubicBezTo>
                  <a:pt x="2415630" y="358230"/>
                  <a:pt x="2411909" y="354956"/>
                  <a:pt x="2407146" y="354956"/>
                </a:cubicBezTo>
                <a:cubicBezTo>
                  <a:pt x="2386906" y="354956"/>
                  <a:pt x="2357289" y="385912"/>
                  <a:pt x="2318296" y="447824"/>
                </a:cubicBezTo>
                <a:cubicBezTo>
                  <a:pt x="2279005" y="510332"/>
                  <a:pt x="2238524" y="591592"/>
                  <a:pt x="2196852" y="691605"/>
                </a:cubicBezTo>
                <a:cubicBezTo>
                  <a:pt x="2183160" y="724347"/>
                  <a:pt x="2157859" y="740718"/>
                  <a:pt x="2120950" y="740718"/>
                </a:cubicBezTo>
                <a:cubicBezTo>
                  <a:pt x="2105174" y="740718"/>
                  <a:pt x="2081659" y="738337"/>
                  <a:pt x="2050406" y="733574"/>
                </a:cubicBezTo>
                <a:cubicBezTo>
                  <a:pt x="2083743" y="646361"/>
                  <a:pt x="2112318" y="550813"/>
                  <a:pt x="2136131" y="446931"/>
                </a:cubicBezTo>
                <a:cubicBezTo>
                  <a:pt x="2157562" y="352574"/>
                  <a:pt x="2175272" y="250627"/>
                  <a:pt x="2189262" y="141089"/>
                </a:cubicBezTo>
                <a:lnTo>
                  <a:pt x="2190155" y="131713"/>
                </a:lnTo>
                <a:cubicBezTo>
                  <a:pt x="2190155" y="119212"/>
                  <a:pt x="2186583" y="105222"/>
                  <a:pt x="2179440" y="89744"/>
                </a:cubicBezTo>
                <a:cubicBezTo>
                  <a:pt x="2214265" y="70098"/>
                  <a:pt x="2247156" y="60276"/>
                  <a:pt x="2278112" y="60276"/>
                </a:cubicBezTo>
                <a:close/>
                <a:moveTo>
                  <a:pt x="842368" y="20092"/>
                </a:moveTo>
                <a:cubicBezTo>
                  <a:pt x="870645" y="20092"/>
                  <a:pt x="885230" y="28129"/>
                  <a:pt x="886123" y="44202"/>
                </a:cubicBezTo>
                <a:cubicBezTo>
                  <a:pt x="886123" y="48370"/>
                  <a:pt x="885826" y="51941"/>
                  <a:pt x="885230" y="54918"/>
                </a:cubicBezTo>
                <a:cubicBezTo>
                  <a:pt x="881361" y="69801"/>
                  <a:pt x="869157" y="93018"/>
                  <a:pt x="848618" y="124570"/>
                </a:cubicBezTo>
                <a:cubicBezTo>
                  <a:pt x="828675" y="155526"/>
                  <a:pt x="814983" y="173981"/>
                  <a:pt x="807542" y="179934"/>
                </a:cubicBezTo>
                <a:cubicBezTo>
                  <a:pt x="800100" y="185589"/>
                  <a:pt x="783134" y="191245"/>
                  <a:pt x="756643" y="196900"/>
                </a:cubicBezTo>
                <a:cubicBezTo>
                  <a:pt x="724198" y="203746"/>
                  <a:pt x="707976" y="195114"/>
                  <a:pt x="707976" y="171004"/>
                </a:cubicBezTo>
                <a:cubicBezTo>
                  <a:pt x="707976" y="165348"/>
                  <a:pt x="708720" y="157312"/>
                  <a:pt x="710208" y="146894"/>
                </a:cubicBezTo>
                <a:lnTo>
                  <a:pt x="715566" y="117426"/>
                </a:lnTo>
                <a:cubicBezTo>
                  <a:pt x="720626" y="89744"/>
                  <a:pt x="723008" y="69206"/>
                  <a:pt x="722710" y="55811"/>
                </a:cubicBezTo>
                <a:cubicBezTo>
                  <a:pt x="722710" y="54025"/>
                  <a:pt x="722115" y="51941"/>
                  <a:pt x="720924" y="49560"/>
                </a:cubicBezTo>
                <a:lnTo>
                  <a:pt x="719584" y="46435"/>
                </a:lnTo>
                <a:cubicBezTo>
                  <a:pt x="718989" y="44947"/>
                  <a:pt x="718394" y="43905"/>
                  <a:pt x="717799" y="43309"/>
                </a:cubicBezTo>
                <a:cubicBezTo>
                  <a:pt x="757089" y="27831"/>
                  <a:pt x="798612" y="20092"/>
                  <a:pt x="842368" y="20092"/>
                </a:cubicBezTo>
                <a:close/>
                <a:moveTo>
                  <a:pt x="4589878" y="15153"/>
                </a:moveTo>
                <a:cubicBezTo>
                  <a:pt x="4596166" y="15097"/>
                  <a:pt x="4602510" y="15553"/>
                  <a:pt x="4608910" y="16520"/>
                </a:cubicBezTo>
                <a:lnTo>
                  <a:pt x="4626323" y="42416"/>
                </a:lnTo>
                <a:cubicBezTo>
                  <a:pt x="4633169" y="52537"/>
                  <a:pt x="4639122" y="61020"/>
                  <a:pt x="4644182" y="67866"/>
                </a:cubicBezTo>
                <a:cubicBezTo>
                  <a:pt x="4658172" y="86618"/>
                  <a:pt x="4673055" y="102394"/>
                  <a:pt x="4688831" y="115193"/>
                </a:cubicBezTo>
                <a:lnTo>
                  <a:pt x="4738391" y="152252"/>
                </a:lnTo>
                <a:cubicBezTo>
                  <a:pt x="4742558" y="155823"/>
                  <a:pt x="4744641" y="158502"/>
                  <a:pt x="4744641" y="160288"/>
                </a:cubicBezTo>
                <a:cubicBezTo>
                  <a:pt x="4744641" y="165348"/>
                  <a:pt x="4739879" y="169664"/>
                  <a:pt x="4730354" y="173236"/>
                </a:cubicBezTo>
                <a:cubicBezTo>
                  <a:pt x="4721424" y="176213"/>
                  <a:pt x="4713090" y="177106"/>
                  <a:pt x="4705351" y="175915"/>
                </a:cubicBezTo>
                <a:cubicBezTo>
                  <a:pt x="4650284" y="164902"/>
                  <a:pt x="4602361" y="148382"/>
                  <a:pt x="4561582" y="126356"/>
                </a:cubicBezTo>
                <a:cubicBezTo>
                  <a:pt x="4521399" y="104627"/>
                  <a:pt x="4501307" y="84535"/>
                  <a:pt x="4501307" y="66080"/>
                </a:cubicBezTo>
                <a:cubicBezTo>
                  <a:pt x="4501307" y="52983"/>
                  <a:pt x="4512469" y="40779"/>
                  <a:pt x="4534793" y="29468"/>
                </a:cubicBezTo>
                <a:cubicBezTo>
                  <a:pt x="4552653" y="20092"/>
                  <a:pt x="4571014" y="15320"/>
                  <a:pt x="4589878" y="15153"/>
                </a:cubicBezTo>
                <a:close/>
                <a:moveTo>
                  <a:pt x="2856328" y="15153"/>
                </a:moveTo>
                <a:cubicBezTo>
                  <a:pt x="2862616" y="15097"/>
                  <a:pt x="2868960" y="15553"/>
                  <a:pt x="2875360" y="16520"/>
                </a:cubicBezTo>
                <a:lnTo>
                  <a:pt x="2892773" y="42416"/>
                </a:lnTo>
                <a:cubicBezTo>
                  <a:pt x="2899619" y="52537"/>
                  <a:pt x="2905572" y="61020"/>
                  <a:pt x="2910632" y="67866"/>
                </a:cubicBezTo>
                <a:cubicBezTo>
                  <a:pt x="2924622" y="86618"/>
                  <a:pt x="2939505" y="102394"/>
                  <a:pt x="2955280" y="115193"/>
                </a:cubicBezTo>
                <a:lnTo>
                  <a:pt x="3004840" y="152252"/>
                </a:lnTo>
                <a:cubicBezTo>
                  <a:pt x="3009007" y="155823"/>
                  <a:pt x="3011091" y="158502"/>
                  <a:pt x="3011091" y="160288"/>
                </a:cubicBezTo>
                <a:cubicBezTo>
                  <a:pt x="3011091" y="165348"/>
                  <a:pt x="3006328" y="169664"/>
                  <a:pt x="2996803" y="173236"/>
                </a:cubicBezTo>
                <a:cubicBezTo>
                  <a:pt x="2987874" y="176213"/>
                  <a:pt x="2979539" y="177106"/>
                  <a:pt x="2971800" y="175915"/>
                </a:cubicBezTo>
                <a:cubicBezTo>
                  <a:pt x="2916734" y="164902"/>
                  <a:pt x="2868811" y="148382"/>
                  <a:pt x="2828032" y="126356"/>
                </a:cubicBezTo>
                <a:cubicBezTo>
                  <a:pt x="2787849" y="104627"/>
                  <a:pt x="2767757" y="84535"/>
                  <a:pt x="2767757" y="66080"/>
                </a:cubicBezTo>
                <a:cubicBezTo>
                  <a:pt x="2767757" y="52983"/>
                  <a:pt x="2778919" y="40779"/>
                  <a:pt x="2801243" y="29468"/>
                </a:cubicBezTo>
                <a:cubicBezTo>
                  <a:pt x="2819103" y="20092"/>
                  <a:pt x="2837464" y="15320"/>
                  <a:pt x="2856328" y="15153"/>
                </a:cubicBezTo>
                <a:close/>
                <a:moveTo>
                  <a:pt x="264319" y="0"/>
                </a:moveTo>
                <a:cubicBezTo>
                  <a:pt x="259557" y="13990"/>
                  <a:pt x="262533" y="52686"/>
                  <a:pt x="273249" y="116086"/>
                </a:cubicBezTo>
                <a:cubicBezTo>
                  <a:pt x="278607" y="147936"/>
                  <a:pt x="285304" y="179934"/>
                  <a:pt x="293341" y="212081"/>
                </a:cubicBezTo>
                <a:cubicBezTo>
                  <a:pt x="302270" y="248692"/>
                  <a:pt x="312391" y="282625"/>
                  <a:pt x="323702" y="313879"/>
                </a:cubicBezTo>
                <a:cubicBezTo>
                  <a:pt x="346026" y="287388"/>
                  <a:pt x="365671" y="263426"/>
                  <a:pt x="382638" y="241995"/>
                </a:cubicBezTo>
                <a:cubicBezTo>
                  <a:pt x="401985" y="217587"/>
                  <a:pt x="418356" y="195858"/>
                  <a:pt x="431751" y="176808"/>
                </a:cubicBezTo>
                <a:cubicBezTo>
                  <a:pt x="462112" y="133053"/>
                  <a:pt x="477292" y="101650"/>
                  <a:pt x="477292" y="82600"/>
                </a:cubicBezTo>
                <a:cubicBezTo>
                  <a:pt x="477292" y="65931"/>
                  <a:pt x="474613" y="52090"/>
                  <a:pt x="469256" y="41077"/>
                </a:cubicBezTo>
                <a:cubicBezTo>
                  <a:pt x="492770" y="30957"/>
                  <a:pt x="516732" y="25897"/>
                  <a:pt x="541140" y="25897"/>
                </a:cubicBezTo>
                <a:cubicBezTo>
                  <a:pt x="582811" y="25897"/>
                  <a:pt x="603647" y="41672"/>
                  <a:pt x="603647" y="73224"/>
                </a:cubicBezTo>
                <a:cubicBezTo>
                  <a:pt x="603647" y="100013"/>
                  <a:pt x="591146" y="131118"/>
                  <a:pt x="566143" y="166539"/>
                </a:cubicBezTo>
                <a:cubicBezTo>
                  <a:pt x="547986" y="192733"/>
                  <a:pt x="518071" y="227261"/>
                  <a:pt x="476399" y="270123"/>
                </a:cubicBezTo>
                <a:cubicBezTo>
                  <a:pt x="461219" y="285899"/>
                  <a:pt x="441871" y="305693"/>
                  <a:pt x="418356" y="329506"/>
                </a:cubicBezTo>
                <a:lnTo>
                  <a:pt x="356741" y="390674"/>
                </a:lnTo>
                <a:cubicBezTo>
                  <a:pt x="365969" y="418654"/>
                  <a:pt x="378917" y="451099"/>
                  <a:pt x="395586" y="488008"/>
                </a:cubicBezTo>
                <a:cubicBezTo>
                  <a:pt x="408980" y="517476"/>
                  <a:pt x="424012" y="548134"/>
                  <a:pt x="440681" y="579984"/>
                </a:cubicBezTo>
                <a:cubicBezTo>
                  <a:pt x="466279" y="627906"/>
                  <a:pt x="501700" y="659309"/>
                  <a:pt x="546944" y="674192"/>
                </a:cubicBezTo>
                <a:cubicBezTo>
                  <a:pt x="526703" y="699195"/>
                  <a:pt x="503933" y="718691"/>
                  <a:pt x="478632" y="732681"/>
                </a:cubicBezTo>
                <a:cubicBezTo>
                  <a:pt x="456308" y="744885"/>
                  <a:pt x="435769" y="750987"/>
                  <a:pt x="417017" y="750987"/>
                </a:cubicBezTo>
                <a:cubicBezTo>
                  <a:pt x="386954" y="750987"/>
                  <a:pt x="356593" y="724198"/>
                  <a:pt x="325934" y="670620"/>
                </a:cubicBezTo>
                <a:cubicBezTo>
                  <a:pt x="312540" y="647403"/>
                  <a:pt x="298699" y="618530"/>
                  <a:pt x="284411" y="584002"/>
                </a:cubicBezTo>
                <a:cubicBezTo>
                  <a:pt x="272505" y="555427"/>
                  <a:pt x="259110" y="520155"/>
                  <a:pt x="244227" y="478185"/>
                </a:cubicBezTo>
                <a:cubicBezTo>
                  <a:pt x="203746" y="519559"/>
                  <a:pt x="171450" y="566440"/>
                  <a:pt x="147340" y="618828"/>
                </a:cubicBezTo>
                <a:cubicBezTo>
                  <a:pt x="124123" y="669132"/>
                  <a:pt x="116831" y="705148"/>
                  <a:pt x="125463" y="726877"/>
                </a:cubicBezTo>
                <a:cubicBezTo>
                  <a:pt x="102543" y="734914"/>
                  <a:pt x="81707" y="738932"/>
                  <a:pt x="62955" y="738932"/>
                </a:cubicBezTo>
                <a:cubicBezTo>
                  <a:pt x="20985" y="738932"/>
                  <a:pt x="0" y="726133"/>
                  <a:pt x="0" y="700534"/>
                </a:cubicBezTo>
                <a:cubicBezTo>
                  <a:pt x="0" y="675829"/>
                  <a:pt x="23813" y="630139"/>
                  <a:pt x="71438" y="563464"/>
                </a:cubicBezTo>
                <a:cubicBezTo>
                  <a:pt x="115789" y="500956"/>
                  <a:pt x="159098" y="448271"/>
                  <a:pt x="201365" y="405408"/>
                </a:cubicBezTo>
                <a:cubicBezTo>
                  <a:pt x="154931" y="287834"/>
                  <a:pt x="131713" y="192435"/>
                  <a:pt x="131713" y="119212"/>
                </a:cubicBezTo>
                <a:cubicBezTo>
                  <a:pt x="131713" y="59085"/>
                  <a:pt x="175915" y="19348"/>
                  <a:pt x="264319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2502" y="206061"/>
            <a:ext cx="11766996" cy="6426558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568063"/>
            <a:ext cx="2105319" cy="7716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" y="1538172"/>
            <a:ext cx="1038370" cy="5525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21" y="1538172"/>
            <a:ext cx="10346290" cy="9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2502" y="206061"/>
            <a:ext cx="11766996" cy="6426558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9742" y="882564"/>
            <a:ext cx="11211348" cy="5049965"/>
          </a:xfrm>
          <a:custGeom>
            <a:avLst/>
            <a:gdLst/>
            <a:ahLst/>
            <a:cxnLst/>
            <a:rect l="l" t="t" r="r" b="b"/>
            <a:pathLst>
              <a:path w="11211348" h="5049965">
                <a:moveTo>
                  <a:pt x="4819532" y="5008422"/>
                </a:moveTo>
                <a:cubicBezTo>
                  <a:pt x="4824409" y="5008554"/>
                  <a:pt x="4828471" y="5010314"/>
                  <a:pt x="4831720" y="5013702"/>
                </a:cubicBezTo>
                <a:cubicBezTo>
                  <a:pt x="4834969" y="5017091"/>
                  <a:pt x="4836655" y="5021314"/>
                  <a:pt x="4836780" y="5026374"/>
                </a:cubicBezTo>
                <a:cubicBezTo>
                  <a:pt x="4836685" y="5031449"/>
                  <a:pt x="4835027" y="5035731"/>
                  <a:pt x="4831808" y="5039222"/>
                </a:cubicBezTo>
                <a:cubicBezTo>
                  <a:pt x="4828589" y="5042713"/>
                  <a:pt x="4824380" y="5044531"/>
                  <a:pt x="4819181" y="5044678"/>
                </a:cubicBezTo>
                <a:cubicBezTo>
                  <a:pt x="4813966" y="5044531"/>
                  <a:pt x="4809699" y="5042713"/>
                  <a:pt x="4806377" y="5039222"/>
                </a:cubicBezTo>
                <a:cubicBezTo>
                  <a:pt x="4803055" y="5035731"/>
                  <a:pt x="4801339" y="5031449"/>
                  <a:pt x="4801229" y="5026374"/>
                </a:cubicBezTo>
                <a:cubicBezTo>
                  <a:pt x="4801354" y="5021314"/>
                  <a:pt x="4803128" y="5017091"/>
                  <a:pt x="4806553" y="5013702"/>
                </a:cubicBezTo>
                <a:cubicBezTo>
                  <a:pt x="4809978" y="5010314"/>
                  <a:pt x="4814304" y="5008554"/>
                  <a:pt x="4819532" y="5008422"/>
                </a:cubicBezTo>
                <a:close/>
                <a:moveTo>
                  <a:pt x="3062753" y="5008422"/>
                </a:moveTo>
                <a:cubicBezTo>
                  <a:pt x="3067783" y="5008554"/>
                  <a:pt x="3071890" y="5010314"/>
                  <a:pt x="3075072" y="5013702"/>
                </a:cubicBezTo>
                <a:cubicBezTo>
                  <a:pt x="3078254" y="5017091"/>
                  <a:pt x="3079897" y="5021314"/>
                  <a:pt x="3080000" y="5026374"/>
                </a:cubicBezTo>
                <a:cubicBezTo>
                  <a:pt x="3079919" y="5031449"/>
                  <a:pt x="3078320" y="5035731"/>
                  <a:pt x="3075204" y="5039222"/>
                </a:cubicBezTo>
                <a:cubicBezTo>
                  <a:pt x="3072087" y="5042713"/>
                  <a:pt x="3067937" y="5044531"/>
                  <a:pt x="3062753" y="5044678"/>
                </a:cubicBezTo>
                <a:cubicBezTo>
                  <a:pt x="3057539" y="5044531"/>
                  <a:pt x="3053271" y="5042713"/>
                  <a:pt x="3049949" y="5039222"/>
                </a:cubicBezTo>
                <a:cubicBezTo>
                  <a:pt x="3046628" y="5035731"/>
                  <a:pt x="3044911" y="5031449"/>
                  <a:pt x="3044802" y="5026374"/>
                </a:cubicBezTo>
                <a:cubicBezTo>
                  <a:pt x="3044933" y="5021314"/>
                  <a:pt x="3046694" y="5017091"/>
                  <a:pt x="3050081" y="5013702"/>
                </a:cubicBezTo>
                <a:cubicBezTo>
                  <a:pt x="3053469" y="5010314"/>
                  <a:pt x="3057692" y="5008554"/>
                  <a:pt x="3062753" y="5008422"/>
                </a:cubicBezTo>
                <a:close/>
                <a:moveTo>
                  <a:pt x="7235396" y="4939699"/>
                </a:moveTo>
                <a:cubicBezTo>
                  <a:pt x="7241454" y="4939809"/>
                  <a:pt x="7246236" y="4941790"/>
                  <a:pt x="7249742" y="4945641"/>
                </a:cubicBezTo>
                <a:cubicBezTo>
                  <a:pt x="7253248" y="4949492"/>
                  <a:pt x="7255037" y="4954552"/>
                  <a:pt x="7255111" y="4960824"/>
                </a:cubicBezTo>
                <a:cubicBezTo>
                  <a:pt x="7255008" y="4967337"/>
                  <a:pt x="7252925" y="4972794"/>
                  <a:pt x="7248862" y="4977195"/>
                </a:cubicBezTo>
                <a:cubicBezTo>
                  <a:pt x="7244798" y="4981596"/>
                  <a:pt x="7239371" y="4983885"/>
                  <a:pt x="7232579" y="4984061"/>
                </a:cubicBezTo>
                <a:cubicBezTo>
                  <a:pt x="7226689" y="4983922"/>
                  <a:pt x="7222010" y="4981912"/>
                  <a:pt x="7218541" y="4978032"/>
                </a:cubicBezTo>
                <a:cubicBezTo>
                  <a:pt x="7215072" y="4974151"/>
                  <a:pt x="7213297" y="4969237"/>
                  <a:pt x="7213216" y="4963289"/>
                </a:cubicBezTo>
                <a:cubicBezTo>
                  <a:pt x="7213326" y="4956606"/>
                  <a:pt x="7215395" y="4951046"/>
                  <a:pt x="7219421" y="4946609"/>
                </a:cubicBezTo>
                <a:cubicBezTo>
                  <a:pt x="7223448" y="4942171"/>
                  <a:pt x="7228772" y="4939868"/>
                  <a:pt x="7235396" y="4939699"/>
                </a:cubicBezTo>
                <a:close/>
                <a:moveTo>
                  <a:pt x="5917359" y="4830051"/>
                </a:moveTo>
                <a:cubicBezTo>
                  <a:pt x="5905362" y="4830161"/>
                  <a:pt x="5893497" y="4836552"/>
                  <a:pt x="5881764" y="4849223"/>
                </a:cubicBezTo>
                <a:cubicBezTo>
                  <a:pt x="5870032" y="4861895"/>
                  <a:pt x="5861691" y="4880188"/>
                  <a:pt x="5856742" y="4904104"/>
                </a:cubicBezTo>
                <a:lnTo>
                  <a:pt x="5848283" y="4951679"/>
                </a:lnTo>
                <a:cubicBezTo>
                  <a:pt x="5852013" y="4954697"/>
                  <a:pt x="5856624" y="4957033"/>
                  <a:pt x="5862116" y="4958685"/>
                </a:cubicBezTo>
                <a:cubicBezTo>
                  <a:pt x="5867608" y="4960338"/>
                  <a:pt x="5873805" y="4961175"/>
                  <a:pt x="5880707" y="4961197"/>
                </a:cubicBezTo>
                <a:cubicBezTo>
                  <a:pt x="5893435" y="4960895"/>
                  <a:pt x="5905022" y="4956290"/>
                  <a:pt x="5915467" y="4947383"/>
                </a:cubicBezTo>
                <a:cubicBezTo>
                  <a:pt x="5925911" y="4938476"/>
                  <a:pt x="5934260" y="4927081"/>
                  <a:pt x="5940514" y="4913199"/>
                </a:cubicBezTo>
                <a:cubicBezTo>
                  <a:pt x="5946769" y="4899317"/>
                  <a:pt x="5949975" y="4884763"/>
                  <a:pt x="5950135" y="4869536"/>
                </a:cubicBezTo>
                <a:cubicBezTo>
                  <a:pt x="5950311" y="4860025"/>
                  <a:pt x="5947932" y="4851197"/>
                  <a:pt x="5942998" y="4843051"/>
                </a:cubicBezTo>
                <a:cubicBezTo>
                  <a:pt x="5938064" y="4834906"/>
                  <a:pt x="5929517" y="4830573"/>
                  <a:pt x="5917359" y="4830051"/>
                </a:cubicBezTo>
                <a:close/>
                <a:moveTo>
                  <a:pt x="2974473" y="4830051"/>
                </a:moveTo>
                <a:cubicBezTo>
                  <a:pt x="2961398" y="4830301"/>
                  <a:pt x="2949293" y="4836324"/>
                  <a:pt x="2938157" y="4848119"/>
                </a:cubicBezTo>
                <a:cubicBezTo>
                  <a:pt x="2927021" y="4859915"/>
                  <a:pt x="2919147" y="4875985"/>
                  <a:pt x="2914534" y="4896329"/>
                </a:cubicBezTo>
                <a:lnTo>
                  <a:pt x="2910656" y="4914309"/>
                </a:lnTo>
                <a:cubicBezTo>
                  <a:pt x="2909929" y="4917122"/>
                  <a:pt x="2909356" y="4920310"/>
                  <a:pt x="2908937" y="4923872"/>
                </a:cubicBezTo>
                <a:cubicBezTo>
                  <a:pt x="2908519" y="4927434"/>
                  <a:pt x="2908386" y="4931415"/>
                  <a:pt x="2908541" y="4935814"/>
                </a:cubicBezTo>
                <a:cubicBezTo>
                  <a:pt x="2908541" y="4943966"/>
                  <a:pt x="2910832" y="4950224"/>
                  <a:pt x="2915416" y="4954587"/>
                </a:cubicBezTo>
                <a:cubicBezTo>
                  <a:pt x="2919999" y="4958950"/>
                  <a:pt x="2926874" y="4961153"/>
                  <a:pt x="2936042" y="4961197"/>
                </a:cubicBezTo>
                <a:cubicBezTo>
                  <a:pt x="2950792" y="4960782"/>
                  <a:pt x="2963445" y="4955776"/>
                  <a:pt x="2974003" y="4946181"/>
                </a:cubicBezTo>
                <a:cubicBezTo>
                  <a:pt x="2984561" y="4936587"/>
                  <a:pt x="2992670" y="4924896"/>
                  <a:pt x="2998331" y="4911110"/>
                </a:cubicBezTo>
                <a:cubicBezTo>
                  <a:pt x="3003992" y="4897324"/>
                  <a:pt x="3006852" y="4883936"/>
                  <a:pt x="3006911" y="4870947"/>
                </a:cubicBezTo>
                <a:cubicBezTo>
                  <a:pt x="3007014" y="4859988"/>
                  <a:pt x="3004516" y="4850528"/>
                  <a:pt x="2999418" y="4842566"/>
                </a:cubicBezTo>
                <a:cubicBezTo>
                  <a:pt x="2994320" y="4834605"/>
                  <a:pt x="2986005" y="4830433"/>
                  <a:pt x="2974473" y="4830051"/>
                </a:cubicBezTo>
                <a:close/>
                <a:moveTo>
                  <a:pt x="4681532" y="4829346"/>
                </a:moveTo>
                <a:cubicBezTo>
                  <a:pt x="4667766" y="4829601"/>
                  <a:pt x="4655435" y="4833910"/>
                  <a:pt x="4644541" y="4842273"/>
                </a:cubicBezTo>
                <a:cubicBezTo>
                  <a:pt x="4633646" y="4850636"/>
                  <a:pt x="4625022" y="4861526"/>
                  <a:pt x="4618670" y="4874942"/>
                </a:cubicBezTo>
                <a:cubicBezTo>
                  <a:pt x="4612317" y="4888358"/>
                  <a:pt x="4609072" y="4902774"/>
                  <a:pt x="4608932" y="4918187"/>
                </a:cubicBezTo>
                <a:cubicBezTo>
                  <a:pt x="4608705" y="4928881"/>
                  <a:pt x="4610922" y="4938429"/>
                  <a:pt x="4615584" y="4946831"/>
                </a:cubicBezTo>
                <a:cubicBezTo>
                  <a:pt x="4620247" y="4955234"/>
                  <a:pt x="4628720" y="4959670"/>
                  <a:pt x="4641003" y="4960140"/>
                </a:cubicBezTo>
                <a:cubicBezTo>
                  <a:pt x="4652787" y="4959868"/>
                  <a:pt x="4664197" y="4953978"/>
                  <a:pt x="4675232" y="4942469"/>
                </a:cubicBezTo>
                <a:cubicBezTo>
                  <a:pt x="4686268" y="4930960"/>
                  <a:pt x="4693889" y="4915462"/>
                  <a:pt x="4698096" y="4895977"/>
                </a:cubicBezTo>
                <a:lnTo>
                  <a:pt x="4709726" y="4836397"/>
                </a:lnTo>
                <a:cubicBezTo>
                  <a:pt x="4706701" y="4834407"/>
                  <a:pt x="4702795" y="4832747"/>
                  <a:pt x="4698008" y="4831418"/>
                </a:cubicBezTo>
                <a:cubicBezTo>
                  <a:pt x="4693221" y="4830088"/>
                  <a:pt x="4687729" y="4829398"/>
                  <a:pt x="4681532" y="4829346"/>
                </a:cubicBezTo>
                <a:close/>
                <a:moveTo>
                  <a:pt x="3309933" y="4829346"/>
                </a:moveTo>
                <a:cubicBezTo>
                  <a:pt x="3296167" y="4829601"/>
                  <a:pt x="3283837" y="4833910"/>
                  <a:pt x="3272941" y="4842273"/>
                </a:cubicBezTo>
                <a:cubicBezTo>
                  <a:pt x="3262047" y="4850636"/>
                  <a:pt x="3253424" y="4861526"/>
                  <a:pt x="3247071" y="4874942"/>
                </a:cubicBezTo>
                <a:cubicBezTo>
                  <a:pt x="3240718" y="4888358"/>
                  <a:pt x="3237473" y="4902774"/>
                  <a:pt x="3237334" y="4918187"/>
                </a:cubicBezTo>
                <a:cubicBezTo>
                  <a:pt x="3237106" y="4928881"/>
                  <a:pt x="3239323" y="4938429"/>
                  <a:pt x="3243986" y="4946831"/>
                </a:cubicBezTo>
                <a:cubicBezTo>
                  <a:pt x="3248648" y="4955234"/>
                  <a:pt x="3257121" y="4959670"/>
                  <a:pt x="3269405" y="4960140"/>
                </a:cubicBezTo>
                <a:cubicBezTo>
                  <a:pt x="3281188" y="4959868"/>
                  <a:pt x="3292598" y="4953978"/>
                  <a:pt x="3303633" y="4942469"/>
                </a:cubicBezTo>
                <a:cubicBezTo>
                  <a:pt x="3314669" y="4930960"/>
                  <a:pt x="3322290" y="4915462"/>
                  <a:pt x="3326497" y="4895977"/>
                </a:cubicBezTo>
                <a:lnTo>
                  <a:pt x="3338128" y="4836397"/>
                </a:lnTo>
                <a:cubicBezTo>
                  <a:pt x="3335102" y="4834407"/>
                  <a:pt x="3331196" y="4832747"/>
                  <a:pt x="3326409" y="4831418"/>
                </a:cubicBezTo>
                <a:cubicBezTo>
                  <a:pt x="3321622" y="4830088"/>
                  <a:pt x="3316130" y="4829398"/>
                  <a:pt x="3309933" y="4829346"/>
                </a:cubicBezTo>
                <a:close/>
                <a:moveTo>
                  <a:pt x="1604607" y="4829346"/>
                </a:moveTo>
                <a:cubicBezTo>
                  <a:pt x="1591516" y="4829566"/>
                  <a:pt x="1579556" y="4833749"/>
                  <a:pt x="1568724" y="4841894"/>
                </a:cubicBezTo>
                <a:cubicBezTo>
                  <a:pt x="1557892" y="4850040"/>
                  <a:pt x="1549195" y="4860829"/>
                  <a:pt x="1542631" y="4874263"/>
                </a:cubicBezTo>
                <a:cubicBezTo>
                  <a:pt x="1536068" y="4887697"/>
                  <a:pt x="1532644" y="4902456"/>
                  <a:pt x="1532359" y="4918540"/>
                </a:cubicBezTo>
                <a:cubicBezTo>
                  <a:pt x="1532469" y="4931841"/>
                  <a:pt x="1535156" y="4942079"/>
                  <a:pt x="1540421" y="4949255"/>
                </a:cubicBezTo>
                <a:cubicBezTo>
                  <a:pt x="1545685" y="4956431"/>
                  <a:pt x="1552866" y="4960059"/>
                  <a:pt x="1561963" y="4960140"/>
                </a:cubicBezTo>
                <a:cubicBezTo>
                  <a:pt x="1576067" y="4959574"/>
                  <a:pt x="1588651" y="4952950"/>
                  <a:pt x="1599716" y="4940266"/>
                </a:cubicBezTo>
                <a:cubicBezTo>
                  <a:pt x="1610781" y="4927581"/>
                  <a:pt x="1618167" y="4912231"/>
                  <a:pt x="1621875" y="4894214"/>
                </a:cubicBezTo>
                <a:lnTo>
                  <a:pt x="1633152" y="4835340"/>
                </a:lnTo>
                <a:cubicBezTo>
                  <a:pt x="1630311" y="4833702"/>
                  <a:pt x="1626479" y="4832306"/>
                  <a:pt x="1621655" y="4831153"/>
                </a:cubicBezTo>
                <a:cubicBezTo>
                  <a:pt x="1616831" y="4830000"/>
                  <a:pt x="1611147" y="4829398"/>
                  <a:pt x="1604607" y="4829346"/>
                </a:cubicBezTo>
                <a:close/>
                <a:moveTo>
                  <a:pt x="6298701" y="4828994"/>
                </a:moveTo>
                <a:cubicBezTo>
                  <a:pt x="6283839" y="4829272"/>
                  <a:pt x="6270387" y="4833847"/>
                  <a:pt x="6258346" y="4842717"/>
                </a:cubicBezTo>
                <a:cubicBezTo>
                  <a:pt x="6246305" y="4851587"/>
                  <a:pt x="6236693" y="4863082"/>
                  <a:pt x="6229510" y="4877201"/>
                </a:cubicBezTo>
                <a:cubicBezTo>
                  <a:pt x="6222327" y="4891320"/>
                  <a:pt x="6218592" y="4906393"/>
                  <a:pt x="6218305" y="4922418"/>
                </a:cubicBezTo>
                <a:cubicBezTo>
                  <a:pt x="6218114" y="4932318"/>
                  <a:pt x="6220171" y="4940985"/>
                  <a:pt x="6224476" y="4948418"/>
                </a:cubicBezTo>
                <a:cubicBezTo>
                  <a:pt x="6228781" y="4955851"/>
                  <a:pt x="6236480" y="4959758"/>
                  <a:pt x="6247572" y="4960140"/>
                </a:cubicBezTo>
                <a:cubicBezTo>
                  <a:pt x="6260259" y="4959766"/>
                  <a:pt x="6272526" y="4952582"/>
                  <a:pt x="6284373" y="4938588"/>
                </a:cubicBezTo>
                <a:cubicBezTo>
                  <a:pt x="6296220" y="4924595"/>
                  <a:pt x="6304515" y="4906037"/>
                  <a:pt x="6309260" y="4882915"/>
                </a:cubicBezTo>
                <a:lnTo>
                  <a:pt x="6319112" y="4831462"/>
                </a:lnTo>
                <a:cubicBezTo>
                  <a:pt x="6317030" y="4830896"/>
                  <a:pt x="6314332" y="4830352"/>
                  <a:pt x="6311019" y="4829831"/>
                </a:cubicBezTo>
                <a:cubicBezTo>
                  <a:pt x="6307705" y="4829310"/>
                  <a:pt x="6303599" y="4829030"/>
                  <a:pt x="6298701" y="4828994"/>
                </a:cubicBezTo>
                <a:close/>
                <a:moveTo>
                  <a:pt x="4851961" y="4828994"/>
                </a:moveTo>
                <a:cubicBezTo>
                  <a:pt x="4839658" y="4829305"/>
                  <a:pt x="4828928" y="4833658"/>
                  <a:pt x="4819772" y="4842051"/>
                </a:cubicBezTo>
                <a:cubicBezTo>
                  <a:pt x="4810616" y="4850444"/>
                  <a:pt x="4803516" y="4861012"/>
                  <a:pt x="4798474" y="4873754"/>
                </a:cubicBezTo>
                <a:cubicBezTo>
                  <a:pt x="4793431" y="4886495"/>
                  <a:pt x="4790928" y="4899544"/>
                  <a:pt x="4790965" y="4912899"/>
                </a:cubicBezTo>
                <a:cubicBezTo>
                  <a:pt x="4791075" y="4927081"/>
                  <a:pt x="4794645" y="4938554"/>
                  <a:pt x="4801674" y="4947316"/>
                </a:cubicBezTo>
                <a:cubicBezTo>
                  <a:pt x="4808704" y="4956078"/>
                  <a:pt x="4818532" y="4960588"/>
                  <a:pt x="4831159" y="4960845"/>
                </a:cubicBezTo>
                <a:cubicBezTo>
                  <a:pt x="4842786" y="4960542"/>
                  <a:pt x="4853145" y="4956212"/>
                  <a:pt x="4862238" y="4947853"/>
                </a:cubicBezTo>
                <a:cubicBezTo>
                  <a:pt x="4871331" y="4939494"/>
                  <a:pt x="4878504" y="4928922"/>
                  <a:pt x="4883759" y="4916137"/>
                </a:cubicBezTo>
                <a:cubicBezTo>
                  <a:pt x="4889012" y="4903352"/>
                  <a:pt x="4891694" y="4890169"/>
                  <a:pt x="4891802" y="4876587"/>
                </a:cubicBezTo>
                <a:cubicBezTo>
                  <a:pt x="4891878" y="4869784"/>
                  <a:pt x="4890708" y="4862746"/>
                  <a:pt x="4888290" y="4855474"/>
                </a:cubicBezTo>
                <a:cubicBezTo>
                  <a:pt x="4885872" y="4848201"/>
                  <a:pt x="4881749" y="4842025"/>
                  <a:pt x="4875924" y="4836946"/>
                </a:cubicBezTo>
                <a:cubicBezTo>
                  <a:pt x="4870097" y="4831866"/>
                  <a:pt x="4862110" y="4829216"/>
                  <a:pt x="4851961" y="4828994"/>
                </a:cubicBezTo>
                <a:close/>
                <a:moveTo>
                  <a:pt x="4250826" y="4828994"/>
                </a:moveTo>
                <a:cubicBezTo>
                  <a:pt x="4235964" y="4829272"/>
                  <a:pt x="4222512" y="4833847"/>
                  <a:pt x="4210471" y="4842717"/>
                </a:cubicBezTo>
                <a:cubicBezTo>
                  <a:pt x="4198430" y="4851587"/>
                  <a:pt x="4188818" y="4863082"/>
                  <a:pt x="4181635" y="4877201"/>
                </a:cubicBezTo>
                <a:cubicBezTo>
                  <a:pt x="4174452" y="4891320"/>
                  <a:pt x="4170717" y="4906393"/>
                  <a:pt x="4170430" y="4922418"/>
                </a:cubicBezTo>
                <a:cubicBezTo>
                  <a:pt x="4170239" y="4932318"/>
                  <a:pt x="4172296" y="4940985"/>
                  <a:pt x="4176601" y="4948418"/>
                </a:cubicBezTo>
                <a:cubicBezTo>
                  <a:pt x="4180906" y="4955851"/>
                  <a:pt x="4188604" y="4959758"/>
                  <a:pt x="4199697" y="4960140"/>
                </a:cubicBezTo>
                <a:cubicBezTo>
                  <a:pt x="4212384" y="4959766"/>
                  <a:pt x="4224651" y="4952582"/>
                  <a:pt x="4236498" y="4938588"/>
                </a:cubicBezTo>
                <a:cubicBezTo>
                  <a:pt x="4248345" y="4924595"/>
                  <a:pt x="4256641" y="4906037"/>
                  <a:pt x="4261385" y="4882915"/>
                </a:cubicBezTo>
                <a:lnTo>
                  <a:pt x="4271237" y="4831462"/>
                </a:lnTo>
                <a:cubicBezTo>
                  <a:pt x="4269155" y="4830896"/>
                  <a:pt x="4266457" y="4830352"/>
                  <a:pt x="4263144" y="4829831"/>
                </a:cubicBezTo>
                <a:cubicBezTo>
                  <a:pt x="4259830" y="4829310"/>
                  <a:pt x="4255724" y="4829030"/>
                  <a:pt x="4250826" y="4828994"/>
                </a:cubicBezTo>
                <a:close/>
                <a:moveTo>
                  <a:pt x="3498352" y="4828994"/>
                </a:moveTo>
                <a:cubicBezTo>
                  <a:pt x="3483490" y="4829272"/>
                  <a:pt x="3470039" y="4833847"/>
                  <a:pt x="3457998" y="4842717"/>
                </a:cubicBezTo>
                <a:cubicBezTo>
                  <a:pt x="3445956" y="4851587"/>
                  <a:pt x="3436344" y="4863082"/>
                  <a:pt x="3429162" y="4877201"/>
                </a:cubicBezTo>
                <a:cubicBezTo>
                  <a:pt x="3421979" y="4891320"/>
                  <a:pt x="3418244" y="4906393"/>
                  <a:pt x="3417957" y="4922418"/>
                </a:cubicBezTo>
                <a:cubicBezTo>
                  <a:pt x="3417765" y="4932318"/>
                  <a:pt x="3419822" y="4940985"/>
                  <a:pt x="3424127" y="4948418"/>
                </a:cubicBezTo>
                <a:cubicBezTo>
                  <a:pt x="3428432" y="4955851"/>
                  <a:pt x="3436130" y="4959758"/>
                  <a:pt x="3447223" y="4960140"/>
                </a:cubicBezTo>
                <a:cubicBezTo>
                  <a:pt x="3459910" y="4959766"/>
                  <a:pt x="3472177" y="4952582"/>
                  <a:pt x="3484024" y="4938588"/>
                </a:cubicBezTo>
                <a:cubicBezTo>
                  <a:pt x="3495871" y="4924595"/>
                  <a:pt x="3504167" y="4906037"/>
                  <a:pt x="3508911" y="4882915"/>
                </a:cubicBezTo>
                <a:lnTo>
                  <a:pt x="3518763" y="4831462"/>
                </a:lnTo>
                <a:cubicBezTo>
                  <a:pt x="3516682" y="4830896"/>
                  <a:pt x="3513984" y="4830352"/>
                  <a:pt x="3510670" y="4829831"/>
                </a:cubicBezTo>
                <a:cubicBezTo>
                  <a:pt x="3507356" y="4829310"/>
                  <a:pt x="3503250" y="4829030"/>
                  <a:pt x="3498352" y="4828994"/>
                </a:cubicBezTo>
                <a:close/>
                <a:moveTo>
                  <a:pt x="1974353" y="4828994"/>
                </a:moveTo>
                <a:cubicBezTo>
                  <a:pt x="1959490" y="4829272"/>
                  <a:pt x="1946039" y="4833847"/>
                  <a:pt x="1933998" y="4842717"/>
                </a:cubicBezTo>
                <a:cubicBezTo>
                  <a:pt x="1921957" y="4851587"/>
                  <a:pt x="1912345" y="4863082"/>
                  <a:pt x="1905162" y="4877201"/>
                </a:cubicBezTo>
                <a:cubicBezTo>
                  <a:pt x="1897978" y="4891320"/>
                  <a:pt x="1894244" y="4906393"/>
                  <a:pt x="1893957" y="4922418"/>
                </a:cubicBezTo>
                <a:cubicBezTo>
                  <a:pt x="1893766" y="4932318"/>
                  <a:pt x="1895823" y="4940985"/>
                  <a:pt x="1900127" y="4948418"/>
                </a:cubicBezTo>
                <a:cubicBezTo>
                  <a:pt x="1904433" y="4955851"/>
                  <a:pt x="1912130" y="4959758"/>
                  <a:pt x="1923224" y="4960140"/>
                </a:cubicBezTo>
                <a:cubicBezTo>
                  <a:pt x="1935911" y="4959766"/>
                  <a:pt x="1948177" y="4952582"/>
                  <a:pt x="1960025" y="4938588"/>
                </a:cubicBezTo>
                <a:cubicBezTo>
                  <a:pt x="1971871" y="4924595"/>
                  <a:pt x="1980168" y="4906037"/>
                  <a:pt x="1984911" y="4882915"/>
                </a:cubicBezTo>
                <a:lnTo>
                  <a:pt x="1994763" y="4831462"/>
                </a:lnTo>
                <a:cubicBezTo>
                  <a:pt x="1992681" y="4830896"/>
                  <a:pt x="1989984" y="4830352"/>
                  <a:pt x="1986670" y="4829831"/>
                </a:cubicBezTo>
                <a:cubicBezTo>
                  <a:pt x="1983357" y="4829310"/>
                  <a:pt x="1979251" y="4829030"/>
                  <a:pt x="1974353" y="4828994"/>
                </a:cubicBezTo>
                <a:close/>
                <a:moveTo>
                  <a:pt x="6829344" y="4809654"/>
                </a:moveTo>
                <a:lnTo>
                  <a:pt x="6858583" y="4809654"/>
                </a:lnTo>
                <a:lnTo>
                  <a:pt x="6825822" y="4980184"/>
                </a:lnTo>
                <a:lnTo>
                  <a:pt x="6796583" y="4980184"/>
                </a:lnTo>
                <a:close/>
                <a:moveTo>
                  <a:pt x="5314861" y="4809654"/>
                </a:moveTo>
                <a:lnTo>
                  <a:pt x="5344092" y="4809654"/>
                </a:lnTo>
                <a:lnTo>
                  <a:pt x="5311339" y="4980184"/>
                </a:lnTo>
                <a:lnTo>
                  <a:pt x="5282108" y="4980184"/>
                </a:lnTo>
                <a:close/>
                <a:moveTo>
                  <a:pt x="4971983" y="4809654"/>
                </a:moveTo>
                <a:lnTo>
                  <a:pt x="5001206" y="4809654"/>
                </a:lnTo>
                <a:lnTo>
                  <a:pt x="4968459" y="4980184"/>
                </a:lnTo>
                <a:lnTo>
                  <a:pt x="4939208" y="4980184"/>
                </a:lnTo>
                <a:close/>
                <a:moveTo>
                  <a:pt x="3086014" y="4809654"/>
                </a:moveTo>
                <a:lnTo>
                  <a:pt x="3115258" y="4809654"/>
                </a:lnTo>
                <a:lnTo>
                  <a:pt x="3082476" y="4980184"/>
                </a:lnTo>
                <a:lnTo>
                  <a:pt x="3053249" y="4980184"/>
                </a:lnTo>
                <a:close/>
                <a:moveTo>
                  <a:pt x="2654206" y="4809654"/>
                </a:moveTo>
                <a:lnTo>
                  <a:pt x="2683446" y="4809654"/>
                </a:lnTo>
                <a:lnTo>
                  <a:pt x="2665472" y="4904810"/>
                </a:lnTo>
                <a:cubicBezTo>
                  <a:pt x="2664414" y="4909552"/>
                  <a:pt x="2663622" y="4913987"/>
                  <a:pt x="2663093" y="4918113"/>
                </a:cubicBezTo>
                <a:cubicBezTo>
                  <a:pt x="2662564" y="4922240"/>
                  <a:pt x="2662299" y="4926145"/>
                  <a:pt x="2662299" y="4929831"/>
                </a:cubicBezTo>
                <a:cubicBezTo>
                  <a:pt x="2662190" y="4938774"/>
                  <a:pt x="2664260" y="4945911"/>
                  <a:pt x="2668512" y="4951241"/>
                </a:cubicBezTo>
                <a:cubicBezTo>
                  <a:pt x="2672763" y="4956572"/>
                  <a:pt x="2679855" y="4959303"/>
                  <a:pt x="2689789" y="4959435"/>
                </a:cubicBezTo>
                <a:cubicBezTo>
                  <a:pt x="2700905" y="4959193"/>
                  <a:pt x="2711889" y="4953510"/>
                  <a:pt x="2722741" y="4942387"/>
                </a:cubicBezTo>
                <a:cubicBezTo>
                  <a:pt x="2733592" y="4931263"/>
                  <a:pt x="2741052" y="4916153"/>
                  <a:pt x="2745120" y="4897056"/>
                </a:cubicBezTo>
                <a:lnTo>
                  <a:pt x="2761684" y="4809654"/>
                </a:lnTo>
                <a:lnTo>
                  <a:pt x="2790935" y="4809654"/>
                </a:lnTo>
                <a:lnTo>
                  <a:pt x="2768027" y="4930505"/>
                </a:lnTo>
                <a:cubicBezTo>
                  <a:pt x="2764562" y="4949531"/>
                  <a:pt x="2761978" y="4966091"/>
                  <a:pt x="2760274" y="4980184"/>
                </a:cubicBezTo>
                <a:lnTo>
                  <a:pt x="2733843" y="4980184"/>
                </a:lnTo>
                <a:lnTo>
                  <a:pt x="2738424" y="4948158"/>
                </a:lnTo>
                <a:lnTo>
                  <a:pt x="2737719" y="4948158"/>
                </a:lnTo>
                <a:cubicBezTo>
                  <a:pt x="2729988" y="4959359"/>
                  <a:pt x="2720869" y="4968116"/>
                  <a:pt x="2710362" y="4974428"/>
                </a:cubicBezTo>
                <a:cubicBezTo>
                  <a:pt x="2699855" y="4980740"/>
                  <a:pt x="2688886" y="4983951"/>
                  <a:pt x="2677454" y="4984061"/>
                </a:cubicBezTo>
                <a:cubicBezTo>
                  <a:pt x="2666036" y="4984429"/>
                  <a:pt x="2655854" y="4981055"/>
                  <a:pt x="2646907" y="4973941"/>
                </a:cubicBezTo>
                <a:cubicBezTo>
                  <a:pt x="2637960" y="4966827"/>
                  <a:pt x="2633239" y="4953769"/>
                  <a:pt x="2632741" y="4934765"/>
                </a:cubicBezTo>
                <a:cubicBezTo>
                  <a:pt x="2632741" y="4930735"/>
                  <a:pt x="2633004" y="4926373"/>
                  <a:pt x="2633532" y="4921682"/>
                </a:cubicBezTo>
                <a:cubicBezTo>
                  <a:pt x="2634060" y="4916990"/>
                  <a:pt x="2634852" y="4911836"/>
                  <a:pt x="2635908" y="4906219"/>
                </a:cubicBezTo>
                <a:close/>
                <a:moveTo>
                  <a:pt x="1711231" y="4809654"/>
                </a:moveTo>
                <a:lnTo>
                  <a:pt x="1740471" y="4809654"/>
                </a:lnTo>
                <a:lnTo>
                  <a:pt x="1722497" y="4904810"/>
                </a:lnTo>
                <a:cubicBezTo>
                  <a:pt x="1721440" y="4909552"/>
                  <a:pt x="1720647" y="4913987"/>
                  <a:pt x="1720118" y="4918113"/>
                </a:cubicBezTo>
                <a:cubicBezTo>
                  <a:pt x="1719590" y="4922240"/>
                  <a:pt x="1719324" y="4926145"/>
                  <a:pt x="1719324" y="4929831"/>
                </a:cubicBezTo>
                <a:cubicBezTo>
                  <a:pt x="1719216" y="4938774"/>
                  <a:pt x="1721286" y="4945911"/>
                  <a:pt x="1725537" y="4951241"/>
                </a:cubicBezTo>
                <a:cubicBezTo>
                  <a:pt x="1729788" y="4956572"/>
                  <a:pt x="1736880" y="4959303"/>
                  <a:pt x="1746815" y="4959435"/>
                </a:cubicBezTo>
                <a:cubicBezTo>
                  <a:pt x="1757930" y="4959193"/>
                  <a:pt x="1768914" y="4953510"/>
                  <a:pt x="1779767" y="4942387"/>
                </a:cubicBezTo>
                <a:cubicBezTo>
                  <a:pt x="1790618" y="4931263"/>
                  <a:pt x="1798077" y="4916153"/>
                  <a:pt x="1802145" y="4897056"/>
                </a:cubicBezTo>
                <a:lnTo>
                  <a:pt x="1818710" y="4809654"/>
                </a:lnTo>
                <a:lnTo>
                  <a:pt x="1847960" y="4809654"/>
                </a:lnTo>
                <a:lnTo>
                  <a:pt x="1825053" y="4930505"/>
                </a:lnTo>
                <a:cubicBezTo>
                  <a:pt x="1821587" y="4949531"/>
                  <a:pt x="1819002" y="4966091"/>
                  <a:pt x="1817299" y="4980184"/>
                </a:cubicBezTo>
                <a:lnTo>
                  <a:pt x="1790867" y="4980184"/>
                </a:lnTo>
                <a:lnTo>
                  <a:pt x="1795448" y="4948158"/>
                </a:lnTo>
                <a:lnTo>
                  <a:pt x="1794744" y="4948158"/>
                </a:lnTo>
                <a:cubicBezTo>
                  <a:pt x="1787013" y="4959359"/>
                  <a:pt x="1777894" y="4968116"/>
                  <a:pt x="1767387" y="4974428"/>
                </a:cubicBezTo>
                <a:cubicBezTo>
                  <a:pt x="1756881" y="4980740"/>
                  <a:pt x="1745911" y="4983951"/>
                  <a:pt x="1734479" y="4984061"/>
                </a:cubicBezTo>
                <a:cubicBezTo>
                  <a:pt x="1723061" y="4984429"/>
                  <a:pt x="1712879" y="4981055"/>
                  <a:pt x="1703932" y="4973941"/>
                </a:cubicBezTo>
                <a:cubicBezTo>
                  <a:pt x="1694986" y="4966827"/>
                  <a:pt x="1690264" y="4953769"/>
                  <a:pt x="1689765" y="4934765"/>
                </a:cubicBezTo>
                <a:cubicBezTo>
                  <a:pt x="1689765" y="4930735"/>
                  <a:pt x="1690030" y="4926373"/>
                  <a:pt x="1690558" y="4921682"/>
                </a:cubicBezTo>
                <a:cubicBezTo>
                  <a:pt x="1691085" y="4916990"/>
                  <a:pt x="1691877" y="4911836"/>
                  <a:pt x="1692932" y="4906219"/>
                </a:cubicBezTo>
                <a:close/>
                <a:moveTo>
                  <a:pt x="1390585" y="4809654"/>
                </a:moveTo>
                <a:lnTo>
                  <a:pt x="1419808" y="4809654"/>
                </a:lnTo>
                <a:lnTo>
                  <a:pt x="1387061" y="4980184"/>
                </a:lnTo>
                <a:lnTo>
                  <a:pt x="1357810" y="4980184"/>
                </a:lnTo>
                <a:close/>
                <a:moveTo>
                  <a:pt x="504760" y="4809654"/>
                </a:moveTo>
                <a:lnTo>
                  <a:pt x="533983" y="4809654"/>
                </a:lnTo>
                <a:lnTo>
                  <a:pt x="501236" y="4980184"/>
                </a:lnTo>
                <a:lnTo>
                  <a:pt x="471985" y="4980184"/>
                </a:lnTo>
                <a:close/>
                <a:moveTo>
                  <a:pt x="228536" y="4809654"/>
                </a:moveTo>
                <a:lnTo>
                  <a:pt x="257758" y="4809654"/>
                </a:lnTo>
                <a:lnTo>
                  <a:pt x="225011" y="4980184"/>
                </a:lnTo>
                <a:lnTo>
                  <a:pt x="195760" y="4980184"/>
                </a:lnTo>
                <a:close/>
                <a:moveTo>
                  <a:pt x="6979524" y="4806130"/>
                </a:moveTo>
                <a:cubicBezTo>
                  <a:pt x="6987615" y="4806262"/>
                  <a:pt x="6994869" y="4807142"/>
                  <a:pt x="7001286" y="4808771"/>
                </a:cubicBezTo>
                <a:cubicBezTo>
                  <a:pt x="7007703" y="4810399"/>
                  <a:pt x="7012314" y="4811986"/>
                  <a:pt x="7015119" y="4813531"/>
                </a:cubicBezTo>
                <a:lnTo>
                  <a:pt x="7006660" y="4836750"/>
                </a:lnTo>
                <a:cubicBezTo>
                  <a:pt x="7003320" y="4835098"/>
                  <a:pt x="6999252" y="4833643"/>
                  <a:pt x="6994458" y="4832387"/>
                </a:cubicBezTo>
                <a:cubicBezTo>
                  <a:pt x="6989663" y="4831131"/>
                  <a:pt x="6984098" y="4830470"/>
                  <a:pt x="6977762" y="4830404"/>
                </a:cubicBezTo>
                <a:cubicBezTo>
                  <a:pt x="6962890" y="4830695"/>
                  <a:pt x="6950068" y="4834969"/>
                  <a:pt x="6939295" y="4843226"/>
                </a:cubicBezTo>
                <a:cubicBezTo>
                  <a:pt x="6928522" y="4851483"/>
                  <a:pt x="6920216" y="4861972"/>
                  <a:pt x="6914378" y="4874694"/>
                </a:cubicBezTo>
                <a:cubicBezTo>
                  <a:pt x="6908538" y="4887416"/>
                  <a:pt x="6905584" y="4900621"/>
                  <a:pt x="6905515" y="4914310"/>
                </a:cubicBezTo>
                <a:cubicBezTo>
                  <a:pt x="6905537" y="4928235"/>
                  <a:pt x="6909105" y="4939252"/>
                  <a:pt x="6916219" y="4947360"/>
                </a:cubicBezTo>
                <a:cubicBezTo>
                  <a:pt x="6923334" y="4955469"/>
                  <a:pt x="6933863" y="4959611"/>
                  <a:pt x="6947806" y="4959788"/>
                </a:cubicBezTo>
                <a:cubicBezTo>
                  <a:pt x="6956455" y="4959656"/>
                  <a:pt x="6964091" y="4958598"/>
                  <a:pt x="6970713" y="4956615"/>
                </a:cubicBezTo>
                <a:cubicBezTo>
                  <a:pt x="6977336" y="4954632"/>
                  <a:pt x="6982857" y="4952517"/>
                  <a:pt x="6987277" y="4950269"/>
                </a:cubicBezTo>
                <a:lnTo>
                  <a:pt x="6990097" y="4973507"/>
                </a:lnTo>
                <a:cubicBezTo>
                  <a:pt x="6985618" y="4975778"/>
                  <a:pt x="6979157" y="4978007"/>
                  <a:pt x="6970713" y="4980190"/>
                </a:cubicBezTo>
                <a:cubicBezTo>
                  <a:pt x="6962270" y="4982375"/>
                  <a:pt x="6952285" y="4983547"/>
                  <a:pt x="6940757" y="4983708"/>
                </a:cubicBezTo>
                <a:cubicBezTo>
                  <a:pt x="6918760" y="4983233"/>
                  <a:pt x="6902337" y="4976794"/>
                  <a:pt x="6891488" y="4964388"/>
                </a:cubicBezTo>
                <a:cubicBezTo>
                  <a:pt x="6880640" y="4951984"/>
                  <a:pt x="6875227" y="4936466"/>
                  <a:pt x="6875250" y="4917835"/>
                </a:cubicBezTo>
                <a:cubicBezTo>
                  <a:pt x="6875402" y="4898143"/>
                  <a:pt x="6879871" y="4879872"/>
                  <a:pt x="6888657" y="4863021"/>
                </a:cubicBezTo>
                <a:cubicBezTo>
                  <a:pt x="6897443" y="4846171"/>
                  <a:pt x="6909636" y="4832552"/>
                  <a:pt x="6925236" y="4822164"/>
                </a:cubicBezTo>
                <a:cubicBezTo>
                  <a:pt x="6940835" y="4811777"/>
                  <a:pt x="6958931" y="4806432"/>
                  <a:pt x="6979524" y="4806130"/>
                </a:cubicBezTo>
                <a:close/>
                <a:moveTo>
                  <a:pt x="6484611" y="4805778"/>
                </a:moveTo>
                <a:cubicBezTo>
                  <a:pt x="6495353" y="4805513"/>
                  <a:pt x="6505124" y="4808945"/>
                  <a:pt x="6513924" y="4816073"/>
                </a:cubicBezTo>
                <a:cubicBezTo>
                  <a:pt x="6522724" y="4823201"/>
                  <a:pt x="6527387" y="4835614"/>
                  <a:pt x="6527915" y="4853311"/>
                </a:cubicBezTo>
                <a:cubicBezTo>
                  <a:pt x="6527893" y="4857122"/>
                  <a:pt x="6527585" y="4861483"/>
                  <a:pt x="6526991" y="4866395"/>
                </a:cubicBezTo>
                <a:cubicBezTo>
                  <a:pt x="6526397" y="4871307"/>
                  <a:pt x="6525650" y="4876109"/>
                  <a:pt x="6524748" y="4880801"/>
                </a:cubicBezTo>
                <a:lnTo>
                  <a:pt x="6505744" y="4980184"/>
                </a:lnTo>
                <a:lnTo>
                  <a:pt x="6476505" y="4980184"/>
                </a:lnTo>
                <a:lnTo>
                  <a:pt x="6495183" y="4881857"/>
                </a:lnTo>
                <a:cubicBezTo>
                  <a:pt x="6495903" y="4878458"/>
                  <a:pt x="6496490" y="4874861"/>
                  <a:pt x="6496946" y="4871065"/>
                </a:cubicBezTo>
                <a:cubicBezTo>
                  <a:pt x="6497401" y="4867269"/>
                  <a:pt x="6497636" y="4863583"/>
                  <a:pt x="6497651" y="4860007"/>
                </a:cubicBezTo>
                <a:cubicBezTo>
                  <a:pt x="6497790" y="4851204"/>
                  <a:pt x="6495837" y="4844053"/>
                  <a:pt x="6491792" y="4838553"/>
                </a:cubicBezTo>
                <a:cubicBezTo>
                  <a:pt x="6487746" y="4833054"/>
                  <a:pt x="6480771" y="4830220"/>
                  <a:pt x="6470866" y="4830051"/>
                </a:cubicBezTo>
                <a:cubicBezTo>
                  <a:pt x="6463746" y="4830099"/>
                  <a:pt x="6456214" y="4832784"/>
                  <a:pt x="6448272" y="4838105"/>
                </a:cubicBezTo>
                <a:cubicBezTo>
                  <a:pt x="6440329" y="4843426"/>
                  <a:pt x="6433111" y="4851097"/>
                  <a:pt x="6426617" y="4861117"/>
                </a:cubicBezTo>
                <a:cubicBezTo>
                  <a:pt x="6420124" y="4871137"/>
                  <a:pt x="6415490" y="4883220"/>
                  <a:pt x="6412716" y="4897364"/>
                </a:cubicBezTo>
                <a:lnTo>
                  <a:pt x="6397209" y="4980184"/>
                </a:lnTo>
                <a:lnTo>
                  <a:pt x="6367958" y="4980184"/>
                </a:lnTo>
                <a:lnTo>
                  <a:pt x="6390866" y="4859334"/>
                </a:lnTo>
                <a:cubicBezTo>
                  <a:pt x="6392768" y="4849821"/>
                  <a:pt x="6394338" y="4840925"/>
                  <a:pt x="6395580" y="4832645"/>
                </a:cubicBezTo>
                <a:cubicBezTo>
                  <a:pt x="6396820" y="4824364"/>
                  <a:pt x="6397951" y="4816702"/>
                  <a:pt x="6398971" y="4809654"/>
                </a:cubicBezTo>
                <a:lnTo>
                  <a:pt x="6425051" y="4809654"/>
                </a:lnTo>
                <a:lnTo>
                  <a:pt x="6420822" y="4843091"/>
                </a:lnTo>
                <a:lnTo>
                  <a:pt x="6421527" y="4843091"/>
                </a:lnTo>
                <a:cubicBezTo>
                  <a:pt x="6429221" y="4831060"/>
                  <a:pt x="6438502" y="4821848"/>
                  <a:pt x="6449368" y="4815455"/>
                </a:cubicBezTo>
                <a:cubicBezTo>
                  <a:pt x="6460235" y="4809062"/>
                  <a:pt x="6471983" y="4805836"/>
                  <a:pt x="6484611" y="4805778"/>
                </a:cubicBezTo>
                <a:close/>
                <a:moveTo>
                  <a:pt x="6306093" y="4805778"/>
                </a:moveTo>
                <a:cubicBezTo>
                  <a:pt x="6314355" y="4805814"/>
                  <a:pt x="6322554" y="4806445"/>
                  <a:pt x="6330692" y="4807670"/>
                </a:cubicBezTo>
                <a:cubicBezTo>
                  <a:pt x="6338829" y="4808895"/>
                  <a:pt x="6345890" y="4810496"/>
                  <a:pt x="6351874" y="4812473"/>
                </a:cubicBezTo>
                <a:lnTo>
                  <a:pt x="6334605" y="4901262"/>
                </a:lnTo>
                <a:cubicBezTo>
                  <a:pt x="6331786" y="4916309"/>
                  <a:pt x="6329760" y="4930784"/>
                  <a:pt x="6328526" y="4944687"/>
                </a:cubicBezTo>
                <a:cubicBezTo>
                  <a:pt x="6327293" y="4958589"/>
                  <a:pt x="6326852" y="4970422"/>
                  <a:pt x="6327204" y="4980184"/>
                </a:cubicBezTo>
                <a:lnTo>
                  <a:pt x="6300112" y="4980184"/>
                </a:lnTo>
                <a:cubicBezTo>
                  <a:pt x="6300141" y="4974978"/>
                  <a:pt x="6300522" y="4968562"/>
                  <a:pt x="6301255" y="4960938"/>
                </a:cubicBezTo>
                <a:cubicBezTo>
                  <a:pt x="6301988" y="4953313"/>
                  <a:pt x="6302897" y="4945056"/>
                  <a:pt x="6303982" y="4936167"/>
                </a:cubicBezTo>
                <a:lnTo>
                  <a:pt x="6303278" y="4936167"/>
                </a:lnTo>
                <a:cubicBezTo>
                  <a:pt x="6293864" y="4953576"/>
                  <a:pt x="6283522" y="4965962"/>
                  <a:pt x="6272254" y="4973325"/>
                </a:cubicBezTo>
                <a:cubicBezTo>
                  <a:pt x="6260986" y="4980689"/>
                  <a:pt x="6249232" y="4984267"/>
                  <a:pt x="6236993" y="4984061"/>
                </a:cubicBezTo>
                <a:cubicBezTo>
                  <a:pt x="6221851" y="4983740"/>
                  <a:pt x="6209948" y="4978402"/>
                  <a:pt x="6201286" y="4968046"/>
                </a:cubicBezTo>
                <a:cubicBezTo>
                  <a:pt x="6192623" y="4957691"/>
                  <a:pt x="6188209" y="4944244"/>
                  <a:pt x="6188041" y="4927706"/>
                </a:cubicBezTo>
                <a:cubicBezTo>
                  <a:pt x="6188120" y="4907555"/>
                  <a:pt x="6192812" y="4888244"/>
                  <a:pt x="6202116" y="4869772"/>
                </a:cubicBezTo>
                <a:cubicBezTo>
                  <a:pt x="6211419" y="4851300"/>
                  <a:pt x="6224856" y="4836118"/>
                  <a:pt x="6242425" y="4824227"/>
                </a:cubicBezTo>
                <a:cubicBezTo>
                  <a:pt x="6259994" y="4812336"/>
                  <a:pt x="6281217" y="4806187"/>
                  <a:pt x="6306093" y="4805778"/>
                </a:cubicBezTo>
                <a:close/>
                <a:moveTo>
                  <a:pt x="5927931" y="4805778"/>
                </a:moveTo>
                <a:cubicBezTo>
                  <a:pt x="5940223" y="4805958"/>
                  <a:pt x="5950235" y="4808961"/>
                  <a:pt x="5957972" y="4814787"/>
                </a:cubicBezTo>
                <a:cubicBezTo>
                  <a:pt x="5965707" y="4820613"/>
                  <a:pt x="5971388" y="4828182"/>
                  <a:pt x="5975015" y="4837494"/>
                </a:cubicBezTo>
                <a:cubicBezTo>
                  <a:pt x="5978641" y="4846807"/>
                  <a:pt x="5980436" y="4856782"/>
                  <a:pt x="5980399" y="4867421"/>
                </a:cubicBezTo>
                <a:cubicBezTo>
                  <a:pt x="5980219" y="4887729"/>
                  <a:pt x="5975806" y="4906687"/>
                  <a:pt x="5967162" y="4924297"/>
                </a:cubicBezTo>
                <a:cubicBezTo>
                  <a:pt x="5958517" y="4941907"/>
                  <a:pt x="5946720" y="4956188"/>
                  <a:pt x="5931771" y="4967139"/>
                </a:cubicBezTo>
                <a:cubicBezTo>
                  <a:pt x="5916822" y="4978090"/>
                  <a:pt x="5899800" y="4983731"/>
                  <a:pt x="5880707" y="4984061"/>
                </a:cubicBezTo>
                <a:cubicBezTo>
                  <a:pt x="5871566" y="4983980"/>
                  <a:pt x="5863945" y="4983174"/>
                  <a:pt x="5857843" y="4981643"/>
                </a:cubicBezTo>
                <a:cubicBezTo>
                  <a:pt x="5851742" y="4980111"/>
                  <a:pt x="5847028" y="4978338"/>
                  <a:pt x="5843702" y="4976323"/>
                </a:cubicBezTo>
                <a:lnTo>
                  <a:pt x="5842997" y="4976323"/>
                </a:lnTo>
                <a:lnTo>
                  <a:pt x="5829253" y="5049965"/>
                </a:lnTo>
                <a:lnTo>
                  <a:pt x="5800354" y="5049965"/>
                </a:lnTo>
                <a:lnTo>
                  <a:pt x="5834539" y="4870272"/>
                </a:lnTo>
                <a:cubicBezTo>
                  <a:pt x="5836323" y="4859883"/>
                  <a:pt x="5838042" y="4849383"/>
                  <a:pt x="5839693" y="4838773"/>
                </a:cubicBezTo>
                <a:cubicBezTo>
                  <a:pt x="5841345" y="4828164"/>
                  <a:pt x="5842799" y="4818458"/>
                  <a:pt x="5844055" y="4809654"/>
                </a:cubicBezTo>
                <a:lnTo>
                  <a:pt x="5870839" y="4809654"/>
                </a:lnTo>
                <a:lnTo>
                  <a:pt x="5865905" y="4841685"/>
                </a:lnTo>
                <a:lnTo>
                  <a:pt x="5866610" y="4841685"/>
                </a:lnTo>
                <a:cubicBezTo>
                  <a:pt x="5874495" y="4830482"/>
                  <a:pt x="5883746" y="4821724"/>
                  <a:pt x="5894363" y="4815411"/>
                </a:cubicBezTo>
                <a:cubicBezTo>
                  <a:pt x="5904980" y="4809099"/>
                  <a:pt x="5916169" y="4805887"/>
                  <a:pt x="5927931" y="4805778"/>
                </a:cubicBezTo>
                <a:close/>
                <a:moveTo>
                  <a:pt x="5474961" y="4805778"/>
                </a:moveTo>
                <a:cubicBezTo>
                  <a:pt x="5485703" y="4805513"/>
                  <a:pt x="5495474" y="4808945"/>
                  <a:pt x="5504274" y="4816073"/>
                </a:cubicBezTo>
                <a:cubicBezTo>
                  <a:pt x="5513074" y="4823201"/>
                  <a:pt x="5517737" y="4835614"/>
                  <a:pt x="5518265" y="4853311"/>
                </a:cubicBezTo>
                <a:cubicBezTo>
                  <a:pt x="5518243" y="4857122"/>
                  <a:pt x="5517935" y="4861483"/>
                  <a:pt x="5517341" y="4866395"/>
                </a:cubicBezTo>
                <a:cubicBezTo>
                  <a:pt x="5516747" y="4871307"/>
                  <a:pt x="5516000" y="4876109"/>
                  <a:pt x="5515098" y="4880801"/>
                </a:cubicBezTo>
                <a:lnTo>
                  <a:pt x="5496094" y="4980184"/>
                </a:lnTo>
                <a:lnTo>
                  <a:pt x="5466855" y="4980184"/>
                </a:lnTo>
                <a:lnTo>
                  <a:pt x="5485533" y="4881857"/>
                </a:lnTo>
                <a:cubicBezTo>
                  <a:pt x="5486253" y="4878458"/>
                  <a:pt x="5486840" y="4874861"/>
                  <a:pt x="5487296" y="4871065"/>
                </a:cubicBezTo>
                <a:cubicBezTo>
                  <a:pt x="5487751" y="4867269"/>
                  <a:pt x="5487986" y="4863583"/>
                  <a:pt x="5488001" y="4860007"/>
                </a:cubicBezTo>
                <a:cubicBezTo>
                  <a:pt x="5488140" y="4851204"/>
                  <a:pt x="5486187" y="4844053"/>
                  <a:pt x="5482142" y="4838553"/>
                </a:cubicBezTo>
                <a:cubicBezTo>
                  <a:pt x="5478096" y="4833054"/>
                  <a:pt x="5471121" y="4830220"/>
                  <a:pt x="5461216" y="4830051"/>
                </a:cubicBezTo>
                <a:cubicBezTo>
                  <a:pt x="5454096" y="4830099"/>
                  <a:pt x="5446564" y="4832784"/>
                  <a:pt x="5438622" y="4838105"/>
                </a:cubicBezTo>
                <a:cubicBezTo>
                  <a:pt x="5430679" y="4843426"/>
                  <a:pt x="5423461" y="4851097"/>
                  <a:pt x="5416967" y="4861117"/>
                </a:cubicBezTo>
                <a:cubicBezTo>
                  <a:pt x="5410474" y="4871137"/>
                  <a:pt x="5405840" y="4883220"/>
                  <a:pt x="5403066" y="4897364"/>
                </a:cubicBezTo>
                <a:lnTo>
                  <a:pt x="5387559" y="4980184"/>
                </a:lnTo>
                <a:lnTo>
                  <a:pt x="5358308" y="4980184"/>
                </a:lnTo>
                <a:lnTo>
                  <a:pt x="5381216" y="4859334"/>
                </a:lnTo>
                <a:cubicBezTo>
                  <a:pt x="5383118" y="4849821"/>
                  <a:pt x="5384688" y="4840925"/>
                  <a:pt x="5385930" y="4832645"/>
                </a:cubicBezTo>
                <a:cubicBezTo>
                  <a:pt x="5387170" y="4824364"/>
                  <a:pt x="5388301" y="4816702"/>
                  <a:pt x="5389321" y="4809654"/>
                </a:cubicBezTo>
                <a:lnTo>
                  <a:pt x="5415401" y="4809654"/>
                </a:lnTo>
                <a:lnTo>
                  <a:pt x="5411172" y="4843091"/>
                </a:lnTo>
                <a:lnTo>
                  <a:pt x="5411877" y="4843091"/>
                </a:lnTo>
                <a:cubicBezTo>
                  <a:pt x="5419571" y="4831060"/>
                  <a:pt x="5428852" y="4821848"/>
                  <a:pt x="5439718" y="4815455"/>
                </a:cubicBezTo>
                <a:cubicBezTo>
                  <a:pt x="5450585" y="4809062"/>
                  <a:pt x="5462333" y="4805836"/>
                  <a:pt x="5474961" y="4805778"/>
                </a:cubicBezTo>
                <a:close/>
                <a:moveTo>
                  <a:pt x="4855134" y="4805778"/>
                </a:moveTo>
                <a:cubicBezTo>
                  <a:pt x="4870491" y="4805984"/>
                  <a:pt x="4883085" y="4809444"/>
                  <a:pt x="4892916" y="4816158"/>
                </a:cubicBezTo>
                <a:cubicBezTo>
                  <a:pt x="4902746" y="4822872"/>
                  <a:pt x="4910012" y="4831603"/>
                  <a:pt x="4914713" y="4842352"/>
                </a:cubicBezTo>
                <a:cubicBezTo>
                  <a:pt x="4919413" y="4853100"/>
                  <a:pt x="4921748" y="4864629"/>
                  <a:pt x="4921714" y="4876940"/>
                </a:cubicBezTo>
                <a:cubicBezTo>
                  <a:pt x="4921606" y="4894799"/>
                  <a:pt x="4917676" y="4911838"/>
                  <a:pt x="4909924" y="4928058"/>
                </a:cubicBezTo>
                <a:cubicBezTo>
                  <a:pt x="4902173" y="4944278"/>
                  <a:pt x="4891248" y="4957579"/>
                  <a:pt x="4877149" y="4967962"/>
                </a:cubicBezTo>
                <a:cubicBezTo>
                  <a:pt x="4863051" y="4978345"/>
                  <a:pt x="4846428" y="4983711"/>
                  <a:pt x="4827281" y="4984061"/>
                </a:cubicBezTo>
                <a:cubicBezTo>
                  <a:pt x="4805847" y="4983541"/>
                  <a:pt x="4789419" y="4976661"/>
                  <a:pt x="4777996" y="4963419"/>
                </a:cubicBezTo>
                <a:cubicBezTo>
                  <a:pt x="4766574" y="4950177"/>
                  <a:pt x="4760809" y="4933690"/>
                  <a:pt x="4760700" y="4913957"/>
                </a:cubicBezTo>
                <a:cubicBezTo>
                  <a:pt x="4760841" y="4894974"/>
                  <a:pt x="4764902" y="4877321"/>
                  <a:pt x="4772882" y="4860997"/>
                </a:cubicBezTo>
                <a:cubicBezTo>
                  <a:pt x="4780863" y="4844673"/>
                  <a:pt x="4791918" y="4831463"/>
                  <a:pt x="4806049" y="4821368"/>
                </a:cubicBezTo>
                <a:cubicBezTo>
                  <a:pt x="4820180" y="4811272"/>
                  <a:pt x="4836542" y="4806075"/>
                  <a:pt x="4855134" y="4805778"/>
                </a:cubicBezTo>
                <a:close/>
                <a:moveTo>
                  <a:pt x="4436736" y="4805778"/>
                </a:moveTo>
                <a:cubicBezTo>
                  <a:pt x="4447478" y="4805513"/>
                  <a:pt x="4457249" y="4808945"/>
                  <a:pt x="4466049" y="4816073"/>
                </a:cubicBezTo>
                <a:cubicBezTo>
                  <a:pt x="4474849" y="4823201"/>
                  <a:pt x="4479513" y="4835614"/>
                  <a:pt x="4480040" y="4853311"/>
                </a:cubicBezTo>
                <a:cubicBezTo>
                  <a:pt x="4480018" y="4857122"/>
                  <a:pt x="4479710" y="4861483"/>
                  <a:pt x="4479116" y="4866395"/>
                </a:cubicBezTo>
                <a:cubicBezTo>
                  <a:pt x="4478523" y="4871307"/>
                  <a:pt x="4477775" y="4876109"/>
                  <a:pt x="4476873" y="4880801"/>
                </a:cubicBezTo>
                <a:lnTo>
                  <a:pt x="4457870" y="4980184"/>
                </a:lnTo>
                <a:lnTo>
                  <a:pt x="4428630" y="4980184"/>
                </a:lnTo>
                <a:lnTo>
                  <a:pt x="4447308" y="4881857"/>
                </a:lnTo>
                <a:cubicBezTo>
                  <a:pt x="4448028" y="4878458"/>
                  <a:pt x="4448615" y="4874861"/>
                  <a:pt x="4449071" y="4871065"/>
                </a:cubicBezTo>
                <a:cubicBezTo>
                  <a:pt x="4449526" y="4867269"/>
                  <a:pt x="4449761" y="4863583"/>
                  <a:pt x="4449775" y="4860007"/>
                </a:cubicBezTo>
                <a:cubicBezTo>
                  <a:pt x="4449915" y="4851204"/>
                  <a:pt x="4447962" y="4844053"/>
                  <a:pt x="4443917" y="4838553"/>
                </a:cubicBezTo>
                <a:cubicBezTo>
                  <a:pt x="4439871" y="4833054"/>
                  <a:pt x="4432896" y="4830220"/>
                  <a:pt x="4422991" y="4830051"/>
                </a:cubicBezTo>
                <a:cubicBezTo>
                  <a:pt x="4415871" y="4830099"/>
                  <a:pt x="4408340" y="4832784"/>
                  <a:pt x="4400397" y="4838105"/>
                </a:cubicBezTo>
                <a:cubicBezTo>
                  <a:pt x="4392454" y="4843426"/>
                  <a:pt x="4385236" y="4851097"/>
                  <a:pt x="4378742" y="4861117"/>
                </a:cubicBezTo>
                <a:cubicBezTo>
                  <a:pt x="4372249" y="4871137"/>
                  <a:pt x="4367615" y="4883220"/>
                  <a:pt x="4364841" y="4897364"/>
                </a:cubicBezTo>
                <a:lnTo>
                  <a:pt x="4349335" y="4980184"/>
                </a:lnTo>
                <a:lnTo>
                  <a:pt x="4320083" y="4980184"/>
                </a:lnTo>
                <a:lnTo>
                  <a:pt x="4342991" y="4859334"/>
                </a:lnTo>
                <a:cubicBezTo>
                  <a:pt x="4344892" y="4849821"/>
                  <a:pt x="4346464" y="4840925"/>
                  <a:pt x="4347704" y="4832645"/>
                </a:cubicBezTo>
                <a:cubicBezTo>
                  <a:pt x="4348945" y="4824364"/>
                  <a:pt x="4350076" y="4816702"/>
                  <a:pt x="4351097" y="4809654"/>
                </a:cubicBezTo>
                <a:lnTo>
                  <a:pt x="4377176" y="4809654"/>
                </a:lnTo>
                <a:lnTo>
                  <a:pt x="4372947" y="4843091"/>
                </a:lnTo>
                <a:lnTo>
                  <a:pt x="4373652" y="4843091"/>
                </a:lnTo>
                <a:cubicBezTo>
                  <a:pt x="4381347" y="4831060"/>
                  <a:pt x="4390627" y="4821848"/>
                  <a:pt x="4401493" y="4815455"/>
                </a:cubicBezTo>
                <a:cubicBezTo>
                  <a:pt x="4412360" y="4809062"/>
                  <a:pt x="4424107" y="4805836"/>
                  <a:pt x="4436736" y="4805778"/>
                </a:cubicBezTo>
                <a:close/>
                <a:moveTo>
                  <a:pt x="4258218" y="4805778"/>
                </a:moveTo>
                <a:cubicBezTo>
                  <a:pt x="4266480" y="4805814"/>
                  <a:pt x="4274679" y="4806445"/>
                  <a:pt x="4282817" y="4807670"/>
                </a:cubicBezTo>
                <a:cubicBezTo>
                  <a:pt x="4290954" y="4808895"/>
                  <a:pt x="4298015" y="4810496"/>
                  <a:pt x="4303999" y="4812473"/>
                </a:cubicBezTo>
                <a:lnTo>
                  <a:pt x="4286730" y="4901262"/>
                </a:lnTo>
                <a:cubicBezTo>
                  <a:pt x="4283911" y="4916309"/>
                  <a:pt x="4281885" y="4930784"/>
                  <a:pt x="4280651" y="4944687"/>
                </a:cubicBezTo>
                <a:cubicBezTo>
                  <a:pt x="4279418" y="4958589"/>
                  <a:pt x="4278977" y="4970422"/>
                  <a:pt x="4279329" y="4980184"/>
                </a:cubicBezTo>
                <a:lnTo>
                  <a:pt x="4252237" y="4980184"/>
                </a:lnTo>
                <a:cubicBezTo>
                  <a:pt x="4252266" y="4974978"/>
                  <a:pt x="4252647" y="4968562"/>
                  <a:pt x="4253380" y="4960938"/>
                </a:cubicBezTo>
                <a:cubicBezTo>
                  <a:pt x="4254113" y="4953313"/>
                  <a:pt x="4255022" y="4945056"/>
                  <a:pt x="4256107" y="4936167"/>
                </a:cubicBezTo>
                <a:lnTo>
                  <a:pt x="4255403" y="4936167"/>
                </a:lnTo>
                <a:cubicBezTo>
                  <a:pt x="4245989" y="4953576"/>
                  <a:pt x="4235647" y="4965962"/>
                  <a:pt x="4224379" y="4973325"/>
                </a:cubicBezTo>
                <a:cubicBezTo>
                  <a:pt x="4213111" y="4980689"/>
                  <a:pt x="4201357" y="4984267"/>
                  <a:pt x="4189118" y="4984061"/>
                </a:cubicBezTo>
                <a:cubicBezTo>
                  <a:pt x="4173976" y="4983740"/>
                  <a:pt x="4162073" y="4978402"/>
                  <a:pt x="4153411" y="4968046"/>
                </a:cubicBezTo>
                <a:cubicBezTo>
                  <a:pt x="4144748" y="4957691"/>
                  <a:pt x="4140333" y="4944244"/>
                  <a:pt x="4140165" y="4927706"/>
                </a:cubicBezTo>
                <a:cubicBezTo>
                  <a:pt x="4140245" y="4907555"/>
                  <a:pt x="4144937" y="4888244"/>
                  <a:pt x="4154241" y="4869772"/>
                </a:cubicBezTo>
                <a:cubicBezTo>
                  <a:pt x="4163545" y="4851300"/>
                  <a:pt x="4176981" y="4836118"/>
                  <a:pt x="4194550" y="4824227"/>
                </a:cubicBezTo>
                <a:cubicBezTo>
                  <a:pt x="4212119" y="4812336"/>
                  <a:pt x="4233342" y="4806187"/>
                  <a:pt x="4258218" y="4805778"/>
                </a:cubicBezTo>
                <a:close/>
                <a:moveTo>
                  <a:pt x="3684262" y="4805778"/>
                </a:moveTo>
                <a:cubicBezTo>
                  <a:pt x="3695003" y="4805513"/>
                  <a:pt x="3704774" y="4808945"/>
                  <a:pt x="3713574" y="4816073"/>
                </a:cubicBezTo>
                <a:cubicBezTo>
                  <a:pt x="3722374" y="4823201"/>
                  <a:pt x="3727037" y="4835614"/>
                  <a:pt x="3727565" y="4853311"/>
                </a:cubicBezTo>
                <a:cubicBezTo>
                  <a:pt x="3727543" y="4857122"/>
                  <a:pt x="3727235" y="4861483"/>
                  <a:pt x="3726641" y="4866395"/>
                </a:cubicBezTo>
                <a:cubicBezTo>
                  <a:pt x="3726047" y="4871307"/>
                  <a:pt x="3725300" y="4876109"/>
                  <a:pt x="3724398" y="4880801"/>
                </a:cubicBezTo>
                <a:lnTo>
                  <a:pt x="3705394" y="4980184"/>
                </a:lnTo>
                <a:lnTo>
                  <a:pt x="3676157" y="4980184"/>
                </a:lnTo>
                <a:lnTo>
                  <a:pt x="3694833" y="4881857"/>
                </a:lnTo>
                <a:cubicBezTo>
                  <a:pt x="3695553" y="4878458"/>
                  <a:pt x="3696140" y="4874861"/>
                  <a:pt x="3696595" y="4871065"/>
                </a:cubicBezTo>
                <a:cubicBezTo>
                  <a:pt x="3697051" y="4867269"/>
                  <a:pt x="3697286" y="4863583"/>
                  <a:pt x="3697300" y="4860007"/>
                </a:cubicBezTo>
                <a:cubicBezTo>
                  <a:pt x="3697440" y="4851204"/>
                  <a:pt x="3695487" y="4844053"/>
                  <a:pt x="3691443" y="4838553"/>
                </a:cubicBezTo>
                <a:cubicBezTo>
                  <a:pt x="3687397" y="4833054"/>
                  <a:pt x="3680422" y="4830220"/>
                  <a:pt x="3670518" y="4830051"/>
                </a:cubicBezTo>
                <a:cubicBezTo>
                  <a:pt x="3663397" y="4830099"/>
                  <a:pt x="3655866" y="4832784"/>
                  <a:pt x="3647923" y="4838105"/>
                </a:cubicBezTo>
                <a:cubicBezTo>
                  <a:pt x="3639980" y="4843426"/>
                  <a:pt x="3632762" y="4851097"/>
                  <a:pt x="3626269" y="4861117"/>
                </a:cubicBezTo>
                <a:cubicBezTo>
                  <a:pt x="3619775" y="4871137"/>
                  <a:pt x="3615141" y="4883220"/>
                  <a:pt x="3612368" y="4897364"/>
                </a:cubicBezTo>
                <a:lnTo>
                  <a:pt x="3596861" y="4980184"/>
                </a:lnTo>
                <a:lnTo>
                  <a:pt x="3567609" y="4980184"/>
                </a:lnTo>
                <a:lnTo>
                  <a:pt x="3590517" y="4859334"/>
                </a:lnTo>
                <a:cubicBezTo>
                  <a:pt x="3592419" y="4849821"/>
                  <a:pt x="3593990" y="4840925"/>
                  <a:pt x="3595231" y="4832645"/>
                </a:cubicBezTo>
                <a:cubicBezTo>
                  <a:pt x="3596471" y="4824364"/>
                  <a:pt x="3597602" y="4816702"/>
                  <a:pt x="3598623" y="4809654"/>
                </a:cubicBezTo>
                <a:lnTo>
                  <a:pt x="3624702" y="4809654"/>
                </a:lnTo>
                <a:lnTo>
                  <a:pt x="3620473" y="4843091"/>
                </a:lnTo>
                <a:lnTo>
                  <a:pt x="3621178" y="4843091"/>
                </a:lnTo>
                <a:cubicBezTo>
                  <a:pt x="3628873" y="4831060"/>
                  <a:pt x="3638153" y="4821848"/>
                  <a:pt x="3649020" y="4815455"/>
                </a:cubicBezTo>
                <a:cubicBezTo>
                  <a:pt x="3659886" y="4809062"/>
                  <a:pt x="3671634" y="4805836"/>
                  <a:pt x="3684262" y="4805778"/>
                </a:cubicBezTo>
                <a:close/>
                <a:moveTo>
                  <a:pt x="3505745" y="4805778"/>
                </a:moveTo>
                <a:cubicBezTo>
                  <a:pt x="3514007" y="4805814"/>
                  <a:pt x="3522206" y="4806445"/>
                  <a:pt x="3530343" y="4807670"/>
                </a:cubicBezTo>
                <a:cubicBezTo>
                  <a:pt x="3538480" y="4808895"/>
                  <a:pt x="3545542" y="4810496"/>
                  <a:pt x="3551526" y="4812473"/>
                </a:cubicBezTo>
                <a:lnTo>
                  <a:pt x="3534257" y="4901262"/>
                </a:lnTo>
                <a:cubicBezTo>
                  <a:pt x="3531437" y="4916309"/>
                  <a:pt x="3529411" y="4930784"/>
                  <a:pt x="3528177" y="4944687"/>
                </a:cubicBezTo>
                <a:cubicBezTo>
                  <a:pt x="3526945" y="4958589"/>
                  <a:pt x="3526504" y="4970422"/>
                  <a:pt x="3526856" y="4980184"/>
                </a:cubicBezTo>
                <a:lnTo>
                  <a:pt x="3499763" y="4980184"/>
                </a:lnTo>
                <a:cubicBezTo>
                  <a:pt x="3499792" y="4974978"/>
                  <a:pt x="3500173" y="4968562"/>
                  <a:pt x="3500906" y="4960938"/>
                </a:cubicBezTo>
                <a:cubicBezTo>
                  <a:pt x="3501640" y="4953313"/>
                  <a:pt x="3502548" y="4945056"/>
                  <a:pt x="3503633" y="4936167"/>
                </a:cubicBezTo>
                <a:lnTo>
                  <a:pt x="3502930" y="4936167"/>
                </a:lnTo>
                <a:cubicBezTo>
                  <a:pt x="3493515" y="4953576"/>
                  <a:pt x="3483174" y="4965962"/>
                  <a:pt x="3471906" y="4973325"/>
                </a:cubicBezTo>
                <a:cubicBezTo>
                  <a:pt x="3460637" y="4980689"/>
                  <a:pt x="3448883" y="4984267"/>
                  <a:pt x="3436645" y="4984061"/>
                </a:cubicBezTo>
                <a:cubicBezTo>
                  <a:pt x="3421502" y="4983740"/>
                  <a:pt x="3409599" y="4978402"/>
                  <a:pt x="3400937" y="4968046"/>
                </a:cubicBezTo>
                <a:cubicBezTo>
                  <a:pt x="3392275" y="4957691"/>
                  <a:pt x="3387860" y="4944244"/>
                  <a:pt x="3387691" y="4927706"/>
                </a:cubicBezTo>
                <a:cubicBezTo>
                  <a:pt x="3387771" y="4907555"/>
                  <a:pt x="3392463" y="4888244"/>
                  <a:pt x="3401768" y="4869772"/>
                </a:cubicBezTo>
                <a:cubicBezTo>
                  <a:pt x="3411071" y="4851300"/>
                  <a:pt x="3424508" y="4836118"/>
                  <a:pt x="3442076" y="4824227"/>
                </a:cubicBezTo>
                <a:cubicBezTo>
                  <a:pt x="3459646" y="4812336"/>
                  <a:pt x="3480868" y="4806187"/>
                  <a:pt x="3505745" y="4805778"/>
                </a:cubicBezTo>
                <a:close/>
                <a:moveTo>
                  <a:pt x="2160262" y="4805778"/>
                </a:moveTo>
                <a:cubicBezTo>
                  <a:pt x="2171005" y="4805513"/>
                  <a:pt x="2180775" y="4808945"/>
                  <a:pt x="2189576" y="4816073"/>
                </a:cubicBezTo>
                <a:cubicBezTo>
                  <a:pt x="2198376" y="4823201"/>
                  <a:pt x="2203040" y="4835614"/>
                  <a:pt x="2203567" y="4853311"/>
                </a:cubicBezTo>
                <a:cubicBezTo>
                  <a:pt x="2203544" y="4857122"/>
                  <a:pt x="2203237" y="4861483"/>
                  <a:pt x="2202643" y="4866395"/>
                </a:cubicBezTo>
                <a:cubicBezTo>
                  <a:pt x="2202049" y="4871307"/>
                  <a:pt x="2201301" y="4876109"/>
                  <a:pt x="2200399" y="4880801"/>
                </a:cubicBezTo>
                <a:lnTo>
                  <a:pt x="2181396" y="4980184"/>
                </a:lnTo>
                <a:lnTo>
                  <a:pt x="2152157" y="4980184"/>
                </a:lnTo>
                <a:lnTo>
                  <a:pt x="2170835" y="4881857"/>
                </a:lnTo>
                <a:cubicBezTo>
                  <a:pt x="2171555" y="4878458"/>
                  <a:pt x="2172142" y="4874861"/>
                  <a:pt x="2172597" y="4871065"/>
                </a:cubicBezTo>
                <a:cubicBezTo>
                  <a:pt x="2173053" y="4867269"/>
                  <a:pt x="2173287" y="4863583"/>
                  <a:pt x="2173302" y="4860007"/>
                </a:cubicBezTo>
                <a:cubicBezTo>
                  <a:pt x="2173442" y="4851204"/>
                  <a:pt x="2171489" y="4844053"/>
                  <a:pt x="2167443" y="4838553"/>
                </a:cubicBezTo>
                <a:cubicBezTo>
                  <a:pt x="2163398" y="4833054"/>
                  <a:pt x="2156422" y="4830220"/>
                  <a:pt x="2146517" y="4830051"/>
                </a:cubicBezTo>
                <a:cubicBezTo>
                  <a:pt x="2139398" y="4830099"/>
                  <a:pt x="2131866" y="4832784"/>
                  <a:pt x="2123924" y="4838105"/>
                </a:cubicBezTo>
                <a:cubicBezTo>
                  <a:pt x="2115981" y="4843426"/>
                  <a:pt x="2108763" y="4851097"/>
                  <a:pt x="2102269" y="4861117"/>
                </a:cubicBezTo>
                <a:cubicBezTo>
                  <a:pt x="2095776" y="4871137"/>
                  <a:pt x="2091141" y="4883220"/>
                  <a:pt x="2088368" y="4897364"/>
                </a:cubicBezTo>
                <a:lnTo>
                  <a:pt x="2072861" y="4980184"/>
                </a:lnTo>
                <a:lnTo>
                  <a:pt x="2043610" y="4980184"/>
                </a:lnTo>
                <a:lnTo>
                  <a:pt x="2066518" y="4859334"/>
                </a:lnTo>
                <a:cubicBezTo>
                  <a:pt x="2068420" y="4849821"/>
                  <a:pt x="2069990" y="4840925"/>
                  <a:pt x="2071231" y="4832645"/>
                </a:cubicBezTo>
                <a:cubicBezTo>
                  <a:pt x="2072472" y="4824364"/>
                  <a:pt x="2073603" y="4816702"/>
                  <a:pt x="2074623" y="4809654"/>
                </a:cubicBezTo>
                <a:lnTo>
                  <a:pt x="2100702" y="4809654"/>
                </a:lnTo>
                <a:lnTo>
                  <a:pt x="2096473" y="4843091"/>
                </a:lnTo>
                <a:lnTo>
                  <a:pt x="2097179" y="4843091"/>
                </a:lnTo>
                <a:cubicBezTo>
                  <a:pt x="2104873" y="4831060"/>
                  <a:pt x="2114154" y="4821848"/>
                  <a:pt x="2125020" y="4815455"/>
                </a:cubicBezTo>
                <a:cubicBezTo>
                  <a:pt x="2135886" y="4809062"/>
                  <a:pt x="2147633" y="4805836"/>
                  <a:pt x="2160262" y="4805778"/>
                </a:cubicBezTo>
                <a:close/>
                <a:moveTo>
                  <a:pt x="1981745" y="4805778"/>
                </a:moveTo>
                <a:cubicBezTo>
                  <a:pt x="1990006" y="4805814"/>
                  <a:pt x="1998206" y="4806445"/>
                  <a:pt x="2006343" y="4807670"/>
                </a:cubicBezTo>
                <a:cubicBezTo>
                  <a:pt x="2014481" y="4808895"/>
                  <a:pt x="2021542" y="4810496"/>
                  <a:pt x="2027526" y="4812473"/>
                </a:cubicBezTo>
                <a:lnTo>
                  <a:pt x="2010256" y="4901262"/>
                </a:lnTo>
                <a:cubicBezTo>
                  <a:pt x="2007437" y="4916309"/>
                  <a:pt x="2005411" y="4930784"/>
                  <a:pt x="2004178" y="4944687"/>
                </a:cubicBezTo>
                <a:cubicBezTo>
                  <a:pt x="2002945" y="4958589"/>
                  <a:pt x="2002504" y="4970422"/>
                  <a:pt x="2002856" y="4980184"/>
                </a:cubicBezTo>
                <a:lnTo>
                  <a:pt x="1975763" y="4980184"/>
                </a:lnTo>
                <a:cubicBezTo>
                  <a:pt x="1975792" y="4974978"/>
                  <a:pt x="1976174" y="4968562"/>
                  <a:pt x="1976906" y="4960938"/>
                </a:cubicBezTo>
                <a:cubicBezTo>
                  <a:pt x="1977640" y="4953313"/>
                  <a:pt x="1978549" y="4945056"/>
                  <a:pt x="1979634" y="4936167"/>
                </a:cubicBezTo>
                <a:lnTo>
                  <a:pt x="1978930" y="4936167"/>
                </a:lnTo>
                <a:cubicBezTo>
                  <a:pt x="1969515" y="4953576"/>
                  <a:pt x="1959174" y="4965962"/>
                  <a:pt x="1947905" y="4973325"/>
                </a:cubicBezTo>
                <a:cubicBezTo>
                  <a:pt x="1936638" y="4980689"/>
                  <a:pt x="1924884" y="4984267"/>
                  <a:pt x="1912645" y="4984061"/>
                </a:cubicBezTo>
                <a:cubicBezTo>
                  <a:pt x="1897503" y="4983740"/>
                  <a:pt x="1885599" y="4978402"/>
                  <a:pt x="1876938" y="4968046"/>
                </a:cubicBezTo>
                <a:cubicBezTo>
                  <a:pt x="1868275" y="4957691"/>
                  <a:pt x="1863860" y="4944244"/>
                  <a:pt x="1863693" y="4927706"/>
                </a:cubicBezTo>
                <a:cubicBezTo>
                  <a:pt x="1863772" y="4907555"/>
                  <a:pt x="1868463" y="4888244"/>
                  <a:pt x="1877768" y="4869772"/>
                </a:cubicBezTo>
                <a:cubicBezTo>
                  <a:pt x="1887071" y="4851300"/>
                  <a:pt x="1900508" y="4836118"/>
                  <a:pt x="1918077" y="4824227"/>
                </a:cubicBezTo>
                <a:cubicBezTo>
                  <a:pt x="1935645" y="4812336"/>
                  <a:pt x="1956869" y="4806187"/>
                  <a:pt x="1981745" y="4805778"/>
                </a:cubicBezTo>
                <a:close/>
                <a:moveTo>
                  <a:pt x="1610597" y="4805778"/>
                </a:moveTo>
                <a:cubicBezTo>
                  <a:pt x="1622125" y="4805895"/>
                  <a:pt x="1632550" y="4807068"/>
                  <a:pt x="1641875" y="4809296"/>
                </a:cubicBezTo>
                <a:cubicBezTo>
                  <a:pt x="1651200" y="4811523"/>
                  <a:pt x="1658983" y="4814103"/>
                  <a:pt x="1665223" y="4817035"/>
                </a:cubicBezTo>
                <a:lnTo>
                  <a:pt x="1621170" y="5049965"/>
                </a:lnTo>
                <a:lnTo>
                  <a:pt x="1592271" y="5049965"/>
                </a:lnTo>
                <a:lnTo>
                  <a:pt x="1612713" y="4949211"/>
                </a:lnTo>
                <a:lnTo>
                  <a:pt x="1612007" y="4949211"/>
                </a:lnTo>
                <a:cubicBezTo>
                  <a:pt x="1604716" y="4960524"/>
                  <a:pt x="1595773" y="4969149"/>
                  <a:pt x="1585179" y="4975088"/>
                </a:cubicBezTo>
                <a:cubicBezTo>
                  <a:pt x="1574584" y="4981026"/>
                  <a:pt x="1563791" y="4984018"/>
                  <a:pt x="1552800" y="4984061"/>
                </a:cubicBezTo>
                <a:cubicBezTo>
                  <a:pt x="1535893" y="4983571"/>
                  <a:pt x="1523216" y="4977425"/>
                  <a:pt x="1514767" y="4965623"/>
                </a:cubicBezTo>
                <a:cubicBezTo>
                  <a:pt x="1506318" y="4953820"/>
                  <a:pt x="1502094" y="4939301"/>
                  <a:pt x="1502094" y="4922065"/>
                </a:cubicBezTo>
                <a:cubicBezTo>
                  <a:pt x="1502207" y="4902761"/>
                  <a:pt x="1506676" y="4884303"/>
                  <a:pt x="1515501" y="4866690"/>
                </a:cubicBezTo>
                <a:cubicBezTo>
                  <a:pt x="1524326" y="4849078"/>
                  <a:pt x="1536833" y="4834619"/>
                  <a:pt x="1553020" y="4823313"/>
                </a:cubicBezTo>
                <a:cubicBezTo>
                  <a:pt x="1569207" y="4812008"/>
                  <a:pt x="1588399" y="4806163"/>
                  <a:pt x="1610597" y="4805778"/>
                </a:cubicBezTo>
                <a:close/>
                <a:moveTo>
                  <a:pt x="664838" y="4805778"/>
                </a:moveTo>
                <a:cubicBezTo>
                  <a:pt x="675580" y="4805513"/>
                  <a:pt x="685351" y="4808945"/>
                  <a:pt x="694151" y="4816073"/>
                </a:cubicBezTo>
                <a:cubicBezTo>
                  <a:pt x="702951" y="4823201"/>
                  <a:pt x="707614" y="4835614"/>
                  <a:pt x="708142" y="4853311"/>
                </a:cubicBezTo>
                <a:cubicBezTo>
                  <a:pt x="708120" y="4857122"/>
                  <a:pt x="707812" y="4861483"/>
                  <a:pt x="707218" y="4866395"/>
                </a:cubicBezTo>
                <a:cubicBezTo>
                  <a:pt x="706624" y="4871307"/>
                  <a:pt x="705876" y="4876109"/>
                  <a:pt x="704975" y="4880801"/>
                </a:cubicBezTo>
                <a:lnTo>
                  <a:pt x="685971" y="4980184"/>
                </a:lnTo>
                <a:lnTo>
                  <a:pt x="656732" y="4980184"/>
                </a:lnTo>
                <a:lnTo>
                  <a:pt x="675410" y="4881857"/>
                </a:lnTo>
                <a:cubicBezTo>
                  <a:pt x="676130" y="4878458"/>
                  <a:pt x="676717" y="4874861"/>
                  <a:pt x="677173" y="4871065"/>
                </a:cubicBezTo>
                <a:cubicBezTo>
                  <a:pt x="677628" y="4867269"/>
                  <a:pt x="677863" y="4863583"/>
                  <a:pt x="677877" y="4860007"/>
                </a:cubicBezTo>
                <a:cubicBezTo>
                  <a:pt x="678017" y="4851204"/>
                  <a:pt x="676064" y="4844053"/>
                  <a:pt x="672018" y="4838553"/>
                </a:cubicBezTo>
                <a:cubicBezTo>
                  <a:pt x="667973" y="4833054"/>
                  <a:pt x="660998" y="4830220"/>
                  <a:pt x="651093" y="4830051"/>
                </a:cubicBezTo>
                <a:cubicBezTo>
                  <a:pt x="643973" y="4830099"/>
                  <a:pt x="636441" y="4832784"/>
                  <a:pt x="628499" y="4838105"/>
                </a:cubicBezTo>
                <a:cubicBezTo>
                  <a:pt x="620556" y="4843426"/>
                  <a:pt x="613338" y="4851097"/>
                  <a:pt x="606844" y="4861117"/>
                </a:cubicBezTo>
                <a:cubicBezTo>
                  <a:pt x="600350" y="4871137"/>
                  <a:pt x="595717" y="4883220"/>
                  <a:pt x="592943" y="4897364"/>
                </a:cubicBezTo>
                <a:lnTo>
                  <a:pt x="577436" y="4980184"/>
                </a:lnTo>
                <a:lnTo>
                  <a:pt x="548185" y="4980184"/>
                </a:lnTo>
                <a:lnTo>
                  <a:pt x="571093" y="4859334"/>
                </a:lnTo>
                <a:cubicBezTo>
                  <a:pt x="572994" y="4849821"/>
                  <a:pt x="574565" y="4840925"/>
                  <a:pt x="575806" y="4832645"/>
                </a:cubicBezTo>
                <a:cubicBezTo>
                  <a:pt x="577047" y="4824364"/>
                  <a:pt x="578178" y="4816702"/>
                  <a:pt x="579199" y="4809654"/>
                </a:cubicBezTo>
                <a:lnTo>
                  <a:pt x="605278" y="4809654"/>
                </a:lnTo>
                <a:lnTo>
                  <a:pt x="601049" y="4843091"/>
                </a:lnTo>
                <a:lnTo>
                  <a:pt x="601754" y="4843091"/>
                </a:lnTo>
                <a:cubicBezTo>
                  <a:pt x="609448" y="4831060"/>
                  <a:pt x="618729" y="4821848"/>
                  <a:pt x="629595" y="4815455"/>
                </a:cubicBezTo>
                <a:cubicBezTo>
                  <a:pt x="640462" y="4809062"/>
                  <a:pt x="652209" y="4805836"/>
                  <a:pt x="664838" y="4805778"/>
                </a:cubicBezTo>
                <a:close/>
                <a:moveTo>
                  <a:pt x="416510" y="4805778"/>
                </a:moveTo>
                <a:cubicBezTo>
                  <a:pt x="424370" y="4805866"/>
                  <a:pt x="431439" y="4806745"/>
                  <a:pt x="437719" y="4808416"/>
                </a:cubicBezTo>
                <a:cubicBezTo>
                  <a:pt x="443998" y="4810087"/>
                  <a:pt x="448782" y="4812022"/>
                  <a:pt x="452072" y="4814220"/>
                </a:cubicBezTo>
                <a:lnTo>
                  <a:pt x="443966" y="4836397"/>
                </a:lnTo>
                <a:cubicBezTo>
                  <a:pt x="440906" y="4834531"/>
                  <a:pt x="436813" y="4832798"/>
                  <a:pt x="431687" y="4831197"/>
                </a:cubicBezTo>
                <a:cubicBezTo>
                  <a:pt x="426562" y="4829596"/>
                  <a:pt x="420799" y="4828744"/>
                  <a:pt x="414399" y="4828642"/>
                </a:cubicBezTo>
                <a:cubicBezTo>
                  <a:pt x="405419" y="4828789"/>
                  <a:pt x="398157" y="4831227"/>
                  <a:pt x="392613" y="4835957"/>
                </a:cubicBezTo>
                <a:cubicBezTo>
                  <a:pt x="387069" y="4840686"/>
                  <a:pt x="384216" y="4846826"/>
                  <a:pt x="384054" y="4854377"/>
                </a:cubicBezTo>
                <a:cubicBezTo>
                  <a:pt x="384076" y="4860436"/>
                  <a:pt x="386062" y="4865680"/>
                  <a:pt x="390011" y="4870109"/>
                </a:cubicBezTo>
                <a:cubicBezTo>
                  <a:pt x="393961" y="4874538"/>
                  <a:pt x="399742" y="4878812"/>
                  <a:pt x="407355" y="4882932"/>
                </a:cubicBezTo>
                <a:cubicBezTo>
                  <a:pt x="417006" y="4888390"/>
                  <a:pt x="424720" y="4894839"/>
                  <a:pt x="430498" y="4902278"/>
                </a:cubicBezTo>
                <a:cubicBezTo>
                  <a:pt x="436276" y="4909719"/>
                  <a:pt x="439238" y="4918194"/>
                  <a:pt x="439384" y="4927706"/>
                </a:cubicBezTo>
                <a:cubicBezTo>
                  <a:pt x="438917" y="4945769"/>
                  <a:pt x="432550" y="4959597"/>
                  <a:pt x="420283" y="4969190"/>
                </a:cubicBezTo>
                <a:cubicBezTo>
                  <a:pt x="408017" y="4978782"/>
                  <a:pt x="392656" y="4983622"/>
                  <a:pt x="374201" y="4983708"/>
                </a:cubicBezTo>
                <a:cubicBezTo>
                  <a:pt x="364919" y="4983598"/>
                  <a:pt x="356557" y="4982411"/>
                  <a:pt x="349115" y="4980147"/>
                </a:cubicBezTo>
                <a:cubicBezTo>
                  <a:pt x="341674" y="4977883"/>
                  <a:pt x="335948" y="4975201"/>
                  <a:pt x="331939" y="4972101"/>
                </a:cubicBezTo>
                <a:lnTo>
                  <a:pt x="340045" y="4950621"/>
                </a:lnTo>
                <a:cubicBezTo>
                  <a:pt x="344259" y="4953221"/>
                  <a:pt x="349660" y="4955601"/>
                  <a:pt x="356248" y="4957760"/>
                </a:cubicBezTo>
                <a:cubicBezTo>
                  <a:pt x="362835" y="4959920"/>
                  <a:pt x="369641" y="4961065"/>
                  <a:pt x="376664" y="4961197"/>
                </a:cubicBezTo>
                <a:cubicBezTo>
                  <a:pt x="386655" y="4960984"/>
                  <a:pt x="394533" y="4958238"/>
                  <a:pt x="400297" y="4952957"/>
                </a:cubicBezTo>
                <a:cubicBezTo>
                  <a:pt x="406061" y="4947676"/>
                  <a:pt x="409002" y="4941139"/>
                  <a:pt x="409120" y="4933346"/>
                </a:cubicBezTo>
                <a:cubicBezTo>
                  <a:pt x="409238" y="4926795"/>
                  <a:pt x="407502" y="4921125"/>
                  <a:pt x="403913" y="4916336"/>
                </a:cubicBezTo>
                <a:cubicBezTo>
                  <a:pt x="400323" y="4911548"/>
                  <a:pt x="394174" y="4906759"/>
                  <a:pt x="385466" y="4901970"/>
                </a:cubicBezTo>
                <a:cubicBezTo>
                  <a:pt x="375567" y="4896462"/>
                  <a:pt x="368000" y="4890028"/>
                  <a:pt x="362765" y="4882668"/>
                </a:cubicBezTo>
                <a:cubicBezTo>
                  <a:pt x="357530" y="4875309"/>
                  <a:pt x="354891" y="4867289"/>
                  <a:pt x="354847" y="4858607"/>
                </a:cubicBezTo>
                <a:cubicBezTo>
                  <a:pt x="355167" y="4843296"/>
                  <a:pt x="360948" y="4830745"/>
                  <a:pt x="372188" y="4820955"/>
                </a:cubicBezTo>
                <a:cubicBezTo>
                  <a:pt x="383427" y="4811165"/>
                  <a:pt x="398202" y="4806106"/>
                  <a:pt x="416510" y="4805778"/>
                </a:cubicBezTo>
                <a:close/>
                <a:moveTo>
                  <a:pt x="4101240" y="4763839"/>
                </a:moveTo>
                <a:lnTo>
                  <a:pt x="4092430" y="4809654"/>
                </a:lnTo>
                <a:lnTo>
                  <a:pt x="4133311" y="4809654"/>
                </a:lnTo>
                <a:lnTo>
                  <a:pt x="4128729" y="4832518"/>
                </a:lnTo>
                <a:lnTo>
                  <a:pt x="4087848" y="4832518"/>
                </a:lnTo>
                <a:lnTo>
                  <a:pt x="4071989" y="4915366"/>
                </a:lnTo>
                <a:cubicBezTo>
                  <a:pt x="4071086" y="4920104"/>
                  <a:pt x="4070337" y="4924731"/>
                  <a:pt x="4069742" y="4929248"/>
                </a:cubicBezTo>
                <a:cubicBezTo>
                  <a:pt x="4069147" y="4933765"/>
                  <a:pt x="4068839" y="4938305"/>
                  <a:pt x="4068818" y="4942865"/>
                </a:cubicBezTo>
                <a:cubicBezTo>
                  <a:pt x="4068788" y="4948014"/>
                  <a:pt x="4070080" y="4951995"/>
                  <a:pt x="4072694" y="4954808"/>
                </a:cubicBezTo>
                <a:cubicBezTo>
                  <a:pt x="4075308" y="4957621"/>
                  <a:pt x="4079419" y="4959046"/>
                  <a:pt x="4085029" y="4959083"/>
                </a:cubicBezTo>
                <a:cubicBezTo>
                  <a:pt x="4087518" y="4959083"/>
                  <a:pt x="4089941" y="4958995"/>
                  <a:pt x="4092297" y="4958818"/>
                </a:cubicBezTo>
                <a:cubicBezTo>
                  <a:pt x="4094654" y="4958642"/>
                  <a:pt x="4096814" y="4958378"/>
                  <a:pt x="4098773" y="4958025"/>
                </a:cubicBezTo>
                <a:lnTo>
                  <a:pt x="4097363" y="4980894"/>
                </a:lnTo>
                <a:cubicBezTo>
                  <a:pt x="4094639" y="4981950"/>
                  <a:pt x="4091277" y="4982741"/>
                  <a:pt x="4087275" y="4983269"/>
                </a:cubicBezTo>
                <a:cubicBezTo>
                  <a:pt x="4083274" y="4983797"/>
                  <a:pt x="4079118" y="4984061"/>
                  <a:pt x="4074808" y="4984061"/>
                </a:cubicBezTo>
                <a:cubicBezTo>
                  <a:pt x="4061916" y="4983761"/>
                  <a:pt x="4052675" y="4980403"/>
                  <a:pt x="4047089" y="4973988"/>
                </a:cubicBezTo>
                <a:cubicBezTo>
                  <a:pt x="4041501" y="4967573"/>
                  <a:pt x="4038773" y="4959902"/>
                  <a:pt x="4038905" y="4950974"/>
                </a:cubicBezTo>
                <a:cubicBezTo>
                  <a:pt x="4038898" y="4946090"/>
                  <a:pt x="4039176" y="4941052"/>
                  <a:pt x="4039741" y="4935859"/>
                </a:cubicBezTo>
                <a:cubicBezTo>
                  <a:pt x="4040305" y="4930666"/>
                  <a:pt x="4041200" y="4925011"/>
                  <a:pt x="4042424" y="4918892"/>
                </a:cubicBezTo>
                <a:lnTo>
                  <a:pt x="4059316" y="4832518"/>
                </a:lnTo>
                <a:lnTo>
                  <a:pt x="4034676" y="4832518"/>
                </a:lnTo>
                <a:lnTo>
                  <a:pt x="4039257" y="4809654"/>
                </a:lnTo>
                <a:lnTo>
                  <a:pt x="4063539" y="4809654"/>
                </a:lnTo>
                <a:lnTo>
                  <a:pt x="4070932" y="4771240"/>
                </a:lnTo>
                <a:close/>
                <a:moveTo>
                  <a:pt x="2396266" y="4763839"/>
                </a:moveTo>
                <a:lnTo>
                  <a:pt x="2387456" y="4809654"/>
                </a:lnTo>
                <a:lnTo>
                  <a:pt x="2428337" y="4809654"/>
                </a:lnTo>
                <a:lnTo>
                  <a:pt x="2423756" y="4832518"/>
                </a:lnTo>
                <a:lnTo>
                  <a:pt x="2382874" y="4832518"/>
                </a:lnTo>
                <a:lnTo>
                  <a:pt x="2367015" y="4915366"/>
                </a:lnTo>
                <a:cubicBezTo>
                  <a:pt x="2366113" y="4920104"/>
                  <a:pt x="2365364" y="4924731"/>
                  <a:pt x="2364768" y="4929248"/>
                </a:cubicBezTo>
                <a:cubicBezTo>
                  <a:pt x="2364174" y="4933765"/>
                  <a:pt x="2363866" y="4938305"/>
                  <a:pt x="2363844" y="4942865"/>
                </a:cubicBezTo>
                <a:cubicBezTo>
                  <a:pt x="2363815" y="4948014"/>
                  <a:pt x="2365106" y="4951995"/>
                  <a:pt x="2367720" y="4954808"/>
                </a:cubicBezTo>
                <a:cubicBezTo>
                  <a:pt x="2370334" y="4957621"/>
                  <a:pt x="2374445" y="4959046"/>
                  <a:pt x="2380055" y="4959083"/>
                </a:cubicBezTo>
                <a:cubicBezTo>
                  <a:pt x="2382544" y="4959083"/>
                  <a:pt x="2384967" y="4958995"/>
                  <a:pt x="2387324" y="4958818"/>
                </a:cubicBezTo>
                <a:cubicBezTo>
                  <a:pt x="2389680" y="4958642"/>
                  <a:pt x="2391839" y="4958378"/>
                  <a:pt x="2393799" y="4958025"/>
                </a:cubicBezTo>
                <a:lnTo>
                  <a:pt x="2392390" y="4980894"/>
                </a:lnTo>
                <a:cubicBezTo>
                  <a:pt x="2389666" y="4981950"/>
                  <a:pt x="2386303" y="4982741"/>
                  <a:pt x="2382302" y="4983269"/>
                </a:cubicBezTo>
                <a:cubicBezTo>
                  <a:pt x="2378301" y="4983797"/>
                  <a:pt x="2374145" y="4984061"/>
                  <a:pt x="2369835" y="4984061"/>
                </a:cubicBezTo>
                <a:cubicBezTo>
                  <a:pt x="2356942" y="4983761"/>
                  <a:pt x="2347702" y="4980403"/>
                  <a:pt x="2342115" y="4973988"/>
                </a:cubicBezTo>
                <a:cubicBezTo>
                  <a:pt x="2336527" y="4967573"/>
                  <a:pt x="2333800" y="4959902"/>
                  <a:pt x="2333932" y="4950974"/>
                </a:cubicBezTo>
                <a:cubicBezTo>
                  <a:pt x="2333924" y="4946090"/>
                  <a:pt x="2334203" y="4941052"/>
                  <a:pt x="2334767" y="4935859"/>
                </a:cubicBezTo>
                <a:cubicBezTo>
                  <a:pt x="2335332" y="4930666"/>
                  <a:pt x="2336226" y="4925011"/>
                  <a:pt x="2337450" y="4918892"/>
                </a:cubicBezTo>
                <a:lnTo>
                  <a:pt x="2354342" y="4832518"/>
                </a:lnTo>
                <a:lnTo>
                  <a:pt x="2329703" y="4832518"/>
                </a:lnTo>
                <a:lnTo>
                  <a:pt x="2334284" y="4809654"/>
                </a:lnTo>
                <a:lnTo>
                  <a:pt x="2358565" y="4809654"/>
                </a:lnTo>
                <a:lnTo>
                  <a:pt x="2365958" y="4771240"/>
                </a:lnTo>
                <a:close/>
                <a:moveTo>
                  <a:pt x="4996630" y="4742341"/>
                </a:moveTo>
                <a:cubicBezTo>
                  <a:pt x="5001969" y="4742444"/>
                  <a:pt x="5006163" y="4744175"/>
                  <a:pt x="5009214" y="4747534"/>
                </a:cubicBezTo>
                <a:cubicBezTo>
                  <a:pt x="5012265" y="4750893"/>
                  <a:pt x="5013820" y="4755263"/>
                  <a:pt x="5013878" y="4760646"/>
                </a:cubicBezTo>
                <a:cubicBezTo>
                  <a:pt x="5013607" y="4766550"/>
                  <a:pt x="5011686" y="4771287"/>
                  <a:pt x="5008114" y="4774859"/>
                </a:cubicBezTo>
                <a:cubicBezTo>
                  <a:pt x="5004542" y="4778430"/>
                  <a:pt x="4999893" y="4780264"/>
                  <a:pt x="4994166" y="4780359"/>
                </a:cubicBezTo>
                <a:cubicBezTo>
                  <a:pt x="4988996" y="4780257"/>
                  <a:pt x="4984904" y="4778526"/>
                  <a:pt x="4981890" y="4775167"/>
                </a:cubicBezTo>
                <a:cubicBezTo>
                  <a:pt x="4978876" y="4771808"/>
                  <a:pt x="4977336" y="4767437"/>
                  <a:pt x="4977270" y="4762054"/>
                </a:cubicBezTo>
                <a:cubicBezTo>
                  <a:pt x="4977417" y="4756305"/>
                  <a:pt x="4979323" y="4751611"/>
                  <a:pt x="4982990" y="4747974"/>
                </a:cubicBezTo>
                <a:cubicBezTo>
                  <a:pt x="4986657" y="4744336"/>
                  <a:pt x="4991203" y="4742459"/>
                  <a:pt x="4996630" y="4742341"/>
                </a:cubicBezTo>
                <a:close/>
                <a:moveTo>
                  <a:pt x="3110682" y="4742341"/>
                </a:moveTo>
                <a:cubicBezTo>
                  <a:pt x="3116020" y="4742444"/>
                  <a:pt x="3120214" y="4744175"/>
                  <a:pt x="3123265" y="4747534"/>
                </a:cubicBezTo>
                <a:cubicBezTo>
                  <a:pt x="3126317" y="4750893"/>
                  <a:pt x="3127871" y="4755263"/>
                  <a:pt x="3127930" y="4760646"/>
                </a:cubicBezTo>
                <a:cubicBezTo>
                  <a:pt x="3127658" y="4766550"/>
                  <a:pt x="3125737" y="4771287"/>
                  <a:pt x="3122166" y="4774859"/>
                </a:cubicBezTo>
                <a:cubicBezTo>
                  <a:pt x="3118594" y="4778430"/>
                  <a:pt x="3113944" y="4780264"/>
                  <a:pt x="3108218" y="4780359"/>
                </a:cubicBezTo>
                <a:cubicBezTo>
                  <a:pt x="3103047" y="4780257"/>
                  <a:pt x="3098956" y="4778526"/>
                  <a:pt x="3095941" y="4775167"/>
                </a:cubicBezTo>
                <a:cubicBezTo>
                  <a:pt x="3092927" y="4771808"/>
                  <a:pt x="3091388" y="4767437"/>
                  <a:pt x="3091321" y="4762054"/>
                </a:cubicBezTo>
                <a:cubicBezTo>
                  <a:pt x="3091468" y="4756305"/>
                  <a:pt x="3093375" y="4751611"/>
                  <a:pt x="3097042" y="4747974"/>
                </a:cubicBezTo>
                <a:cubicBezTo>
                  <a:pt x="3100708" y="4744336"/>
                  <a:pt x="3105255" y="4742459"/>
                  <a:pt x="3110682" y="4742341"/>
                </a:cubicBezTo>
                <a:close/>
                <a:moveTo>
                  <a:pt x="1415232" y="4742341"/>
                </a:moveTo>
                <a:cubicBezTo>
                  <a:pt x="1420570" y="4742444"/>
                  <a:pt x="1424765" y="4744175"/>
                  <a:pt x="1427816" y="4747534"/>
                </a:cubicBezTo>
                <a:cubicBezTo>
                  <a:pt x="1430866" y="4750893"/>
                  <a:pt x="1432421" y="4755263"/>
                  <a:pt x="1432480" y="4760646"/>
                </a:cubicBezTo>
                <a:cubicBezTo>
                  <a:pt x="1432209" y="4766550"/>
                  <a:pt x="1430287" y="4771287"/>
                  <a:pt x="1426716" y="4774859"/>
                </a:cubicBezTo>
                <a:cubicBezTo>
                  <a:pt x="1423144" y="4778430"/>
                  <a:pt x="1418495" y="4780264"/>
                  <a:pt x="1412768" y="4780359"/>
                </a:cubicBezTo>
                <a:cubicBezTo>
                  <a:pt x="1407598" y="4780257"/>
                  <a:pt x="1403506" y="4778526"/>
                  <a:pt x="1400492" y="4775167"/>
                </a:cubicBezTo>
                <a:cubicBezTo>
                  <a:pt x="1397478" y="4771808"/>
                  <a:pt x="1395938" y="4767437"/>
                  <a:pt x="1395871" y="4762054"/>
                </a:cubicBezTo>
                <a:cubicBezTo>
                  <a:pt x="1396018" y="4756305"/>
                  <a:pt x="1397925" y="4751611"/>
                  <a:pt x="1401592" y="4747974"/>
                </a:cubicBezTo>
                <a:cubicBezTo>
                  <a:pt x="1405258" y="4744336"/>
                  <a:pt x="1409805" y="4742459"/>
                  <a:pt x="1415232" y="4742341"/>
                </a:cubicBezTo>
                <a:close/>
                <a:moveTo>
                  <a:pt x="529407" y="4742341"/>
                </a:moveTo>
                <a:cubicBezTo>
                  <a:pt x="534746" y="4742444"/>
                  <a:pt x="538940" y="4744175"/>
                  <a:pt x="541991" y="4747534"/>
                </a:cubicBezTo>
                <a:cubicBezTo>
                  <a:pt x="545042" y="4750893"/>
                  <a:pt x="546596" y="4755263"/>
                  <a:pt x="546655" y="4760646"/>
                </a:cubicBezTo>
                <a:cubicBezTo>
                  <a:pt x="546384" y="4766550"/>
                  <a:pt x="544462" y="4771287"/>
                  <a:pt x="540891" y="4774859"/>
                </a:cubicBezTo>
                <a:cubicBezTo>
                  <a:pt x="537320" y="4778430"/>
                  <a:pt x="532670" y="4780264"/>
                  <a:pt x="526943" y="4780359"/>
                </a:cubicBezTo>
                <a:cubicBezTo>
                  <a:pt x="521773" y="4780257"/>
                  <a:pt x="517681" y="4778526"/>
                  <a:pt x="514667" y="4775167"/>
                </a:cubicBezTo>
                <a:cubicBezTo>
                  <a:pt x="511653" y="4771808"/>
                  <a:pt x="510113" y="4767437"/>
                  <a:pt x="510047" y="4762054"/>
                </a:cubicBezTo>
                <a:cubicBezTo>
                  <a:pt x="510194" y="4756305"/>
                  <a:pt x="512100" y="4751611"/>
                  <a:pt x="515767" y="4747974"/>
                </a:cubicBezTo>
                <a:cubicBezTo>
                  <a:pt x="519434" y="4744336"/>
                  <a:pt x="523980" y="4742459"/>
                  <a:pt x="529407" y="4742341"/>
                </a:cubicBezTo>
                <a:close/>
                <a:moveTo>
                  <a:pt x="253182" y="4742341"/>
                </a:moveTo>
                <a:cubicBezTo>
                  <a:pt x="258521" y="4742444"/>
                  <a:pt x="262716" y="4744175"/>
                  <a:pt x="265766" y="4747534"/>
                </a:cubicBezTo>
                <a:cubicBezTo>
                  <a:pt x="268817" y="4750893"/>
                  <a:pt x="270371" y="4755263"/>
                  <a:pt x="270430" y="4760646"/>
                </a:cubicBezTo>
                <a:cubicBezTo>
                  <a:pt x="270159" y="4766550"/>
                  <a:pt x="268237" y="4771287"/>
                  <a:pt x="264666" y="4774859"/>
                </a:cubicBezTo>
                <a:cubicBezTo>
                  <a:pt x="261095" y="4778430"/>
                  <a:pt x="256445" y="4780264"/>
                  <a:pt x="250718" y="4780359"/>
                </a:cubicBezTo>
                <a:cubicBezTo>
                  <a:pt x="245548" y="4780257"/>
                  <a:pt x="241456" y="4778526"/>
                  <a:pt x="238442" y="4775167"/>
                </a:cubicBezTo>
                <a:cubicBezTo>
                  <a:pt x="235428" y="4771808"/>
                  <a:pt x="233888" y="4767437"/>
                  <a:pt x="233822" y="4762054"/>
                </a:cubicBezTo>
                <a:cubicBezTo>
                  <a:pt x="233969" y="4756305"/>
                  <a:pt x="235875" y="4751611"/>
                  <a:pt x="239542" y="4747974"/>
                </a:cubicBezTo>
                <a:cubicBezTo>
                  <a:pt x="243209" y="4744336"/>
                  <a:pt x="247755" y="4742459"/>
                  <a:pt x="253182" y="4742341"/>
                </a:cubicBezTo>
                <a:close/>
                <a:moveTo>
                  <a:pt x="6865277" y="4738465"/>
                </a:moveTo>
                <a:lnTo>
                  <a:pt x="6900505" y="4738465"/>
                </a:lnTo>
                <a:lnTo>
                  <a:pt x="6853652" y="4788817"/>
                </a:lnTo>
                <a:lnTo>
                  <a:pt x="6830754" y="4788817"/>
                </a:lnTo>
                <a:close/>
                <a:moveTo>
                  <a:pt x="5289856" y="4738465"/>
                </a:moveTo>
                <a:lnTo>
                  <a:pt x="5322961" y="4738465"/>
                </a:lnTo>
                <a:lnTo>
                  <a:pt x="5346205" y="4788817"/>
                </a:lnTo>
                <a:lnTo>
                  <a:pt x="5325427" y="4788817"/>
                </a:lnTo>
                <a:close/>
                <a:moveTo>
                  <a:pt x="4858660" y="4738465"/>
                </a:moveTo>
                <a:lnTo>
                  <a:pt x="4879815" y="4738465"/>
                </a:lnTo>
                <a:lnTo>
                  <a:pt x="4903767" y="4788817"/>
                </a:lnTo>
                <a:lnTo>
                  <a:pt x="4881931" y="4788817"/>
                </a:lnTo>
                <a:lnTo>
                  <a:pt x="4866770" y="4756422"/>
                </a:lnTo>
                <a:lnTo>
                  <a:pt x="4866064" y="4756422"/>
                </a:lnTo>
                <a:lnTo>
                  <a:pt x="4841384" y="4788817"/>
                </a:lnTo>
                <a:lnTo>
                  <a:pt x="4817761" y="4788817"/>
                </a:lnTo>
                <a:close/>
                <a:moveTo>
                  <a:pt x="3516300" y="4738465"/>
                </a:moveTo>
                <a:lnTo>
                  <a:pt x="3551526" y="4738465"/>
                </a:lnTo>
                <a:lnTo>
                  <a:pt x="3504688" y="4788817"/>
                </a:lnTo>
                <a:lnTo>
                  <a:pt x="3481779" y="4788817"/>
                </a:lnTo>
                <a:close/>
                <a:moveTo>
                  <a:pt x="2683446" y="4738465"/>
                </a:moveTo>
                <a:lnTo>
                  <a:pt x="2716573" y="4738465"/>
                </a:lnTo>
                <a:lnTo>
                  <a:pt x="2739834" y="4788817"/>
                </a:lnTo>
                <a:lnTo>
                  <a:pt x="2719040" y="4788817"/>
                </a:lnTo>
                <a:close/>
                <a:moveTo>
                  <a:pt x="1968710" y="4738465"/>
                </a:moveTo>
                <a:lnTo>
                  <a:pt x="1989837" y="4738465"/>
                </a:lnTo>
                <a:lnTo>
                  <a:pt x="2014134" y="4788817"/>
                </a:lnTo>
                <a:lnTo>
                  <a:pt x="1992301" y="4788817"/>
                </a:lnTo>
                <a:lnTo>
                  <a:pt x="1977171" y="4756422"/>
                </a:lnTo>
                <a:lnTo>
                  <a:pt x="1976467" y="4756422"/>
                </a:lnTo>
                <a:lnTo>
                  <a:pt x="1951785" y="4788817"/>
                </a:lnTo>
                <a:lnTo>
                  <a:pt x="1928161" y="4788817"/>
                </a:lnTo>
                <a:close/>
                <a:moveTo>
                  <a:pt x="7072760" y="4730007"/>
                </a:moveTo>
                <a:lnTo>
                  <a:pt x="7102012" y="4730007"/>
                </a:lnTo>
                <a:lnTo>
                  <a:pt x="7080866" y="4839919"/>
                </a:lnTo>
                <a:lnTo>
                  <a:pt x="7081571" y="4839919"/>
                </a:lnTo>
                <a:cubicBezTo>
                  <a:pt x="7088825" y="4829408"/>
                  <a:pt x="7097577" y="4821122"/>
                  <a:pt x="7107827" y="4815059"/>
                </a:cubicBezTo>
                <a:cubicBezTo>
                  <a:pt x="7118076" y="4808996"/>
                  <a:pt x="7129648" y="4805902"/>
                  <a:pt x="7142540" y="4805778"/>
                </a:cubicBezTo>
                <a:cubicBezTo>
                  <a:pt x="7152776" y="4805572"/>
                  <a:pt x="7162239" y="4808974"/>
                  <a:pt x="7170929" y="4815985"/>
                </a:cubicBezTo>
                <a:cubicBezTo>
                  <a:pt x="7179618" y="4822995"/>
                  <a:pt x="7184238" y="4834850"/>
                  <a:pt x="7184788" y="4851549"/>
                </a:cubicBezTo>
                <a:cubicBezTo>
                  <a:pt x="7184780" y="4856211"/>
                  <a:pt x="7184531" y="4861072"/>
                  <a:pt x="7184040" y="4866131"/>
                </a:cubicBezTo>
                <a:cubicBezTo>
                  <a:pt x="7183549" y="4871190"/>
                  <a:pt x="7182860" y="4875962"/>
                  <a:pt x="7181972" y="4880448"/>
                </a:cubicBezTo>
                <a:lnTo>
                  <a:pt x="7162969" y="4980184"/>
                </a:lnTo>
                <a:lnTo>
                  <a:pt x="7133730" y="4980184"/>
                </a:lnTo>
                <a:lnTo>
                  <a:pt x="7152761" y="4881857"/>
                </a:lnTo>
                <a:cubicBezTo>
                  <a:pt x="7153312" y="4878693"/>
                  <a:pt x="7153796" y="4875154"/>
                  <a:pt x="7154215" y="4871241"/>
                </a:cubicBezTo>
                <a:cubicBezTo>
                  <a:pt x="7154633" y="4867328"/>
                  <a:pt x="7154854" y="4862996"/>
                  <a:pt x="7154876" y="4858245"/>
                </a:cubicBezTo>
                <a:cubicBezTo>
                  <a:pt x="7154964" y="4850132"/>
                  <a:pt x="7152938" y="4843451"/>
                  <a:pt x="7148796" y="4838201"/>
                </a:cubicBezTo>
                <a:cubicBezTo>
                  <a:pt x="7144655" y="4832951"/>
                  <a:pt x="7137871" y="4830234"/>
                  <a:pt x="7128444" y="4830051"/>
                </a:cubicBezTo>
                <a:cubicBezTo>
                  <a:pt x="7116593" y="4830352"/>
                  <a:pt x="7104963" y="4836358"/>
                  <a:pt x="7093553" y="4848069"/>
                </a:cubicBezTo>
                <a:cubicBezTo>
                  <a:pt x="7082144" y="4859780"/>
                  <a:pt x="7074391" y="4875389"/>
                  <a:pt x="7070294" y="4894897"/>
                </a:cubicBezTo>
                <a:lnTo>
                  <a:pt x="7054434" y="4980184"/>
                </a:lnTo>
                <a:lnTo>
                  <a:pt x="7025183" y="4980184"/>
                </a:lnTo>
                <a:close/>
                <a:moveTo>
                  <a:pt x="6682223" y="4730007"/>
                </a:moveTo>
                <a:lnTo>
                  <a:pt x="6711466" y="4730007"/>
                </a:lnTo>
                <a:lnTo>
                  <a:pt x="6681518" y="4886816"/>
                </a:lnTo>
                <a:lnTo>
                  <a:pt x="6682223" y="4886816"/>
                </a:lnTo>
                <a:cubicBezTo>
                  <a:pt x="6684931" y="4883784"/>
                  <a:pt x="6687705" y="4880775"/>
                  <a:pt x="6690547" y="4877787"/>
                </a:cubicBezTo>
                <a:cubicBezTo>
                  <a:pt x="6693387" y="4874800"/>
                  <a:pt x="6695897" y="4872055"/>
                  <a:pt x="6698077" y="4869551"/>
                </a:cubicBezTo>
                <a:lnTo>
                  <a:pt x="6758326" y="4809654"/>
                </a:lnTo>
                <a:lnTo>
                  <a:pt x="6794263" y="4809654"/>
                </a:lnTo>
                <a:lnTo>
                  <a:pt x="6719922" y="4879769"/>
                </a:lnTo>
                <a:lnTo>
                  <a:pt x="6771009" y="4980184"/>
                </a:lnTo>
                <a:lnTo>
                  <a:pt x="6738595" y="4980184"/>
                </a:lnTo>
                <a:lnTo>
                  <a:pt x="6697725" y="4895976"/>
                </a:lnTo>
                <a:lnTo>
                  <a:pt x="6676233" y="4915355"/>
                </a:lnTo>
                <a:lnTo>
                  <a:pt x="6663902" y="4980184"/>
                </a:lnTo>
                <a:lnTo>
                  <a:pt x="6635010" y="4980184"/>
                </a:lnTo>
                <a:close/>
                <a:moveTo>
                  <a:pt x="6044060" y="4730007"/>
                </a:moveTo>
                <a:lnTo>
                  <a:pt x="6073312" y="4730007"/>
                </a:lnTo>
                <a:lnTo>
                  <a:pt x="6052166" y="4839919"/>
                </a:lnTo>
                <a:lnTo>
                  <a:pt x="6052871" y="4839919"/>
                </a:lnTo>
                <a:cubicBezTo>
                  <a:pt x="6060125" y="4829408"/>
                  <a:pt x="6068877" y="4821122"/>
                  <a:pt x="6079127" y="4815059"/>
                </a:cubicBezTo>
                <a:cubicBezTo>
                  <a:pt x="6089376" y="4808996"/>
                  <a:pt x="6100948" y="4805902"/>
                  <a:pt x="6113840" y="4805778"/>
                </a:cubicBezTo>
                <a:cubicBezTo>
                  <a:pt x="6124076" y="4805572"/>
                  <a:pt x="6133539" y="4808974"/>
                  <a:pt x="6142229" y="4815985"/>
                </a:cubicBezTo>
                <a:cubicBezTo>
                  <a:pt x="6150918" y="4822995"/>
                  <a:pt x="6155538" y="4834850"/>
                  <a:pt x="6156088" y="4851549"/>
                </a:cubicBezTo>
                <a:cubicBezTo>
                  <a:pt x="6156080" y="4856211"/>
                  <a:pt x="6155831" y="4861072"/>
                  <a:pt x="6155340" y="4866131"/>
                </a:cubicBezTo>
                <a:cubicBezTo>
                  <a:pt x="6154849" y="4871190"/>
                  <a:pt x="6154160" y="4875962"/>
                  <a:pt x="6153272" y="4880448"/>
                </a:cubicBezTo>
                <a:lnTo>
                  <a:pt x="6134269" y="4980184"/>
                </a:lnTo>
                <a:lnTo>
                  <a:pt x="6105030" y="4980184"/>
                </a:lnTo>
                <a:lnTo>
                  <a:pt x="6124061" y="4881857"/>
                </a:lnTo>
                <a:cubicBezTo>
                  <a:pt x="6124612" y="4878693"/>
                  <a:pt x="6125096" y="4875154"/>
                  <a:pt x="6125515" y="4871241"/>
                </a:cubicBezTo>
                <a:cubicBezTo>
                  <a:pt x="6125933" y="4867328"/>
                  <a:pt x="6126154" y="4862996"/>
                  <a:pt x="6126176" y="4858245"/>
                </a:cubicBezTo>
                <a:cubicBezTo>
                  <a:pt x="6126264" y="4850132"/>
                  <a:pt x="6124238" y="4843451"/>
                  <a:pt x="6120096" y="4838201"/>
                </a:cubicBezTo>
                <a:cubicBezTo>
                  <a:pt x="6115955" y="4832951"/>
                  <a:pt x="6109171" y="4830234"/>
                  <a:pt x="6099744" y="4830051"/>
                </a:cubicBezTo>
                <a:cubicBezTo>
                  <a:pt x="6087893" y="4830352"/>
                  <a:pt x="6076263" y="4836358"/>
                  <a:pt x="6064853" y="4848069"/>
                </a:cubicBezTo>
                <a:cubicBezTo>
                  <a:pt x="6053444" y="4859780"/>
                  <a:pt x="6045691" y="4875389"/>
                  <a:pt x="6041594" y="4894897"/>
                </a:cubicBezTo>
                <a:lnTo>
                  <a:pt x="6025734" y="4980184"/>
                </a:lnTo>
                <a:lnTo>
                  <a:pt x="5996483" y="4980184"/>
                </a:lnTo>
                <a:close/>
                <a:moveTo>
                  <a:pt x="5596385" y="4730007"/>
                </a:moveTo>
                <a:lnTo>
                  <a:pt x="5625637" y="4730007"/>
                </a:lnTo>
                <a:lnTo>
                  <a:pt x="5604491" y="4839919"/>
                </a:lnTo>
                <a:lnTo>
                  <a:pt x="5605196" y="4839919"/>
                </a:lnTo>
                <a:cubicBezTo>
                  <a:pt x="5612450" y="4829408"/>
                  <a:pt x="5621202" y="4821122"/>
                  <a:pt x="5631452" y="4815059"/>
                </a:cubicBezTo>
                <a:cubicBezTo>
                  <a:pt x="5641701" y="4808996"/>
                  <a:pt x="5653273" y="4805902"/>
                  <a:pt x="5666165" y="4805778"/>
                </a:cubicBezTo>
                <a:cubicBezTo>
                  <a:pt x="5676401" y="4805572"/>
                  <a:pt x="5685864" y="4808974"/>
                  <a:pt x="5694554" y="4815985"/>
                </a:cubicBezTo>
                <a:cubicBezTo>
                  <a:pt x="5703243" y="4822995"/>
                  <a:pt x="5707863" y="4834850"/>
                  <a:pt x="5708413" y="4851549"/>
                </a:cubicBezTo>
                <a:cubicBezTo>
                  <a:pt x="5708405" y="4856211"/>
                  <a:pt x="5708156" y="4861072"/>
                  <a:pt x="5707665" y="4866131"/>
                </a:cubicBezTo>
                <a:cubicBezTo>
                  <a:pt x="5707174" y="4871190"/>
                  <a:pt x="5706485" y="4875962"/>
                  <a:pt x="5705597" y="4880448"/>
                </a:cubicBezTo>
                <a:lnTo>
                  <a:pt x="5686594" y="4980184"/>
                </a:lnTo>
                <a:lnTo>
                  <a:pt x="5657355" y="4980184"/>
                </a:lnTo>
                <a:lnTo>
                  <a:pt x="5676386" y="4881857"/>
                </a:lnTo>
                <a:cubicBezTo>
                  <a:pt x="5676937" y="4878693"/>
                  <a:pt x="5677421" y="4875154"/>
                  <a:pt x="5677840" y="4871241"/>
                </a:cubicBezTo>
                <a:cubicBezTo>
                  <a:pt x="5678258" y="4867328"/>
                  <a:pt x="5678479" y="4862996"/>
                  <a:pt x="5678501" y="4858245"/>
                </a:cubicBezTo>
                <a:cubicBezTo>
                  <a:pt x="5678589" y="4850132"/>
                  <a:pt x="5676562" y="4843451"/>
                  <a:pt x="5672421" y="4838201"/>
                </a:cubicBezTo>
                <a:cubicBezTo>
                  <a:pt x="5668280" y="4832951"/>
                  <a:pt x="5661496" y="4830234"/>
                  <a:pt x="5652069" y="4830051"/>
                </a:cubicBezTo>
                <a:cubicBezTo>
                  <a:pt x="5640218" y="4830352"/>
                  <a:pt x="5628588" y="4836358"/>
                  <a:pt x="5617178" y="4848069"/>
                </a:cubicBezTo>
                <a:cubicBezTo>
                  <a:pt x="5605769" y="4859780"/>
                  <a:pt x="5598016" y="4875389"/>
                  <a:pt x="5593919" y="4894897"/>
                </a:cubicBezTo>
                <a:lnTo>
                  <a:pt x="5578059" y="4980184"/>
                </a:lnTo>
                <a:lnTo>
                  <a:pt x="5548808" y="4980184"/>
                </a:lnTo>
                <a:close/>
                <a:moveTo>
                  <a:pt x="5139186" y="4730007"/>
                </a:moveTo>
                <a:lnTo>
                  <a:pt x="5168437" y="4730007"/>
                </a:lnTo>
                <a:lnTo>
                  <a:pt x="5147291" y="4839919"/>
                </a:lnTo>
                <a:lnTo>
                  <a:pt x="5147996" y="4839919"/>
                </a:lnTo>
                <a:cubicBezTo>
                  <a:pt x="5155250" y="4829408"/>
                  <a:pt x="5164002" y="4821122"/>
                  <a:pt x="5174252" y="4815059"/>
                </a:cubicBezTo>
                <a:cubicBezTo>
                  <a:pt x="5184501" y="4808996"/>
                  <a:pt x="5196073" y="4805902"/>
                  <a:pt x="5208965" y="4805778"/>
                </a:cubicBezTo>
                <a:cubicBezTo>
                  <a:pt x="5219201" y="4805572"/>
                  <a:pt x="5228664" y="4808974"/>
                  <a:pt x="5237354" y="4815985"/>
                </a:cubicBezTo>
                <a:cubicBezTo>
                  <a:pt x="5246043" y="4822995"/>
                  <a:pt x="5250663" y="4834850"/>
                  <a:pt x="5251213" y="4851549"/>
                </a:cubicBezTo>
                <a:cubicBezTo>
                  <a:pt x="5251206" y="4856211"/>
                  <a:pt x="5250956" y="4861072"/>
                  <a:pt x="5250465" y="4866131"/>
                </a:cubicBezTo>
                <a:cubicBezTo>
                  <a:pt x="5249975" y="4871190"/>
                  <a:pt x="5249285" y="4875962"/>
                  <a:pt x="5248397" y="4880448"/>
                </a:cubicBezTo>
                <a:lnTo>
                  <a:pt x="5229394" y="4980184"/>
                </a:lnTo>
                <a:lnTo>
                  <a:pt x="5200155" y="4980184"/>
                </a:lnTo>
                <a:lnTo>
                  <a:pt x="5219186" y="4881857"/>
                </a:lnTo>
                <a:cubicBezTo>
                  <a:pt x="5219737" y="4878693"/>
                  <a:pt x="5220222" y="4875154"/>
                  <a:pt x="5220640" y="4871241"/>
                </a:cubicBezTo>
                <a:cubicBezTo>
                  <a:pt x="5221058" y="4867328"/>
                  <a:pt x="5221279" y="4862996"/>
                  <a:pt x="5221301" y="4858245"/>
                </a:cubicBezTo>
                <a:cubicBezTo>
                  <a:pt x="5221389" y="4850132"/>
                  <a:pt x="5219363" y="4843451"/>
                  <a:pt x="5215221" y="4838201"/>
                </a:cubicBezTo>
                <a:cubicBezTo>
                  <a:pt x="5211080" y="4832951"/>
                  <a:pt x="5204296" y="4830234"/>
                  <a:pt x="5194869" y="4830051"/>
                </a:cubicBezTo>
                <a:cubicBezTo>
                  <a:pt x="5183018" y="4830352"/>
                  <a:pt x="5171388" y="4836358"/>
                  <a:pt x="5159978" y="4848069"/>
                </a:cubicBezTo>
                <a:cubicBezTo>
                  <a:pt x="5148569" y="4859780"/>
                  <a:pt x="5140816" y="4875389"/>
                  <a:pt x="5136719" y="4894897"/>
                </a:cubicBezTo>
                <a:lnTo>
                  <a:pt x="5120859" y="4980184"/>
                </a:lnTo>
                <a:lnTo>
                  <a:pt x="5091608" y="4980184"/>
                </a:lnTo>
                <a:close/>
                <a:moveTo>
                  <a:pt x="4729462" y="4730007"/>
                </a:moveTo>
                <a:lnTo>
                  <a:pt x="4758713" y="4730007"/>
                </a:lnTo>
                <a:lnTo>
                  <a:pt x="4751665" y="4766659"/>
                </a:lnTo>
                <a:lnTo>
                  <a:pt x="4779859" y="4766659"/>
                </a:lnTo>
                <a:lnTo>
                  <a:pt x="4776334" y="4785293"/>
                </a:lnTo>
                <a:lnTo>
                  <a:pt x="4748140" y="4785293"/>
                </a:lnTo>
                <a:lnTo>
                  <a:pt x="4721356" y="4926263"/>
                </a:lnTo>
                <a:cubicBezTo>
                  <a:pt x="4719572" y="4935184"/>
                  <a:pt x="4718030" y="4944303"/>
                  <a:pt x="4716730" y="4953620"/>
                </a:cubicBezTo>
                <a:cubicBezTo>
                  <a:pt x="4715431" y="4962937"/>
                  <a:pt x="4714506" y="4971792"/>
                  <a:pt x="4713956" y="4980184"/>
                </a:cubicBezTo>
                <a:lnTo>
                  <a:pt x="4687171" y="4980184"/>
                </a:lnTo>
                <a:lnTo>
                  <a:pt x="4691752" y="4946391"/>
                </a:lnTo>
                <a:lnTo>
                  <a:pt x="4691047" y="4946391"/>
                </a:lnTo>
                <a:cubicBezTo>
                  <a:pt x="4683228" y="4958593"/>
                  <a:pt x="4674109" y="4967909"/>
                  <a:pt x="4663690" y="4974339"/>
                </a:cubicBezTo>
                <a:cubicBezTo>
                  <a:pt x="4653272" y="4980769"/>
                  <a:pt x="4641950" y="4984010"/>
                  <a:pt x="4629726" y="4984061"/>
                </a:cubicBezTo>
                <a:cubicBezTo>
                  <a:pt x="4613112" y="4983659"/>
                  <a:pt x="4600464" y="4977689"/>
                  <a:pt x="4591780" y="4966151"/>
                </a:cubicBezTo>
                <a:cubicBezTo>
                  <a:pt x="4583097" y="4954614"/>
                  <a:pt x="4578726" y="4939918"/>
                  <a:pt x="4578668" y="4922065"/>
                </a:cubicBezTo>
                <a:cubicBezTo>
                  <a:pt x="4578852" y="4901540"/>
                  <a:pt x="4583491" y="4882507"/>
                  <a:pt x="4592584" y="4864967"/>
                </a:cubicBezTo>
                <a:cubicBezTo>
                  <a:pt x="4601677" y="4847426"/>
                  <a:pt x="4614117" y="4833255"/>
                  <a:pt x="4629907" y="4822451"/>
                </a:cubicBezTo>
                <a:cubicBezTo>
                  <a:pt x="4645696" y="4811648"/>
                  <a:pt x="4663726" y="4806091"/>
                  <a:pt x="4683999" y="4805778"/>
                </a:cubicBezTo>
                <a:cubicBezTo>
                  <a:pt x="4689579" y="4805807"/>
                  <a:pt x="4695071" y="4806364"/>
                  <a:pt x="4700475" y="4807449"/>
                </a:cubicBezTo>
                <a:cubicBezTo>
                  <a:pt x="4705879" y="4808533"/>
                  <a:pt x="4710490" y="4809970"/>
                  <a:pt x="4714308" y="4811758"/>
                </a:cubicBezTo>
                <a:lnTo>
                  <a:pt x="4719241" y="4785293"/>
                </a:lnTo>
                <a:lnTo>
                  <a:pt x="4650518" y="4785293"/>
                </a:lnTo>
                <a:lnTo>
                  <a:pt x="4654043" y="4766659"/>
                </a:lnTo>
                <a:lnTo>
                  <a:pt x="4722766" y="4766659"/>
                </a:lnTo>
                <a:close/>
                <a:moveTo>
                  <a:pt x="3805686" y="4730007"/>
                </a:moveTo>
                <a:lnTo>
                  <a:pt x="3834937" y="4730007"/>
                </a:lnTo>
                <a:lnTo>
                  <a:pt x="3813791" y="4839919"/>
                </a:lnTo>
                <a:lnTo>
                  <a:pt x="3814496" y="4839919"/>
                </a:lnTo>
                <a:cubicBezTo>
                  <a:pt x="3821750" y="4829408"/>
                  <a:pt x="3830502" y="4821122"/>
                  <a:pt x="3840753" y="4815059"/>
                </a:cubicBezTo>
                <a:cubicBezTo>
                  <a:pt x="3851001" y="4808996"/>
                  <a:pt x="3862573" y="4805902"/>
                  <a:pt x="3875466" y="4805778"/>
                </a:cubicBezTo>
                <a:cubicBezTo>
                  <a:pt x="3885702" y="4805572"/>
                  <a:pt x="3895164" y="4808974"/>
                  <a:pt x="3903854" y="4815985"/>
                </a:cubicBezTo>
                <a:cubicBezTo>
                  <a:pt x="3912544" y="4822995"/>
                  <a:pt x="3917163" y="4834850"/>
                  <a:pt x="3917712" y="4851549"/>
                </a:cubicBezTo>
                <a:cubicBezTo>
                  <a:pt x="3917705" y="4856211"/>
                  <a:pt x="3917456" y="4861072"/>
                  <a:pt x="3916965" y="4866131"/>
                </a:cubicBezTo>
                <a:cubicBezTo>
                  <a:pt x="3916474" y="4871190"/>
                  <a:pt x="3915784" y="4875962"/>
                  <a:pt x="3914898" y="4880448"/>
                </a:cubicBezTo>
                <a:lnTo>
                  <a:pt x="3895894" y="4980184"/>
                </a:lnTo>
                <a:lnTo>
                  <a:pt x="3866655" y="4980184"/>
                </a:lnTo>
                <a:lnTo>
                  <a:pt x="3885686" y="4881857"/>
                </a:lnTo>
                <a:cubicBezTo>
                  <a:pt x="3886237" y="4878693"/>
                  <a:pt x="3886721" y="4875154"/>
                  <a:pt x="3887140" y="4871241"/>
                </a:cubicBezTo>
                <a:cubicBezTo>
                  <a:pt x="3887558" y="4867328"/>
                  <a:pt x="3887779" y="4862996"/>
                  <a:pt x="3887800" y="4858245"/>
                </a:cubicBezTo>
                <a:cubicBezTo>
                  <a:pt x="3887889" y="4850132"/>
                  <a:pt x="3885862" y="4843451"/>
                  <a:pt x="3881721" y="4838201"/>
                </a:cubicBezTo>
                <a:cubicBezTo>
                  <a:pt x="3877580" y="4832951"/>
                  <a:pt x="3870796" y="4830234"/>
                  <a:pt x="3861369" y="4830051"/>
                </a:cubicBezTo>
                <a:cubicBezTo>
                  <a:pt x="3849518" y="4830352"/>
                  <a:pt x="3837889" y="4836358"/>
                  <a:pt x="3826479" y="4848069"/>
                </a:cubicBezTo>
                <a:cubicBezTo>
                  <a:pt x="3815069" y="4859780"/>
                  <a:pt x="3807315" y="4875389"/>
                  <a:pt x="3803219" y="4894897"/>
                </a:cubicBezTo>
                <a:lnTo>
                  <a:pt x="3787359" y="4980184"/>
                </a:lnTo>
                <a:lnTo>
                  <a:pt x="3758108" y="4980184"/>
                </a:lnTo>
                <a:close/>
                <a:moveTo>
                  <a:pt x="3357863" y="4730007"/>
                </a:moveTo>
                <a:lnTo>
                  <a:pt x="3387114" y="4730007"/>
                </a:lnTo>
                <a:lnTo>
                  <a:pt x="3380066" y="4766659"/>
                </a:lnTo>
                <a:lnTo>
                  <a:pt x="3408260" y="4766659"/>
                </a:lnTo>
                <a:lnTo>
                  <a:pt x="3404735" y="4785293"/>
                </a:lnTo>
                <a:lnTo>
                  <a:pt x="3376541" y="4785293"/>
                </a:lnTo>
                <a:lnTo>
                  <a:pt x="3349757" y="4926263"/>
                </a:lnTo>
                <a:cubicBezTo>
                  <a:pt x="3347973" y="4935184"/>
                  <a:pt x="3346432" y="4944303"/>
                  <a:pt x="3345132" y="4953620"/>
                </a:cubicBezTo>
                <a:cubicBezTo>
                  <a:pt x="3343832" y="4962937"/>
                  <a:pt x="3342907" y="4971792"/>
                  <a:pt x="3342356" y="4980184"/>
                </a:cubicBezTo>
                <a:lnTo>
                  <a:pt x="3315572" y="4980184"/>
                </a:lnTo>
                <a:lnTo>
                  <a:pt x="3320154" y="4946391"/>
                </a:lnTo>
                <a:lnTo>
                  <a:pt x="3319449" y="4946391"/>
                </a:lnTo>
                <a:cubicBezTo>
                  <a:pt x="3311629" y="4958593"/>
                  <a:pt x="3302510" y="4967909"/>
                  <a:pt x="3292091" y="4974339"/>
                </a:cubicBezTo>
                <a:cubicBezTo>
                  <a:pt x="3281673" y="4980769"/>
                  <a:pt x="3270351" y="4984010"/>
                  <a:pt x="3258127" y="4984061"/>
                </a:cubicBezTo>
                <a:cubicBezTo>
                  <a:pt x="3241513" y="4983659"/>
                  <a:pt x="3228865" y="4977689"/>
                  <a:pt x="3220182" y="4966151"/>
                </a:cubicBezTo>
                <a:cubicBezTo>
                  <a:pt x="3211498" y="4954614"/>
                  <a:pt x="3207127" y="4939918"/>
                  <a:pt x="3207069" y="4922065"/>
                </a:cubicBezTo>
                <a:cubicBezTo>
                  <a:pt x="3207253" y="4901540"/>
                  <a:pt x="3211892" y="4882507"/>
                  <a:pt x="3220985" y="4864967"/>
                </a:cubicBezTo>
                <a:cubicBezTo>
                  <a:pt x="3230078" y="4847426"/>
                  <a:pt x="3242519" y="4833255"/>
                  <a:pt x="3258308" y="4822451"/>
                </a:cubicBezTo>
                <a:cubicBezTo>
                  <a:pt x="3274097" y="4811648"/>
                  <a:pt x="3292127" y="4806091"/>
                  <a:pt x="3312400" y="4805778"/>
                </a:cubicBezTo>
                <a:cubicBezTo>
                  <a:pt x="3317980" y="4805807"/>
                  <a:pt x="3323473" y="4806364"/>
                  <a:pt x="3328876" y="4807449"/>
                </a:cubicBezTo>
                <a:cubicBezTo>
                  <a:pt x="3334280" y="4808533"/>
                  <a:pt x="3338891" y="4809970"/>
                  <a:pt x="3342709" y="4811758"/>
                </a:cubicBezTo>
                <a:lnTo>
                  <a:pt x="3347642" y="4785293"/>
                </a:lnTo>
                <a:lnTo>
                  <a:pt x="3278920" y="4785293"/>
                </a:lnTo>
                <a:lnTo>
                  <a:pt x="3282444" y="4766659"/>
                </a:lnTo>
                <a:lnTo>
                  <a:pt x="3351167" y="4766659"/>
                </a:lnTo>
                <a:close/>
                <a:moveTo>
                  <a:pt x="2918412" y="4730007"/>
                </a:moveTo>
                <a:lnTo>
                  <a:pt x="2947677" y="4730007"/>
                </a:lnTo>
                <a:lnTo>
                  <a:pt x="2925111" y="4840627"/>
                </a:lnTo>
                <a:lnTo>
                  <a:pt x="2925816" y="4840627"/>
                </a:lnTo>
                <a:cubicBezTo>
                  <a:pt x="2933515" y="4829162"/>
                  <a:pt x="2942535" y="4820492"/>
                  <a:pt x="2952877" y="4814619"/>
                </a:cubicBezTo>
                <a:cubicBezTo>
                  <a:pt x="2963220" y="4808747"/>
                  <a:pt x="2974179" y="4805799"/>
                  <a:pt x="2985755" y="4805778"/>
                </a:cubicBezTo>
                <a:cubicBezTo>
                  <a:pt x="2998147" y="4805973"/>
                  <a:pt x="3008122" y="4809024"/>
                  <a:pt x="3015684" y="4814931"/>
                </a:cubicBezTo>
                <a:cubicBezTo>
                  <a:pt x="3023244" y="4820837"/>
                  <a:pt x="3028731" y="4828428"/>
                  <a:pt x="3032143" y="4837703"/>
                </a:cubicBezTo>
                <a:cubicBezTo>
                  <a:pt x="3035555" y="4846978"/>
                  <a:pt x="3037232" y="4856767"/>
                  <a:pt x="3037175" y="4867068"/>
                </a:cubicBezTo>
                <a:cubicBezTo>
                  <a:pt x="3037132" y="4884939"/>
                  <a:pt x="3033033" y="4902779"/>
                  <a:pt x="3024876" y="4920589"/>
                </a:cubicBezTo>
                <a:cubicBezTo>
                  <a:pt x="3016719" y="4938399"/>
                  <a:pt x="3004762" y="4953311"/>
                  <a:pt x="2989005" y="4965324"/>
                </a:cubicBezTo>
                <a:cubicBezTo>
                  <a:pt x="2973249" y="4977337"/>
                  <a:pt x="2953948" y="4983583"/>
                  <a:pt x="2931106" y="4984061"/>
                </a:cubicBezTo>
                <a:cubicBezTo>
                  <a:pt x="2915813" y="4984208"/>
                  <a:pt x="2903322" y="4980836"/>
                  <a:pt x="2893634" y="4973942"/>
                </a:cubicBezTo>
                <a:cubicBezTo>
                  <a:pt x="2883945" y="4967049"/>
                  <a:pt x="2878943" y="4955749"/>
                  <a:pt x="2878629" y="4940045"/>
                </a:cubicBezTo>
                <a:cubicBezTo>
                  <a:pt x="2878658" y="4935902"/>
                  <a:pt x="2878951" y="4931496"/>
                  <a:pt x="2879508" y="4926825"/>
                </a:cubicBezTo>
                <a:cubicBezTo>
                  <a:pt x="2880065" y="4922153"/>
                  <a:pt x="2880710" y="4917747"/>
                  <a:pt x="2881443" y="4913604"/>
                </a:cubicBezTo>
                <a:close/>
                <a:moveTo>
                  <a:pt x="2481712" y="4730007"/>
                </a:moveTo>
                <a:lnTo>
                  <a:pt x="2510963" y="4730007"/>
                </a:lnTo>
                <a:lnTo>
                  <a:pt x="2489818" y="4839919"/>
                </a:lnTo>
                <a:lnTo>
                  <a:pt x="2490523" y="4839919"/>
                </a:lnTo>
                <a:cubicBezTo>
                  <a:pt x="2497777" y="4829408"/>
                  <a:pt x="2506528" y="4821122"/>
                  <a:pt x="2516779" y="4815059"/>
                </a:cubicBezTo>
                <a:cubicBezTo>
                  <a:pt x="2527028" y="4808996"/>
                  <a:pt x="2538599" y="4805902"/>
                  <a:pt x="2551492" y="4805778"/>
                </a:cubicBezTo>
                <a:cubicBezTo>
                  <a:pt x="2561728" y="4805572"/>
                  <a:pt x="2571191" y="4808974"/>
                  <a:pt x="2579881" y="4815985"/>
                </a:cubicBezTo>
                <a:cubicBezTo>
                  <a:pt x="2588570" y="4822995"/>
                  <a:pt x="2593189" y="4834850"/>
                  <a:pt x="2593739" y="4851549"/>
                </a:cubicBezTo>
                <a:cubicBezTo>
                  <a:pt x="2593732" y="4856211"/>
                  <a:pt x="2593482" y="4861072"/>
                  <a:pt x="2592991" y="4866131"/>
                </a:cubicBezTo>
                <a:cubicBezTo>
                  <a:pt x="2592500" y="4871190"/>
                  <a:pt x="2591811" y="4875962"/>
                  <a:pt x="2590924" y="4880448"/>
                </a:cubicBezTo>
                <a:lnTo>
                  <a:pt x="2571921" y="4980184"/>
                </a:lnTo>
                <a:lnTo>
                  <a:pt x="2542681" y="4980184"/>
                </a:lnTo>
                <a:lnTo>
                  <a:pt x="2561713" y="4881857"/>
                </a:lnTo>
                <a:cubicBezTo>
                  <a:pt x="2562263" y="4878693"/>
                  <a:pt x="2562748" y="4875154"/>
                  <a:pt x="2563166" y="4871241"/>
                </a:cubicBezTo>
                <a:cubicBezTo>
                  <a:pt x="2563585" y="4867328"/>
                  <a:pt x="2563805" y="4862996"/>
                  <a:pt x="2563827" y="4858245"/>
                </a:cubicBezTo>
                <a:cubicBezTo>
                  <a:pt x="2563915" y="4850132"/>
                  <a:pt x="2561889" y="4843451"/>
                  <a:pt x="2557748" y="4838201"/>
                </a:cubicBezTo>
                <a:cubicBezTo>
                  <a:pt x="2553606" y="4832951"/>
                  <a:pt x="2546822" y="4830234"/>
                  <a:pt x="2537395" y="4830051"/>
                </a:cubicBezTo>
                <a:cubicBezTo>
                  <a:pt x="2525545" y="4830352"/>
                  <a:pt x="2513915" y="4836358"/>
                  <a:pt x="2502505" y="4848069"/>
                </a:cubicBezTo>
                <a:cubicBezTo>
                  <a:pt x="2491095" y="4859780"/>
                  <a:pt x="2483342" y="4875389"/>
                  <a:pt x="2479245" y="4894897"/>
                </a:cubicBezTo>
                <a:lnTo>
                  <a:pt x="2463386" y="4980184"/>
                </a:lnTo>
                <a:lnTo>
                  <a:pt x="2434135" y="4980184"/>
                </a:lnTo>
                <a:close/>
                <a:moveTo>
                  <a:pt x="1214887" y="4730007"/>
                </a:moveTo>
                <a:lnTo>
                  <a:pt x="1244139" y="4730007"/>
                </a:lnTo>
                <a:lnTo>
                  <a:pt x="1222993" y="4839919"/>
                </a:lnTo>
                <a:lnTo>
                  <a:pt x="1223698" y="4839919"/>
                </a:lnTo>
                <a:cubicBezTo>
                  <a:pt x="1230952" y="4829408"/>
                  <a:pt x="1239704" y="4821122"/>
                  <a:pt x="1249954" y="4815059"/>
                </a:cubicBezTo>
                <a:cubicBezTo>
                  <a:pt x="1260203" y="4808996"/>
                  <a:pt x="1271774" y="4805902"/>
                  <a:pt x="1284667" y="4805778"/>
                </a:cubicBezTo>
                <a:cubicBezTo>
                  <a:pt x="1294903" y="4805572"/>
                  <a:pt x="1304366" y="4808974"/>
                  <a:pt x="1313056" y="4815985"/>
                </a:cubicBezTo>
                <a:cubicBezTo>
                  <a:pt x="1321745" y="4822995"/>
                  <a:pt x="1326365" y="4834850"/>
                  <a:pt x="1326914" y="4851549"/>
                </a:cubicBezTo>
                <a:cubicBezTo>
                  <a:pt x="1326907" y="4856211"/>
                  <a:pt x="1326658" y="4861072"/>
                  <a:pt x="1326166" y="4866131"/>
                </a:cubicBezTo>
                <a:cubicBezTo>
                  <a:pt x="1325675" y="4871190"/>
                  <a:pt x="1324987" y="4875962"/>
                  <a:pt x="1324099" y="4880448"/>
                </a:cubicBezTo>
                <a:lnTo>
                  <a:pt x="1305096" y="4980184"/>
                </a:lnTo>
                <a:lnTo>
                  <a:pt x="1275857" y="4980184"/>
                </a:lnTo>
                <a:lnTo>
                  <a:pt x="1294888" y="4881857"/>
                </a:lnTo>
                <a:cubicBezTo>
                  <a:pt x="1295438" y="4878693"/>
                  <a:pt x="1295923" y="4875154"/>
                  <a:pt x="1296341" y="4871241"/>
                </a:cubicBezTo>
                <a:cubicBezTo>
                  <a:pt x="1296760" y="4867328"/>
                  <a:pt x="1296980" y="4862996"/>
                  <a:pt x="1297002" y="4858245"/>
                </a:cubicBezTo>
                <a:cubicBezTo>
                  <a:pt x="1297090" y="4850132"/>
                  <a:pt x="1295064" y="4843451"/>
                  <a:pt x="1290923" y="4838201"/>
                </a:cubicBezTo>
                <a:cubicBezTo>
                  <a:pt x="1286782" y="4832951"/>
                  <a:pt x="1279997" y="4830234"/>
                  <a:pt x="1270570" y="4830051"/>
                </a:cubicBezTo>
                <a:cubicBezTo>
                  <a:pt x="1258720" y="4830352"/>
                  <a:pt x="1247090" y="4836358"/>
                  <a:pt x="1235680" y="4848069"/>
                </a:cubicBezTo>
                <a:cubicBezTo>
                  <a:pt x="1224271" y="4859780"/>
                  <a:pt x="1216517" y="4875389"/>
                  <a:pt x="1212420" y="4894897"/>
                </a:cubicBezTo>
                <a:lnTo>
                  <a:pt x="1196561" y="4980184"/>
                </a:lnTo>
                <a:lnTo>
                  <a:pt x="1167310" y="4980184"/>
                </a:lnTo>
                <a:close/>
                <a:moveTo>
                  <a:pt x="1052949" y="4730007"/>
                </a:moveTo>
                <a:lnTo>
                  <a:pt x="1082193" y="4730007"/>
                </a:lnTo>
                <a:lnTo>
                  <a:pt x="1052244" y="4886816"/>
                </a:lnTo>
                <a:lnTo>
                  <a:pt x="1052949" y="4886816"/>
                </a:lnTo>
                <a:cubicBezTo>
                  <a:pt x="1055658" y="4883784"/>
                  <a:pt x="1058432" y="4880775"/>
                  <a:pt x="1061273" y="4877787"/>
                </a:cubicBezTo>
                <a:cubicBezTo>
                  <a:pt x="1064114" y="4874800"/>
                  <a:pt x="1066624" y="4872055"/>
                  <a:pt x="1068804" y="4869551"/>
                </a:cubicBezTo>
                <a:lnTo>
                  <a:pt x="1129052" y="4809654"/>
                </a:lnTo>
                <a:lnTo>
                  <a:pt x="1164989" y="4809654"/>
                </a:lnTo>
                <a:lnTo>
                  <a:pt x="1090648" y="4879769"/>
                </a:lnTo>
                <a:lnTo>
                  <a:pt x="1141736" y="4980184"/>
                </a:lnTo>
                <a:lnTo>
                  <a:pt x="1109322" y="4980184"/>
                </a:lnTo>
                <a:lnTo>
                  <a:pt x="1068452" y="4895976"/>
                </a:lnTo>
                <a:lnTo>
                  <a:pt x="1046960" y="4915355"/>
                </a:lnTo>
                <a:lnTo>
                  <a:pt x="1034628" y="4980184"/>
                </a:lnTo>
                <a:lnTo>
                  <a:pt x="1005737" y="4980184"/>
                </a:lnTo>
                <a:close/>
                <a:moveTo>
                  <a:pt x="786262" y="4730007"/>
                </a:moveTo>
                <a:lnTo>
                  <a:pt x="815514" y="4730007"/>
                </a:lnTo>
                <a:lnTo>
                  <a:pt x="794368" y="4839919"/>
                </a:lnTo>
                <a:lnTo>
                  <a:pt x="795073" y="4839919"/>
                </a:lnTo>
                <a:cubicBezTo>
                  <a:pt x="802327" y="4829408"/>
                  <a:pt x="811079" y="4821122"/>
                  <a:pt x="821328" y="4815059"/>
                </a:cubicBezTo>
                <a:cubicBezTo>
                  <a:pt x="831578" y="4808996"/>
                  <a:pt x="843150" y="4805902"/>
                  <a:pt x="856042" y="4805778"/>
                </a:cubicBezTo>
                <a:cubicBezTo>
                  <a:pt x="866279" y="4805572"/>
                  <a:pt x="875741" y="4808974"/>
                  <a:pt x="884431" y="4815985"/>
                </a:cubicBezTo>
                <a:cubicBezTo>
                  <a:pt x="893121" y="4822995"/>
                  <a:pt x="897740" y="4834850"/>
                  <a:pt x="898289" y="4851549"/>
                </a:cubicBezTo>
                <a:cubicBezTo>
                  <a:pt x="898282" y="4856211"/>
                  <a:pt x="898033" y="4861072"/>
                  <a:pt x="897542" y="4866131"/>
                </a:cubicBezTo>
                <a:cubicBezTo>
                  <a:pt x="897051" y="4871190"/>
                  <a:pt x="896361" y="4875962"/>
                  <a:pt x="895474" y="4880448"/>
                </a:cubicBezTo>
                <a:lnTo>
                  <a:pt x="876471" y="4980184"/>
                </a:lnTo>
                <a:lnTo>
                  <a:pt x="847232" y="4980184"/>
                </a:lnTo>
                <a:lnTo>
                  <a:pt x="866263" y="4881857"/>
                </a:lnTo>
                <a:cubicBezTo>
                  <a:pt x="866813" y="4878693"/>
                  <a:pt x="867298" y="4875154"/>
                  <a:pt x="867716" y="4871241"/>
                </a:cubicBezTo>
                <a:cubicBezTo>
                  <a:pt x="868135" y="4867328"/>
                  <a:pt x="868355" y="4862996"/>
                  <a:pt x="868377" y="4858245"/>
                </a:cubicBezTo>
                <a:cubicBezTo>
                  <a:pt x="868466" y="4850132"/>
                  <a:pt x="866439" y="4843451"/>
                  <a:pt x="862298" y="4838201"/>
                </a:cubicBezTo>
                <a:cubicBezTo>
                  <a:pt x="858157" y="4832951"/>
                  <a:pt x="851373" y="4830234"/>
                  <a:pt x="841946" y="4830051"/>
                </a:cubicBezTo>
                <a:cubicBezTo>
                  <a:pt x="830095" y="4830352"/>
                  <a:pt x="818465" y="4836358"/>
                  <a:pt x="807055" y="4848069"/>
                </a:cubicBezTo>
                <a:cubicBezTo>
                  <a:pt x="795646" y="4859780"/>
                  <a:pt x="787892" y="4875389"/>
                  <a:pt x="783795" y="4894897"/>
                </a:cubicBezTo>
                <a:lnTo>
                  <a:pt x="767936" y="4980184"/>
                </a:lnTo>
                <a:lnTo>
                  <a:pt x="738685" y="4980184"/>
                </a:lnTo>
                <a:close/>
                <a:moveTo>
                  <a:pt x="52837" y="4730007"/>
                </a:moveTo>
                <a:lnTo>
                  <a:pt x="82089" y="4730007"/>
                </a:lnTo>
                <a:lnTo>
                  <a:pt x="60943" y="4839919"/>
                </a:lnTo>
                <a:lnTo>
                  <a:pt x="61648" y="4839919"/>
                </a:lnTo>
                <a:cubicBezTo>
                  <a:pt x="68902" y="4829408"/>
                  <a:pt x="77654" y="4821122"/>
                  <a:pt x="87904" y="4815059"/>
                </a:cubicBezTo>
                <a:cubicBezTo>
                  <a:pt x="98154" y="4808996"/>
                  <a:pt x="109725" y="4805902"/>
                  <a:pt x="122618" y="4805778"/>
                </a:cubicBezTo>
                <a:cubicBezTo>
                  <a:pt x="132854" y="4805572"/>
                  <a:pt x="142316" y="4808974"/>
                  <a:pt x="151006" y="4815985"/>
                </a:cubicBezTo>
                <a:cubicBezTo>
                  <a:pt x="159696" y="4822995"/>
                  <a:pt x="164315" y="4834850"/>
                  <a:pt x="164865" y="4851549"/>
                </a:cubicBezTo>
                <a:cubicBezTo>
                  <a:pt x="164857" y="4856211"/>
                  <a:pt x="164608" y="4861072"/>
                  <a:pt x="164117" y="4866131"/>
                </a:cubicBezTo>
                <a:cubicBezTo>
                  <a:pt x="163626" y="4871190"/>
                  <a:pt x="162937" y="4875962"/>
                  <a:pt x="162050" y="4880448"/>
                </a:cubicBezTo>
                <a:lnTo>
                  <a:pt x="143047" y="4980184"/>
                </a:lnTo>
                <a:lnTo>
                  <a:pt x="113807" y="4980184"/>
                </a:lnTo>
                <a:lnTo>
                  <a:pt x="132838" y="4881857"/>
                </a:lnTo>
                <a:cubicBezTo>
                  <a:pt x="133389" y="4878693"/>
                  <a:pt x="133873" y="4875154"/>
                  <a:pt x="134292" y="4871241"/>
                </a:cubicBezTo>
                <a:cubicBezTo>
                  <a:pt x="134710" y="4867328"/>
                  <a:pt x="134931" y="4862996"/>
                  <a:pt x="134953" y="4858245"/>
                </a:cubicBezTo>
                <a:cubicBezTo>
                  <a:pt x="135041" y="4850132"/>
                  <a:pt x="133014" y="4843451"/>
                  <a:pt x="128873" y="4838201"/>
                </a:cubicBezTo>
                <a:cubicBezTo>
                  <a:pt x="124732" y="4832951"/>
                  <a:pt x="117948" y="4830234"/>
                  <a:pt x="108521" y="4830051"/>
                </a:cubicBezTo>
                <a:cubicBezTo>
                  <a:pt x="96670" y="4830352"/>
                  <a:pt x="85040" y="4836358"/>
                  <a:pt x="73631" y="4848069"/>
                </a:cubicBezTo>
                <a:cubicBezTo>
                  <a:pt x="62221" y="4859780"/>
                  <a:pt x="54468" y="4875389"/>
                  <a:pt x="50371" y="4894897"/>
                </a:cubicBezTo>
                <a:lnTo>
                  <a:pt x="34512" y="4980184"/>
                </a:lnTo>
                <a:lnTo>
                  <a:pt x="5260" y="4980184"/>
                </a:lnTo>
                <a:close/>
                <a:moveTo>
                  <a:pt x="6301168" y="4725777"/>
                </a:moveTo>
                <a:cubicBezTo>
                  <a:pt x="6309195" y="4725945"/>
                  <a:pt x="6315574" y="4728246"/>
                  <a:pt x="6320301" y="4732679"/>
                </a:cubicBezTo>
                <a:cubicBezTo>
                  <a:pt x="6325028" y="4737112"/>
                  <a:pt x="6327447" y="4742669"/>
                  <a:pt x="6327557" y="4749350"/>
                </a:cubicBezTo>
                <a:cubicBezTo>
                  <a:pt x="6327361" y="4756478"/>
                  <a:pt x="6325446" y="4762325"/>
                  <a:pt x="6321811" y="4766892"/>
                </a:cubicBezTo>
                <a:cubicBezTo>
                  <a:pt x="6318175" y="4771460"/>
                  <a:pt x="6313992" y="4775714"/>
                  <a:pt x="6309260" y="4779654"/>
                </a:cubicBezTo>
                <a:cubicBezTo>
                  <a:pt x="6304528" y="4783594"/>
                  <a:pt x="6300421" y="4788188"/>
                  <a:pt x="6296936" y="4793434"/>
                </a:cubicBezTo>
                <a:lnTo>
                  <a:pt x="6280716" y="4788497"/>
                </a:lnTo>
                <a:cubicBezTo>
                  <a:pt x="6282895" y="4783562"/>
                  <a:pt x="6285825" y="4779404"/>
                  <a:pt x="6289505" y="4776023"/>
                </a:cubicBezTo>
                <a:cubicBezTo>
                  <a:pt x="6293186" y="4772642"/>
                  <a:pt x="6296533" y="4769320"/>
                  <a:pt x="6299548" y="4766056"/>
                </a:cubicBezTo>
                <a:cubicBezTo>
                  <a:pt x="6302563" y="4762793"/>
                  <a:pt x="6304160" y="4758870"/>
                  <a:pt x="6304340" y="4754288"/>
                </a:cubicBezTo>
                <a:cubicBezTo>
                  <a:pt x="6304289" y="4751055"/>
                  <a:pt x="6303334" y="4748439"/>
                  <a:pt x="6301476" y="4746441"/>
                </a:cubicBezTo>
                <a:cubicBezTo>
                  <a:pt x="6299618" y="4744442"/>
                  <a:pt x="6297164" y="4743413"/>
                  <a:pt x="6294116" y="4743355"/>
                </a:cubicBezTo>
                <a:cubicBezTo>
                  <a:pt x="6290061" y="4743502"/>
                  <a:pt x="6286446" y="4744883"/>
                  <a:pt x="6283273" y="4747499"/>
                </a:cubicBezTo>
                <a:cubicBezTo>
                  <a:pt x="6280100" y="4750114"/>
                  <a:pt x="6277367" y="4753083"/>
                  <a:pt x="6275075" y="4756404"/>
                </a:cubicBezTo>
                <a:lnTo>
                  <a:pt x="6263791" y="4748998"/>
                </a:lnTo>
                <a:cubicBezTo>
                  <a:pt x="6267619" y="4742485"/>
                  <a:pt x="6272570" y="4737031"/>
                  <a:pt x="6278645" y="4732635"/>
                </a:cubicBezTo>
                <a:cubicBezTo>
                  <a:pt x="6284720" y="4728239"/>
                  <a:pt x="6292228" y="4725953"/>
                  <a:pt x="6301168" y="4725777"/>
                </a:cubicBezTo>
                <a:close/>
                <a:moveTo>
                  <a:pt x="9383065" y="4579797"/>
                </a:moveTo>
                <a:cubicBezTo>
                  <a:pt x="9388095" y="4579929"/>
                  <a:pt x="9392202" y="4581689"/>
                  <a:pt x="9395384" y="4585077"/>
                </a:cubicBezTo>
                <a:cubicBezTo>
                  <a:pt x="9398566" y="4588465"/>
                  <a:pt x="9400209" y="4592689"/>
                  <a:pt x="9400312" y="4597749"/>
                </a:cubicBezTo>
                <a:cubicBezTo>
                  <a:pt x="9400238" y="4602824"/>
                  <a:pt x="9398625" y="4607107"/>
                  <a:pt x="9395472" y="4610597"/>
                </a:cubicBezTo>
                <a:cubicBezTo>
                  <a:pt x="9392319" y="4614088"/>
                  <a:pt x="9388066" y="4615906"/>
                  <a:pt x="9382713" y="4616053"/>
                </a:cubicBezTo>
                <a:cubicBezTo>
                  <a:pt x="9377514" y="4615906"/>
                  <a:pt x="9373305" y="4614088"/>
                  <a:pt x="9370085" y="4610597"/>
                </a:cubicBezTo>
                <a:cubicBezTo>
                  <a:pt x="9366866" y="4607107"/>
                  <a:pt x="9365209" y="4602824"/>
                  <a:pt x="9365113" y="4597749"/>
                </a:cubicBezTo>
                <a:cubicBezTo>
                  <a:pt x="9365224" y="4592689"/>
                  <a:pt x="9366939" y="4588465"/>
                  <a:pt x="9370261" y="4585077"/>
                </a:cubicBezTo>
                <a:cubicBezTo>
                  <a:pt x="9373583" y="4581689"/>
                  <a:pt x="9377851" y="4579929"/>
                  <a:pt x="9383065" y="4579797"/>
                </a:cubicBezTo>
                <a:close/>
                <a:moveTo>
                  <a:pt x="8117297" y="4579797"/>
                </a:moveTo>
                <a:cubicBezTo>
                  <a:pt x="8122174" y="4579929"/>
                  <a:pt x="8126236" y="4581689"/>
                  <a:pt x="8129484" y="4585077"/>
                </a:cubicBezTo>
                <a:cubicBezTo>
                  <a:pt x="8132732" y="4588465"/>
                  <a:pt x="8134420" y="4592689"/>
                  <a:pt x="8134544" y="4597749"/>
                </a:cubicBezTo>
                <a:cubicBezTo>
                  <a:pt x="8134449" y="4602824"/>
                  <a:pt x="8132792" y="4607107"/>
                  <a:pt x="8129572" y="4610597"/>
                </a:cubicBezTo>
                <a:cubicBezTo>
                  <a:pt x="8126354" y="4614088"/>
                  <a:pt x="8122144" y="4615906"/>
                  <a:pt x="8116944" y="4616053"/>
                </a:cubicBezTo>
                <a:cubicBezTo>
                  <a:pt x="8111731" y="4615906"/>
                  <a:pt x="8107464" y="4614088"/>
                  <a:pt x="8104142" y="4610597"/>
                </a:cubicBezTo>
                <a:cubicBezTo>
                  <a:pt x="8100820" y="4607107"/>
                  <a:pt x="8099104" y="4602824"/>
                  <a:pt x="8098994" y="4597749"/>
                </a:cubicBezTo>
                <a:cubicBezTo>
                  <a:pt x="8099118" y="4592689"/>
                  <a:pt x="8100893" y="4588465"/>
                  <a:pt x="8104317" y="4585077"/>
                </a:cubicBezTo>
                <a:cubicBezTo>
                  <a:pt x="8107742" y="4581689"/>
                  <a:pt x="8112068" y="4579929"/>
                  <a:pt x="8117297" y="4579797"/>
                </a:cubicBezTo>
                <a:close/>
                <a:moveTo>
                  <a:pt x="6596526" y="4579797"/>
                </a:moveTo>
                <a:cubicBezTo>
                  <a:pt x="6601557" y="4579929"/>
                  <a:pt x="6605663" y="4581689"/>
                  <a:pt x="6608846" y="4585077"/>
                </a:cubicBezTo>
                <a:cubicBezTo>
                  <a:pt x="6612028" y="4588465"/>
                  <a:pt x="6613671" y="4592689"/>
                  <a:pt x="6613773" y="4597749"/>
                </a:cubicBezTo>
                <a:cubicBezTo>
                  <a:pt x="6613693" y="4602824"/>
                  <a:pt x="6612094" y="4607107"/>
                  <a:pt x="6608978" y="4610597"/>
                </a:cubicBezTo>
                <a:cubicBezTo>
                  <a:pt x="6605861" y="4614088"/>
                  <a:pt x="6601711" y="4615906"/>
                  <a:pt x="6596526" y="4616053"/>
                </a:cubicBezTo>
                <a:cubicBezTo>
                  <a:pt x="6591313" y="4615906"/>
                  <a:pt x="6587045" y="4614088"/>
                  <a:pt x="6583723" y="4610597"/>
                </a:cubicBezTo>
                <a:cubicBezTo>
                  <a:pt x="6580401" y="4607107"/>
                  <a:pt x="6578685" y="4602824"/>
                  <a:pt x="6578575" y="4597749"/>
                </a:cubicBezTo>
                <a:cubicBezTo>
                  <a:pt x="6578707" y="4592689"/>
                  <a:pt x="6580467" y="4588465"/>
                  <a:pt x="6583855" y="4585077"/>
                </a:cubicBezTo>
                <a:cubicBezTo>
                  <a:pt x="6587242" y="4581689"/>
                  <a:pt x="6591467" y="4579929"/>
                  <a:pt x="6596526" y="4579797"/>
                </a:cubicBezTo>
                <a:close/>
                <a:moveTo>
                  <a:pt x="6124458" y="4579797"/>
                </a:moveTo>
                <a:cubicBezTo>
                  <a:pt x="6129488" y="4579929"/>
                  <a:pt x="6133595" y="4581689"/>
                  <a:pt x="6136777" y="4585077"/>
                </a:cubicBezTo>
                <a:cubicBezTo>
                  <a:pt x="6139960" y="4588465"/>
                  <a:pt x="6141602" y="4592689"/>
                  <a:pt x="6141705" y="4597749"/>
                </a:cubicBezTo>
                <a:cubicBezTo>
                  <a:pt x="6141624" y="4602824"/>
                  <a:pt x="6140026" y="4607107"/>
                  <a:pt x="6136909" y="4610597"/>
                </a:cubicBezTo>
                <a:cubicBezTo>
                  <a:pt x="6133793" y="4614088"/>
                  <a:pt x="6129642" y="4615906"/>
                  <a:pt x="6124458" y="4616053"/>
                </a:cubicBezTo>
                <a:cubicBezTo>
                  <a:pt x="6119090" y="4615906"/>
                  <a:pt x="6114778" y="4614088"/>
                  <a:pt x="6111522" y="4610597"/>
                </a:cubicBezTo>
                <a:cubicBezTo>
                  <a:pt x="6108266" y="4607107"/>
                  <a:pt x="6106594" y="4602824"/>
                  <a:pt x="6106507" y="4597749"/>
                </a:cubicBezTo>
                <a:cubicBezTo>
                  <a:pt x="6106639" y="4592689"/>
                  <a:pt x="6108398" y="4588465"/>
                  <a:pt x="6111786" y="4585077"/>
                </a:cubicBezTo>
                <a:cubicBezTo>
                  <a:pt x="6115174" y="4581689"/>
                  <a:pt x="6119398" y="4579929"/>
                  <a:pt x="6124458" y="4579797"/>
                </a:cubicBezTo>
                <a:close/>
                <a:moveTo>
                  <a:pt x="9707991" y="4507154"/>
                </a:moveTo>
                <a:cubicBezTo>
                  <a:pt x="9703653" y="4517335"/>
                  <a:pt x="9698636" y="4527947"/>
                  <a:pt x="9692940" y="4538989"/>
                </a:cubicBezTo>
                <a:cubicBezTo>
                  <a:pt x="9687244" y="4550032"/>
                  <a:pt x="9681546" y="4560331"/>
                  <a:pt x="9675849" y="4569885"/>
                </a:cubicBezTo>
                <a:cubicBezTo>
                  <a:pt x="9670150" y="4579440"/>
                  <a:pt x="9665131" y="4587076"/>
                  <a:pt x="9660788" y="4592793"/>
                </a:cubicBezTo>
                <a:lnTo>
                  <a:pt x="9638586" y="4594908"/>
                </a:lnTo>
                <a:cubicBezTo>
                  <a:pt x="9642314" y="4587798"/>
                  <a:pt x="9646369" y="4579344"/>
                  <a:pt x="9650751" y="4569546"/>
                </a:cubicBezTo>
                <a:cubicBezTo>
                  <a:pt x="9655132" y="4559748"/>
                  <a:pt x="9659317" y="4549675"/>
                  <a:pt x="9663308" y="4539329"/>
                </a:cubicBezTo>
                <a:cubicBezTo>
                  <a:pt x="9667297" y="4528982"/>
                  <a:pt x="9670569" y="4519432"/>
                  <a:pt x="9673124" y="4510678"/>
                </a:cubicBezTo>
                <a:close/>
                <a:moveTo>
                  <a:pt x="6508247" y="4401426"/>
                </a:moveTo>
                <a:cubicBezTo>
                  <a:pt x="6495172" y="4401676"/>
                  <a:pt x="6483066" y="4407699"/>
                  <a:pt x="6471931" y="4419494"/>
                </a:cubicBezTo>
                <a:cubicBezTo>
                  <a:pt x="6460795" y="4431290"/>
                  <a:pt x="6452921" y="4447360"/>
                  <a:pt x="6448308" y="4467704"/>
                </a:cubicBezTo>
                <a:lnTo>
                  <a:pt x="6444430" y="4485684"/>
                </a:lnTo>
                <a:cubicBezTo>
                  <a:pt x="6443702" y="4488497"/>
                  <a:pt x="6443130" y="4491684"/>
                  <a:pt x="6442711" y="4495247"/>
                </a:cubicBezTo>
                <a:cubicBezTo>
                  <a:pt x="6442293" y="4498809"/>
                  <a:pt x="6442160" y="4502790"/>
                  <a:pt x="6442314" y="4507189"/>
                </a:cubicBezTo>
                <a:cubicBezTo>
                  <a:pt x="6442314" y="4515342"/>
                  <a:pt x="6444606" y="4521600"/>
                  <a:pt x="6449189" y="4525962"/>
                </a:cubicBezTo>
                <a:cubicBezTo>
                  <a:pt x="6453773" y="4530325"/>
                  <a:pt x="6460648" y="4532528"/>
                  <a:pt x="6469815" y="4532572"/>
                </a:cubicBezTo>
                <a:cubicBezTo>
                  <a:pt x="6484565" y="4532157"/>
                  <a:pt x="6497219" y="4527152"/>
                  <a:pt x="6507776" y="4517556"/>
                </a:cubicBezTo>
                <a:cubicBezTo>
                  <a:pt x="6518334" y="4507962"/>
                  <a:pt x="6526444" y="4496271"/>
                  <a:pt x="6532105" y="4482485"/>
                </a:cubicBezTo>
                <a:cubicBezTo>
                  <a:pt x="6537766" y="4468699"/>
                  <a:pt x="6540625" y="4455311"/>
                  <a:pt x="6540685" y="4442321"/>
                </a:cubicBezTo>
                <a:cubicBezTo>
                  <a:pt x="6540787" y="4431363"/>
                  <a:pt x="6538290" y="4421903"/>
                  <a:pt x="6533192" y="4413942"/>
                </a:cubicBezTo>
                <a:cubicBezTo>
                  <a:pt x="6528094" y="4405980"/>
                  <a:pt x="6519779" y="4401808"/>
                  <a:pt x="6508247" y="4401426"/>
                </a:cubicBezTo>
                <a:close/>
                <a:moveTo>
                  <a:pt x="4698497" y="4401426"/>
                </a:moveTo>
                <a:cubicBezTo>
                  <a:pt x="4685422" y="4401676"/>
                  <a:pt x="4673316" y="4407699"/>
                  <a:pt x="4662181" y="4419494"/>
                </a:cubicBezTo>
                <a:cubicBezTo>
                  <a:pt x="4651045" y="4431290"/>
                  <a:pt x="4643171" y="4447360"/>
                  <a:pt x="4638558" y="4467704"/>
                </a:cubicBezTo>
                <a:lnTo>
                  <a:pt x="4634679" y="4485684"/>
                </a:lnTo>
                <a:cubicBezTo>
                  <a:pt x="4633952" y="4488497"/>
                  <a:pt x="4633379" y="4491684"/>
                  <a:pt x="4632961" y="4495247"/>
                </a:cubicBezTo>
                <a:cubicBezTo>
                  <a:pt x="4632542" y="4498809"/>
                  <a:pt x="4632410" y="4502790"/>
                  <a:pt x="4632564" y="4507189"/>
                </a:cubicBezTo>
                <a:cubicBezTo>
                  <a:pt x="4632564" y="4515342"/>
                  <a:pt x="4634856" y="4521600"/>
                  <a:pt x="4639439" y="4525962"/>
                </a:cubicBezTo>
                <a:cubicBezTo>
                  <a:pt x="4644023" y="4530325"/>
                  <a:pt x="4650898" y="4532528"/>
                  <a:pt x="4660065" y="4532572"/>
                </a:cubicBezTo>
                <a:cubicBezTo>
                  <a:pt x="4674815" y="4532157"/>
                  <a:pt x="4687469" y="4527152"/>
                  <a:pt x="4698027" y="4517556"/>
                </a:cubicBezTo>
                <a:cubicBezTo>
                  <a:pt x="4708584" y="4507962"/>
                  <a:pt x="4716694" y="4496271"/>
                  <a:pt x="4722355" y="4482485"/>
                </a:cubicBezTo>
                <a:cubicBezTo>
                  <a:pt x="4728016" y="4468699"/>
                  <a:pt x="4730876" y="4455311"/>
                  <a:pt x="4730934" y="4442321"/>
                </a:cubicBezTo>
                <a:cubicBezTo>
                  <a:pt x="4731037" y="4431363"/>
                  <a:pt x="4728540" y="4421903"/>
                  <a:pt x="4723442" y="4413942"/>
                </a:cubicBezTo>
                <a:cubicBezTo>
                  <a:pt x="4718344" y="4405980"/>
                  <a:pt x="4710029" y="4401808"/>
                  <a:pt x="4698497" y="4401426"/>
                </a:cubicBezTo>
                <a:close/>
                <a:moveTo>
                  <a:pt x="11120432" y="4400721"/>
                </a:moveTo>
                <a:cubicBezTo>
                  <a:pt x="11106121" y="4401009"/>
                  <a:pt x="11093587" y="4405370"/>
                  <a:pt x="11082827" y="4413805"/>
                </a:cubicBezTo>
                <a:cubicBezTo>
                  <a:pt x="11072067" y="4422240"/>
                  <a:pt x="11063656" y="4433025"/>
                  <a:pt x="11057596" y="4446161"/>
                </a:cubicBezTo>
                <a:cubicBezTo>
                  <a:pt x="11051535" y="4459296"/>
                  <a:pt x="11048398" y="4473058"/>
                  <a:pt x="11048185" y="4487448"/>
                </a:cubicBezTo>
                <a:cubicBezTo>
                  <a:pt x="11047920" y="4497326"/>
                  <a:pt x="11050123" y="4506478"/>
                  <a:pt x="11054793" y="4514902"/>
                </a:cubicBezTo>
                <a:cubicBezTo>
                  <a:pt x="11059462" y="4523327"/>
                  <a:pt x="11068185" y="4527807"/>
                  <a:pt x="11080960" y="4528343"/>
                </a:cubicBezTo>
                <a:cubicBezTo>
                  <a:pt x="11089421" y="4528158"/>
                  <a:pt x="11097561" y="4525003"/>
                  <a:pt x="11105381" y="4518877"/>
                </a:cubicBezTo>
                <a:cubicBezTo>
                  <a:pt x="11113203" y="4512751"/>
                  <a:pt x="11119985" y="4504764"/>
                  <a:pt x="11125731" y="4494916"/>
                </a:cubicBezTo>
                <a:cubicBezTo>
                  <a:pt x="11131476" y="4485069"/>
                  <a:pt x="11135467" y="4474471"/>
                  <a:pt x="11137700" y="4463122"/>
                </a:cubicBezTo>
                <a:lnTo>
                  <a:pt x="11148625" y="4406362"/>
                </a:lnTo>
                <a:cubicBezTo>
                  <a:pt x="11145909" y="4405047"/>
                  <a:pt x="11142091" y="4403798"/>
                  <a:pt x="11137171" y="4402616"/>
                </a:cubicBezTo>
                <a:cubicBezTo>
                  <a:pt x="11132253" y="4401434"/>
                  <a:pt x="11126672" y="4400802"/>
                  <a:pt x="11120432" y="4400721"/>
                </a:cubicBezTo>
                <a:close/>
                <a:moveTo>
                  <a:pt x="10567982" y="4400721"/>
                </a:moveTo>
                <a:cubicBezTo>
                  <a:pt x="10554215" y="4400976"/>
                  <a:pt x="10541884" y="4405285"/>
                  <a:pt x="10530990" y="4413648"/>
                </a:cubicBezTo>
                <a:cubicBezTo>
                  <a:pt x="10520095" y="4422011"/>
                  <a:pt x="10511472" y="4432901"/>
                  <a:pt x="10505119" y="4446317"/>
                </a:cubicBezTo>
                <a:cubicBezTo>
                  <a:pt x="10498767" y="4459733"/>
                  <a:pt x="10495521" y="4474148"/>
                  <a:pt x="10495383" y="4489563"/>
                </a:cubicBezTo>
                <a:cubicBezTo>
                  <a:pt x="10495155" y="4500256"/>
                  <a:pt x="10497372" y="4509804"/>
                  <a:pt x="10502035" y="4518206"/>
                </a:cubicBezTo>
                <a:cubicBezTo>
                  <a:pt x="10506696" y="4526609"/>
                  <a:pt x="10515170" y="4531045"/>
                  <a:pt x="10527453" y="4531515"/>
                </a:cubicBezTo>
                <a:cubicBezTo>
                  <a:pt x="10539237" y="4531244"/>
                  <a:pt x="10550647" y="4525353"/>
                  <a:pt x="10561682" y="4513841"/>
                </a:cubicBezTo>
                <a:cubicBezTo>
                  <a:pt x="10572717" y="4502329"/>
                  <a:pt x="10580339" y="4486826"/>
                  <a:pt x="10584546" y="4467330"/>
                </a:cubicBezTo>
                <a:lnTo>
                  <a:pt x="10596175" y="4407772"/>
                </a:lnTo>
                <a:cubicBezTo>
                  <a:pt x="10593151" y="4405782"/>
                  <a:pt x="10589244" y="4404122"/>
                  <a:pt x="10584457" y="4402793"/>
                </a:cubicBezTo>
                <a:cubicBezTo>
                  <a:pt x="10579671" y="4401463"/>
                  <a:pt x="10574179" y="4400773"/>
                  <a:pt x="10567982" y="4400721"/>
                </a:cubicBezTo>
                <a:close/>
                <a:moveTo>
                  <a:pt x="9244007" y="4400721"/>
                </a:moveTo>
                <a:cubicBezTo>
                  <a:pt x="9229697" y="4401009"/>
                  <a:pt x="9217161" y="4405370"/>
                  <a:pt x="9206401" y="4413805"/>
                </a:cubicBezTo>
                <a:cubicBezTo>
                  <a:pt x="9195642" y="4422240"/>
                  <a:pt x="9187232" y="4433025"/>
                  <a:pt x="9181170" y="4446160"/>
                </a:cubicBezTo>
                <a:cubicBezTo>
                  <a:pt x="9175110" y="4459296"/>
                  <a:pt x="9171973" y="4473058"/>
                  <a:pt x="9171759" y="4487448"/>
                </a:cubicBezTo>
                <a:cubicBezTo>
                  <a:pt x="9171495" y="4497326"/>
                  <a:pt x="9173698" y="4506478"/>
                  <a:pt x="9178368" y="4514902"/>
                </a:cubicBezTo>
                <a:cubicBezTo>
                  <a:pt x="9183037" y="4523327"/>
                  <a:pt x="9191760" y="4527807"/>
                  <a:pt x="9204535" y="4528343"/>
                </a:cubicBezTo>
                <a:cubicBezTo>
                  <a:pt x="9212995" y="4528158"/>
                  <a:pt x="9221136" y="4525003"/>
                  <a:pt x="9228957" y="4518877"/>
                </a:cubicBezTo>
                <a:cubicBezTo>
                  <a:pt x="9236778" y="4512751"/>
                  <a:pt x="9243561" y="4504764"/>
                  <a:pt x="9249306" y="4494916"/>
                </a:cubicBezTo>
                <a:cubicBezTo>
                  <a:pt x="9255051" y="4485069"/>
                  <a:pt x="9259041" y="4474471"/>
                  <a:pt x="9261275" y="4463122"/>
                </a:cubicBezTo>
                <a:lnTo>
                  <a:pt x="9272201" y="4406362"/>
                </a:lnTo>
                <a:cubicBezTo>
                  <a:pt x="9269484" y="4405047"/>
                  <a:pt x="9265666" y="4403798"/>
                  <a:pt x="9260747" y="4402616"/>
                </a:cubicBezTo>
                <a:cubicBezTo>
                  <a:pt x="9255828" y="4401434"/>
                  <a:pt x="9250248" y="4400802"/>
                  <a:pt x="9244007" y="4400721"/>
                </a:cubicBezTo>
                <a:close/>
                <a:moveTo>
                  <a:pt x="8539157" y="4400721"/>
                </a:moveTo>
                <a:cubicBezTo>
                  <a:pt x="8524847" y="4401009"/>
                  <a:pt x="8512311" y="4405370"/>
                  <a:pt x="8501551" y="4413805"/>
                </a:cubicBezTo>
                <a:cubicBezTo>
                  <a:pt x="8490792" y="4422240"/>
                  <a:pt x="8482382" y="4433025"/>
                  <a:pt x="8476320" y="4446160"/>
                </a:cubicBezTo>
                <a:cubicBezTo>
                  <a:pt x="8470260" y="4459296"/>
                  <a:pt x="8467123" y="4473058"/>
                  <a:pt x="8466909" y="4487448"/>
                </a:cubicBezTo>
                <a:cubicBezTo>
                  <a:pt x="8466645" y="4497326"/>
                  <a:pt x="8468848" y="4506478"/>
                  <a:pt x="8473518" y="4514902"/>
                </a:cubicBezTo>
                <a:cubicBezTo>
                  <a:pt x="8478187" y="4523327"/>
                  <a:pt x="8486910" y="4527807"/>
                  <a:pt x="8499685" y="4528343"/>
                </a:cubicBezTo>
                <a:cubicBezTo>
                  <a:pt x="8508145" y="4528158"/>
                  <a:pt x="8516286" y="4525003"/>
                  <a:pt x="8524107" y="4518877"/>
                </a:cubicBezTo>
                <a:cubicBezTo>
                  <a:pt x="8531928" y="4512751"/>
                  <a:pt x="8538711" y="4504764"/>
                  <a:pt x="8544456" y="4494916"/>
                </a:cubicBezTo>
                <a:cubicBezTo>
                  <a:pt x="8550201" y="4485069"/>
                  <a:pt x="8554191" y="4474471"/>
                  <a:pt x="8556425" y="4463122"/>
                </a:cubicBezTo>
                <a:lnTo>
                  <a:pt x="8567351" y="4406362"/>
                </a:lnTo>
                <a:cubicBezTo>
                  <a:pt x="8564634" y="4405047"/>
                  <a:pt x="8560816" y="4403798"/>
                  <a:pt x="8555897" y="4402616"/>
                </a:cubicBezTo>
                <a:cubicBezTo>
                  <a:pt x="8550978" y="4401434"/>
                  <a:pt x="8545398" y="4400802"/>
                  <a:pt x="8539157" y="4400721"/>
                </a:cubicBezTo>
                <a:close/>
                <a:moveTo>
                  <a:pt x="7710482" y="4400721"/>
                </a:moveTo>
                <a:cubicBezTo>
                  <a:pt x="7696172" y="4401009"/>
                  <a:pt x="7683637" y="4405370"/>
                  <a:pt x="7672877" y="4413805"/>
                </a:cubicBezTo>
                <a:cubicBezTo>
                  <a:pt x="7662117" y="4422240"/>
                  <a:pt x="7653707" y="4433025"/>
                  <a:pt x="7647646" y="4446161"/>
                </a:cubicBezTo>
                <a:cubicBezTo>
                  <a:pt x="7641585" y="4459296"/>
                  <a:pt x="7638448" y="4473058"/>
                  <a:pt x="7638235" y="4487448"/>
                </a:cubicBezTo>
                <a:cubicBezTo>
                  <a:pt x="7637971" y="4497326"/>
                  <a:pt x="7640173" y="4506478"/>
                  <a:pt x="7644843" y="4514902"/>
                </a:cubicBezTo>
                <a:cubicBezTo>
                  <a:pt x="7649512" y="4523327"/>
                  <a:pt x="7658235" y="4527807"/>
                  <a:pt x="7671011" y="4528343"/>
                </a:cubicBezTo>
                <a:cubicBezTo>
                  <a:pt x="7679471" y="4528158"/>
                  <a:pt x="7687611" y="4525003"/>
                  <a:pt x="7695432" y="4518877"/>
                </a:cubicBezTo>
                <a:cubicBezTo>
                  <a:pt x="7703253" y="4512751"/>
                  <a:pt x="7710036" y="4504764"/>
                  <a:pt x="7715782" y="4494916"/>
                </a:cubicBezTo>
                <a:cubicBezTo>
                  <a:pt x="7721527" y="4485069"/>
                  <a:pt x="7725517" y="4474471"/>
                  <a:pt x="7727751" y="4463122"/>
                </a:cubicBezTo>
                <a:lnTo>
                  <a:pt x="7738676" y="4406362"/>
                </a:lnTo>
                <a:cubicBezTo>
                  <a:pt x="7735959" y="4405047"/>
                  <a:pt x="7732141" y="4403798"/>
                  <a:pt x="7727222" y="4402616"/>
                </a:cubicBezTo>
                <a:cubicBezTo>
                  <a:pt x="7722303" y="4401434"/>
                  <a:pt x="7716723" y="4400802"/>
                  <a:pt x="7710482" y="4400721"/>
                </a:cubicBezTo>
                <a:close/>
                <a:moveTo>
                  <a:pt x="3938583" y="4400721"/>
                </a:moveTo>
                <a:cubicBezTo>
                  <a:pt x="3924272" y="4401009"/>
                  <a:pt x="3911737" y="4405370"/>
                  <a:pt x="3900977" y="4413805"/>
                </a:cubicBezTo>
                <a:cubicBezTo>
                  <a:pt x="3890217" y="4422240"/>
                  <a:pt x="3881807" y="4433025"/>
                  <a:pt x="3875746" y="4446160"/>
                </a:cubicBezTo>
                <a:cubicBezTo>
                  <a:pt x="3869685" y="4459296"/>
                  <a:pt x="3866548" y="4473058"/>
                  <a:pt x="3866335" y="4487448"/>
                </a:cubicBezTo>
                <a:cubicBezTo>
                  <a:pt x="3866070" y="4497326"/>
                  <a:pt x="3868273" y="4506478"/>
                  <a:pt x="3872943" y="4514902"/>
                </a:cubicBezTo>
                <a:cubicBezTo>
                  <a:pt x="3877612" y="4523327"/>
                  <a:pt x="3886335" y="4527807"/>
                  <a:pt x="3899111" y="4528343"/>
                </a:cubicBezTo>
                <a:cubicBezTo>
                  <a:pt x="3907571" y="4528158"/>
                  <a:pt x="3915711" y="4525003"/>
                  <a:pt x="3923532" y="4518877"/>
                </a:cubicBezTo>
                <a:cubicBezTo>
                  <a:pt x="3931353" y="4512751"/>
                  <a:pt x="3938136" y="4504764"/>
                  <a:pt x="3943881" y="4494916"/>
                </a:cubicBezTo>
                <a:cubicBezTo>
                  <a:pt x="3949627" y="4485069"/>
                  <a:pt x="3953616" y="4474471"/>
                  <a:pt x="3955851" y="4463122"/>
                </a:cubicBezTo>
                <a:lnTo>
                  <a:pt x="3966777" y="4406362"/>
                </a:lnTo>
                <a:cubicBezTo>
                  <a:pt x="3964059" y="4405047"/>
                  <a:pt x="3960241" y="4403798"/>
                  <a:pt x="3955322" y="4402616"/>
                </a:cubicBezTo>
                <a:cubicBezTo>
                  <a:pt x="3950403" y="4401434"/>
                  <a:pt x="3944824" y="4400802"/>
                  <a:pt x="3938583" y="4400721"/>
                </a:cubicBezTo>
                <a:close/>
                <a:moveTo>
                  <a:pt x="3081337" y="4400721"/>
                </a:moveTo>
                <a:cubicBezTo>
                  <a:pt x="3067026" y="4401009"/>
                  <a:pt x="3054491" y="4405370"/>
                  <a:pt x="3043731" y="4413805"/>
                </a:cubicBezTo>
                <a:cubicBezTo>
                  <a:pt x="3032972" y="4422240"/>
                  <a:pt x="3024561" y="4433025"/>
                  <a:pt x="3018500" y="4446161"/>
                </a:cubicBezTo>
                <a:cubicBezTo>
                  <a:pt x="3012439" y="4459296"/>
                  <a:pt x="3009302" y="4473058"/>
                  <a:pt x="3009089" y="4487448"/>
                </a:cubicBezTo>
                <a:cubicBezTo>
                  <a:pt x="3008825" y="4497326"/>
                  <a:pt x="3011027" y="4506478"/>
                  <a:pt x="3015697" y="4514902"/>
                </a:cubicBezTo>
                <a:cubicBezTo>
                  <a:pt x="3020367" y="4523327"/>
                  <a:pt x="3029089" y="4527807"/>
                  <a:pt x="3041864" y="4528343"/>
                </a:cubicBezTo>
                <a:cubicBezTo>
                  <a:pt x="3050325" y="4528158"/>
                  <a:pt x="3058465" y="4525003"/>
                  <a:pt x="3066286" y="4518877"/>
                </a:cubicBezTo>
                <a:cubicBezTo>
                  <a:pt x="3074107" y="4512751"/>
                  <a:pt x="3080890" y="4504764"/>
                  <a:pt x="3086635" y="4494916"/>
                </a:cubicBezTo>
                <a:cubicBezTo>
                  <a:pt x="3092381" y="4485069"/>
                  <a:pt x="3096371" y="4474471"/>
                  <a:pt x="3098605" y="4463122"/>
                </a:cubicBezTo>
                <a:lnTo>
                  <a:pt x="3109530" y="4406362"/>
                </a:lnTo>
                <a:cubicBezTo>
                  <a:pt x="3106813" y="4405047"/>
                  <a:pt x="3102995" y="4403798"/>
                  <a:pt x="3098077" y="4402616"/>
                </a:cubicBezTo>
                <a:cubicBezTo>
                  <a:pt x="3093157" y="4401434"/>
                  <a:pt x="3087577" y="4400802"/>
                  <a:pt x="3081337" y="4400721"/>
                </a:cubicBezTo>
                <a:close/>
                <a:moveTo>
                  <a:pt x="2043112" y="4400721"/>
                </a:moveTo>
                <a:cubicBezTo>
                  <a:pt x="2028800" y="4401009"/>
                  <a:pt x="2016266" y="4405370"/>
                  <a:pt x="2005506" y="4413805"/>
                </a:cubicBezTo>
                <a:cubicBezTo>
                  <a:pt x="1994746" y="4422240"/>
                  <a:pt x="1986336" y="4433025"/>
                  <a:pt x="1980275" y="4446161"/>
                </a:cubicBezTo>
                <a:cubicBezTo>
                  <a:pt x="1974215" y="4459296"/>
                  <a:pt x="1971077" y="4473058"/>
                  <a:pt x="1970864" y="4487448"/>
                </a:cubicBezTo>
                <a:cubicBezTo>
                  <a:pt x="1970599" y="4497326"/>
                  <a:pt x="1972802" y="4506478"/>
                  <a:pt x="1977472" y="4514902"/>
                </a:cubicBezTo>
                <a:cubicBezTo>
                  <a:pt x="1982142" y="4523327"/>
                  <a:pt x="1990865" y="4527807"/>
                  <a:pt x="2003639" y="4528343"/>
                </a:cubicBezTo>
                <a:cubicBezTo>
                  <a:pt x="2012099" y="4528158"/>
                  <a:pt x="2020241" y="4525003"/>
                  <a:pt x="2028061" y="4518877"/>
                </a:cubicBezTo>
                <a:cubicBezTo>
                  <a:pt x="2035882" y="4512751"/>
                  <a:pt x="2042665" y="4504764"/>
                  <a:pt x="2048410" y="4494916"/>
                </a:cubicBezTo>
                <a:cubicBezTo>
                  <a:pt x="2054156" y="4485069"/>
                  <a:pt x="2058146" y="4474471"/>
                  <a:pt x="2060380" y="4463122"/>
                </a:cubicBezTo>
                <a:lnTo>
                  <a:pt x="2071305" y="4406362"/>
                </a:lnTo>
                <a:cubicBezTo>
                  <a:pt x="2068588" y="4405047"/>
                  <a:pt x="2064771" y="4403798"/>
                  <a:pt x="2059851" y="4402616"/>
                </a:cubicBezTo>
                <a:cubicBezTo>
                  <a:pt x="2054932" y="4401434"/>
                  <a:pt x="2049352" y="4400802"/>
                  <a:pt x="2043112" y="4400721"/>
                </a:cubicBezTo>
                <a:close/>
                <a:moveTo>
                  <a:pt x="9937250" y="4400369"/>
                </a:moveTo>
                <a:cubicBezTo>
                  <a:pt x="9922389" y="4400647"/>
                  <a:pt x="9908937" y="4405222"/>
                  <a:pt x="9896896" y="4414092"/>
                </a:cubicBezTo>
                <a:cubicBezTo>
                  <a:pt x="9884855" y="4422962"/>
                  <a:pt x="9875243" y="4434457"/>
                  <a:pt x="9868060" y="4448576"/>
                </a:cubicBezTo>
                <a:cubicBezTo>
                  <a:pt x="9860877" y="4462695"/>
                  <a:pt x="9857143" y="4477767"/>
                  <a:pt x="9856854" y="4493793"/>
                </a:cubicBezTo>
                <a:cubicBezTo>
                  <a:pt x="9856664" y="4503694"/>
                  <a:pt x="9858720" y="4512360"/>
                  <a:pt x="9863026" y="4519793"/>
                </a:cubicBezTo>
                <a:cubicBezTo>
                  <a:pt x="9867330" y="4527226"/>
                  <a:pt x="9875029" y="4531133"/>
                  <a:pt x="9886122" y="4531515"/>
                </a:cubicBezTo>
                <a:cubicBezTo>
                  <a:pt x="9898809" y="4531141"/>
                  <a:pt x="9911075" y="4523957"/>
                  <a:pt x="9922922" y="4509964"/>
                </a:cubicBezTo>
                <a:cubicBezTo>
                  <a:pt x="9934770" y="4495970"/>
                  <a:pt x="9943065" y="4477412"/>
                  <a:pt x="9947809" y="4454290"/>
                </a:cubicBezTo>
                <a:lnTo>
                  <a:pt x="9957662" y="4402837"/>
                </a:lnTo>
                <a:cubicBezTo>
                  <a:pt x="9955580" y="4402271"/>
                  <a:pt x="9952882" y="4401728"/>
                  <a:pt x="9949568" y="4401206"/>
                </a:cubicBezTo>
                <a:cubicBezTo>
                  <a:pt x="9946255" y="4400685"/>
                  <a:pt x="9942149" y="4400406"/>
                  <a:pt x="9937250" y="4400369"/>
                </a:cubicBezTo>
                <a:close/>
                <a:moveTo>
                  <a:pt x="8785786" y="4400369"/>
                </a:moveTo>
                <a:cubicBezTo>
                  <a:pt x="8773483" y="4400680"/>
                  <a:pt x="8762753" y="4405033"/>
                  <a:pt x="8753597" y="4413426"/>
                </a:cubicBezTo>
                <a:cubicBezTo>
                  <a:pt x="8744441" y="4421820"/>
                  <a:pt x="8737341" y="4432387"/>
                  <a:pt x="8732298" y="4445129"/>
                </a:cubicBezTo>
                <a:cubicBezTo>
                  <a:pt x="8727256" y="4457870"/>
                  <a:pt x="8724752" y="4470919"/>
                  <a:pt x="8724790" y="4484274"/>
                </a:cubicBezTo>
                <a:cubicBezTo>
                  <a:pt x="8724899" y="4498456"/>
                  <a:pt x="8728470" y="4509929"/>
                  <a:pt x="8735499" y="4518691"/>
                </a:cubicBezTo>
                <a:cubicBezTo>
                  <a:pt x="8742529" y="4527453"/>
                  <a:pt x="8752357" y="4531963"/>
                  <a:pt x="8764984" y="4532220"/>
                </a:cubicBezTo>
                <a:cubicBezTo>
                  <a:pt x="8776610" y="4531918"/>
                  <a:pt x="8786970" y="4527587"/>
                  <a:pt x="8796063" y="4519228"/>
                </a:cubicBezTo>
                <a:cubicBezTo>
                  <a:pt x="8805156" y="4510869"/>
                  <a:pt x="8812329" y="4500297"/>
                  <a:pt x="8817583" y="4487512"/>
                </a:cubicBezTo>
                <a:cubicBezTo>
                  <a:pt x="8822837" y="4474727"/>
                  <a:pt x="8825518" y="4461544"/>
                  <a:pt x="8825627" y="4447962"/>
                </a:cubicBezTo>
                <a:cubicBezTo>
                  <a:pt x="8825703" y="4441159"/>
                  <a:pt x="8824532" y="4434121"/>
                  <a:pt x="8822114" y="4426849"/>
                </a:cubicBezTo>
                <a:cubicBezTo>
                  <a:pt x="8819697" y="4419576"/>
                  <a:pt x="8815574" y="4413400"/>
                  <a:pt x="8809748" y="4408321"/>
                </a:cubicBezTo>
                <a:cubicBezTo>
                  <a:pt x="8803922" y="4403241"/>
                  <a:pt x="8795935" y="4400591"/>
                  <a:pt x="8785786" y="4400369"/>
                </a:cubicBezTo>
                <a:close/>
                <a:moveTo>
                  <a:pt x="8165598" y="4400369"/>
                </a:moveTo>
                <a:cubicBezTo>
                  <a:pt x="8150744" y="4400647"/>
                  <a:pt x="8137295" y="4405222"/>
                  <a:pt x="8125254" y="4414092"/>
                </a:cubicBezTo>
                <a:cubicBezTo>
                  <a:pt x="8113213" y="4422962"/>
                  <a:pt x="8103600" y="4434457"/>
                  <a:pt x="8096414" y="4448576"/>
                </a:cubicBezTo>
                <a:cubicBezTo>
                  <a:pt x="8089229" y="4462695"/>
                  <a:pt x="8085492" y="4477767"/>
                  <a:pt x="8085205" y="4493793"/>
                </a:cubicBezTo>
                <a:cubicBezTo>
                  <a:pt x="8085014" y="4503694"/>
                  <a:pt x="8087072" y="4512360"/>
                  <a:pt x="8091379" y="4519793"/>
                </a:cubicBezTo>
                <a:cubicBezTo>
                  <a:pt x="8095686" y="4527226"/>
                  <a:pt x="8103388" y="4531133"/>
                  <a:pt x="8114488" y="4531515"/>
                </a:cubicBezTo>
                <a:cubicBezTo>
                  <a:pt x="8127160" y="4531141"/>
                  <a:pt x="8139420" y="4523957"/>
                  <a:pt x="8151269" y="4509964"/>
                </a:cubicBezTo>
                <a:cubicBezTo>
                  <a:pt x="8163118" y="4495970"/>
                  <a:pt x="8171414" y="4477412"/>
                  <a:pt x="8176160" y="4454290"/>
                </a:cubicBezTo>
                <a:lnTo>
                  <a:pt x="8186012" y="4402837"/>
                </a:lnTo>
                <a:cubicBezTo>
                  <a:pt x="8183930" y="4402271"/>
                  <a:pt x="8181232" y="4401728"/>
                  <a:pt x="8177918" y="4401206"/>
                </a:cubicBezTo>
                <a:cubicBezTo>
                  <a:pt x="8174604" y="4400685"/>
                  <a:pt x="8170498" y="4400406"/>
                  <a:pt x="8165598" y="4400369"/>
                </a:cubicBezTo>
                <a:close/>
                <a:moveTo>
                  <a:pt x="7328461" y="4400369"/>
                </a:moveTo>
                <a:cubicBezTo>
                  <a:pt x="7316158" y="4400680"/>
                  <a:pt x="7305428" y="4405033"/>
                  <a:pt x="7296272" y="4413426"/>
                </a:cubicBezTo>
                <a:cubicBezTo>
                  <a:pt x="7287116" y="4421820"/>
                  <a:pt x="7280016" y="4432387"/>
                  <a:pt x="7274974" y="4445129"/>
                </a:cubicBezTo>
                <a:cubicBezTo>
                  <a:pt x="7269931" y="4457870"/>
                  <a:pt x="7267428" y="4470919"/>
                  <a:pt x="7267465" y="4484274"/>
                </a:cubicBezTo>
                <a:cubicBezTo>
                  <a:pt x="7267575" y="4498456"/>
                  <a:pt x="7271145" y="4509929"/>
                  <a:pt x="7278174" y="4518691"/>
                </a:cubicBezTo>
                <a:cubicBezTo>
                  <a:pt x="7285204" y="4527453"/>
                  <a:pt x="7295032" y="4531963"/>
                  <a:pt x="7307659" y="4532220"/>
                </a:cubicBezTo>
                <a:cubicBezTo>
                  <a:pt x="7319286" y="4531918"/>
                  <a:pt x="7329645" y="4527587"/>
                  <a:pt x="7338738" y="4519228"/>
                </a:cubicBezTo>
                <a:cubicBezTo>
                  <a:pt x="7347831" y="4510869"/>
                  <a:pt x="7355005" y="4500297"/>
                  <a:pt x="7360259" y="4487512"/>
                </a:cubicBezTo>
                <a:cubicBezTo>
                  <a:pt x="7365512" y="4474727"/>
                  <a:pt x="7368194" y="4461544"/>
                  <a:pt x="7368302" y="4447962"/>
                </a:cubicBezTo>
                <a:cubicBezTo>
                  <a:pt x="7368378" y="4441159"/>
                  <a:pt x="7367208" y="4434121"/>
                  <a:pt x="7364790" y="4426849"/>
                </a:cubicBezTo>
                <a:cubicBezTo>
                  <a:pt x="7362372" y="4419576"/>
                  <a:pt x="7358249" y="4413400"/>
                  <a:pt x="7352424" y="4408321"/>
                </a:cubicBezTo>
                <a:cubicBezTo>
                  <a:pt x="7346597" y="4403241"/>
                  <a:pt x="7338610" y="4400591"/>
                  <a:pt x="7328461" y="4400369"/>
                </a:cubicBezTo>
                <a:close/>
                <a:moveTo>
                  <a:pt x="6174875" y="4400369"/>
                </a:moveTo>
                <a:cubicBezTo>
                  <a:pt x="6160012" y="4400647"/>
                  <a:pt x="6146559" y="4405222"/>
                  <a:pt x="6134519" y="4414092"/>
                </a:cubicBezTo>
                <a:cubicBezTo>
                  <a:pt x="6122478" y="4422962"/>
                  <a:pt x="6112867" y="4434457"/>
                  <a:pt x="6105685" y="4448576"/>
                </a:cubicBezTo>
                <a:cubicBezTo>
                  <a:pt x="6098502" y="4462695"/>
                  <a:pt x="6094767" y="4477767"/>
                  <a:pt x="6094480" y="4493793"/>
                </a:cubicBezTo>
                <a:cubicBezTo>
                  <a:pt x="6094290" y="4503694"/>
                  <a:pt x="6096350" y="4512360"/>
                  <a:pt x="6100659" y="4519793"/>
                </a:cubicBezTo>
                <a:cubicBezTo>
                  <a:pt x="6104969" y="4527226"/>
                  <a:pt x="6112667" y="4531133"/>
                  <a:pt x="6123754" y="4531515"/>
                </a:cubicBezTo>
                <a:cubicBezTo>
                  <a:pt x="6136429" y="4531141"/>
                  <a:pt x="6148691" y="4523957"/>
                  <a:pt x="6160541" y="4509964"/>
                </a:cubicBezTo>
                <a:cubicBezTo>
                  <a:pt x="6172392" y="4495970"/>
                  <a:pt x="6180689" y="4477412"/>
                  <a:pt x="6185435" y="4454290"/>
                </a:cubicBezTo>
                <a:lnTo>
                  <a:pt x="6195287" y="4402837"/>
                </a:lnTo>
                <a:cubicBezTo>
                  <a:pt x="6193205" y="4402271"/>
                  <a:pt x="6190507" y="4401728"/>
                  <a:pt x="6187194" y="4401206"/>
                </a:cubicBezTo>
                <a:cubicBezTo>
                  <a:pt x="6183880" y="4400685"/>
                  <a:pt x="6179774" y="4400406"/>
                  <a:pt x="6174875" y="4400369"/>
                </a:cubicBezTo>
                <a:close/>
                <a:moveTo>
                  <a:pt x="5651001" y="4400369"/>
                </a:moveTo>
                <a:cubicBezTo>
                  <a:pt x="5636139" y="4400647"/>
                  <a:pt x="5622687" y="4405222"/>
                  <a:pt x="5610646" y="4414092"/>
                </a:cubicBezTo>
                <a:cubicBezTo>
                  <a:pt x="5598605" y="4422962"/>
                  <a:pt x="5588993" y="4434457"/>
                  <a:pt x="5581810" y="4448576"/>
                </a:cubicBezTo>
                <a:cubicBezTo>
                  <a:pt x="5574628" y="4462695"/>
                  <a:pt x="5570892" y="4477767"/>
                  <a:pt x="5570605" y="4493793"/>
                </a:cubicBezTo>
                <a:cubicBezTo>
                  <a:pt x="5570414" y="4503694"/>
                  <a:pt x="5572471" y="4512360"/>
                  <a:pt x="5576776" y="4519793"/>
                </a:cubicBezTo>
                <a:cubicBezTo>
                  <a:pt x="5581081" y="4527226"/>
                  <a:pt x="5588780" y="4531133"/>
                  <a:pt x="5599872" y="4531515"/>
                </a:cubicBezTo>
                <a:cubicBezTo>
                  <a:pt x="5612559" y="4531141"/>
                  <a:pt x="5624826" y="4523957"/>
                  <a:pt x="5636673" y="4509964"/>
                </a:cubicBezTo>
                <a:cubicBezTo>
                  <a:pt x="5648520" y="4495970"/>
                  <a:pt x="5656815" y="4477412"/>
                  <a:pt x="5661560" y="4454290"/>
                </a:cubicBezTo>
                <a:lnTo>
                  <a:pt x="5671412" y="4402837"/>
                </a:lnTo>
                <a:cubicBezTo>
                  <a:pt x="5669330" y="4402271"/>
                  <a:pt x="5666632" y="4401728"/>
                  <a:pt x="5663319" y="4401206"/>
                </a:cubicBezTo>
                <a:cubicBezTo>
                  <a:pt x="5660005" y="4400685"/>
                  <a:pt x="5655899" y="4400406"/>
                  <a:pt x="5651001" y="4400369"/>
                </a:cubicBezTo>
                <a:close/>
                <a:moveTo>
                  <a:pt x="4898526" y="4400369"/>
                </a:moveTo>
                <a:cubicBezTo>
                  <a:pt x="4883664" y="4400647"/>
                  <a:pt x="4870213" y="4405222"/>
                  <a:pt x="4858171" y="4414092"/>
                </a:cubicBezTo>
                <a:cubicBezTo>
                  <a:pt x="4846130" y="4422962"/>
                  <a:pt x="4836518" y="4434457"/>
                  <a:pt x="4829335" y="4448576"/>
                </a:cubicBezTo>
                <a:cubicBezTo>
                  <a:pt x="4822152" y="4462695"/>
                  <a:pt x="4818417" y="4477767"/>
                  <a:pt x="4818130" y="4493793"/>
                </a:cubicBezTo>
                <a:cubicBezTo>
                  <a:pt x="4817939" y="4503694"/>
                  <a:pt x="4819996" y="4512360"/>
                  <a:pt x="4824301" y="4519793"/>
                </a:cubicBezTo>
                <a:cubicBezTo>
                  <a:pt x="4828606" y="4527226"/>
                  <a:pt x="4836305" y="4531133"/>
                  <a:pt x="4847397" y="4531515"/>
                </a:cubicBezTo>
                <a:cubicBezTo>
                  <a:pt x="4860084" y="4531141"/>
                  <a:pt x="4872351" y="4523957"/>
                  <a:pt x="4884198" y="4509964"/>
                </a:cubicBezTo>
                <a:cubicBezTo>
                  <a:pt x="4896045" y="4495970"/>
                  <a:pt x="4904340" y="4477412"/>
                  <a:pt x="4909085" y="4454290"/>
                </a:cubicBezTo>
                <a:lnTo>
                  <a:pt x="4918937" y="4402837"/>
                </a:lnTo>
                <a:cubicBezTo>
                  <a:pt x="4916855" y="4402271"/>
                  <a:pt x="4914157" y="4401728"/>
                  <a:pt x="4910844" y="4401206"/>
                </a:cubicBezTo>
                <a:cubicBezTo>
                  <a:pt x="4907530" y="4400685"/>
                  <a:pt x="4903424" y="4400406"/>
                  <a:pt x="4898526" y="4400369"/>
                </a:cubicBezTo>
                <a:close/>
                <a:moveTo>
                  <a:pt x="3556566" y="4400369"/>
                </a:moveTo>
                <a:cubicBezTo>
                  <a:pt x="3544262" y="4400680"/>
                  <a:pt x="3533533" y="4405033"/>
                  <a:pt x="3524376" y="4413426"/>
                </a:cubicBezTo>
                <a:cubicBezTo>
                  <a:pt x="3515220" y="4421820"/>
                  <a:pt x="3508121" y="4432387"/>
                  <a:pt x="3503078" y="4445129"/>
                </a:cubicBezTo>
                <a:cubicBezTo>
                  <a:pt x="3498035" y="4457870"/>
                  <a:pt x="3495533" y="4470919"/>
                  <a:pt x="3495569" y="4484274"/>
                </a:cubicBezTo>
                <a:cubicBezTo>
                  <a:pt x="3495679" y="4498456"/>
                  <a:pt x="3499249" y="4509929"/>
                  <a:pt x="3506279" y="4518691"/>
                </a:cubicBezTo>
                <a:cubicBezTo>
                  <a:pt x="3513309" y="4527453"/>
                  <a:pt x="3523137" y="4531963"/>
                  <a:pt x="3535764" y="4532220"/>
                </a:cubicBezTo>
                <a:cubicBezTo>
                  <a:pt x="3547390" y="4531918"/>
                  <a:pt x="3557750" y="4527587"/>
                  <a:pt x="3566843" y="4519228"/>
                </a:cubicBezTo>
                <a:cubicBezTo>
                  <a:pt x="3575936" y="4510869"/>
                  <a:pt x="3583109" y="4500297"/>
                  <a:pt x="3588363" y="4487512"/>
                </a:cubicBezTo>
                <a:cubicBezTo>
                  <a:pt x="3593617" y="4474727"/>
                  <a:pt x="3596298" y="4461544"/>
                  <a:pt x="3596407" y="4447962"/>
                </a:cubicBezTo>
                <a:cubicBezTo>
                  <a:pt x="3596483" y="4441159"/>
                  <a:pt x="3595312" y="4434121"/>
                  <a:pt x="3592894" y="4426849"/>
                </a:cubicBezTo>
                <a:cubicBezTo>
                  <a:pt x="3590477" y="4419576"/>
                  <a:pt x="3586354" y="4413400"/>
                  <a:pt x="3580528" y="4408321"/>
                </a:cubicBezTo>
                <a:cubicBezTo>
                  <a:pt x="3574702" y="4403241"/>
                  <a:pt x="3566715" y="4400591"/>
                  <a:pt x="3556566" y="4400369"/>
                </a:cubicBezTo>
                <a:close/>
                <a:moveTo>
                  <a:pt x="2317255" y="4400369"/>
                </a:moveTo>
                <a:cubicBezTo>
                  <a:pt x="2302393" y="4400647"/>
                  <a:pt x="2288941" y="4405222"/>
                  <a:pt x="2276900" y="4414092"/>
                </a:cubicBezTo>
                <a:cubicBezTo>
                  <a:pt x="2264859" y="4422962"/>
                  <a:pt x="2255247" y="4434457"/>
                  <a:pt x="2248065" y="4448576"/>
                </a:cubicBezTo>
                <a:cubicBezTo>
                  <a:pt x="2240881" y="4462695"/>
                  <a:pt x="2237146" y="4477767"/>
                  <a:pt x="2236858" y="4493793"/>
                </a:cubicBezTo>
                <a:cubicBezTo>
                  <a:pt x="2236668" y="4503694"/>
                  <a:pt x="2238725" y="4512360"/>
                  <a:pt x="2243030" y="4519793"/>
                </a:cubicBezTo>
                <a:cubicBezTo>
                  <a:pt x="2247335" y="4527226"/>
                  <a:pt x="2255033" y="4531133"/>
                  <a:pt x="2266126" y="4531515"/>
                </a:cubicBezTo>
                <a:cubicBezTo>
                  <a:pt x="2278813" y="4531141"/>
                  <a:pt x="2291080" y="4523957"/>
                  <a:pt x="2302927" y="4509964"/>
                </a:cubicBezTo>
                <a:cubicBezTo>
                  <a:pt x="2314774" y="4495970"/>
                  <a:pt x="2323070" y="4477412"/>
                  <a:pt x="2327814" y="4454290"/>
                </a:cubicBezTo>
                <a:lnTo>
                  <a:pt x="2337666" y="4402837"/>
                </a:lnTo>
                <a:cubicBezTo>
                  <a:pt x="2335584" y="4402271"/>
                  <a:pt x="2332887" y="4401728"/>
                  <a:pt x="2329573" y="4401206"/>
                </a:cubicBezTo>
                <a:cubicBezTo>
                  <a:pt x="2326258" y="4400685"/>
                  <a:pt x="2322153" y="4400406"/>
                  <a:pt x="2317255" y="4400369"/>
                </a:cubicBezTo>
                <a:close/>
                <a:moveTo>
                  <a:pt x="1507630" y="4400369"/>
                </a:moveTo>
                <a:cubicBezTo>
                  <a:pt x="1492768" y="4400647"/>
                  <a:pt x="1479317" y="4405222"/>
                  <a:pt x="1467276" y="4414092"/>
                </a:cubicBezTo>
                <a:cubicBezTo>
                  <a:pt x="1455234" y="4422962"/>
                  <a:pt x="1445622" y="4434457"/>
                  <a:pt x="1438440" y="4448576"/>
                </a:cubicBezTo>
                <a:cubicBezTo>
                  <a:pt x="1431257" y="4462695"/>
                  <a:pt x="1427521" y="4477767"/>
                  <a:pt x="1427234" y="4493793"/>
                </a:cubicBezTo>
                <a:cubicBezTo>
                  <a:pt x="1427043" y="4503694"/>
                  <a:pt x="1429100" y="4512360"/>
                  <a:pt x="1433406" y="4519793"/>
                </a:cubicBezTo>
                <a:cubicBezTo>
                  <a:pt x="1437710" y="4527226"/>
                  <a:pt x="1445408" y="4531133"/>
                  <a:pt x="1456501" y="4531515"/>
                </a:cubicBezTo>
                <a:cubicBezTo>
                  <a:pt x="1469188" y="4531141"/>
                  <a:pt x="1481455" y="4523957"/>
                  <a:pt x="1493302" y="4509964"/>
                </a:cubicBezTo>
                <a:cubicBezTo>
                  <a:pt x="1505149" y="4495970"/>
                  <a:pt x="1513445" y="4477412"/>
                  <a:pt x="1518189" y="4454290"/>
                </a:cubicBezTo>
                <a:lnTo>
                  <a:pt x="1528041" y="4402837"/>
                </a:lnTo>
                <a:cubicBezTo>
                  <a:pt x="1525959" y="4402271"/>
                  <a:pt x="1523262" y="4401728"/>
                  <a:pt x="1519948" y="4401206"/>
                </a:cubicBezTo>
                <a:cubicBezTo>
                  <a:pt x="1516635" y="4400685"/>
                  <a:pt x="1512529" y="4400406"/>
                  <a:pt x="1507630" y="4400369"/>
                </a:cubicBezTo>
                <a:close/>
                <a:moveTo>
                  <a:pt x="269381" y="4400369"/>
                </a:moveTo>
                <a:cubicBezTo>
                  <a:pt x="254519" y="4400647"/>
                  <a:pt x="241067" y="4405222"/>
                  <a:pt x="229026" y="4414092"/>
                </a:cubicBezTo>
                <a:cubicBezTo>
                  <a:pt x="216985" y="4422962"/>
                  <a:pt x="207373" y="4434457"/>
                  <a:pt x="200190" y="4448576"/>
                </a:cubicBezTo>
                <a:cubicBezTo>
                  <a:pt x="193007" y="4462695"/>
                  <a:pt x="189272" y="4477767"/>
                  <a:pt x="188985" y="4493793"/>
                </a:cubicBezTo>
                <a:cubicBezTo>
                  <a:pt x="188794" y="4503694"/>
                  <a:pt x="190851" y="4512360"/>
                  <a:pt x="195156" y="4519793"/>
                </a:cubicBezTo>
                <a:cubicBezTo>
                  <a:pt x="199460" y="4527226"/>
                  <a:pt x="207159" y="4531133"/>
                  <a:pt x="218252" y="4531515"/>
                </a:cubicBezTo>
                <a:cubicBezTo>
                  <a:pt x="230939" y="4531141"/>
                  <a:pt x="243206" y="4523957"/>
                  <a:pt x="255053" y="4509964"/>
                </a:cubicBezTo>
                <a:cubicBezTo>
                  <a:pt x="266900" y="4495970"/>
                  <a:pt x="275195" y="4477412"/>
                  <a:pt x="279940" y="4454290"/>
                </a:cubicBezTo>
                <a:lnTo>
                  <a:pt x="289792" y="4402837"/>
                </a:lnTo>
                <a:cubicBezTo>
                  <a:pt x="287710" y="4402271"/>
                  <a:pt x="285012" y="4401728"/>
                  <a:pt x="281698" y="4401206"/>
                </a:cubicBezTo>
                <a:cubicBezTo>
                  <a:pt x="278385" y="4400685"/>
                  <a:pt x="274279" y="4400406"/>
                  <a:pt x="269381" y="4400369"/>
                </a:cubicBezTo>
                <a:close/>
                <a:moveTo>
                  <a:pt x="9708695" y="4387021"/>
                </a:moveTo>
                <a:cubicBezTo>
                  <a:pt x="9714754" y="4387138"/>
                  <a:pt x="9719536" y="4389104"/>
                  <a:pt x="9723041" y="4392918"/>
                </a:cubicBezTo>
                <a:cubicBezTo>
                  <a:pt x="9726547" y="4396732"/>
                  <a:pt x="9728336" y="4401691"/>
                  <a:pt x="9728410" y="4407793"/>
                </a:cubicBezTo>
                <a:cubicBezTo>
                  <a:pt x="9728300" y="4414307"/>
                  <a:pt x="9726232" y="4419764"/>
                  <a:pt x="9722205" y="4424164"/>
                </a:cubicBezTo>
                <a:cubicBezTo>
                  <a:pt x="9718179" y="4428565"/>
                  <a:pt x="9712854" y="4430854"/>
                  <a:pt x="9706231" y="4431030"/>
                </a:cubicBezTo>
                <a:cubicBezTo>
                  <a:pt x="9700172" y="4430891"/>
                  <a:pt x="9695391" y="4428881"/>
                  <a:pt x="9691884" y="4425001"/>
                </a:cubicBezTo>
                <a:cubicBezTo>
                  <a:pt x="9688378" y="4421120"/>
                  <a:pt x="9686589" y="4416206"/>
                  <a:pt x="9686516" y="4410258"/>
                </a:cubicBezTo>
                <a:cubicBezTo>
                  <a:pt x="9686625" y="4403745"/>
                  <a:pt x="9688694" y="4398287"/>
                  <a:pt x="9692720" y="4393886"/>
                </a:cubicBezTo>
                <a:cubicBezTo>
                  <a:pt x="9696748" y="4389485"/>
                  <a:pt x="9702072" y="4387197"/>
                  <a:pt x="9708695" y="4387021"/>
                </a:cubicBezTo>
                <a:close/>
                <a:moveTo>
                  <a:pt x="10674254" y="4381030"/>
                </a:moveTo>
                <a:lnTo>
                  <a:pt x="10703504" y="4381030"/>
                </a:lnTo>
                <a:lnTo>
                  <a:pt x="10685521" y="4476184"/>
                </a:lnTo>
                <a:cubicBezTo>
                  <a:pt x="10684464" y="4480927"/>
                  <a:pt x="10683670" y="4485362"/>
                  <a:pt x="10683142" y="4489488"/>
                </a:cubicBezTo>
                <a:cubicBezTo>
                  <a:pt x="10682613" y="4493615"/>
                  <a:pt x="10682348" y="4497521"/>
                  <a:pt x="10682348" y="4501207"/>
                </a:cubicBezTo>
                <a:cubicBezTo>
                  <a:pt x="10682239" y="4510149"/>
                  <a:pt x="10684310" y="4517286"/>
                  <a:pt x="10688563" y="4522616"/>
                </a:cubicBezTo>
                <a:cubicBezTo>
                  <a:pt x="10692816" y="4527947"/>
                  <a:pt x="10699911" y="4530678"/>
                  <a:pt x="10709850" y="4530810"/>
                </a:cubicBezTo>
                <a:cubicBezTo>
                  <a:pt x="10720971" y="4530568"/>
                  <a:pt x="10731959" y="4524885"/>
                  <a:pt x="10742816" y="4513762"/>
                </a:cubicBezTo>
                <a:cubicBezTo>
                  <a:pt x="10753673" y="4502638"/>
                  <a:pt x="10761135" y="4487528"/>
                  <a:pt x="10765205" y="4468431"/>
                </a:cubicBezTo>
                <a:lnTo>
                  <a:pt x="10781776" y="4381030"/>
                </a:lnTo>
                <a:lnTo>
                  <a:pt x="10810983" y="4381030"/>
                </a:lnTo>
                <a:lnTo>
                  <a:pt x="10788104" y="4501880"/>
                </a:lnTo>
                <a:cubicBezTo>
                  <a:pt x="10786354" y="4511393"/>
                  <a:pt x="10784846" y="4520290"/>
                  <a:pt x="10783578" y="4528569"/>
                </a:cubicBezTo>
                <a:cubicBezTo>
                  <a:pt x="10782311" y="4536849"/>
                  <a:pt x="10781240" y="4544513"/>
                  <a:pt x="10780365" y="4551559"/>
                </a:cubicBezTo>
                <a:lnTo>
                  <a:pt x="10753923" y="4551559"/>
                </a:lnTo>
                <a:lnTo>
                  <a:pt x="10758506" y="4519533"/>
                </a:lnTo>
                <a:lnTo>
                  <a:pt x="10757800" y="4519533"/>
                </a:lnTo>
                <a:cubicBezTo>
                  <a:pt x="10750066" y="4530734"/>
                  <a:pt x="10740943" y="4539491"/>
                  <a:pt x="10730431" y="4545803"/>
                </a:cubicBezTo>
                <a:cubicBezTo>
                  <a:pt x="10719920" y="4552115"/>
                  <a:pt x="10708946" y="4555326"/>
                  <a:pt x="10697510" y="4555436"/>
                </a:cubicBezTo>
                <a:cubicBezTo>
                  <a:pt x="10686087" y="4555803"/>
                  <a:pt x="10675903" y="4552430"/>
                  <a:pt x="10666956" y="4545316"/>
                </a:cubicBezTo>
                <a:cubicBezTo>
                  <a:pt x="10658009" y="4538203"/>
                  <a:pt x="10653287" y="4525144"/>
                  <a:pt x="10652788" y="4506141"/>
                </a:cubicBezTo>
                <a:cubicBezTo>
                  <a:pt x="10652788" y="4502110"/>
                  <a:pt x="10653052" y="4497748"/>
                  <a:pt x="10653580" y="4493057"/>
                </a:cubicBezTo>
                <a:cubicBezTo>
                  <a:pt x="10654108" y="4488365"/>
                  <a:pt x="10654900" y="4483211"/>
                  <a:pt x="10655955" y="4477594"/>
                </a:cubicBezTo>
                <a:close/>
                <a:moveTo>
                  <a:pt x="6619788" y="4381030"/>
                </a:moveTo>
                <a:lnTo>
                  <a:pt x="6649031" y="4381030"/>
                </a:lnTo>
                <a:lnTo>
                  <a:pt x="6616250" y="4551559"/>
                </a:lnTo>
                <a:lnTo>
                  <a:pt x="6587023" y="4551559"/>
                </a:lnTo>
                <a:close/>
                <a:moveTo>
                  <a:pt x="6276908" y="4381030"/>
                </a:moveTo>
                <a:lnTo>
                  <a:pt x="6306131" y="4381030"/>
                </a:lnTo>
                <a:lnTo>
                  <a:pt x="6273384" y="4551559"/>
                </a:lnTo>
                <a:lnTo>
                  <a:pt x="6244133" y="4551559"/>
                </a:lnTo>
                <a:close/>
                <a:moveTo>
                  <a:pt x="4476684" y="4381030"/>
                </a:moveTo>
                <a:lnTo>
                  <a:pt x="4505906" y="4381030"/>
                </a:lnTo>
                <a:lnTo>
                  <a:pt x="4473160" y="4551559"/>
                </a:lnTo>
                <a:lnTo>
                  <a:pt x="4443908" y="4551559"/>
                </a:lnTo>
                <a:close/>
                <a:moveTo>
                  <a:pt x="2625634" y="4381030"/>
                </a:moveTo>
                <a:lnTo>
                  <a:pt x="2654873" y="4381030"/>
                </a:lnTo>
                <a:lnTo>
                  <a:pt x="2636899" y="4476184"/>
                </a:lnTo>
                <a:cubicBezTo>
                  <a:pt x="2635842" y="4480927"/>
                  <a:pt x="2635049" y="4485362"/>
                  <a:pt x="2634521" y="4489488"/>
                </a:cubicBezTo>
                <a:cubicBezTo>
                  <a:pt x="2633992" y="4493615"/>
                  <a:pt x="2633727" y="4497521"/>
                  <a:pt x="2633727" y="4501207"/>
                </a:cubicBezTo>
                <a:cubicBezTo>
                  <a:pt x="2633617" y="4510149"/>
                  <a:pt x="2635687" y="4517286"/>
                  <a:pt x="2639939" y="4522616"/>
                </a:cubicBezTo>
                <a:cubicBezTo>
                  <a:pt x="2644190" y="4527947"/>
                  <a:pt x="2651282" y="4530678"/>
                  <a:pt x="2661216" y="4530810"/>
                </a:cubicBezTo>
                <a:cubicBezTo>
                  <a:pt x="2672333" y="4530568"/>
                  <a:pt x="2683317" y="4524885"/>
                  <a:pt x="2694168" y="4513762"/>
                </a:cubicBezTo>
                <a:cubicBezTo>
                  <a:pt x="2705020" y="4502638"/>
                  <a:pt x="2712480" y="4487528"/>
                  <a:pt x="2716548" y="4468431"/>
                </a:cubicBezTo>
                <a:lnTo>
                  <a:pt x="2733111" y="4381030"/>
                </a:lnTo>
                <a:lnTo>
                  <a:pt x="2762363" y="4381030"/>
                </a:lnTo>
                <a:lnTo>
                  <a:pt x="2739455" y="4501880"/>
                </a:lnTo>
                <a:cubicBezTo>
                  <a:pt x="2735989" y="4520906"/>
                  <a:pt x="2733405" y="4537466"/>
                  <a:pt x="2731702" y="4551559"/>
                </a:cubicBezTo>
                <a:lnTo>
                  <a:pt x="2705270" y="4551559"/>
                </a:lnTo>
                <a:lnTo>
                  <a:pt x="2709852" y="4519533"/>
                </a:lnTo>
                <a:lnTo>
                  <a:pt x="2709147" y="4519533"/>
                </a:lnTo>
                <a:cubicBezTo>
                  <a:pt x="2701415" y="4530734"/>
                  <a:pt x="2692296" y="4539491"/>
                  <a:pt x="2681789" y="4545803"/>
                </a:cubicBezTo>
                <a:cubicBezTo>
                  <a:pt x="2671282" y="4552115"/>
                  <a:pt x="2660314" y="4555326"/>
                  <a:pt x="2648882" y="4555436"/>
                </a:cubicBezTo>
                <a:cubicBezTo>
                  <a:pt x="2637464" y="4555803"/>
                  <a:pt x="2627281" y="4552430"/>
                  <a:pt x="2618334" y="4545316"/>
                </a:cubicBezTo>
                <a:cubicBezTo>
                  <a:pt x="2609388" y="4538203"/>
                  <a:pt x="2604666" y="4525144"/>
                  <a:pt x="2604167" y="4506141"/>
                </a:cubicBezTo>
                <a:cubicBezTo>
                  <a:pt x="2604167" y="4502110"/>
                  <a:pt x="2604432" y="4497748"/>
                  <a:pt x="2604959" y="4493057"/>
                </a:cubicBezTo>
                <a:cubicBezTo>
                  <a:pt x="2605487" y="4488365"/>
                  <a:pt x="2606279" y="4483211"/>
                  <a:pt x="2607334" y="4477594"/>
                </a:cubicBezTo>
                <a:close/>
                <a:moveTo>
                  <a:pt x="2162113" y="4381030"/>
                </a:moveTo>
                <a:lnTo>
                  <a:pt x="2191335" y="4381030"/>
                </a:lnTo>
                <a:lnTo>
                  <a:pt x="2158589" y="4551559"/>
                </a:lnTo>
                <a:lnTo>
                  <a:pt x="2129338" y="4551559"/>
                </a:lnTo>
                <a:close/>
                <a:moveTo>
                  <a:pt x="819066" y="4381030"/>
                </a:moveTo>
                <a:lnTo>
                  <a:pt x="848297" y="4381030"/>
                </a:lnTo>
                <a:lnTo>
                  <a:pt x="815544" y="4551559"/>
                </a:lnTo>
                <a:lnTo>
                  <a:pt x="786313" y="4551559"/>
                </a:lnTo>
                <a:close/>
                <a:moveTo>
                  <a:pt x="371413" y="4381030"/>
                </a:moveTo>
                <a:lnTo>
                  <a:pt x="400636" y="4381030"/>
                </a:lnTo>
                <a:lnTo>
                  <a:pt x="367889" y="4551559"/>
                </a:lnTo>
                <a:lnTo>
                  <a:pt x="338638" y="4551559"/>
                </a:lnTo>
                <a:close/>
                <a:moveTo>
                  <a:pt x="13369" y="4381030"/>
                </a:moveTo>
                <a:lnTo>
                  <a:pt x="43316" y="4381030"/>
                </a:lnTo>
                <a:lnTo>
                  <a:pt x="58114" y="4478299"/>
                </a:lnTo>
                <a:cubicBezTo>
                  <a:pt x="59369" y="4487932"/>
                  <a:pt x="60470" y="4496155"/>
                  <a:pt x="61417" y="4502969"/>
                </a:cubicBezTo>
                <a:cubicBezTo>
                  <a:pt x="62364" y="4509782"/>
                  <a:pt x="63024" y="4515539"/>
                  <a:pt x="63399" y="4520237"/>
                </a:cubicBezTo>
                <a:lnTo>
                  <a:pt x="64456" y="4520237"/>
                </a:lnTo>
                <a:cubicBezTo>
                  <a:pt x="66129" y="4515781"/>
                  <a:pt x="68331" y="4510420"/>
                  <a:pt x="71062" y="4504155"/>
                </a:cubicBezTo>
                <a:cubicBezTo>
                  <a:pt x="73792" y="4497889"/>
                  <a:pt x="77580" y="4489967"/>
                  <a:pt x="82424" y="4480388"/>
                </a:cubicBezTo>
                <a:lnTo>
                  <a:pt x="134568" y="4381030"/>
                </a:lnTo>
                <a:lnTo>
                  <a:pt x="166630" y="4381030"/>
                </a:lnTo>
                <a:lnTo>
                  <a:pt x="71854" y="4551559"/>
                </a:lnTo>
                <a:lnTo>
                  <a:pt x="42964" y="4551559"/>
                </a:lnTo>
                <a:close/>
                <a:moveTo>
                  <a:pt x="9617948" y="4377505"/>
                </a:moveTo>
                <a:cubicBezTo>
                  <a:pt x="9626040" y="4377637"/>
                  <a:pt x="9633294" y="4378517"/>
                  <a:pt x="9639711" y="4380145"/>
                </a:cubicBezTo>
                <a:cubicBezTo>
                  <a:pt x="9646128" y="4381774"/>
                  <a:pt x="9650739" y="4383361"/>
                  <a:pt x="9653543" y="4384906"/>
                </a:cubicBezTo>
                <a:lnTo>
                  <a:pt x="9645085" y="4408125"/>
                </a:lnTo>
                <a:cubicBezTo>
                  <a:pt x="9641745" y="4406473"/>
                  <a:pt x="9637677" y="4405018"/>
                  <a:pt x="9632882" y="4403762"/>
                </a:cubicBezTo>
                <a:cubicBezTo>
                  <a:pt x="9628089" y="4402506"/>
                  <a:pt x="9622523" y="4401845"/>
                  <a:pt x="9616186" y="4401779"/>
                </a:cubicBezTo>
                <a:cubicBezTo>
                  <a:pt x="9601315" y="4402070"/>
                  <a:pt x="9588493" y="4406344"/>
                  <a:pt x="9577720" y="4414601"/>
                </a:cubicBezTo>
                <a:cubicBezTo>
                  <a:pt x="9566947" y="4422858"/>
                  <a:pt x="9558641" y="4433347"/>
                  <a:pt x="9552802" y="4446069"/>
                </a:cubicBezTo>
                <a:cubicBezTo>
                  <a:pt x="9546963" y="4458791"/>
                  <a:pt x="9544009" y="4471996"/>
                  <a:pt x="9543940" y="4485685"/>
                </a:cubicBezTo>
                <a:cubicBezTo>
                  <a:pt x="9543962" y="4499610"/>
                  <a:pt x="9547529" y="4510627"/>
                  <a:pt x="9554644" y="4518735"/>
                </a:cubicBezTo>
                <a:cubicBezTo>
                  <a:pt x="9561759" y="4526844"/>
                  <a:pt x="9572288" y="4530986"/>
                  <a:pt x="9586231" y="4531163"/>
                </a:cubicBezTo>
                <a:cubicBezTo>
                  <a:pt x="9594879" y="4531030"/>
                  <a:pt x="9602516" y="4529973"/>
                  <a:pt x="9609138" y="4527990"/>
                </a:cubicBezTo>
                <a:cubicBezTo>
                  <a:pt x="9615761" y="4526007"/>
                  <a:pt x="9621282" y="4523892"/>
                  <a:pt x="9625702" y="4521644"/>
                </a:cubicBezTo>
                <a:lnTo>
                  <a:pt x="9628522" y="4544882"/>
                </a:lnTo>
                <a:cubicBezTo>
                  <a:pt x="9624043" y="4547154"/>
                  <a:pt x="9617582" y="4549382"/>
                  <a:pt x="9609138" y="4551566"/>
                </a:cubicBezTo>
                <a:cubicBezTo>
                  <a:pt x="9600694" y="4553750"/>
                  <a:pt x="9590709" y="4554922"/>
                  <a:pt x="9579182" y="4555084"/>
                </a:cubicBezTo>
                <a:cubicBezTo>
                  <a:pt x="9557185" y="4554608"/>
                  <a:pt x="9540762" y="4548168"/>
                  <a:pt x="9529913" y="4535764"/>
                </a:cubicBezTo>
                <a:cubicBezTo>
                  <a:pt x="9519065" y="4523359"/>
                  <a:pt x="9513652" y="4507841"/>
                  <a:pt x="9513675" y="4489210"/>
                </a:cubicBezTo>
                <a:cubicBezTo>
                  <a:pt x="9513827" y="4469518"/>
                  <a:pt x="9518296" y="4451247"/>
                  <a:pt x="9527082" y="4434396"/>
                </a:cubicBezTo>
                <a:cubicBezTo>
                  <a:pt x="9535868" y="4417546"/>
                  <a:pt x="9548061" y="4403926"/>
                  <a:pt x="9563660" y="4393539"/>
                </a:cubicBezTo>
                <a:cubicBezTo>
                  <a:pt x="9579260" y="4383152"/>
                  <a:pt x="9597356" y="4377807"/>
                  <a:pt x="9617948" y="4377505"/>
                </a:cubicBezTo>
                <a:close/>
                <a:moveTo>
                  <a:pt x="11126071" y="4377153"/>
                </a:moveTo>
                <a:cubicBezTo>
                  <a:pt x="11136144" y="4377255"/>
                  <a:pt x="11146042" y="4378457"/>
                  <a:pt x="11155762" y="4380758"/>
                </a:cubicBezTo>
                <a:cubicBezTo>
                  <a:pt x="11165484" y="4383060"/>
                  <a:pt x="11173795" y="4385844"/>
                  <a:pt x="11180697" y="4389113"/>
                </a:cubicBezTo>
                <a:lnTo>
                  <a:pt x="11154617" y="4530102"/>
                </a:lnTo>
                <a:cubicBezTo>
                  <a:pt x="11151217" y="4548041"/>
                  <a:pt x="11146827" y="4563323"/>
                  <a:pt x="11141446" y="4575948"/>
                </a:cubicBezTo>
                <a:cubicBezTo>
                  <a:pt x="11136063" y="4588573"/>
                  <a:pt x="11128942" y="4598663"/>
                  <a:pt x="11120079" y="4606221"/>
                </a:cubicBezTo>
                <a:cubicBezTo>
                  <a:pt x="11111430" y="4613476"/>
                  <a:pt x="11101856" y="4618488"/>
                  <a:pt x="11091357" y="4621259"/>
                </a:cubicBezTo>
                <a:cubicBezTo>
                  <a:pt x="11080857" y="4624029"/>
                  <a:pt x="11070578" y="4625348"/>
                  <a:pt x="11060519" y="4625216"/>
                </a:cubicBezTo>
                <a:cubicBezTo>
                  <a:pt x="11049983" y="4625157"/>
                  <a:pt x="11040241" y="4624044"/>
                  <a:pt x="11031293" y="4621874"/>
                </a:cubicBezTo>
                <a:cubicBezTo>
                  <a:pt x="11022346" y="4619705"/>
                  <a:pt x="11015068" y="4616832"/>
                  <a:pt x="11009462" y="4613256"/>
                </a:cubicBezTo>
                <a:lnTo>
                  <a:pt x="11017921" y="4590360"/>
                </a:lnTo>
                <a:cubicBezTo>
                  <a:pt x="11023140" y="4593608"/>
                  <a:pt x="11029680" y="4596283"/>
                  <a:pt x="11037541" y="4598385"/>
                </a:cubicBezTo>
                <a:cubicBezTo>
                  <a:pt x="11045404" y="4600487"/>
                  <a:pt x="11053885" y="4601574"/>
                  <a:pt x="11062986" y="4601648"/>
                </a:cubicBezTo>
                <a:cubicBezTo>
                  <a:pt x="11077391" y="4601992"/>
                  <a:pt x="11089903" y="4597599"/>
                  <a:pt x="11100520" y="4588468"/>
                </a:cubicBezTo>
                <a:cubicBezTo>
                  <a:pt x="11111137" y="4579337"/>
                  <a:pt x="11119066" y="4563399"/>
                  <a:pt x="11124308" y="4540655"/>
                </a:cubicBezTo>
                <a:lnTo>
                  <a:pt x="11129947" y="4515299"/>
                </a:lnTo>
                <a:lnTo>
                  <a:pt x="11128889" y="4515299"/>
                </a:lnTo>
                <a:cubicBezTo>
                  <a:pt x="11121422" y="4527441"/>
                  <a:pt x="11112657" y="4536522"/>
                  <a:pt x="11102590" y="4542542"/>
                </a:cubicBezTo>
                <a:cubicBezTo>
                  <a:pt x="11092524" y="4548561"/>
                  <a:pt x="11081555" y="4551567"/>
                  <a:pt x="11069683" y="4551559"/>
                </a:cubicBezTo>
                <a:cubicBezTo>
                  <a:pt x="11052578" y="4550988"/>
                  <a:pt x="11039680" y="4544916"/>
                  <a:pt x="11030988" y="4533341"/>
                </a:cubicBezTo>
                <a:cubicBezTo>
                  <a:pt x="11022298" y="4521766"/>
                  <a:pt x="11017941" y="4508113"/>
                  <a:pt x="11017921" y="4492383"/>
                </a:cubicBezTo>
                <a:cubicBezTo>
                  <a:pt x="11017924" y="4472759"/>
                  <a:pt x="11022337" y="4454235"/>
                  <a:pt x="11031157" y="4436812"/>
                </a:cubicBezTo>
                <a:cubicBezTo>
                  <a:pt x="11039979" y="4419389"/>
                  <a:pt x="11052480" y="4405178"/>
                  <a:pt x="11068663" y="4394179"/>
                </a:cubicBezTo>
                <a:cubicBezTo>
                  <a:pt x="11084846" y="4383180"/>
                  <a:pt x="11103982" y="4377505"/>
                  <a:pt x="11126071" y="4377153"/>
                </a:cubicBezTo>
                <a:close/>
                <a:moveTo>
                  <a:pt x="10942310" y="4377153"/>
                </a:moveTo>
                <a:cubicBezTo>
                  <a:pt x="10953054" y="4376888"/>
                  <a:pt x="10962824" y="4380320"/>
                  <a:pt x="10971623" y="4387448"/>
                </a:cubicBezTo>
                <a:cubicBezTo>
                  <a:pt x="10980424" y="4394576"/>
                  <a:pt x="10985088" y="4406989"/>
                  <a:pt x="10985614" y="4424686"/>
                </a:cubicBezTo>
                <a:cubicBezTo>
                  <a:pt x="10985592" y="4428497"/>
                  <a:pt x="10985285" y="4432858"/>
                  <a:pt x="10984691" y="4437770"/>
                </a:cubicBezTo>
                <a:cubicBezTo>
                  <a:pt x="10984097" y="4442682"/>
                  <a:pt x="10983349" y="4447484"/>
                  <a:pt x="10982448" y="4452175"/>
                </a:cubicBezTo>
                <a:lnTo>
                  <a:pt x="10963445" y="4551559"/>
                </a:lnTo>
                <a:lnTo>
                  <a:pt x="10934205" y="4551559"/>
                </a:lnTo>
                <a:lnTo>
                  <a:pt x="10952884" y="4453233"/>
                </a:lnTo>
                <a:cubicBezTo>
                  <a:pt x="10953602" y="4449833"/>
                  <a:pt x="10954191" y="4446236"/>
                  <a:pt x="10954645" y="4442440"/>
                </a:cubicBezTo>
                <a:cubicBezTo>
                  <a:pt x="10955101" y="4438644"/>
                  <a:pt x="10955336" y="4434958"/>
                  <a:pt x="10955350" y="4431382"/>
                </a:cubicBezTo>
                <a:cubicBezTo>
                  <a:pt x="10955489" y="4422579"/>
                  <a:pt x="10953537" y="4415428"/>
                  <a:pt x="10949491" y="4409928"/>
                </a:cubicBezTo>
                <a:cubicBezTo>
                  <a:pt x="10945446" y="4404429"/>
                  <a:pt x="10938471" y="4401595"/>
                  <a:pt x="10928566" y="4401426"/>
                </a:cubicBezTo>
                <a:cubicBezTo>
                  <a:pt x="10921446" y="4401474"/>
                  <a:pt x="10913914" y="4404158"/>
                  <a:pt x="10905972" y="4409480"/>
                </a:cubicBezTo>
                <a:cubicBezTo>
                  <a:pt x="10898029" y="4414801"/>
                  <a:pt x="10890811" y="4422472"/>
                  <a:pt x="10884317" y="4432492"/>
                </a:cubicBezTo>
                <a:cubicBezTo>
                  <a:pt x="10877823" y="4442512"/>
                  <a:pt x="10873190" y="4454595"/>
                  <a:pt x="10870416" y="4468739"/>
                </a:cubicBezTo>
                <a:lnTo>
                  <a:pt x="10854910" y="4551559"/>
                </a:lnTo>
                <a:lnTo>
                  <a:pt x="10825658" y="4551559"/>
                </a:lnTo>
                <a:lnTo>
                  <a:pt x="10848566" y="4430709"/>
                </a:lnTo>
                <a:cubicBezTo>
                  <a:pt x="10850467" y="4421196"/>
                  <a:pt x="10852039" y="4412300"/>
                  <a:pt x="10853279" y="4404020"/>
                </a:cubicBezTo>
                <a:cubicBezTo>
                  <a:pt x="10854520" y="4395740"/>
                  <a:pt x="10855650" y="4388076"/>
                  <a:pt x="10856671" y="4381030"/>
                </a:cubicBezTo>
                <a:lnTo>
                  <a:pt x="10882751" y="4381030"/>
                </a:lnTo>
                <a:lnTo>
                  <a:pt x="10878522" y="4414466"/>
                </a:lnTo>
                <a:lnTo>
                  <a:pt x="10879227" y="4414466"/>
                </a:lnTo>
                <a:cubicBezTo>
                  <a:pt x="10886922" y="4402435"/>
                  <a:pt x="10896201" y="4393223"/>
                  <a:pt x="10907068" y="4386830"/>
                </a:cubicBezTo>
                <a:cubicBezTo>
                  <a:pt x="10917935" y="4380437"/>
                  <a:pt x="10929682" y="4377211"/>
                  <a:pt x="10942310" y="4377153"/>
                </a:cubicBezTo>
                <a:close/>
                <a:moveTo>
                  <a:pt x="10123160" y="4377153"/>
                </a:moveTo>
                <a:cubicBezTo>
                  <a:pt x="10133904" y="4376888"/>
                  <a:pt x="10143674" y="4380320"/>
                  <a:pt x="10152473" y="4387448"/>
                </a:cubicBezTo>
                <a:cubicBezTo>
                  <a:pt x="10161274" y="4394576"/>
                  <a:pt x="10165938" y="4406989"/>
                  <a:pt x="10166464" y="4424686"/>
                </a:cubicBezTo>
                <a:cubicBezTo>
                  <a:pt x="10166442" y="4428497"/>
                  <a:pt x="10166135" y="4432858"/>
                  <a:pt x="10165541" y="4437770"/>
                </a:cubicBezTo>
                <a:cubicBezTo>
                  <a:pt x="10164947" y="4442682"/>
                  <a:pt x="10164199" y="4447484"/>
                  <a:pt x="10163297" y="4452175"/>
                </a:cubicBezTo>
                <a:lnTo>
                  <a:pt x="10144295" y="4551559"/>
                </a:lnTo>
                <a:lnTo>
                  <a:pt x="10115055" y="4551559"/>
                </a:lnTo>
                <a:lnTo>
                  <a:pt x="10133734" y="4453233"/>
                </a:lnTo>
                <a:cubicBezTo>
                  <a:pt x="10134452" y="4449833"/>
                  <a:pt x="10135041" y="4446236"/>
                  <a:pt x="10135495" y="4442440"/>
                </a:cubicBezTo>
                <a:cubicBezTo>
                  <a:pt x="10135951" y="4438644"/>
                  <a:pt x="10136186" y="4434958"/>
                  <a:pt x="10136200" y="4431382"/>
                </a:cubicBezTo>
                <a:cubicBezTo>
                  <a:pt x="10136339" y="4422579"/>
                  <a:pt x="10134387" y="4415428"/>
                  <a:pt x="10130341" y="4409928"/>
                </a:cubicBezTo>
                <a:cubicBezTo>
                  <a:pt x="10126296" y="4404429"/>
                  <a:pt x="10119321" y="4401595"/>
                  <a:pt x="10109416" y="4401426"/>
                </a:cubicBezTo>
                <a:cubicBezTo>
                  <a:pt x="10102296" y="4401474"/>
                  <a:pt x="10094764" y="4404158"/>
                  <a:pt x="10086822" y="4409480"/>
                </a:cubicBezTo>
                <a:cubicBezTo>
                  <a:pt x="10078879" y="4414801"/>
                  <a:pt x="10071661" y="4422472"/>
                  <a:pt x="10065167" y="4432492"/>
                </a:cubicBezTo>
                <a:cubicBezTo>
                  <a:pt x="10058673" y="4442512"/>
                  <a:pt x="10054040" y="4454595"/>
                  <a:pt x="10051266" y="4468739"/>
                </a:cubicBezTo>
                <a:lnTo>
                  <a:pt x="10035760" y="4551559"/>
                </a:lnTo>
                <a:lnTo>
                  <a:pt x="10006508" y="4551559"/>
                </a:lnTo>
                <a:lnTo>
                  <a:pt x="10029416" y="4430709"/>
                </a:lnTo>
                <a:cubicBezTo>
                  <a:pt x="10031317" y="4421196"/>
                  <a:pt x="10032889" y="4412300"/>
                  <a:pt x="10034129" y="4404020"/>
                </a:cubicBezTo>
                <a:cubicBezTo>
                  <a:pt x="10035370" y="4395740"/>
                  <a:pt x="10036500" y="4388076"/>
                  <a:pt x="10037521" y="4381030"/>
                </a:cubicBezTo>
                <a:lnTo>
                  <a:pt x="10063601" y="4381030"/>
                </a:lnTo>
                <a:lnTo>
                  <a:pt x="10059372" y="4414466"/>
                </a:lnTo>
                <a:lnTo>
                  <a:pt x="10060077" y="4414466"/>
                </a:lnTo>
                <a:cubicBezTo>
                  <a:pt x="10067772" y="4402435"/>
                  <a:pt x="10077051" y="4393223"/>
                  <a:pt x="10087918" y="4386830"/>
                </a:cubicBezTo>
                <a:cubicBezTo>
                  <a:pt x="10098785" y="4380437"/>
                  <a:pt x="10110532" y="4377211"/>
                  <a:pt x="10123160" y="4377153"/>
                </a:cubicBezTo>
                <a:close/>
                <a:moveTo>
                  <a:pt x="9944643" y="4377153"/>
                </a:moveTo>
                <a:cubicBezTo>
                  <a:pt x="9952904" y="4377189"/>
                  <a:pt x="9961104" y="4377820"/>
                  <a:pt x="9969242" y="4379045"/>
                </a:cubicBezTo>
                <a:cubicBezTo>
                  <a:pt x="9977379" y="4380270"/>
                  <a:pt x="9984439" y="4381871"/>
                  <a:pt x="9990424" y="4383848"/>
                </a:cubicBezTo>
                <a:lnTo>
                  <a:pt x="9973155" y="4472637"/>
                </a:lnTo>
                <a:cubicBezTo>
                  <a:pt x="9970336" y="4487684"/>
                  <a:pt x="9968309" y="4502159"/>
                  <a:pt x="9967077" y="4516061"/>
                </a:cubicBezTo>
                <a:cubicBezTo>
                  <a:pt x="9965843" y="4529964"/>
                  <a:pt x="9965402" y="4541797"/>
                  <a:pt x="9965755" y="4551559"/>
                </a:cubicBezTo>
                <a:lnTo>
                  <a:pt x="9938661" y="4551559"/>
                </a:lnTo>
                <a:cubicBezTo>
                  <a:pt x="9938691" y="4546353"/>
                  <a:pt x="9939071" y="4539937"/>
                  <a:pt x="9939805" y="4532313"/>
                </a:cubicBezTo>
                <a:cubicBezTo>
                  <a:pt x="9940537" y="4524688"/>
                  <a:pt x="9941447" y="4516431"/>
                  <a:pt x="9942532" y="4507542"/>
                </a:cubicBezTo>
                <a:lnTo>
                  <a:pt x="9941828" y="4507542"/>
                </a:lnTo>
                <a:cubicBezTo>
                  <a:pt x="9932414" y="4524951"/>
                  <a:pt x="9922072" y="4537337"/>
                  <a:pt x="9910803" y="4544700"/>
                </a:cubicBezTo>
                <a:cubicBezTo>
                  <a:pt x="9899535" y="4552064"/>
                  <a:pt x="9887781" y="4555642"/>
                  <a:pt x="9875544" y="4555436"/>
                </a:cubicBezTo>
                <a:cubicBezTo>
                  <a:pt x="9860401" y="4555115"/>
                  <a:pt x="9848498" y="4549777"/>
                  <a:pt x="9839835" y="4539421"/>
                </a:cubicBezTo>
                <a:cubicBezTo>
                  <a:pt x="9831173" y="4529066"/>
                  <a:pt x="9826758" y="4515619"/>
                  <a:pt x="9826590" y="4499081"/>
                </a:cubicBezTo>
                <a:cubicBezTo>
                  <a:pt x="9826670" y="4478930"/>
                  <a:pt x="9831362" y="4459619"/>
                  <a:pt x="9840666" y="4441147"/>
                </a:cubicBezTo>
                <a:cubicBezTo>
                  <a:pt x="9849970" y="4422675"/>
                  <a:pt x="9863406" y="4407493"/>
                  <a:pt x="9880975" y="4395602"/>
                </a:cubicBezTo>
                <a:cubicBezTo>
                  <a:pt x="9898544" y="4383711"/>
                  <a:pt x="9919767" y="4377562"/>
                  <a:pt x="9944643" y="4377153"/>
                </a:cubicBezTo>
                <a:close/>
                <a:moveTo>
                  <a:pt x="9249645" y="4377153"/>
                </a:moveTo>
                <a:cubicBezTo>
                  <a:pt x="9259719" y="4377255"/>
                  <a:pt x="9269616" y="4378457"/>
                  <a:pt x="9279337" y="4380758"/>
                </a:cubicBezTo>
                <a:cubicBezTo>
                  <a:pt x="9289059" y="4383060"/>
                  <a:pt x="9297370" y="4385844"/>
                  <a:pt x="9304271" y="4389113"/>
                </a:cubicBezTo>
                <a:lnTo>
                  <a:pt x="9278192" y="4530102"/>
                </a:lnTo>
                <a:cubicBezTo>
                  <a:pt x="9274793" y="4548041"/>
                  <a:pt x="9270402" y="4563323"/>
                  <a:pt x="9265020" y="4575948"/>
                </a:cubicBezTo>
                <a:cubicBezTo>
                  <a:pt x="9259638" y="4588573"/>
                  <a:pt x="9252516" y="4598663"/>
                  <a:pt x="9243654" y="4606221"/>
                </a:cubicBezTo>
                <a:cubicBezTo>
                  <a:pt x="9235005" y="4613476"/>
                  <a:pt x="9225431" y="4618488"/>
                  <a:pt x="9214932" y="4621259"/>
                </a:cubicBezTo>
                <a:cubicBezTo>
                  <a:pt x="9204432" y="4624029"/>
                  <a:pt x="9194153" y="4625348"/>
                  <a:pt x="9184095" y="4625216"/>
                </a:cubicBezTo>
                <a:cubicBezTo>
                  <a:pt x="9173558" y="4625157"/>
                  <a:pt x="9163816" y="4624044"/>
                  <a:pt x="9154869" y="4621874"/>
                </a:cubicBezTo>
                <a:cubicBezTo>
                  <a:pt x="9145921" y="4619705"/>
                  <a:pt x="9138643" y="4616832"/>
                  <a:pt x="9133037" y="4613256"/>
                </a:cubicBezTo>
                <a:lnTo>
                  <a:pt x="9141495" y="4590360"/>
                </a:lnTo>
                <a:cubicBezTo>
                  <a:pt x="9146714" y="4593608"/>
                  <a:pt x="9153255" y="4596283"/>
                  <a:pt x="9161117" y="4598385"/>
                </a:cubicBezTo>
                <a:cubicBezTo>
                  <a:pt x="9168979" y="4600487"/>
                  <a:pt x="9177460" y="4601574"/>
                  <a:pt x="9186561" y="4601648"/>
                </a:cubicBezTo>
                <a:cubicBezTo>
                  <a:pt x="9200967" y="4601992"/>
                  <a:pt x="9213478" y="4597599"/>
                  <a:pt x="9224095" y="4588468"/>
                </a:cubicBezTo>
                <a:cubicBezTo>
                  <a:pt x="9234711" y="4579337"/>
                  <a:pt x="9242641" y="4563399"/>
                  <a:pt x="9247883" y="4540655"/>
                </a:cubicBezTo>
                <a:lnTo>
                  <a:pt x="9253522" y="4515299"/>
                </a:lnTo>
                <a:lnTo>
                  <a:pt x="9252465" y="4515299"/>
                </a:lnTo>
                <a:cubicBezTo>
                  <a:pt x="9244998" y="4527441"/>
                  <a:pt x="9236231" y="4536522"/>
                  <a:pt x="9226165" y="4542542"/>
                </a:cubicBezTo>
                <a:cubicBezTo>
                  <a:pt x="9216099" y="4548561"/>
                  <a:pt x="9205130" y="4551567"/>
                  <a:pt x="9193258" y="4551559"/>
                </a:cubicBezTo>
                <a:cubicBezTo>
                  <a:pt x="9176153" y="4550988"/>
                  <a:pt x="9163255" y="4544916"/>
                  <a:pt x="9154564" y="4533341"/>
                </a:cubicBezTo>
                <a:cubicBezTo>
                  <a:pt x="9145873" y="4521766"/>
                  <a:pt x="9141516" y="4508113"/>
                  <a:pt x="9141495" y="4492383"/>
                </a:cubicBezTo>
                <a:cubicBezTo>
                  <a:pt x="9141499" y="4472759"/>
                  <a:pt x="9145911" y="4454235"/>
                  <a:pt x="9154732" y="4436812"/>
                </a:cubicBezTo>
                <a:cubicBezTo>
                  <a:pt x="9163553" y="4419389"/>
                  <a:pt x="9176055" y="4405178"/>
                  <a:pt x="9192238" y="4394179"/>
                </a:cubicBezTo>
                <a:cubicBezTo>
                  <a:pt x="9208421" y="4383180"/>
                  <a:pt x="9227557" y="4377505"/>
                  <a:pt x="9249645" y="4377153"/>
                </a:cubicBezTo>
                <a:close/>
                <a:moveTo>
                  <a:pt x="9065886" y="4377153"/>
                </a:moveTo>
                <a:cubicBezTo>
                  <a:pt x="9076628" y="4376888"/>
                  <a:pt x="9086399" y="4380320"/>
                  <a:pt x="9095199" y="4387448"/>
                </a:cubicBezTo>
                <a:cubicBezTo>
                  <a:pt x="9103999" y="4394576"/>
                  <a:pt x="9108662" y="4406989"/>
                  <a:pt x="9109190" y="4424686"/>
                </a:cubicBezTo>
                <a:cubicBezTo>
                  <a:pt x="9109168" y="4428497"/>
                  <a:pt x="9108860" y="4432858"/>
                  <a:pt x="9108266" y="4437770"/>
                </a:cubicBezTo>
                <a:cubicBezTo>
                  <a:pt x="9107672" y="4442682"/>
                  <a:pt x="9106924" y="4447484"/>
                  <a:pt x="9106023" y="4452175"/>
                </a:cubicBezTo>
                <a:lnTo>
                  <a:pt x="9087019" y="4551559"/>
                </a:lnTo>
                <a:lnTo>
                  <a:pt x="9057780" y="4551559"/>
                </a:lnTo>
                <a:lnTo>
                  <a:pt x="9076458" y="4453233"/>
                </a:lnTo>
                <a:cubicBezTo>
                  <a:pt x="9077178" y="4449833"/>
                  <a:pt x="9077765" y="4446236"/>
                  <a:pt x="9078220" y="4442440"/>
                </a:cubicBezTo>
                <a:cubicBezTo>
                  <a:pt x="9078676" y="4438644"/>
                  <a:pt x="9078910" y="4434958"/>
                  <a:pt x="9078926" y="4431382"/>
                </a:cubicBezTo>
                <a:cubicBezTo>
                  <a:pt x="9079065" y="4422579"/>
                  <a:pt x="9077112" y="4415428"/>
                  <a:pt x="9073066" y="4409928"/>
                </a:cubicBezTo>
                <a:cubicBezTo>
                  <a:pt x="9069021" y="4404429"/>
                  <a:pt x="9062046" y="4401595"/>
                  <a:pt x="9052141" y="4401426"/>
                </a:cubicBezTo>
                <a:cubicBezTo>
                  <a:pt x="9045021" y="4401474"/>
                  <a:pt x="9037489" y="4404158"/>
                  <a:pt x="9029547" y="4409480"/>
                </a:cubicBezTo>
                <a:cubicBezTo>
                  <a:pt x="9021604" y="4414801"/>
                  <a:pt x="9014386" y="4422472"/>
                  <a:pt x="9007892" y="4432492"/>
                </a:cubicBezTo>
                <a:cubicBezTo>
                  <a:pt x="9001398" y="4442512"/>
                  <a:pt x="8996765" y="4454595"/>
                  <a:pt x="8993991" y="4468739"/>
                </a:cubicBezTo>
                <a:lnTo>
                  <a:pt x="8978484" y="4551559"/>
                </a:lnTo>
                <a:lnTo>
                  <a:pt x="8949233" y="4551559"/>
                </a:lnTo>
                <a:lnTo>
                  <a:pt x="8972141" y="4430709"/>
                </a:lnTo>
                <a:cubicBezTo>
                  <a:pt x="8974042" y="4421196"/>
                  <a:pt x="8975613" y="4412300"/>
                  <a:pt x="8976854" y="4404020"/>
                </a:cubicBezTo>
                <a:cubicBezTo>
                  <a:pt x="8978095" y="4395740"/>
                  <a:pt x="8979226" y="4388076"/>
                  <a:pt x="8980246" y="4381030"/>
                </a:cubicBezTo>
                <a:lnTo>
                  <a:pt x="9006326" y="4381030"/>
                </a:lnTo>
                <a:lnTo>
                  <a:pt x="9002096" y="4414466"/>
                </a:lnTo>
                <a:lnTo>
                  <a:pt x="9002802" y="4414466"/>
                </a:lnTo>
                <a:cubicBezTo>
                  <a:pt x="9010496" y="4402435"/>
                  <a:pt x="9019777" y="4393223"/>
                  <a:pt x="9030643" y="4386830"/>
                </a:cubicBezTo>
                <a:cubicBezTo>
                  <a:pt x="9041510" y="4380437"/>
                  <a:pt x="9053257" y="4377211"/>
                  <a:pt x="9065886" y="4377153"/>
                </a:cubicBezTo>
                <a:close/>
                <a:moveTo>
                  <a:pt x="8544795" y="4377153"/>
                </a:moveTo>
                <a:cubicBezTo>
                  <a:pt x="8554869" y="4377255"/>
                  <a:pt x="8564766" y="4378457"/>
                  <a:pt x="8574487" y="4380758"/>
                </a:cubicBezTo>
                <a:cubicBezTo>
                  <a:pt x="8584209" y="4383060"/>
                  <a:pt x="8592520" y="4385844"/>
                  <a:pt x="8599421" y="4389113"/>
                </a:cubicBezTo>
                <a:lnTo>
                  <a:pt x="8573342" y="4530102"/>
                </a:lnTo>
                <a:cubicBezTo>
                  <a:pt x="8569943" y="4548041"/>
                  <a:pt x="8565552" y="4563323"/>
                  <a:pt x="8560170" y="4575948"/>
                </a:cubicBezTo>
                <a:cubicBezTo>
                  <a:pt x="8554788" y="4588573"/>
                  <a:pt x="8547666" y="4598663"/>
                  <a:pt x="8538804" y="4606221"/>
                </a:cubicBezTo>
                <a:cubicBezTo>
                  <a:pt x="8530155" y="4613476"/>
                  <a:pt x="8520581" y="4618488"/>
                  <a:pt x="8510082" y="4621259"/>
                </a:cubicBezTo>
                <a:cubicBezTo>
                  <a:pt x="8499582" y="4624029"/>
                  <a:pt x="8489303" y="4625348"/>
                  <a:pt x="8479245" y="4625216"/>
                </a:cubicBezTo>
                <a:cubicBezTo>
                  <a:pt x="8468708" y="4625157"/>
                  <a:pt x="8458966" y="4624044"/>
                  <a:pt x="8450019" y="4621874"/>
                </a:cubicBezTo>
                <a:cubicBezTo>
                  <a:pt x="8441071" y="4619705"/>
                  <a:pt x="8433793" y="4616832"/>
                  <a:pt x="8428187" y="4613256"/>
                </a:cubicBezTo>
                <a:lnTo>
                  <a:pt x="8436645" y="4590360"/>
                </a:lnTo>
                <a:cubicBezTo>
                  <a:pt x="8441864" y="4593608"/>
                  <a:pt x="8448405" y="4596283"/>
                  <a:pt x="8456267" y="4598385"/>
                </a:cubicBezTo>
                <a:cubicBezTo>
                  <a:pt x="8464129" y="4600487"/>
                  <a:pt x="8472610" y="4601574"/>
                  <a:pt x="8481711" y="4601648"/>
                </a:cubicBezTo>
                <a:cubicBezTo>
                  <a:pt x="8496117" y="4601992"/>
                  <a:pt x="8508628" y="4597599"/>
                  <a:pt x="8519245" y="4588468"/>
                </a:cubicBezTo>
                <a:cubicBezTo>
                  <a:pt x="8529861" y="4579337"/>
                  <a:pt x="8537791" y="4563399"/>
                  <a:pt x="8543033" y="4540655"/>
                </a:cubicBezTo>
                <a:lnTo>
                  <a:pt x="8548672" y="4515299"/>
                </a:lnTo>
                <a:lnTo>
                  <a:pt x="8547615" y="4515299"/>
                </a:lnTo>
                <a:cubicBezTo>
                  <a:pt x="8540148" y="4527441"/>
                  <a:pt x="8531381" y="4536522"/>
                  <a:pt x="8521315" y="4542542"/>
                </a:cubicBezTo>
                <a:cubicBezTo>
                  <a:pt x="8511249" y="4548561"/>
                  <a:pt x="8500280" y="4551567"/>
                  <a:pt x="8488408" y="4551559"/>
                </a:cubicBezTo>
                <a:cubicBezTo>
                  <a:pt x="8471303" y="4550988"/>
                  <a:pt x="8458405" y="4544916"/>
                  <a:pt x="8449714" y="4533341"/>
                </a:cubicBezTo>
                <a:cubicBezTo>
                  <a:pt x="8441023" y="4521766"/>
                  <a:pt x="8436666" y="4508113"/>
                  <a:pt x="8436645" y="4492383"/>
                </a:cubicBezTo>
                <a:cubicBezTo>
                  <a:pt x="8436649" y="4472759"/>
                  <a:pt x="8441061" y="4454235"/>
                  <a:pt x="8449882" y="4436812"/>
                </a:cubicBezTo>
                <a:cubicBezTo>
                  <a:pt x="8458703" y="4419389"/>
                  <a:pt x="8471205" y="4405178"/>
                  <a:pt x="8487388" y="4394179"/>
                </a:cubicBezTo>
                <a:cubicBezTo>
                  <a:pt x="8503571" y="4383180"/>
                  <a:pt x="8522707" y="4377505"/>
                  <a:pt x="8544795" y="4377153"/>
                </a:cubicBezTo>
                <a:close/>
                <a:moveTo>
                  <a:pt x="8351511" y="4377153"/>
                </a:moveTo>
                <a:cubicBezTo>
                  <a:pt x="8362253" y="4376888"/>
                  <a:pt x="8372024" y="4380320"/>
                  <a:pt x="8380824" y="4387448"/>
                </a:cubicBezTo>
                <a:cubicBezTo>
                  <a:pt x="8389624" y="4394576"/>
                  <a:pt x="8394287" y="4406989"/>
                  <a:pt x="8394815" y="4424686"/>
                </a:cubicBezTo>
                <a:cubicBezTo>
                  <a:pt x="8394793" y="4428497"/>
                  <a:pt x="8394485" y="4432858"/>
                  <a:pt x="8393891" y="4437770"/>
                </a:cubicBezTo>
                <a:cubicBezTo>
                  <a:pt x="8393297" y="4442682"/>
                  <a:pt x="8392549" y="4447484"/>
                  <a:pt x="8391648" y="4452175"/>
                </a:cubicBezTo>
                <a:lnTo>
                  <a:pt x="8372644" y="4551559"/>
                </a:lnTo>
                <a:lnTo>
                  <a:pt x="8343405" y="4551559"/>
                </a:lnTo>
                <a:lnTo>
                  <a:pt x="8362083" y="4453233"/>
                </a:lnTo>
                <a:cubicBezTo>
                  <a:pt x="8362803" y="4449833"/>
                  <a:pt x="8363390" y="4446236"/>
                  <a:pt x="8363845" y="4442440"/>
                </a:cubicBezTo>
                <a:cubicBezTo>
                  <a:pt x="8364301" y="4438644"/>
                  <a:pt x="8364535" y="4434958"/>
                  <a:pt x="8364551" y="4431382"/>
                </a:cubicBezTo>
                <a:cubicBezTo>
                  <a:pt x="8364690" y="4422579"/>
                  <a:pt x="8362737" y="4415428"/>
                  <a:pt x="8358691" y="4409928"/>
                </a:cubicBezTo>
                <a:cubicBezTo>
                  <a:pt x="8354646" y="4404429"/>
                  <a:pt x="8347671" y="4401595"/>
                  <a:pt x="8337766" y="4401426"/>
                </a:cubicBezTo>
                <a:cubicBezTo>
                  <a:pt x="8330646" y="4401474"/>
                  <a:pt x="8323114" y="4404158"/>
                  <a:pt x="8315172" y="4409480"/>
                </a:cubicBezTo>
                <a:cubicBezTo>
                  <a:pt x="8307229" y="4414801"/>
                  <a:pt x="8300011" y="4422472"/>
                  <a:pt x="8293517" y="4432492"/>
                </a:cubicBezTo>
                <a:cubicBezTo>
                  <a:pt x="8287024" y="4442512"/>
                  <a:pt x="8282390" y="4454595"/>
                  <a:pt x="8279616" y="4468739"/>
                </a:cubicBezTo>
                <a:lnTo>
                  <a:pt x="8264109" y="4551559"/>
                </a:lnTo>
                <a:lnTo>
                  <a:pt x="8234858" y="4551559"/>
                </a:lnTo>
                <a:lnTo>
                  <a:pt x="8257766" y="4430709"/>
                </a:lnTo>
                <a:cubicBezTo>
                  <a:pt x="8259668" y="4421196"/>
                  <a:pt x="8261238" y="4412300"/>
                  <a:pt x="8262480" y="4404020"/>
                </a:cubicBezTo>
                <a:cubicBezTo>
                  <a:pt x="8263720" y="4395740"/>
                  <a:pt x="8264851" y="4388076"/>
                  <a:pt x="8265871" y="4381030"/>
                </a:cubicBezTo>
                <a:lnTo>
                  <a:pt x="8291951" y="4381030"/>
                </a:lnTo>
                <a:lnTo>
                  <a:pt x="8287722" y="4414466"/>
                </a:lnTo>
                <a:lnTo>
                  <a:pt x="8288426" y="4414466"/>
                </a:lnTo>
                <a:cubicBezTo>
                  <a:pt x="8296121" y="4402435"/>
                  <a:pt x="8305402" y="4393223"/>
                  <a:pt x="8316268" y="4386830"/>
                </a:cubicBezTo>
                <a:cubicBezTo>
                  <a:pt x="8327135" y="4380437"/>
                  <a:pt x="8338882" y="4377211"/>
                  <a:pt x="8351511" y="4377153"/>
                </a:cubicBezTo>
                <a:close/>
                <a:moveTo>
                  <a:pt x="8172993" y="4377153"/>
                </a:moveTo>
                <a:cubicBezTo>
                  <a:pt x="8181254" y="4377189"/>
                  <a:pt x="8189454" y="4377820"/>
                  <a:pt x="8197592" y="4379045"/>
                </a:cubicBezTo>
                <a:cubicBezTo>
                  <a:pt x="8205729" y="4380270"/>
                  <a:pt x="8212790" y="4381871"/>
                  <a:pt x="8218774" y="4383848"/>
                </a:cubicBezTo>
                <a:lnTo>
                  <a:pt x="8201504" y="4472637"/>
                </a:lnTo>
                <a:cubicBezTo>
                  <a:pt x="8198686" y="4487684"/>
                  <a:pt x="8196660" y="4502159"/>
                  <a:pt x="8195426" y="4516061"/>
                </a:cubicBezTo>
                <a:cubicBezTo>
                  <a:pt x="8194193" y="4529964"/>
                  <a:pt x="8193752" y="4541797"/>
                  <a:pt x="8194104" y="4551559"/>
                </a:cubicBezTo>
                <a:lnTo>
                  <a:pt x="8167012" y="4551559"/>
                </a:lnTo>
                <a:cubicBezTo>
                  <a:pt x="8167040" y="4546353"/>
                  <a:pt x="8167422" y="4539937"/>
                  <a:pt x="8168155" y="4532313"/>
                </a:cubicBezTo>
                <a:cubicBezTo>
                  <a:pt x="8168888" y="4524688"/>
                  <a:pt x="8169796" y="4516431"/>
                  <a:pt x="8170882" y="4507542"/>
                </a:cubicBezTo>
                <a:lnTo>
                  <a:pt x="8170178" y="4507542"/>
                </a:lnTo>
                <a:cubicBezTo>
                  <a:pt x="8160755" y="4524951"/>
                  <a:pt x="8150414" y="4537337"/>
                  <a:pt x="8139153" y="4544700"/>
                </a:cubicBezTo>
                <a:cubicBezTo>
                  <a:pt x="8127894" y="4552064"/>
                  <a:pt x="8116143" y="4555642"/>
                  <a:pt x="8103903" y="4555436"/>
                </a:cubicBezTo>
                <a:cubicBezTo>
                  <a:pt x="8088756" y="4555115"/>
                  <a:pt x="8076850" y="4549777"/>
                  <a:pt x="8068186" y="4539421"/>
                </a:cubicBezTo>
                <a:cubicBezTo>
                  <a:pt x="8059523" y="4529066"/>
                  <a:pt x="8055108" y="4515619"/>
                  <a:pt x="8054940" y="4499081"/>
                </a:cubicBezTo>
                <a:cubicBezTo>
                  <a:pt x="8055020" y="4478930"/>
                  <a:pt x="8059712" y="4459619"/>
                  <a:pt x="8069018" y="4441147"/>
                </a:cubicBezTo>
                <a:cubicBezTo>
                  <a:pt x="8078322" y="4422675"/>
                  <a:pt x="8091759" y="4407493"/>
                  <a:pt x="8109328" y="4395602"/>
                </a:cubicBezTo>
                <a:cubicBezTo>
                  <a:pt x="8126898" y="4383711"/>
                  <a:pt x="8148119" y="4377562"/>
                  <a:pt x="8172993" y="4377153"/>
                </a:cubicBezTo>
                <a:close/>
                <a:moveTo>
                  <a:pt x="7980036" y="4377153"/>
                </a:moveTo>
                <a:cubicBezTo>
                  <a:pt x="7990778" y="4376888"/>
                  <a:pt x="8000549" y="4380320"/>
                  <a:pt x="8009349" y="4387448"/>
                </a:cubicBezTo>
                <a:cubicBezTo>
                  <a:pt x="8018149" y="4394576"/>
                  <a:pt x="8022812" y="4406989"/>
                  <a:pt x="8023340" y="4424686"/>
                </a:cubicBezTo>
                <a:cubicBezTo>
                  <a:pt x="8023318" y="4428497"/>
                  <a:pt x="8023010" y="4432858"/>
                  <a:pt x="8022416" y="4437770"/>
                </a:cubicBezTo>
                <a:cubicBezTo>
                  <a:pt x="8021822" y="4442682"/>
                  <a:pt x="8021074" y="4447484"/>
                  <a:pt x="8020172" y="4452175"/>
                </a:cubicBezTo>
                <a:lnTo>
                  <a:pt x="8001169" y="4551559"/>
                </a:lnTo>
                <a:lnTo>
                  <a:pt x="7971930" y="4551559"/>
                </a:lnTo>
                <a:lnTo>
                  <a:pt x="7990608" y="4453233"/>
                </a:lnTo>
                <a:cubicBezTo>
                  <a:pt x="7991328" y="4449833"/>
                  <a:pt x="7991915" y="4446236"/>
                  <a:pt x="7992370" y="4442440"/>
                </a:cubicBezTo>
                <a:cubicBezTo>
                  <a:pt x="7992826" y="4438644"/>
                  <a:pt x="7993060" y="4434958"/>
                  <a:pt x="7993076" y="4431382"/>
                </a:cubicBezTo>
                <a:cubicBezTo>
                  <a:pt x="7993215" y="4422579"/>
                  <a:pt x="7991262" y="4415428"/>
                  <a:pt x="7987216" y="4409928"/>
                </a:cubicBezTo>
                <a:cubicBezTo>
                  <a:pt x="7983171" y="4404429"/>
                  <a:pt x="7976196" y="4401595"/>
                  <a:pt x="7966291" y="4401426"/>
                </a:cubicBezTo>
                <a:cubicBezTo>
                  <a:pt x="7959170" y="4401474"/>
                  <a:pt x="7951639" y="4404158"/>
                  <a:pt x="7943696" y="4409480"/>
                </a:cubicBezTo>
                <a:cubicBezTo>
                  <a:pt x="7935754" y="4414801"/>
                  <a:pt x="7928536" y="4422472"/>
                  <a:pt x="7922042" y="4432492"/>
                </a:cubicBezTo>
                <a:cubicBezTo>
                  <a:pt x="7915548" y="4442512"/>
                  <a:pt x="7910915" y="4454595"/>
                  <a:pt x="7908141" y="4468739"/>
                </a:cubicBezTo>
                <a:lnTo>
                  <a:pt x="7892634" y="4551559"/>
                </a:lnTo>
                <a:lnTo>
                  <a:pt x="7863383" y="4551559"/>
                </a:lnTo>
                <a:lnTo>
                  <a:pt x="7886291" y="4430709"/>
                </a:lnTo>
                <a:cubicBezTo>
                  <a:pt x="7888193" y="4421196"/>
                  <a:pt x="7889763" y="4412300"/>
                  <a:pt x="7891004" y="4404020"/>
                </a:cubicBezTo>
                <a:cubicBezTo>
                  <a:pt x="7892245" y="4395740"/>
                  <a:pt x="7893376" y="4388076"/>
                  <a:pt x="7894396" y="4381030"/>
                </a:cubicBezTo>
                <a:lnTo>
                  <a:pt x="7920476" y="4381030"/>
                </a:lnTo>
                <a:lnTo>
                  <a:pt x="7916246" y="4414466"/>
                </a:lnTo>
                <a:lnTo>
                  <a:pt x="7916952" y="4414466"/>
                </a:lnTo>
                <a:cubicBezTo>
                  <a:pt x="7924646" y="4402435"/>
                  <a:pt x="7933927" y="4393223"/>
                  <a:pt x="7944793" y="4386830"/>
                </a:cubicBezTo>
                <a:cubicBezTo>
                  <a:pt x="7955660" y="4380437"/>
                  <a:pt x="7967408" y="4377211"/>
                  <a:pt x="7980036" y="4377153"/>
                </a:cubicBezTo>
                <a:close/>
                <a:moveTo>
                  <a:pt x="7716121" y="4377153"/>
                </a:moveTo>
                <a:cubicBezTo>
                  <a:pt x="7726194" y="4377255"/>
                  <a:pt x="7736091" y="4378457"/>
                  <a:pt x="7745812" y="4380758"/>
                </a:cubicBezTo>
                <a:cubicBezTo>
                  <a:pt x="7755533" y="4383060"/>
                  <a:pt x="7763845" y="4385844"/>
                  <a:pt x="7770747" y="4389113"/>
                </a:cubicBezTo>
                <a:lnTo>
                  <a:pt x="7744667" y="4530102"/>
                </a:lnTo>
                <a:cubicBezTo>
                  <a:pt x="7741268" y="4548041"/>
                  <a:pt x="7736877" y="4563323"/>
                  <a:pt x="7731495" y="4575948"/>
                </a:cubicBezTo>
                <a:cubicBezTo>
                  <a:pt x="7726114" y="4588573"/>
                  <a:pt x="7718991" y="4598663"/>
                  <a:pt x="7710130" y="4606221"/>
                </a:cubicBezTo>
                <a:cubicBezTo>
                  <a:pt x="7701480" y="4613476"/>
                  <a:pt x="7691906" y="4618488"/>
                  <a:pt x="7681407" y="4621259"/>
                </a:cubicBezTo>
                <a:cubicBezTo>
                  <a:pt x="7670908" y="4624029"/>
                  <a:pt x="7660629" y="4625348"/>
                  <a:pt x="7650570" y="4625216"/>
                </a:cubicBezTo>
                <a:cubicBezTo>
                  <a:pt x="7640033" y="4625157"/>
                  <a:pt x="7630292" y="4624044"/>
                  <a:pt x="7621344" y="4621874"/>
                </a:cubicBezTo>
                <a:cubicBezTo>
                  <a:pt x="7612396" y="4619705"/>
                  <a:pt x="7605119" y="4616832"/>
                  <a:pt x="7599512" y="4613256"/>
                </a:cubicBezTo>
                <a:lnTo>
                  <a:pt x="7607970" y="4590360"/>
                </a:lnTo>
                <a:cubicBezTo>
                  <a:pt x="7613190" y="4593608"/>
                  <a:pt x="7619731" y="4596283"/>
                  <a:pt x="7627592" y="4598385"/>
                </a:cubicBezTo>
                <a:cubicBezTo>
                  <a:pt x="7635454" y="4600487"/>
                  <a:pt x="7643935" y="4601574"/>
                  <a:pt x="7653037" y="4601648"/>
                </a:cubicBezTo>
                <a:cubicBezTo>
                  <a:pt x="7667442" y="4601992"/>
                  <a:pt x="7679953" y="4597599"/>
                  <a:pt x="7690570" y="4588468"/>
                </a:cubicBezTo>
                <a:cubicBezTo>
                  <a:pt x="7701187" y="4579337"/>
                  <a:pt x="7709116" y="4563399"/>
                  <a:pt x="7714358" y="4540655"/>
                </a:cubicBezTo>
                <a:lnTo>
                  <a:pt x="7719998" y="4515299"/>
                </a:lnTo>
                <a:lnTo>
                  <a:pt x="7718940" y="4515299"/>
                </a:lnTo>
                <a:cubicBezTo>
                  <a:pt x="7711473" y="4527441"/>
                  <a:pt x="7702706" y="4536522"/>
                  <a:pt x="7692641" y="4542542"/>
                </a:cubicBezTo>
                <a:cubicBezTo>
                  <a:pt x="7682574" y="4548561"/>
                  <a:pt x="7671605" y="4551567"/>
                  <a:pt x="7659733" y="4551559"/>
                </a:cubicBezTo>
                <a:cubicBezTo>
                  <a:pt x="7642628" y="4550988"/>
                  <a:pt x="7629730" y="4544916"/>
                  <a:pt x="7621039" y="4533341"/>
                </a:cubicBezTo>
                <a:cubicBezTo>
                  <a:pt x="7612348" y="4521766"/>
                  <a:pt x="7607992" y="4508113"/>
                  <a:pt x="7607970" y="4492383"/>
                </a:cubicBezTo>
                <a:cubicBezTo>
                  <a:pt x="7607974" y="4472759"/>
                  <a:pt x="7612386" y="4454235"/>
                  <a:pt x="7621207" y="4436812"/>
                </a:cubicBezTo>
                <a:cubicBezTo>
                  <a:pt x="7630029" y="4419389"/>
                  <a:pt x="7642530" y="4405178"/>
                  <a:pt x="7658713" y="4394179"/>
                </a:cubicBezTo>
                <a:cubicBezTo>
                  <a:pt x="7674896" y="4383180"/>
                  <a:pt x="7694032" y="4377505"/>
                  <a:pt x="7716121" y="4377153"/>
                </a:cubicBezTo>
                <a:close/>
                <a:moveTo>
                  <a:pt x="7532361" y="4377153"/>
                </a:moveTo>
                <a:cubicBezTo>
                  <a:pt x="7543103" y="4376888"/>
                  <a:pt x="7552874" y="4380320"/>
                  <a:pt x="7561674" y="4387448"/>
                </a:cubicBezTo>
                <a:cubicBezTo>
                  <a:pt x="7570474" y="4394576"/>
                  <a:pt x="7575137" y="4406989"/>
                  <a:pt x="7575665" y="4424686"/>
                </a:cubicBezTo>
                <a:cubicBezTo>
                  <a:pt x="7575643" y="4428497"/>
                  <a:pt x="7575335" y="4432858"/>
                  <a:pt x="7574741" y="4437770"/>
                </a:cubicBezTo>
                <a:cubicBezTo>
                  <a:pt x="7574148" y="4442682"/>
                  <a:pt x="7573400" y="4447484"/>
                  <a:pt x="7572498" y="4452175"/>
                </a:cubicBezTo>
                <a:lnTo>
                  <a:pt x="7553494" y="4551559"/>
                </a:lnTo>
                <a:lnTo>
                  <a:pt x="7524255" y="4551559"/>
                </a:lnTo>
                <a:lnTo>
                  <a:pt x="7542933" y="4453233"/>
                </a:lnTo>
                <a:cubicBezTo>
                  <a:pt x="7543653" y="4449833"/>
                  <a:pt x="7544240" y="4446236"/>
                  <a:pt x="7544696" y="4442440"/>
                </a:cubicBezTo>
                <a:cubicBezTo>
                  <a:pt x="7545151" y="4438644"/>
                  <a:pt x="7545386" y="4434958"/>
                  <a:pt x="7545401" y="4431382"/>
                </a:cubicBezTo>
                <a:cubicBezTo>
                  <a:pt x="7545540" y="4422579"/>
                  <a:pt x="7543587" y="4415428"/>
                  <a:pt x="7539542" y="4409928"/>
                </a:cubicBezTo>
                <a:cubicBezTo>
                  <a:pt x="7535496" y="4404429"/>
                  <a:pt x="7528521" y="4401595"/>
                  <a:pt x="7518616" y="4401426"/>
                </a:cubicBezTo>
                <a:cubicBezTo>
                  <a:pt x="7511496" y="4401474"/>
                  <a:pt x="7503964" y="4404158"/>
                  <a:pt x="7496022" y="4409480"/>
                </a:cubicBezTo>
                <a:cubicBezTo>
                  <a:pt x="7488079" y="4414801"/>
                  <a:pt x="7480861" y="4422472"/>
                  <a:pt x="7474367" y="4432492"/>
                </a:cubicBezTo>
                <a:cubicBezTo>
                  <a:pt x="7467874" y="4442512"/>
                  <a:pt x="7463240" y="4454595"/>
                  <a:pt x="7460466" y="4468739"/>
                </a:cubicBezTo>
                <a:lnTo>
                  <a:pt x="7444959" y="4551559"/>
                </a:lnTo>
                <a:lnTo>
                  <a:pt x="7415708" y="4551559"/>
                </a:lnTo>
                <a:lnTo>
                  <a:pt x="7438616" y="4430709"/>
                </a:lnTo>
                <a:cubicBezTo>
                  <a:pt x="7440518" y="4421196"/>
                  <a:pt x="7442088" y="4412300"/>
                  <a:pt x="7443330" y="4404020"/>
                </a:cubicBezTo>
                <a:cubicBezTo>
                  <a:pt x="7444570" y="4395740"/>
                  <a:pt x="7445701" y="4388076"/>
                  <a:pt x="7446721" y="4381030"/>
                </a:cubicBezTo>
                <a:lnTo>
                  <a:pt x="7472801" y="4381030"/>
                </a:lnTo>
                <a:lnTo>
                  <a:pt x="7468572" y="4414466"/>
                </a:lnTo>
                <a:lnTo>
                  <a:pt x="7469277" y="4414466"/>
                </a:lnTo>
                <a:cubicBezTo>
                  <a:pt x="7476971" y="4402435"/>
                  <a:pt x="7486252" y="4393223"/>
                  <a:pt x="7497118" y="4386830"/>
                </a:cubicBezTo>
                <a:cubicBezTo>
                  <a:pt x="7507985" y="4380437"/>
                  <a:pt x="7519733" y="4377211"/>
                  <a:pt x="7532361" y="4377153"/>
                </a:cubicBezTo>
                <a:close/>
                <a:moveTo>
                  <a:pt x="6182268" y="4377153"/>
                </a:moveTo>
                <a:cubicBezTo>
                  <a:pt x="6190530" y="4377189"/>
                  <a:pt x="6198729" y="4377820"/>
                  <a:pt x="6206867" y="4379045"/>
                </a:cubicBezTo>
                <a:cubicBezTo>
                  <a:pt x="6215004" y="4380270"/>
                  <a:pt x="6222065" y="4381871"/>
                  <a:pt x="6228049" y="4383848"/>
                </a:cubicBezTo>
                <a:lnTo>
                  <a:pt x="6210780" y="4472637"/>
                </a:lnTo>
                <a:cubicBezTo>
                  <a:pt x="6207961" y="4487684"/>
                  <a:pt x="6205935" y="4502159"/>
                  <a:pt x="6204701" y="4516061"/>
                </a:cubicBezTo>
                <a:cubicBezTo>
                  <a:pt x="6203468" y="4529964"/>
                  <a:pt x="6203027" y="4541797"/>
                  <a:pt x="6203379" y="4551559"/>
                </a:cubicBezTo>
                <a:lnTo>
                  <a:pt x="6176287" y="4551559"/>
                </a:lnTo>
                <a:cubicBezTo>
                  <a:pt x="6176316" y="4546353"/>
                  <a:pt x="6176697" y="4539937"/>
                  <a:pt x="6177430" y="4532313"/>
                </a:cubicBezTo>
                <a:cubicBezTo>
                  <a:pt x="6178163" y="4524688"/>
                  <a:pt x="6179072" y="4516431"/>
                  <a:pt x="6180157" y="4507542"/>
                </a:cubicBezTo>
                <a:lnTo>
                  <a:pt x="6179453" y="4507542"/>
                </a:lnTo>
                <a:cubicBezTo>
                  <a:pt x="6170032" y="4524951"/>
                  <a:pt x="6159688" y="4537337"/>
                  <a:pt x="6148422" y="4544700"/>
                </a:cubicBezTo>
                <a:cubicBezTo>
                  <a:pt x="6137155" y="4552064"/>
                  <a:pt x="6125412" y="4555642"/>
                  <a:pt x="6113194" y="4555436"/>
                </a:cubicBezTo>
                <a:cubicBezTo>
                  <a:pt x="6098039" y="4555115"/>
                  <a:pt x="6086129" y="4549777"/>
                  <a:pt x="6077464" y="4539421"/>
                </a:cubicBezTo>
                <a:cubicBezTo>
                  <a:pt x="6068799" y="4529066"/>
                  <a:pt x="6064383" y="4515619"/>
                  <a:pt x="6064216" y="4499081"/>
                </a:cubicBezTo>
                <a:cubicBezTo>
                  <a:pt x="6064296" y="4478930"/>
                  <a:pt x="6068990" y="4459619"/>
                  <a:pt x="6078298" y="4441147"/>
                </a:cubicBezTo>
                <a:cubicBezTo>
                  <a:pt x="6087607" y="4422675"/>
                  <a:pt x="6101046" y="4407493"/>
                  <a:pt x="6118616" y="4395602"/>
                </a:cubicBezTo>
                <a:cubicBezTo>
                  <a:pt x="6136186" y="4383711"/>
                  <a:pt x="6157403" y="4377562"/>
                  <a:pt x="6182268" y="4377153"/>
                </a:cubicBezTo>
                <a:close/>
                <a:moveTo>
                  <a:pt x="5836911" y="4377153"/>
                </a:moveTo>
                <a:cubicBezTo>
                  <a:pt x="5847653" y="4376888"/>
                  <a:pt x="5857424" y="4380320"/>
                  <a:pt x="5866224" y="4387448"/>
                </a:cubicBezTo>
                <a:cubicBezTo>
                  <a:pt x="5875024" y="4394576"/>
                  <a:pt x="5879688" y="4406989"/>
                  <a:pt x="5880215" y="4424686"/>
                </a:cubicBezTo>
                <a:cubicBezTo>
                  <a:pt x="5880193" y="4428497"/>
                  <a:pt x="5879885" y="4432858"/>
                  <a:pt x="5879291" y="4437770"/>
                </a:cubicBezTo>
                <a:cubicBezTo>
                  <a:pt x="5878697" y="4442682"/>
                  <a:pt x="5877950" y="4447484"/>
                  <a:pt x="5877048" y="4452175"/>
                </a:cubicBezTo>
                <a:lnTo>
                  <a:pt x="5858044" y="4551559"/>
                </a:lnTo>
                <a:lnTo>
                  <a:pt x="5828805" y="4551559"/>
                </a:lnTo>
                <a:lnTo>
                  <a:pt x="5847483" y="4453233"/>
                </a:lnTo>
                <a:cubicBezTo>
                  <a:pt x="5848203" y="4449833"/>
                  <a:pt x="5848790" y="4446236"/>
                  <a:pt x="5849246" y="4442440"/>
                </a:cubicBezTo>
                <a:cubicBezTo>
                  <a:pt x="5849701" y="4438644"/>
                  <a:pt x="5849936" y="4434958"/>
                  <a:pt x="5849951" y="4431382"/>
                </a:cubicBezTo>
                <a:cubicBezTo>
                  <a:pt x="5850090" y="4422579"/>
                  <a:pt x="5848137" y="4415428"/>
                  <a:pt x="5844092" y="4409928"/>
                </a:cubicBezTo>
                <a:cubicBezTo>
                  <a:pt x="5840046" y="4404429"/>
                  <a:pt x="5833071" y="4401595"/>
                  <a:pt x="5823166" y="4401426"/>
                </a:cubicBezTo>
                <a:cubicBezTo>
                  <a:pt x="5816046" y="4401474"/>
                  <a:pt x="5808514" y="4404158"/>
                  <a:pt x="5800572" y="4409480"/>
                </a:cubicBezTo>
                <a:cubicBezTo>
                  <a:pt x="5792629" y="4414801"/>
                  <a:pt x="5785411" y="4422472"/>
                  <a:pt x="5778917" y="4432492"/>
                </a:cubicBezTo>
                <a:cubicBezTo>
                  <a:pt x="5772424" y="4442512"/>
                  <a:pt x="5767790" y="4454595"/>
                  <a:pt x="5765016" y="4468739"/>
                </a:cubicBezTo>
                <a:lnTo>
                  <a:pt x="5749509" y="4551559"/>
                </a:lnTo>
                <a:lnTo>
                  <a:pt x="5720258" y="4551559"/>
                </a:lnTo>
                <a:lnTo>
                  <a:pt x="5743166" y="4430709"/>
                </a:lnTo>
                <a:cubicBezTo>
                  <a:pt x="5745068" y="4421196"/>
                  <a:pt x="5746638" y="4412300"/>
                  <a:pt x="5747880" y="4404020"/>
                </a:cubicBezTo>
                <a:cubicBezTo>
                  <a:pt x="5749120" y="4395740"/>
                  <a:pt x="5750251" y="4388076"/>
                  <a:pt x="5751271" y="4381030"/>
                </a:cubicBezTo>
                <a:lnTo>
                  <a:pt x="5777351" y="4381030"/>
                </a:lnTo>
                <a:lnTo>
                  <a:pt x="5773122" y="4414466"/>
                </a:lnTo>
                <a:lnTo>
                  <a:pt x="5773827" y="4414466"/>
                </a:lnTo>
                <a:cubicBezTo>
                  <a:pt x="5781521" y="4402435"/>
                  <a:pt x="5790802" y="4393223"/>
                  <a:pt x="5801668" y="4386830"/>
                </a:cubicBezTo>
                <a:cubicBezTo>
                  <a:pt x="5812535" y="4380437"/>
                  <a:pt x="5824283" y="4377211"/>
                  <a:pt x="5836911" y="4377153"/>
                </a:cubicBezTo>
                <a:close/>
                <a:moveTo>
                  <a:pt x="5658393" y="4377153"/>
                </a:moveTo>
                <a:cubicBezTo>
                  <a:pt x="5666655" y="4377189"/>
                  <a:pt x="5674854" y="4377820"/>
                  <a:pt x="5682992" y="4379045"/>
                </a:cubicBezTo>
                <a:cubicBezTo>
                  <a:pt x="5691129" y="4380270"/>
                  <a:pt x="5698190" y="4381871"/>
                  <a:pt x="5704174" y="4383848"/>
                </a:cubicBezTo>
                <a:lnTo>
                  <a:pt x="5686905" y="4472637"/>
                </a:lnTo>
                <a:cubicBezTo>
                  <a:pt x="5684086" y="4487684"/>
                  <a:pt x="5682060" y="4502159"/>
                  <a:pt x="5680826" y="4516061"/>
                </a:cubicBezTo>
                <a:cubicBezTo>
                  <a:pt x="5679593" y="4529964"/>
                  <a:pt x="5679152" y="4541797"/>
                  <a:pt x="5679504" y="4551559"/>
                </a:cubicBezTo>
                <a:lnTo>
                  <a:pt x="5652412" y="4551559"/>
                </a:lnTo>
                <a:cubicBezTo>
                  <a:pt x="5652441" y="4546353"/>
                  <a:pt x="5652822" y="4539937"/>
                  <a:pt x="5653555" y="4532313"/>
                </a:cubicBezTo>
                <a:cubicBezTo>
                  <a:pt x="5654288" y="4524688"/>
                  <a:pt x="5655197" y="4516431"/>
                  <a:pt x="5656282" y="4507542"/>
                </a:cubicBezTo>
                <a:lnTo>
                  <a:pt x="5655578" y="4507542"/>
                </a:lnTo>
                <a:cubicBezTo>
                  <a:pt x="5646164" y="4524951"/>
                  <a:pt x="5635822" y="4537337"/>
                  <a:pt x="5624554" y="4544700"/>
                </a:cubicBezTo>
                <a:cubicBezTo>
                  <a:pt x="5613286" y="4552064"/>
                  <a:pt x="5601532" y="4555642"/>
                  <a:pt x="5589293" y="4555436"/>
                </a:cubicBezTo>
                <a:cubicBezTo>
                  <a:pt x="5574151" y="4555115"/>
                  <a:pt x="5562248" y="4549777"/>
                  <a:pt x="5553586" y="4539421"/>
                </a:cubicBezTo>
                <a:cubicBezTo>
                  <a:pt x="5544923" y="4529066"/>
                  <a:pt x="5540508" y="4515619"/>
                  <a:pt x="5540341" y="4499081"/>
                </a:cubicBezTo>
                <a:cubicBezTo>
                  <a:pt x="5540420" y="4478930"/>
                  <a:pt x="5545112" y="4459619"/>
                  <a:pt x="5554416" y="4441147"/>
                </a:cubicBezTo>
                <a:cubicBezTo>
                  <a:pt x="5563719" y="4422675"/>
                  <a:pt x="5577156" y="4407493"/>
                  <a:pt x="5594725" y="4395602"/>
                </a:cubicBezTo>
                <a:cubicBezTo>
                  <a:pt x="5612294" y="4383711"/>
                  <a:pt x="5633517" y="4377562"/>
                  <a:pt x="5658393" y="4377153"/>
                </a:cubicBezTo>
                <a:close/>
                <a:moveTo>
                  <a:pt x="5084436" y="4377153"/>
                </a:moveTo>
                <a:cubicBezTo>
                  <a:pt x="5095178" y="4376888"/>
                  <a:pt x="5104949" y="4380320"/>
                  <a:pt x="5113749" y="4387448"/>
                </a:cubicBezTo>
                <a:cubicBezTo>
                  <a:pt x="5122549" y="4394576"/>
                  <a:pt x="5127212" y="4406989"/>
                  <a:pt x="5127740" y="4424686"/>
                </a:cubicBezTo>
                <a:cubicBezTo>
                  <a:pt x="5127718" y="4428497"/>
                  <a:pt x="5127410" y="4432858"/>
                  <a:pt x="5126816" y="4437770"/>
                </a:cubicBezTo>
                <a:cubicBezTo>
                  <a:pt x="5126222" y="4442682"/>
                  <a:pt x="5125475" y="4447484"/>
                  <a:pt x="5124573" y="4452175"/>
                </a:cubicBezTo>
                <a:lnTo>
                  <a:pt x="5105569" y="4551559"/>
                </a:lnTo>
                <a:lnTo>
                  <a:pt x="5076330" y="4551559"/>
                </a:lnTo>
                <a:lnTo>
                  <a:pt x="5095008" y="4453233"/>
                </a:lnTo>
                <a:cubicBezTo>
                  <a:pt x="5095728" y="4449833"/>
                  <a:pt x="5096315" y="4446236"/>
                  <a:pt x="5096771" y="4442440"/>
                </a:cubicBezTo>
                <a:cubicBezTo>
                  <a:pt x="5097226" y="4438644"/>
                  <a:pt x="5097461" y="4434958"/>
                  <a:pt x="5097476" y="4431382"/>
                </a:cubicBezTo>
                <a:cubicBezTo>
                  <a:pt x="5097615" y="4422579"/>
                  <a:pt x="5095662" y="4415428"/>
                  <a:pt x="5091616" y="4409928"/>
                </a:cubicBezTo>
                <a:cubicBezTo>
                  <a:pt x="5087572" y="4404429"/>
                  <a:pt x="5080596" y="4401595"/>
                  <a:pt x="5070691" y="4401426"/>
                </a:cubicBezTo>
                <a:cubicBezTo>
                  <a:pt x="5063571" y="4401474"/>
                  <a:pt x="5056039" y="4404158"/>
                  <a:pt x="5048097" y="4409480"/>
                </a:cubicBezTo>
                <a:cubicBezTo>
                  <a:pt x="5040154" y="4414801"/>
                  <a:pt x="5032936" y="4422472"/>
                  <a:pt x="5026442" y="4432492"/>
                </a:cubicBezTo>
                <a:cubicBezTo>
                  <a:pt x="5019949" y="4442512"/>
                  <a:pt x="5015315" y="4454595"/>
                  <a:pt x="5012541" y="4468739"/>
                </a:cubicBezTo>
                <a:lnTo>
                  <a:pt x="4997034" y="4551559"/>
                </a:lnTo>
                <a:lnTo>
                  <a:pt x="4967783" y="4551559"/>
                </a:lnTo>
                <a:lnTo>
                  <a:pt x="4990691" y="4430709"/>
                </a:lnTo>
                <a:cubicBezTo>
                  <a:pt x="4992593" y="4421196"/>
                  <a:pt x="4994163" y="4412300"/>
                  <a:pt x="4995405" y="4404020"/>
                </a:cubicBezTo>
                <a:cubicBezTo>
                  <a:pt x="4996646" y="4395740"/>
                  <a:pt x="4997776" y="4388076"/>
                  <a:pt x="4998796" y="4381030"/>
                </a:cubicBezTo>
                <a:lnTo>
                  <a:pt x="5024876" y="4381030"/>
                </a:lnTo>
                <a:lnTo>
                  <a:pt x="5020647" y="4414466"/>
                </a:lnTo>
                <a:lnTo>
                  <a:pt x="5021352" y="4414466"/>
                </a:lnTo>
                <a:cubicBezTo>
                  <a:pt x="5029046" y="4402435"/>
                  <a:pt x="5038327" y="4393223"/>
                  <a:pt x="5049193" y="4386830"/>
                </a:cubicBezTo>
                <a:cubicBezTo>
                  <a:pt x="5060060" y="4380437"/>
                  <a:pt x="5071808" y="4377211"/>
                  <a:pt x="5084436" y="4377153"/>
                </a:cubicBezTo>
                <a:close/>
                <a:moveTo>
                  <a:pt x="4905918" y="4377153"/>
                </a:moveTo>
                <a:cubicBezTo>
                  <a:pt x="4914180" y="4377189"/>
                  <a:pt x="4922379" y="4377820"/>
                  <a:pt x="4930517" y="4379045"/>
                </a:cubicBezTo>
                <a:cubicBezTo>
                  <a:pt x="4938654" y="4380270"/>
                  <a:pt x="4945715" y="4381871"/>
                  <a:pt x="4951699" y="4383848"/>
                </a:cubicBezTo>
                <a:lnTo>
                  <a:pt x="4934430" y="4472637"/>
                </a:lnTo>
                <a:cubicBezTo>
                  <a:pt x="4931611" y="4487684"/>
                  <a:pt x="4929585" y="4502159"/>
                  <a:pt x="4928351" y="4516061"/>
                </a:cubicBezTo>
                <a:cubicBezTo>
                  <a:pt x="4927119" y="4529964"/>
                  <a:pt x="4926678" y="4541797"/>
                  <a:pt x="4927029" y="4551559"/>
                </a:cubicBezTo>
                <a:lnTo>
                  <a:pt x="4899937" y="4551559"/>
                </a:lnTo>
                <a:cubicBezTo>
                  <a:pt x="4899966" y="4546353"/>
                  <a:pt x="4900347" y="4539937"/>
                  <a:pt x="4901081" y="4532313"/>
                </a:cubicBezTo>
                <a:cubicBezTo>
                  <a:pt x="4901813" y="4524688"/>
                  <a:pt x="4902722" y="4516431"/>
                  <a:pt x="4903807" y="4507542"/>
                </a:cubicBezTo>
                <a:lnTo>
                  <a:pt x="4903103" y="4507542"/>
                </a:lnTo>
                <a:cubicBezTo>
                  <a:pt x="4893689" y="4524951"/>
                  <a:pt x="4883347" y="4537337"/>
                  <a:pt x="4872079" y="4544700"/>
                </a:cubicBezTo>
                <a:cubicBezTo>
                  <a:pt x="4860811" y="4552064"/>
                  <a:pt x="4849057" y="4555642"/>
                  <a:pt x="4836818" y="4555436"/>
                </a:cubicBezTo>
                <a:cubicBezTo>
                  <a:pt x="4821676" y="4555115"/>
                  <a:pt x="4809773" y="4549777"/>
                  <a:pt x="4801111" y="4539421"/>
                </a:cubicBezTo>
                <a:cubicBezTo>
                  <a:pt x="4792448" y="4529066"/>
                  <a:pt x="4788033" y="4515619"/>
                  <a:pt x="4787866" y="4499081"/>
                </a:cubicBezTo>
                <a:cubicBezTo>
                  <a:pt x="4787945" y="4478930"/>
                  <a:pt x="4792637" y="4459619"/>
                  <a:pt x="4801941" y="4441147"/>
                </a:cubicBezTo>
                <a:cubicBezTo>
                  <a:pt x="4811244" y="4422675"/>
                  <a:pt x="4824681" y="4407493"/>
                  <a:pt x="4842250" y="4395602"/>
                </a:cubicBezTo>
                <a:cubicBezTo>
                  <a:pt x="4859819" y="4383711"/>
                  <a:pt x="4881042" y="4377562"/>
                  <a:pt x="4905918" y="4377153"/>
                </a:cubicBezTo>
                <a:close/>
                <a:moveTo>
                  <a:pt x="3944221" y="4377153"/>
                </a:moveTo>
                <a:cubicBezTo>
                  <a:pt x="3954294" y="4377255"/>
                  <a:pt x="3964191" y="4378457"/>
                  <a:pt x="3973913" y="4380758"/>
                </a:cubicBezTo>
                <a:cubicBezTo>
                  <a:pt x="3983633" y="4383060"/>
                  <a:pt x="3991945" y="4385844"/>
                  <a:pt x="3998846" y="4389113"/>
                </a:cubicBezTo>
                <a:lnTo>
                  <a:pt x="3972767" y="4530102"/>
                </a:lnTo>
                <a:cubicBezTo>
                  <a:pt x="3969367" y="4548041"/>
                  <a:pt x="3964977" y="4563323"/>
                  <a:pt x="3959595" y="4575948"/>
                </a:cubicBezTo>
                <a:cubicBezTo>
                  <a:pt x="3954214" y="4588573"/>
                  <a:pt x="3947092" y="4598663"/>
                  <a:pt x="3938230" y="4606221"/>
                </a:cubicBezTo>
                <a:cubicBezTo>
                  <a:pt x="3929580" y="4613476"/>
                  <a:pt x="3920006" y="4618488"/>
                  <a:pt x="3909507" y="4621259"/>
                </a:cubicBezTo>
                <a:cubicBezTo>
                  <a:pt x="3899008" y="4624029"/>
                  <a:pt x="3888729" y="4625348"/>
                  <a:pt x="3878670" y="4625216"/>
                </a:cubicBezTo>
                <a:cubicBezTo>
                  <a:pt x="3868133" y="4625157"/>
                  <a:pt x="3858392" y="4624044"/>
                  <a:pt x="3849444" y="4621874"/>
                </a:cubicBezTo>
                <a:cubicBezTo>
                  <a:pt x="3840496" y="4619705"/>
                  <a:pt x="3833219" y="4616832"/>
                  <a:pt x="3827612" y="4613256"/>
                </a:cubicBezTo>
                <a:lnTo>
                  <a:pt x="3836070" y="4590360"/>
                </a:lnTo>
                <a:cubicBezTo>
                  <a:pt x="3841290" y="4593608"/>
                  <a:pt x="3847830" y="4596283"/>
                  <a:pt x="3855692" y="4598385"/>
                </a:cubicBezTo>
                <a:cubicBezTo>
                  <a:pt x="3863554" y="4600487"/>
                  <a:pt x="3872035" y="4601574"/>
                  <a:pt x="3881137" y="4601648"/>
                </a:cubicBezTo>
                <a:cubicBezTo>
                  <a:pt x="3895542" y="4601992"/>
                  <a:pt x="3908054" y="4597599"/>
                  <a:pt x="3918670" y="4588468"/>
                </a:cubicBezTo>
                <a:cubicBezTo>
                  <a:pt x="3929286" y="4579337"/>
                  <a:pt x="3937216" y="4563399"/>
                  <a:pt x="3942459" y="4540655"/>
                </a:cubicBezTo>
                <a:lnTo>
                  <a:pt x="3948097" y="4515299"/>
                </a:lnTo>
                <a:lnTo>
                  <a:pt x="3947040" y="4515299"/>
                </a:lnTo>
                <a:cubicBezTo>
                  <a:pt x="3939573" y="4527441"/>
                  <a:pt x="3930806" y="4536522"/>
                  <a:pt x="3920740" y="4542542"/>
                </a:cubicBezTo>
                <a:cubicBezTo>
                  <a:pt x="3910674" y="4548561"/>
                  <a:pt x="3899706" y="4551567"/>
                  <a:pt x="3887833" y="4551559"/>
                </a:cubicBezTo>
                <a:cubicBezTo>
                  <a:pt x="3870729" y="4550988"/>
                  <a:pt x="3857830" y="4544916"/>
                  <a:pt x="3849139" y="4533341"/>
                </a:cubicBezTo>
                <a:cubicBezTo>
                  <a:pt x="3840448" y="4521766"/>
                  <a:pt x="3836092" y="4508113"/>
                  <a:pt x="3836070" y="4492383"/>
                </a:cubicBezTo>
                <a:cubicBezTo>
                  <a:pt x="3836074" y="4472759"/>
                  <a:pt x="3840486" y="4454235"/>
                  <a:pt x="3849307" y="4436812"/>
                </a:cubicBezTo>
                <a:cubicBezTo>
                  <a:pt x="3858128" y="4419389"/>
                  <a:pt x="3870630" y="4405178"/>
                  <a:pt x="3886813" y="4394179"/>
                </a:cubicBezTo>
                <a:cubicBezTo>
                  <a:pt x="3902996" y="4383180"/>
                  <a:pt x="3922131" y="4377505"/>
                  <a:pt x="3944221" y="4377153"/>
                </a:cubicBezTo>
                <a:close/>
                <a:moveTo>
                  <a:pt x="3760461" y="4377153"/>
                </a:moveTo>
                <a:cubicBezTo>
                  <a:pt x="3771203" y="4376888"/>
                  <a:pt x="3780974" y="4380320"/>
                  <a:pt x="3789774" y="4387448"/>
                </a:cubicBezTo>
                <a:cubicBezTo>
                  <a:pt x="3798574" y="4394576"/>
                  <a:pt x="3803237" y="4406989"/>
                  <a:pt x="3803765" y="4424686"/>
                </a:cubicBezTo>
                <a:cubicBezTo>
                  <a:pt x="3803743" y="4428497"/>
                  <a:pt x="3803435" y="4432858"/>
                  <a:pt x="3802841" y="4437770"/>
                </a:cubicBezTo>
                <a:cubicBezTo>
                  <a:pt x="3802247" y="4442682"/>
                  <a:pt x="3801500" y="4447484"/>
                  <a:pt x="3800598" y="4452175"/>
                </a:cubicBezTo>
                <a:lnTo>
                  <a:pt x="3781594" y="4551559"/>
                </a:lnTo>
                <a:lnTo>
                  <a:pt x="3752355" y="4551559"/>
                </a:lnTo>
                <a:lnTo>
                  <a:pt x="3771033" y="4453233"/>
                </a:lnTo>
                <a:cubicBezTo>
                  <a:pt x="3771753" y="4449833"/>
                  <a:pt x="3772340" y="4446236"/>
                  <a:pt x="3772795" y="4442440"/>
                </a:cubicBezTo>
                <a:cubicBezTo>
                  <a:pt x="3773251" y="4438644"/>
                  <a:pt x="3773486" y="4434958"/>
                  <a:pt x="3773500" y="4431382"/>
                </a:cubicBezTo>
                <a:cubicBezTo>
                  <a:pt x="3773640" y="4422579"/>
                  <a:pt x="3771687" y="4415428"/>
                  <a:pt x="3767641" y="4409928"/>
                </a:cubicBezTo>
                <a:cubicBezTo>
                  <a:pt x="3763596" y="4404429"/>
                  <a:pt x="3756622" y="4401595"/>
                  <a:pt x="3746716" y="4401426"/>
                </a:cubicBezTo>
                <a:cubicBezTo>
                  <a:pt x="3739596" y="4401474"/>
                  <a:pt x="3732065" y="4404158"/>
                  <a:pt x="3724122" y="4409480"/>
                </a:cubicBezTo>
                <a:cubicBezTo>
                  <a:pt x="3716179" y="4414801"/>
                  <a:pt x="3708961" y="4422472"/>
                  <a:pt x="3702467" y="4432492"/>
                </a:cubicBezTo>
                <a:cubicBezTo>
                  <a:pt x="3695973" y="4442512"/>
                  <a:pt x="3691345" y="4454595"/>
                  <a:pt x="3688571" y="4468739"/>
                </a:cubicBezTo>
                <a:lnTo>
                  <a:pt x="3673065" y="4551559"/>
                </a:lnTo>
                <a:lnTo>
                  <a:pt x="3643813" y="4551559"/>
                </a:lnTo>
                <a:lnTo>
                  <a:pt x="3666721" y="4430709"/>
                </a:lnTo>
                <a:cubicBezTo>
                  <a:pt x="3668622" y="4421196"/>
                  <a:pt x="3670193" y="4412300"/>
                  <a:pt x="3671434" y="4404020"/>
                </a:cubicBezTo>
                <a:cubicBezTo>
                  <a:pt x="3672675" y="4395740"/>
                  <a:pt x="3673806" y="4388076"/>
                  <a:pt x="3674827" y="4381030"/>
                </a:cubicBezTo>
                <a:lnTo>
                  <a:pt x="3700901" y="4381030"/>
                </a:lnTo>
                <a:lnTo>
                  <a:pt x="3696672" y="4414466"/>
                </a:lnTo>
                <a:lnTo>
                  <a:pt x="3697377" y="4414466"/>
                </a:lnTo>
                <a:cubicBezTo>
                  <a:pt x="3705071" y="4402435"/>
                  <a:pt x="3714352" y="4393223"/>
                  <a:pt x="3725219" y="4386830"/>
                </a:cubicBezTo>
                <a:cubicBezTo>
                  <a:pt x="3736085" y="4380437"/>
                  <a:pt x="3747832" y="4377211"/>
                  <a:pt x="3760461" y="4377153"/>
                </a:cubicBezTo>
                <a:close/>
                <a:moveTo>
                  <a:pt x="3559739" y="4377153"/>
                </a:moveTo>
                <a:cubicBezTo>
                  <a:pt x="3575096" y="4377359"/>
                  <a:pt x="3587689" y="4380819"/>
                  <a:pt x="3597520" y="4387533"/>
                </a:cubicBezTo>
                <a:cubicBezTo>
                  <a:pt x="3607351" y="4394247"/>
                  <a:pt x="3614617" y="4402978"/>
                  <a:pt x="3619318" y="4413726"/>
                </a:cubicBezTo>
                <a:cubicBezTo>
                  <a:pt x="3624018" y="4424475"/>
                  <a:pt x="3626352" y="4436004"/>
                  <a:pt x="3626319" y="4448314"/>
                </a:cubicBezTo>
                <a:cubicBezTo>
                  <a:pt x="3626211" y="4466174"/>
                  <a:pt x="3622281" y="4483214"/>
                  <a:pt x="3614529" y="4499433"/>
                </a:cubicBezTo>
                <a:cubicBezTo>
                  <a:pt x="3606777" y="4515653"/>
                  <a:pt x="3595852" y="4528954"/>
                  <a:pt x="3581753" y="4539337"/>
                </a:cubicBezTo>
                <a:cubicBezTo>
                  <a:pt x="3567655" y="4549720"/>
                  <a:pt x="3551033" y="4555086"/>
                  <a:pt x="3531885" y="4555436"/>
                </a:cubicBezTo>
                <a:cubicBezTo>
                  <a:pt x="3510451" y="4554917"/>
                  <a:pt x="3494023" y="4548036"/>
                  <a:pt x="3482601" y="4534794"/>
                </a:cubicBezTo>
                <a:cubicBezTo>
                  <a:pt x="3471179" y="4521552"/>
                  <a:pt x="3465413" y="4505064"/>
                  <a:pt x="3465304" y="4485332"/>
                </a:cubicBezTo>
                <a:cubicBezTo>
                  <a:pt x="3465445" y="4466349"/>
                  <a:pt x="3469506" y="4448696"/>
                  <a:pt x="3477486" y="4432372"/>
                </a:cubicBezTo>
                <a:cubicBezTo>
                  <a:pt x="3485467" y="4416048"/>
                  <a:pt x="3496523" y="4402838"/>
                  <a:pt x="3510654" y="4392743"/>
                </a:cubicBezTo>
                <a:cubicBezTo>
                  <a:pt x="3524785" y="4382647"/>
                  <a:pt x="3541147" y="4377450"/>
                  <a:pt x="3559739" y="4377153"/>
                </a:cubicBezTo>
                <a:close/>
                <a:moveTo>
                  <a:pt x="3452459" y="4377153"/>
                </a:moveTo>
                <a:cubicBezTo>
                  <a:pt x="3453744" y="4377160"/>
                  <a:pt x="3455139" y="4377234"/>
                  <a:pt x="3456644" y="4377373"/>
                </a:cubicBezTo>
                <a:cubicBezTo>
                  <a:pt x="3458149" y="4377512"/>
                  <a:pt x="3459456" y="4377673"/>
                  <a:pt x="3460565" y="4377857"/>
                </a:cubicBezTo>
                <a:lnTo>
                  <a:pt x="3454926" y="4406713"/>
                </a:lnTo>
                <a:cubicBezTo>
                  <a:pt x="3454030" y="4406529"/>
                  <a:pt x="3452914" y="4406367"/>
                  <a:pt x="3451578" y="4406228"/>
                </a:cubicBezTo>
                <a:cubicBezTo>
                  <a:pt x="3450241" y="4406089"/>
                  <a:pt x="3448773" y="4406015"/>
                  <a:pt x="3447172" y="4406008"/>
                </a:cubicBezTo>
                <a:cubicBezTo>
                  <a:pt x="3434228" y="4406456"/>
                  <a:pt x="3422762" y="4413225"/>
                  <a:pt x="3412773" y="4426316"/>
                </a:cubicBezTo>
                <a:cubicBezTo>
                  <a:pt x="3402783" y="4439407"/>
                  <a:pt x="3395813" y="4456133"/>
                  <a:pt x="3391862" y="4476493"/>
                </a:cubicBezTo>
                <a:lnTo>
                  <a:pt x="3377789" y="4551559"/>
                </a:lnTo>
                <a:lnTo>
                  <a:pt x="3348538" y="4551559"/>
                </a:lnTo>
                <a:lnTo>
                  <a:pt x="3369331" y="4441631"/>
                </a:lnTo>
                <a:cubicBezTo>
                  <a:pt x="3371438" y="4430386"/>
                  <a:pt x="3373215" y="4419493"/>
                  <a:pt x="3374661" y="4408952"/>
                </a:cubicBezTo>
                <a:cubicBezTo>
                  <a:pt x="3376108" y="4398411"/>
                  <a:pt x="3377268" y="4389104"/>
                  <a:pt x="3378141" y="4381030"/>
                </a:cubicBezTo>
                <a:lnTo>
                  <a:pt x="3403824" y="4381030"/>
                </a:lnTo>
                <a:cubicBezTo>
                  <a:pt x="3403128" y="4386998"/>
                  <a:pt x="3402410" y="4393030"/>
                  <a:pt x="3401669" y="4399126"/>
                </a:cubicBezTo>
                <a:cubicBezTo>
                  <a:pt x="3400929" y="4405223"/>
                  <a:pt x="3400123" y="4411511"/>
                  <a:pt x="3399251" y="4417990"/>
                </a:cubicBezTo>
                <a:lnTo>
                  <a:pt x="3400306" y="4417990"/>
                </a:lnTo>
                <a:cubicBezTo>
                  <a:pt x="3405824" y="4406120"/>
                  <a:pt x="3413018" y="4396408"/>
                  <a:pt x="3421887" y="4388856"/>
                </a:cubicBezTo>
                <a:cubicBezTo>
                  <a:pt x="3430756" y="4381303"/>
                  <a:pt x="3440946" y="4377402"/>
                  <a:pt x="3452459" y="4377153"/>
                </a:cubicBezTo>
                <a:close/>
                <a:moveTo>
                  <a:pt x="3086976" y="4377153"/>
                </a:moveTo>
                <a:cubicBezTo>
                  <a:pt x="3097048" y="4377255"/>
                  <a:pt x="3106945" y="4378457"/>
                  <a:pt x="3116667" y="4380758"/>
                </a:cubicBezTo>
                <a:cubicBezTo>
                  <a:pt x="3126388" y="4383060"/>
                  <a:pt x="3134700" y="4385844"/>
                  <a:pt x="3141601" y="4389113"/>
                </a:cubicBezTo>
                <a:lnTo>
                  <a:pt x="3115521" y="4530102"/>
                </a:lnTo>
                <a:cubicBezTo>
                  <a:pt x="3112122" y="4548041"/>
                  <a:pt x="3107731" y="4563323"/>
                  <a:pt x="3102350" y="4575948"/>
                </a:cubicBezTo>
                <a:cubicBezTo>
                  <a:pt x="3096968" y="4588573"/>
                  <a:pt x="3089846" y="4598663"/>
                  <a:pt x="3080984" y="4606221"/>
                </a:cubicBezTo>
                <a:cubicBezTo>
                  <a:pt x="3072335" y="4613476"/>
                  <a:pt x="3062760" y="4618488"/>
                  <a:pt x="3052262" y="4621259"/>
                </a:cubicBezTo>
                <a:cubicBezTo>
                  <a:pt x="3041762" y="4624029"/>
                  <a:pt x="3031483" y="4625348"/>
                  <a:pt x="3021424" y="4625216"/>
                </a:cubicBezTo>
                <a:cubicBezTo>
                  <a:pt x="3010887" y="4625157"/>
                  <a:pt x="3001146" y="4624044"/>
                  <a:pt x="2992198" y="4621874"/>
                </a:cubicBezTo>
                <a:cubicBezTo>
                  <a:pt x="2983250" y="4619705"/>
                  <a:pt x="2975973" y="4616832"/>
                  <a:pt x="2970366" y="4613256"/>
                </a:cubicBezTo>
                <a:lnTo>
                  <a:pt x="2978825" y="4590360"/>
                </a:lnTo>
                <a:cubicBezTo>
                  <a:pt x="2984044" y="4593608"/>
                  <a:pt x="2990585" y="4596283"/>
                  <a:pt x="2998447" y="4598385"/>
                </a:cubicBezTo>
                <a:cubicBezTo>
                  <a:pt x="3006308" y="4600487"/>
                  <a:pt x="3014789" y="4601574"/>
                  <a:pt x="3023891" y="4601648"/>
                </a:cubicBezTo>
                <a:cubicBezTo>
                  <a:pt x="3038297" y="4601992"/>
                  <a:pt x="3050807" y="4597599"/>
                  <a:pt x="3061424" y="4588468"/>
                </a:cubicBezTo>
                <a:cubicBezTo>
                  <a:pt x="3072041" y="4579337"/>
                  <a:pt x="3079971" y="4563399"/>
                  <a:pt x="3085213" y="4540655"/>
                </a:cubicBezTo>
                <a:lnTo>
                  <a:pt x="3090852" y="4515299"/>
                </a:lnTo>
                <a:lnTo>
                  <a:pt x="3089794" y="4515299"/>
                </a:lnTo>
                <a:cubicBezTo>
                  <a:pt x="3082328" y="4527441"/>
                  <a:pt x="3073561" y="4536522"/>
                  <a:pt x="3063495" y="4542542"/>
                </a:cubicBezTo>
                <a:cubicBezTo>
                  <a:pt x="3053429" y="4548561"/>
                  <a:pt x="3042459" y="4551567"/>
                  <a:pt x="3030587" y="4551559"/>
                </a:cubicBezTo>
                <a:cubicBezTo>
                  <a:pt x="3013482" y="4550988"/>
                  <a:pt x="3000584" y="4544916"/>
                  <a:pt x="2991893" y="4533341"/>
                </a:cubicBezTo>
                <a:cubicBezTo>
                  <a:pt x="2983202" y="4521766"/>
                  <a:pt x="2978846" y="4508113"/>
                  <a:pt x="2978825" y="4492383"/>
                </a:cubicBezTo>
                <a:cubicBezTo>
                  <a:pt x="2978828" y="4472759"/>
                  <a:pt x="2983241" y="4454235"/>
                  <a:pt x="2992062" y="4436812"/>
                </a:cubicBezTo>
                <a:cubicBezTo>
                  <a:pt x="3000883" y="4419389"/>
                  <a:pt x="3013385" y="4405178"/>
                  <a:pt x="3029567" y="4394179"/>
                </a:cubicBezTo>
                <a:cubicBezTo>
                  <a:pt x="3045750" y="4383180"/>
                  <a:pt x="3064886" y="4377505"/>
                  <a:pt x="3086976" y="4377153"/>
                </a:cubicBezTo>
                <a:close/>
                <a:moveTo>
                  <a:pt x="2893690" y="4377153"/>
                </a:moveTo>
                <a:cubicBezTo>
                  <a:pt x="2904432" y="4376888"/>
                  <a:pt x="2914203" y="4380320"/>
                  <a:pt x="2923003" y="4387448"/>
                </a:cubicBezTo>
                <a:cubicBezTo>
                  <a:pt x="2931803" y="4394576"/>
                  <a:pt x="2936467" y="4406989"/>
                  <a:pt x="2936994" y="4424686"/>
                </a:cubicBezTo>
                <a:cubicBezTo>
                  <a:pt x="2936972" y="4428497"/>
                  <a:pt x="2936664" y="4432858"/>
                  <a:pt x="2936070" y="4437770"/>
                </a:cubicBezTo>
                <a:cubicBezTo>
                  <a:pt x="2935477" y="4442682"/>
                  <a:pt x="2934729" y="4447484"/>
                  <a:pt x="2933827" y="4452175"/>
                </a:cubicBezTo>
                <a:lnTo>
                  <a:pt x="2914824" y="4551559"/>
                </a:lnTo>
                <a:lnTo>
                  <a:pt x="2885584" y="4551559"/>
                </a:lnTo>
                <a:lnTo>
                  <a:pt x="2904263" y="4453233"/>
                </a:lnTo>
                <a:cubicBezTo>
                  <a:pt x="2904982" y="4449833"/>
                  <a:pt x="2905569" y="4446236"/>
                  <a:pt x="2906024" y="4442440"/>
                </a:cubicBezTo>
                <a:cubicBezTo>
                  <a:pt x="2906480" y="4438644"/>
                  <a:pt x="2906715" y="4434958"/>
                  <a:pt x="2906729" y="4431382"/>
                </a:cubicBezTo>
                <a:cubicBezTo>
                  <a:pt x="2906869" y="4422579"/>
                  <a:pt x="2904916" y="4415428"/>
                  <a:pt x="2900871" y="4409928"/>
                </a:cubicBezTo>
                <a:cubicBezTo>
                  <a:pt x="2896825" y="4404429"/>
                  <a:pt x="2889850" y="4401595"/>
                  <a:pt x="2879945" y="4401426"/>
                </a:cubicBezTo>
                <a:cubicBezTo>
                  <a:pt x="2872825" y="4401474"/>
                  <a:pt x="2865294" y="4404158"/>
                  <a:pt x="2857351" y="4409480"/>
                </a:cubicBezTo>
                <a:cubicBezTo>
                  <a:pt x="2849408" y="4414801"/>
                  <a:pt x="2842190" y="4422472"/>
                  <a:pt x="2835696" y="4432492"/>
                </a:cubicBezTo>
                <a:cubicBezTo>
                  <a:pt x="2829203" y="4442512"/>
                  <a:pt x="2824569" y="4454595"/>
                  <a:pt x="2821795" y="4468739"/>
                </a:cubicBezTo>
                <a:lnTo>
                  <a:pt x="2806289" y="4551559"/>
                </a:lnTo>
                <a:lnTo>
                  <a:pt x="2777037" y="4551559"/>
                </a:lnTo>
                <a:lnTo>
                  <a:pt x="2799945" y="4430709"/>
                </a:lnTo>
                <a:cubicBezTo>
                  <a:pt x="2801846" y="4421196"/>
                  <a:pt x="2803418" y="4412300"/>
                  <a:pt x="2804658" y="4404020"/>
                </a:cubicBezTo>
                <a:cubicBezTo>
                  <a:pt x="2805900" y="4395740"/>
                  <a:pt x="2807030" y="4388076"/>
                  <a:pt x="2808050" y="4381030"/>
                </a:cubicBezTo>
                <a:lnTo>
                  <a:pt x="2834130" y="4381030"/>
                </a:lnTo>
                <a:lnTo>
                  <a:pt x="2829901" y="4414466"/>
                </a:lnTo>
                <a:lnTo>
                  <a:pt x="2830606" y="4414466"/>
                </a:lnTo>
                <a:cubicBezTo>
                  <a:pt x="2838300" y="4402435"/>
                  <a:pt x="2847581" y="4393223"/>
                  <a:pt x="2858447" y="4386830"/>
                </a:cubicBezTo>
                <a:cubicBezTo>
                  <a:pt x="2869313" y="4380437"/>
                  <a:pt x="2881061" y="4377211"/>
                  <a:pt x="2893690" y="4377153"/>
                </a:cubicBezTo>
                <a:close/>
                <a:moveTo>
                  <a:pt x="2540587" y="4377153"/>
                </a:moveTo>
                <a:cubicBezTo>
                  <a:pt x="2548447" y="4377241"/>
                  <a:pt x="2555516" y="4378120"/>
                  <a:pt x="2561796" y="4379791"/>
                </a:cubicBezTo>
                <a:cubicBezTo>
                  <a:pt x="2568075" y="4381462"/>
                  <a:pt x="2572859" y="4383396"/>
                  <a:pt x="2576149" y="4385595"/>
                </a:cubicBezTo>
                <a:lnTo>
                  <a:pt x="2568043" y="4407772"/>
                </a:lnTo>
                <a:cubicBezTo>
                  <a:pt x="2564983" y="4405907"/>
                  <a:pt x="2560889" y="4404173"/>
                  <a:pt x="2555764" y="4402572"/>
                </a:cubicBezTo>
                <a:cubicBezTo>
                  <a:pt x="2550639" y="4400971"/>
                  <a:pt x="2544876" y="4400119"/>
                  <a:pt x="2538476" y="4400017"/>
                </a:cubicBezTo>
                <a:cubicBezTo>
                  <a:pt x="2529496" y="4400163"/>
                  <a:pt x="2522234" y="4402602"/>
                  <a:pt x="2516690" y="4407332"/>
                </a:cubicBezTo>
                <a:cubicBezTo>
                  <a:pt x="2511145" y="4412061"/>
                  <a:pt x="2508293" y="4418201"/>
                  <a:pt x="2508131" y="4425752"/>
                </a:cubicBezTo>
                <a:cubicBezTo>
                  <a:pt x="2508153" y="4431811"/>
                  <a:pt x="2510138" y="4437055"/>
                  <a:pt x="2514088" y="4441484"/>
                </a:cubicBezTo>
                <a:cubicBezTo>
                  <a:pt x="2518038" y="4445913"/>
                  <a:pt x="2523819" y="4450187"/>
                  <a:pt x="2531432" y="4454308"/>
                </a:cubicBezTo>
                <a:cubicBezTo>
                  <a:pt x="2541083" y="4459765"/>
                  <a:pt x="2548797" y="4466213"/>
                  <a:pt x="2554575" y="4473654"/>
                </a:cubicBezTo>
                <a:cubicBezTo>
                  <a:pt x="2560353" y="4481094"/>
                  <a:pt x="2563315" y="4489570"/>
                  <a:pt x="2563461" y="4499081"/>
                </a:cubicBezTo>
                <a:cubicBezTo>
                  <a:pt x="2562994" y="4517144"/>
                  <a:pt x="2556627" y="4530972"/>
                  <a:pt x="2544360" y="4540565"/>
                </a:cubicBezTo>
                <a:cubicBezTo>
                  <a:pt x="2532094" y="4550158"/>
                  <a:pt x="2516732" y="4554997"/>
                  <a:pt x="2498278" y="4555084"/>
                </a:cubicBezTo>
                <a:cubicBezTo>
                  <a:pt x="2488995" y="4554974"/>
                  <a:pt x="2480634" y="4553787"/>
                  <a:pt x="2473193" y="4551522"/>
                </a:cubicBezTo>
                <a:cubicBezTo>
                  <a:pt x="2465751" y="4549258"/>
                  <a:pt x="2460025" y="4546576"/>
                  <a:pt x="2456016" y="4543476"/>
                </a:cubicBezTo>
                <a:lnTo>
                  <a:pt x="2464122" y="4521996"/>
                </a:lnTo>
                <a:cubicBezTo>
                  <a:pt x="2468337" y="4524596"/>
                  <a:pt x="2473737" y="4526976"/>
                  <a:pt x="2480325" y="4529135"/>
                </a:cubicBezTo>
                <a:cubicBezTo>
                  <a:pt x="2486912" y="4531294"/>
                  <a:pt x="2493717" y="4532440"/>
                  <a:pt x="2500742" y="4532572"/>
                </a:cubicBezTo>
                <a:cubicBezTo>
                  <a:pt x="2510732" y="4532359"/>
                  <a:pt x="2518610" y="4529612"/>
                  <a:pt x="2524374" y="4524332"/>
                </a:cubicBezTo>
                <a:cubicBezTo>
                  <a:pt x="2530138" y="4519051"/>
                  <a:pt x="2533079" y="4512514"/>
                  <a:pt x="2533197" y="4504721"/>
                </a:cubicBezTo>
                <a:cubicBezTo>
                  <a:pt x="2533315" y="4498170"/>
                  <a:pt x="2531579" y="4492500"/>
                  <a:pt x="2527990" y="4487711"/>
                </a:cubicBezTo>
                <a:cubicBezTo>
                  <a:pt x="2524400" y="4482923"/>
                  <a:pt x="2518251" y="4478134"/>
                  <a:pt x="2509543" y="4473345"/>
                </a:cubicBezTo>
                <a:cubicBezTo>
                  <a:pt x="2499643" y="4467837"/>
                  <a:pt x="2492077" y="4461403"/>
                  <a:pt x="2486841" y="4454043"/>
                </a:cubicBezTo>
                <a:cubicBezTo>
                  <a:pt x="2481608" y="4446684"/>
                  <a:pt x="2478968" y="4438664"/>
                  <a:pt x="2478923" y="4429982"/>
                </a:cubicBezTo>
                <a:cubicBezTo>
                  <a:pt x="2479244" y="4414671"/>
                  <a:pt x="2485025" y="4402120"/>
                  <a:pt x="2496264" y="4392330"/>
                </a:cubicBezTo>
                <a:cubicBezTo>
                  <a:pt x="2507504" y="4382540"/>
                  <a:pt x="2522279" y="4377481"/>
                  <a:pt x="2540587" y="4377153"/>
                </a:cubicBezTo>
                <a:close/>
                <a:moveTo>
                  <a:pt x="2324648" y="4377153"/>
                </a:moveTo>
                <a:cubicBezTo>
                  <a:pt x="2332909" y="4377189"/>
                  <a:pt x="2341108" y="4377820"/>
                  <a:pt x="2349246" y="4379045"/>
                </a:cubicBezTo>
                <a:cubicBezTo>
                  <a:pt x="2357383" y="4380270"/>
                  <a:pt x="2364444" y="4381871"/>
                  <a:pt x="2370428" y="4383848"/>
                </a:cubicBezTo>
                <a:lnTo>
                  <a:pt x="2353160" y="4472637"/>
                </a:lnTo>
                <a:cubicBezTo>
                  <a:pt x="2350340" y="4487684"/>
                  <a:pt x="2348313" y="4502159"/>
                  <a:pt x="2347081" y="4516061"/>
                </a:cubicBezTo>
                <a:cubicBezTo>
                  <a:pt x="2345847" y="4529964"/>
                  <a:pt x="2345406" y="4541797"/>
                  <a:pt x="2345758" y="4551559"/>
                </a:cubicBezTo>
                <a:lnTo>
                  <a:pt x="2318666" y="4551559"/>
                </a:lnTo>
                <a:cubicBezTo>
                  <a:pt x="2318695" y="4546353"/>
                  <a:pt x="2319076" y="4539937"/>
                  <a:pt x="2319809" y="4532313"/>
                </a:cubicBezTo>
                <a:cubicBezTo>
                  <a:pt x="2320541" y="4524688"/>
                  <a:pt x="2321451" y="4516431"/>
                  <a:pt x="2322536" y="4507542"/>
                </a:cubicBezTo>
                <a:lnTo>
                  <a:pt x="2321832" y="4507542"/>
                </a:lnTo>
                <a:cubicBezTo>
                  <a:pt x="2312418" y="4524951"/>
                  <a:pt x="2302076" y="4537337"/>
                  <a:pt x="2290808" y="4544700"/>
                </a:cubicBezTo>
                <a:cubicBezTo>
                  <a:pt x="2279540" y="4552064"/>
                  <a:pt x="2267786" y="4555642"/>
                  <a:pt x="2255548" y="4555436"/>
                </a:cubicBezTo>
                <a:cubicBezTo>
                  <a:pt x="2240404" y="4555115"/>
                  <a:pt x="2228502" y="4549777"/>
                  <a:pt x="2219840" y="4539421"/>
                </a:cubicBezTo>
                <a:cubicBezTo>
                  <a:pt x="2211178" y="4529066"/>
                  <a:pt x="2206763" y="4515619"/>
                  <a:pt x="2206595" y="4499081"/>
                </a:cubicBezTo>
                <a:cubicBezTo>
                  <a:pt x="2206674" y="4478930"/>
                  <a:pt x="2211366" y="4459619"/>
                  <a:pt x="2220670" y="4441147"/>
                </a:cubicBezTo>
                <a:cubicBezTo>
                  <a:pt x="2229973" y="4422675"/>
                  <a:pt x="2243409" y="4407493"/>
                  <a:pt x="2260979" y="4395602"/>
                </a:cubicBezTo>
                <a:cubicBezTo>
                  <a:pt x="2278549" y="4383711"/>
                  <a:pt x="2299771" y="4377562"/>
                  <a:pt x="2324648" y="4377153"/>
                </a:cubicBezTo>
                <a:close/>
                <a:moveTo>
                  <a:pt x="2048750" y="4377153"/>
                </a:moveTo>
                <a:cubicBezTo>
                  <a:pt x="2058824" y="4377255"/>
                  <a:pt x="2068721" y="4378457"/>
                  <a:pt x="2078442" y="4380758"/>
                </a:cubicBezTo>
                <a:cubicBezTo>
                  <a:pt x="2088163" y="4383060"/>
                  <a:pt x="2096474" y="4385844"/>
                  <a:pt x="2103375" y="4389113"/>
                </a:cubicBezTo>
                <a:lnTo>
                  <a:pt x="2077297" y="4530102"/>
                </a:lnTo>
                <a:cubicBezTo>
                  <a:pt x="2073897" y="4548041"/>
                  <a:pt x="2069506" y="4563323"/>
                  <a:pt x="2064125" y="4575948"/>
                </a:cubicBezTo>
                <a:cubicBezTo>
                  <a:pt x="2058743" y="4588573"/>
                  <a:pt x="2051621" y="4598663"/>
                  <a:pt x="2042759" y="4606221"/>
                </a:cubicBezTo>
                <a:cubicBezTo>
                  <a:pt x="2034110" y="4613476"/>
                  <a:pt x="2024535" y="4618488"/>
                  <a:pt x="2014036" y="4621259"/>
                </a:cubicBezTo>
                <a:cubicBezTo>
                  <a:pt x="2003538" y="4624029"/>
                  <a:pt x="1993259" y="4625348"/>
                  <a:pt x="1983199" y="4625216"/>
                </a:cubicBezTo>
                <a:cubicBezTo>
                  <a:pt x="1972663" y="4625157"/>
                  <a:pt x="1962921" y="4624044"/>
                  <a:pt x="1953973" y="4621874"/>
                </a:cubicBezTo>
                <a:cubicBezTo>
                  <a:pt x="1945026" y="4619705"/>
                  <a:pt x="1937748" y="4616832"/>
                  <a:pt x="1932141" y="4613256"/>
                </a:cubicBezTo>
                <a:lnTo>
                  <a:pt x="1940599" y="4590360"/>
                </a:lnTo>
                <a:cubicBezTo>
                  <a:pt x="1945818" y="4593608"/>
                  <a:pt x="1952360" y="4596283"/>
                  <a:pt x="1960221" y="4598385"/>
                </a:cubicBezTo>
                <a:cubicBezTo>
                  <a:pt x="1968083" y="4600487"/>
                  <a:pt x="1976564" y="4601574"/>
                  <a:pt x="1985666" y="4601648"/>
                </a:cubicBezTo>
                <a:cubicBezTo>
                  <a:pt x="2000072" y="4601992"/>
                  <a:pt x="2012583" y="4597599"/>
                  <a:pt x="2023199" y="4588468"/>
                </a:cubicBezTo>
                <a:cubicBezTo>
                  <a:pt x="2033815" y="4579337"/>
                  <a:pt x="2041746" y="4563399"/>
                  <a:pt x="2046989" y="4540655"/>
                </a:cubicBezTo>
                <a:lnTo>
                  <a:pt x="2052627" y="4515299"/>
                </a:lnTo>
                <a:lnTo>
                  <a:pt x="2051570" y="4515299"/>
                </a:lnTo>
                <a:cubicBezTo>
                  <a:pt x="2044103" y="4527441"/>
                  <a:pt x="2035336" y="4536522"/>
                  <a:pt x="2025271" y="4542542"/>
                </a:cubicBezTo>
                <a:cubicBezTo>
                  <a:pt x="2015203" y="4548561"/>
                  <a:pt x="2004234" y="4551567"/>
                  <a:pt x="1992363" y="4551559"/>
                </a:cubicBezTo>
                <a:cubicBezTo>
                  <a:pt x="1975257" y="4550988"/>
                  <a:pt x="1962360" y="4544916"/>
                  <a:pt x="1953668" y="4533341"/>
                </a:cubicBezTo>
                <a:cubicBezTo>
                  <a:pt x="1944977" y="4521766"/>
                  <a:pt x="1940622" y="4508113"/>
                  <a:pt x="1940599" y="4492383"/>
                </a:cubicBezTo>
                <a:cubicBezTo>
                  <a:pt x="1940604" y="4472759"/>
                  <a:pt x="1945016" y="4454235"/>
                  <a:pt x="1953836" y="4436812"/>
                </a:cubicBezTo>
                <a:cubicBezTo>
                  <a:pt x="1962657" y="4419389"/>
                  <a:pt x="1975159" y="4405178"/>
                  <a:pt x="1991343" y="4394179"/>
                </a:cubicBezTo>
                <a:cubicBezTo>
                  <a:pt x="2007524" y="4383180"/>
                  <a:pt x="2026660" y="4377505"/>
                  <a:pt x="2048750" y="4377153"/>
                </a:cubicBezTo>
                <a:close/>
                <a:moveTo>
                  <a:pt x="1689664" y="4377153"/>
                </a:moveTo>
                <a:cubicBezTo>
                  <a:pt x="1702634" y="4377394"/>
                  <a:pt x="1712345" y="4381045"/>
                  <a:pt x="1718797" y="4388105"/>
                </a:cubicBezTo>
                <a:cubicBezTo>
                  <a:pt x="1725250" y="4395166"/>
                  <a:pt x="1728800" y="4404188"/>
                  <a:pt x="1729444" y="4415171"/>
                </a:cubicBezTo>
                <a:cubicBezTo>
                  <a:pt x="1737086" y="4402824"/>
                  <a:pt x="1746224" y="4393451"/>
                  <a:pt x="1756862" y="4387050"/>
                </a:cubicBezTo>
                <a:cubicBezTo>
                  <a:pt x="1767499" y="4380649"/>
                  <a:pt x="1779283" y="4377350"/>
                  <a:pt x="1792212" y="4377153"/>
                </a:cubicBezTo>
                <a:cubicBezTo>
                  <a:pt x="1802561" y="4377013"/>
                  <a:pt x="1811894" y="4380459"/>
                  <a:pt x="1820210" y="4387491"/>
                </a:cubicBezTo>
                <a:cubicBezTo>
                  <a:pt x="1828526" y="4394524"/>
                  <a:pt x="1832927" y="4405982"/>
                  <a:pt x="1833409" y="4421867"/>
                </a:cubicBezTo>
                <a:cubicBezTo>
                  <a:pt x="1833401" y="4426023"/>
                  <a:pt x="1833152" y="4430663"/>
                  <a:pt x="1832661" y="4435788"/>
                </a:cubicBezTo>
                <a:cubicBezTo>
                  <a:pt x="1832169" y="4440912"/>
                  <a:pt x="1831481" y="4445905"/>
                  <a:pt x="1830593" y="4450766"/>
                </a:cubicBezTo>
                <a:lnTo>
                  <a:pt x="1811592" y="4551559"/>
                </a:lnTo>
                <a:lnTo>
                  <a:pt x="1783044" y="4551559"/>
                </a:lnTo>
                <a:lnTo>
                  <a:pt x="1801382" y="4453233"/>
                </a:lnTo>
                <a:cubicBezTo>
                  <a:pt x="1802101" y="4449973"/>
                  <a:pt x="1802688" y="4446360"/>
                  <a:pt x="1803144" y="4442396"/>
                </a:cubicBezTo>
                <a:cubicBezTo>
                  <a:pt x="1803600" y="4438431"/>
                  <a:pt x="1803835" y="4434642"/>
                  <a:pt x="1803849" y="4431030"/>
                </a:cubicBezTo>
                <a:cubicBezTo>
                  <a:pt x="1803967" y="4421933"/>
                  <a:pt x="1802057" y="4414752"/>
                  <a:pt x="1798120" y="4409488"/>
                </a:cubicBezTo>
                <a:cubicBezTo>
                  <a:pt x="1794181" y="4404224"/>
                  <a:pt x="1787511" y="4401536"/>
                  <a:pt x="1778107" y="4401426"/>
                </a:cubicBezTo>
                <a:cubicBezTo>
                  <a:pt x="1767072" y="4401661"/>
                  <a:pt x="1756436" y="4407359"/>
                  <a:pt x="1746195" y="4418519"/>
                </a:cubicBezTo>
                <a:cubicBezTo>
                  <a:pt x="1735955" y="4429679"/>
                  <a:pt x="1728848" y="4444892"/>
                  <a:pt x="1724871" y="4464158"/>
                </a:cubicBezTo>
                <a:lnTo>
                  <a:pt x="1708332" y="4551559"/>
                </a:lnTo>
                <a:lnTo>
                  <a:pt x="1680147" y="4551559"/>
                </a:lnTo>
                <a:lnTo>
                  <a:pt x="1699179" y="4451470"/>
                </a:lnTo>
                <a:cubicBezTo>
                  <a:pt x="1699883" y="4447785"/>
                  <a:pt x="1700412" y="4444231"/>
                  <a:pt x="1700764" y="4440810"/>
                </a:cubicBezTo>
                <a:cubicBezTo>
                  <a:pt x="1701117" y="4437388"/>
                  <a:pt x="1701293" y="4434011"/>
                  <a:pt x="1701293" y="4430677"/>
                </a:cubicBezTo>
                <a:cubicBezTo>
                  <a:pt x="1701581" y="4423137"/>
                  <a:pt x="1700038" y="4416456"/>
                  <a:pt x="1696668" y="4410633"/>
                </a:cubicBezTo>
                <a:cubicBezTo>
                  <a:pt x="1693298" y="4404811"/>
                  <a:pt x="1686383" y="4401742"/>
                  <a:pt x="1675920" y="4401426"/>
                </a:cubicBezTo>
                <a:cubicBezTo>
                  <a:pt x="1664656" y="4401845"/>
                  <a:pt x="1653702" y="4408056"/>
                  <a:pt x="1643056" y="4420061"/>
                </a:cubicBezTo>
                <a:cubicBezTo>
                  <a:pt x="1632409" y="4432065"/>
                  <a:pt x="1625155" y="4447351"/>
                  <a:pt x="1621293" y="4465920"/>
                </a:cubicBezTo>
                <a:lnTo>
                  <a:pt x="1605435" y="4551559"/>
                </a:lnTo>
                <a:lnTo>
                  <a:pt x="1576888" y="4551559"/>
                </a:lnTo>
                <a:lnTo>
                  <a:pt x="1599796" y="4430709"/>
                </a:lnTo>
                <a:cubicBezTo>
                  <a:pt x="1603260" y="4411683"/>
                  <a:pt x="1605846" y="4395123"/>
                  <a:pt x="1607549" y="4381030"/>
                </a:cubicBezTo>
                <a:lnTo>
                  <a:pt x="1633277" y="4381030"/>
                </a:lnTo>
                <a:lnTo>
                  <a:pt x="1628695" y="4413056"/>
                </a:lnTo>
                <a:lnTo>
                  <a:pt x="1629752" y="4413056"/>
                </a:lnTo>
                <a:cubicBezTo>
                  <a:pt x="1637777" y="4401239"/>
                  <a:pt x="1646926" y="4392307"/>
                  <a:pt x="1657196" y="4386258"/>
                </a:cubicBezTo>
                <a:cubicBezTo>
                  <a:pt x="1667469" y="4380210"/>
                  <a:pt x="1678291" y="4377174"/>
                  <a:pt x="1689664" y="4377153"/>
                </a:cubicBezTo>
                <a:close/>
                <a:moveTo>
                  <a:pt x="1515022" y="4377153"/>
                </a:moveTo>
                <a:cubicBezTo>
                  <a:pt x="1523284" y="4377189"/>
                  <a:pt x="1531484" y="4377820"/>
                  <a:pt x="1539621" y="4379045"/>
                </a:cubicBezTo>
                <a:cubicBezTo>
                  <a:pt x="1547758" y="4380270"/>
                  <a:pt x="1554819" y="4381871"/>
                  <a:pt x="1560803" y="4383848"/>
                </a:cubicBezTo>
                <a:lnTo>
                  <a:pt x="1543535" y="4472637"/>
                </a:lnTo>
                <a:cubicBezTo>
                  <a:pt x="1540716" y="4487684"/>
                  <a:pt x="1538689" y="4502159"/>
                  <a:pt x="1537456" y="4516061"/>
                </a:cubicBezTo>
                <a:cubicBezTo>
                  <a:pt x="1536222" y="4529964"/>
                  <a:pt x="1535782" y="4541797"/>
                  <a:pt x="1536134" y="4551559"/>
                </a:cubicBezTo>
                <a:lnTo>
                  <a:pt x="1509041" y="4551559"/>
                </a:lnTo>
                <a:cubicBezTo>
                  <a:pt x="1509070" y="4546353"/>
                  <a:pt x="1509452" y="4539937"/>
                  <a:pt x="1510184" y="4532313"/>
                </a:cubicBezTo>
                <a:cubicBezTo>
                  <a:pt x="1510917" y="4524688"/>
                  <a:pt x="1511826" y="4516431"/>
                  <a:pt x="1512911" y="4507542"/>
                </a:cubicBezTo>
                <a:lnTo>
                  <a:pt x="1512208" y="4507542"/>
                </a:lnTo>
                <a:cubicBezTo>
                  <a:pt x="1502793" y="4524951"/>
                  <a:pt x="1492452" y="4537337"/>
                  <a:pt x="1481183" y="4544700"/>
                </a:cubicBezTo>
                <a:cubicBezTo>
                  <a:pt x="1469915" y="4552064"/>
                  <a:pt x="1458162" y="4555642"/>
                  <a:pt x="1445923" y="4555436"/>
                </a:cubicBezTo>
                <a:cubicBezTo>
                  <a:pt x="1430780" y="4555115"/>
                  <a:pt x="1418877" y="4549777"/>
                  <a:pt x="1410215" y="4539421"/>
                </a:cubicBezTo>
                <a:cubicBezTo>
                  <a:pt x="1401553" y="4529066"/>
                  <a:pt x="1397138" y="4515619"/>
                  <a:pt x="1396970" y="4499081"/>
                </a:cubicBezTo>
                <a:cubicBezTo>
                  <a:pt x="1397050" y="4478930"/>
                  <a:pt x="1401742" y="4459619"/>
                  <a:pt x="1411045" y="4441147"/>
                </a:cubicBezTo>
                <a:cubicBezTo>
                  <a:pt x="1420349" y="4422675"/>
                  <a:pt x="1433785" y="4407493"/>
                  <a:pt x="1451355" y="4395602"/>
                </a:cubicBezTo>
                <a:cubicBezTo>
                  <a:pt x="1468923" y="4383711"/>
                  <a:pt x="1490147" y="4377562"/>
                  <a:pt x="1515022" y="4377153"/>
                </a:cubicBezTo>
                <a:close/>
                <a:moveTo>
                  <a:pt x="979165" y="4377153"/>
                </a:moveTo>
                <a:cubicBezTo>
                  <a:pt x="989908" y="4376888"/>
                  <a:pt x="999679" y="4380320"/>
                  <a:pt x="1008479" y="4387448"/>
                </a:cubicBezTo>
                <a:cubicBezTo>
                  <a:pt x="1017278" y="4394576"/>
                  <a:pt x="1021942" y="4406989"/>
                  <a:pt x="1022470" y="4424686"/>
                </a:cubicBezTo>
                <a:cubicBezTo>
                  <a:pt x="1022448" y="4428497"/>
                  <a:pt x="1022140" y="4432858"/>
                  <a:pt x="1021546" y="4437770"/>
                </a:cubicBezTo>
                <a:cubicBezTo>
                  <a:pt x="1020952" y="4442682"/>
                  <a:pt x="1020204" y="4447484"/>
                  <a:pt x="1019302" y="4452175"/>
                </a:cubicBezTo>
                <a:lnTo>
                  <a:pt x="1000299" y="4551559"/>
                </a:lnTo>
                <a:lnTo>
                  <a:pt x="971060" y="4551559"/>
                </a:lnTo>
                <a:lnTo>
                  <a:pt x="989738" y="4453233"/>
                </a:lnTo>
                <a:cubicBezTo>
                  <a:pt x="990458" y="4449833"/>
                  <a:pt x="991045" y="4446236"/>
                  <a:pt x="991500" y="4442440"/>
                </a:cubicBezTo>
                <a:cubicBezTo>
                  <a:pt x="991955" y="4438644"/>
                  <a:pt x="992191" y="4434958"/>
                  <a:pt x="992205" y="4431382"/>
                </a:cubicBezTo>
                <a:cubicBezTo>
                  <a:pt x="992345" y="4422579"/>
                  <a:pt x="990392" y="4415428"/>
                  <a:pt x="986346" y="4409928"/>
                </a:cubicBezTo>
                <a:cubicBezTo>
                  <a:pt x="982301" y="4404429"/>
                  <a:pt x="975325" y="4401595"/>
                  <a:pt x="965421" y="4401426"/>
                </a:cubicBezTo>
                <a:cubicBezTo>
                  <a:pt x="958300" y="4401474"/>
                  <a:pt x="950769" y="4404158"/>
                  <a:pt x="942826" y="4409480"/>
                </a:cubicBezTo>
                <a:cubicBezTo>
                  <a:pt x="934884" y="4414801"/>
                  <a:pt x="927666" y="4422472"/>
                  <a:pt x="921172" y="4432492"/>
                </a:cubicBezTo>
                <a:cubicBezTo>
                  <a:pt x="914678" y="4442512"/>
                  <a:pt x="910044" y="4454595"/>
                  <a:pt x="907271" y="4468739"/>
                </a:cubicBezTo>
                <a:lnTo>
                  <a:pt x="891764" y="4551559"/>
                </a:lnTo>
                <a:lnTo>
                  <a:pt x="862513" y="4551559"/>
                </a:lnTo>
                <a:lnTo>
                  <a:pt x="885420" y="4430709"/>
                </a:lnTo>
                <a:cubicBezTo>
                  <a:pt x="887322" y="4421196"/>
                  <a:pt x="888893" y="4412300"/>
                  <a:pt x="890134" y="4404020"/>
                </a:cubicBezTo>
                <a:cubicBezTo>
                  <a:pt x="891375" y="4395740"/>
                  <a:pt x="892506" y="4388076"/>
                  <a:pt x="893526" y="4381030"/>
                </a:cubicBezTo>
                <a:lnTo>
                  <a:pt x="919605" y="4381030"/>
                </a:lnTo>
                <a:lnTo>
                  <a:pt x="915376" y="4414466"/>
                </a:lnTo>
                <a:lnTo>
                  <a:pt x="916081" y="4414466"/>
                </a:lnTo>
                <a:cubicBezTo>
                  <a:pt x="923776" y="4402435"/>
                  <a:pt x="933056" y="4393223"/>
                  <a:pt x="943923" y="4386830"/>
                </a:cubicBezTo>
                <a:cubicBezTo>
                  <a:pt x="954789" y="4380437"/>
                  <a:pt x="966537" y="4377211"/>
                  <a:pt x="979165" y="4377153"/>
                </a:cubicBezTo>
                <a:close/>
                <a:moveTo>
                  <a:pt x="603814" y="4377153"/>
                </a:moveTo>
                <a:cubicBezTo>
                  <a:pt x="616783" y="4377394"/>
                  <a:pt x="626495" y="4381045"/>
                  <a:pt x="632947" y="4388105"/>
                </a:cubicBezTo>
                <a:cubicBezTo>
                  <a:pt x="639400" y="4395166"/>
                  <a:pt x="642949" y="4404188"/>
                  <a:pt x="643594" y="4415171"/>
                </a:cubicBezTo>
                <a:cubicBezTo>
                  <a:pt x="651234" y="4402824"/>
                  <a:pt x="660373" y="4393451"/>
                  <a:pt x="671011" y="4387050"/>
                </a:cubicBezTo>
                <a:cubicBezTo>
                  <a:pt x="681649" y="4380649"/>
                  <a:pt x="693433" y="4377350"/>
                  <a:pt x="706363" y="4377153"/>
                </a:cubicBezTo>
                <a:cubicBezTo>
                  <a:pt x="716711" y="4377013"/>
                  <a:pt x="726044" y="4380459"/>
                  <a:pt x="734360" y="4387491"/>
                </a:cubicBezTo>
                <a:cubicBezTo>
                  <a:pt x="742676" y="4394524"/>
                  <a:pt x="747076" y="4405982"/>
                  <a:pt x="747559" y="4421867"/>
                </a:cubicBezTo>
                <a:cubicBezTo>
                  <a:pt x="747552" y="4426023"/>
                  <a:pt x="747302" y="4430663"/>
                  <a:pt x="746811" y="4435788"/>
                </a:cubicBezTo>
                <a:cubicBezTo>
                  <a:pt x="746320" y="4440912"/>
                  <a:pt x="745631" y="4445905"/>
                  <a:pt x="744743" y="4450766"/>
                </a:cubicBezTo>
                <a:lnTo>
                  <a:pt x="725741" y="4551559"/>
                </a:lnTo>
                <a:lnTo>
                  <a:pt x="697194" y="4551559"/>
                </a:lnTo>
                <a:lnTo>
                  <a:pt x="715531" y="4453233"/>
                </a:lnTo>
                <a:cubicBezTo>
                  <a:pt x="716251" y="4449973"/>
                  <a:pt x="716839" y="4446360"/>
                  <a:pt x="717294" y="4442396"/>
                </a:cubicBezTo>
                <a:cubicBezTo>
                  <a:pt x="717750" y="4438431"/>
                  <a:pt x="717985" y="4434642"/>
                  <a:pt x="718000" y="4431030"/>
                </a:cubicBezTo>
                <a:cubicBezTo>
                  <a:pt x="718117" y="4421933"/>
                  <a:pt x="716207" y="4414752"/>
                  <a:pt x="712269" y="4409488"/>
                </a:cubicBezTo>
                <a:cubicBezTo>
                  <a:pt x="708331" y="4404224"/>
                  <a:pt x="701661" y="4401536"/>
                  <a:pt x="692257" y="4401426"/>
                </a:cubicBezTo>
                <a:cubicBezTo>
                  <a:pt x="681222" y="4401661"/>
                  <a:pt x="670585" y="4407359"/>
                  <a:pt x="660345" y="4418519"/>
                </a:cubicBezTo>
                <a:cubicBezTo>
                  <a:pt x="650105" y="4429679"/>
                  <a:pt x="642996" y="4444892"/>
                  <a:pt x="639019" y="4464158"/>
                </a:cubicBezTo>
                <a:lnTo>
                  <a:pt x="622481" y="4551559"/>
                </a:lnTo>
                <a:lnTo>
                  <a:pt x="594298" y="4551559"/>
                </a:lnTo>
                <a:lnTo>
                  <a:pt x="613329" y="4451470"/>
                </a:lnTo>
                <a:cubicBezTo>
                  <a:pt x="614034" y="4447785"/>
                  <a:pt x="614563" y="4444231"/>
                  <a:pt x="614915" y="4440810"/>
                </a:cubicBezTo>
                <a:cubicBezTo>
                  <a:pt x="615268" y="4437388"/>
                  <a:pt x="615444" y="4434011"/>
                  <a:pt x="615444" y="4430677"/>
                </a:cubicBezTo>
                <a:cubicBezTo>
                  <a:pt x="615730" y="4423137"/>
                  <a:pt x="614188" y="4416456"/>
                  <a:pt x="610818" y="4410633"/>
                </a:cubicBezTo>
                <a:cubicBezTo>
                  <a:pt x="607448" y="4404811"/>
                  <a:pt x="600532" y="4401742"/>
                  <a:pt x="590069" y="4401426"/>
                </a:cubicBezTo>
                <a:cubicBezTo>
                  <a:pt x="578806" y="4401845"/>
                  <a:pt x="567852" y="4408056"/>
                  <a:pt x="557206" y="4420061"/>
                </a:cubicBezTo>
                <a:cubicBezTo>
                  <a:pt x="546559" y="4432065"/>
                  <a:pt x="539305" y="4447351"/>
                  <a:pt x="535443" y="4465920"/>
                </a:cubicBezTo>
                <a:lnTo>
                  <a:pt x="519584" y="4551559"/>
                </a:lnTo>
                <a:lnTo>
                  <a:pt x="491038" y="4551559"/>
                </a:lnTo>
                <a:lnTo>
                  <a:pt x="513945" y="4430709"/>
                </a:lnTo>
                <a:cubicBezTo>
                  <a:pt x="517411" y="4411683"/>
                  <a:pt x="519995" y="4395123"/>
                  <a:pt x="521699" y="4381030"/>
                </a:cubicBezTo>
                <a:lnTo>
                  <a:pt x="547426" y="4381030"/>
                </a:lnTo>
                <a:lnTo>
                  <a:pt x="542844" y="4413056"/>
                </a:lnTo>
                <a:lnTo>
                  <a:pt x="543901" y="4413056"/>
                </a:lnTo>
                <a:cubicBezTo>
                  <a:pt x="551927" y="4401239"/>
                  <a:pt x="561075" y="4392307"/>
                  <a:pt x="571347" y="4386258"/>
                </a:cubicBezTo>
                <a:cubicBezTo>
                  <a:pt x="581618" y="4380210"/>
                  <a:pt x="592441" y="4377174"/>
                  <a:pt x="603814" y="4377153"/>
                </a:cubicBezTo>
                <a:close/>
                <a:moveTo>
                  <a:pt x="276773" y="4377153"/>
                </a:moveTo>
                <a:cubicBezTo>
                  <a:pt x="285035" y="4377189"/>
                  <a:pt x="293234" y="4377820"/>
                  <a:pt x="301372" y="4379045"/>
                </a:cubicBezTo>
                <a:cubicBezTo>
                  <a:pt x="309509" y="4380270"/>
                  <a:pt x="316570" y="4381871"/>
                  <a:pt x="322554" y="4383848"/>
                </a:cubicBezTo>
                <a:lnTo>
                  <a:pt x="305285" y="4472637"/>
                </a:lnTo>
                <a:cubicBezTo>
                  <a:pt x="302465" y="4487684"/>
                  <a:pt x="300439" y="4502159"/>
                  <a:pt x="299206" y="4516061"/>
                </a:cubicBezTo>
                <a:cubicBezTo>
                  <a:pt x="297973" y="4529964"/>
                  <a:pt x="297532" y="4541797"/>
                  <a:pt x="297884" y="4551559"/>
                </a:cubicBezTo>
                <a:lnTo>
                  <a:pt x="270791" y="4551559"/>
                </a:lnTo>
                <a:cubicBezTo>
                  <a:pt x="270821" y="4546353"/>
                  <a:pt x="271202" y="4539937"/>
                  <a:pt x="271935" y="4532313"/>
                </a:cubicBezTo>
                <a:cubicBezTo>
                  <a:pt x="272668" y="4524688"/>
                  <a:pt x="273577" y="4516431"/>
                  <a:pt x="274662" y="4507542"/>
                </a:cubicBezTo>
                <a:lnTo>
                  <a:pt x="273958" y="4507542"/>
                </a:lnTo>
                <a:cubicBezTo>
                  <a:pt x="264544" y="4524951"/>
                  <a:pt x="254202" y="4537337"/>
                  <a:pt x="242934" y="4544700"/>
                </a:cubicBezTo>
                <a:cubicBezTo>
                  <a:pt x="231665" y="4552064"/>
                  <a:pt x="219912" y="4555642"/>
                  <a:pt x="207673" y="4555436"/>
                </a:cubicBezTo>
                <a:cubicBezTo>
                  <a:pt x="192530" y="4555115"/>
                  <a:pt x="180628" y="4549777"/>
                  <a:pt x="171966" y="4539421"/>
                </a:cubicBezTo>
                <a:cubicBezTo>
                  <a:pt x="163303" y="4529066"/>
                  <a:pt x="158888" y="4515619"/>
                  <a:pt x="158720" y="4499081"/>
                </a:cubicBezTo>
                <a:cubicBezTo>
                  <a:pt x="158800" y="4478930"/>
                  <a:pt x="163492" y="4459619"/>
                  <a:pt x="172796" y="4441147"/>
                </a:cubicBezTo>
                <a:cubicBezTo>
                  <a:pt x="182099" y="4422675"/>
                  <a:pt x="195536" y="4407493"/>
                  <a:pt x="213105" y="4395602"/>
                </a:cubicBezTo>
                <a:cubicBezTo>
                  <a:pt x="230674" y="4383711"/>
                  <a:pt x="251897" y="4377562"/>
                  <a:pt x="276773" y="4377153"/>
                </a:cubicBezTo>
                <a:close/>
                <a:moveTo>
                  <a:pt x="7422184" y="4352483"/>
                </a:moveTo>
                <a:cubicBezTo>
                  <a:pt x="7423225" y="4355530"/>
                  <a:pt x="7423958" y="4358775"/>
                  <a:pt x="7424383" y="4362219"/>
                </a:cubicBezTo>
                <a:cubicBezTo>
                  <a:pt x="7424808" y="4365662"/>
                  <a:pt x="7425013" y="4368996"/>
                  <a:pt x="7424999" y="4372219"/>
                </a:cubicBezTo>
                <a:cubicBezTo>
                  <a:pt x="7424905" y="4383799"/>
                  <a:pt x="7421663" y="4392777"/>
                  <a:pt x="7415274" y="4399154"/>
                </a:cubicBezTo>
                <a:cubicBezTo>
                  <a:pt x="7408886" y="4405531"/>
                  <a:pt x="7399915" y="4408520"/>
                  <a:pt x="7388361" y="4408122"/>
                </a:cubicBezTo>
                <a:cubicBezTo>
                  <a:pt x="7391697" y="4413631"/>
                  <a:pt x="7394175" y="4419801"/>
                  <a:pt x="7395795" y="4426632"/>
                </a:cubicBezTo>
                <a:cubicBezTo>
                  <a:pt x="7397415" y="4433462"/>
                  <a:pt x="7398222" y="4440690"/>
                  <a:pt x="7398214" y="4448314"/>
                </a:cubicBezTo>
                <a:cubicBezTo>
                  <a:pt x="7398106" y="4466174"/>
                  <a:pt x="7394176" y="4483214"/>
                  <a:pt x="7386424" y="4499433"/>
                </a:cubicBezTo>
                <a:cubicBezTo>
                  <a:pt x="7378673" y="4515653"/>
                  <a:pt x="7367748" y="4528954"/>
                  <a:pt x="7353649" y="4539337"/>
                </a:cubicBezTo>
                <a:cubicBezTo>
                  <a:pt x="7339551" y="4549720"/>
                  <a:pt x="7322928" y="4555086"/>
                  <a:pt x="7303781" y="4555436"/>
                </a:cubicBezTo>
                <a:cubicBezTo>
                  <a:pt x="7282347" y="4554917"/>
                  <a:pt x="7265919" y="4548036"/>
                  <a:pt x="7254496" y="4534794"/>
                </a:cubicBezTo>
                <a:cubicBezTo>
                  <a:pt x="7243074" y="4521552"/>
                  <a:pt x="7237309" y="4505064"/>
                  <a:pt x="7237200" y="4485332"/>
                </a:cubicBezTo>
                <a:cubicBezTo>
                  <a:pt x="7237341" y="4466349"/>
                  <a:pt x="7241401" y="4448696"/>
                  <a:pt x="7249382" y="4432372"/>
                </a:cubicBezTo>
                <a:cubicBezTo>
                  <a:pt x="7257363" y="4416048"/>
                  <a:pt x="7268418" y="4402838"/>
                  <a:pt x="7282549" y="4392743"/>
                </a:cubicBezTo>
                <a:cubicBezTo>
                  <a:pt x="7296680" y="4382647"/>
                  <a:pt x="7313042" y="4377450"/>
                  <a:pt x="7331634" y="4377153"/>
                </a:cubicBezTo>
                <a:cubicBezTo>
                  <a:pt x="7337085" y="4377160"/>
                  <a:pt x="7342227" y="4377673"/>
                  <a:pt x="7347060" y="4378693"/>
                </a:cubicBezTo>
                <a:cubicBezTo>
                  <a:pt x="7351893" y="4379713"/>
                  <a:pt x="7356506" y="4381197"/>
                  <a:pt x="7360899" y="4383144"/>
                </a:cubicBezTo>
                <a:cubicBezTo>
                  <a:pt x="7364549" y="4384870"/>
                  <a:pt x="7368351" y="4386617"/>
                  <a:pt x="7372304" y="4388386"/>
                </a:cubicBezTo>
                <a:cubicBezTo>
                  <a:pt x="7376256" y="4390156"/>
                  <a:pt x="7380671" y="4391110"/>
                  <a:pt x="7385546" y="4391250"/>
                </a:cubicBezTo>
                <a:cubicBezTo>
                  <a:pt x="7390856" y="4391243"/>
                  <a:pt x="7394940" y="4389759"/>
                  <a:pt x="7397799" y="4386800"/>
                </a:cubicBezTo>
                <a:cubicBezTo>
                  <a:pt x="7400658" y="4383842"/>
                  <a:pt x="7402104" y="4379451"/>
                  <a:pt x="7402135" y="4373629"/>
                </a:cubicBezTo>
                <a:cubicBezTo>
                  <a:pt x="7402135" y="4371125"/>
                  <a:pt x="7401868" y="4368379"/>
                  <a:pt x="7401333" y="4365391"/>
                </a:cubicBezTo>
                <a:cubicBezTo>
                  <a:pt x="7400799" y="4362403"/>
                  <a:pt x="7399996" y="4359392"/>
                  <a:pt x="7398927" y="4356360"/>
                </a:cubicBezTo>
                <a:close/>
                <a:moveTo>
                  <a:pt x="8879509" y="4352461"/>
                </a:moveTo>
                <a:cubicBezTo>
                  <a:pt x="8880550" y="4355509"/>
                  <a:pt x="8881283" y="4358757"/>
                  <a:pt x="8881708" y="4362202"/>
                </a:cubicBezTo>
                <a:cubicBezTo>
                  <a:pt x="8882133" y="4365647"/>
                  <a:pt x="8882338" y="4368983"/>
                  <a:pt x="8882324" y="4372208"/>
                </a:cubicBezTo>
                <a:cubicBezTo>
                  <a:pt x="8882229" y="4383793"/>
                  <a:pt x="8878988" y="4392775"/>
                  <a:pt x="8872599" y="4399153"/>
                </a:cubicBezTo>
                <a:cubicBezTo>
                  <a:pt x="8866211" y="4405531"/>
                  <a:pt x="8857240" y="4408521"/>
                  <a:pt x="8845686" y="4408122"/>
                </a:cubicBezTo>
                <a:cubicBezTo>
                  <a:pt x="8849022" y="4413631"/>
                  <a:pt x="8851499" y="4419801"/>
                  <a:pt x="8853120" y="4426632"/>
                </a:cubicBezTo>
                <a:cubicBezTo>
                  <a:pt x="8854740" y="4433462"/>
                  <a:pt x="8855546" y="4440690"/>
                  <a:pt x="8855539" y="4448314"/>
                </a:cubicBezTo>
                <a:cubicBezTo>
                  <a:pt x="8855431" y="4466174"/>
                  <a:pt x="8851501" y="4483214"/>
                  <a:pt x="8843749" y="4499433"/>
                </a:cubicBezTo>
                <a:cubicBezTo>
                  <a:pt x="8835997" y="4515653"/>
                  <a:pt x="8825072" y="4528954"/>
                  <a:pt x="8810974" y="4539337"/>
                </a:cubicBezTo>
                <a:cubicBezTo>
                  <a:pt x="8796876" y="4549720"/>
                  <a:pt x="8780252" y="4555086"/>
                  <a:pt x="8761105" y="4555436"/>
                </a:cubicBezTo>
                <a:cubicBezTo>
                  <a:pt x="8739672" y="4554917"/>
                  <a:pt x="8723244" y="4548036"/>
                  <a:pt x="8711821" y="4534794"/>
                </a:cubicBezTo>
                <a:cubicBezTo>
                  <a:pt x="8700399" y="4521552"/>
                  <a:pt x="8694633" y="4505064"/>
                  <a:pt x="8694525" y="4485332"/>
                </a:cubicBezTo>
                <a:cubicBezTo>
                  <a:pt x="8694666" y="4466349"/>
                  <a:pt x="8698726" y="4448696"/>
                  <a:pt x="8706707" y="4432372"/>
                </a:cubicBezTo>
                <a:cubicBezTo>
                  <a:pt x="8714687" y="4416048"/>
                  <a:pt x="8725743" y="4402838"/>
                  <a:pt x="8739874" y="4392743"/>
                </a:cubicBezTo>
                <a:cubicBezTo>
                  <a:pt x="8754005" y="4382647"/>
                  <a:pt x="8770366" y="4377450"/>
                  <a:pt x="8788959" y="4377153"/>
                </a:cubicBezTo>
                <a:cubicBezTo>
                  <a:pt x="8794409" y="4377160"/>
                  <a:pt x="8799551" y="4377673"/>
                  <a:pt x="8804385" y="4378693"/>
                </a:cubicBezTo>
                <a:cubicBezTo>
                  <a:pt x="8809218" y="4379712"/>
                  <a:pt x="8813831" y="4381194"/>
                  <a:pt x="8818223" y="4383139"/>
                </a:cubicBezTo>
                <a:cubicBezTo>
                  <a:pt x="8821874" y="4384866"/>
                  <a:pt x="8825675" y="4386614"/>
                  <a:pt x="8829629" y="4388385"/>
                </a:cubicBezTo>
                <a:cubicBezTo>
                  <a:pt x="8833581" y="4390155"/>
                  <a:pt x="8837995" y="4391110"/>
                  <a:pt x="8842871" y="4391250"/>
                </a:cubicBezTo>
                <a:cubicBezTo>
                  <a:pt x="8848180" y="4391243"/>
                  <a:pt x="8852265" y="4389758"/>
                  <a:pt x="8855124" y="4386798"/>
                </a:cubicBezTo>
                <a:cubicBezTo>
                  <a:pt x="8857983" y="4383837"/>
                  <a:pt x="8859428" y="4379444"/>
                  <a:pt x="8859460" y="4373618"/>
                </a:cubicBezTo>
                <a:cubicBezTo>
                  <a:pt x="8859460" y="4371113"/>
                  <a:pt x="8859192" y="4368366"/>
                  <a:pt x="8858658" y="4365376"/>
                </a:cubicBezTo>
                <a:cubicBezTo>
                  <a:pt x="8858123" y="4362386"/>
                  <a:pt x="8857321" y="4359374"/>
                  <a:pt x="8856252" y="4356340"/>
                </a:cubicBezTo>
                <a:close/>
                <a:moveTo>
                  <a:pt x="9522609" y="4342968"/>
                </a:moveTo>
                <a:cubicBezTo>
                  <a:pt x="9523341" y="4345302"/>
                  <a:pt x="9523987" y="4347946"/>
                  <a:pt x="9524544" y="4350897"/>
                </a:cubicBezTo>
                <a:cubicBezTo>
                  <a:pt x="9525101" y="4353849"/>
                  <a:pt x="9525394" y="4356844"/>
                  <a:pt x="9525423" y="4359884"/>
                </a:cubicBezTo>
                <a:cubicBezTo>
                  <a:pt x="9525453" y="4371514"/>
                  <a:pt x="9522051" y="4380852"/>
                  <a:pt x="9515217" y="4387900"/>
                </a:cubicBezTo>
                <a:cubicBezTo>
                  <a:pt x="9508382" y="4394947"/>
                  <a:pt x="9497934" y="4398647"/>
                  <a:pt x="9483872" y="4398999"/>
                </a:cubicBezTo>
                <a:lnTo>
                  <a:pt x="9464128" y="4501880"/>
                </a:lnTo>
                <a:cubicBezTo>
                  <a:pt x="9462372" y="4511393"/>
                  <a:pt x="9460859" y="4520290"/>
                  <a:pt x="9459589" y="4528569"/>
                </a:cubicBezTo>
                <a:cubicBezTo>
                  <a:pt x="9458318" y="4536849"/>
                  <a:pt x="9457245" y="4544513"/>
                  <a:pt x="9456372" y="4551559"/>
                </a:cubicBezTo>
                <a:lnTo>
                  <a:pt x="9429929" y="4551559"/>
                </a:lnTo>
                <a:lnTo>
                  <a:pt x="9434521" y="4519533"/>
                </a:lnTo>
                <a:lnTo>
                  <a:pt x="9433815" y="4519533"/>
                </a:lnTo>
                <a:cubicBezTo>
                  <a:pt x="9426082" y="4530734"/>
                  <a:pt x="9416960" y="4539491"/>
                  <a:pt x="9406450" y="4545803"/>
                </a:cubicBezTo>
                <a:cubicBezTo>
                  <a:pt x="9395940" y="4552115"/>
                  <a:pt x="9384967" y="4555326"/>
                  <a:pt x="9373532" y="4555436"/>
                </a:cubicBezTo>
                <a:cubicBezTo>
                  <a:pt x="9362112" y="4555803"/>
                  <a:pt x="9351928" y="4552430"/>
                  <a:pt x="9342981" y="4545316"/>
                </a:cubicBezTo>
                <a:cubicBezTo>
                  <a:pt x="9334034" y="4538203"/>
                  <a:pt x="9329311" y="4525144"/>
                  <a:pt x="9328814" y="4506141"/>
                </a:cubicBezTo>
                <a:cubicBezTo>
                  <a:pt x="9328814" y="4502110"/>
                  <a:pt x="9329078" y="4497748"/>
                  <a:pt x="9329606" y="4493057"/>
                </a:cubicBezTo>
                <a:cubicBezTo>
                  <a:pt x="9330133" y="4488365"/>
                  <a:pt x="9330925" y="4483211"/>
                  <a:pt x="9331981" y="4477594"/>
                </a:cubicBezTo>
                <a:lnTo>
                  <a:pt x="9350279" y="4381030"/>
                </a:lnTo>
                <a:lnTo>
                  <a:pt x="9379525" y="4381030"/>
                </a:lnTo>
                <a:lnTo>
                  <a:pt x="9361546" y="4476184"/>
                </a:lnTo>
                <a:cubicBezTo>
                  <a:pt x="9360489" y="4480927"/>
                  <a:pt x="9359696" y="4485362"/>
                  <a:pt x="9359167" y="4489488"/>
                </a:cubicBezTo>
                <a:cubicBezTo>
                  <a:pt x="9358638" y="4493615"/>
                  <a:pt x="9358374" y="4497521"/>
                  <a:pt x="9358374" y="4501207"/>
                </a:cubicBezTo>
                <a:cubicBezTo>
                  <a:pt x="9358263" y="4510149"/>
                  <a:pt x="9360335" y="4517286"/>
                  <a:pt x="9364587" y="4522616"/>
                </a:cubicBezTo>
                <a:cubicBezTo>
                  <a:pt x="9368839" y="4527947"/>
                  <a:pt x="9375934" y="4530678"/>
                  <a:pt x="9385871" y="4530810"/>
                </a:cubicBezTo>
                <a:cubicBezTo>
                  <a:pt x="9396990" y="4530568"/>
                  <a:pt x="9407978" y="4524885"/>
                  <a:pt x="9418833" y="4513762"/>
                </a:cubicBezTo>
                <a:cubicBezTo>
                  <a:pt x="9429688" y="4502638"/>
                  <a:pt x="9437150" y="4487528"/>
                  <a:pt x="9441219" y="4468431"/>
                </a:cubicBezTo>
                <a:lnTo>
                  <a:pt x="9457787" y="4381030"/>
                </a:lnTo>
                <a:lnTo>
                  <a:pt x="9481760" y="4381030"/>
                </a:lnTo>
                <a:cubicBezTo>
                  <a:pt x="9488964" y="4381008"/>
                  <a:pt x="9494297" y="4379378"/>
                  <a:pt x="9497756" y="4376140"/>
                </a:cubicBezTo>
                <a:cubicBezTo>
                  <a:pt x="9501215" y="4372902"/>
                  <a:pt x="9502934" y="4368188"/>
                  <a:pt x="9502912" y="4361999"/>
                </a:cubicBezTo>
                <a:cubicBezTo>
                  <a:pt x="9502890" y="4359341"/>
                  <a:pt x="9502581" y="4356727"/>
                  <a:pt x="9501986" y="4354157"/>
                </a:cubicBezTo>
                <a:cubicBezTo>
                  <a:pt x="9501392" y="4351588"/>
                  <a:pt x="9500642" y="4349150"/>
                  <a:pt x="9499739" y="4346844"/>
                </a:cubicBezTo>
                <a:close/>
                <a:moveTo>
                  <a:pt x="7246134" y="4342968"/>
                </a:moveTo>
                <a:cubicBezTo>
                  <a:pt x="7246867" y="4345302"/>
                  <a:pt x="7247512" y="4347946"/>
                  <a:pt x="7248069" y="4350897"/>
                </a:cubicBezTo>
                <a:cubicBezTo>
                  <a:pt x="7248626" y="4353849"/>
                  <a:pt x="7248919" y="4356844"/>
                  <a:pt x="7248948" y="4359884"/>
                </a:cubicBezTo>
                <a:cubicBezTo>
                  <a:pt x="7248978" y="4371514"/>
                  <a:pt x="7245577" y="4380852"/>
                  <a:pt x="7238742" y="4387900"/>
                </a:cubicBezTo>
                <a:cubicBezTo>
                  <a:pt x="7231908" y="4394947"/>
                  <a:pt x="7221461" y="4398647"/>
                  <a:pt x="7207400" y="4398999"/>
                </a:cubicBezTo>
                <a:lnTo>
                  <a:pt x="7187659" y="4501880"/>
                </a:lnTo>
                <a:cubicBezTo>
                  <a:pt x="7185903" y="4511393"/>
                  <a:pt x="7184390" y="4520290"/>
                  <a:pt x="7183119" y="4528569"/>
                </a:cubicBezTo>
                <a:cubicBezTo>
                  <a:pt x="7181849" y="4536849"/>
                  <a:pt x="7180777" y="4544513"/>
                  <a:pt x="7179903" y="4551559"/>
                </a:cubicBezTo>
                <a:lnTo>
                  <a:pt x="7153462" y="4551559"/>
                </a:lnTo>
                <a:lnTo>
                  <a:pt x="7158045" y="4519533"/>
                </a:lnTo>
                <a:lnTo>
                  <a:pt x="7157341" y="4519533"/>
                </a:lnTo>
                <a:cubicBezTo>
                  <a:pt x="7149607" y="4530734"/>
                  <a:pt x="7140485" y="4539491"/>
                  <a:pt x="7129975" y="4545803"/>
                </a:cubicBezTo>
                <a:cubicBezTo>
                  <a:pt x="7119465" y="4552115"/>
                  <a:pt x="7108493" y="4555326"/>
                  <a:pt x="7097057" y="4555436"/>
                </a:cubicBezTo>
                <a:cubicBezTo>
                  <a:pt x="7085637" y="4555803"/>
                  <a:pt x="7075453" y="4552430"/>
                  <a:pt x="7066506" y="4545316"/>
                </a:cubicBezTo>
                <a:cubicBezTo>
                  <a:pt x="7057560" y="4538203"/>
                  <a:pt x="7052837" y="4525144"/>
                  <a:pt x="7052339" y="4506141"/>
                </a:cubicBezTo>
                <a:cubicBezTo>
                  <a:pt x="7052339" y="4502110"/>
                  <a:pt x="7052603" y="4497748"/>
                  <a:pt x="7053131" y="4493057"/>
                </a:cubicBezTo>
                <a:cubicBezTo>
                  <a:pt x="7053659" y="4488365"/>
                  <a:pt x="7054451" y="4483211"/>
                  <a:pt x="7055506" y="4477594"/>
                </a:cubicBezTo>
                <a:lnTo>
                  <a:pt x="7073805" y="4381030"/>
                </a:lnTo>
                <a:lnTo>
                  <a:pt x="7103050" y="4381030"/>
                </a:lnTo>
                <a:lnTo>
                  <a:pt x="7085071" y="4476184"/>
                </a:lnTo>
                <a:cubicBezTo>
                  <a:pt x="7084014" y="4480927"/>
                  <a:pt x="7083221" y="4485362"/>
                  <a:pt x="7082692" y="4489488"/>
                </a:cubicBezTo>
                <a:cubicBezTo>
                  <a:pt x="7082163" y="4493615"/>
                  <a:pt x="7081899" y="4497521"/>
                  <a:pt x="7081899" y="4501207"/>
                </a:cubicBezTo>
                <a:cubicBezTo>
                  <a:pt x="7081788" y="4510149"/>
                  <a:pt x="7083860" y="4517286"/>
                  <a:pt x="7088112" y="4522616"/>
                </a:cubicBezTo>
                <a:cubicBezTo>
                  <a:pt x="7092364" y="4527947"/>
                  <a:pt x="7099459" y="4530678"/>
                  <a:pt x="7109396" y="4530810"/>
                </a:cubicBezTo>
                <a:cubicBezTo>
                  <a:pt x="7120516" y="4530568"/>
                  <a:pt x="7131503" y="4524885"/>
                  <a:pt x="7142358" y="4513762"/>
                </a:cubicBezTo>
                <a:cubicBezTo>
                  <a:pt x="7153213" y="4502638"/>
                  <a:pt x="7160675" y="4487528"/>
                  <a:pt x="7164744" y="4468431"/>
                </a:cubicBezTo>
                <a:lnTo>
                  <a:pt x="7181313" y="4381030"/>
                </a:lnTo>
                <a:lnTo>
                  <a:pt x="7205285" y="4381030"/>
                </a:lnTo>
                <a:cubicBezTo>
                  <a:pt x="7212490" y="4381008"/>
                  <a:pt x="7217822" y="4379378"/>
                  <a:pt x="7221281" y="4376140"/>
                </a:cubicBezTo>
                <a:cubicBezTo>
                  <a:pt x="7224740" y="4372902"/>
                  <a:pt x="7226459" y="4368188"/>
                  <a:pt x="7226437" y="4361999"/>
                </a:cubicBezTo>
                <a:cubicBezTo>
                  <a:pt x="7226415" y="4359341"/>
                  <a:pt x="7226106" y="4356727"/>
                  <a:pt x="7225512" y="4354157"/>
                </a:cubicBezTo>
                <a:cubicBezTo>
                  <a:pt x="7224917" y="4351588"/>
                  <a:pt x="7224167" y="4349150"/>
                  <a:pt x="7223264" y="4346844"/>
                </a:cubicBezTo>
                <a:close/>
                <a:moveTo>
                  <a:pt x="6815866" y="4335214"/>
                </a:moveTo>
                <a:lnTo>
                  <a:pt x="6807055" y="4381030"/>
                </a:lnTo>
                <a:lnTo>
                  <a:pt x="6847936" y="4381030"/>
                </a:lnTo>
                <a:lnTo>
                  <a:pt x="6843355" y="4403893"/>
                </a:lnTo>
                <a:lnTo>
                  <a:pt x="6802473" y="4403893"/>
                </a:lnTo>
                <a:lnTo>
                  <a:pt x="6786614" y="4486742"/>
                </a:lnTo>
                <a:cubicBezTo>
                  <a:pt x="6785711" y="4491479"/>
                  <a:pt x="6784962" y="4496106"/>
                  <a:pt x="6784368" y="4500623"/>
                </a:cubicBezTo>
                <a:cubicBezTo>
                  <a:pt x="6783773" y="4505140"/>
                  <a:pt x="6783464" y="4509679"/>
                  <a:pt x="6783442" y="4514241"/>
                </a:cubicBezTo>
                <a:cubicBezTo>
                  <a:pt x="6783413" y="4519389"/>
                  <a:pt x="6784705" y="4523370"/>
                  <a:pt x="6787319" y="4526183"/>
                </a:cubicBezTo>
                <a:cubicBezTo>
                  <a:pt x="6789933" y="4528996"/>
                  <a:pt x="6794044" y="4530421"/>
                  <a:pt x="6799654" y="4530458"/>
                </a:cubicBezTo>
                <a:cubicBezTo>
                  <a:pt x="6802143" y="4530458"/>
                  <a:pt x="6804566" y="4530370"/>
                  <a:pt x="6806923" y="4530193"/>
                </a:cubicBezTo>
                <a:cubicBezTo>
                  <a:pt x="6809279" y="4530017"/>
                  <a:pt x="6811438" y="4529753"/>
                  <a:pt x="6813398" y="4529400"/>
                </a:cubicBezTo>
                <a:lnTo>
                  <a:pt x="6811989" y="4552270"/>
                </a:lnTo>
                <a:cubicBezTo>
                  <a:pt x="6809265" y="4553325"/>
                  <a:pt x="6805902" y="4554117"/>
                  <a:pt x="6801901" y="4554644"/>
                </a:cubicBezTo>
                <a:cubicBezTo>
                  <a:pt x="6797899" y="4555172"/>
                  <a:pt x="6793743" y="4555436"/>
                  <a:pt x="6789434" y="4555436"/>
                </a:cubicBezTo>
                <a:cubicBezTo>
                  <a:pt x="6776541" y="4555136"/>
                  <a:pt x="6767301" y="4551778"/>
                  <a:pt x="6761713" y="4545363"/>
                </a:cubicBezTo>
                <a:cubicBezTo>
                  <a:pt x="6756126" y="4538948"/>
                  <a:pt x="6753398" y="4531277"/>
                  <a:pt x="6753530" y="4522349"/>
                </a:cubicBezTo>
                <a:cubicBezTo>
                  <a:pt x="6753523" y="4517465"/>
                  <a:pt x="6753801" y="4512426"/>
                  <a:pt x="6754366" y="4507234"/>
                </a:cubicBezTo>
                <a:cubicBezTo>
                  <a:pt x="6754930" y="4502041"/>
                  <a:pt x="6755825" y="4496385"/>
                  <a:pt x="6757049" y="4490267"/>
                </a:cubicBezTo>
                <a:lnTo>
                  <a:pt x="6773941" y="4403893"/>
                </a:lnTo>
                <a:lnTo>
                  <a:pt x="6749301" y="4403893"/>
                </a:lnTo>
                <a:lnTo>
                  <a:pt x="6753882" y="4381030"/>
                </a:lnTo>
                <a:lnTo>
                  <a:pt x="6778164" y="4381030"/>
                </a:lnTo>
                <a:lnTo>
                  <a:pt x="6785557" y="4342615"/>
                </a:lnTo>
                <a:close/>
                <a:moveTo>
                  <a:pt x="5310915" y="4335214"/>
                </a:moveTo>
                <a:lnTo>
                  <a:pt x="5302105" y="4381030"/>
                </a:lnTo>
                <a:lnTo>
                  <a:pt x="5342986" y="4381030"/>
                </a:lnTo>
                <a:lnTo>
                  <a:pt x="5338405" y="4403893"/>
                </a:lnTo>
                <a:lnTo>
                  <a:pt x="5297523" y="4403893"/>
                </a:lnTo>
                <a:lnTo>
                  <a:pt x="5281664" y="4486742"/>
                </a:lnTo>
                <a:cubicBezTo>
                  <a:pt x="5280761" y="4491479"/>
                  <a:pt x="5280012" y="4496106"/>
                  <a:pt x="5279418" y="4500623"/>
                </a:cubicBezTo>
                <a:cubicBezTo>
                  <a:pt x="5278823" y="4505140"/>
                  <a:pt x="5278514" y="4509679"/>
                  <a:pt x="5278493" y="4514241"/>
                </a:cubicBezTo>
                <a:cubicBezTo>
                  <a:pt x="5278463" y="4519389"/>
                  <a:pt x="5279755" y="4523370"/>
                  <a:pt x="5282369" y="4526183"/>
                </a:cubicBezTo>
                <a:cubicBezTo>
                  <a:pt x="5284983" y="4528996"/>
                  <a:pt x="5289094" y="4530421"/>
                  <a:pt x="5294704" y="4530458"/>
                </a:cubicBezTo>
                <a:cubicBezTo>
                  <a:pt x="5297193" y="4530458"/>
                  <a:pt x="5299616" y="4530370"/>
                  <a:pt x="5301973" y="4530193"/>
                </a:cubicBezTo>
                <a:cubicBezTo>
                  <a:pt x="5304329" y="4530017"/>
                  <a:pt x="5306488" y="4529753"/>
                  <a:pt x="5308448" y="4529400"/>
                </a:cubicBezTo>
                <a:lnTo>
                  <a:pt x="5307039" y="4552270"/>
                </a:lnTo>
                <a:cubicBezTo>
                  <a:pt x="5304315" y="4553325"/>
                  <a:pt x="5300952" y="4554117"/>
                  <a:pt x="5296951" y="4554644"/>
                </a:cubicBezTo>
                <a:cubicBezTo>
                  <a:pt x="5292949" y="4555172"/>
                  <a:pt x="5288793" y="4555436"/>
                  <a:pt x="5284484" y="4555436"/>
                </a:cubicBezTo>
                <a:cubicBezTo>
                  <a:pt x="5271591" y="4555136"/>
                  <a:pt x="5262351" y="4551778"/>
                  <a:pt x="5256764" y="4545363"/>
                </a:cubicBezTo>
                <a:cubicBezTo>
                  <a:pt x="5251176" y="4538948"/>
                  <a:pt x="5248448" y="4531277"/>
                  <a:pt x="5248580" y="4522349"/>
                </a:cubicBezTo>
                <a:cubicBezTo>
                  <a:pt x="5248573" y="4517465"/>
                  <a:pt x="5248852" y="4512426"/>
                  <a:pt x="5249416" y="4507234"/>
                </a:cubicBezTo>
                <a:cubicBezTo>
                  <a:pt x="5249980" y="4502041"/>
                  <a:pt x="5250876" y="4496385"/>
                  <a:pt x="5252099" y="4490267"/>
                </a:cubicBezTo>
                <a:lnTo>
                  <a:pt x="5268991" y="4403893"/>
                </a:lnTo>
                <a:lnTo>
                  <a:pt x="5244352" y="4403893"/>
                </a:lnTo>
                <a:lnTo>
                  <a:pt x="5248932" y="4381030"/>
                </a:lnTo>
                <a:lnTo>
                  <a:pt x="5273214" y="4381030"/>
                </a:lnTo>
                <a:lnTo>
                  <a:pt x="5280607" y="4342615"/>
                </a:lnTo>
                <a:close/>
                <a:moveTo>
                  <a:pt x="3310669" y="4335214"/>
                </a:moveTo>
                <a:lnTo>
                  <a:pt x="3301859" y="4381030"/>
                </a:lnTo>
                <a:lnTo>
                  <a:pt x="3342740" y="4381030"/>
                </a:lnTo>
                <a:lnTo>
                  <a:pt x="3338159" y="4403893"/>
                </a:lnTo>
                <a:lnTo>
                  <a:pt x="3297278" y="4403893"/>
                </a:lnTo>
                <a:lnTo>
                  <a:pt x="3281418" y="4486742"/>
                </a:lnTo>
                <a:cubicBezTo>
                  <a:pt x="3280515" y="4491479"/>
                  <a:pt x="3279766" y="4496106"/>
                  <a:pt x="3279172" y="4500623"/>
                </a:cubicBezTo>
                <a:cubicBezTo>
                  <a:pt x="3278577" y="4505140"/>
                  <a:pt x="3278269" y="4509679"/>
                  <a:pt x="3278247" y="4514241"/>
                </a:cubicBezTo>
                <a:cubicBezTo>
                  <a:pt x="3278217" y="4519389"/>
                  <a:pt x="3279509" y="4523370"/>
                  <a:pt x="3282123" y="4526183"/>
                </a:cubicBezTo>
                <a:cubicBezTo>
                  <a:pt x="3284737" y="4528996"/>
                  <a:pt x="3288848" y="4530421"/>
                  <a:pt x="3294458" y="4530458"/>
                </a:cubicBezTo>
                <a:cubicBezTo>
                  <a:pt x="3296947" y="4530458"/>
                  <a:pt x="3299370" y="4530370"/>
                  <a:pt x="3301727" y="4530193"/>
                </a:cubicBezTo>
                <a:cubicBezTo>
                  <a:pt x="3304084" y="4530017"/>
                  <a:pt x="3306242" y="4529753"/>
                  <a:pt x="3308203" y="4529400"/>
                </a:cubicBezTo>
                <a:lnTo>
                  <a:pt x="3306793" y="4552270"/>
                </a:lnTo>
                <a:cubicBezTo>
                  <a:pt x="3304069" y="4553325"/>
                  <a:pt x="3300706" y="4554117"/>
                  <a:pt x="3296705" y="4554644"/>
                </a:cubicBezTo>
                <a:cubicBezTo>
                  <a:pt x="3292704" y="4555172"/>
                  <a:pt x="3288548" y="4555436"/>
                  <a:pt x="3284238" y="4555436"/>
                </a:cubicBezTo>
                <a:cubicBezTo>
                  <a:pt x="3271345" y="4555136"/>
                  <a:pt x="3262105" y="4551778"/>
                  <a:pt x="3256518" y="4545363"/>
                </a:cubicBezTo>
                <a:cubicBezTo>
                  <a:pt x="3250930" y="4538948"/>
                  <a:pt x="3248202" y="4531277"/>
                  <a:pt x="3248335" y="4522349"/>
                </a:cubicBezTo>
                <a:cubicBezTo>
                  <a:pt x="3248327" y="4517465"/>
                  <a:pt x="3248606" y="4512426"/>
                  <a:pt x="3249170" y="4507234"/>
                </a:cubicBezTo>
                <a:cubicBezTo>
                  <a:pt x="3249735" y="4502041"/>
                  <a:pt x="3250629" y="4496385"/>
                  <a:pt x="3251854" y="4490267"/>
                </a:cubicBezTo>
                <a:lnTo>
                  <a:pt x="3268745" y="4403893"/>
                </a:lnTo>
                <a:lnTo>
                  <a:pt x="3244105" y="4403893"/>
                </a:lnTo>
                <a:lnTo>
                  <a:pt x="3248687" y="4381030"/>
                </a:lnTo>
                <a:lnTo>
                  <a:pt x="3272968" y="4381030"/>
                </a:lnTo>
                <a:lnTo>
                  <a:pt x="3280361" y="4342615"/>
                </a:lnTo>
                <a:close/>
                <a:moveTo>
                  <a:pt x="10782481" y="4315126"/>
                </a:moveTo>
                <a:lnTo>
                  <a:pt x="10798649" y="4315126"/>
                </a:lnTo>
                <a:cubicBezTo>
                  <a:pt x="10797317" y="4326086"/>
                  <a:pt x="10794533" y="4334447"/>
                  <a:pt x="10790297" y="4340208"/>
                </a:cubicBezTo>
                <a:cubicBezTo>
                  <a:pt x="10786061" y="4345970"/>
                  <a:pt x="10779930" y="4348872"/>
                  <a:pt x="10771904" y="4348915"/>
                </a:cubicBezTo>
                <a:cubicBezTo>
                  <a:pt x="10767673" y="4348864"/>
                  <a:pt x="10763794" y="4348175"/>
                  <a:pt x="10760269" y="4346848"/>
                </a:cubicBezTo>
                <a:cubicBezTo>
                  <a:pt x="10756743" y="4345521"/>
                  <a:pt x="10753569" y="4343863"/>
                  <a:pt x="10750748" y="4341873"/>
                </a:cubicBezTo>
                <a:cubicBezTo>
                  <a:pt x="10748450" y="4340219"/>
                  <a:pt x="10746085" y="4338764"/>
                  <a:pt x="10743654" y="4337507"/>
                </a:cubicBezTo>
                <a:cubicBezTo>
                  <a:pt x="10741222" y="4336250"/>
                  <a:pt x="10738769" y="4335589"/>
                  <a:pt x="10736294" y="4335523"/>
                </a:cubicBezTo>
                <a:cubicBezTo>
                  <a:pt x="10733186" y="4335589"/>
                  <a:pt x="10730850" y="4337044"/>
                  <a:pt x="10729286" y="4339888"/>
                </a:cubicBezTo>
                <a:cubicBezTo>
                  <a:pt x="10727721" y="4342733"/>
                  <a:pt x="10726531" y="4346569"/>
                  <a:pt x="10725716" y="4351397"/>
                </a:cubicBezTo>
                <a:lnTo>
                  <a:pt x="10708792" y="4351397"/>
                </a:lnTo>
                <a:cubicBezTo>
                  <a:pt x="10710056" y="4340985"/>
                  <a:pt x="10712994" y="4332560"/>
                  <a:pt x="10717606" y="4326123"/>
                </a:cubicBezTo>
                <a:cubicBezTo>
                  <a:pt x="10722219" y="4319686"/>
                  <a:pt x="10728331" y="4316373"/>
                  <a:pt x="10735940" y="4316183"/>
                </a:cubicBezTo>
                <a:cubicBezTo>
                  <a:pt x="10740385" y="4316242"/>
                  <a:pt x="10744190" y="4317004"/>
                  <a:pt x="10747356" y="4318471"/>
                </a:cubicBezTo>
                <a:cubicBezTo>
                  <a:pt x="10750522" y="4319938"/>
                  <a:pt x="10753885" y="4321760"/>
                  <a:pt x="10757448" y="4323937"/>
                </a:cubicBezTo>
                <a:cubicBezTo>
                  <a:pt x="10760078" y="4325574"/>
                  <a:pt x="10762576" y="4326969"/>
                  <a:pt x="10764941" y="4328122"/>
                </a:cubicBezTo>
                <a:cubicBezTo>
                  <a:pt x="10767306" y="4329274"/>
                  <a:pt x="10769626" y="4329877"/>
                  <a:pt x="10771904" y="4329928"/>
                </a:cubicBezTo>
                <a:cubicBezTo>
                  <a:pt x="10774659" y="4330038"/>
                  <a:pt x="10776818" y="4329025"/>
                  <a:pt x="10778383" y="4326888"/>
                </a:cubicBezTo>
                <a:cubicBezTo>
                  <a:pt x="10779947" y="4324752"/>
                  <a:pt x="10781313" y="4320831"/>
                  <a:pt x="10782481" y="4315126"/>
                </a:cubicBezTo>
                <a:close/>
                <a:moveTo>
                  <a:pt x="6644455" y="4313716"/>
                </a:moveTo>
                <a:cubicBezTo>
                  <a:pt x="6649794" y="4313819"/>
                  <a:pt x="6653988" y="4315550"/>
                  <a:pt x="6657039" y="4318909"/>
                </a:cubicBezTo>
                <a:cubicBezTo>
                  <a:pt x="6660090" y="4322268"/>
                  <a:pt x="6661645" y="4326638"/>
                  <a:pt x="6661703" y="4332021"/>
                </a:cubicBezTo>
                <a:cubicBezTo>
                  <a:pt x="6661432" y="4337925"/>
                  <a:pt x="6659511" y="4342662"/>
                  <a:pt x="6655939" y="4346234"/>
                </a:cubicBezTo>
                <a:cubicBezTo>
                  <a:pt x="6652367" y="4349805"/>
                  <a:pt x="6647718" y="4351639"/>
                  <a:pt x="6641991" y="4351734"/>
                </a:cubicBezTo>
                <a:cubicBezTo>
                  <a:pt x="6636821" y="4351632"/>
                  <a:pt x="6632729" y="4349901"/>
                  <a:pt x="6629715" y="4346542"/>
                </a:cubicBezTo>
                <a:cubicBezTo>
                  <a:pt x="6626701" y="4343183"/>
                  <a:pt x="6625161" y="4338812"/>
                  <a:pt x="6625095" y="4333429"/>
                </a:cubicBezTo>
                <a:cubicBezTo>
                  <a:pt x="6625242" y="4327680"/>
                  <a:pt x="6627148" y="4322986"/>
                  <a:pt x="6630815" y="4319349"/>
                </a:cubicBezTo>
                <a:cubicBezTo>
                  <a:pt x="6634482" y="4315711"/>
                  <a:pt x="6639028" y="4313834"/>
                  <a:pt x="6644455" y="4313716"/>
                </a:cubicBezTo>
                <a:close/>
                <a:moveTo>
                  <a:pt x="6301555" y="4313716"/>
                </a:moveTo>
                <a:cubicBezTo>
                  <a:pt x="6306894" y="4313819"/>
                  <a:pt x="6311088" y="4315550"/>
                  <a:pt x="6314139" y="4318909"/>
                </a:cubicBezTo>
                <a:cubicBezTo>
                  <a:pt x="6317190" y="4322268"/>
                  <a:pt x="6318745" y="4326638"/>
                  <a:pt x="6318803" y="4332021"/>
                </a:cubicBezTo>
                <a:cubicBezTo>
                  <a:pt x="6318532" y="4337925"/>
                  <a:pt x="6316611" y="4342662"/>
                  <a:pt x="6313039" y="4346234"/>
                </a:cubicBezTo>
                <a:cubicBezTo>
                  <a:pt x="6309467" y="4349805"/>
                  <a:pt x="6304818" y="4351639"/>
                  <a:pt x="6299091" y="4351734"/>
                </a:cubicBezTo>
                <a:cubicBezTo>
                  <a:pt x="6293921" y="4351632"/>
                  <a:pt x="6289829" y="4349901"/>
                  <a:pt x="6286815" y="4346542"/>
                </a:cubicBezTo>
                <a:cubicBezTo>
                  <a:pt x="6283801" y="4343183"/>
                  <a:pt x="6282261" y="4338812"/>
                  <a:pt x="6282195" y="4333429"/>
                </a:cubicBezTo>
                <a:cubicBezTo>
                  <a:pt x="6282342" y="4327680"/>
                  <a:pt x="6284249" y="4322986"/>
                  <a:pt x="6287915" y="4319349"/>
                </a:cubicBezTo>
                <a:cubicBezTo>
                  <a:pt x="6291582" y="4315711"/>
                  <a:pt x="6296128" y="4313834"/>
                  <a:pt x="6301555" y="4313716"/>
                </a:cubicBezTo>
                <a:close/>
                <a:moveTo>
                  <a:pt x="4501330" y="4313716"/>
                </a:moveTo>
                <a:cubicBezTo>
                  <a:pt x="4506669" y="4313819"/>
                  <a:pt x="4510863" y="4315550"/>
                  <a:pt x="4513914" y="4318909"/>
                </a:cubicBezTo>
                <a:cubicBezTo>
                  <a:pt x="4516965" y="4322268"/>
                  <a:pt x="4518520" y="4326638"/>
                  <a:pt x="4518578" y="4332021"/>
                </a:cubicBezTo>
                <a:cubicBezTo>
                  <a:pt x="4518307" y="4337925"/>
                  <a:pt x="4516385" y="4342662"/>
                  <a:pt x="4512814" y="4346234"/>
                </a:cubicBezTo>
                <a:cubicBezTo>
                  <a:pt x="4509243" y="4349805"/>
                  <a:pt x="4504594" y="4351639"/>
                  <a:pt x="4498866" y="4351734"/>
                </a:cubicBezTo>
                <a:cubicBezTo>
                  <a:pt x="4493696" y="4351632"/>
                  <a:pt x="4489604" y="4349901"/>
                  <a:pt x="4486590" y="4346542"/>
                </a:cubicBezTo>
                <a:cubicBezTo>
                  <a:pt x="4483576" y="4343183"/>
                  <a:pt x="4482036" y="4338812"/>
                  <a:pt x="4481971" y="4333429"/>
                </a:cubicBezTo>
                <a:cubicBezTo>
                  <a:pt x="4482117" y="4327680"/>
                  <a:pt x="4484024" y="4322986"/>
                  <a:pt x="4487690" y="4319349"/>
                </a:cubicBezTo>
                <a:cubicBezTo>
                  <a:pt x="4491357" y="4315711"/>
                  <a:pt x="4495903" y="4313834"/>
                  <a:pt x="4501330" y="4313716"/>
                </a:cubicBezTo>
                <a:close/>
                <a:moveTo>
                  <a:pt x="2186759" y="4313716"/>
                </a:moveTo>
                <a:cubicBezTo>
                  <a:pt x="2192098" y="4313819"/>
                  <a:pt x="2196292" y="4315550"/>
                  <a:pt x="2199343" y="4318909"/>
                </a:cubicBezTo>
                <a:cubicBezTo>
                  <a:pt x="2202393" y="4322268"/>
                  <a:pt x="2203949" y="4326638"/>
                  <a:pt x="2204007" y="4332021"/>
                </a:cubicBezTo>
                <a:cubicBezTo>
                  <a:pt x="2203736" y="4337925"/>
                  <a:pt x="2201815" y="4342662"/>
                  <a:pt x="2198244" y="4346234"/>
                </a:cubicBezTo>
                <a:cubicBezTo>
                  <a:pt x="2194672" y="4349805"/>
                  <a:pt x="2190022" y="4351639"/>
                  <a:pt x="2184295" y="4351734"/>
                </a:cubicBezTo>
                <a:cubicBezTo>
                  <a:pt x="2179125" y="4351632"/>
                  <a:pt x="2175033" y="4349901"/>
                  <a:pt x="2172019" y="4346542"/>
                </a:cubicBezTo>
                <a:cubicBezTo>
                  <a:pt x="2169005" y="4343183"/>
                  <a:pt x="2167465" y="4338812"/>
                  <a:pt x="2167399" y="4333429"/>
                </a:cubicBezTo>
                <a:cubicBezTo>
                  <a:pt x="2167546" y="4327680"/>
                  <a:pt x="2169453" y="4322986"/>
                  <a:pt x="2173119" y="4319349"/>
                </a:cubicBezTo>
                <a:cubicBezTo>
                  <a:pt x="2176786" y="4315711"/>
                  <a:pt x="2181333" y="4313834"/>
                  <a:pt x="2186759" y="4313716"/>
                </a:cubicBezTo>
                <a:close/>
                <a:moveTo>
                  <a:pt x="396060" y="4313716"/>
                </a:moveTo>
                <a:cubicBezTo>
                  <a:pt x="401398" y="4313819"/>
                  <a:pt x="405593" y="4315550"/>
                  <a:pt x="408644" y="4318909"/>
                </a:cubicBezTo>
                <a:cubicBezTo>
                  <a:pt x="411695" y="4322268"/>
                  <a:pt x="413249" y="4326638"/>
                  <a:pt x="413308" y="4332021"/>
                </a:cubicBezTo>
                <a:cubicBezTo>
                  <a:pt x="413037" y="4337925"/>
                  <a:pt x="411115" y="4342662"/>
                  <a:pt x="407544" y="4346234"/>
                </a:cubicBezTo>
                <a:cubicBezTo>
                  <a:pt x="403973" y="4349805"/>
                  <a:pt x="399323" y="4351639"/>
                  <a:pt x="393596" y="4351734"/>
                </a:cubicBezTo>
                <a:cubicBezTo>
                  <a:pt x="388426" y="4351632"/>
                  <a:pt x="384334" y="4349901"/>
                  <a:pt x="381320" y="4346542"/>
                </a:cubicBezTo>
                <a:cubicBezTo>
                  <a:pt x="378306" y="4343183"/>
                  <a:pt x="376766" y="4338812"/>
                  <a:pt x="376700" y="4333429"/>
                </a:cubicBezTo>
                <a:cubicBezTo>
                  <a:pt x="376846" y="4327680"/>
                  <a:pt x="378753" y="4322986"/>
                  <a:pt x="382420" y="4319349"/>
                </a:cubicBezTo>
                <a:cubicBezTo>
                  <a:pt x="386086" y="4315711"/>
                  <a:pt x="390633" y="4313834"/>
                  <a:pt x="396060" y="4313716"/>
                </a:cubicBezTo>
                <a:close/>
                <a:moveTo>
                  <a:pt x="8126482" y="4310897"/>
                </a:moveTo>
                <a:lnTo>
                  <a:pt x="8144060" y="4310897"/>
                </a:lnTo>
                <a:cubicBezTo>
                  <a:pt x="8143722" y="4317755"/>
                  <a:pt x="8145194" y="4323423"/>
                  <a:pt x="8148475" y="4327901"/>
                </a:cubicBezTo>
                <a:cubicBezTo>
                  <a:pt x="8151755" y="4332380"/>
                  <a:pt x="8156757" y="4334700"/>
                  <a:pt x="8163480" y="4334862"/>
                </a:cubicBezTo>
                <a:cubicBezTo>
                  <a:pt x="8171850" y="4334590"/>
                  <a:pt x="8178260" y="4332050"/>
                  <a:pt x="8182711" y="4327241"/>
                </a:cubicBezTo>
                <a:cubicBezTo>
                  <a:pt x="8187162" y="4322431"/>
                  <a:pt x="8190138" y="4316984"/>
                  <a:pt x="8191642" y="4310897"/>
                </a:cubicBezTo>
                <a:lnTo>
                  <a:pt x="8209963" y="4310897"/>
                </a:lnTo>
                <a:cubicBezTo>
                  <a:pt x="8207680" y="4323926"/>
                  <a:pt x="8202382" y="4334241"/>
                  <a:pt x="8194068" y="4341843"/>
                </a:cubicBezTo>
                <a:cubicBezTo>
                  <a:pt x="8185756" y="4349445"/>
                  <a:pt x="8175442" y="4353329"/>
                  <a:pt x="8163128" y="4353496"/>
                </a:cubicBezTo>
                <a:cubicBezTo>
                  <a:pt x="8147698" y="4353065"/>
                  <a:pt x="8137318" y="4348652"/>
                  <a:pt x="8131982" y="4340258"/>
                </a:cubicBezTo>
                <a:cubicBezTo>
                  <a:pt x="8126647" y="4331865"/>
                  <a:pt x="8124814" y="4322077"/>
                  <a:pt x="8126482" y="4310897"/>
                </a:cubicBezTo>
                <a:close/>
                <a:moveTo>
                  <a:pt x="5645359" y="4309840"/>
                </a:moveTo>
                <a:lnTo>
                  <a:pt x="5666486" y="4309840"/>
                </a:lnTo>
                <a:lnTo>
                  <a:pt x="5690782" y="4360193"/>
                </a:lnTo>
                <a:lnTo>
                  <a:pt x="5668949" y="4360193"/>
                </a:lnTo>
                <a:lnTo>
                  <a:pt x="5653819" y="4327797"/>
                </a:lnTo>
                <a:lnTo>
                  <a:pt x="5653115" y="4327797"/>
                </a:lnTo>
                <a:lnTo>
                  <a:pt x="5628433" y="4360193"/>
                </a:lnTo>
                <a:lnTo>
                  <a:pt x="5604808" y="4360193"/>
                </a:lnTo>
                <a:close/>
                <a:moveTo>
                  <a:pt x="2713376" y="4309840"/>
                </a:moveTo>
                <a:lnTo>
                  <a:pt x="2748618" y="4309840"/>
                </a:lnTo>
                <a:lnTo>
                  <a:pt x="2701746" y="4360193"/>
                </a:lnTo>
                <a:lnTo>
                  <a:pt x="2678838" y="4360193"/>
                </a:lnTo>
                <a:close/>
                <a:moveTo>
                  <a:pt x="2335203" y="4309840"/>
                </a:moveTo>
                <a:lnTo>
                  <a:pt x="2370428" y="4309840"/>
                </a:lnTo>
                <a:lnTo>
                  <a:pt x="2323591" y="4360193"/>
                </a:lnTo>
                <a:lnTo>
                  <a:pt x="2300682" y="4360193"/>
                </a:lnTo>
                <a:close/>
                <a:moveTo>
                  <a:pt x="1466022" y="4309840"/>
                </a:moveTo>
                <a:lnTo>
                  <a:pt x="1499167" y="4309840"/>
                </a:lnTo>
                <a:lnTo>
                  <a:pt x="1522411" y="4360193"/>
                </a:lnTo>
                <a:lnTo>
                  <a:pt x="1501283" y="4360193"/>
                </a:lnTo>
                <a:close/>
                <a:moveTo>
                  <a:pt x="794061" y="4309840"/>
                </a:moveTo>
                <a:lnTo>
                  <a:pt x="827166" y="4309840"/>
                </a:lnTo>
                <a:lnTo>
                  <a:pt x="850410" y="4360193"/>
                </a:lnTo>
                <a:lnTo>
                  <a:pt x="829631" y="4360193"/>
                </a:lnTo>
                <a:close/>
                <a:moveTo>
                  <a:pt x="10615911" y="4301382"/>
                </a:moveTo>
                <a:lnTo>
                  <a:pt x="10645163" y="4301382"/>
                </a:lnTo>
                <a:lnTo>
                  <a:pt x="10607806" y="4497638"/>
                </a:lnTo>
                <a:cubicBezTo>
                  <a:pt x="10606021" y="4506559"/>
                  <a:pt x="10604480" y="4515678"/>
                  <a:pt x="10603180" y="4524995"/>
                </a:cubicBezTo>
                <a:cubicBezTo>
                  <a:pt x="10601881" y="4534312"/>
                  <a:pt x="10600955" y="4543167"/>
                  <a:pt x="10600405" y="4551559"/>
                </a:cubicBezTo>
                <a:lnTo>
                  <a:pt x="10573621" y="4551559"/>
                </a:lnTo>
                <a:lnTo>
                  <a:pt x="10578202" y="4517766"/>
                </a:lnTo>
                <a:lnTo>
                  <a:pt x="10577497" y="4517766"/>
                </a:lnTo>
                <a:cubicBezTo>
                  <a:pt x="10569678" y="4529968"/>
                  <a:pt x="10560559" y="4539284"/>
                  <a:pt x="10550140" y="4545714"/>
                </a:cubicBezTo>
                <a:cubicBezTo>
                  <a:pt x="10539722" y="4552145"/>
                  <a:pt x="10528400" y="4555385"/>
                  <a:pt x="10516176" y="4555436"/>
                </a:cubicBezTo>
                <a:cubicBezTo>
                  <a:pt x="10499563" y="4555034"/>
                  <a:pt x="10486913" y="4549064"/>
                  <a:pt x="10478230" y="4537526"/>
                </a:cubicBezTo>
                <a:cubicBezTo>
                  <a:pt x="10469547" y="4525988"/>
                  <a:pt x="10465175" y="4511293"/>
                  <a:pt x="10465117" y="4493440"/>
                </a:cubicBezTo>
                <a:cubicBezTo>
                  <a:pt x="10465302" y="4472915"/>
                  <a:pt x="10469941" y="4453882"/>
                  <a:pt x="10479034" y="4436342"/>
                </a:cubicBezTo>
                <a:cubicBezTo>
                  <a:pt x="10488126" y="4418801"/>
                  <a:pt x="10500567" y="4404630"/>
                  <a:pt x="10516356" y="4393827"/>
                </a:cubicBezTo>
                <a:cubicBezTo>
                  <a:pt x="10532146" y="4383023"/>
                  <a:pt x="10550176" y="4377466"/>
                  <a:pt x="10570449" y="4377153"/>
                </a:cubicBezTo>
                <a:cubicBezTo>
                  <a:pt x="10576029" y="4377182"/>
                  <a:pt x="10581520" y="4377739"/>
                  <a:pt x="10586925" y="4378824"/>
                </a:cubicBezTo>
                <a:cubicBezTo>
                  <a:pt x="10592328" y="4379908"/>
                  <a:pt x="10596939" y="4381345"/>
                  <a:pt x="10600758" y="4383133"/>
                </a:cubicBezTo>
                <a:close/>
                <a:moveTo>
                  <a:pt x="10244585" y="4301382"/>
                </a:moveTo>
                <a:lnTo>
                  <a:pt x="10273837" y="4301382"/>
                </a:lnTo>
                <a:lnTo>
                  <a:pt x="10252691" y="4411294"/>
                </a:lnTo>
                <a:lnTo>
                  <a:pt x="10253396" y="4411294"/>
                </a:lnTo>
                <a:cubicBezTo>
                  <a:pt x="10260650" y="4400783"/>
                  <a:pt x="10269402" y="4392496"/>
                  <a:pt x="10279652" y="4386434"/>
                </a:cubicBezTo>
                <a:cubicBezTo>
                  <a:pt x="10289901" y="4380371"/>
                  <a:pt x="10301472" y="4377277"/>
                  <a:pt x="10314366" y="4377153"/>
                </a:cubicBezTo>
                <a:cubicBezTo>
                  <a:pt x="10324601" y="4376947"/>
                  <a:pt x="10334065" y="4380349"/>
                  <a:pt x="10342754" y="4387359"/>
                </a:cubicBezTo>
                <a:cubicBezTo>
                  <a:pt x="10351444" y="4394370"/>
                  <a:pt x="10356063" y="4406225"/>
                  <a:pt x="10356612" y="4422924"/>
                </a:cubicBezTo>
                <a:cubicBezTo>
                  <a:pt x="10356605" y="4427586"/>
                  <a:pt x="10356356" y="4432447"/>
                  <a:pt x="10355864" y="4437506"/>
                </a:cubicBezTo>
                <a:cubicBezTo>
                  <a:pt x="10355374" y="4442565"/>
                  <a:pt x="10354684" y="4447337"/>
                  <a:pt x="10353797" y="4451823"/>
                </a:cubicBezTo>
                <a:lnTo>
                  <a:pt x="10334795" y="4551559"/>
                </a:lnTo>
                <a:lnTo>
                  <a:pt x="10305555" y="4551559"/>
                </a:lnTo>
                <a:lnTo>
                  <a:pt x="10324586" y="4453233"/>
                </a:lnTo>
                <a:cubicBezTo>
                  <a:pt x="10325136" y="4450068"/>
                  <a:pt x="10325621" y="4446529"/>
                  <a:pt x="10326040" y="4442616"/>
                </a:cubicBezTo>
                <a:cubicBezTo>
                  <a:pt x="10326458" y="4438703"/>
                  <a:pt x="10326678" y="4434371"/>
                  <a:pt x="10326700" y="4429620"/>
                </a:cubicBezTo>
                <a:cubicBezTo>
                  <a:pt x="10326788" y="4421507"/>
                  <a:pt x="10324762" y="4414826"/>
                  <a:pt x="10320621" y="4409576"/>
                </a:cubicBezTo>
                <a:cubicBezTo>
                  <a:pt x="10316480" y="4404326"/>
                  <a:pt x="10309696" y="4401610"/>
                  <a:pt x="10300269" y="4401426"/>
                </a:cubicBezTo>
                <a:cubicBezTo>
                  <a:pt x="10288419" y="4401727"/>
                  <a:pt x="10276788" y="4407733"/>
                  <a:pt x="10265378" y="4419444"/>
                </a:cubicBezTo>
                <a:cubicBezTo>
                  <a:pt x="10253968" y="4431155"/>
                  <a:pt x="10246215" y="4446764"/>
                  <a:pt x="10242118" y="4466272"/>
                </a:cubicBezTo>
                <a:lnTo>
                  <a:pt x="10226260" y="4551559"/>
                </a:lnTo>
                <a:lnTo>
                  <a:pt x="10197008" y="4551559"/>
                </a:lnTo>
                <a:close/>
                <a:moveTo>
                  <a:pt x="6901310" y="4301382"/>
                </a:moveTo>
                <a:lnTo>
                  <a:pt x="6930562" y="4301382"/>
                </a:lnTo>
                <a:lnTo>
                  <a:pt x="6909416" y="4411294"/>
                </a:lnTo>
                <a:lnTo>
                  <a:pt x="6910121" y="4411294"/>
                </a:lnTo>
                <a:cubicBezTo>
                  <a:pt x="6917375" y="4400783"/>
                  <a:pt x="6926127" y="4392496"/>
                  <a:pt x="6936377" y="4386434"/>
                </a:cubicBezTo>
                <a:cubicBezTo>
                  <a:pt x="6946626" y="4380371"/>
                  <a:pt x="6958198" y="4377277"/>
                  <a:pt x="6971090" y="4377153"/>
                </a:cubicBezTo>
                <a:cubicBezTo>
                  <a:pt x="6981326" y="4376947"/>
                  <a:pt x="6990789" y="4380349"/>
                  <a:pt x="6999479" y="4387359"/>
                </a:cubicBezTo>
                <a:cubicBezTo>
                  <a:pt x="7008168" y="4394370"/>
                  <a:pt x="7012788" y="4406225"/>
                  <a:pt x="7013338" y="4422924"/>
                </a:cubicBezTo>
                <a:cubicBezTo>
                  <a:pt x="7013330" y="4427586"/>
                  <a:pt x="7013081" y="4432447"/>
                  <a:pt x="7012590" y="4437506"/>
                </a:cubicBezTo>
                <a:cubicBezTo>
                  <a:pt x="7012099" y="4442565"/>
                  <a:pt x="7011410" y="4447337"/>
                  <a:pt x="7010522" y="4451823"/>
                </a:cubicBezTo>
                <a:lnTo>
                  <a:pt x="6991519" y="4551559"/>
                </a:lnTo>
                <a:lnTo>
                  <a:pt x="6962280" y="4551559"/>
                </a:lnTo>
                <a:lnTo>
                  <a:pt x="6981311" y="4453233"/>
                </a:lnTo>
                <a:cubicBezTo>
                  <a:pt x="6981862" y="4450068"/>
                  <a:pt x="6982346" y="4446529"/>
                  <a:pt x="6982765" y="4442616"/>
                </a:cubicBezTo>
                <a:cubicBezTo>
                  <a:pt x="6983183" y="4438703"/>
                  <a:pt x="6983404" y="4434371"/>
                  <a:pt x="6983426" y="4429620"/>
                </a:cubicBezTo>
                <a:cubicBezTo>
                  <a:pt x="6983514" y="4421507"/>
                  <a:pt x="6981488" y="4414826"/>
                  <a:pt x="6977346" y="4409576"/>
                </a:cubicBezTo>
                <a:cubicBezTo>
                  <a:pt x="6973205" y="4404326"/>
                  <a:pt x="6966421" y="4401610"/>
                  <a:pt x="6956994" y="4401426"/>
                </a:cubicBezTo>
                <a:cubicBezTo>
                  <a:pt x="6945143" y="4401727"/>
                  <a:pt x="6933513" y="4407733"/>
                  <a:pt x="6922103" y="4419444"/>
                </a:cubicBezTo>
                <a:cubicBezTo>
                  <a:pt x="6910694" y="4431155"/>
                  <a:pt x="6902941" y="4446764"/>
                  <a:pt x="6898844" y="4466272"/>
                </a:cubicBezTo>
                <a:lnTo>
                  <a:pt x="6882984" y="4551559"/>
                </a:lnTo>
                <a:lnTo>
                  <a:pt x="6853733" y="4551559"/>
                </a:lnTo>
                <a:close/>
                <a:moveTo>
                  <a:pt x="6452186" y="4301382"/>
                </a:moveTo>
                <a:lnTo>
                  <a:pt x="6481451" y="4301382"/>
                </a:lnTo>
                <a:lnTo>
                  <a:pt x="6458885" y="4412002"/>
                </a:lnTo>
                <a:lnTo>
                  <a:pt x="6459590" y="4412002"/>
                </a:lnTo>
                <a:cubicBezTo>
                  <a:pt x="6467288" y="4400537"/>
                  <a:pt x="6476308" y="4391867"/>
                  <a:pt x="6486651" y="4385994"/>
                </a:cubicBezTo>
                <a:cubicBezTo>
                  <a:pt x="6496993" y="4380122"/>
                  <a:pt x="6507952" y="4377174"/>
                  <a:pt x="6519529" y="4377153"/>
                </a:cubicBezTo>
                <a:cubicBezTo>
                  <a:pt x="6531920" y="4377348"/>
                  <a:pt x="6541896" y="4380399"/>
                  <a:pt x="6549457" y="4386305"/>
                </a:cubicBezTo>
                <a:cubicBezTo>
                  <a:pt x="6557018" y="4392212"/>
                  <a:pt x="6562505" y="4399803"/>
                  <a:pt x="6565916" y="4409078"/>
                </a:cubicBezTo>
                <a:cubicBezTo>
                  <a:pt x="6569328" y="4418354"/>
                  <a:pt x="6571006" y="4428142"/>
                  <a:pt x="6570949" y="4438443"/>
                </a:cubicBezTo>
                <a:cubicBezTo>
                  <a:pt x="6570906" y="4456313"/>
                  <a:pt x="6566806" y="4474154"/>
                  <a:pt x="6558649" y="4491964"/>
                </a:cubicBezTo>
                <a:cubicBezTo>
                  <a:pt x="6550493" y="4509775"/>
                  <a:pt x="6538536" y="4524686"/>
                  <a:pt x="6522779" y="4536699"/>
                </a:cubicBezTo>
                <a:cubicBezTo>
                  <a:pt x="6507022" y="4548712"/>
                  <a:pt x="6487722" y="4554958"/>
                  <a:pt x="6464879" y="4555436"/>
                </a:cubicBezTo>
                <a:cubicBezTo>
                  <a:pt x="6449587" y="4555584"/>
                  <a:pt x="6437096" y="4552210"/>
                  <a:pt x="6427407" y="4545317"/>
                </a:cubicBezTo>
                <a:cubicBezTo>
                  <a:pt x="6417718" y="4538424"/>
                  <a:pt x="6412716" y="4527125"/>
                  <a:pt x="6412402" y="4511420"/>
                </a:cubicBezTo>
                <a:cubicBezTo>
                  <a:pt x="6412431" y="4507277"/>
                  <a:pt x="6412725" y="4502870"/>
                  <a:pt x="6413282" y="4498199"/>
                </a:cubicBezTo>
                <a:cubicBezTo>
                  <a:pt x="6413839" y="4493528"/>
                  <a:pt x="6414484" y="4489121"/>
                  <a:pt x="6415217" y="4484979"/>
                </a:cubicBezTo>
                <a:close/>
                <a:moveTo>
                  <a:pt x="6034860" y="4301382"/>
                </a:moveTo>
                <a:lnTo>
                  <a:pt x="6064095" y="4301382"/>
                </a:lnTo>
                <a:lnTo>
                  <a:pt x="6016193" y="4551559"/>
                </a:lnTo>
                <a:lnTo>
                  <a:pt x="5987310" y="4551559"/>
                </a:lnTo>
                <a:close/>
                <a:moveTo>
                  <a:pt x="5396360" y="4301382"/>
                </a:moveTo>
                <a:lnTo>
                  <a:pt x="5425612" y="4301382"/>
                </a:lnTo>
                <a:lnTo>
                  <a:pt x="5404466" y="4411294"/>
                </a:lnTo>
                <a:lnTo>
                  <a:pt x="5405171" y="4411294"/>
                </a:lnTo>
                <a:cubicBezTo>
                  <a:pt x="5412425" y="4400783"/>
                  <a:pt x="5421177" y="4392496"/>
                  <a:pt x="5431427" y="4386434"/>
                </a:cubicBezTo>
                <a:cubicBezTo>
                  <a:pt x="5441676" y="4380371"/>
                  <a:pt x="5453248" y="4377277"/>
                  <a:pt x="5466140" y="4377153"/>
                </a:cubicBezTo>
                <a:cubicBezTo>
                  <a:pt x="5476376" y="4376947"/>
                  <a:pt x="5485839" y="4380349"/>
                  <a:pt x="5494529" y="4387359"/>
                </a:cubicBezTo>
                <a:cubicBezTo>
                  <a:pt x="5503218" y="4394370"/>
                  <a:pt x="5507838" y="4406225"/>
                  <a:pt x="5508388" y="4422924"/>
                </a:cubicBezTo>
                <a:cubicBezTo>
                  <a:pt x="5508380" y="4427586"/>
                  <a:pt x="5508131" y="4432447"/>
                  <a:pt x="5507640" y="4437506"/>
                </a:cubicBezTo>
                <a:cubicBezTo>
                  <a:pt x="5507149" y="4442565"/>
                  <a:pt x="5506460" y="4447337"/>
                  <a:pt x="5505572" y="4451823"/>
                </a:cubicBezTo>
                <a:lnTo>
                  <a:pt x="5486569" y="4551559"/>
                </a:lnTo>
                <a:lnTo>
                  <a:pt x="5457330" y="4551559"/>
                </a:lnTo>
                <a:lnTo>
                  <a:pt x="5476361" y="4453233"/>
                </a:lnTo>
                <a:cubicBezTo>
                  <a:pt x="5476912" y="4450068"/>
                  <a:pt x="5477396" y="4446529"/>
                  <a:pt x="5477815" y="4442616"/>
                </a:cubicBezTo>
                <a:cubicBezTo>
                  <a:pt x="5478233" y="4438703"/>
                  <a:pt x="5478454" y="4434371"/>
                  <a:pt x="5478476" y="4429620"/>
                </a:cubicBezTo>
                <a:cubicBezTo>
                  <a:pt x="5478564" y="4421507"/>
                  <a:pt x="5476538" y="4414826"/>
                  <a:pt x="5472397" y="4409576"/>
                </a:cubicBezTo>
                <a:cubicBezTo>
                  <a:pt x="5468255" y="4404326"/>
                  <a:pt x="5461471" y="4401610"/>
                  <a:pt x="5452044" y="4401426"/>
                </a:cubicBezTo>
                <a:cubicBezTo>
                  <a:pt x="5440193" y="4401727"/>
                  <a:pt x="5428563" y="4407733"/>
                  <a:pt x="5417153" y="4419444"/>
                </a:cubicBezTo>
                <a:cubicBezTo>
                  <a:pt x="5405744" y="4431155"/>
                  <a:pt x="5397991" y="4446764"/>
                  <a:pt x="5393894" y="4466272"/>
                </a:cubicBezTo>
                <a:lnTo>
                  <a:pt x="5378034" y="4551559"/>
                </a:lnTo>
                <a:lnTo>
                  <a:pt x="5348783" y="4551559"/>
                </a:lnTo>
                <a:close/>
                <a:moveTo>
                  <a:pt x="4642436" y="4301382"/>
                </a:moveTo>
                <a:lnTo>
                  <a:pt x="4671700" y="4301382"/>
                </a:lnTo>
                <a:lnTo>
                  <a:pt x="4649135" y="4412002"/>
                </a:lnTo>
                <a:lnTo>
                  <a:pt x="4649841" y="4412002"/>
                </a:lnTo>
                <a:cubicBezTo>
                  <a:pt x="4657538" y="4400537"/>
                  <a:pt x="4666558" y="4391867"/>
                  <a:pt x="4676901" y="4385994"/>
                </a:cubicBezTo>
                <a:cubicBezTo>
                  <a:pt x="4687243" y="4380122"/>
                  <a:pt x="4698203" y="4377174"/>
                  <a:pt x="4709779" y="4377153"/>
                </a:cubicBezTo>
                <a:cubicBezTo>
                  <a:pt x="4722170" y="4377348"/>
                  <a:pt x="4732147" y="4380399"/>
                  <a:pt x="4739708" y="4386305"/>
                </a:cubicBezTo>
                <a:cubicBezTo>
                  <a:pt x="4747268" y="4392212"/>
                  <a:pt x="4752755" y="4399803"/>
                  <a:pt x="4756166" y="4409078"/>
                </a:cubicBezTo>
                <a:cubicBezTo>
                  <a:pt x="4759578" y="4418354"/>
                  <a:pt x="4761256" y="4428142"/>
                  <a:pt x="4761199" y="4438443"/>
                </a:cubicBezTo>
                <a:cubicBezTo>
                  <a:pt x="4761156" y="4456313"/>
                  <a:pt x="4757056" y="4474154"/>
                  <a:pt x="4748900" y="4491964"/>
                </a:cubicBezTo>
                <a:cubicBezTo>
                  <a:pt x="4740743" y="4509775"/>
                  <a:pt x="4728786" y="4524686"/>
                  <a:pt x="4713029" y="4536699"/>
                </a:cubicBezTo>
                <a:cubicBezTo>
                  <a:pt x="4697272" y="4548712"/>
                  <a:pt x="4677972" y="4554958"/>
                  <a:pt x="4655129" y="4555436"/>
                </a:cubicBezTo>
                <a:cubicBezTo>
                  <a:pt x="4639837" y="4555584"/>
                  <a:pt x="4627347" y="4552210"/>
                  <a:pt x="4617657" y="4545317"/>
                </a:cubicBezTo>
                <a:cubicBezTo>
                  <a:pt x="4607968" y="4538424"/>
                  <a:pt x="4602966" y="4527125"/>
                  <a:pt x="4602652" y="4511420"/>
                </a:cubicBezTo>
                <a:cubicBezTo>
                  <a:pt x="4602681" y="4507277"/>
                  <a:pt x="4602974" y="4502870"/>
                  <a:pt x="4603532" y="4498199"/>
                </a:cubicBezTo>
                <a:cubicBezTo>
                  <a:pt x="4604089" y="4493528"/>
                  <a:pt x="4604735" y="4489121"/>
                  <a:pt x="4605467" y="4484979"/>
                </a:cubicBezTo>
                <a:close/>
                <a:moveTo>
                  <a:pt x="4300985" y="4301382"/>
                </a:moveTo>
                <a:lnTo>
                  <a:pt x="4330237" y="4301382"/>
                </a:lnTo>
                <a:lnTo>
                  <a:pt x="4309091" y="4411294"/>
                </a:lnTo>
                <a:lnTo>
                  <a:pt x="4309796" y="4411294"/>
                </a:lnTo>
                <a:cubicBezTo>
                  <a:pt x="4317050" y="4400783"/>
                  <a:pt x="4325802" y="4392496"/>
                  <a:pt x="4336052" y="4386434"/>
                </a:cubicBezTo>
                <a:cubicBezTo>
                  <a:pt x="4346302" y="4380371"/>
                  <a:pt x="4357873" y="4377277"/>
                  <a:pt x="4370766" y="4377153"/>
                </a:cubicBezTo>
                <a:cubicBezTo>
                  <a:pt x="4381002" y="4376947"/>
                  <a:pt x="4390465" y="4380349"/>
                  <a:pt x="4399155" y="4387359"/>
                </a:cubicBezTo>
                <a:cubicBezTo>
                  <a:pt x="4407844" y="4394370"/>
                  <a:pt x="4412463" y="4406225"/>
                  <a:pt x="4413013" y="4422924"/>
                </a:cubicBezTo>
                <a:cubicBezTo>
                  <a:pt x="4413005" y="4427586"/>
                  <a:pt x="4412756" y="4432447"/>
                  <a:pt x="4412265" y="4437506"/>
                </a:cubicBezTo>
                <a:cubicBezTo>
                  <a:pt x="4411774" y="4442565"/>
                  <a:pt x="4411085" y="4447337"/>
                  <a:pt x="4410198" y="4451823"/>
                </a:cubicBezTo>
                <a:lnTo>
                  <a:pt x="4391194" y="4551559"/>
                </a:lnTo>
                <a:lnTo>
                  <a:pt x="4361955" y="4551559"/>
                </a:lnTo>
                <a:lnTo>
                  <a:pt x="4380986" y="4453233"/>
                </a:lnTo>
                <a:cubicBezTo>
                  <a:pt x="4381537" y="4450068"/>
                  <a:pt x="4382021" y="4446529"/>
                  <a:pt x="4382440" y="4442616"/>
                </a:cubicBezTo>
                <a:cubicBezTo>
                  <a:pt x="4382858" y="4438703"/>
                  <a:pt x="4383079" y="4434371"/>
                  <a:pt x="4383100" y="4429620"/>
                </a:cubicBezTo>
                <a:cubicBezTo>
                  <a:pt x="4383189" y="4421507"/>
                  <a:pt x="4381162" y="4414826"/>
                  <a:pt x="4377022" y="4409576"/>
                </a:cubicBezTo>
                <a:cubicBezTo>
                  <a:pt x="4372880" y="4404326"/>
                  <a:pt x="4366096" y="4401610"/>
                  <a:pt x="4356669" y="4401426"/>
                </a:cubicBezTo>
                <a:cubicBezTo>
                  <a:pt x="4344819" y="4401727"/>
                  <a:pt x="4333188" y="4407733"/>
                  <a:pt x="4321779" y="4419444"/>
                </a:cubicBezTo>
                <a:cubicBezTo>
                  <a:pt x="4310369" y="4431155"/>
                  <a:pt x="4302616" y="4446764"/>
                  <a:pt x="4298518" y="4466272"/>
                </a:cubicBezTo>
                <a:lnTo>
                  <a:pt x="4282661" y="4551559"/>
                </a:lnTo>
                <a:lnTo>
                  <a:pt x="4253408" y="4551559"/>
                </a:lnTo>
                <a:close/>
                <a:moveTo>
                  <a:pt x="4139048" y="4301382"/>
                </a:moveTo>
                <a:lnTo>
                  <a:pt x="4168291" y="4301382"/>
                </a:lnTo>
                <a:lnTo>
                  <a:pt x="4138343" y="4458191"/>
                </a:lnTo>
                <a:lnTo>
                  <a:pt x="4139048" y="4458191"/>
                </a:lnTo>
                <a:cubicBezTo>
                  <a:pt x="4141756" y="4455159"/>
                  <a:pt x="4144531" y="4452150"/>
                  <a:pt x="4147372" y="4449162"/>
                </a:cubicBezTo>
                <a:cubicBezTo>
                  <a:pt x="4150212" y="4446175"/>
                  <a:pt x="4152722" y="4443430"/>
                  <a:pt x="4154903" y="4440927"/>
                </a:cubicBezTo>
                <a:lnTo>
                  <a:pt x="4215151" y="4381030"/>
                </a:lnTo>
                <a:lnTo>
                  <a:pt x="4251088" y="4381030"/>
                </a:lnTo>
                <a:lnTo>
                  <a:pt x="4176747" y="4451144"/>
                </a:lnTo>
                <a:lnTo>
                  <a:pt x="4227834" y="4551559"/>
                </a:lnTo>
                <a:lnTo>
                  <a:pt x="4195420" y="4551559"/>
                </a:lnTo>
                <a:lnTo>
                  <a:pt x="4154550" y="4467351"/>
                </a:lnTo>
                <a:lnTo>
                  <a:pt x="4133058" y="4486730"/>
                </a:lnTo>
                <a:lnTo>
                  <a:pt x="4120726" y="4551559"/>
                </a:lnTo>
                <a:lnTo>
                  <a:pt x="4091836" y="4551559"/>
                </a:lnTo>
                <a:close/>
                <a:moveTo>
                  <a:pt x="1367615" y="4301382"/>
                </a:moveTo>
                <a:lnTo>
                  <a:pt x="1396850" y="4301382"/>
                </a:lnTo>
                <a:lnTo>
                  <a:pt x="1348947" y="4551559"/>
                </a:lnTo>
                <a:lnTo>
                  <a:pt x="1320065" y="4551559"/>
                </a:lnTo>
                <a:close/>
                <a:moveTo>
                  <a:pt x="1100590" y="4301382"/>
                </a:moveTo>
                <a:lnTo>
                  <a:pt x="1129841" y="4301382"/>
                </a:lnTo>
                <a:lnTo>
                  <a:pt x="1108696" y="4411294"/>
                </a:lnTo>
                <a:lnTo>
                  <a:pt x="1109401" y="4411294"/>
                </a:lnTo>
                <a:cubicBezTo>
                  <a:pt x="1116655" y="4400783"/>
                  <a:pt x="1125406" y="4392496"/>
                  <a:pt x="1135656" y="4386434"/>
                </a:cubicBezTo>
                <a:cubicBezTo>
                  <a:pt x="1145906" y="4380371"/>
                  <a:pt x="1157477" y="4377277"/>
                  <a:pt x="1170370" y="4377153"/>
                </a:cubicBezTo>
                <a:cubicBezTo>
                  <a:pt x="1180606" y="4376947"/>
                  <a:pt x="1190069" y="4380349"/>
                  <a:pt x="1198759" y="4387359"/>
                </a:cubicBezTo>
                <a:cubicBezTo>
                  <a:pt x="1207448" y="4394370"/>
                  <a:pt x="1212068" y="4406225"/>
                  <a:pt x="1212617" y="4422924"/>
                </a:cubicBezTo>
                <a:cubicBezTo>
                  <a:pt x="1212610" y="4427586"/>
                  <a:pt x="1212361" y="4432447"/>
                  <a:pt x="1211869" y="4437506"/>
                </a:cubicBezTo>
                <a:cubicBezTo>
                  <a:pt x="1211378" y="4442565"/>
                  <a:pt x="1210689" y="4447337"/>
                  <a:pt x="1209802" y="4451823"/>
                </a:cubicBezTo>
                <a:lnTo>
                  <a:pt x="1190799" y="4551559"/>
                </a:lnTo>
                <a:lnTo>
                  <a:pt x="1161559" y="4551559"/>
                </a:lnTo>
                <a:lnTo>
                  <a:pt x="1180590" y="4453233"/>
                </a:lnTo>
                <a:cubicBezTo>
                  <a:pt x="1181141" y="4450068"/>
                  <a:pt x="1181626" y="4446529"/>
                  <a:pt x="1182044" y="4442616"/>
                </a:cubicBezTo>
                <a:cubicBezTo>
                  <a:pt x="1182463" y="4438703"/>
                  <a:pt x="1182683" y="4434371"/>
                  <a:pt x="1182705" y="4429620"/>
                </a:cubicBezTo>
                <a:cubicBezTo>
                  <a:pt x="1182793" y="4421507"/>
                  <a:pt x="1180767" y="4414826"/>
                  <a:pt x="1176626" y="4409576"/>
                </a:cubicBezTo>
                <a:cubicBezTo>
                  <a:pt x="1172485" y="4404326"/>
                  <a:pt x="1165701" y="4401610"/>
                  <a:pt x="1156273" y="4401426"/>
                </a:cubicBezTo>
                <a:cubicBezTo>
                  <a:pt x="1144423" y="4401727"/>
                  <a:pt x="1132793" y="4407733"/>
                  <a:pt x="1121383" y="4419444"/>
                </a:cubicBezTo>
                <a:cubicBezTo>
                  <a:pt x="1109973" y="4431155"/>
                  <a:pt x="1102220" y="4446764"/>
                  <a:pt x="1098123" y="4466272"/>
                </a:cubicBezTo>
                <a:lnTo>
                  <a:pt x="1082264" y="4551559"/>
                </a:lnTo>
                <a:lnTo>
                  <a:pt x="1053013" y="4551559"/>
                </a:lnTo>
                <a:close/>
                <a:moveTo>
                  <a:pt x="8802013" y="4297152"/>
                </a:moveTo>
                <a:cubicBezTo>
                  <a:pt x="8810026" y="4297320"/>
                  <a:pt x="8816345" y="4299621"/>
                  <a:pt x="8820970" y="4304054"/>
                </a:cubicBezTo>
                <a:cubicBezTo>
                  <a:pt x="8825595" y="4308487"/>
                  <a:pt x="8827955" y="4314043"/>
                  <a:pt x="8828050" y="4320724"/>
                </a:cubicBezTo>
                <a:cubicBezTo>
                  <a:pt x="8827859" y="4327851"/>
                  <a:pt x="8825974" y="4333697"/>
                  <a:pt x="8822395" y="4338264"/>
                </a:cubicBezTo>
                <a:cubicBezTo>
                  <a:pt x="8818816" y="4342831"/>
                  <a:pt x="8814689" y="4347084"/>
                  <a:pt x="8810014" y="4351024"/>
                </a:cubicBezTo>
                <a:cubicBezTo>
                  <a:pt x="8805339" y="4354964"/>
                  <a:pt x="8801262" y="4359557"/>
                  <a:pt x="8797782" y="4364803"/>
                </a:cubicBezTo>
                <a:lnTo>
                  <a:pt x="8781561" y="4359866"/>
                </a:lnTo>
                <a:cubicBezTo>
                  <a:pt x="8783629" y="4354931"/>
                  <a:pt x="8786506" y="4350774"/>
                  <a:pt x="8790194" y="4347393"/>
                </a:cubicBezTo>
                <a:cubicBezTo>
                  <a:pt x="8793881" y="4344013"/>
                  <a:pt x="8797254" y="4340691"/>
                  <a:pt x="8800315" y="4337428"/>
                </a:cubicBezTo>
                <a:cubicBezTo>
                  <a:pt x="8803375" y="4334165"/>
                  <a:pt x="8804999" y="4330243"/>
                  <a:pt x="8805186" y="4325661"/>
                </a:cubicBezTo>
                <a:cubicBezTo>
                  <a:pt x="8805135" y="4322429"/>
                  <a:pt x="8804180" y="4319813"/>
                  <a:pt x="8802321" y="4317815"/>
                </a:cubicBezTo>
                <a:cubicBezTo>
                  <a:pt x="8800463" y="4315817"/>
                  <a:pt x="8798009" y="4314788"/>
                  <a:pt x="8794960" y="4314730"/>
                </a:cubicBezTo>
                <a:cubicBezTo>
                  <a:pt x="8790905" y="4314876"/>
                  <a:pt x="8787291" y="4316258"/>
                  <a:pt x="8784117" y="4318873"/>
                </a:cubicBezTo>
                <a:cubicBezTo>
                  <a:pt x="8780944" y="4321488"/>
                  <a:pt x="8778211" y="4324456"/>
                  <a:pt x="8775919" y="4327776"/>
                </a:cubicBezTo>
                <a:lnTo>
                  <a:pt x="8764635" y="4320371"/>
                </a:lnTo>
                <a:cubicBezTo>
                  <a:pt x="8768463" y="4313860"/>
                  <a:pt x="8773414" y="4308406"/>
                  <a:pt x="8779489" y="4304010"/>
                </a:cubicBezTo>
                <a:cubicBezTo>
                  <a:pt x="8785565" y="4299614"/>
                  <a:pt x="8793073" y="4297328"/>
                  <a:pt x="8802013" y="4297152"/>
                </a:cubicBezTo>
                <a:close/>
                <a:moveTo>
                  <a:pt x="4900993" y="4297152"/>
                </a:moveTo>
                <a:cubicBezTo>
                  <a:pt x="4909020" y="4297320"/>
                  <a:pt x="4915399" y="4299621"/>
                  <a:pt x="4920126" y="4304054"/>
                </a:cubicBezTo>
                <a:cubicBezTo>
                  <a:pt x="4924853" y="4308487"/>
                  <a:pt x="4927272" y="4314044"/>
                  <a:pt x="4927382" y="4320725"/>
                </a:cubicBezTo>
                <a:cubicBezTo>
                  <a:pt x="4927186" y="4327853"/>
                  <a:pt x="4925271" y="4333700"/>
                  <a:pt x="4921636" y="4338267"/>
                </a:cubicBezTo>
                <a:cubicBezTo>
                  <a:pt x="4918000" y="4342835"/>
                  <a:pt x="4913817" y="4347089"/>
                  <a:pt x="4909085" y="4351029"/>
                </a:cubicBezTo>
                <a:cubicBezTo>
                  <a:pt x="4904353" y="4354969"/>
                  <a:pt x="4900245" y="4359563"/>
                  <a:pt x="4896761" y="4364809"/>
                </a:cubicBezTo>
                <a:lnTo>
                  <a:pt x="4880541" y="4359872"/>
                </a:lnTo>
                <a:cubicBezTo>
                  <a:pt x="4882720" y="4354937"/>
                  <a:pt x="4885650" y="4350779"/>
                  <a:pt x="4889330" y="4347398"/>
                </a:cubicBezTo>
                <a:cubicBezTo>
                  <a:pt x="4893011" y="4344017"/>
                  <a:pt x="4896358" y="4340695"/>
                  <a:pt x="4899373" y="4337431"/>
                </a:cubicBezTo>
                <a:cubicBezTo>
                  <a:pt x="4902388" y="4334168"/>
                  <a:pt x="4903985" y="4330245"/>
                  <a:pt x="4904165" y="4325663"/>
                </a:cubicBezTo>
                <a:cubicBezTo>
                  <a:pt x="4904114" y="4322430"/>
                  <a:pt x="4903159" y="4319814"/>
                  <a:pt x="4901301" y="4317816"/>
                </a:cubicBezTo>
                <a:cubicBezTo>
                  <a:pt x="4899443" y="4315817"/>
                  <a:pt x="4896989" y="4314788"/>
                  <a:pt x="4893941" y="4314730"/>
                </a:cubicBezTo>
                <a:cubicBezTo>
                  <a:pt x="4889886" y="4314877"/>
                  <a:pt x="4886271" y="4316258"/>
                  <a:pt x="4883098" y="4318874"/>
                </a:cubicBezTo>
                <a:cubicBezTo>
                  <a:pt x="4879925" y="4321489"/>
                  <a:pt x="4877192" y="4324458"/>
                  <a:pt x="4874900" y="4327779"/>
                </a:cubicBezTo>
                <a:lnTo>
                  <a:pt x="4863617" y="4320373"/>
                </a:lnTo>
                <a:cubicBezTo>
                  <a:pt x="4867444" y="4313860"/>
                  <a:pt x="4872395" y="4308406"/>
                  <a:pt x="4878470" y="4304010"/>
                </a:cubicBezTo>
                <a:cubicBezTo>
                  <a:pt x="4884545" y="4299614"/>
                  <a:pt x="4892053" y="4297328"/>
                  <a:pt x="4900993" y="4297152"/>
                </a:cubicBezTo>
                <a:close/>
                <a:moveTo>
                  <a:pt x="10660469" y="4088098"/>
                </a:moveTo>
                <a:cubicBezTo>
                  <a:pt x="10656128" y="4098274"/>
                  <a:pt x="10651114" y="4108881"/>
                  <a:pt x="10645429" y="4119918"/>
                </a:cubicBezTo>
                <a:cubicBezTo>
                  <a:pt x="10639744" y="4130955"/>
                  <a:pt x="10634078" y="4141248"/>
                  <a:pt x="10628432" y="4150798"/>
                </a:cubicBezTo>
                <a:cubicBezTo>
                  <a:pt x="10622785" y="4160348"/>
                  <a:pt x="10617851" y="4167980"/>
                  <a:pt x="10613627" y="4173694"/>
                </a:cubicBezTo>
                <a:lnTo>
                  <a:pt x="10591086" y="4175808"/>
                </a:lnTo>
                <a:cubicBezTo>
                  <a:pt x="10594806" y="4168702"/>
                  <a:pt x="10598832" y="4160252"/>
                  <a:pt x="10603164" y="4150459"/>
                </a:cubicBezTo>
                <a:cubicBezTo>
                  <a:pt x="10607498" y="4140665"/>
                  <a:pt x="10611655" y="4130598"/>
                  <a:pt x="10615636" y="4120257"/>
                </a:cubicBezTo>
                <a:cubicBezTo>
                  <a:pt x="10619616" y="4109915"/>
                  <a:pt x="10622938" y="4100370"/>
                  <a:pt x="10625601" y="4091620"/>
                </a:cubicBezTo>
                <a:close/>
                <a:moveTo>
                  <a:pt x="4476711" y="4032414"/>
                </a:moveTo>
                <a:lnTo>
                  <a:pt x="4632088" y="4032414"/>
                </a:lnTo>
                <a:lnTo>
                  <a:pt x="4627860" y="4053516"/>
                </a:lnTo>
                <a:lnTo>
                  <a:pt x="4472836" y="4053516"/>
                </a:lnTo>
                <a:close/>
                <a:moveTo>
                  <a:pt x="1856944" y="4017921"/>
                </a:moveTo>
                <a:lnTo>
                  <a:pt x="1839675" y="4108890"/>
                </a:lnTo>
                <a:cubicBezTo>
                  <a:pt x="1843420" y="4109412"/>
                  <a:pt x="1847385" y="4109779"/>
                  <a:pt x="1851570" y="4109992"/>
                </a:cubicBezTo>
                <a:cubicBezTo>
                  <a:pt x="1855754" y="4110205"/>
                  <a:pt x="1859894" y="4110308"/>
                  <a:pt x="1863992" y="4110301"/>
                </a:cubicBezTo>
                <a:cubicBezTo>
                  <a:pt x="1875692" y="4110472"/>
                  <a:pt x="1886597" y="4108835"/>
                  <a:pt x="1896703" y="4105390"/>
                </a:cubicBezTo>
                <a:cubicBezTo>
                  <a:pt x="1906811" y="4101945"/>
                  <a:pt x="1914999" y="4096364"/>
                  <a:pt x="1921269" y="4088649"/>
                </a:cubicBezTo>
                <a:cubicBezTo>
                  <a:pt x="1927538" y="4080933"/>
                  <a:pt x="1930766" y="4070756"/>
                  <a:pt x="1930953" y="4058117"/>
                </a:cubicBezTo>
                <a:cubicBezTo>
                  <a:pt x="1930528" y="4044256"/>
                  <a:pt x="1925476" y="4034075"/>
                  <a:pt x="1915799" y="4027573"/>
                </a:cubicBezTo>
                <a:cubicBezTo>
                  <a:pt x="1906123" y="4021072"/>
                  <a:pt x="1894375" y="4017855"/>
                  <a:pt x="1880557" y="4017921"/>
                </a:cubicBezTo>
                <a:close/>
                <a:moveTo>
                  <a:pt x="10546509" y="3982326"/>
                </a:moveTo>
                <a:cubicBezTo>
                  <a:pt x="10534512" y="3982436"/>
                  <a:pt x="10522646" y="3988826"/>
                  <a:pt x="10510914" y="4001498"/>
                </a:cubicBezTo>
                <a:cubicBezTo>
                  <a:pt x="10499181" y="4014170"/>
                  <a:pt x="10490840" y="4032463"/>
                  <a:pt x="10485891" y="4056379"/>
                </a:cubicBezTo>
                <a:lnTo>
                  <a:pt x="10477434" y="4103954"/>
                </a:lnTo>
                <a:cubicBezTo>
                  <a:pt x="10481164" y="4106972"/>
                  <a:pt x="10485774" y="4109308"/>
                  <a:pt x="10491267" y="4110960"/>
                </a:cubicBezTo>
                <a:cubicBezTo>
                  <a:pt x="10496758" y="4112613"/>
                  <a:pt x="10502955" y="4113450"/>
                  <a:pt x="10509856" y="4113472"/>
                </a:cubicBezTo>
                <a:cubicBezTo>
                  <a:pt x="10522586" y="4113170"/>
                  <a:pt x="10534172" y="4108565"/>
                  <a:pt x="10544616" y="4099658"/>
                </a:cubicBezTo>
                <a:cubicBezTo>
                  <a:pt x="10555060" y="4090751"/>
                  <a:pt x="10563410" y="4079356"/>
                  <a:pt x="10569664" y="4065474"/>
                </a:cubicBezTo>
                <a:cubicBezTo>
                  <a:pt x="10575918" y="4051592"/>
                  <a:pt x="10579125" y="4037038"/>
                  <a:pt x="10579285" y="4021811"/>
                </a:cubicBezTo>
                <a:cubicBezTo>
                  <a:pt x="10579460" y="4012300"/>
                  <a:pt x="10577081" y="4003471"/>
                  <a:pt x="10572148" y="3995326"/>
                </a:cubicBezTo>
                <a:cubicBezTo>
                  <a:pt x="10567213" y="3987181"/>
                  <a:pt x="10558667" y="3982847"/>
                  <a:pt x="10546509" y="3982326"/>
                </a:cubicBezTo>
                <a:close/>
                <a:moveTo>
                  <a:pt x="9720257" y="3981621"/>
                </a:moveTo>
                <a:cubicBezTo>
                  <a:pt x="9705946" y="3981909"/>
                  <a:pt x="9693412" y="3986270"/>
                  <a:pt x="9682652" y="3994705"/>
                </a:cubicBezTo>
                <a:cubicBezTo>
                  <a:pt x="9671892" y="4003139"/>
                  <a:pt x="9663481" y="4013925"/>
                  <a:pt x="9657420" y="4027060"/>
                </a:cubicBezTo>
                <a:cubicBezTo>
                  <a:pt x="9651360" y="4040196"/>
                  <a:pt x="9648223" y="4053958"/>
                  <a:pt x="9648009" y="4068347"/>
                </a:cubicBezTo>
                <a:cubicBezTo>
                  <a:pt x="9647745" y="4078226"/>
                  <a:pt x="9649948" y="4087378"/>
                  <a:pt x="9654618" y="4095802"/>
                </a:cubicBezTo>
                <a:cubicBezTo>
                  <a:pt x="9659287" y="4104227"/>
                  <a:pt x="9668010" y="4108707"/>
                  <a:pt x="9680785" y="4109243"/>
                </a:cubicBezTo>
                <a:cubicBezTo>
                  <a:pt x="9689246" y="4109058"/>
                  <a:pt x="9697386" y="4105903"/>
                  <a:pt x="9705206" y="4099777"/>
                </a:cubicBezTo>
                <a:cubicBezTo>
                  <a:pt x="9713028" y="4093651"/>
                  <a:pt x="9719810" y="4085664"/>
                  <a:pt x="9725556" y="4075816"/>
                </a:cubicBezTo>
                <a:cubicBezTo>
                  <a:pt x="9731301" y="4065969"/>
                  <a:pt x="9735292" y="4055371"/>
                  <a:pt x="9737525" y="4044022"/>
                </a:cubicBezTo>
                <a:lnTo>
                  <a:pt x="9748450" y="3987261"/>
                </a:lnTo>
                <a:cubicBezTo>
                  <a:pt x="9745734" y="3985947"/>
                  <a:pt x="9741916" y="3984698"/>
                  <a:pt x="9736996" y="3983516"/>
                </a:cubicBezTo>
                <a:cubicBezTo>
                  <a:pt x="9732078" y="3982333"/>
                  <a:pt x="9726497" y="3981702"/>
                  <a:pt x="9720257" y="3981621"/>
                </a:cubicBezTo>
                <a:close/>
                <a:moveTo>
                  <a:pt x="7862882" y="3981621"/>
                </a:moveTo>
                <a:cubicBezTo>
                  <a:pt x="7848572" y="3981909"/>
                  <a:pt x="7836037" y="3986270"/>
                  <a:pt x="7825277" y="3994705"/>
                </a:cubicBezTo>
                <a:cubicBezTo>
                  <a:pt x="7814517" y="4003139"/>
                  <a:pt x="7806107" y="4013925"/>
                  <a:pt x="7800046" y="4027060"/>
                </a:cubicBezTo>
                <a:cubicBezTo>
                  <a:pt x="7793985" y="4040196"/>
                  <a:pt x="7790848" y="4053958"/>
                  <a:pt x="7790635" y="4068347"/>
                </a:cubicBezTo>
                <a:cubicBezTo>
                  <a:pt x="7790371" y="4078226"/>
                  <a:pt x="7792573" y="4087378"/>
                  <a:pt x="7797243" y="4095802"/>
                </a:cubicBezTo>
                <a:cubicBezTo>
                  <a:pt x="7801912" y="4104227"/>
                  <a:pt x="7810635" y="4108707"/>
                  <a:pt x="7823411" y="4109243"/>
                </a:cubicBezTo>
                <a:cubicBezTo>
                  <a:pt x="7831871" y="4109058"/>
                  <a:pt x="7840011" y="4105903"/>
                  <a:pt x="7847832" y="4099777"/>
                </a:cubicBezTo>
                <a:cubicBezTo>
                  <a:pt x="7855653" y="4093651"/>
                  <a:pt x="7862436" y="4085664"/>
                  <a:pt x="7868182" y="4075816"/>
                </a:cubicBezTo>
                <a:cubicBezTo>
                  <a:pt x="7873927" y="4065969"/>
                  <a:pt x="7877917" y="4055371"/>
                  <a:pt x="7880151" y="4044022"/>
                </a:cubicBezTo>
                <a:lnTo>
                  <a:pt x="7891076" y="3987261"/>
                </a:lnTo>
                <a:cubicBezTo>
                  <a:pt x="7888359" y="3985947"/>
                  <a:pt x="7884541" y="3984698"/>
                  <a:pt x="7879622" y="3983516"/>
                </a:cubicBezTo>
                <a:cubicBezTo>
                  <a:pt x="7874703" y="3982333"/>
                  <a:pt x="7869123" y="3981702"/>
                  <a:pt x="7862882" y="3981621"/>
                </a:cubicBezTo>
                <a:close/>
                <a:moveTo>
                  <a:pt x="6596057" y="3981621"/>
                </a:moveTo>
                <a:cubicBezTo>
                  <a:pt x="6581747" y="3981909"/>
                  <a:pt x="6569212" y="3986270"/>
                  <a:pt x="6558452" y="3994705"/>
                </a:cubicBezTo>
                <a:cubicBezTo>
                  <a:pt x="6547692" y="4003139"/>
                  <a:pt x="6539282" y="4013925"/>
                  <a:pt x="6533221" y="4027060"/>
                </a:cubicBezTo>
                <a:cubicBezTo>
                  <a:pt x="6527160" y="4040196"/>
                  <a:pt x="6524023" y="4053958"/>
                  <a:pt x="6523810" y="4068347"/>
                </a:cubicBezTo>
                <a:cubicBezTo>
                  <a:pt x="6523546" y="4078226"/>
                  <a:pt x="6525748" y="4087378"/>
                  <a:pt x="6530418" y="4095802"/>
                </a:cubicBezTo>
                <a:cubicBezTo>
                  <a:pt x="6535087" y="4104227"/>
                  <a:pt x="6543810" y="4108707"/>
                  <a:pt x="6556586" y="4109243"/>
                </a:cubicBezTo>
                <a:cubicBezTo>
                  <a:pt x="6565046" y="4109058"/>
                  <a:pt x="6573186" y="4105903"/>
                  <a:pt x="6581007" y="4099777"/>
                </a:cubicBezTo>
                <a:cubicBezTo>
                  <a:pt x="6588828" y="4093651"/>
                  <a:pt x="6595611" y="4085664"/>
                  <a:pt x="6601356" y="4075816"/>
                </a:cubicBezTo>
                <a:cubicBezTo>
                  <a:pt x="6607102" y="4065969"/>
                  <a:pt x="6611092" y="4055371"/>
                  <a:pt x="6613326" y="4044022"/>
                </a:cubicBezTo>
                <a:lnTo>
                  <a:pt x="6624251" y="3987261"/>
                </a:lnTo>
                <a:cubicBezTo>
                  <a:pt x="6621534" y="3985947"/>
                  <a:pt x="6617716" y="3984698"/>
                  <a:pt x="6612797" y="3983516"/>
                </a:cubicBezTo>
                <a:cubicBezTo>
                  <a:pt x="6607878" y="3982333"/>
                  <a:pt x="6602298" y="3981702"/>
                  <a:pt x="6596057" y="3981621"/>
                </a:cubicBezTo>
                <a:close/>
                <a:moveTo>
                  <a:pt x="1643064" y="3981621"/>
                </a:moveTo>
                <a:cubicBezTo>
                  <a:pt x="1628754" y="3981909"/>
                  <a:pt x="1616219" y="3986270"/>
                  <a:pt x="1605461" y="3994705"/>
                </a:cubicBezTo>
                <a:cubicBezTo>
                  <a:pt x="1594699" y="4003139"/>
                  <a:pt x="1586289" y="4013925"/>
                  <a:pt x="1580228" y="4027060"/>
                </a:cubicBezTo>
                <a:cubicBezTo>
                  <a:pt x="1574167" y="4040196"/>
                  <a:pt x="1571030" y="4053958"/>
                  <a:pt x="1570817" y="4068347"/>
                </a:cubicBezTo>
                <a:cubicBezTo>
                  <a:pt x="1570552" y="4078226"/>
                  <a:pt x="1572755" y="4087378"/>
                  <a:pt x="1577425" y="4095802"/>
                </a:cubicBezTo>
                <a:cubicBezTo>
                  <a:pt x="1582095" y="4104227"/>
                  <a:pt x="1590817" y="4108707"/>
                  <a:pt x="1603594" y="4109243"/>
                </a:cubicBezTo>
                <a:cubicBezTo>
                  <a:pt x="1612054" y="4109058"/>
                  <a:pt x="1620193" y="4105903"/>
                  <a:pt x="1628015" y="4099777"/>
                </a:cubicBezTo>
                <a:cubicBezTo>
                  <a:pt x="1635836" y="4093651"/>
                  <a:pt x="1642618" y="4085664"/>
                  <a:pt x="1648365" y="4075816"/>
                </a:cubicBezTo>
                <a:cubicBezTo>
                  <a:pt x="1654110" y="4065969"/>
                  <a:pt x="1658099" y="4055371"/>
                  <a:pt x="1660333" y="4044022"/>
                </a:cubicBezTo>
                <a:lnTo>
                  <a:pt x="1671259" y="3987261"/>
                </a:lnTo>
                <a:cubicBezTo>
                  <a:pt x="1668542" y="3985947"/>
                  <a:pt x="1664723" y="3984698"/>
                  <a:pt x="1659805" y="3983516"/>
                </a:cubicBezTo>
                <a:cubicBezTo>
                  <a:pt x="1654886" y="3982333"/>
                  <a:pt x="1649305" y="3981702"/>
                  <a:pt x="1643064" y="3981621"/>
                </a:cubicBezTo>
                <a:close/>
                <a:moveTo>
                  <a:pt x="10975475" y="3981269"/>
                </a:moveTo>
                <a:cubicBezTo>
                  <a:pt x="10960614" y="3981547"/>
                  <a:pt x="10947162" y="3986122"/>
                  <a:pt x="10935121" y="3994992"/>
                </a:cubicBezTo>
                <a:cubicBezTo>
                  <a:pt x="10923080" y="4003862"/>
                  <a:pt x="10913468" y="4015357"/>
                  <a:pt x="10906285" y="4029476"/>
                </a:cubicBezTo>
                <a:cubicBezTo>
                  <a:pt x="10899102" y="4043595"/>
                  <a:pt x="10895368" y="4058667"/>
                  <a:pt x="10895079" y="4074693"/>
                </a:cubicBezTo>
                <a:cubicBezTo>
                  <a:pt x="10894889" y="4084594"/>
                  <a:pt x="10896945" y="4093260"/>
                  <a:pt x="10901251" y="4100693"/>
                </a:cubicBezTo>
                <a:cubicBezTo>
                  <a:pt x="10905555" y="4108126"/>
                  <a:pt x="10913254" y="4112033"/>
                  <a:pt x="10924346" y="4112415"/>
                </a:cubicBezTo>
                <a:cubicBezTo>
                  <a:pt x="10937034" y="4112041"/>
                  <a:pt x="10949300" y="4104857"/>
                  <a:pt x="10961147" y="4090863"/>
                </a:cubicBezTo>
                <a:cubicBezTo>
                  <a:pt x="10972995" y="4076870"/>
                  <a:pt x="10981290" y="4058312"/>
                  <a:pt x="10986034" y="4035190"/>
                </a:cubicBezTo>
                <a:lnTo>
                  <a:pt x="10995887" y="3983737"/>
                </a:lnTo>
                <a:cubicBezTo>
                  <a:pt x="10993805" y="3983171"/>
                  <a:pt x="10991107" y="3982628"/>
                  <a:pt x="10987793" y="3982106"/>
                </a:cubicBezTo>
                <a:cubicBezTo>
                  <a:pt x="10984480" y="3981585"/>
                  <a:pt x="10980374" y="3981306"/>
                  <a:pt x="10975475" y="3981269"/>
                </a:cubicBezTo>
                <a:close/>
                <a:moveTo>
                  <a:pt x="10365875" y="3981269"/>
                </a:moveTo>
                <a:cubicBezTo>
                  <a:pt x="10351014" y="3981547"/>
                  <a:pt x="10337562" y="3986122"/>
                  <a:pt x="10325521" y="3994992"/>
                </a:cubicBezTo>
                <a:cubicBezTo>
                  <a:pt x="10313480" y="4003862"/>
                  <a:pt x="10303868" y="4015357"/>
                  <a:pt x="10296685" y="4029476"/>
                </a:cubicBezTo>
                <a:cubicBezTo>
                  <a:pt x="10289502" y="4043595"/>
                  <a:pt x="10285768" y="4058667"/>
                  <a:pt x="10285479" y="4074693"/>
                </a:cubicBezTo>
                <a:cubicBezTo>
                  <a:pt x="10285289" y="4084594"/>
                  <a:pt x="10287345" y="4093260"/>
                  <a:pt x="10291651" y="4100693"/>
                </a:cubicBezTo>
                <a:cubicBezTo>
                  <a:pt x="10295955" y="4108126"/>
                  <a:pt x="10303654" y="4112033"/>
                  <a:pt x="10314746" y="4112415"/>
                </a:cubicBezTo>
                <a:cubicBezTo>
                  <a:pt x="10327434" y="4112041"/>
                  <a:pt x="10339700" y="4104857"/>
                  <a:pt x="10351547" y="4090863"/>
                </a:cubicBezTo>
                <a:cubicBezTo>
                  <a:pt x="10363395" y="4076870"/>
                  <a:pt x="10371690" y="4058312"/>
                  <a:pt x="10376434" y="4035190"/>
                </a:cubicBezTo>
                <a:lnTo>
                  <a:pt x="10386287" y="3983737"/>
                </a:lnTo>
                <a:cubicBezTo>
                  <a:pt x="10384205" y="3983171"/>
                  <a:pt x="10381507" y="3982628"/>
                  <a:pt x="10378193" y="3982106"/>
                </a:cubicBezTo>
                <a:cubicBezTo>
                  <a:pt x="10374880" y="3981585"/>
                  <a:pt x="10370774" y="3981306"/>
                  <a:pt x="10365875" y="3981269"/>
                </a:cubicBezTo>
                <a:close/>
                <a:moveTo>
                  <a:pt x="9328711" y="3981269"/>
                </a:moveTo>
                <a:cubicBezTo>
                  <a:pt x="9316408" y="3981580"/>
                  <a:pt x="9305678" y="3985932"/>
                  <a:pt x="9296522" y="3994326"/>
                </a:cubicBezTo>
                <a:cubicBezTo>
                  <a:pt x="9287366" y="4002719"/>
                  <a:pt x="9280266" y="4013287"/>
                  <a:pt x="9275223" y="4026028"/>
                </a:cubicBezTo>
                <a:cubicBezTo>
                  <a:pt x="9270181" y="4038770"/>
                  <a:pt x="9267677" y="4051818"/>
                  <a:pt x="9267715" y="4065174"/>
                </a:cubicBezTo>
                <a:cubicBezTo>
                  <a:pt x="9267824" y="4079356"/>
                  <a:pt x="9271395" y="4090829"/>
                  <a:pt x="9278424" y="4099591"/>
                </a:cubicBezTo>
                <a:cubicBezTo>
                  <a:pt x="9285454" y="4108353"/>
                  <a:pt x="9295282" y="4112863"/>
                  <a:pt x="9307909" y="4113120"/>
                </a:cubicBezTo>
                <a:cubicBezTo>
                  <a:pt x="9319535" y="4112818"/>
                  <a:pt x="9329895" y="4108487"/>
                  <a:pt x="9338988" y="4100128"/>
                </a:cubicBezTo>
                <a:cubicBezTo>
                  <a:pt x="9348081" y="4091769"/>
                  <a:pt x="9355254" y="4081197"/>
                  <a:pt x="9360508" y="4068412"/>
                </a:cubicBezTo>
                <a:cubicBezTo>
                  <a:pt x="9365762" y="4055627"/>
                  <a:pt x="9368443" y="4042443"/>
                  <a:pt x="9368552" y="4028862"/>
                </a:cubicBezTo>
                <a:cubicBezTo>
                  <a:pt x="9368628" y="4022059"/>
                  <a:pt x="9367457" y="4015021"/>
                  <a:pt x="9365039" y="4007749"/>
                </a:cubicBezTo>
                <a:cubicBezTo>
                  <a:pt x="9362622" y="4000476"/>
                  <a:pt x="9358499" y="3994300"/>
                  <a:pt x="9352673" y="3989221"/>
                </a:cubicBezTo>
                <a:cubicBezTo>
                  <a:pt x="9346847" y="3984141"/>
                  <a:pt x="9338860" y="3981491"/>
                  <a:pt x="9328711" y="3981269"/>
                </a:cubicBezTo>
                <a:close/>
                <a:moveTo>
                  <a:pt x="7498851" y="3981269"/>
                </a:moveTo>
                <a:cubicBezTo>
                  <a:pt x="7483989" y="3981547"/>
                  <a:pt x="7470537" y="3986122"/>
                  <a:pt x="7458496" y="3994992"/>
                </a:cubicBezTo>
                <a:cubicBezTo>
                  <a:pt x="7446455" y="4003862"/>
                  <a:pt x="7436843" y="4015357"/>
                  <a:pt x="7429660" y="4029476"/>
                </a:cubicBezTo>
                <a:cubicBezTo>
                  <a:pt x="7422477" y="4043595"/>
                  <a:pt x="7418742" y="4058667"/>
                  <a:pt x="7418455" y="4074693"/>
                </a:cubicBezTo>
                <a:cubicBezTo>
                  <a:pt x="7418264" y="4084594"/>
                  <a:pt x="7420321" y="4093260"/>
                  <a:pt x="7424626" y="4100693"/>
                </a:cubicBezTo>
                <a:cubicBezTo>
                  <a:pt x="7428931" y="4108126"/>
                  <a:pt x="7436629" y="4112033"/>
                  <a:pt x="7447722" y="4112415"/>
                </a:cubicBezTo>
                <a:cubicBezTo>
                  <a:pt x="7460409" y="4112041"/>
                  <a:pt x="7472676" y="4104857"/>
                  <a:pt x="7484523" y="4090863"/>
                </a:cubicBezTo>
                <a:cubicBezTo>
                  <a:pt x="7496370" y="4076870"/>
                  <a:pt x="7504665" y="4058312"/>
                  <a:pt x="7509410" y="4035190"/>
                </a:cubicBezTo>
                <a:lnTo>
                  <a:pt x="7519262" y="3983737"/>
                </a:lnTo>
                <a:cubicBezTo>
                  <a:pt x="7517180" y="3983171"/>
                  <a:pt x="7514482" y="3982628"/>
                  <a:pt x="7511169" y="3982106"/>
                </a:cubicBezTo>
                <a:cubicBezTo>
                  <a:pt x="7507855" y="3981585"/>
                  <a:pt x="7503749" y="3981306"/>
                  <a:pt x="7498851" y="3981269"/>
                </a:cubicBezTo>
                <a:close/>
                <a:moveTo>
                  <a:pt x="6870201" y="3981269"/>
                </a:moveTo>
                <a:cubicBezTo>
                  <a:pt x="6855339" y="3981547"/>
                  <a:pt x="6841887" y="3986122"/>
                  <a:pt x="6829846" y="3994992"/>
                </a:cubicBezTo>
                <a:cubicBezTo>
                  <a:pt x="6817805" y="4003862"/>
                  <a:pt x="6808193" y="4015357"/>
                  <a:pt x="6801010" y="4029476"/>
                </a:cubicBezTo>
                <a:cubicBezTo>
                  <a:pt x="6793827" y="4043595"/>
                  <a:pt x="6790092" y="4058667"/>
                  <a:pt x="6789805" y="4074693"/>
                </a:cubicBezTo>
                <a:cubicBezTo>
                  <a:pt x="6789614" y="4084594"/>
                  <a:pt x="6791671" y="4093260"/>
                  <a:pt x="6795976" y="4100693"/>
                </a:cubicBezTo>
                <a:cubicBezTo>
                  <a:pt x="6800281" y="4108126"/>
                  <a:pt x="6807979" y="4112033"/>
                  <a:pt x="6819072" y="4112415"/>
                </a:cubicBezTo>
                <a:cubicBezTo>
                  <a:pt x="6831759" y="4112041"/>
                  <a:pt x="6844026" y="4104857"/>
                  <a:pt x="6855873" y="4090863"/>
                </a:cubicBezTo>
                <a:cubicBezTo>
                  <a:pt x="6867720" y="4076870"/>
                  <a:pt x="6876015" y="4058312"/>
                  <a:pt x="6880760" y="4035190"/>
                </a:cubicBezTo>
                <a:lnTo>
                  <a:pt x="6890612" y="3983737"/>
                </a:lnTo>
                <a:cubicBezTo>
                  <a:pt x="6888530" y="3983171"/>
                  <a:pt x="6885832" y="3982628"/>
                  <a:pt x="6882519" y="3982106"/>
                </a:cubicBezTo>
                <a:cubicBezTo>
                  <a:pt x="6879205" y="3981585"/>
                  <a:pt x="6875099" y="3981306"/>
                  <a:pt x="6870201" y="3981269"/>
                </a:cubicBezTo>
                <a:close/>
                <a:moveTo>
                  <a:pt x="6041526" y="3981269"/>
                </a:moveTo>
                <a:cubicBezTo>
                  <a:pt x="6026664" y="3981547"/>
                  <a:pt x="6013212" y="3986122"/>
                  <a:pt x="6001171" y="3994992"/>
                </a:cubicBezTo>
                <a:cubicBezTo>
                  <a:pt x="5989130" y="4003862"/>
                  <a:pt x="5979518" y="4015357"/>
                  <a:pt x="5972335" y="4029476"/>
                </a:cubicBezTo>
                <a:cubicBezTo>
                  <a:pt x="5965152" y="4043595"/>
                  <a:pt x="5961417" y="4058667"/>
                  <a:pt x="5961130" y="4074693"/>
                </a:cubicBezTo>
                <a:cubicBezTo>
                  <a:pt x="5960939" y="4084594"/>
                  <a:pt x="5962996" y="4093260"/>
                  <a:pt x="5967301" y="4100693"/>
                </a:cubicBezTo>
                <a:cubicBezTo>
                  <a:pt x="5971606" y="4108126"/>
                  <a:pt x="5979305" y="4112033"/>
                  <a:pt x="5990397" y="4112415"/>
                </a:cubicBezTo>
                <a:cubicBezTo>
                  <a:pt x="6003084" y="4112041"/>
                  <a:pt x="6015351" y="4104857"/>
                  <a:pt x="6027198" y="4090863"/>
                </a:cubicBezTo>
                <a:cubicBezTo>
                  <a:pt x="6039045" y="4076870"/>
                  <a:pt x="6047340" y="4058312"/>
                  <a:pt x="6052085" y="4035190"/>
                </a:cubicBezTo>
                <a:lnTo>
                  <a:pt x="6061937" y="3983737"/>
                </a:lnTo>
                <a:cubicBezTo>
                  <a:pt x="6059855" y="3983171"/>
                  <a:pt x="6057157" y="3982628"/>
                  <a:pt x="6053844" y="3982106"/>
                </a:cubicBezTo>
                <a:cubicBezTo>
                  <a:pt x="6050530" y="3981585"/>
                  <a:pt x="6046424" y="3981306"/>
                  <a:pt x="6041526" y="3981269"/>
                </a:cubicBezTo>
                <a:close/>
                <a:moveTo>
                  <a:pt x="3241183" y="3981269"/>
                </a:moveTo>
                <a:cubicBezTo>
                  <a:pt x="3226321" y="3981547"/>
                  <a:pt x="3212870" y="3986122"/>
                  <a:pt x="3200829" y="3994992"/>
                </a:cubicBezTo>
                <a:cubicBezTo>
                  <a:pt x="3188787" y="4003862"/>
                  <a:pt x="3179175" y="4015357"/>
                  <a:pt x="3171992" y="4029476"/>
                </a:cubicBezTo>
                <a:cubicBezTo>
                  <a:pt x="3164810" y="4043595"/>
                  <a:pt x="3161074" y="4058667"/>
                  <a:pt x="3160787" y="4074693"/>
                </a:cubicBezTo>
                <a:cubicBezTo>
                  <a:pt x="3160596" y="4084594"/>
                  <a:pt x="3162653" y="4093260"/>
                  <a:pt x="3166958" y="4100693"/>
                </a:cubicBezTo>
                <a:cubicBezTo>
                  <a:pt x="3171262" y="4108126"/>
                  <a:pt x="3178961" y="4112033"/>
                  <a:pt x="3190054" y="4112415"/>
                </a:cubicBezTo>
                <a:cubicBezTo>
                  <a:pt x="3202741" y="4112041"/>
                  <a:pt x="3215008" y="4104857"/>
                  <a:pt x="3226855" y="4090863"/>
                </a:cubicBezTo>
                <a:cubicBezTo>
                  <a:pt x="3238702" y="4076870"/>
                  <a:pt x="3246998" y="4058312"/>
                  <a:pt x="3251742" y="4035190"/>
                </a:cubicBezTo>
                <a:lnTo>
                  <a:pt x="3261594" y="3983737"/>
                </a:lnTo>
                <a:cubicBezTo>
                  <a:pt x="3259512" y="3983171"/>
                  <a:pt x="3256814" y="3982628"/>
                  <a:pt x="3253500" y="3982106"/>
                </a:cubicBezTo>
                <a:cubicBezTo>
                  <a:pt x="3250187" y="3981585"/>
                  <a:pt x="3246081" y="3981306"/>
                  <a:pt x="3241183" y="3981269"/>
                </a:cubicBezTo>
                <a:close/>
                <a:moveTo>
                  <a:pt x="2545855" y="3981269"/>
                </a:moveTo>
                <a:cubicBezTo>
                  <a:pt x="2531000" y="3981547"/>
                  <a:pt x="2517552" y="3986122"/>
                  <a:pt x="2505512" y="3994992"/>
                </a:cubicBezTo>
                <a:cubicBezTo>
                  <a:pt x="2493470" y="4003862"/>
                  <a:pt x="2483856" y="4015357"/>
                  <a:pt x="2476670" y="4029476"/>
                </a:cubicBezTo>
                <a:cubicBezTo>
                  <a:pt x="2469485" y="4043595"/>
                  <a:pt x="2465750" y="4058667"/>
                  <a:pt x="2465461" y="4074693"/>
                </a:cubicBezTo>
                <a:cubicBezTo>
                  <a:pt x="2465270" y="4084594"/>
                  <a:pt x="2467328" y="4093260"/>
                  <a:pt x="2471635" y="4100693"/>
                </a:cubicBezTo>
                <a:cubicBezTo>
                  <a:pt x="2475942" y="4108126"/>
                  <a:pt x="2483646" y="4112033"/>
                  <a:pt x="2494745" y="4112415"/>
                </a:cubicBezTo>
                <a:cubicBezTo>
                  <a:pt x="2507415" y="4112041"/>
                  <a:pt x="2519675" y="4104857"/>
                  <a:pt x="2531523" y="4090863"/>
                </a:cubicBezTo>
                <a:cubicBezTo>
                  <a:pt x="2543373" y="4076870"/>
                  <a:pt x="2551670" y="4058312"/>
                  <a:pt x="2556416" y="4035190"/>
                </a:cubicBezTo>
                <a:lnTo>
                  <a:pt x="2566268" y="3983737"/>
                </a:lnTo>
                <a:cubicBezTo>
                  <a:pt x="2564186" y="3983171"/>
                  <a:pt x="2561488" y="3982628"/>
                  <a:pt x="2558175" y="3982106"/>
                </a:cubicBezTo>
                <a:cubicBezTo>
                  <a:pt x="2554861" y="3981585"/>
                  <a:pt x="2550754" y="3981306"/>
                  <a:pt x="2545855" y="3981269"/>
                </a:cubicBezTo>
                <a:close/>
                <a:moveTo>
                  <a:pt x="8534967" y="3980916"/>
                </a:moveTo>
                <a:cubicBezTo>
                  <a:pt x="8520899" y="3981489"/>
                  <a:pt x="8509013" y="3987133"/>
                  <a:pt x="8499309" y="3997846"/>
                </a:cubicBezTo>
                <a:cubicBezTo>
                  <a:pt x="8489605" y="4008560"/>
                  <a:pt x="8482919" y="4020905"/>
                  <a:pt x="8479254" y="4034881"/>
                </a:cubicBezTo>
                <a:cubicBezTo>
                  <a:pt x="8502718" y="4035351"/>
                  <a:pt x="8522082" y="4033352"/>
                  <a:pt x="8537347" y="4028885"/>
                </a:cubicBezTo>
                <a:cubicBezTo>
                  <a:pt x="8552612" y="4024417"/>
                  <a:pt x="8560517" y="4015717"/>
                  <a:pt x="8561061" y="4002784"/>
                </a:cubicBezTo>
                <a:cubicBezTo>
                  <a:pt x="8560943" y="3995701"/>
                  <a:pt x="8558533" y="3990292"/>
                  <a:pt x="8553832" y="3986560"/>
                </a:cubicBezTo>
                <a:cubicBezTo>
                  <a:pt x="8549130" y="3982827"/>
                  <a:pt x="8542842" y="3980946"/>
                  <a:pt x="8534967" y="3980916"/>
                </a:cubicBezTo>
                <a:close/>
                <a:moveTo>
                  <a:pt x="2077024" y="3980916"/>
                </a:moveTo>
                <a:cubicBezTo>
                  <a:pt x="2062956" y="3981489"/>
                  <a:pt x="2051070" y="3987133"/>
                  <a:pt x="2041367" y="3997846"/>
                </a:cubicBezTo>
                <a:cubicBezTo>
                  <a:pt x="2031662" y="4008560"/>
                  <a:pt x="2024976" y="4020905"/>
                  <a:pt x="2021312" y="4034881"/>
                </a:cubicBezTo>
                <a:cubicBezTo>
                  <a:pt x="2044775" y="4035351"/>
                  <a:pt x="2064139" y="4033352"/>
                  <a:pt x="2079404" y="4028885"/>
                </a:cubicBezTo>
                <a:cubicBezTo>
                  <a:pt x="2094669" y="4024417"/>
                  <a:pt x="2102574" y="4015717"/>
                  <a:pt x="2103117" y="4002784"/>
                </a:cubicBezTo>
                <a:cubicBezTo>
                  <a:pt x="2103000" y="3995701"/>
                  <a:pt x="2100591" y="3990292"/>
                  <a:pt x="2095889" y="3986560"/>
                </a:cubicBezTo>
                <a:cubicBezTo>
                  <a:pt x="2091188" y="3982827"/>
                  <a:pt x="2084899" y="3980946"/>
                  <a:pt x="2077024" y="3980916"/>
                </a:cubicBezTo>
                <a:close/>
                <a:moveTo>
                  <a:pt x="11051774" y="3961930"/>
                </a:moveTo>
                <a:lnTo>
                  <a:pt x="11082075" y="3961930"/>
                </a:lnTo>
                <a:lnTo>
                  <a:pt x="11098988" y="4053912"/>
                </a:lnTo>
                <a:cubicBezTo>
                  <a:pt x="11100896" y="4063465"/>
                  <a:pt x="11102451" y="4071761"/>
                  <a:pt x="11103656" y="4078802"/>
                </a:cubicBezTo>
                <a:cubicBezTo>
                  <a:pt x="11104859" y="4085843"/>
                  <a:pt x="11105887" y="4092466"/>
                  <a:pt x="11106738" y="4098670"/>
                </a:cubicBezTo>
                <a:lnTo>
                  <a:pt x="11107443" y="4098670"/>
                </a:lnTo>
                <a:cubicBezTo>
                  <a:pt x="11109660" y="4093325"/>
                  <a:pt x="11112186" y="4087363"/>
                  <a:pt x="11115019" y="4080785"/>
                </a:cubicBezTo>
                <a:cubicBezTo>
                  <a:pt x="11117852" y="4074206"/>
                  <a:pt x="11121434" y="4066306"/>
                  <a:pt x="11125765" y="4057084"/>
                </a:cubicBezTo>
                <a:lnTo>
                  <a:pt x="11169103" y="3961930"/>
                </a:lnTo>
                <a:lnTo>
                  <a:pt x="11200108" y="3961930"/>
                </a:lnTo>
                <a:lnTo>
                  <a:pt x="11136335" y="4091622"/>
                </a:lnTo>
                <a:cubicBezTo>
                  <a:pt x="11127321" y="4110132"/>
                  <a:pt x="11118131" y="4126857"/>
                  <a:pt x="11108765" y="4141799"/>
                </a:cubicBezTo>
                <a:cubicBezTo>
                  <a:pt x="11099398" y="4156740"/>
                  <a:pt x="11088976" y="4169853"/>
                  <a:pt x="11077495" y="4181138"/>
                </a:cubicBezTo>
                <a:cubicBezTo>
                  <a:pt x="11067718" y="4190719"/>
                  <a:pt x="11058292" y="4197812"/>
                  <a:pt x="11049220" y="4202416"/>
                </a:cubicBezTo>
                <a:cubicBezTo>
                  <a:pt x="11040147" y="4207019"/>
                  <a:pt x="11033011" y="4209794"/>
                  <a:pt x="11027815" y="4210742"/>
                </a:cubicBezTo>
                <a:lnTo>
                  <a:pt x="11020768" y="4185719"/>
                </a:lnTo>
                <a:cubicBezTo>
                  <a:pt x="11024585" y="4184368"/>
                  <a:pt x="11029283" y="4182401"/>
                  <a:pt x="11034861" y="4179816"/>
                </a:cubicBezTo>
                <a:cubicBezTo>
                  <a:pt x="11040440" y="4177232"/>
                  <a:pt x="11046196" y="4173678"/>
                  <a:pt x="11052127" y="4169155"/>
                </a:cubicBezTo>
                <a:cubicBezTo>
                  <a:pt x="11057852" y="4164706"/>
                  <a:pt x="11063577" y="4159155"/>
                  <a:pt x="11069302" y="4152503"/>
                </a:cubicBezTo>
                <a:cubicBezTo>
                  <a:pt x="11075029" y="4145851"/>
                  <a:pt x="11080225" y="4138362"/>
                  <a:pt x="11084893" y="4130036"/>
                </a:cubicBezTo>
                <a:cubicBezTo>
                  <a:pt x="11085577" y="4128656"/>
                  <a:pt x="11085972" y="4127364"/>
                  <a:pt x="11086083" y="4126160"/>
                </a:cubicBezTo>
                <a:cubicBezTo>
                  <a:pt x="11086193" y="4124955"/>
                  <a:pt x="11086149" y="4123663"/>
                  <a:pt x="11085951" y="4122283"/>
                </a:cubicBezTo>
                <a:close/>
                <a:moveTo>
                  <a:pt x="8400983" y="3961930"/>
                </a:moveTo>
                <a:lnTo>
                  <a:pt x="8430206" y="3961930"/>
                </a:lnTo>
                <a:lnTo>
                  <a:pt x="8397459" y="4132459"/>
                </a:lnTo>
                <a:lnTo>
                  <a:pt x="8368208" y="4132459"/>
                </a:lnTo>
                <a:close/>
                <a:moveTo>
                  <a:pt x="6705533" y="3961930"/>
                </a:moveTo>
                <a:lnTo>
                  <a:pt x="6734756" y="3961930"/>
                </a:lnTo>
                <a:lnTo>
                  <a:pt x="6702009" y="4132459"/>
                </a:lnTo>
                <a:lnTo>
                  <a:pt x="6672758" y="4132459"/>
                </a:lnTo>
                <a:close/>
                <a:moveTo>
                  <a:pt x="1187362" y="3961930"/>
                </a:moveTo>
                <a:lnTo>
                  <a:pt x="1216601" y="3961930"/>
                </a:lnTo>
                <a:lnTo>
                  <a:pt x="1198628" y="4057084"/>
                </a:lnTo>
                <a:cubicBezTo>
                  <a:pt x="1197570" y="4061827"/>
                  <a:pt x="1196777" y="4066262"/>
                  <a:pt x="1196249" y="4070388"/>
                </a:cubicBezTo>
                <a:cubicBezTo>
                  <a:pt x="1195720" y="4074514"/>
                  <a:pt x="1195455" y="4078421"/>
                  <a:pt x="1195455" y="4082106"/>
                </a:cubicBezTo>
                <a:cubicBezTo>
                  <a:pt x="1195345" y="4091049"/>
                  <a:pt x="1197416" y="4098186"/>
                  <a:pt x="1201667" y="4103516"/>
                </a:cubicBezTo>
                <a:cubicBezTo>
                  <a:pt x="1205918" y="4108847"/>
                  <a:pt x="1213011" y="4111578"/>
                  <a:pt x="1222945" y="4111710"/>
                </a:cubicBezTo>
                <a:cubicBezTo>
                  <a:pt x="1234061" y="4111468"/>
                  <a:pt x="1245045" y="4105785"/>
                  <a:pt x="1255897" y="4094662"/>
                </a:cubicBezTo>
                <a:cubicBezTo>
                  <a:pt x="1266748" y="4083538"/>
                  <a:pt x="1274208" y="4068428"/>
                  <a:pt x="1278276" y="4049331"/>
                </a:cubicBezTo>
                <a:lnTo>
                  <a:pt x="1294840" y="3961930"/>
                </a:lnTo>
                <a:lnTo>
                  <a:pt x="1324091" y="3961930"/>
                </a:lnTo>
                <a:lnTo>
                  <a:pt x="1301183" y="4082780"/>
                </a:lnTo>
                <a:cubicBezTo>
                  <a:pt x="1297718" y="4101806"/>
                  <a:pt x="1295133" y="4118366"/>
                  <a:pt x="1293429" y="4132459"/>
                </a:cubicBezTo>
                <a:lnTo>
                  <a:pt x="1266998" y="4132459"/>
                </a:lnTo>
                <a:lnTo>
                  <a:pt x="1271579" y="4100433"/>
                </a:lnTo>
                <a:lnTo>
                  <a:pt x="1270875" y="4100433"/>
                </a:lnTo>
                <a:cubicBezTo>
                  <a:pt x="1263144" y="4111634"/>
                  <a:pt x="1254024" y="4120391"/>
                  <a:pt x="1243517" y="4126703"/>
                </a:cubicBezTo>
                <a:cubicBezTo>
                  <a:pt x="1233011" y="4133015"/>
                  <a:pt x="1222042" y="4136226"/>
                  <a:pt x="1210610" y="4136336"/>
                </a:cubicBezTo>
                <a:cubicBezTo>
                  <a:pt x="1199191" y="4136703"/>
                  <a:pt x="1189009" y="4133330"/>
                  <a:pt x="1180063" y="4126216"/>
                </a:cubicBezTo>
                <a:cubicBezTo>
                  <a:pt x="1171116" y="4119103"/>
                  <a:pt x="1166394" y="4106044"/>
                  <a:pt x="1165896" y="4087040"/>
                </a:cubicBezTo>
                <a:cubicBezTo>
                  <a:pt x="1165896" y="4083010"/>
                  <a:pt x="1166160" y="4078648"/>
                  <a:pt x="1166688" y="4073957"/>
                </a:cubicBezTo>
                <a:cubicBezTo>
                  <a:pt x="1167215" y="4069265"/>
                  <a:pt x="1168007" y="4064111"/>
                  <a:pt x="1169063" y="4058494"/>
                </a:cubicBezTo>
                <a:close/>
                <a:moveTo>
                  <a:pt x="8989298" y="3958405"/>
                </a:moveTo>
                <a:cubicBezTo>
                  <a:pt x="8997390" y="3958537"/>
                  <a:pt x="9004644" y="3959417"/>
                  <a:pt x="9011061" y="3961045"/>
                </a:cubicBezTo>
                <a:cubicBezTo>
                  <a:pt x="9017478" y="3962674"/>
                  <a:pt x="9022089" y="3964261"/>
                  <a:pt x="9024893" y="3965806"/>
                </a:cubicBezTo>
                <a:lnTo>
                  <a:pt x="9016435" y="3989025"/>
                </a:lnTo>
                <a:cubicBezTo>
                  <a:pt x="9013095" y="3987372"/>
                  <a:pt x="9009027" y="3985918"/>
                  <a:pt x="9004232" y="3984662"/>
                </a:cubicBezTo>
                <a:cubicBezTo>
                  <a:pt x="8999439" y="3983406"/>
                  <a:pt x="8993873" y="3982745"/>
                  <a:pt x="8987536" y="3982679"/>
                </a:cubicBezTo>
                <a:cubicBezTo>
                  <a:pt x="8972665" y="3982970"/>
                  <a:pt x="8959843" y="3987244"/>
                  <a:pt x="8949070" y="3995501"/>
                </a:cubicBezTo>
                <a:cubicBezTo>
                  <a:pt x="8938297" y="4003757"/>
                  <a:pt x="8929991" y="4014247"/>
                  <a:pt x="8924152" y="4026969"/>
                </a:cubicBezTo>
                <a:cubicBezTo>
                  <a:pt x="8918313" y="4039691"/>
                  <a:pt x="8915359" y="4052896"/>
                  <a:pt x="8915290" y="4066584"/>
                </a:cubicBezTo>
                <a:cubicBezTo>
                  <a:pt x="8915312" y="4080510"/>
                  <a:pt x="8918879" y="4091527"/>
                  <a:pt x="8925994" y="4099635"/>
                </a:cubicBezTo>
                <a:cubicBezTo>
                  <a:pt x="8933109" y="4107744"/>
                  <a:pt x="8943638" y="4111886"/>
                  <a:pt x="8957581" y="4112063"/>
                </a:cubicBezTo>
                <a:cubicBezTo>
                  <a:pt x="8966229" y="4111930"/>
                  <a:pt x="8973866" y="4110873"/>
                  <a:pt x="8980488" y="4108890"/>
                </a:cubicBezTo>
                <a:cubicBezTo>
                  <a:pt x="8987111" y="4106907"/>
                  <a:pt x="8992632" y="4104792"/>
                  <a:pt x="8997052" y="4102544"/>
                </a:cubicBezTo>
                <a:lnTo>
                  <a:pt x="8999872" y="4125782"/>
                </a:lnTo>
                <a:cubicBezTo>
                  <a:pt x="8995393" y="4128054"/>
                  <a:pt x="8988932" y="4130282"/>
                  <a:pt x="8980488" y="4132466"/>
                </a:cubicBezTo>
                <a:cubicBezTo>
                  <a:pt x="8972044" y="4134650"/>
                  <a:pt x="8962059" y="4135822"/>
                  <a:pt x="8950532" y="4135984"/>
                </a:cubicBezTo>
                <a:cubicBezTo>
                  <a:pt x="8928535" y="4135508"/>
                  <a:pt x="8912112" y="4129068"/>
                  <a:pt x="8901263" y="4116664"/>
                </a:cubicBezTo>
                <a:cubicBezTo>
                  <a:pt x="8890415" y="4104259"/>
                  <a:pt x="8885002" y="4088741"/>
                  <a:pt x="8885025" y="4070110"/>
                </a:cubicBezTo>
                <a:cubicBezTo>
                  <a:pt x="8885177" y="4050418"/>
                  <a:pt x="8889646" y="4032147"/>
                  <a:pt x="8898432" y="4015296"/>
                </a:cubicBezTo>
                <a:cubicBezTo>
                  <a:pt x="8907218" y="3998446"/>
                  <a:pt x="8919411" y="3984826"/>
                  <a:pt x="8935010" y="3974439"/>
                </a:cubicBezTo>
                <a:cubicBezTo>
                  <a:pt x="8950610" y="3964052"/>
                  <a:pt x="8968706" y="3958707"/>
                  <a:pt x="8989298" y="3958405"/>
                </a:cubicBezTo>
                <a:close/>
                <a:moveTo>
                  <a:pt x="8132048" y="3958405"/>
                </a:moveTo>
                <a:cubicBezTo>
                  <a:pt x="8140140" y="3958537"/>
                  <a:pt x="8147394" y="3959417"/>
                  <a:pt x="8153811" y="3961045"/>
                </a:cubicBezTo>
                <a:cubicBezTo>
                  <a:pt x="8160228" y="3962674"/>
                  <a:pt x="8164839" y="3964261"/>
                  <a:pt x="8167644" y="3965806"/>
                </a:cubicBezTo>
                <a:lnTo>
                  <a:pt x="8159185" y="3989025"/>
                </a:lnTo>
                <a:cubicBezTo>
                  <a:pt x="8155844" y="3987372"/>
                  <a:pt x="8151777" y="3985918"/>
                  <a:pt x="8146982" y="3984662"/>
                </a:cubicBezTo>
                <a:cubicBezTo>
                  <a:pt x="8142188" y="3983406"/>
                  <a:pt x="8136622" y="3982745"/>
                  <a:pt x="8130286" y="3982679"/>
                </a:cubicBezTo>
                <a:cubicBezTo>
                  <a:pt x="8115415" y="3982970"/>
                  <a:pt x="8102592" y="3987244"/>
                  <a:pt x="8091820" y="3995501"/>
                </a:cubicBezTo>
                <a:cubicBezTo>
                  <a:pt x="8081047" y="4003757"/>
                  <a:pt x="8072741" y="4014247"/>
                  <a:pt x="8066902" y="4026969"/>
                </a:cubicBezTo>
                <a:cubicBezTo>
                  <a:pt x="8061063" y="4039691"/>
                  <a:pt x="8058109" y="4052896"/>
                  <a:pt x="8058040" y="4066584"/>
                </a:cubicBezTo>
                <a:cubicBezTo>
                  <a:pt x="8058062" y="4080510"/>
                  <a:pt x="8061630" y="4091527"/>
                  <a:pt x="8068744" y="4099635"/>
                </a:cubicBezTo>
                <a:cubicBezTo>
                  <a:pt x="8075859" y="4107744"/>
                  <a:pt x="8086388" y="4111886"/>
                  <a:pt x="8100330" y="4112063"/>
                </a:cubicBezTo>
                <a:cubicBezTo>
                  <a:pt x="8108980" y="4111930"/>
                  <a:pt x="8116616" y="4110873"/>
                  <a:pt x="8123238" y="4108890"/>
                </a:cubicBezTo>
                <a:cubicBezTo>
                  <a:pt x="8129861" y="4106907"/>
                  <a:pt x="8135382" y="4104792"/>
                  <a:pt x="8139802" y="4102544"/>
                </a:cubicBezTo>
                <a:lnTo>
                  <a:pt x="8142622" y="4125782"/>
                </a:lnTo>
                <a:cubicBezTo>
                  <a:pt x="8138143" y="4128054"/>
                  <a:pt x="8131682" y="4130282"/>
                  <a:pt x="8123238" y="4132466"/>
                </a:cubicBezTo>
                <a:cubicBezTo>
                  <a:pt x="8114794" y="4134650"/>
                  <a:pt x="8104810" y="4135822"/>
                  <a:pt x="8093282" y="4135984"/>
                </a:cubicBezTo>
                <a:cubicBezTo>
                  <a:pt x="8071284" y="4135508"/>
                  <a:pt x="8054862" y="4129068"/>
                  <a:pt x="8044013" y="4116664"/>
                </a:cubicBezTo>
                <a:cubicBezTo>
                  <a:pt x="8033165" y="4104259"/>
                  <a:pt x="8027752" y="4088741"/>
                  <a:pt x="8027775" y="4070110"/>
                </a:cubicBezTo>
                <a:cubicBezTo>
                  <a:pt x="8027927" y="4050418"/>
                  <a:pt x="8032396" y="4032147"/>
                  <a:pt x="8041182" y="4015296"/>
                </a:cubicBezTo>
                <a:cubicBezTo>
                  <a:pt x="8049968" y="3998446"/>
                  <a:pt x="8062161" y="3984826"/>
                  <a:pt x="8077760" y="3974439"/>
                </a:cubicBezTo>
                <a:cubicBezTo>
                  <a:pt x="8093360" y="3964052"/>
                  <a:pt x="8111456" y="3958707"/>
                  <a:pt x="8132048" y="3958405"/>
                </a:cubicBezTo>
                <a:close/>
                <a:moveTo>
                  <a:pt x="10982868" y="3958053"/>
                </a:moveTo>
                <a:cubicBezTo>
                  <a:pt x="10991129" y="3958089"/>
                  <a:pt x="10999329" y="3958720"/>
                  <a:pt x="11007467" y="3959945"/>
                </a:cubicBezTo>
                <a:cubicBezTo>
                  <a:pt x="11015604" y="3961170"/>
                  <a:pt x="11022664" y="3962771"/>
                  <a:pt x="11028649" y="3964748"/>
                </a:cubicBezTo>
                <a:lnTo>
                  <a:pt x="11011380" y="4053536"/>
                </a:lnTo>
                <a:cubicBezTo>
                  <a:pt x="11008561" y="4068584"/>
                  <a:pt x="11006534" y="4083059"/>
                  <a:pt x="11005302" y="4096961"/>
                </a:cubicBezTo>
                <a:cubicBezTo>
                  <a:pt x="11004068" y="4110864"/>
                  <a:pt x="11003627" y="4122697"/>
                  <a:pt x="11003980" y="4132459"/>
                </a:cubicBezTo>
                <a:lnTo>
                  <a:pt x="10976886" y="4132459"/>
                </a:lnTo>
                <a:cubicBezTo>
                  <a:pt x="10976916" y="4127253"/>
                  <a:pt x="10977296" y="4120837"/>
                  <a:pt x="10978030" y="4113213"/>
                </a:cubicBezTo>
                <a:cubicBezTo>
                  <a:pt x="10978762" y="4105588"/>
                  <a:pt x="10979672" y="4097331"/>
                  <a:pt x="10980757" y="4088442"/>
                </a:cubicBezTo>
                <a:lnTo>
                  <a:pt x="10980053" y="4088442"/>
                </a:lnTo>
                <a:cubicBezTo>
                  <a:pt x="10970639" y="4105851"/>
                  <a:pt x="10960297" y="4118237"/>
                  <a:pt x="10949028" y="4125600"/>
                </a:cubicBezTo>
                <a:cubicBezTo>
                  <a:pt x="10937760" y="4132964"/>
                  <a:pt x="10926006" y="4136542"/>
                  <a:pt x="10913769" y="4136336"/>
                </a:cubicBezTo>
                <a:cubicBezTo>
                  <a:pt x="10898626" y="4136015"/>
                  <a:pt x="10886723" y="4130677"/>
                  <a:pt x="10878060" y="4120321"/>
                </a:cubicBezTo>
                <a:cubicBezTo>
                  <a:pt x="10869398" y="4109966"/>
                  <a:pt x="10864983" y="4096519"/>
                  <a:pt x="10864815" y="4079981"/>
                </a:cubicBezTo>
                <a:cubicBezTo>
                  <a:pt x="10864895" y="4059830"/>
                  <a:pt x="10869587" y="4040519"/>
                  <a:pt x="10878891" y="4022047"/>
                </a:cubicBezTo>
                <a:cubicBezTo>
                  <a:pt x="10888195" y="4003575"/>
                  <a:pt x="10901631" y="3988393"/>
                  <a:pt x="10919200" y="3976502"/>
                </a:cubicBezTo>
                <a:cubicBezTo>
                  <a:pt x="10936769" y="3964611"/>
                  <a:pt x="10957992" y="3958461"/>
                  <a:pt x="10982868" y="3958053"/>
                </a:cubicBezTo>
                <a:close/>
                <a:moveTo>
                  <a:pt x="10557081" y="3958053"/>
                </a:moveTo>
                <a:cubicBezTo>
                  <a:pt x="10569372" y="3958233"/>
                  <a:pt x="10579386" y="3961236"/>
                  <a:pt x="10587121" y="3967062"/>
                </a:cubicBezTo>
                <a:cubicBezTo>
                  <a:pt x="10594857" y="3972888"/>
                  <a:pt x="10600538" y="3980457"/>
                  <a:pt x="10604164" y="3989769"/>
                </a:cubicBezTo>
                <a:cubicBezTo>
                  <a:pt x="10607791" y="3999081"/>
                  <a:pt x="10609586" y="4009057"/>
                  <a:pt x="10609549" y="4019696"/>
                </a:cubicBezTo>
                <a:cubicBezTo>
                  <a:pt x="10609369" y="4040003"/>
                  <a:pt x="10604956" y="4058962"/>
                  <a:pt x="10596311" y="4076572"/>
                </a:cubicBezTo>
                <a:cubicBezTo>
                  <a:pt x="10587667" y="4094182"/>
                  <a:pt x="10575870" y="4108463"/>
                  <a:pt x="10560921" y="4119414"/>
                </a:cubicBezTo>
                <a:cubicBezTo>
                  <a:pt x="10545971" y="4130365"/>
                  <a:pt x="10528950" y="4136006"/>
                  <a:pt x="10509856" y="4136336"/>
                </a:cubicBezTo>
                <a:cubicBezTo>
                  <a:pt x="10500716" y="4136255"/>
                  <a:pt x="10493094" y="4135449"/>
                  <a:pt x="10486992" y="4133918"/>
                </a:cubicBezTo>
                <a:cubicBezTo>
                  <a:pt x="10480892" y="4132386"/>
                  <a:pt x="10476178" y="4130613"/>
                  <a:pt x="10472851" y="4128597"/>
                </a:cubicBezTo>
                <a:lnTo>
                  <a:pt x="10472147" y="4128597"/>
                </a:lnTo>
                <a:lnTo>
                  <a:pt x="10458402" y="4202239"/>
                </a:lnTo>
                <a:lnTo>
                  <a:pt x="10429504" y="4202239"/>
                </a:lnTo>
                <a:lnTo>
                  <a:pt x="10463689" y="4022546"/>
                </a:lnTo>
                <a:cubicBezTo>
                  <a:pt x="10465473" y="4012157"/>
                  <a:pt x="10467191" y="4001658"/>
                  <a:pt x="10468844" y="3991049"/>
                </a:cubicBezTo>
                <a:cubicBezTo>
                  <a:pt x="10470495" y="3980439"/>
                  <a:pt x="10471949" y="3970733"/>
                  <a:pt x="10473204" y="3961930"/>
                </a:cubicBezTo>
                <a:lnTo>
                  <a:pt x="10499988" y="3961930"/>
                </a:lnTo>
                <a:lnTo>
                  <a:pt x="10495055" y="3993960"/>
                </a:lnTo>
                <a:lnTo>
                  <a:pt x="10495759" y="3993960"/>
                </a:lnTo>
                <a:cubicBezTo>
                  <a:pt x="10503645" y="3982757"/>
                  <a:pt x="10512897" y="3973999"/>
                  <a:pt x="10523514" y="3967686"/>
                </a:cubicBezTo>
                <a:cubicBezTo>
                  <a:pt x="10534130" y="3961373"/>
                  <a:pt x="10545319" y="3958162"/>
                  <a:pt x="10557081" y="3958053"/>
                </a:cubicBezTo>
                <a:close/>
                <a:moveTo>
                  <a:pt x="10373268" y="3958053"/>
                </a:moveTo>
                <a:cubicBezTo>
                  <a:pt x="10381529" y="3958089"/>
                  <a:pt x="10389729" y="3958720"/>
                  <a:pt x="10397867" y="3959945"/>
                </a:cubicBezTo>
                <a:cubicBezTo>
                  <a:pt x="10406004" y="3961170"/>
                  <a:pt x="10413064" y="3962771"/>
                  <a:pt x="10419049" y="3964748"/>
                </a:cubicBezTo>
                <a:lnTo>
                  <a:pt x="10401780" y="4053536"/>
                </a:lnTo>
                <a:cubicBezTo>
                  <a:pt x="10398961" y="4068584"/>
                  <a:pt x="10396934" y="4083059"/>
                  <a:pt x="10395702" y="4096961"/>
                </a:cubicBezTo>
                <a:cubicBezTo>
                  <a:pt x="10394468" y="4110864"/>
                  <a:pt x="10394027" y="4122697"/>
                  <a:pt x="10394380" y="4132459"/>
                </a:cubicBezTo>
                <a:lnTo>
                  <a:pt x="10367286" y="4132459"/>
                </a:lnTo>
                <a:cubicBezTo>
                  <a:pt x="10367316" y="4127253"/>
                  <a:pt x="10367697" y="4120837"/>
                  <a:pt x="10368430" y="4113213"/>
                </a:cubicBezTo>
                <a:cubicBezTo>
                  <a:pt x="10369162" y="4105588"/>
                  <a:pt x="10370072" y="4097331"/>
                  <a:pt x="10371157" y="4088442"/>
                </a:cubicBezTo>
                <a:lnTo>
                  <a:pt x="10370453" y="4088442"/>
                </a:lnTo>
                <a:cubicBezTo>
                  <a:pt x="10361039" y="4105851"/>
                  <a:pt x="10350697" y="4118237"/>
                  <a:pt x="10339428" y="4125600"/>
                </a:cubicBezTo>
                <a:cubicBezTo>
                  <a:pt x="10328160" y="4132964"/>
                  <a:pt x="10316406" y="4136542"/>
                  <a:pt x="10304169" y="4136336"/>
                </a:cubicBezTo>
                <a:cubicBezTo>
                  <a:pt x="10289026" y="4136015"/>
                  <a:pt x="10277123" y="4130677"/>
                  <a:pt x="10268460" y="4120321"/>
                </a:cubicBezTo>
                <a:cubicBezTo>
                  <a:pt x="10259798" y="4109966"/>
                  <a:pt x="10255383" y="4096519"/>
                  <a:pt x="10255215" y="4079981"/>
                </a:cubicBezTo>
                <a:cubicBezTo>
                  <a:pt x="10255295" y="4059830"/>
                  <a:pt x="10259987" y="4040519"/>
                  <a:pt x="10269291" y="4022047"/>
                </a:cubicBezTo>
                <a:cubicBezTo>
                  <a:pt x="10278595" y="4003575"/>
                  <a:pt x="10292031" y="3988393"/>
                  <a:pt x="10309600" y="3976502"/>
                </a:cubicBezTo>
                <a:cubicBezTo>
                  <a:pt x="10327169" y="3964611"/>
                  <a:pt x="10348392" y="3958461"/>
                  <a:pt x="10373268" y="3958053"/>
                </a:cubicBezTo>
                <a:close/>
                <a:moveTo>
                  <a:pt x="9725896" y="3958053"/>
                </a:moveTo>
                <a:cubicBezTo>
                  <a:pt x="9735969" y="3958155"/>
                  <a:pt x="9745867" y="3959357"/>
                  <a:pt x="9755587" y="3961658"/>
                </a:cubicBezTo>
                <a:cubicBezTo>
                  <a:pt x="9765309" y="3963960"/>
                  <a:pt x="9773620" y="3966744"/>
                  <a:pt x="9780522" y="3970013"/>
                </a:cubicBezTo>
                <a:lnTo>
                  <a:pt x="9754442" y="4111002"/>
                </a:lnTo>
                <a:cubicBezTo>
                  <a:pt x="9751042" y="4128941"/>
                  <a:pt x="9746652" y="4144223"/>
                  <a:pt x="9741271" y="4156848"/>
                </a:cubicBezTo>
                <a:cubicBezTo>
                  <a:pt x="9735888" y="4169473"/>
                  <a:pt x="9728767" y="4179563"/>
                  <a:pt x="9719904" y="4187121"/>
                </a:cubicBezTo>
                <a:cubicBezTo>
                  <a:pt x="9711255" y="4194376"/>
                  <a:pt x="9701681" y="4199388"/>
                  <a:pt x="9691182" y="4202159"/>
                </a:cubicBezTo>
                <a:cubicBezTo>
                  <a:pt x="9680682" y="4204929"/>
                  <a:pt x="9670403" y="4206248"/>
                  <a:pt x="9660344" y="4206116"/>
                </a:cubicBezTo>
                <a:cubicBezTo>
                  <a:pt x="9649808" y="4206057"/>
                  <a:pt x="9640066" y="4204944"/>
                  <a:pt x="9631119" y="4202774"/>
                </a:cubicBezTo>
                <a:cubicBezTo>
                  <a:pt x="9622171" y="4200605"/>
                  <a:pt x="9614893" y="4197732"/>
                  <a:pt x="9609287" y="4194156"/>
                </a:cubicBezTo>
                <a:lnTo>
                  <a:pt x="9617745" y="4171260"/>
                </a:lnTo>
                <a:cubicBezTo>
                  <a:pt x="9622964" y="4174508"/>
                  <a:pt x="9629505" y="4177183"/>
                  <a:pt x="9637367" y="4179285"/>
                </a:cubicBezTo>
                <a:cubicBezTo>
                  <a:pt x="9645229" y="4181387"/>
                  <a:pt x="9653710" y="4182474"/>
                  <a:pt x="9662811" y="4182548"/>
                </a:cubicBezTo>
                <a:cubicBezTo>
                  <a:pt x="9677216" y="4182892"/>
                  <a:pt x="9689728" y="4178499"/>
                  <a:pt x="9700345" y="4169368"/>
                </a:cubicBezTo>
                <a:cubicBezTo>
                  <a:pt x="9710962" y="4160237"/>
                  <a:pt x="9718891" y="4144299"/>
                  <a:pt x="9724133" y="4121555"/>
                </a:cubicBezTo>
                <a:lnTo>
                  <a:pt x="9729772" y="4096199"/>
                </a:lnTo>
                <a:lnTo>
                  <a:pt x="9728714" y="4096199"/>
                </a:lnTo>
                <a:cubicBezTo>
                  <a:pt x="9721247" y="4108341"/>
                  <a:pt x="9712482" y="4117422"/>
                  <a:pt x="9702415" y="4123442"/>
                </a:cubicBezTo>
                <a:cubicBezTo>
                  <a:pt x="9692349" y="4129461"/>
                  <a:pt x="9681380" y="4132467"/>
                  <a:pt x="9669508" y="4132459"/>
                </a:cubicBezTo>
                <a:cubicBezTo>
                  <a:pt x="9652403" y="4131888"/>
                  <a:pt x="9639505" y="4125816"/>
                  <a:pt x="9630814" y="4114241"/>
                </a:cubicBezTo>
                <a:cubicBezTo>
                  <a:pt x="9622123" y="4102666"/>
                  <a:pt x="9617766" y="4089013"/>
                  <a:pt x="9617745" y="4073283"/>
                </a:cubicBezTo>
                <a:cubicBezTo>
                  <a:pt x="9617749" y="4053658"/>
                  <a:pt x="9622161" y="4035135"/>
                  <a:pt x="9630983" y="4017712"/>
                </a:cubicBezTo>
                <a:cubicBezTo>
                  <a:pt x="9639803" y="4000289"/>
                  <a:pt x="9652305" y="3986078"/>
                  <a:pt x="9668488" y="3975079"/>
                </a:cubicBezTo>
                <a:cubicBezTo>
                  <a:pt x="9684671" y="3964080"/>
                  <a:pt x="9703807" y="3958405"/>
                  <a:pt x="9725896" y="3958053"/>
                </a:cubicBezTo>
                <a:close/>
                <a:moveTo>
                  <a:pt x="9532611" y="3958053"/>
                </a:moveTo>
                <a:cubicBezTo>
                  <a:pt x="9543353" y="3957788"/>
                  <a:pt x="9553124" y="3961220"/>
                  <a:pt x="9561924" y="3968348"/>
                </a:cubicBezTo>
                <a:cubicBezTo>
                  <a:pt x="9570724" y="3975476"/>
                  <a:pt x="9575388" y="3987889"/>
                  <a:pt x="9575915" y="4005586"/>
                </a:cubicBezTo>
                <a:cubicBezTo>
                  <a:pt x="9575893" y="4009397"/>
                  <a:pt x="9575585" y="4013758"/>
                  <a:pt x="9574991" y="4018670"/>
                </a:cubicBezTo>
                <a:cubicBezTo>
                  <a:pt x="9574397" y="4023582"/>
                  <a:pt x="9573649" y="4028384"/>
                  <a:pt x="9572748" y="4033075"/>
                </a:cubicBezTo>
                <a:lnTo>
                  <a:pt x="9553744" y="4132459"/>
                </a:lnTo>
                <a:lnTo>
                  <a:pt x="9524505" y="4132459"/>
                </a:lnTo>
                <a:lnTo>
                  <a:pt x="9543183" y="4034133"/>
                </a:lnTo>
                <a:cubicBezTo>
                  <a:pt x="9543903" y="4030733"/>
                  <a:pt x="9544490" y="4027135"/>
                  <a:pt x="9544945" y="4023339"/>
                </a:cubicBezTo>
                <a:cubicBezTo>
                  <a:pt x="9545401" y="4019544"/>
                  <a:pt x="9545635" y="4015858"/>
                  <a:pt x="9545651" y="4012282"/>
                </a:cubicBezTo>
                <a:cubicBezTo>
                  <a:pt x="9545790" y="4003479"/>
                  <a:pt x="9543837" y="3996328"/>
                  <a:pt x="9539792" y="3990828"/>
                </a:cubicBezTo>
                <a:cubicBezTo>
                  <a:pt x="9535746" y="3985329"/>
                  <a:pt x="9528771" y="3982495"/>
                  <a:pt x="9518866" y="3982326"/>
                </a:cubicBezTo>
                <a:cubicBezTo>
                  <a:pt x="9511746" y="3982374"/>
                  <a:pt x="9504214" y="3985058"/>
                  <a:pt x="9496272" y="3990380"/>
                </a:cubicBezTo>
                <a:cubicBezTo>
                  <a:pt x="9488329" y="3995701"/>
                  <a:pt x="9481111" y="4003371"/>
                  <a:pt x="9474617" y="4013392"/>
                </a:cubicBezTo>
                <a:cubicBezTo>
                  <a:pt x="9468123" y="4023412"/>
                  <a:pt x="9463490" y="4035494"/>
                  <a:pt x="9460716" y="4049639"/>
                </a:cubicBezTo>
                <a:lnTo>
                  <a:pt x="9445209" y="4132459"/>
                </a:lnTo>
                <a:lnTo>
                  <a:pt x="9415958" y="4132459"/>
                </a:lnTo>
                <a:lnTo>
                  <a:pt x="9438866" y="4011609"/>
                </a:lnTo>
                <a:cubicBezTo>
                  <a:pt x="9440767" y="4002096"/>
                  <a:pt x="9442338" y="3993199"/>
                  <a:pt x="9443579" y="3984919"/>
                </a:cubicBezTo>
                <a:cubicBezTo>
                  <a:pt x="9444820" y="3976640"/>
                  <a:pt x="9445951" y="3968976"/>
                  <a:pt x="9446971" y="3961930"/>
                </a:cubicBezTo>
                <a:lnTo>
                  <a:pt x="9473051" y="3961930"/>
                </a:lnTo>
                <a:lnTo>
                  <a:pt x="9468821" y="3995366"/>
                </a:lnTo>
                <a:lnTo>
                  <a:pt x="9469527" y="3995366"/>
                </a:lnTo>
                <a:cubicBezTo>
                  <a:pt x="9477221" y="3983335"/>
                  <a:pt x="9486502" y="3974123"/>
                  <a:pt x="9497368" y="3967730"/>
                </a:cubicBezTo>
                <a:cubicBezTo>
                  <a:pt x="9508235" y="3961337"/>
                  <a:pt x="9519982" y="3958111"/>
                  <a:pt x="9532611" y="3958053"/>
                </a:cubicBezTo>
                <a:close/>
                <a:moveTo>
                  <a:pt x="9331884" y="3958053"/>
                </a:moveTo>
                <a:cubicBezTo>
                  <a:pt x="9347241" y="3958259"/>
                  <a:pt x="9359835" y="3961719"/>
                  <a:pt x="9369665" y="3968433"/>
                </a:cubicBezTo>
                <a:cubicBezTo>
                  <a:pt x="9379496" y="3975147"/>
                  <a:pt x="9386762" y="3983878"/>
                  <a:pt x="9391462" y="3994627"/>
                </a:cubicBezTo>
                <a:cubicBezTo>
                  <a:pt x="9396163" y="4005375"/>
                  <a:pt x="9398497" y="4016904"/>
                  <a:pt x="9398464" y="4029214"/>
                </a:cubicBezTo>
                <a:cubicBezTo>
                  <a:pt x="9398356" y="4047074"/>
                  <a:pt x="9394426" y="4064113"/>
                  <a:pt x="9386674" y="4080333"/>
                </a:cubicBezTo>
                <a:cubicBezTo>
                  <a:pt x="9378922" y="4096552"/>
                  <a:pt x="9367997" y="4109854"/>
                  <a:pt x="9353899" y="4120237"/>
                </a:cubicBezTo>
                <a:cubicBezTo>
                  <a:pt x="9339801" y="4130620"/>
                  <a:pt x="9323177" y="4135986"/>
                  <a:pt x="9304030" y="4136336"/>
                </a:cubicBezTo>
                <a:cubicBezTo>
                  <a:pt x="9282597" y="4135817"/>
                  <a:pt x="9266169" y="4128936"/>
                  <a:pt x="9254746" y="4115694"/>
                </a:cubicBezTo>
                <a:cubicBezTo>
                  <a:pt x="9243324" y="4102452"/>
                  <a:pt x="9237558" y="4085964"/>
                  <a:pt x="9237450" y="4066232"/>
                </a:cubicBezTo>
                <a:cubicBezTo>
                  <a:pt x="9237591" y="4047249"/>
                  <a:pt x="9241651" y="4029596"/>
                  <a:pt x="9249632" y="4013272"/>
                </a:cubicBezTo>
                <a:cubicBezTo>
                  <a:pt x="9257612" y="3996948"/>
                  <a:pt x="9268668" y="3983738"/>
                  <a:pt x="9282799" y="3973642"/>
                </a:cubicBezTo>
                <a:cubicBezTo>
                  <a:pt x="9296930" y="3963547"/>
                  <a:pt x="9313291" y="3958350"/>
                  <a:pt x="9331884" y="3958053"/>
                </a:cubicBezTo>
                <a:close/>
                <a:moveTo>
                  <a:pt x="8722986" y="3958053"/>
                </a:moveTo>
                <a:cubicBezTo>
                  <a:pt x="8733728" y="3957788"/>
                  <a:pt x="8743499" y="3961220"/>
                  <a:pt x="8752299" y="3968348"/>
                </a:cubicBezTo>
                <a:cubicBezTo>
                  <a:pt x="8761099" y="3975476"/>
                  <a:pt x="8765762" y="3987889"/>
                  <a:pt x="8766290" y="4005586"/>
                </a:cubicBezTo>
                <a:cubicBezTo>
                  <a:pt x="8766268" y="4009397"/>
                  <a:pt x="8765960" y="4013758"/>
                  <a:pt x="8765366" y="4018670"/>
                </a:cubicBezTo>
                <a:cubicBezTo>
                  <a:pt x="8764772" y="4023582"/>
                  <a:pt x="8764024" y="4028384"/>
                  <a:pt x="8763123" y="4033075"/>
                </a:cubicBezTo>
                <a:lnTo>
                  <a:pt x="8744119" y="4132459"/>
                </a:lnTo>
                <a:lnTo>
                  <a:pt x="8714880" y="4132459"/>
                </a:lnTo>
                <a:lnTo>
                  <a:pt x="8733558" y="4034133"/>
                </a:lnTo>
                <a:cubicBezTo>
                  <a:pt x="8734278" y="4030733"/>
                  <a:pt x="8734865" y="4027135"/>
                  <a:pt x="8735320" y="4023339"/>
                </a:cubicBezTo>
                <a:cubicBezTo>
                  <a:pt x="8735776" y="4019544"/>
                  <a:pt x="8736010" y="4015858"/>
                  <a:pt x="8736026" y="4012282"/>
                </a:cubicBezTo>
                <a:cubicBezTo>
                  <a:pt x="8736165" y="4003479"/>
                  <a:pt x="8734212" y="3996328"/>
                  <a:pt x="8730167" y="3990828"/>
                </a:cubicBezTo>
                <a:cubicBezTo>
                  <a:pt x="8726121" y="3985329"/>
                  <a:pt x="8719146" y="3982495"/>
                  <a:pt x="8709241" y="3982326"/>
                </a:cubicBezTo>
                <a:cubicBezTo>
                  <a:pt x="8702121" y="3982374"/>
                  <a:pt x="8694589" y="3985058"/>
                  <a:pt x="8686647" y="3990380"/>
                </a:cubicBezTo>
                <a:cubicBezTo>
                  <a:pt x="8678704" y="3995701"/>
                  <a:pt x="8671486" y="4003371"/>
                  <a:pt x="8664992" y="4013392"/>
                </a:cubicBezTo>
                <a:cubicBezTo>
                  <a:pt x="8658498" y="4023412"/>
                  <a:pt x="8653865" y="4035494"/>
                  <a:pt x="8651091" y="4049639"/>
                </a:cubicBezTo>
                <a:lnTo>
                  <a:pt x="8635584" y="4132459"/>
                </a:lnTo>
                <a:lnTo>
                  <a:pt x="8606333" y="4132459"/>
                </a:lnTo>
                <a:lnTo>
                  <a:pt x="8629241" y="4011609"/>
                </a:lnTo>
                <a:cubicBezTo>
                  <a:pt x="8631142" y="4002096"/>
                  <a:pt x="8632713" y="3993199"/>
                  <a:pt x="8633954" y="3984919"/>
                </a:cubicBezTo>
                <a:cubicBezTo>
                  <a:pt x="8635195" y="3976640"/>
                  <a:pt x="8636326" y="3968976"/>
                  <a:pt x="8637346" y="3961930"/>
                </a:cubicBezTo>
                <a:lnTo>
                  <a:pt x="8663426" y="3961930"/>
                </a:lnTo>
                <a:lnTo>
                  <a:pt x="8659196" y="3995366"/>
                </a:lnTo>
                <a:lnTo>
                  <a:pt x="8659902" y="3995366"/>
                </a:lnTo>
                <a:cubicBezTo>
                  <a:pt x="8667596" y="3983335"/>
                  <a:pt x="8676877" y="3974123"/>
                  <a:pt x="8687743" y="3967730"/>
                </a:cubicBezTo>
                <a:cubicBezTo>
                  <a:pt x="8698610" y="3961337"/>
                  <a:pt x="8710357" y="3958111"/>
                  <a:pt x="8722986" y="3958053"/>
                </a:cubicBezTo>
                <a:close/>
                <a:moveTo>
                  <a:pt x="8539198" y="3958053"/>
                </a:moveTo>
                <a:cubicBezTo>
                  <a:pt x="8555465" y="3958352"/>
                  <a:pt x="8567853" y="3962590"/>
                  <a:pt x="8576361" y="3970767"/>
                </a:cubicBezTo>
                <a:cubicBezTo>
                  <a:pt x="8584870" y="3978944"/>
                  <a:pt x="8589153" y="3989263"/>
                  <a:pt x="8589211" y="4001726"/>
                </a:cubicBezTo>
                <a:cubicBezTo>
                  <a:pt x="8588978" y="4016525"/>
                  <a:pt x="8583846" y="4028046"/>
                  <a:pt x="8573816" y="4036288"/>
                </a:cubicBezTo>
                <a:cubicBezTo>
                  <a:pt x="8563784" y="4044530"/>
                  <a:pt x="8550247" y="4050227"/>
                  <a:pt x="8533204" y="4053378"/>
                </a:cubicBezTo>
                <a:cubicBezTo>
                  <a:pt x="8516160" y="4056529"/>
                  <a:pt x="8497003" y="4057868"/>
                  <a:pt x="8475734" y="4057393"/>
                </a:cubicBezTo>
                <a:cubicBezTo>
                  <a:pt x="8475023" y="4061412"/>
                  <a:pt x="8474950" y="4066600"/>
                  <a:pt x="8475515" y="4072956"/>
                </a:cubicBezTo>
                <a:cubicBezTo>
                  <a:pt x="8476079" y="4079312"/>
                  <a:pt x="8477326" y="4084940"/>
                  <a:pt x="8479254" y="4089841"/>
                </a:cubicBezTo>
                <a:cubicBezTo>
                  <a:pt x="8482670" y="4097432"/>
                  <a:pt x="8487651" y="4103149"/>
                  <a:pt x="8494196" y="4106992"/>
                </a:cubicBezTo>
                <a:cubicBezTo>
                  <a:pt x="8500741" y="4110835"/>
                  <a:pt x="8508455" y="4112760"/>
                  <a:pt x="8517336" y="4112768"/>
                </a:cubicBezTo>
                <a:cubicBezTo>
                  <a:pt x="8527378" y="4112620"/>
                  <a:pt x="8536208" y="4111327"/>
                  <a:pt x="8543826" y="4108888"/>
                </a:cubicBezTo>
                <a:cubicBezTo>
                  <a:pt x="8551443" y="4106448"/>
                  <a:pt x="8557892" y="4103744"/>
                  <a:pt x="8563172" y="4100776"/>
                </a:cubicBezTo>
                <a:lnTo>
                  <a:pt x="8567395" y="4122617"/>
                </a:lnTo>
                <a:cubicBezTo>
                  <a:pt x="8560929" y="4126405"/>
                  <a:pt x="8552808" y="4129557"/>
                  <a:pt x="8543031" y="4132070"/>
                </a:cubicBezTo>
                <a:cubicBezTo>
                  <a:pt x="8533255" y="4134584"/>
                  <a:pt x="8522574" y="4135888"/>
                  <a:pt x="8510989" y="4135984"/>
                </a:cubicBezTo>
                <a:cubicBezTo>
                  <a:pt x="8488553" y="4135494"/>
                  <a:pt x="8472111" y="4128817"/>
                  <a:pt x="8461664" y="4115955"/>
                </a:cubicBezTo>
                <a:cubicBezTo>
                  <a:pt x="8451216" y="4103092"/>
                  <a:pt x="8446051" y="4086981"/>
                  <a:pt x="8446170" y="4067621"/>
                </a:cubicBezTo>
                <a:cubicBezTo>
                  <a:pt x="8446300" y="4050076"/>
                  <a:pt x="8450264" y="4032988"/>
                  <a:pt x="8458065" y="4016355"/>
                </a:cubicBezTo>
                <a:cubicBezTo>
                  <a:pt x="8465864" y="3999723"/>
                  <a:pt x="8476720" y="3985948"/>
                  <a:pt x="8490632" y="3975030"/>
                </a:cubicBezTo>
                <a:cubicBezTo>
                  <a:pt x="8504544" y="3964112"/>
                  <a:pt x="8520732" y="3958453"/>
                  <a:pt x="8539198" y="3958053"/>
                </a:cubicBezTo>
                <a:close/>
                <a:moveTo>
                  <a:pt x="7868521" y="3958053"/>
                </a:moveTo>
                <a:cubicBezTo>
                  <a:pt x="7878594" y="3958155"/>
                  <a:pt x="7888491" y="3959357"/>
                  <a:pt x="7898212" y="3961658"/>
                </a:cubicBezTo>
                <a:cubicBezTo>
                  <a:pt x="7907933" y="3963960"/>
                  <a:pt x="7916245" y="3966744"/>
                  <a:pt x="7923146" y="3970013"/>
                </a:cubicBezTo>
                <a:lnTo>
                  <a:pt x="7897067" y="4111002"/>
                </a:lnTo>
                <a:cubicBezTo>
                  <a:pt x="7893668" y="4128941"/>
                  <a:pt x="7889276" y="4144223"/>
                  <a:pt x="7883895" y="4156848"/>
                </a:cubicBezTo>
                <a:cubicBezTo>
                  <a:pt x="7878514" y="4169473"/>
                  <a:pt x="7871391" y="4179563"/>
                  <a:pt x="7862530" y="4187121"/>
                </a:cubicBezTo>
                <a:cubicBezTo>
                  <a:pt x="7853880" y="4194376"/>
                  <a:pt x="7844306" y="4199388"/>
                  <a:pt x="7833807" y="4202159"/>
                </a:cubicBezTo>
                <a:cubicBezTo>
                  <a:pt x="7823308" y="4204929"/>
                  <a:pt x="7813029" y="4206248"/>
                  <a:pt x="7802970" y="4206116"/>
                </a:cubicBezTo>
                <a:cubicBezTo>
                  <a:pt x="7792433" y="4206057"/>
                  <a:pt x="7782692" y="4204944"/>
                  <a:pt x="7773744" y="4202774"/>
                </a:cubicBezTo>
                <a:cubicBezTo>
                  <a:pt x="7764796" y="4200605"/>
                  <a:pt x="7757519" y="4197732"/>
                  <a:pt x="7751912" y="4194156"/>
                </a:cubicBezTo>
                <a:lnTo>
                  <a:pt x="7760370" y="4171260"/>
                </a:lnTo>
                <a:cubicBezTo>
                  <a:pt x="7765590" y="4174508"/>
                  <a:pt x="7772131" y="4177183"/>
                  <a:pt x="7779992" y="4179285"/>
                </a:cubicBezTo>
                <a:cubicBezTo>
                  <a:pt x="7787854" y="4181387"/>
                  <a:pt x="7796335" y="4182474"/>
                  <a:pt x="7805437" y="4182548"/>
                </a:cubicBezTo>
                <a:cubicBezTo>
                  <a:pt x="7819842" y="4182892"/>
                  <a:pt x="7832353" y="4178499"/>
                  <a:pt x="7842970" y="4169368"/>
                </a:cubicBezTo>
                <a:cubicBezTo>
                  <a:pt x="7853587" y="4160237"/>
                  <a:pt x="7861516" y="4144299"/>
                  <a:pt x="7866758" y="4121555"/>
                </a:cubicBezTo>
                <a:lnTo>
                  <a:pt x="7872398" y="4096199"/>
                </a:lnTo>
                <a:lnTo>
                  <a:pt x="7871340" y="4096199"/>
                </a:lnTo>
                <a:cubicBezTo>
                  <a:pt x="7863873" y="4108341"/>
                  <a:pt x="7855106" y="4117422"/>
                  <a:pt x="7845041" y="4123442"/>
                </a:cubicBezTo>
                <a:cubicBezTo>
                  <a:pt x="7834974" y="4129461"/>
                  <a:pt x="7824005" y="4132467"/>
                  <a:pt x="7812133" y="4132459"/>
                </a:cubicBezTo>
                <a:cubicBezTo>
                  <a:pt x="7795028" y="4131888"/>
                  <a:pt x="7782130" y="4125816"/>
                  <a:pt x="7773439" y="4114241"/>
                </a:cubicBezTo>
                <a:cubicBezTo>
                  <a:pt x="7764748" y="4102666"/>
                  <a:pt x="7760392" y="4089013"/>
                  <a:pt x="7760370" y="4073283"/>
                </a:cubicBezTo>
                <a:cubicBezTo>
                  <a:pt x="7760374" y="4053658"/>
                  <a:pt x="7764786" y="4035135"/>
                  <a:pt x="7773608" y="4017712"/>
                </a:cubicBezTo>
                <a:cubicBezTo>
                  <a:pt x="7782428" y="4000289"/>
                  <a:pt x="7794930" y="3986078"/>
                  <a:pt x="7811113" y="3975079"/>
                </a:cubicBezTo>
                <a:cubicBezTo>
                  <a:pt x="7827296" y="3964080"/>
                  <a:pt x="7846432" y="3958405"/>
                  <a:pt x="7868521" y="3958053"/>
                </a:cubicBezTo>
                <a:close/>
                <a:moveTo>
                  <a:pt x="7684761" y="3958053"/>
                </a:moveTo>
                <a:cubicBezTo>
                  <a:pt x="7695503" y="3957788"/>
                  <a:pt x="7705274" y="3961220"/>
                  <a:pt x="7714074" y="3968348"/>
                </a:cubicBezTo>
                <a:cubicBezTo>
                  <a:pt x="7722874" y="3975476"/>
                  <a:pt x="7727537" y="3987889"/>
                  <a:pt x="7728065" y="4005586"/>
                </a:cubicBezTo>
                <a:cubicBezTo>
                  <a:pt x="7728043" y="4009397"/>
                  <a:pt x="7727735" y="4013758"/>
                  <a:pt x="7727141" y="4018670"/>
                </a:cubicBezTo>
                <a:cubicBezTo>
                  <a:pt x="7726547" y="4023582"/>
                  <a:pt x="7725800" y="4028384"/>
                  <a:pt x="7724898" y="4033075"/>
                </a:cubicBezTo>
                <a:lnTo>
                  <a:pt x="7705894" y="4132459"/>
                </a:lnTo>
                <a:lnTo>
                  <a:pt x="7676655" y="4132459"/>
                </a:lnTo>
                <a:lnTo>
                  <a:pt x="7695333" y="4034133"/>
                </a:lnTo>
                <a:cubicBezTo>
                  <a:pt x="7696053" y="4030733"/>
                  <a:pt x="7696640" y="4027135"/>
                  <a:pt x="7697096" y="4023339"/>
                </a:cubicBezTo>
                <a:cubicBezTo>
                  <a:pt x="7697551" y="4019544"/>
                  <a:pt x="7697786" y="4015858"/>
                  <a:pt x="7697801" y="4012282"/>
                </a:cubicBezTo>
                <a:cubicBezTo>
                  <a:pt x="7697940" y="4003479"/>
                  <a:pt x="7695987" y="3996328"/>
                  <a:pt x="7691941" y="3990828"/>
                </a:cubicBezTo>
                <a:cubicBezTo>
                  <a:pt x="7687896" y="3985329"/>
                  <a:pt x="7680921" y="3982495"/>
                  <a:pt x="7671016" y="3982326"/>
                </a:cubicBezTo>
                <a:cubicBezTo>
                  <a:pt x="7663896" y="3982374"/>
                  <a:pt x="7656364" y="3985058"/>
                  <a:pt x="7648422" y="3990380"/>
                </a:cubicBezTo>
                <a:cubicBezTo>
                  <a:pt x="7640479" y="3995701"/>
                  <a:pt x="7633261" y="4003371"/>
                  <a:pt x="7626767" y="4013392"/>
                </a:cubicBezTo>
                <a:cubicBezTo>
                  <a:pt x="7620274" y="4023412"/>
                  <a:pt x="7615640" y="4035494"/>
                  <a:pt x="7612866" y="4049639"/>
                </a:cubicBezTo>
                <a:lnTo>
                  <a:pt x="7597359" y="4132459"/>
                </a:lnTo>
                <a:lnTo>
                  <a:pt x="7568108" y="4132459"/>
                </a:lnTo>
                <a:lnTo>
                  <a:pt x="7591016" y="4011609"/>
                </a:lnTo>
                <a:cubicBezTo>
                  <a:pt x="7592918" y="4002096"/>
                  <a:pt x="7594488" y="3993199"/>
                  <a:pt x="7595730" y="3984919"/>
                </a:cubicBezTo>
                <a:cubicBezTo>
                  <a:pt x="7596970" y="3976640"/>
                  <a:pt x="7598101" y="3968976"/>
                  <a:pt x="7599121" y="3961930"/>
                </a:cubicBezTo>
                <a:lnTo>
                  <a:pt x="7625201" y="3961930"/>
                </a:lnTo>
                <a:lnTo>
                  <a:pt x="7620972" y="3995366"/>
                </a:lnTo>
                <a:lnTo>
                  <a:pt x="7621677" y="3995366"/>
                </a:lnTo>
                <a:cubicBezTo>
                  <a:pt x="7629371" y="3983335"/>
                  <a:pt x="7638652" y="3974123"/>
                  <a:pt x="7649518" y="3967730"/>
                </a:cubicBezTo>
                <a:cubicBezTo>
                  <a:pt x="7660385" y="3961337"/>
                  <a:pt x="7672133" y="3958111"/>
                  <a:pt x="7684761" y="3958053"/>
                </a:cubicBezTo>
                <a:close/>
                <a:moveTo>
                  <a:pt x="7506243" y="3958053"/>
                </a:moveTo>
                <a:cubicBezTo>
                  <a:pt x="7514505" y="3958089"/>
                  <a:pt x="7522704" y="3958720"/>
                  <a:pt x="7530842" y="3959945"/>
                </a:cubicBezTo>
                <a:cubicBezTo>
                  <a:pt x="7538979" y="3961170"/>
                  <a:pt x="7546040" y="3962771"/>
                  <a:pt x="7552024" y="3964748"/>
                </a:cubicBezTo>
                <a:lnTo>
                  <a:pt x="7534755" y="4053536"/>
                </a:lnTo>
                <a:cubicBezTo>
                  <a:pt x="7531936" y="4068584"/>
                  <a:pt x="7529910" y="4083059"/>
                  <a:pt x="7528676" y="4096961"/>
                </a:cubicBezTo>
                <a:cubicBezTo>
                  <a:pt x="7527443" y="4110864"/>
                  <a:pt x="7527002" y="4122697"/>
                  <a:pt x="7527354" y="4132459"/>
                </a:cubicBezTo>
                <a:lnTo>
                  <a:pt x="7500262" y="4132459"/>
                </a:lnTo>
                <a:cubicBezTo>
                  <a:pt x="7500291" y="4127253"/>
                  <a:pt x="7500672" y="4120837"/>
                  <a:pt x="7501405" y="4113213"/>
                </a:cubicBezTo>
                <a:cubicBezTo>
                  <a:pt x="7502138" y="4105588"/>
                  <a:pt x="7503047" y="4097331"/>
                  <a:pt x="7504132" y="4088442"/>
                </a:cubicBezTo>
                <a:lnTo>
                  <a:pt x="7503428" y="4088442"/>
                </a:lnTo>
                <a:cubicBezTo>
                  <a:pt x="7494014" y="4105851"/>
                  <a:pt x="7483672" y="4118237"/>
                  <a:pt x="7472404" y="4125600"/>
                </a:cubicBezTo>
                <a:cubicBezTo>
                  <a:pt x="7461136" y="4132964"/>
                  <a:pt x="7449382" y="4136542"/>
                  <a:pt x="7437143" y="4136336"/>
                </a:cubicBezTo>
                <a:cubicBezTo>
                  <a:pt x="7422001" y="4136015"/>
                  <a:pt x="7410098" y="4130677"/>
                  <a:pt x="7401436" y="4120321"/>
                </a:cubicBezTo>
                <a:cubicBezTo>
                  <a:pt x="7392773" y="4109966"/>
                  <a:pt x="7388358" y="4096519"/>
                  <a:pt x="7388191" y="4079981"/>
                </a:cubicBezTo>
                <a:cubicBezTo>
                  <a:pt x="7388270" y="4059830"/>
                  <a:pt x="7392962" y="4040519"/>
                  <a:pt x="7402266" y="4022047"/>
                </a:cubicBezTo>
                <a:cubicBezTo>
                  <a:pt x="7411569" y="4003575"/>
                  <a:pt x="7425006" y="3988393"/>
                  <a:pt x="7442575" y="3976502"/>
                </a:cubicBezTo>
                <a:cubicBezTo>
                  <a:pt x="7460144" y="3964611"/>
                  <a:pt x="7481367" y="3958461"/>
                  <a:pt x="7506243" y="3958053"/>
                </a:cubicBezTo>
                <a:close/>
                <a:moveTo>
                  <a:pt x="6877593" y="3958053"/>
                </a:moveTo>
                <a:cubicBezTo>
                  <a:pt x="6885855" y="3958089"/>
                  <a:pt x="6894054" y="3958720"/>
                  <a:pt x="6902192" y="3959945"/>
                </a:cubicBezTo>
                <a:cubicBezTo>
                  <a:pt x="6910329" y="3961170"/>
                  <a:pt x="6917390" y="3962771"/>
                  <a:pt x="6923374" y="3964748"/>
                </a:cubicBezTo>
                <a:lnTo>
                  <a:pt x="6906105" y="4053536"/>
                </a:lnTo>
                <a:cubicBezTo>
                  <a:pt x="6903286" y="4068584"/>
                  <a:pt x="6901260" y="4083059"/>
                  <a:pt x="6900026" y="4096961"/>
                </a:cubicBezTo>
                <a:cubicBezTo>
                  <a:pt x="6898793" y="4110864"/>
                  <a:pt x="6898352" y="4122697"/>
                  <a:pt x="6898704" y="4132459"/>
                </a:cubicBezTo>
                <a:lnTo>
                  <a:pt x="6871612" y="4132459"/>
                </a:lnTo>
                <a:cubicBezTo>
                  <a:pt x="6871641" y="4127253"/>
                  <a:pt x="6872022" y="4120837"/>
                  <a:pt x="6872755" y="4113213"/>
                </a:cubicBezTo>
                <a:cubicBezTo>
                  <a:pt x="6873488" y="4105588"/>
                  <a:pt x="6874397" y="4097331"/>
                  <a:pt x="6875482" y="4088442"/>
                </a:cubicBezTo>
                <a:lnTo>
                  <a:pt x="6874778" y="4088442"/>
                </a:lnTo>
                <a:cubicBezTo>
                  <a:pt x="6865364" y="4105851"/>
                  <a:pt x="6855022" y="4118237"/>
                  <a:pt x="6843754" y="4125600"/>
                </a:cubicBezTo>
                <a:cubicBezTo>
                  <a:pt x="6832486" y="4132964"/>
                  <a:pt x="6820732" y="4136542"/>
                  <a:pt x="6808493" y="4136336"/>
                </a:cubicBezTo>
                <a:cubicBezTo>
                  <a:pt x="6793351" y="4136015"/>
                  <a:pt x="6781448" y="4130677"/>
                  <a:pt x="6772786" y="4120321"/>
                </a:cubicBezTo>
                <a:cubicBezTo>
                  <a:pt x="6764123" y="4109966"/>
                  <a:pt x="6759708" y="4096519"/>
                  <a:pt x="6759541" y="4079981"/>
                </a:cubicBezTo>
                <a:cubicBezTo>
                  <a:pt x="6759620" y="4059830"/>
                  <a:pt x="6764312" y="4040519"/>
                  <a:pt x="6773616" y="4022047"/>
                </a:cubicBezTo>
                <a:cubicBezTo>
                  <a:pt x="6782919" y="4003575"/>
                  <a:pt x="6796356" y="3988393"/>
                  <a:pt x="6813925" y="3976502"/>
                </a:cubicBezTo>
                <a:cubicBezTo>
                  <a:pt x="6831494" y="3964611"/>
                  <a:pt x="6852717" y="3958461"/>
                  <a:pt x="6877593" y="3958053"/>
                </a:cubicBezTo>
                <a:close/>
                <a:moveTo>
                  <a:pt x="6601696" y="3958053"/>
                </a:moveTo>
                <a:cubicBezTo>
                  <a:pt x="6611769" y="3958155"/>
                  <a:pt x="6621666" y="3959357"/>
                  <a:pt x="6631387" y="3961658"/>
                </a:cubicBezTo>
                <a:cubicBezTo>
                  <a:pt x="6641108" y="3963960"/>
                  <a:pt x="6649420" y="3966744"/>
                  <a:pt x="6656321" y="3970013"/>
                </a:cubicBezTo>
                <a:lnTo>
                  <a:pt x="6630242" y="4111002"/>
                </a:lnTo>
                <a:cubicBezTo>
                  <a:pt x="6626843" y="4128941"/>
                  <a:pt x="6622452" y="4144223"/>
                  <a:pt x="6617070" y="4156848"/>
                </a:cubicBezTo>
                <a:cubicBezTo>
                  <a:pt x="6611689" y="4169473"/>
                  <a:pt x="6604566" y="4179563"/>
                  <a:pt x="6595705" y="4187121"/>
                </a:cubicBezTo>
                <a:cubicBezTo>
                  <a:pt x="6587055" y="4194376"/>
                  <a:pt x="6577481" y="4199388"/>
                  <a:pt x="6566982" y="4202159"/>
                </a:cubicBezTo>
                <a:cubicBezTo>
                  <a:pt x="6556483" y="4204929"/>
                  <a:pt x="6546204" y="4206248"/>
                  <a:pt x="6536145" y="4206116"/>
                </a:cubicBezTo>
                <a:cubicBezTo>
                  <a:pt x="6525608" y="4206057"/>
                  <a:pt x="6515867" y="4204944"/>
                  <a:pt x="6506919" y="4202774"/>
                </a:cubicBezTo>
                <a:cubicBezTo>
                  <a:pt x="6497971" y="4200605"/>
                  <a:pt x="6490694" y="4197732"/>
                  <a:pt x="6485087" y="4194156"/>
                </a:cubicBezTo>
                <a:lnTo>
                  <a:pt x="6493545" y="4171260"/>
                </a:lnTo>
                <a:cubicBezTo>
                  <a:pt x="6498765" y="4174508"/>
                  <a:pt x="6505306" y="4177183"/>
                  <a:pt x="6513167" y="4179285"/>
                </a:cubicBezTo>
                <a:cubicBezTo>
                  <a:pt x="6521029" y="4181387"/>
                  <a:pt x="6529510" y="4182474"/>
                  <a:pt x="6538612" y="4182548"/>
                </a:cubicBezTo>
                <a:cubicBezTo>
                  <a:pt x="6553017" y="4182892"/>
                  <a:pt x="6565528" y="4178499"/>
                  <a:pt x="6576145" y="4169368"/>
                </a:cubicBezTo>
                <a:cubicBezTo>
                  <a:pt x="6586762" y="4160237"/>
                  <a:pt x="6594691" y="4144299"/>
                  <a:pt x="6599933" y="4121555"/>
                </a:cubicBezTo>
                <a:lnTo>
                  <a:pt x="6605573" y="4096199"/>
                </a:lnTo>
                <a:lnTo>
                  <a:pt x="6604515" y="4096199"/>
                </a:lnTo>
                <a:cubicBezTo>
                  <a:pt x="6597048" y="4108341"/>
                  <a:pt x="6588281" y="4117422"/>
                  <a:pt x="6578216" y="4123442"/>
                </a:cubicBezTo>
                <a:cubicBezTo>
                  <a:pt x="6568149" y="4129461"/>
                  <a:pt x="6557180" y="4132467"/>
                  <a:pt x="6545308" y="4132459"/>
                </a:cubicBezTo>
                <a:cubicBezTo>
                  <a:pt x="6528203" y="4131888"/>
                  <a:pt x="6515305" y="4125816"/>
                  <a:pt x="6506614" y="4114241"/>
                </a:cubicBezTo>
                <a:cubicBezTo>
                  <a:pt x="6497923" y="4102666"/>
                  <a:pt x="6493567" y="4089013"/>
                  <a:pt x="6493545" y="4073283"/>
                </a:cubicBezTo>
                <a:cubicBezTo>
                  <a:pt x="6493549" y="4053658"/>
                  <a:pt x="6497961" y="4035135"/>
                  <a:pt x="6506782" y="4017712"/>
                </a:cubicBezTo>
                <a:cubicBezTo>
                  <a:pt x="6515603" y="4000289"/>
                  <a:pt x="6528105" y="3986078"/>
                  <a:pt x="6544288" y="3975079"/>
                </a:cubicBezTo>
                <a:cubicBezTo>
                  <a:pt x="6560471" y="3964080"/>
                  <a:pt x="6579607" y="3958405"/>
                  <a:pt x="6601696" y="3958053"/>
                </a:cubicBezTo>
                <a:close/>
                <a:moveTo>
                  <a:pt x="6223559" y="3958053"/>
                </a:moveTo>
                <a:cubicBezTo>
                  <a:pt x="6236529" y="3958294"/>
                  <a:pt x="6246240" y="3961945"/>
                  <a:pt x="6252693" y="3969005"/>
                </a:cubicBezTo>
                <a:cubicBezTo>
                  <a:pt x="6259146" y="3976066"/>
                  <a:pt x="6262695" y="3985087"/>
                  <a:pt x="6263339" y="3996071"/>
                </a:cubicBezTo>
                <a:cubicBezTo>
                  <a:pt x="6270980" y="3983724"/>
                  <a:pt x="6280119" y="3974351"/>
                  <a:pt x="6290756" y="3967950"/>
                </a:cubicBezTo>
                <a:cubicBezTo>
                  <a:pt x="6301394" y="3961549"/>
                  <a:pt x="6313178" y="3958250"/>
                  <a:pt x="6326108" y="3958053"/>
                </a:cubicBezTo>
                <a:cubicBezTo>
                  <a:pt x="6336457" y="3957913"/>
                  <a:pt x="6345789" y="3961359"/>
                  <a:pt x="6354105" y="3968391"/>
                </a:cubicBezTo>
                <a:cubicBezTo>
                  <a:pt x="6362421" y="3975423"/>
                  <a:pt x="6366821" y="3986882"/>
                  <a:pt x="6367305" y="4002767"/>
                </a:cubicBezTo>
                <a:cubicBezTo>
                  <a:pt x="6367297" y="4006922"/>
                  <a:pt x="6367048" y="4011563"/>
                  <a:pt x="6366556" y="4016687"/>
                </a:cubicBezTo>
                <a:cubicBezTo>
                  <a:pt x="6366065" y="4021812"/>
                  <a:pt x="6365376" y="4026805"/>
                  <a:pt x="6364489" y="4031666"/>
                </a:cubicBezTo>
                <a:lnTo>
                  <a:pt x="6345487" y="4132459"/>
                </a:lnTo>
                <a:lnTo>
                  <a:pt x="6316940" y="4132459"/>
                </a:lnTo>
                <a:lnTo>
                  <a:pt x="6335276" y="4034133"/>
                </a:lnTo>
                <a:cubicBezTo>
                  <a:pt x="6335997" y="4030873"/>
                  <a:pt x="6336584" y="4027260"/>
                  <a:pt x="6337040" y="4023296"/>
                </a:cubicBezTo>
                <a:cubicBezTo>
                  <a:pt x="6337495" y="4019331"/>
                  <a:pt x="6337730" y="4015542"/>
                  <a:pt x="6337745" y="4011930"/>
                </a:cubicBezTo>
                <a:cubicBezTo>
                  <a:pt x="6337862" y="4002833"/>
                  <a:pt x="6335953" y="3995652"/>
                  <a:pt x="6332015" y="3990388"/>
                </a:cubicBezTo>
                <a:cubicBezTo>
                  <a:pt x="6328077" y="3985123"/>
                  <a:pt x="6321406" y="3982436"/>
                  <a:pt x="6312003" y="3982326"/>
                </a:cubicBezTo>
                <a:cubicBezTo>
                  <a:pt x="6300968" y="3982561"/>
                  <a:pt x="6290331" y="3988258"/>
                  <a:pt x="6280091" y="3999419"/>
                </a:cubicBezTo>
                <a:cubicBezTo>
                  <a:pt x="6269851" y="4010579"/>
                  <a:pt x="6262742" y="4025792"/>
                  <a:pt x="6258765" y="4045058"/>
                </a:cubicBezTo>
                <a:lnTo>
                  <a:pt x="6242227" y="4132459"/>
                </a:lnTo>
                <a:lnTo>
                  <a:pt x="6214044" y="4132459"/>
                </a:lnTo>
                <a:lnTo>
                  <a:pt x="6233074" y="4032370"/>
                </a:lnTo>
                <a:cubicBezTo>
                  <a:pt x="6233780" y="4028685"/>
                  <a:pt x="6234308" y="4025131"/>
                  <a:pt x="6234660" y="4021710"/>
                </a:cubicBezTo>
                <a:cubicBezTo>
                  <a:pt x="6235013" y="4018288"/>
                  <a:pt x="6235189" y="4014911"/>
                  <a:pt x="6235189" y="4011577"/>
                </a:cubicBezTo>
                <a:cubicBezTo>
                  <a:pt x="6235476" y="4004037"/>
                  <a:pt x="6233934" y="3997356"/>
                  <a:pt x="6230564" y="3991533"/>
                </a:cubicBezTo>
                <a:cubicBezTo>
                  <a:pt x="6227193" y="3985711"/>
                  <a:pt x="6220277" y="3982642"/>
                  <a:pt x="6209815" y="3982326"/>
                </a:cubicBezTo>
                <a:cubicBezTo>
                  <a:pt x="6198552" y="3982745"/>
                  <a:pt x="6187597" y="3988956"/>
                  <a:pt x="6176951" y="4000961"/>
                </a:cubicBezTo>
                <a:cubicBezTo>
                  <a:pt x="6166305" y="4012965"/>
                  <a:pt x="6159051" y="4028251"/>
                  <a:pt x="6155189" y="4046820"/>
                </a:cubicBezTo>
                <a:lnTo>
                  <a:pt x="6139330" y="4132459"/>
                </a:lnTo>
                <a:lnTo>
                  <a:pt x="6110783" y="4132459"/>
                </a:lnTo>
                <a:lnTo>
                  <a:pt x="6133691" y="4011609"/>
                </a:lnTo>
                <a:cubicBezTo>
                  <a:pt x="6137157" y="3992583"/>
                  <a:pt x="6139741" y="3976023"/>
                  <a:pt x="6141444" y="3961930"/>
                </a:cubicBezTo>
                <a:lnTo>
                  <a:pt x="6167171" y="3961930"/>
                </a:lnTo>
                <a:lnTo>
                  <a:pt x="6162590" y="3993956"/>
                </a:lnTo>
                <a:lnTo>
                  <a:pt x="6163647" y="3993956"/>
                </a:lnTo>
                <a:cubicBezTo>
                  <a:pt x="6171672" y="3982139"/>
                  <a:pt x="6180820" y="3973206"/>
                  <a:pt x="6191092" y="3967158"/>
                </a:cubicBezTo>
                <a:cubicBezTo>
                  <a:pt x="6201364" y="3961109"/>
                  <a:pt x="6212186" y="3958074"/>
                  <a:pt x="6223559" y="3958053"/>
                </a:cubicBezTo>
                <a:close/>
                <a:moveTo>
                  <a:pt x="6048918" y="3958053"/>
                </a:moveTo>
                <a:cubicBezTo>
                  <a:pt x="6057180" y="3958089"/>
                  <a:pt x="6065379" y="3958720"/>
                  <a:pt x="6073517" y="3959945"/>
                </a:cubicBezTo>
                <a:cubicBezTo>
                  <a:pt x="6081654" y="3961170"/>
                  <a:pt x="6088715" y="3962771"/>
                  <a:pt x="6094699" y="3964748"/>
                </a:cubicBezTo>
                <a:lnTo>
                  <a:pt x="6077430" y="4053536"/>
                </a:lnTo>
                <a:cubicBezTo>
                  <a:pt x="6074611" y="4068584"/>
                  <a:pt x="6072585" y="4083059"/>
                  <a:pt x="6071351" y="4096961"/>
                </a:cubicBezTo>
                <a:cubicBezTo>
                  <a:pt x="6070118" y="4110864"/>
                  <a:pt x="6069677" y="4122697"/>
                  <a:pt x="6070029" y="4132459"/>
                </a:cubicBezTo>
                <a:lnTo>
                  <a:pt x="6042937" y="4132459"/>
                </a:lnTo>
                <a:cubicBezTo>
                  <a:pt x="6042966" y="4127253"/>
                  <a:pt x="6043347" y="4120837"/>
                  <a:pt x="6044080" y="4113213"/>
                </a:cubicBezTo>
                <a:cubicBezTo>
                  <a:pt x="6044813" y="4105588"/>
                  <a:pt x="6045722" y="4097331"/>
                  <a:pt x="6046807" y="4088442"/>
                </a:cubicBezTo>
                <a:lnTo>
                  <a:pt x="6046103" y="4088442"/>
                </a:lnTo>
                <a:cubicBezTo>
                  <a:pt x="6036689" y="4105851"/>
                  <a:pt x="6026347" y="4118237"/>
                  <a:pt x="6015079" y="4125600"/>
                </a:cubicBezTo>
                <a:cubicBezTo>
                  <a:pt x="6003811" y="4132964"/>
                  <a:pt x="5992057" y="4136542"/>
                  <a:pt x="5979818" y="4136336"/>
                </a:cubicBezTo>
                <a:cubicBezTo>
                  <a:pt x="5964676" y="4136015"/>
                  <a:pt x="5952773" y="4130677"/>
                  <a:pt x="5944111" y="4120321"/>
                </a:cubicBezTo>
                <a:cubicBezTo>
                  <a:pt x="5935448" y="4109966"/>
                  <a:pt x="5931033" y="4096519"/>
                  <a:pt x="5930866" y="4079981"/>
                </a:cubicBezTo>
                <a:cubicBezTo>
                  <a:pt x="5930945" y="4059830"/>
                  <a:pt x="5935637" y="4040519"/>
                  <a:pt x="5944941" y="4022047"/>
                </a:cubicBezTo>
                <a:cubicBezTo>
                  <a:pt x="5954244" y="4003575"/>
                  <a:pt x="5967681" y="3988393"/>
                  <a:pt x="5985250" y="3976502"/>
                </a:cubicBezTo>
                <a:cubicBezTo>
                  <a:pt x="6002819" y="3964611"/>
                  <a:pt x="6024042" y="3958461"/>
                  <a:pt x="6048918" y="3958053"/>
                </a:cubicBezTo>
                <a:close/>
                <a:moveTo>
                  <a:pt x="3427093" y="3958053"/>
                </a:moveTo>
                <a:cubicBezTo>
                  <a:pt x="3437836" y="3957788"/>
                  <a:pt x="3447607" y="3961220"/>
                  <a:pt x="3456407" y="3968348"/>
                </a:cubicBezTo>
                <a:cubicBezTo>
                  <a:pt x="3465207" y="3975476"/>
                  <a:pt x="3469870" y="3987889"/>
                  <a:pt x="3470398" y="4005586"/>
                </a:cubicBezTo>
                <a:cubicBezTo>
                  <a:pt x="3470375" y="4009397"/>
                  <a:pt x="3470068" y="4013758"/>
                  <a:pt x="3469474" y="4018670"/>
                </a:cubicBezTo>
                <a:cubicBezTo>
                  <a:pt x="3468880" y="4023582"/>
                  <a:pt x="3468132" y="4028384"/>
                  <a:pt x="3467230" y="4033075"/>
                </a:cubicBezTo>
                <a:lnTo>
                  <a:pt x="3448227" y="4132459"/>
                </a:lnTo>
                <a:lnTo>
                  <a:pt x="3418987" y="4132459"/>
                </a:lnTo>
                <a:lnTo>
                  <a:pt x="3437666" y="4034133"/>
                </a:lnTo>
                <a:cubicBezTo>
                  <a:pt x="3438386" y="4030733"/>
                  <a:pt x="3438973" y="4027135"/>
                  <a:pt x="3439429" y="4023339"/>
                </a:cubicBezTo>
                <a:cubicBezTo>
                  <a:pt x="3439883" y="4019544"/>
                  <a:pt x="3440119" y="4015858"/>
                  <a:pt x="3440133" y="4012282"/>
                </a:cubicBezTo>
                <a:cubicBezTo>
                  <a:pt x="3440273" y="4003479"/>
                  <a:pt x="3438320" y="3996328"/>
                  <a:pt x="3434274" y="3990828"/>
                </a:cubicBezTo>
                <a:cubicBezTo>
                  <a:pt x="3430228" y="3985329"/>
                  <a:pt x="3423254" y="3982495"/>
                  <a:pt x="3413349" y="3982326"/>
                </a:cubicBezTo>
                <a:cubicBezTo>
                  <a:pt x="3406228" y="3982374"/>
                  <a:pt x="3398697" y="3985058"/>
                  <a:pt x="3390754" y="3990380"/>
                </a:cubicBezTo>
                <a:cubicBezTo>
                  <a:pt x="3382812" y="3995701"/>
                  <a:pt x="3375593" y="4003371"/>
                  <a:pt x="3369100" y="4013392"/>
                </a:cubicBezTo>
                <a:cubicBezTo>
                  <a:pt x="3362606" y="4023412"/>
                  <a:pt x="3357972" y="4035494"/>
                  <a:pt x="3355199" y="4049639"/>
                </a:cubicBezTo>
                <a:lnTo>
                  <a:pt x="3339692" y="4132459"/>
                </a:lnTo>
                <a:lnTo>
                  <a:pt x="3310440" y="4132459"/>
                </a:lnTo>
                <a:lnTo>
                  <a:pt x="3333348" y="4011609"/>
                </a:lnTo>
                <a:cubicBezTo>
                  <a:pt x="3335249" y="4002096"/>
                  <a:pt x="3336821" y="3993199"/>
                  <a:pt x="3338062" y="3984919"/>
                </a:cubicBezTo>
                <a:cubicBezTo>
                  <a:pt x="3339303" y="3976640"/>
                  <a:pt x="3340433" y="3968976"/>
                  <a:pt x="3341454" y="3961930"/>
                </a:cubicBezTo>
                <a:lnTo>
                  <a:pt x="3367534" y="3961930"/>
                </a:lnTo>
                <a:lnTo>
                  <a:pt x="3363304" y="3995366"/>
                </a:lnTo>
                <a:lnTo>
                  <a:pt x="3364009" y="3995366"/>
                </a:lnTo>
                <a:cubicBezTo>
                  <a:pt x="3371704" y="3983335"/>
                  <a:pt x="3380984" y="3974123"/>
                  <a:pt x="3391851" y="3967730"/>
                </a:cubicBezTo>
                <a:cubicBezTo>
                  <a:pt x="3402717" y="3961337"/>
                  <a:pt x="3414465" y="3958111"/>
                  <a:pt x="3427093" y="3958053"/>
                </a:cubicBezTo>
                <a:close/>
                <a:moveTo>
                  <a:pt x="3248575" y="3958053"/>
                </a:moveTo>
                <a:cubicBezTo>
                  <a:pt x="3256837" y="3958089"/>
                  <a:pt x="3265037" y="3958720"/>
                  <a:pt x="3273174" y="3959945"/>
                </a:cubicBezTo>
                <a:cubicBezTo>
                  <a:pt x="3281311" y="3961170"/>
                  <a:pt x="3288372" y="3962771"/>
                  <a:pt x="3294356" y="3964748"/>
                </a:cubicBezTo>
                <a:lnTo>
                  <a:pt x="3277087" y="4053536"/>
                </a:lnTo>
                <a:cubicBezTo>
                  <a:pt x="3274268" y="4068584"/>
                  <a:pt x="3272242" y="4083059"/>
                  <a:pt x="3271008" y="4096961"/>
                </a:cubicBezTo>
                <a:cubicBezTo>
                  <a:pt x="3269775" y="4110864"/>
                  <a:pt x="3269335" y="4122697"/>
                  <a:pt x="3269687" y="4132459"/>
                </a:cubicBezTo>
                <a:lnTo>
                  <a:pt x="3242594" y="4132459"/>
                </a:lnTo>
                <a:cubicBezTo>
                  <a:pt x="3242623" y="4127253"/>
                  <a:pt x="3243004" y="4120837"/>
                  <a:pt x="3243737" y="4113213"/>
                </a:cubicBezTo>
                <a:cubicBezTo>
                  <a:pt x="3244471" y="4105588"/>
                  <a:pt x="3245379" y="4097331"/>
                  <a:pt x="3246464" y="4088442"/>
                </a:cubicBezTo>
                <a:lnTo>
                  <a:pt x="3245760" y="4088442"/>
                </a:lnTo>
                <a:cubicBezTo>
                  <a:pt x="3236346" y="4105851"/>
                  <a:pt x="3226004" y="4118237"/>
                  <a:pt x="3214736" y="4125600"/>
                </a:cubicBezTo>
                <a:cubicBezTo>
                  <a:pt x="3203468" y="4132964"/>
                  <a:pt x="3191714" y="4136542"/>
                  <a:pt x="3179476" y="4136336"/>
                </a:cubicBezTo>
                <a:cubicBezTo>
                  <a:pt x="3164333" y="4136015"/>
                  <a:pt x="3152430" y="4130677"/>
                  <a:pt x="3143768" y="4120321"/>
                </a:cubicBezTo>
                <a:cubicBezTo>
                  <a:pt x="3135106" y="4109966"/>
                  <a:pt x="3130690" y="4096519"/>
                  <a:pt x="3130522" y="4079981"/>
                </a:cubicBezTo>
                <a:cubicBezTo>
                  <a:pt x="3130602" y="4059830"/>
                  <a:pt x="3135294" y="4040519"/>
                  <a:pt x="3144598" y="4022047"/>
                </a:cubicBezTo>
                <a:cubicBezTo>
                  <a:pt x="3153902" y="4003575"/>
                  <a:pt x="3167338" y="3988393"/>
                  <a:pt x="3184907" y="3976502"/>
                </a:cubicBezTo>
                <a:cubicBezTo>
                  <a:pt x="3202476" y="3964611"/>
                  <a:pt x="3223699" y="3958461"/>
                  <a:pt x="3248575" y="3958053"/>
                </a:cubicBezTo>
                <a:close/>
                <a:moveTo>
                  <a:pt x="2731767" y="3958053"/>
                </a:moveTo>
                <a:cubicBezTo>
                  <a:pt x="2742510" y="3957788"/>
                  <a:pt x="2752281" y="3961220"/>
                  <a:pt x="2761081" y="3968348"/>
                </a:cubicBezTo>
                <a:cubicBezTo>
                  <a:pt x="2769880" y="3975476"/>
                  <a:pt x="2774544" y="3987889"/>
                  <a:pt x="2775072" y="4005586"/>
                </a:cubicBezTo>
                <a:cubicBezTo>
                  <a:pt x="2775050" y="4009397"/>
                  <a:pt x="2774742" y="4013758"/>
                  <a:pt x="2774148" y="4018670"/>
                </a:cubicBezTo>
                <a:cubicBezTo>
                  <a:pt x="2773554" y="4023582"/>
                  <a:pt x="2772806" y="4028384"/>
                  <a:pt x="2771904" y="4033075"/>
                </a:cubicBezTo>
                <a:lnTo>
                  <a:pt x="2752901" y="4132459"/>
                </a:lnTo>
                <a:lnTo>
                  <a:pt x="2723661" y="4132459"/>
                </a:lnTo>
                <a:lnTo>
                  <a:pt x="2742340" y="4034133"/>
                </a:lnTo>
                <a:cubicBezTo>
                  <a:pt x="2743060" y="4030733"/>
                  <a:pt x="2743647" y="4027135"/>
                  <a:pt x="2744102" y="4023339"/>
                </a:cubicBezTo>
                <a:cubicBezTo>
                  <a:pt x="2744557" y="4019544"/>
                  <a:pt x="2744792" y="4015858"/>
                  <a:pt x="2744807" y="4012282"/>
                </a:cubicBezTo>
                <a:cubicBezTo>
                  <a:pt x="2744946" y="4003479"/>
                  <a:pt x="2742993" y="3996328"/>
                  <a:pt x="2738948" y="3990828"/>
                </a:cubicBezTo>
                <a:cubicBezTo>
                  <a:pt x="2734902" y="3985329"/>
                  <a:pt x="2727927" y="3982495"/>
                  <a:pt x="2718023" y="3982326"/>
                </a:cubicBezTo>
                <a:cubicBezTo>
                  <a:pt x="2710902" y="3982374"/>
                  <a:pt x="2703371" y="3985058"/>
                  <a:pt x="2695428" y="3990380"/>
                </a:cubicBezTo>
                <a:cubicBezTo>
                  <a:pt x="2687485" y="3995701"/>
                  <a:pt x="2680267" y="4003371"/>
                  <a:pt x="2673774" y="4013392"/>
                </a:cubicBezTo>
                <a:cubicBezTo>
                  <a:pt x="2667280" y="4023412"/>
                  <a:pt x="2662646" y="4035494"/>
                  <a:pt x="2659872" y="4049639"/>
                </a:cubicBezTo>
                <a:lnTo>
                  <a:pt x="2644365" y="4132459"/>
                </a:lnTo>
                <a:lnTo>
                  <a:pt x="2615114" y="4132459"/>
                </a:lnTo>
                <a:lnTo>
                  <a:pt x="2638022" y="4011609"/>
                </a:lnTo>
                <a:cubicBezTo>
                  <a:pt x="2639923" y="4002096"/>
                  <a:pt x="2641495" y="3993199"/>
                  <a:pt x="2642736" y="3984919"/>
                </a:cubicBezTo>
                <a:cubicBezTo>
                  <a:pt x="2643976" y="3976640"/>
                  <a:pt x="2645107" y="3968976"/>
                  <a:pt x="2646128" y="3961930"/>
                </a:cubicBezTo>
                <a:lnTo>
                  <a:pt x="2672207" y="3961930"/>
                </a:lnTo>
                <a:lnTo>
                  <a:pt x="2667978" y="3995366"/>
                </a:lnTo>
                <a:lnTo>
                  <a:pt x="2668683" y="3995366"/>
                </a:lnTo>
                <a:cubicBezTo>
                  <a:pt x="2676378" y="3983335"/>
                  <a:pt x="2685658" y="3974123"/>
                  <a:pt x="2696525" y="3967730"/>
                </a:cubicBezTo>
                <a:cubicBezTo>
                  <a:pt x="2707391" y="3961337"/>
                  <a:pt x="2719139" y="3958111"/>
                  <a:pt x="2731767" y="3958053"/>
                </a:cubicBezTo>
                <a:close/>
                <a:moveTo>
                  <a:pt x="2553249" y="3958053"/>
                </a:moveTo>
                <a:cubicBezTo>
                  <a:pt x="2561511" y="3958089"/>
                  <a:pt x="2569711" y="3958720"/>
                  <a:pt x="2577848" y="3959945"/>
                </a:cubicBezTo>
                <a:cubicBezTo>
                  <a:pt x="2585985" y="3961170"/>
                  <a:pt x="2593046" y="3962771"/>
                  <a:pt x="2599030" y="3964748"/>
                </a:cubicBezTo>
                <a:lnTo>
                  <a:pt x="2581761" y="4053536"/>
                </a:lnTo>
                <a:cubicBezTo>
                  <a:pt x="2578942" y="4068584"/>
                  <a:pt x="2576916" y="4083059"/>
                  <a:pt x="2575683" y="4096961"/>
                </a:cubicBezTo>
                <a:cubicBezTo>
                  <a:pt x="2574449" y="4110864"/>
                  <a:pt x="2574009" y="4122697"/>
                  <a:pt x="2574360" y="4132459"/>
                </a:cubicBezTo>
                <a:lnTo>
                  <a:pt x="2547268" y="4132459"/>
                </a:lnTo>
                <a:cubicBezTo>
                  <a:pt x="2547297" y="4127253"/>
                  <a:pt x="2547678" y="4120837"/>
                  <a:pt x="2548412" y="4113213"/>
                </a:cubicBezTo>
                <a:cubicBezTo>
                  <a:pt x="2549144" y="4105588"/>
                  <a:pt x="2550053" y="4097331"/>
                  <a:pt x="2551138" y="4088442"/>
                </a:cubicBezTo>
                <a:lnTo>
                  <a:pt x="2550434" y="4088442"/>
                </a:lnTo>
                <a:cubicBezTo>
                  <a:pt x="2541012" y="4105851"/>
                  <a:pt x="2530670" y="4118237"/>
                  <a:pt x="2519409" y="4125600"/>
                </a:cubicBezTo>
                <a:cubicBezTo>
                  <a:pt x="2508147" y="4132964"/>
                  <a:pt x="2496398" y="4136542"/>
                  <a:pt x="2484161" y="4136336"/>
                </a:cubicBezTo>
                <a:cubicBezTo>
                  <a:pt x="2469012" y="4136015"/>
                  <a:pt x="2457108" y="4130677"/>
                  <a:pt x="2448443" y="4120321"/>
                </a:cubicBezTo>
                <a:cubicBezTo>
                  <a:pt x="2439779" y="4109966"/>
                  <a:pt x="2435364" y="4096519"/>
                  <a:pt x="2435196" y="4079981"/>
                </a:cubicBezTo>
                <a:cubicBezTo>
                  <a:pt x="2435276" y="4059830"/>
                  <a:pt x="2439969" y="4040519"/>
                  <a:pt x="2449275" y="4022047"/>
                </a:cubicBezTo>
                <a:cubicBezTo>
                  <a:pt x="2458578" y="4003575"/>
                  <a:pt x="2472016" y="3988393"/>
                  <a:pt x="2489585" y="3976502"/>
                </a:cubicBezTo>
                <a:cubicBezTo>
                  <a:pt x="2507153" y="3964611"/>
                  <a:pt x="2528375" y="3958461"/>
                  <a:pt x="2553249" y="3958053"/>
                </a:cubicBezTo>
                <a:close/>
                <a:moveTo>
                  <a:pt x="2081255" y="3958053"/>
                </a:moveTo>
                <a:cubicBezTo>
                  <a:pt x="2097522" y="3958352"/>
                  <a:pt x="2109909" y="3962590"/>
                  <a:pt x="2118418" y="3970767"/>
                </a:cubicBezTo>
                <a:cubicBezTo>
                  <a:pt x="2126928" y="3978944"/>
                  <a:pt x="2131208" y="3989263"/>
                  <a:pt x="2131268" y="4001726"/>
                </a:cubicBezTo>
                <a:cubicBezTo>
                  <a:pt x="2131036" y="4016525"/>
                  <a:pt x="2125903" y="4028046"/>
                  <a:pt x="2115872" y="4036288"/>
                </a:cubicBezTo>
                <a:cubicBezTo>
                  <a:pt x="2105841" y="4044530"/>
                  <a:pt x="2092304" y="4050227"/>
                  <a:pt x="2075261" y="4053378"/>
                </a:cubicBezTo>
                <a:cubicBezTo>
                  <a:pt x="2058217" y="4056529"/>
                  <a:pt x="2039060" y="4057868"/>
                  <a:pt x="2017792" y="4057393"/>
                </a:cubicBezTo>
                <a:cubicBezTo>
                  <a:pt x="2017082" y="4061412"/>
                  <a:pt x="2017007" y="4066600"/>
                  <a:pt x="2017572" y="4072956"/>
                </a:cubicBezTo>
                <a:cubicBezTo>
                  <a:pt x="2018138" y="4079312"/>
                  <a:pt x="2019383" y="4084940"/>
                  <a:pt x="2021312" y="4089841"/>
                </a:cubicBezTo>
                <a:cubicBezTo>
                  <a:pt x="2024728" y="4097432"/>
                  <a:pt x="2029707" y="4103149"/>
                  <a:pt x="2036254" y="4106992"/>
                </a:cubicBezTo>
                <a:cubicBezTo>
                  <a:pt x="2042798" y="4110835"/>
                  <a:pt x="2050512" y="4112760"/>
                  <a:pt x="2059393" y="4112768"/>
                </a:cubicBezTo>
                <a:cubicBezTo>
                  <a:pt x="2069435" y="4112620"/>
                  <a:pt x="2078265" y="4111327"/>
                  <a:pt x="2085884" y="4108888"/>
                </a:cubicBezTo>
                <a:cubicBezTo>
                  <a:pt x="2093500" y="4106448"/>
                  <a:pt x="2099949" y="4103744"/>
                  <a:pt x="2105228" y="4100776"/>
                </a:cubicBezTo>
                <a:lnTo>
                  <a:pt x="2109451" y="4122617"/>
                </a:lnTo>
                <a:cubicBezTo>
                  <a:pt x="2102985" y="4126405"/>
                  <a:pt x="2094864" y="4129557"/>
                  <a:pt x="2085089" y="4132070"/>
                </a:cubicBezTo>
                <a:cubicBezTo>
                  <a:pt x="2075312" y="4134584"/>
                  <a:pt x="2064632" y="4135888"/>
                  <a:pt x="2053047" y="4135984"/>
                </a:cubicBezTo>
                <a:cubicBezTo>
                  <a:pt x="2030611" y="4135494"/>
                  <a:pt x="2014169" y="4128817"/>
                  <a:pt x="2003721" y="4115955"/>
                </a:cubicBezTo>
                <a:cubicBezTo>
                  <a:pt x="1993274" y="4103092"/>
                  <a:pt x="1988108" y="4086981"/>
                  <a:pt x="1988226" y="4067621"/>
                </a:cubicBezTo>
                <a:cubicBezTo>
                  <a:pt x="1988358" y="4050076"/>
                  <a:pt x="1992322" y="4032988"/>
                  <a:pt x="2000123" y="4016355"/>
                </a:cubicBezTo>
                <a:cubicBezTo>
                  <a:pt x="2007923" y="3999723"/>
                  <a:pt x="2018778" y="3985948"/>
                  <a:pt x="2032689" y="3975030"/>
                </a:cubicBezTo>
                <a:cubicBezTo>
                  <a:pt x="2046601" y="3964112"/>
                  <a:pt x="2062790" y="3958453"/>
                  <a:pt x="2081255" y="3958053"/>
                </a:cubicBezTo>
                <a:close/>
                <a:moveTo>
                  <a:pt x="1648704" y="3958053"/>
                </a:moveTo>
                <a:cubicBezTo>
                  <a:pt x="1658777" y="3958155"/>
                  <a:pt x="1668675" y="3959357"/>
                  <a:pt x="1678395" y="3961658"/>
                </a:cubicBezTo>
                <a:cubicBezTo>
                  <a:pt x="1688116" y="3963960"/>
                  <a:pt x="1696428" y="3966744"/>
                  <a:pt x="1703330" y="3970013"/>
                </a:cubicBezTo>
                <a:lnTo>
                  <a:pt x="1677249" y="4111002"/>
                </a:lnTo>
                <a:cubicBezTo>
                  <a:pt x="1673850" y="4128941"/>
                  <a:pt x="1669459" y="4144223"/>
                  <a:pt x="1664078" y="4156848"/>
                </a:cubicBezTo>
                <a:cubicBezTo>
                  <a:pt x="1658696" y="4169473"/>
                  <a:pt x="1651575" y="4179563"/>
                  <a:pt x="1642712" y="4187121"/>
                </a:cubicBezTo>
                <a:cubicBezTo>
                  <a:pt x="1634064" y="4194376"/>
                  <a:pt x="1624489" y="4199388"/>
                  <a:pt x="1613990" y="4202159"/>
                </a:cubicBezTo>
                <a:cubicBezTo>
                  <a:pt x="1603491" y="4204929"/>
                  <a:pt x="1593211" y="4206248"/>
                  <a:pt x="1583152" y="4206116"/>
                </a:cubicBezTo>
                <a:cubicBezTo>
                  <a:pt x="1572615" y="4206057"/>
                  <a:pt x="1562873" y="4204944"/>
                  <a:pt x="1553926" y="4202774"/>
                </a:cubicBezTo>
                <a:cubicBezTo>
                  <a:pt x="1544978" y="4200605"/>
                  <a:pt x="1537701" y="4197732"/>
                  <a:pt x="1532094" y="4194156"/>
                </a:cubicBezTo>
                <a:lnTo>
                  <a:pt x="1540552" y="4171260"/>
                </a:lnTo>
                <a:cubicBezTo>
                  <a:pt x="1545772" y="4174508"/>
                  <a:pt x="1552312" y="4177183"/>
                  <a:pt x="1560174" y="4179285"/>
                </a:cubicBezTo>
                <a:cubicBezTo>
                  <a:pt x="1568036" y="4181387"/>
                  <a:pt x="1576517" y="4182474"/>
                  <a:pt x="1585619" y="4182548"/>
                </a:cubicBezTo>
                <a:cubicBezTo>
                  <a:pt x="1600025" y="4182892"/>
                  <a:pt x="1612537" y="4178499"/>
                  <a:pt x="1623153" y="4169368"/>
                </a:cubicBezTo>
                <a:cubicBezTo>
                  <a:pt x="1633770" y="4160237"/>
                  <a:pt x="1641699" y="4144299"/>
                  <a:pt x="1646941" y="4121555"/>
                </a:cubicBezTo>
                <a:lnTo>
                  <a:pt x="1652580" y="4096199"/>
                </a:lnTo>
                <a:lnTo>
                  <a:pt x="1651523" y="4096199"/>
                </a:lnTo>
                <a:cubicBezTo>
                  <a:pt x="1644056" y="4108341"/>
                  <a:pt x="1635289" y="4117422"/>
                  <a:pt x="1625223" y="4123442"/>
                </a:cubicBezTo>
                <a:cubicBezTo>
                  <a:pt x="1615157" y="4129461"/>
                  <a:pt x="1604188" y="4132467"/>
                  <a:pt x="1592315" y="4132459"/>
                </a:cubicBezTo>
                <a:cubicBezTo>
                  <a:pt x="1575210" y="4131888"/>
                  <a:pt x="1562312" y="4125816"/>
                  <a:pt x="1553621" y="4114241"/>
                </a:cubicBezTo>
                <a:cubicBezTo>
                  <a:pt x="1544930" y="4102666"/>
                  <a:pt x="1540574" y="4089013"/>
                  <a:pt x="1540552" y="4073283"/>
                </a:cubicBezTo>
                <a:cubicBezTo>
                  <a:pt x="1540557" y="4053658"/>
                  <a:pt x="1544968" y="4035135"/>
                  <a:pt x="1553790" y="4017712"/>
                </a:cubicBezTo>
                <a:cubicBezTo>
                  <a:pt x="1562611" y="4000289"/>
                  <a:pt x="1575113" y="3986078"/>
                  <a:pt x="1591295" y="3975079"/>
                </a:cubicBezTo>
                <a:cubicBezTo>
                  <a:pt x="1607478" y="3964080"/>
                  <a:pt x="1626615" y="3958405"/>
                  <a:pt x="1648704" y="3958053"/>
                </a:cubicBezTo>
                <a:close/>
                <a:moveTo>
                  <a:pt x="1455418" y="3958053"/>
                </a:moveTo>
                <a:cubicBezTo>
                  <a:pt x="1466160" y="3957788"/>
                  <a:pt x="1475932" y="3961220"/>
                  <a:pt x="1484731" y="3968348"/>
                </a:cubicBezTo>
                <a:cubicBezTo>
                  <a:pt x="1493531" y="3975476"/>
                  <a:pt x="1498195" y="3987889"/>
                  <a:pt x="1498722" y="4005586"/>
                </a:cubicBezTo>
                <a:cubicBezTo>
                  <a:pt x="1498700" y="4009397"/>
                  <a:pt x="1498392" y="4013758"/>
                  <a:pt x="1497798" y="4018670"/>
                </a:cubicBezTo>
                <a:cubicBezTo>
                  <a:pt x="1497205" y="4023582"/>
                  <a:pt x="1496457" y="4028384"/>
                  <a:pt x="1495555" y="4033075"/>
                </a:cubicBezTo>
                <a:lnTo>
                  <a:pt x="1476551" y="4132459"/>
                </a:lnTo>
                <a:lnTo>
                  <a:pt x="1447312" y="4132459"/>
                </a:lnTo>
                <a:lnTo>
                  <a:pt x="1465990" y="4034133"/>
                </a:lnTo>
                <a:cubicBezTo>
                  <a:pt x="1466710" y="4030733"/>
                  <a:pt x="1467297" y="4027135"/>
                  <a:pt x="1467753" y="4023339"/>
                </a:cubicBezTo>
                <a:cubicBezTo>
                  <a:pt x="1468207" y="4019544"/>
                  <a:pt x="1468443" y="4015858"/>
                  <a:pt x="1468458" y="4012282"/>
                </a:cubicBezTo>
                <a:cubicBezTo>
                  <a:pt x="1468598" y="4003479"/>
                  <a:pt x="1466645" y="3996328"/>
                  <a:pt x="1462598" y="3990828"/>
                </a:cubicBezTo>
                <a:cubicBezTo>
                  <a:pt x="1458553" y="3985329"/>
                  <a:pt x="1451578" y="3982495"/>
                  <a:pt x="1441673" y="3982326"/>
                </a:cubicBezTo>
                <a:cubicBezTo>
                  <a:pt x="1434553" y="3982374"/>
                  <a:pt x="1427022" y="3985058"/>
                  <a:pt x="1419079" y="3990380"/>
                </a:cubicBezTo>
                <a:cubicBezTo>
                  <a:pt x="1411136" y="3995701"/>
                  <a:pt x="1403918" y="4003371"/>
                  <a:pt x="1397425" y="4013392"/>
                </a:cubicBezTo>
                <a:cubicBezTo>
                  <a:pt x="1390931" y="4023412"/>
                  <a:pt x="1386297" y="4035494"/>
                  <a:pt x="1383523" y="4049639"/>
                </a:cubicBezTo>
                <a:lnTo>
                  <a:pt x="1368016" y="4132459"/>
                </a:lnTo>
                <a:lnTo>
                  <a:pt x="1338765" y="4132459"/>
                </a:lnTo>
                <a:lnTo>
                  <a:pt x="1361672" y="4011609"/>
                </a:lnTo>
                <a:cubicBezTo>
                  <a:pt x="1363574" y="4002096"/>
                  <a:pt x="1365145" y="3993199"/>
                  <a:pt x="1366386" y="3984919"/>
                </a:cubicBezTo>
                <a:cubicBezTo>
                  <a:pt x="1367627" y="3976640"/>
                  <a:pt x="1368758" y="3968976"/>
                  <a:pt x="1369779" y="3961930"/>
                </a:cubicBezTo>
                <a:lnTo>
                  <a:pt x="1395858" y="3961930"/>
                </a:lnTo>
                <a:lnTo>
                  <a:pt x="1391629" y="3995366"/>
                </a:lnTo>
                <a:lnTo>
                  <a:pt x="1392334" y="3995366"/>
                </a:lnTo>
                <a:cubicBezTo>
                  <a:pt x="1400029" y="3983335"/>
                  <a:pt x="1409309" y="3974123"/>
                  <a:pt x="1420175" y="3967730"/>
                </a:cubicBezTo>
                <a:cubicBezTo>
                  <a:pt x="1431042" y="3961337"/>
                  <a:pt x="1442789" y="3958111"/>
                  <a:pt x="1455418" y="3958053"/>
                </a:cubicBezTo>
                <a:close/>
                <a:moveTo>
                  <a:pt x="617218" y="3958053"/>
                </a:moveTo>
                <a:cubicBezTo>
                  <a:pt x="627960" y="3957788"/>
                  <a:pt x="637732" y="3961220"/>
                  <a:pt x="646532" y="3968348"/>
                </a:cubicBezTo>
                <a:cubicBezTo>
                  <a:pt x="655331" y="3975476"/>
                  <a:pt x="659995" y="3987889"/>
                  <a:pt x="660522" y="4005586"/>
                </a:cubicBezTo>
                <a:cubicBezTo>
                  <a:pt x="660500" y="4009397"/>
                  <a:pt x="660192" y="4013758"/>
                  <a:pt x="659599" y="4018670"/>
                </a:cubicBezTo>
                <a:cubicBezTo>
                  <a:pt x="659005" y="4023582"/>
                  <a:pt x="658257" y="4028384"/>
                  <a:pt x="657355" y="4033075"/>
                </a:cubicBezTo>
                <a:lnTo>
                  <a:pt x="638352" y="4132459"/>
                </a:lnTo>
                <a:lnTo>
                  <a:pt x="609112" y="4132459"/>
                </a:lnTo>
                <a:lnTo>
                  <a:pt x="627791" y="4034133"/>
                </a:lnTo>
                <a:cubicBezTo>
                  <a:pt x="628510" y="4030733"/>
                  <a:pt x="629098" y="4027135"/>
                  <a:pt x="629553" y="4023339"/>
                </a:cubicBezTo>
                <a:cubicBezTo>
                  <a:pt x="630008" y="4019544"/>
                  <a:pt x="630243" y="4015858"/>
                  <a:pt x="630258" y="4012282"/>
                </a:cubicBezTo>
                <a:cubicBezTo>
                  <a:pt x="630397" y="4003479"/>
                  <a:pt x="628444" y="3996328"/>
                  <a:pt x="624399" y="3990828"/>
                </a:cubicBezTo>
                <a:cubicBezTo>
                  <a:pt x="620353" y="3985329"/>
                  <a:pt x="613378" y="3982495"/>
                  <a:pt x="603474" y="3982326"/>
                </a:cubicBezTo>
                <a:cubicBezTo>
                  <a:pt x="596353" y="3982374"/>
                  <a:pt x="588822" y="3985058"/>
                  <a:pt x="580879" y="3990380"/>
                </a:cubicBezTo>
                <a:cubicBezTo>
                  <a:pt x="572937" y="3995701"/>
                  <a:pt x="565718" y="4003371"/>
                  <a:pt x="559225" y="4013392"/>
                </a:cubicBezTo>
                <a:cubicBezTo>
                  <a:pt x="552731" y="4023412"/>
                  <a:pt x="548097" y="4035494"/>
                  <a:pt x="545323" y="4049639"/>
                </a:cubicBezTo>
                <a:lnTo>
                  <a:pt x="529817" y="4132459"/>
                </a:lnTo>
                <a:lnTo>
                  <a:pt x="500566" y="4132459"/>
                </a:lnTo>
                <a:lnTo>
                  <a:pt x="523473" y="4011609"/>
                </a:lnTo>
                <a:cubicBezTo>
                  <a:pt x="525375" y="4002096"/>
                  <a:pt x="526946" y="3993199"/>
                  <a:pt x="528187" y="3984919"/>
                </a:cubicBezTo>
                <a:cubicBezTo>
                  <a:pt x="529428" y="3976640"/>
                  <a:pt x="530558" y="3968976"/>
                  <a:pt x="531579" y="3961930"/>
                </a:cubicBezTo>
                <a:lnTo>
                  <a:pt x="557658" y="3961930"/>
                </a:lnTo>
                <a:lnTo>
                  <a:pt x="553429" y="3995366"/>
                </a:lnTo>
                <a:lnTo>
                  <a:pt x="554134" y="3995366"/>
                </a:lnTo>
                <a:cubicBezTo>
                  <a:pt x="561829" y="3983335"/>
                  <a:pt x="571109" y="3974123"/>
                  <a:pt x="581976" y="3967730"/>
                </a:cubicBezTo>
                <a:cubicBezTo>
                  <a:pt x="592842" y="3961337"/>
                  <a:pt x="604590" y="3958111"/>
                  <a:pt x="617218" y="3958053"/>
                </a:cubicBezTo>
                <a:close/>
                <a:moveTo>
                  <a:pt x="91962" y="3945013"/>
                </a:moveTo>
                <a:lnTo>
                  <a:pt x="113769" y="3945013"/>
                </a:lnTo>
                <a:lnTo>
                  <a:pt x="113769" y="4028185"/>
                </a:lnTo>
                <a:lnTo>
                  <a:pt x="190950" y="4028185"/>
                </a:lnTo>
                <a:lnTo>
                  <a:pt x="190950" y="4048582"/>
                </a:lnTo>
                <a:lnTo>
                  <a:pt x="113769" y="4048582"/>
                </a:lnTo>
                <a:lnTo>
                  <a:pt x="113769" y="4132459"/>
                </a:lnTo>
                <a:lnTo>
                  <a:pt x="91962" y="4132459"/>
                </a:lnTo>
                <a:lnTo>
                  <a:pt x="91962" y="4048582"/>
                </a:lnTo>
                <a:lnTo>
                  <a:pt x="14781" y="4048582"/>
                </a:lnTo>
                <a:lnTo>
                  <a:pt x="14781" y="4028185"/>
                </a:lnTo>
                <a:lnTo>
                  <a:pt x="91962" y="4028185"/>
                </a:lnTo>
                <a:close/>
                <a:moveTo>
                  <a:pt x="5009647" y="3923119"/>
                </a:moveTo>
                <a:cubicBezTo>
                  <a:pt x="4999900" y="3923304"/>
                  <a:pt x="4991107" y="3926459"/>
                  <a:pt x="4983268" y="3932586"/>
                </a:cubicBezTo>
                <a:cubicBezTo>
                  <a:pt x="4975427" y="3938712"/>
                  <a:pt x="4969193" y="3946699"/>
                  <a:pt x="4964566" y="3956548"/>
                </a:cubicBezTo>
                <a:cubicBezTo>
                  <a:pt x="4959939" y="3966396"/>
                  <a:pt x="4957570" y="3976995"/>
                  <a:pt x="4957462" y="3988344"/>
                </a:cubicBezTo>
                <a:cubicBezTo>
                  <a:pt x="4957469" y="4000016"/>
                  <a:pt x="4960363" y="4009462"/>
                  <a:pt x="4966144" y="4016683"/>
                </a:cubicBezTo>
                <a:cubicBezTo>
                  <a:pt x="4971926" y="4023903"/>
                  <a:pt x="4980550" y="4027620"/>
                  <a:pt x="4992017" y="4027833"/>
                </a:cubicBezTo>
                <a:cubicBezTo>
                  <a:pt x="5001449" y="4027715"/>
                  <a:pt x="5010088" y="4025306"/>
                  <a:pt x="5017933" y="4020605"/>
                </a:cubicBezTo>
                <a:cubicBezTo>
                  <a:pt x="5025778" y="4015904"/>
                  <a:pt x="5032301" y="4009616"/>
                  <a:pt x="5037503" y="4001742"/>
                </a:cubicBezTo>
                <a:cubicBezTo>
                  <a:pt x="5038553" y="4000347"/>
                  <a:pt x="5039449" y="3998819"/>
                  <a:pt x="5040191" y="3997159"/>
                </a:cubicBezTo>
                <a:cubicBezTo>
                  <a:pt x="5040933" y="3995499"/>
                  <a:pt x="5041565" y="3993618"/>
                  <a:pt x="5042087" y="3991518"/>
                </a:cubicBezTo>
                <a:cubicBezTo>
                  <a:pt x="5042806" y="3988462"/>
                  <a:pt x="5043394" y="3984878"/>
                  <a:pt x="5043849" y="3980764"/>
                </a:cubicBezTo>
                <a:cubicBezTo>
                  <a:pt x="5044305" y="3976651"/>
                  <a:pt x="5044540" y="3972361"/>
                  <a:pt x="5044555" y="3967895"/>
                </a:cubicBezTo>
                <a:cubicBezTo>
                  <a:pt x="5044665" y="3954769"/>
                  <a:pt x="5041976" y="3944089"/>
                  <a:pt x="5036489" y="3935855"/>
                </a:cubicBezTo>
                <a:cubicBezTo>
                  <a:pt x="5031001" y="3927621"/>
                  <a:pt x="5022055" y="3923376"/>
                  <a:pt x="5009647" y="3923119"/>
                </a:cubicBezTo>
                <a:close/>
                <a:moveTo>
                  <a:pt x="3961897" y="3923119"/>
                </a:moveTo>
                <a:cubicBezTo>
                  <a:pt x="3952151" y="3923304"/>
                  <a:pt x="3943358" y="3926459"/>
                  <a:pt x="3935517" y="3932586"/>
                </a:cubicBezTo>
                <a:cubicBezTo>
                  <a:pt x="3927677" y="3938712"/>
                  <a:pt x="3921444" y="3946699"/>
                  <a:pt x="3916816" y="3956548"/>
                </a:cubicBezTo>
                <a:cubicBezTo>
                  <a:pt x="3912188" y="3966396"/>
                  <a:pt x="3909820" y="3976995"/>
                  <a:pt x="3909713" y="3988344"/>
                </a:cubicBezTo>
                <a:cubicBezTo>
                  <a:pt x="3909719" y="4000016"/>
                  <a:pt x="3912613" y="4009462"/>
                  <a:pt x="3918394" y="4016683"/>
                </a:cubicBezTo>
                <a:cubicBezTo>
                  <a:pt x="3924175" y="4023903"/>
                  <a:pt x="3932800" y="4027620"/>
                  <a:pt x="3944267" y="4027833"/>
                </a:cubicBezTo>
                <a:cubicBezTo>
                  <a:pt x="3953699" y="4027715"/>
                  <a:pt x="3962338" y="4025306"/>
                  <a:pt x="3970184" y="4020605"/>
                </a:cubicBezTo>
                <a:cubicBezTo>
                  <a:pt x="3978029" y="4015904"/>
                  <a:pt x="3984551" y="4009616"/>
                  <a:pt x="3989752" y="4001742"/>
                </a:cubicBezTo>
                <a:cubicBezTo>
                  <a:pt x="3990803" y="4000347"/>
                  <a:pt x="3991699" y="3998819"/>
                  <a:pt x="3992441" y="3997159"/>
                </a:cubicBezTo>
                <a:cubicBezTo>
                  <a:pt x="3993184" y="3995499"/>
                  <a:pt x="3993815" y="3993618"/>
                  <a:pt x="3994337" y="3991518"/>
                </a:cubicBezTo>
                <a:cubicBezTo>
                  <a:pt x="3995057" y="3988462"/>
                  <a:pt x="3995644" y="3984878"/>
                  <a:pt x="3996099" y="3980764"/>
                </a:cubicBezTo>
                <a:cubicBezTo>
                  <a:pt x="3996555" y="3976651"/>
                  <a:pt x="3996790" y="3972361"/>
                  <a:pt x="3996805" y="3967895"/>
                </a:cubicBezTo>
                <a:cubicBezTo>
                  <a:pt x="3996915" y="3954769"/>
                  <a:pt x="3994226" y="3944089"/>
                  <a:pt x="3988739" y="3935855"/>
                </a:cubicBezTo>
                <a:cubicBezTo>
                  <a:pt x="3983251" y="3927621"/>
                  <a:pt x="3974304" y="3923376"/>
                  <a:pt x="3961897" y="3923119"/>
                </a:cubicBezTo>
                <a:close/>
                <a:moveTo>
                  <a:pt x="415400" y="3921709"/>
                </a:moveTo>
                <a:cubicBezTo>
                  <a:pt x="412259" y="3928782"/>
                  <a:pt x="409117" y="3935965"/>
                  <a:pt x="405975" y="3943259"/>
                </a:cubicBezTo>
                <a:cubicBezTo>
                  <a:pt x="402833" y="3950553"/>
                  <a:pt x="399516" y="3957824"/>
                  <a:pt x="396021" y="3965074"/>
                </a:cubicBezTo>
                <a:lnTo>
                  <a:pt x="360435" y="4034177"/>
                </a:lnTo>
                <a:lnTo>
                  <a:pt x="429494" y="4034177"/>
                </a:lnTo>
                <a:lnTo>
                  <a:pt x="420333" y="3965426"/>
                </a:lnTo>
                <a:cubicBezTo>
                  <a:pt x="419607" y="3959088"/>
                  <a:pt x="418858" y="3952022"/>
                  <a:pt x="418087" y="3944229"/>
                </a:cubicBezTo>
                <a:cubicBezTo>
                  <a:pt x="417316" y="3936435"/>
                  <a:pt x="416656" y="3928929"/>
                  <a:pt x="416105" y="3921709"/>
                </a:cubicBezTo>
                <a:close/>
                <a:moveTo>
                  <a:pt x="9978542" y="3917127"/>
                </a:moveTo>
                <a:cubicBezTo>
                  <a:pt x="9972713" y="3917142"/>
                  <a:pt x="9967632" y="3917377"/>
                  <a:pt x="9963300" y="3917833"/>
                </a:cubicBezTo>
                <a:cubicBezTo>
                  <a:pt x="9958968" y="3918289"/>
                  <a:pt x="9955474" y="3918876"/>
                  <a:pt x="9952816" y="3919596"/>
                </a:cubicBezTo>
                <a:lnTo>
                  <a:pt x="9935195" y="4012678"/>
                </a:lnTo>
                <a:cubicBezTo>
                  <a:pt x="9939350" y="4013552"/>
                  <a:pt x="9943285" y="4014183"/>
                  <a:pt x="9947001" y="4014573"/>
                </a:cubicBezTo>
                <a:cubicBezTo>
                  <a:pt x="9950716" y="4014962"/>
                  <a:pt x="9954651" y="4015153"/>
                  <a:pt x="9958807" y="4015146"/>
                </a:cubicBezTo>
                <a:cubicBezTo>
                  <a:pt x="9979173" y="4014800"/>
                  <a:pt x="9995356" y="4009232"/>
                  <a:pt x="10007353" y="3998442"/>
                </a:cubicBezTo>
                <a:cubicBezTo>
                  <a:pt x="10019350" y="3987652"/>
                  <a:pt x="10025488" y="3973710"/>
                  <a:pt x="10025767" y="3956617"/>
                </a:cubicBezTo>
                <a:cubicBezTo>
                  <a:pt x="10025496" y="3942632"/>
                  <a:pt x="10021017" y="3932524"/>
                  <a:pt x="10012331" y="3926295"/>
                </a:cubicBezTo>
                <a:cubicBezTo>
                  <a:pt x="10003645" y="3920066"/>
                  <a:pt x="9992383" y="3917010"/>
                  <a:pt x="9978542" y="3917127"/>
                </a:cubicBezTo>
                <a:close/>
                <a:moveTo>
                  <a:pt x="2997420" y="3917127"/>
                </a:moveTo>
                <a:cubicBezTo>
                  <a:pt x="2991906" y="3917105"/>
                  <a:pt x="2986370" y="3917237"/>
                  <a:pt x="2980812" y="3917524"/>
                </a:cubicBezTo>
                <a:cubicBezTo>
                  <a:pt x="2975254" y="3917810"/>
                  <a:pt x="2969982" y="3918383"/>
                  <a:pt x="2964997" y="3919243"/>
                </a:cubicBezTo>
                <a:lnTo>
                  <a:pt x="2950195" y="3996115"/>
                </a:lnTo>
                <a:lnTo>
                  <a:pt x="3008697" y="3996115"/>
                </a:lnTo>
                <a:lnTo>
                  <a:pt x="3003763" y="4020740"/>
                </a:lnTo>
                <a:lnTo>
                  <a:pt x="2945261" y="4020740"/>
                </a:lnTo>
                <a:lnTo>
                  <a:pt x="2928697" y="4107833"/>
                </a:lnTo>
                <a:cubicBezTo>
                  <a:pt x="2934019" y="4108523"/>
                  <a:pt x="2939409" y="4108993"/>
                  <a:pt x="2944864" y="4109243"/>
                </a:cubicBezTo>
                <a:cubicBezTo>
                  <a:pt x="2950319" y="4109493"/>
                  <a:pt x="2955621" y="4109610"/>
                  <a:pt x="2960767" y="4109596"/>
                </a:cubicBezTo>
                <a:cubicBezTo>
                  <a:pt x="2977442" y="4109530"/>
                  <a:pt x="2992816" y="4106753"/>
                  <a:pt x="3006891" y="4101265"/>
                </a:cubicBezTo>
                <a:cubicBezTo>
                  <a:pt x="3020966" y="4095778"/>
                  <a:pt x="3033081" y="4087976"/>
                  <a:pt x="3043235" y="4077861"/>
                </a:cubicBezTo>
                <a:cubicBezTo>
                  <a:pt x="3054035" y="4066687"/>
                  <a:pt x="3062303" y="4053423"/>
                  <a:pt x="3068037" y="4038068"/>
                </a:cubicBezTo>
                <a:cubicBezTo>
                  <a:pt x="3073771" y="4022714"/>
                  <a:pt x="3076664" y="4006731"/>
                  <a:pt x="3076716" y="3990120"/>
                </a:cubicBezTo>
                <a:cubicBezTo>
                  <a:pt x="3077112" y="3968874"/>
                  <a:pt x="3071297" y="3951508"/>
                  <a:pt x="3059270" y="3938020"/>
                </a:cubicBezTo>
                <a:cubicBezTo>
                  <a:pt x="3047244" y="3924532"/>
                  <a:pt x="3026627" y="3917568"/>
                  <a:pt x="2997420" y="3917127"/>
                </a:cubicBezTo>
                <a:close/>
                <a:moveTo>
                  <a:pt x="1900645" y="3916423"/>
                </a:moveTo>
                <a:cubicBezTo>
                  <a:pt x="1895139" y="3916437"/>
                  <a:pt x="1890293" y="3916672"/>
                  <a:pt x="1886108" y="3917128"/>
                </a:cubicBezTo>
                <a:cubicBezTo>
                  <a:pt x="1881923" y="3917584"/>
                  <a:pt x="1878663" y="3918171"/>
                  <a:pt x="1876327" y="3918891"/>
                </a:cubicBezTo>
                <a:lnTo>
                  <a:pt x="1861527" y="3995762"/>
                </a:lnTo>
                <a:lnTo>
                  <a:pt x="1883378" y="3995762"/>
                </a:lnTo>
                <a:cubicBezTo>
                  <a:pt x="1900689" y="3995630"/>
                  <a:pt x="1914963" y="3991487"/>
                  <a:pt x="1926196" y="3983333"/>
                </a:cubicBezTo>
                <a:cubicBezTo>
                  <a:pt x="1937430" y="3975178"/>
                  <a:pt x="1943245" y="3963806"/>
                  <a:pt x="1943640" y="3949217"/>
                </a:cubicBezTo>
                <a:cubicBezTo>
                  <a:pt x="1943458" y="3937823"/>
                  <a:pt x="1939507" y="3929492"/>
                  <a:pt x="1931791" y="3924225"/>
                </a:cubicBezTo>
                <a:cubicBezTo>
                  <a:pt x="1924073" y="3918957"/>
                  <a:pt x="1913691" y="3916356"/>
                  <a:pt x="1900645" y="3916423"/>
                </a:cubicBezTo>
                <a:close/>
                <a:moveTo>
                  <a:pt x="5701440" y="3916114"/>
                </a:moveTo>
                <a:lnTo>
                  <a:pt x="5692630" y="3961930"/>
                </a:lnTo>
                <a:lnTo>
                  <a:pt x="5733511" y="3961930"/>
                </a:lnTo>
                <a:lnTo>
                  <a:pt x="5728930" y="3984793"/>
                </a:lnTo>
                <a:lnTo>
                  <a:pt x="5688048" y="3984793"/>
                </a:lnTo>
                <a:lnTo>
                  <a:pt x="5672189" y="4067642"/>
                </a:lnTo>
                <a:cubicBezTo>
                  <a:pt x="5671286" y="4072379"/>
                  <a:pt x="5670537" y="4077006"/>
                  <a:pt x="5669943" y="4081523"/>
                </a:cubicBezTo>
                <a:cubicBezTo>
                  <a:pt x="5669348" y="4086040"/>
                  <a:pt x="5669039" y="4090579"/>
                  <a:pt x="5669017" y="4095141"/>
                </a:cubicBezTo>
                <a:cubicBezTo>
                  <a:pt x="5668988" y="4100289"/>
                  <a:pt x="5670280" y="4104270"/>
                  <a:pt x="5672894" y="4107083"/>
                </a:cubicBezTo>
                <a:cubicBezTo>
                  <a:pt x="5675508" y="4109896"/>
                  <a:pt x="5679619" y="4111321"/>
                  <a:pt x="5685229" y="4111358"/>
                </a:cubicBezTo>
                <a:cubicBezTo>
                  <a:pt x="5687718" y="4111358"/>
                  <a:pt x="5690141" y="4111270"/>
                  <a:pt x="5692498" y="4111093"/>
                </a:cubicBezTo>
                <a:cubicBezTo>
                  <a:pt x="5694854" y="4110917"/>
                  <a:pt x="5697013" y="4110653"/>
                  <a:pt x="5698973" y="4110300"/>
                </a:cubicBezTo>
                <a:lnTo>
                  <a:pt x="5697564" y="4133170"/>
                </a:lnTo>
                <a:cubicBezTo>
                  <a:pt x="5694840" y="4134225"/>
                  <a:pt x="5691477" y="4135017"/>
                  <a:pt x="5687475" y="4135544"/>
                </a:cubicBezTo>
                <a:cubicBezTo>
                  <a:pt x="5683474" y="4136072"/>
                  <a:pt x="5679318" y="4136336"/>
                  <a:pt x="5675009" y="4136336"/>
                </a:cubicBezTo>
                <a:cubicBezTo>
                  <a:pt x="5662116" y="4136036"/>
                  <a:pt x="5652876" y="4132678"/>
                  <a:pt x="5647288" y="4126263"/>
                </a:cubicBezTo>
                <a:cubicBezTo>
                  <a:pt x="5641701" y="4119848"/>
                  <a:pt x="5638973" y="4112177"/>
                  <a:pt x="5639105" y="4103249"/>
                </a:cubicBezTo>
                <a:cubicBezTo>
                  <a:pt x="5639098" y="4098365"/>
                  <a:pt x="5639376" y="4093326"/>
                  <a:pt x="5639941" y="4088133"/>
                </a:cubicBezTo>
                <a:cubicBezTo>
                  <a:pt x="5640505" y="4082941"/>
                  <a:pt x="5641400" y="4077285"/>
                  <a:pt x="5642624" y="4071167"/>
                </a:cubicBezTo>
                <a:lnTo>
                  <a:pt x="5659516" y="3984793"/>
                </a:lnTo>
                <a:lnTo>
                  <a:pt x="5634876" y="3984793"/>
                </a:lnTo>
                <a:lnTo>
                  <a:pt x="5639457" y="3961930"/>
                </a:lnTo>
                <a:lnTo>
                  <a:pt x="5663739" y="3961930"/>
                </a:lnTo>
                <a:lnTo>
                  <a:pt x="5671132" y="3923515"/>
                </a:lnTo>
                <a:close/>
                <a:moveTo>
                  <a:pt x="5150816" y="3903427"/>
                </a:moveTo>
                <a:lnTo>
                  <a:pt x="5253327" y="3903427"/>
                </a:lnTo>
                <a:lnTo>
                  <a:pt x="5248394" y="3928757"/>
                </a:lnTo>
                <a:lnTo>
                  <a:pt x="5169846" y="3928757"/>
                </a:lnTo>
                <a:lnTo>
                  <a:pt x="5151873" y="3986950"/>
                </a:lnTo>
                <a:cubicBezTo>
                  <a:pt x="5153797" y="3986613"/>
                  <a:pt x="5155676" y="3986408"/>
                  <a:pt x="5157512" y="3986335"/>
                </a:cubicBezTo>
                <a:cubicBezTo>
                  <a:pt x="5159347" y="3986261"/>
                  <a:pt x="5161227" y="3986232"/>
                  <a:pt x="5163151" y="3986247"/>
                </a:cubicBezTo>
                <a:cubicBezTo>
                  <a:pt x="5169413" y="3986195"/>
                  <a:pt x="5176006" y="3987002"/>
                  <a:pt x="5182930" y="3988665"/>
                </a:cubicBezTo>
                <a:cubicBezTo>
                  <a:pt x="5189853" y="3990329"/>
                  <a:pt x="5196533" y="3993157"/>
                  <a:pt x="5202971" y="3997151"/>
                </a:cubicBezTo>
                <a:cubicBezTo>
                  <a:pt x="5212428" y="4002634"/>
                  <a:pt x="5219378" y="4009883"/>
                  <a:pt x="5223821" y="4018900"/>
                </a:cubicBezTo>
                <a:cubicBezTo>
                  <a:pt x="5228264" y="4027916"/>
                  <a:pt x="5230464" y="4037463"/>
                  <a:pt x="5230419" y="4047541"/>
                </a:cubicBezTo>
                <a:cubicBezTo>
                  <a:pt x="5230179" y="4066175"/>
                  <a:pt x="5225731" y="4082102"/>
                  <a:pt x="5217078" y="4095321"/>
                </a:cubicBezTo>
                <a:cubicBezTo>
                  <a:pt x="5208425" y="4108540"/>
                  <a:pt x="5197010" y="4118665"/>
                  <a:pt x="5182836" y="4125694"/>
                </a:cubicBezTo>
                <a:cubicBezTo>
                  <a:pt x="5168661" y="4132724"/>
                  <a:pt x="5153171" y="4136271"/>
                  <a:pt x="5136366" y="4136336"/>
                </a:cubicBezTo>
                <a:cubicBezTo>
                  <a:pt x="5125059" y="4136182"/>
                  <a:pt x="5114986" y="4134819"/>
                  <a:pt x="5106146" y="4132246"/>
                </a:cubicBezTo>
                <a:cubicBezTo>
                  <a:pt x="5097305" y="4129673"/>
                  <a:pt x="5090933" y="4126815"/>
                  <a:pt x="5087026" y="4123671"/>
                </a:cubicBezTo>
                <a:lnTo>
                  <a:pt x="5096190" y="4100428"/>
                </a:lnTo>
                <a:cubicBezTo>
                  <a:pt x="5100367" y="4103197"/>
                  <a:pt x="5106197" y="4105680"/>
                  <a:pt x="5113679" y="4107876"/>
                </a:cubicBezTo>
                <a:cubicBezTo>
                  <a:pt x="5121161" y="4110072"/>
                  <a:pt x="5129546" y="4111233"/>
                  <a:pt x="5138833" y="4111358"/>
                </a:cubicBezTo>
                <a:cubicBezTo>
                  <a:pt x="5155727" y="4110946"/>
                  <a:pt x="5170045" y="4105335"/>
                  <a:pt x="5181786" y="4094522"/>
                </a:cubicBezTo>
                <a:cubicBezTo>
                  <a:pt x="5193525" y="4083710"/>
                  <a:pt x="5199649" y="4070165"/>
                  <a:pt x="5200155" y="4053888"/>
                </a:cubicBezTo>
                <a:cubicBezTo>
                  <a:pt x="5200515" y="4041239"/>
                  <a:pt x="5196623" y="4030750"/>
                  <a:pt x="5188481" y="4022420"/>
                </a:cubicBezTo>
                <a:cubicBezTo>
                  <a:pt x="5180339" y="4014091"/>
                  <a:pt x="5165786" y="4009771"/>
                  <a:pt x="5144825" y="4009463"/>
                </a:cubicBezTo>
                <a:cubicBezTo>
                  <a:pt x="5140162" y="4009477"/>
                  <a:pt x="5135830" y="4009625"/>
                  <a:pt x="5131829" y="4009904"/>
                </a:cubicBezTo>
                <a:cubicBezTo>
                  <a:pt x="5127827" y="4010183"/>
                  <a:pt x="5123583" y="4010506"/>
                  <a:pt x="5119097" y="4010874"/>
                </a:cubicBezTo>
                <a:close/>
                <a:moveTo>
                  <a:pt x="4840299" y="3903427"/>
                </a:moveTo>
                <a:lnTo>
                  <a:pt x="4864955" y="3903427"/>
                </a:lnTo>
                <a:lnTo>
                  <a:pt x="4821631" y="4132459"/>
                </a:lnTo>
                <a:lnTo>
                  <a:pt x="4793101" y="4132459"/>
                </a:lnTo>
                <a:lnTo>
                  <a:pt x="4831141" y="3933026"/>
                </a:lnTo>
                <a:lnTo>
                  <a:pt x="4830437" y="3933026"/>
                </a:lnTo>
                <a:lnTo>
                  <a:pt x="4791340" y="3952758"/>
                </a:lnTo>
                <a:lnTo>
                  <a:pt x="4788170" y="3929503"/>
                </a:lnTo>
                <a:close/>
                <a:moveTo>
                  <a:pt x="4316424" y="3903427"/>
                </a:moveTo>
                <a:lnTo>
                  <a:pt x="4341080" y="3903427"/>
                </a:lnTo>
                <a:lnTo>
                  <a:pt x="4297756" y="4132459"/>
                </a:lnTo>
                <a:lnTo>
                  <a:pt x="4269226" y="4132459"/>
                </a:lnTo>
                <a:lnTo>
                  <a:pt x="4307267" y="3933026"/>
                </a:lnTo>
                <a:lnTo>
                  <a:pt x="4306562" y="3933026"/>
                </a:lnTo>
                <a:lnTo>
                  <a:pt x="4267465" y="3952758"/>
                </a:lnTo>
                <a:lnTo>
                  <a:pt x="4264295" y="3929503"/>
                </a:lnTo>
                <a:close/>
                <a:moveTo>
                  <a:pt x="3792549" y="3903427"/>
                </a:moveTo>
                <a:lnTo>
                  <a:pt x="3817205" y="3903427"/>
                </a:lnTo>
                <a:lnTo>
                  <a:pt x="3773881" y="4132459"/>
                </a:lnTo>
                <a:lnTo>
                  <a:pt x="3745351" y="4132459"/>
                </a:lnTo>
                <a:lnTo>
                  <a:pt x="3783391" y="3933026"/>
                </a:lnTo>
                <a:lnTo>
                  <a:pt x="3782687" y="3933026"/>
                </a:lnTo>
                <a:lnTo>
                  <a:pt x="3743590" y="3952758"/>
                </a:lnTo>
                <a:lnTo>
                  <a:pt x="3740420" y="3929503"/>
                </a:lnTo>
                <a:close/>
                <a:moveTo>
                  <a:pt x="5354689" y="3899550"/>
                </a:moveTo>
                <a:cubicBezTo>
                  <a:pt x="5373924" y="3899952"/>
                  <a:pt x="5388467" y="3904865"/>
                  <a:pt x="5398317" y="3914289"/>
                </a:cubicBezTo>
                <a:cubicBezTo>
                  <a:pt x="5408168" y="3923713"/>
                  <a:pt x="5413112" y="3935237"/>
                  <a:pt x="5413147" y="3948860"/>
                </a:cubicBezTo>
                <a:cubicBezTo>
                  <a:pt x="5412686" y="3963980"/>
                  <a:pt x="5407538" y="3976672"/>
                  <a:pt x="5397703" y="3986939"/>
                </a:cubicBezTo>
                <a:cubicBezTo>
                  <a:pt x="5387868" y="3997205"/>
                  <a:pt x="5376115" y="4004251"/>
                  <a:pt x="5362442" y="4008077"/>
                </a:cubicBezTo>
                <a:lnTo>
                  <a:pt x="5362442" y="4008780"/>
                </a:lnTo>
                <a:cubicBezTo>
                  <a:pt x="5374977" y="4012056"/>
                  <a:pt x="5384497" y="4018441"/>
                  <a:pt x="5391001" y="4027933"/>
                </a:cubicBezTo>
                <a:cubicBezTo>
                  <a:pt x="5397506" y="4037426"/>
                  <a:pt x="5400776" y="4048309"/>
                  <a:pt x="5400812" y="4060584"/>
                </a:cubicBezTo>
                <a:cubicBezTo>
                  <a:pt x="5400632" y="4075172"/>
                  <a:pt x="5396612" y="4088144"/>
                  <a:pt x="5388750" y="4099498"/>
                </a:cubicBezTo>
                <a:cubicBezTo>
                  <a:pt x="5380888" y="4110853"/>
                  <a:pt x="5370267" y="4119798"/>
                  <a:pt x="5356883" y="4126334"/>
                </a:cubicBezTo>
                <a:cubicBezTo>
                  <a:pt x="5343500" y="4132870"/>
                  <a:pt x="5328437" y="4136204"/>
                  <a:pt x="5311693" y="4136336"/>
                </a:cubicBezTo>
                <a:cubicBezTo>
                  <a:pt x="5299181" y="4136175"/>
                  <a:pt x="5288257" y="4134650"/>
                  <a:pt x="5278918" y="4131762"/>
                </a:cubicBezTo>
                <a:cubicBezTo>
                  <a:pt x="5269578" y="4128875"/>
                  <a:pt x="5262882" y="4125591"/>
                  <a:pt x="5258829" y="4121912"/>
                </a:cubicBezTo>
                <a:lnTo>
                  <a:pt x="5268697" y="4098664"/>
                </a:lnTo>
                <a:cubicBezTo>
                  <a:pt x="5273088" y="4101507"/>
                  <a:pt x="5278932" y="4104284"/>
                  <a:pt x="5286230" y="4106994"/>
                </a:cubicBezTo>
                <a:cubicBezTo>
                  <a:pt x="5293528" y="4109705"/>
                  <a:pt x="5302369" y="4111159"/>
                  <a:pt x="5312750" y="4111358"/>
                </a:cubicBezTo>
                <a:cubicBezTo>
                  <a:pt x="5325770" y="4111173"/>
                  <a:pt x="5336500" y="4108565"/>
                  <a:pt x="5344938" y="4103535"/>
                </a:cubicBezTo>
                <a:cubicBezTo>
                  <a:pt x="5353377" y="4098505"/>
                  <a:pt x="5359642" y="4092163"/>
                  <a:pt x="5363735" y="4084508"/>
                </a:cubicBezTo>
                <a:cubicBezTo>
                  <a:pt x="5367826" y="4076853"/>
                  <a:pt x="5369863" y="4068996"/>
                  <a:pt x="5369843" y="4060936"/>
                </a:cubicBezTo>
                <a:cubicBezTo>
                  <a:pt x="5369476" y="4046752"/>
                  <a:pt x="5364659" y="4036423"/>
                  <a:pt x="5355394" y="4029952"/>
                </a:cubicBezTo>
                <a:cubicBezTo>
                  <a:pt x="5346127" y="4023480"/>
                  <a:pt x="5334615" y="4020293"/>
                  <a:pt x="5320856" y="4020388"/>
                </a:cubicBezTo>
                <a:lnTo>
                  <a:pt x="5309226" y="4020388"/>
                </a:lnTo>
                <a:lnTo>
                  <a:pt x="5313807" y="3997524"/>
                </a:lnTo>
                <a:lnTo>
                  <a:pt x="5325437" y="3997524"/>
                </a:lnTo>
                <a:cubicBezTo>
                  <a:pt x="5332906" y="3997538"/>
                  <a:pt x="5340994" y="3995944"/>
                  <a:pt x="5349703" y="3992744"/>
                </a:cubicBezTo>
                <a:cubicBezTo>
                  <a:pt x="5358411" y="3989544"/>
                  <a:pt x="5365925" y="3984660"/>
                  <a:pt x="5372244" y="3978090"/>
                </a:cubicBezTo>
                <a:cubicBezTo>
                  <a:pt x="5378564" y="3971520"/>
                  <a:pt x="5381875" y="3963188"/>
                  <a:pt x="5382178" y="3953092"/>
                </a:cubicBezTo>
                <a:cubicBezTo>
                  <a:pt x="5382193" y="3944188"/>
                  <a:pt x="5379520" y="3937223"/>
                  <a:pt x="5374160" y="3932198"/>
                </a:cubicBezTo>
                <a:cubicBezTo>
                  <a:pt x="5368800" y="3927173"/>
                  <a:pt x="5360666" y="3924616"/>
                  <a:pt x="5349755" y="3924528"/>
                </a:cubicBezTo>
                <a:cubicBezTo>
                  <a:pt x="5341032" y="3924595"/>
                  <a:pt x="5332927" y="3925785"/>
                  <a:pt x="5325437" y="3928099"/>
                </a:cubicBezTo>
                <a:cubicBezTo>
                  <a:pt x="5317949" y="3930413"/>
                  <a:pt x="5311605" y="3933454"/>
                  <a:pt x="5306407" y="3937223"/>
                </a:cubicBezTo>
                <a:lnTo>
                  <a:pt x="5300063" y="3915029"/>
                </a:lnTo>
                <a:cubicBezTo>
                  <a:pt x="5307405" y="3910537"/>
                  <a:pt x="5315804" y="3906858"/>
                  <a:pt x="5325261" y="3903992"/>
                </a:cubicBezTo>
                <a:cubicBezTo>
                  <a:pt x="5334718" y="3901126"/>
                  <a:pt x="5344527" y="3899646"/>
                  <a:pt x="5354689" y="3899550"/>
                </a:cubicBezTo>
                <a:close/>
                <a:moveTo>
                  <a:pt x="5012468" y="3899550"/>
                </a:moveTo>
                <a:cubicBezTo>
                  <a:pt x="5034001" y="3900114"/>
                  <a:pt x="5049694" y="3907259"/>
                  <a:pt x="5059547" y="3920986"/>
                </a:cubicBezTo>
                <a:cubicBezTo>
                  <a:pt x="5069399" y="3934713"/>
                  <a:pt x="5074255" y="3951642"/>
                  <a:pt x="5074114" y="3971773"/>
                </a:cubicBezTo>
                <a:cubicBezTo>
                  <a:pt x="5073880" y="3990957"/>
                  <a:pt x="5070751" y="4009113"/>
                  <a:pt x="5064727" y="4026241"/>
                </a:cubicBezTo>
                <a:cubicBezTo>
                  <a:pt x="5058703" y="4043368"/>
                  <a:pt x="5051190" y="4058597"/>
                  <a:pt x="5042189" y="4071926"/>
                </a:cubicBezTo>
                <a:cubicBezTo>
                  <a:pt x="5033187" y="4085255"/>
                  <a:pt x="5024103" y="4095813"/>
                  <a:pt x="5014936" y="4103600"/>
                </a:cubicBezTo>
                <a:cubicBezTo>
                  <a:pt x="5004930" y="4112066"/>
                  <a:pt x="4994001" y="4118901"/>
                  <a:pt x="4982147" y="4124107"/>
                </a:cubicBezTo>
                <a:cubicBezTo>
                  <a:pt x="4970294" y="4129313"/>
                  <a:pt x="4958311" y="4132803"/>
                  <a:pt x="4946201" y="4134576"/>
                </a:cubicBezTo>
                <a:cubicBezTo>
                  <a:pt x="4941282" y="4135118"/>
                  <a:pt x="4936691" y="4135529"/>
                  <a:pt x="4932431" y="4135808"/>
                </a:cubicBezTo>
                <a:cubicBezTo>
                  <a:pt x="4928170" y="4136086"/>
                  <a:pt x="4924194" y="4136145"/>
                  <a:pt x="4920501" y="4135984"/>
                </a:cubicBezTo>
                <a:lnTo>
                  <a:pt x="4924025" y="4111003"/>
                </a:lnTo>
                <a:cubicBezTo>
                  <a:pt x="4927026" y="4111164"/>
                  <a:pt x="4930356" y="4111105"/>
                  <a:pt x="4934015" y="4110827"/>
                </a:cubicBezTo>
                <a:cubicBezTo>
                  <a:pt x="4937674" y="4110548"/>
                  <a:pt x="4941618" y="4110138"/>
                  <a:pt x="4945849" y="4109596"/>
                </a:cubicBezTo>
                <a:cubicBezTo>
                  <a:pt x="4954014" y="4108369"/>
                  <a:pt x="4962249" y="4105885"/>
                  <a:pt x="4970555" y="4102145"/>
                </a:cubicBezTo>
                <a:cubicBezTo>
                  <a:pt x="4978861" y="4098405"/>
                  <a:pt x="4986837" y="4093365"/>
                  <a:pt x="4994485" y="4087023"/>
                </a:cubicBezTo>
                <a:cubicBezTo>
                  <a:pt x="5003021" y="4080336"/>
                  <a:pt x="5010896" y="4071933"/>
                  <a:pt x="5018109" y="4061814"/>
                </a:cubicBezTo>
                <a:cubicBezTo>
                  <a:pt x="5025323" y="4051695"/>
                  <a:pt x="5031434" y="4039781"/>
                  <a:pt x="5036445" y="4026070"/>
                </a:cubicBezTo>
                <a:lnTo>
                  <a:pt x="5035387" y="4026070"/>
                </a:lnTo>
                <a:cubicBezTo>
                  <a:pt x="5028166" y="4034346"/>
                  <a:pt x="5019953" y="4040576"/>
                  <a:pt x="5010749" y="4044761"/>
                </a:cubicBezTo>
                <a:cubicBezTo>
                  <a:pt x="5001544" y="4048946"/>
                  <a:pt x="4992362" y="4051042"/>
                  <a:pt x="4983201" y="4051049"/>
                </a:cubicBezTo>
                <a:cubicBezTo>
                  <a:pt x="4964387" y="4050464"/>
                  <a:pt x="4950399" y="4044332"/>
                  <a:pt x="4941236" y="4032654"/>
                </a:cubicBezTo>
                <a:cubicBezTo>
                  <a:pt x="4932074" y="4020976"/>
                  <a:pt x="4927512" y="4007264"/>
                  <a:pt x="4927550" y="3991518"/>
                </a:cubicBezTo>
                <a:cubicBezTo>
                  <a:pt x="4927716" y="3975731"/>
                  <a:pt x="4931529" y="3960888"/>
                  <a:pt x="4938987" y="3946990"/>
                </a:cubicBezTo>
                <a:cubicBezTo>
                  <a:pt x="4946445" y="3933091"/>
                  <a:pt x="4956548" y="3921779"/>
                  <a:pt x="4969296" y="3913051"/>
                </a:cubicBezTo>
                <a:cubicBezTo>
                  <a:pt x="4982043" y="3904324"/>
                  <a:pt x="4996434" y="3899824"/>
                  <a:pt x="5012468" y="3899550"/>
                </a:cubicBezTo>
                <a:close/>
                <a:moveTo>
                  <a:pt x="4135489" y="3899550"/>
                </a:moveTo>
                <a:cubicBezTo>
                  <a:pt x="4154724" y="3899952"/>
                  <a:pt x="4169267" y="3904865"/>
                  <a:pt x="4179118" y="3914289"/>
                </a:cubicBezTo>
                <a:cubicBezTo>
                  <a:pt x="4188968" y="3923713"/>
                  <a:pt x="4193911" y="3935237"/>
                  <a:pt x="4193947" y="3948860"/>
                </a:cubicBezTo>
                <a:cubicBezTo>
                  <a:pt x="4193486" y="3963980"/>
                  <a:pt x="4188338" y="3976672"/>
                  <a:pt x="4178503" y="3986939"/>
                </a:cubicBezTo>
                <a:cubicBezTo>
                  <a:pt x="4168668" y="3997205"/>
                  <a:pt x="4156915" y="4004251"/>
                  <a:pt x="4143242" y="4008077"/>
                </a:cubicBezTo>
                <a:lnTo>
                  <a:pt x="4143242" y="4008780"/>
                </a:lnTo>
                <a:cubicBezTo>
                  <a:pt x="4155777" y="4012056"/>
                  <a:pt x="4165297" y="4018441"/>
                  <a:pt x="4171801" y="4027933"/>
                </a:cubicBezTo>
                <a:cubicBezTo>
                  <a:pt x="4178305" y="4037426"/>
                  <a:pt x="4181576" y="4048309"/>
                  <a:pt x="4181613" y="4060584"/>
                </a:cubicBezTo>
                <a:cubicBezTo>
                  <a:pt x="4181432" y="4075172"/>
                  <a:pt x="4177412" y="4088144"/>
                  <a:pt x="4169550" y="4099498"/>
                </a:cubicBezTo>
                <a:cubicBezTo>
                  <a:pt x="4161689" y="4110853"/>
                  <a:pt x="4151066" y="4119798"/>
                  <a:pt x="4137683" y="4126334"/>
                </a:cubicBezTo>
                <a:cubicBezTo>
                  <a:pt x="4124300" y="4132870"/>
                  <a:pt x="4109237" y="4136204"/>
                  <a:pt x="4092493" y="4136336"/>
                </a:cubicBezTo>
                <a:cubicBezTo>
                  <a:pt x="4079982" y="4136175"/>
                  <a:pt x="4069056" y="4134650"/>
                  <a:pt x="4059718" y="4131762"/>
                </a:cubicBezTo>
                <a:cubicBezTo>
                  <a:pt x="4050378" y="4128875"/>
                  <a:pt x="4043682" y="4125591"/>
                  <a:pt x="4039629" y="4121912"/>
                </a:cubicBezTo>
                <a:lnTo>
                  <a:pt x="4049497" y="4098664"/>
                </a:lnTo>
                <a:cubicBezTo>
                  <a:pt x="4053888" y="4101507"/>
                  <a:pt x="4059732" y="4104284"/>
                  <a:pt x="4067031" y="4106994"/>
                </a:cubicBezTo>
                <a:cubicBezTo>
                  <a:pt x="4074328" y="4109705"/>
                  <a:pt x="4083168" y="4111159"/>
                  <a:pt x="4093550" y="4111358"/>
                </a:cubicBezTo>
                <a:cubicBezTo>
                  <a:pt x="4106570" y="4111173"/>
                  <a:pt x="4117300" y="4108565"/>
                  <a:pt x="4125738" y="4103535"/>
                </a:cubicBezTo>
                <a:cubicBezTo>
                  <a:pt x="4134177" y="4098505"/>
                  <a:pt x="4140443" y="4092163"/>
                  <a:pt x="4144534" y="4084508"/>
                </a:cubicBezTo>
                <a:cubicBezTo>
                  <a:pt x="4148626" y="4076853"/>
                  <a:pt x="4150663" y="4068996"/>
                  <a:pt x="4150643" y="4060936"/>
                </a:cubicBezTo>
                <a:cubicBezTo>
                  <a:pt x="4150276" y="4046752"/>
                  <a:pt x="4145459" y="4036423"/>
                  <a:pt x="4136194" y="4029952"/>
                </a:cubicBezTo>
                <a:cubicBezTo>
                  <a:pt x="4126928" y="4023480"/>
                  <a:pt x="4115416" y="4020293"/>
                  <a:pt x="4101656" y="4020388"/>
                </a:cubicBezTo>
                <a:lnTo>
                  <a:pt x="4090026" y="4020388"/>
                </a:lnTo>
                <a:lnTo>
                  <a:pt x="4094608" y="3997524"/>
                </a:lnTo>
                <a:lnTo>
                  <a:pt x="4106237" y="3997524"/>
                </a:lnTo>
                <a:cubicBezTo>
                  <a:pt x="4113706" y="3997538"/>
                  <a:pt x="4121794" y="3995944"/>
                  <a:pt x="4130503" y="3992744"/>
                </a:cubicBezTo>
                <a:cubicBezTo>
                  <a:pt x="4139211" y="3989544"/>
                  <a:pt x="4146725" y="3984660"/>
                  <a:pt x="4153045" y="3978090"/>
                </a:cubicBezTo>
                <a:cubicBezTo>
                  <a:pt x="4159364" y="3971520"/>
                  <a:pt x="4162676" y="3963188"/>
                  <a:pt x="4162978" y="3953092"/>
                </a:cubicBezTo>
                <a:cubicBezTo>
                  <a:pt x="4162992" y="3944188"/>
                  <a:pt x="4160320" y="3937223"/>
                  <a:pt x="4154960" y="3932198"/>
                </a:cubicBezTo>
                <a:cubicBezTo>
                  <a:pt x="4149600" y="3927173"/>
                  <a:pt x="4141465" y="3924616"/>
                  <a:pt x="4130555" y="3924528"/>
                </a:cubicBezTo>
                <a:cubicBezTo>
                  <a:pt x="4121832" y="3924595"/>
                  <a:pt x="4113727" y="3925785"/>
                  <a:pt x="4106237" y="3928099"/>
                </a:cubicBezTo>
                <a:cubicBezTo>
                  <a:pt x="4098749" y="3930413"/>
                  <a:pt x="4092405" y="3933454"/>
                  <a:pt x="4087206" y="3937223"/>
                </a:cubicBezTo>
                <a:lnTo>
                  <a:pt x="4080863" y="3915029"/>
                </a:lnTo>
                <a:cubicBezTo>
                  <a:pt x="4088206" y="3910537"/>
                  <a:pt x="4096604" y="3906858"/>
                  <a:pt x="4106061" y="3903992"/>
                </a:cubicBezTo>
                <a:cubicBezTo>
                  <a:pt x="4115518" y="3901126"/>
                  <a:pt x="4125327" y="3899646"/>
                  <a:pt x="4135489" y="3899550"/>
                </a:cubicBezTo>
                <a:close/>
                <a:moveTo>
                  <a:pt x="3964717" y="3899550"/>
                </a:moveTo>
                <a:cubicBezTo>
                  <a:pt x="3986251" y="3900114"/>
                  <a:pt x="4001944" y="3907259"/>
                  <a:pt x="4011796" y="3920986"/>
                </a:cubicBezTo>
                <a:cubicBezTo>
                  <a:pt x="4021649" y="3934713"/>
                  <a:pt x="4026505" y="3951642"/>
                  <a:pt x="4026364" y="3971773"/>
                </a:cubicBezTo>
                <a:cubicBezTo>
                  <a:pt x="4026130" y="3990957"/>
                  <a:pt x="4023001" y="4009113"/>
                  <a:pt x="4016977" y="4026241"/>
                </a:cubicBezTo>
                <a:cubicBezTo>
                  <a:pt x="4010953" y="4043368"/>
                  <a:pt x="4003440" y="4058597"/>
                  <a:pt x="3994439" y="4071926"/>
                </a:cubicBezTo>
                <a:cubicBezTo>
                  <a:pt x="3985437" y="4085255"/>
                  <a:pt x="3976353" y="4095813"/>
                  <a:pt x="3967186" y="4103600"/>
                </a:cubicBezTo>
                <a:cubicBezTo>
                  <a:pt x="3957180" y="4112066"/>
                  <a:pt x="3946250" y="4118901"/>
                  <a:pt x="3934396" y="4124107"/>
                </a:cubicBezTo>
                <a:cubicBezTo>
                  <a:pt x="3922543" y="4129313"/>
                  <a:pt x="3910561" y="4132803"/>
                  <a:pt x="3898452" y="4134576"/>
                </a:cubicBezTo>
                <a:cubicBezTo>
                  <a:pt x="3893531" y="4135118"/>
                  <a:pt x="3888942" y="4135529"/>
                  <a:pt x="3884681" y="4135808"/>
                </a:cubicBezTo>
                <a:cubicBezTo>
                  <a:pt x="3880420" y="4136086"/>
                  <a:pt x="3876443" y="4136145"/>
                  <a:pt x="3872751" y="4135984"/>
                </a:cubicBezTo>
                <a:lnTo>
                  <a:pt x="3876275" y="4111003"/>
                </a:lnTo>
                <a:cubicBezTo>
                  <a:pt x="3879277" y="4111164"/>
                  <a:pt x="3882606" y="4111105"/>
                  <a:pt x="3886265" y="4110827"/>
                </a:cubicBezTo>
                <a:cubicBezTo>
                  <a:pt x="3889924" y="4110548"/>
                  <a:pt x="3893869" y="4110138"/>
                  <a:pt x="3898100" y="4109596"/>
                </a:cubicBezTo>
                <a:cubicBezTo>
                  <a:pt x="3906264" y="4108369"/>
                  <a:pt x="3914499" y="4105885"/>
                  <a:pt x="3922805" y="4102145"/>
                </a:cubicBezTo>
                <a:cubicBezTo>
                  <a:pt x="3931111" y="4098405"/>
                  <a:pt x="3939087" y="4093365"/>
                  <a:pt x="3946735" y="4087023"/>
                </a:cubicBezTo>
                <a:cubicBezTo>
                  <a:pt x="3955271" y="4080336"/>
                  <a:pt x="3963146" y="4071933"/>
                  <a:pt x="3970359" y="4061814"/>
                </a:cubicBezTo>
                <a:cubicBezTo>
                  <a:pt x="3977573" y="4051695"/>
                  <a:pt x="3983685" y="4039781"/>
                  <a:pt x="3988694" y="4026070"/>
                </a:cubicBezTo>
                <a:lnTo>
                  <a:pt x="3987637" y="4026070"/>
                </a:lnTo>
                <a:cubicBezTo>
                  <a:pt x="3980416" y="4034346"/>
                  <a:pt x="3972203" y="4040576"/>
                  <a:pt x="3962999" y="4044761"/>
                </a:cubicBezTo>
                <a:cubicBezTo>
                  <a:pt x="3953795" y="4048946"/>
                  <a:pt x="3944612" y="4051042"/>
                  <a:pt x="3935452" y="4051049"/>
                </a:cubicBezTo>
                <a:cubicBezTo>
                  <a:pt x="3916637" y="4050464"/>
                  <a:pt x="3902649" y="4044332"/>
                  <a:pt x="3893486" y="4032654"/>
                </a:cubicBezTo>
                <a:cubicBezTo>
                  <a:pt x="3884324" y="4020976"/>
                  <a:pt x="3879762" y="4007264"/>
                  <a:pt x="3879799" y="3991518"/>
                </a:cubicBezTo>
                <a:cubicBezTo>
                  <a:pt x="3879966" y="3975731"/>
                  <a:pt x="3883779" y="3960888"/>
                  <a:pt x="3891237" y="3946990"/>
                </a:cubicBezTo>
                <a:cubicBezTo>
                  <a:pt x="3898695" y="3933091"/>
                  <a:pt x="3908798" y="3921779"/>
                  <a:pt x="3921546" y="3913051"/>
                </a:cubicBezTo>
                <a:cubicBezTo>
                  <a:pt x="3934293" y="3904324"/>
                  <a:pt x="3948684" y="3899824"/>
                  <a:pt x="3964717" y="3899550"/>
                </a:cubicBezTo>
                <a:close/>
                <a:moveTo>
                  <a:pt x="2253498" y="3894969"/>
                </a:moveTo>
                <a:lnTo>
                  <a:pt x="2283447" y="3894969"/>
                </a:lnTo>
                <a:lnTo>
                  <a:pt x="2300712" y="4047216"/>
                </a:lnTo>
                <a:cubicBezTo>
                  <a:pt x="2302114" y="4059118"/>
                  <a:pt x="2303185" y="4069147"/>
                  <a:pt x="2303927" y="4077305"/>
                </a:cubicBezTo>
                <a:cubicBezTo>
                  <a:pt x="2304668" y="4085462"/>
                  <a:pt x="2305124" y="4093289"/>
                  <a:pt x="2305293" y="4100785"/>
                </a:cubicBezTo>
                <a:lnTo>
                  <a:pt x="2306350" y="4100785"/>
                </a:lnTo>
                <a:cubicBezTo>
                  <a:pt x="2309242" y="4093479"/>
                  <a:pt x="2312706" y="4085183"/>
                  <a:pt x="2316743" y="4075895"/>
                </a:cubicBezTo>
                <a:cubicBezTo>
                  <a:pt x="2320780" y="4066607"/>
                  <a:pt x="2326008" y="4055755"/>
                  <a:pt x="2332423" y="4043340"/>
                </a:cubicBezTo>
                <a:lnTo>
                  <a:pt x="2407825" y="3894969"/>
                </a:lnTo>
                <a:lnTo>
                  <a:pt x="2440239" y="3894969"/>
                </a:lnTo>
                <a:lnTo>
                  <a:pt x="2315158" y="4132459"/>
                </a:lnTo>
                <a:lnTo>
                  <a:pt x="2283095" y="4132459"/>
                </a:lnTo>
                <a:close/>
                <a:moveTo>
                  <a:pt x="404125" y="3894969"/>
                </a:moveTo>
                <a:lnTo>
                  <a:pt x="438655" y="3894969"/>
                </a:lnTo>
                <a:lnTo>
                  <a:pt x="471422" y="4132459"/>
                </a:lnTo>
                <a:lnTo>
                  <a:pt x="441474" y="4132459"/>
                </a:lnTo>
                <a:lnTo>
                  <a:pt x="431960" y="4057393"/>
                </a:lnTo>
                <a:lnTo>
                  <a:pt x="349864" y="4057393"/>
                </a:lnTo>
                <a:lnTo>
                  <a:pt x="312164" y="4132459"/>
                </a:lnTo>
                <a:lnTo>
                  <a:pt x="281157" y="4132459"/>
                </a:lnTo>
                <a:close/>
                <a:moveTo>
                  <a:pt x="8425630" y="3894616"/>
                </a:moveTo>
                <a:cubicBezTo>
                  <a:pt x="8430969" y="3894719"/>
                  <a:pt x="8435163" y="3896450"/>
                  <a:pt x="8438214" y="3899809"/>
                </a:cubicBezTo>
                <a:cubicBezTo>
                  <a:pt x="8441264" y="3903167"/>
                  <a:pt x="8442820" y="3907538"/>
                  <a:pt x="8442878" y="3912921"/>
                </a:cubicBezTo>
                <a:cubicBezTo>
                  <a:pt x="8442607" y="3918825"/>
                  <a:pt x="8440685" y="3923562"/>
                  <a:pt x="8437114" y="3927134"/>
                </a:cubicBezTo>
                <a:cubicBezTo>
                  <a:pt x="8433542" y="3930705"/>
                  <a:pt x="8428893" y="3932539"/>
                  <a:pt x="8423166" y="3932634"/>
                </a:cubicBezTo>
                <a:cubicBezTo>
                  <a:pt x="8417996" y="3932532"/>
                  <a:pt x="8413904" y="3930801"/>
                  <a:pt x="8410890" y="3927442"/>
                </a:cubicBezTo>
                <a:cubicBezTo>
                  <a:pt x="8407876" y="3924083"/>
                  <a:pt x="8406336" y="3919712"/>
                  <a:pt x="8406270" y="3914329"/>
                </a:cubicBezTo>
                <a:cubicBezTo>
                  <a:pt x="8406417" y="3908580"/>
                  <a:pt x="8408323" y="3903886"/>
                  <a:pt x="8411990" y="3900249"/>
                </a:cubicBezTo>
                <a:cubicBezTo>
                  <a:pt x="8415657" y="3896611"/>
                  <a:pt x="8420203" y="3894734"/>
                  <a:pt x="8425630" y="3894616"/>
                </a:cubicBezTo>
                <a:close/>
                <a:moveTo>
                  <a:pt x="6730180" y="3894616"/>
                </a:moveTo>
                <a:cubicBezTo>
                  <a:pt x="6735519" y="3894719"/>
                  <a:pt x="6739713" y="3896450"/>
                  <a:pt x="6742764" y="3899809"/>
                </a:cubicBezTo>
                <a:cubicBezTo>
                  <a:pt x="6745815" y="3903167"/>
                  <a:pt x="6747370" y="3907538"/>
                  <a:pt x="6747428" y="3912921"/>
                </a:cubicBezTo>
                <a:cubicBezTo>
                  <a:pt x="6747157" y="3918825"/>
                  <a:pt x="6745236" y="3923562"/>
                  <a:pt x="6741664" y="3927134"/>
                </a:cubicBezTo>
                <a:cubicBezTo>
                  <a:pt x="6738092" y="3930705"/>
                  <a:pt x="6733443" y="3932539"/>
                  <a:pt x="6727716" y="3932634"/>
                </a:cubicBezTo>
                <a:cubicBezTo>
                  <a:pt x="6722546" y="3932532"/>
                  <a:pt x="6718454" y="3930801"/>
                  <a:pt x="6715440" y="3927442"/>
                </a:cubicBezTo>
                <a:cubicBezTo>
                  <a:pt x="6712426" y="3924083"/>
                  <a:pt x="6710886" y="3919712"/>
                  <a:pt x="6710820" y="3914329"/>
                </a:cubicBezTo>
                <a:cubicBezTo>
                  <a:pt x="6710967" y="3908580"/>
                  <a:pt x="6712873" y="3903886"/>
                  <a:pt x="6716540" y="3900249"/>
                </a:cubicBezTo>
                <a:cubicBezTo>
                  <a:pt x="6720207" y="3896611"/>
                  <a:pt x="6724753" y="3894734"/>
                  <a:pt x="6730180" y="3894616"/>
                </a:cubicBezTo>
                <a:close/>
                <a:moveTo>
                  <a:pt x="9979953" y="3893207"/>
                </a:moveTo>
                <a:cubicBezTo>
                  <a:pt x="9991561" y="3893177"/>
                  <a:pt x="10002441" y="3894643"/>
                  <a:pt x="10012594" y="3897604"/>
                </a:cubicBezTo>
                <a:cubicBezTo>
                  <a:pt x="10022745" y="3900565"/>
                  <a:pt x="10031242" y="3905196"/>
                  <a:pt x="10038084" y="3911499"/>
                </a:cubicBezTo>
                <a:cubicBezTo>
                  <a:pt x="10043729" y="3916745"/>
                  <a:pt x="10048010" y="3922897"/>
                  <a:pt x="10050928" y="3929955"/>
                </a:cubicBezTo>
                <a:cubicBezTo>
                  <a:pt x="10053846" y="3937012"/>
                  <a:pt x="10055313" y="3945195"/>
                  <a:pt x="10055327" y="3954502"/>
                </a:cubicBezTo>
                <a:cubicBezTo>
                  <a:pt x="10055107" y="3967995"/>
                  <a:pt x="10052292" y="3980056"/>
                  <a:pt x="10046881" y="3990685"/>
                </a:cubicBezTo>
                <a:cubicBezTo>
                  <a:pt x="10041471" y="4001313"/>
                  <a:pt x="10034785" y="4009936"/>
                  <a:pt x="10026823" y="4016553"/>
                </a:cubicBezTo>
                <a:cubicBezTo>
                  <a:pt x="10017485" y="4024262"/>
                  <a:pt x="10006560" y="4029949"/>
                  <a:pt x="9994049" y="4033614"/>
                </a:cubicBezTo>
                <a:cubicBezTo>
                  <a:pt x="9981538" y="4037278"/>
                  <a:pt x="9968499" y="4039096"/>
                  <a:pt x="9954930" y="4039066"/>
                </a:cubicBezTo>
                <a:cubicBezTo>
                  <a:pt x="9946120" y="4039008"/>
                  <a:pt x="9938013" y="4038422"/>
                  <a:pt x="9930612" y="4037307"/>
                </a:cubicBezTo>
                <a:lnTo>
                  <a:pt x="9912639" y="4132459"/>
                </a:lnTo>
                <a:lnTo>
                  <a:pt x="9883740" y="4132459"/>
                </a:lnTo>
                <a:lnTo>
                  <a:pt x="9928499" y="3898483"/>
                </a:lnTo>
                <a:cubicBezTo>
                  <a:pt x="9935290" y="3896878"/>
                  <a:pt x="9943116" y="3895603"/>
                  <a:pt x="9951979" y="3894657"/>
                </a:cubicBezTo>
                <a:cubicBezTo>
                  <a:pt x="9960841" y="3893712"/>
                  <a:pt x="9970165" y="3893228"/>
                  <a:pt x="9979953" y="3893207"/>
                </a:cubicBezTo>
                <a:close/>
                <a:moveTo>
                  <a:pt x="2999534" y="3893207"/>
                </a:moveTo>
                <a:cubicBezTo>
                  <a:pt x="3018690" y="3893235"/>
                  <a:pt x="3035621" y="3895904"/>
                  <a:pt x="3050326" y="3901212"/>
                </a:cubicBezTo>
                <a:cubicBezTo>
                  <a:pt x="3065031" y="3906520"/>
                  <a:pt x="3076761" y="3914293"/>
                  <a:pt x="3085514" y="3924532"/>
                </a:cubicBezTo>
                <a:cubicBezTo>
                  <a:pt x="3092149" y="3931078"/>
                  <a:pt x="3097531" y="3939761"/>
                  <a:pt x="3101658" y="3950582"/>
                </a:cubicBezTo>
                <a:cubicBezTo>
                  <a:pt x="3105786" y="3961403"/>
                  <a:pt x="3107913" y="3974230"/>
                  <a:pt x="3108037" y="3989062"/>
                </a:cubicBezTo>
                <a:cubicBezTo>
                  <a:pt x="3107935" y="4010581"/>
                  <a:pt x="3103653" y="4031206"/>
                  <a:pt x="3095189" y="4050938"/>
                </a:cubicBezTo>
                <a:cubicBezTo>
                  <a:pt x="3086725" y="4070671"/>
                  <a:pt x="3074694" y="4087167"/>
                  <a:pt x="3059095" y="4100428"/>
                </a:cubicBezTo>
                <a:cubicBezTo>
                  <a:pt x="3045717" y="4111512"/>
                  <a:pt x="3030181" y="4119800"/>
                  <a:pt x="3012486" y="4125291"/>
                </a:cubicBezTo>
                <a:cubicBezTo>
                  <a:pt x="2994792" y="4130782"/>
                  <a:pt x="2974849" y="4133524"/>
                  <a:pt x="2952662" y="4133517"/>
                </a:cubicBezTo>
                <a:cubicBezTo>
                  <a:pt x="2941987" y="4133517"/>
                  <a:pt x="2931707" y="4133253"/>
                  <a:pt x="2921825" y="4132725"/>
                </a:cubicBezTo>
                <a:cubicBezTo>
                  <a:pt x="2911942" y="4132197"/>
                  <a:pt x="2903072" y="4131406"/>
                  <a:pt x="2895217" y="4130350"/>
                </a:cubicBezTo>
                <a:lnTo>
                  <a:pt x="2916010" y="4020740"/>
                </a:lnTo>
                <a:lnTo>
                  <a:pt x="2886405" y="4020740"/>
                </a:lnTo>
                <a:lnTo>
                  <a:pt x="2891692" y="3996115"/>
                </a:lnTo>
                <a:lnTo>
                  <a:pt x="2920944" y="3996115"/>
                </a:lnTo>
                <a:lnTo>
                  <a:pt x="2939269" y="3898131"/>
                </a:lnTo>
                <a:cubicBezTo>
                  <a:pt x="2949159" y="3896541"/>
                  <a:pt x="2959160" y="3895325"/>
                  <a:pt x="2969270" y="3894482"/>
                </a:cubicBezTo>
                <a:cubicBezTo>
                  <a:pt x="2979380" y="3893639"/>
                  <a:pt x="2989468" y="3893214"/>
                  <a:pt x="2999534" y="3893207"/>
                </a:cubicBezTo>
                <a:close/>
                <a:moveTo>
                  <a:pt x="1902055" y="3893207"/>
                </a:moveTo>
                <a:cubicBezTo>
                  <a:pt x="1914177" y="3893192"/>
                  <a:pt x="1924733" y="3894540"/>
                  <a:pt x="1933727" y="3897252"/>
                </a:cubicBezTo>
                <a:cubicBezTo>
                  <a:pt x="1942719" y="3899963"/>
                  <a:pt x="1950363" y="3904126"/>
                  <a:pt x="1956661" y="3909739"/>
                </a:cubicBezTo>
                <a:cubicBezTo>
                  <a:pt x="1962153" y="3914161"/>
                  <a:pt x="1966391" y="3919490"/>
                  <a:pt x="1969374" y="3925725"/>
                </a:cubicBezTo>
                <a:cubicBezTo>
                  <a:pt x="1972358" y="3931961"/>
                  <a:pt x="1973868" y="3938968"/>
                  <a:pt x="1973905" y="3946748"/>
                </a:cubicBezTo>
                <a:cubicBezTo>
                  <a:pt x="1973458" y="3961889"/>
                  <a:pt x="1968281" y="3974625"/>
                  <a:pt x="1958374" y="3984957"/>
                </a:cubicBezTo>
                <a:cubicBezTo>
                  <a:pt x="1948465" y="3995289"/>
                  <a:pt x="1936505" y="4002291"/>
                  <a:pt x="1922495" y="4005962"/>
                </a:cubicBezTo>
                <a:lnTo>
                  <a:pt x="1922495" y="4006666"/>
                </a:lnTo>
                <a:cubicBezTo>
                  <a:pt x="1933543" y="4009853"/>
                  <a:pt x="1942785" y="4015885"/>
                  <a:pt x="1950219" y="4024761"/>
                </a:cubicBezTo>
                <a:cubicBezTo>
                  <a:pt x="1957655" y="4033636"/>
                  <a:pt x="1961439" y="4045225"/>
                  <a:pt x="1961570" y="4059527"/>
                </a:cubicBezTo>
                <a:cubicBezTo>
                  <a:pt x="1961350" y="4071736"/>
                  <a:pt x="1958535" y="4082490"/>
                  <a:pt x="1953125" y="4091788"/>
                </a:cubicBezTo>
                <a:cubicBezTo>
                  <a:pt x="1947714" y="4101087"/>
                  <a:pt x="1941028" y="4108665"/>
                  <a:pt x="1933064" y="4114522"/>
                </a:cubicBezTo>
                <a:cubicBezTo>
                  <a:pt x="1923699" y="4121484"/>
                  <a:pt x="1912567" y="4126467"/>
                  <a:pt x="1899675" y="4129472"/>
                </a:cubicBezTo>
                <a:cubicBezTo>
                  <a:pt x="1886784" y="4132476"/>
                  <a:pt x="1872306" y="4133942"/>
                  <a:pt x="1856240" y="4133869"/>
                </a:cubicBezTo>
                <a:cubicBezTo>
                  <a:pt x="1845946" y="4133869"/>
                  <a:pt x="1836577" y="4133605"/>
                  <a:pt x="1828134" y="4133077"/>
                </a:cubicBezTo>
                <a:cubicBezTo>
                  <a:pt x="1819690" y="4132550"/>
                  <a:pt x="1812612" y="4131758"/>
                  <a:pt x="1806900" y="4130703"/>
                </a:cubicBezTo>
                <a:lnTo>
                  <a:pt x="1850953" y="3898131"/>
                </a:lnTo>
                <a:cubicBezTo>
                  <a:pt x="1858190" y="3896695"/>
                  <a:pt x="1866094" y="3895522"/>
                  <a:pt x="1874656" y="3894614"/>
                </a:cubicBezTo>
                <a:cubicBezTo>
                  <a:pt x="1883216" y="3893705"/>
                  <a:pt x="1892349" y="3893236"/>
                  <a:pt x="1902055" y="3893207"/>
                </a:cubicBezTo>
                <a:close/>
                <a:moveTo>
                  <a:pt x="2504977" y="3891797"/>
                </a:moveTo>
                <a:lnTo>
                  <a:pt x="2522554" y="3891797"/>
                </a:lnTo>
                <a:cubicBezTo>
                  <a:pt x="2522194" y="3898655"/>
                  <a:pt x="2523622" y="3904323"/>
                  <a:pt x="2526836" y="3908801"/>
                </a:cubicBezTo>
                <a:cubicBezTo>
                  <a:pt x="2530050" y="3913280"/>
                  <a:pt x="2535095" y="3915600"/>
                  <a:pt x="2541972" y="3915762"/>
                </a:cubicBezTo>
                <a:cubicBezTo>
                  <a:pt x="2550344" y="3915490"/>
                  <a:pt x="2556756" y="3912950"/>
                  <a:pt x="2561208" y="3908141"/>
                </a:cubicBezTo>
                <a:cubicBezTo>
                  <a:pt x="2565659" y="3903331"/>
                  <a:pt x="2568636" y="3897883"/>
                  <a:pt x="2570138" y="3891797"/>
                </a:cubicBezTo>
                <a:lnTo>
                  <a:pt x="2588458" y="3891797"/>
                </a:lnTo>
                <a:cubicBezTo>
                  <a:pt x="2586174" y="3904826"/>
                  <a:pt x="2580876" y="3915141"/>
                  <a:pt x="2572563" y="3922743"/>
                </a:cubicBezTo>
                <a:cubicBezTo>
                  <a:pt x="2564251" y="3930345"/>
                  <a:pt x="2553936" y="3934229"/>
                  <a:pt x="2541619" y="3934396"/>
                </a:cubicBezTo>
                <a:cubicBezTo>
                  <a:pt x="2526169" y="3933965"/>
                  <a:pt x="2515744" y="3929552"/>
                  <a:pt x="2510343" y="3921158"/>
                </a:cubicBezTo>
                <a:cubicBezTo>
                  <a:pt x="2504943" y="3912764"/>
                  <a:pt x="2503153" y="3902977"/>
                  <a:pt x="2504977" y="3891797"/>
                </a:cubicBezTo>
                <a:close/>
                <a:moveTo>
                  <a:pt x="10383823" y="3890740"/>
                </a:moveTo>
                <a:lnTo>
                  <a:pt x="10419049" y="3890740"/>
                </a:lnTo>
                <a:lnTo>
                  <a:pt x="10372212" y="3941092"/>
                </a:lnTo>
                <a:lnTo>
                  <a:pt x="10349303" y="3941092"/>
                </a:lnTo>
                <a:close/>
                <a:moveTo>
                  <a:pt x="7516799" y="3890740"/>
                </a:moveTo>
                <a:lnTo>
                  <a:pt x="7552024" y="3890740"/>
                </a:lnTo>
                <a:lnTo>
                  <a:pt x="7505188" y="3941092"/>
                </a:lnTo>
                <a:lnTo>
                  <a:pt x="7482278" y="3941092"/>
                </a:lnTo>
                <a:close/>
                <a:moveTo>
                  <a:pt x="3199574" y="3890740"/>
                </a:moveTo>
                <a:lnTo>
                  <a:pt x="3232721" y="3890740"/>
                </a:lnTo>
                <a:lnTo>
                  <a:pt x="3255964" y="3941092"/>
                </a:lnTo>
                <a:lnTo>
                  <a:pt x="3234836" y="3941092"/>
                </a:lnTo>
                <a:close/>
                <a:moveTo>
                  <a:pt x="1216601" y="3890740"/>
                </a:moveTo>
                <a:lnTo>
                  <a:pt x="1249729" y="3890740"/>
                </a:lnTo>
                <a:lnTo>
                  <a:pt x="1272989" y="3941092"/>
                </a:lnTo>
                <a:lnTo>
                  <a:pt x="1252196" y="3941092"/>
                </a:lnTo>
                <a:close/>
                <a:moveTo>
                  <a:pt x="5463055" y="3888978"/>
                </a:moveTo>
                <a:lnTo>
                  <a:pt x="5485604" y="3888978"/>
                </a:lnTo>
                <a:cubicBezTo>
                  <a:pt x="5492838" y="3903160"/>
                  <a:pt x="5498336" y="3918224"/>
                  <a:pt x="5502095" y="3934169"/>
                </a:cubicBezTo>
                <a:cubicBezTo>
                  <a:pt x="5505856" y="3950113"/>
                  <a:pt x="5507747" y="3967468"/>
                  <a:pt x="5507769" y="3986232"/>
                </a:cubicBezTo>
                <a:cubicBezTo>
                  <a:pt x="5507497" y="4014352"/>
                  <a:pt x="5503659" y="4040214"/>
                  <a:pt x="5496254" y="4063818"/>
                </a:cubicBezTo>
                <a:cubicBezTo>
                  <a:pt x="5488850" y="4087423"/>
                  <a:pt x="5479507" y="4108483"/>
                  <a:pt x="5468225" y="4126997"/>
                </a:cubicBezTo>
                <a:cubicBezTo>
                  <a:pt x="5456944" y="4145512"/>
                  <a:pt x="5445352" y="4161195"/>
                  <a:pt x="5433451" y="4174045"/>
                </a:cubicBezTo>
                <a:lnTo>
                  <a:pt x="5408429" y="4174045"/>
                </a:lnTo>
                <a:cubicBezTo>
                  <a:pt x="5420993" y="4159913"/>
                  <a:pt x="5432870" y="4143387"/>
                  <a:pt x="5444063" y="4124465"/>
                </a:cubicBezTo>
                <a:cubicBezTo>
                  <a:pt x="5455256" y="4105544"/>
                  <a:pt x="5464392" y="4084449"/>
                  <a:pt x="5471474" y="4061182"/>
                </a:cubicBezTo>
                <a:cubicBezTo>
                  <a:pt x="5478555" y="4037915"/>
                  <a:pt x="5482209" y="4012696"/>
                  <a:pt x="5482438" y="3985527"/>
                </a:cubicBezTo>
                <a:cubicBezTo>
                  <a:pt x="5482534" y="3969589"/>
                  <a:pt x="5481109" y="3953718"/>
                  <a:pt x="5478165" y="3937913"/>
                </a:cubicBezTo>
                <a:cubicBezTo>
                  <a:pt x="5475221" y="3922107"/>
                  <a:pt x="5470184" y="3905796"/>
                  <a:pt x="5463055" y="3888978"/>
                </a:cubicBezTo>
                <a:close/>
                <a:moveTo>
                  <a:pt x="3675081" y="3888978"/>
                </a:moveTo>
                <a:lnTo>
                  <a:pt x="3700095" y="3888978"/>
                </a:lnTo>
                <a:cubicBezTo>
                  <a:pt x="3687539" y="3902994"/>
                  <a:pt x="3675661" y="3919438"/>
                  <a:pt x="3664468" y="3938309"/>
                </a:cubicBezTo>
                <a:cubicBezTo>
                  <a:pt x="3653275" y="3957180"/>
                  <a:pt x="3644139" y="3978244"/>
                  <a:pt x="3637058" y="4001501"/>
                </a:cubicBezTo>
                <a:cubicBezTo>
                  <a:pt x="3629977" y="4024757"/>
                  <a:pt x="3626322" y="4049972"/>
                  <a:pt x="3626094" y="4077143"/>
                </a:cubicBezTo>
                <a:cubicBezTo>
                  <a:pt x="3625998" y="4093073"/>
                  <a:pt x="3627423" y="4108960"/>
                  <a:pt x="3630367" y="4124801"/>
                </a:cubicBezTo>
                <a:cubicBezTo>
                  <a:pt x="3633311" y="4140643"/>
                  <a:pt x="3638348" y="4157058"/>
                  <a:pt x="3645477" y="4174045"/>
                </a:cubicBezTo>
                <a:lnTo>
                  <a:pt x="3623279" y="4174045"/>
                </a:lnTo>
                <a:cubicBezTo>
                  <a:pt x="3615876" y="4159694"/>
                  <a:pt x="3610277" y="4144527"/>
                  <a:pt x="3606480" y="4128545"/>
                </a:cubicBezTo>
                <a:cubicBezTo>
                  <a:pt x="3602683" y="4112564"/>
                  <a:pt x="3600777" y="4095195"/>
                  <a:pt x="3600763" y="4076438"/>
                </a:cubicBezTo>
                <a:cubicBezTo>
                  <a:pt x="3601035" y="4048316"/>
                  <a:pt x="3604872" y="4022458"/>
                  <a:pt x="3612276" y="3998864"/>
                </a:cubicBezTo>
                <a:cubicBezTo>
                  <a:pt x="3619682" y="3975271"/>
                  <a:pt x="3629025" y="3954242"/>
                  <a:pt x="3640306" y="3935777"/>
                </a:cubicBezTo>
                <a:cubicBezTo>
                  <a:pt x="3651588" y="3917313"/>
                  <a:pt x="3663179" y="3901713"/>
                  <a:pt x="3675081" y="3888978"/>
                </a:cubicBezTo>
                <a:close/>
                <a:moveTo>
                  <a:pt x="10968070" y="3888273"/>
                </a:moveTo>
                <a:lnTo>
                  <a:pt x="10990608" y="3888273"/>
                </a:lnTo>
                <a:lnTo>
                  <a:pt x="11012789" y="3938653"/>
                </a:lnTo>
                <a:lnTo>
                  <a:pt x="10990608" y="3938653"/>
                </a:lnTo>
                <a:lnTo>
                  <a:pt x="10977590" y="3905499"/>
                </a:lnTo>
                <a:lnTo>
                  <a:pt x="10976534" y="3905499"/>
                </a:lnTo>
                <a:lnTo>
                  <a:pt x="10954319" y="3938653"/>
                </a:lnTo>
                <a:lnTo>
                  <a:pt x="10930341" y="3938653"/>
                </a:lnTo>
                <a:close/>
                <a:moveTo>
                  <a:pt x="9331179" y="3888273"/>
                </a:moveTo>
                <a:lnTo>
                  <a:pt x="9353744" y="3888273"/>
                </a:lnTo>
                <a:lnTo>
                  <a:pt x="9375942" y="3938653"/>
                </a:lnTo>
                <a:lnTo>
                  <a:pt x="9353744" y="3938653"/>
                </a:lnTo>
                <a:lnTo>
                  <a:pt x="9340699" y="3905499"/>
                </a:lnTo>
                <a:lnTo>
                  <a:pt x="9339993" y="3905499"/>
                </a:lnTo>
                <a:lnTo>
                  <a:pt x="9317428" y="3938653"/>
                </a:lnTo>
                <a:lnTo>
                  <a:pt x="9293805" y="3938653"/>
                </a:lnTo>
                <a:close/>
                <a:moveTo>
                  <a:pt x="8532146" y="3888273"/>
                </a:moveTo>
                <a:lnTo>
                  <a:pt x="8554713" y="3888273"/>
                </a:lnTo>
                <a:lnTo>
                  <a:pt x="8576895" y="3938653"/>
                </a:lnTo>
                <a:lnTo>
                  <a:pt x="8554713" y="3938653"/>
                </a:lnTo>
                <a:lnTo>
                  <a:pt x="8541666" y="3905499"/>
                </a:lnTo>
                <a:lnTo>
                  <a:pt x="8540608" y="3905499"/>
                </a:lnTo>
                <a:lnTo>
                  <a:pt x="8518394" y="3938653"/>
                </a:lnTo>
                <a:lnTo>
                  <a:pt x="8494769" y="3938653"/>
                </a:lnTo>
                <a:close/>
                <a:moveTo>
                  <a:pt x="2074203" y="3888273"/>
                </a:moveTo>
                <a:lnTo>
                  <a:pt x="2096771" y="3888273"/>
                </a:lnTo>
                <a:lnTo>
                  <a:pt x="2118953" y="3938653"/>
                </a:lnTo>
                <a:lnTo>
                  <a:pt x="2096771" y="3938653"/>
                </a:lnTo>
                <a:lnTo>
                  <a:pt x="2083724" y="3905499"/>
                </a:lnTo>
                <a:lnTo>
                  <a:pt x="2082666" y="3905499"/>
                </a:lnTo>
                <a:lnTo>
                  <a:pt x="2060450" y="3938653"/>
                </a:lnTo>
                <a:lnTo>
                  <a:pt x="2036826" y="3938653"/>
                </a:lnTo>
                <a:close/>
                <a:moveTo>
                  <a:pt x="10825935" y="3882281"/>
                </a:moveTo>
                <a:lnTo>
                  <a:pt x="10855170" y="3882281"/>
                </a:lnTo>
                <a:lnTo>
                  <a:pt x="10807267" y="4132459"/>
                </a:lnTo>
                <a:lnTo>
                  <a:pt x="10778385" y="4132459"/>
                </a:lnTo>
                <a:close/>
                <a:moveTo>
                  <a:pt x="10111235" y="3882281"/>
                </a:moveTo>
                <a:lnTo>
                  <a:pt x="10140487" y="3882281"/>
                </a:lnTo>
                <a:lnTo>
                  <a:pt x="10119341" y="3992194"/>
                </a:lnTo>
                <a:lnTo>
                  <a:pt x="10120046" y="3992194"/>
                </a:lnTo>
                <a:cubicBezTo>
                  <a:pt x="10127300" y="3981683"/>
                  <a:pt x="10136052" y="3973396"/>
                  <a:pt x="10146302" y="3967334"/>
                </a:cubicBezTo>
                <a:cubicBezTo>
                  <a:pt x="10156551" y="3961271"/>
                  <a:pt x="10168122" y="3958177"/>
                  <a:pt x="10181016" y="3958053"/>
                </a:cubicBezTo>
                <a:cubicBezTo>
                  <a:pt x="10191251" y="3957847"/>
                  <a:pt x="10200715" y="3961249"/>
                  <a:pt x="10209404" y="3968259"/>
                </a:cubicBezTo>
                <a:cubicBezTo>
                  <a:pt x="10218094" y="3975270"/>
                  <a:pt x="10222713" y="3987125"/>
                  <a:pt x="10223262" y="4003824"/>
                </a:cubicBezTo>
                <a:cubicBezTo>
                  <a:pt x="10223255" y="4008486"/>
                  <a:pt x="10223006" y="4013347"/>
                  <a:pt x="10222514" y="4018406"/>
                </a:cubicBezTo>
                <a:cubicBezTo>
                  <a:pt x="10222024" y="4023464"/>
                  <a:pt x="10221334" y="4028237"/>
                  <a:pt x="10220447" y="4032723"/>
                </a:cubicBezTo>
                <a:lnTo>
                  <a:pt x="10201445" y="4132459"/>
                </a:lnTo>
                <a:lnTo>
                  <a:pt x="10172205" y="4132459"/>
                </a:lnTo>
                <a:lnTo>
                  <a:pt x="10191236" y="4034133"/>
                </a:lnTo>
                <a:cubicBezTo>
                  <a:pt x="10191786" y="4030968"/>
                  <a:pt x="10192271" y="4027429"/>
                  <a:pt x="10192690" y="4023516"/>
                </a:cubicBezTo>
                <a:cubicBezTo>
                  <a:pt x="10193108" y="4019602"/>
                  <a:pt x="10193328" y="4015270"/>
                  <a:pt x="10193350" y="4010520"/>
                </a:cubicBezTo>
                <a:cubicBezTo>
                  <a:pt x="10193438" y="4002407"/>
                  <a:pt x="10191412" y="3995726"/>
                  <a:pt x="10187271" y="3990476"/>
                </a:cubicBezTo>
                <a:cubicBezTo>
                  <a:pt x="10183130" y="3985226"/>
                  <a:pt x="10176346" y="3982510"/>
                  <a:pt x="10166919" y="3982326"/>
                </a:cubicBezTo>
                <a:cubicBezTo>
                  <a:pt x="10155069" y="3982627"/>
                  <a:pt x="10143438" y="3988633"/>
                  <a:pt x="10132028" y="4000344"/>
                </a:cubicBezTo>
                <a:cubicBezTo>
                  <a:pt x="10120618" y="4012055"/>
                  <a:pt x="10112865" y="4027664"/>
                  <a:pt x="10108768" y="4047172"/>
                </a:cubicBezTo>
                <a:lnTo>
                  <a:pt x="10092910" y="4132459"/>
                </a:lnTo>
                <a:lnTo>
                  <a:pt x="10063658" y="4132459"/>
                </a:lnTo>
                <a:close/>
                <a:moveTo>
                  <a:pt x="9082535" y="3882281"/>
                </a:moveTo>
                <a:lnTo>
                  <a:pt x="9111786" y="3882281"/>
                </a:lnTo>
                <a:lnTo>
                  <a:pt x="9090641" y="3992194"/>
                </a:lnTo>
                <a:lnTo>
                  <a:pt x="9091346" y="3992194"/>
                </a:lnTo>
                <a:cubicBezTo>
                  <a:pt x="9098600" y="3981683"/>
                  <a:pt x="9107352" y="3973396"/>
                  <a:pt x="9117602" y="3967334"/>
                </a:cubicBezTo>
                <a:cubicBezTo>
                  <a:pt x="9127851" y="3961271"/>
                  <a:pt x="9139422" y="3958177"/>
                  <a:pt x="9152315" y="3958053"/>
                </a:cubicBezTo>
                <a:cubicBezTo>
                  <a:pt x="9162551" y="3957847"/>
                  <a:pt x="9172014" y="3961249"/>
                  <a:pt x="9180704" y="3968259"/>
                </a:cubicBezTo>
                <a:cubicBezTo>
                  <a:pt x="9189393" y="3975270"/>
                  <a:pt x="9194013" y="3987125"/>
                  <a:pt x="9194563" y="4003824"/>
                </a:cubicBezTo>
                <a:cubicBezTo>
                  <a:pt x="9194555" y="4008486"/>
                  <a:pt x="9194306" y="4013347"/>
                  <a:pt x="9193814" y="4018406"/>
                </a:cubicBezTo>
                <a:cubicBezTo>
                  <a:pt x="9193324" y="4023464"/>
                  <a:pt x="9192634" y="4028237"/>
                  <a:pt x="9191747" y="4032723"/>
                </a:cubicBezTo>
                <a:lnTo>
                  <a:pt x="9172744" y="4132459"/>
                </a:lnTo>
                <a:lnTo>
                  <a:pt x="9143505" y="4132459"/>
                </a:lnTo>
                <a:lnTo>
                  <a:pt x="9162536" y="4034133"/>
                </a:lnTo>
                <a:cubicBezTo>
                  <a:pt x="9163087" y="4030968"/>
                  <a:pt x="9163571" y="4027429"/>
                  <a:pt x="9163990" y="4023516"/>
                </a:cubicBezTo>
                <a:cubicBezTo>
                  <a:pt x="9164408" y="4019602"/>
                  <a:pt x="9164628" y="4015270"/>
                  <a:pt x="9164651" y="4010520"/>
                </a:cubicBezTo>
                <a:cubicBezTo>
                  <a:pt x="9164738" y="4002407"/>
                  <a:pt x="9162712" y="3995726"/>
                  <a:pt x="9158571" y="3990476"/>
                </a:cubicBezTo>
                <a:cubicBezTo>
                  <a:pt x="9154430" y="3985226"/>
                  <a:pt x="9147646" y="3982510"/>
                  <a:pt x="9138218" y="3982326"/>
                </a:cubicBezTo>
                <a:cubicBezTo>
                  <a:pt x="9126368" y="3982627"/>
                  <a:pt x="9114738" y="3988633"/>
                  <a:pt x="9103328" y="4000344"/>
                </a:cubicBezTo>
                <a:cubicBezTo>
                  <a:pt x="9091918" y="4012055"/>
                  <a:pt x="9084165" y="4027664"/>
                  <a:pt x="9080068" y="4047172"/>
                </a:cubicBezTo>
                <a:lnTo>
                  <a:pt x="9064209" y="4132459"/>
                </a:lnTo>
                <a:lnTo>
                  <a:pt x="9034958" y="4132459"/>
                </a:lnTo>
                <a:close/>
                <a:moveTo>
                  <a:pt x="8225285" y="3882281"/>
                </a:moveTo>
                <a:lnTo>
                  <a:pt x="8254536" y="3882281"/>
                </a:lnTo>
                <a:lnTo>
                  <a:pt x="8233391" y="3992194"/>
                </a:lnTo>
                <a:lnTo>
                  <a:pt x="8234096" y="3992194"/>
                </a:lnTo>
                <a:cubicBezTo>
                  <a:pt x="8241350" y="3981683"/>
                  <a:pt x="8250102" y="3973396"/>
                  <a:pt x="8260352" y="3967334"/>
                </a:cubicBezTo>
                <a:cubicBezTo>
                  <a:pt x="8270601" y="3961271"/>
                  <a:pt x="8282172" y="3958177"/>
                  <a:pt x="8295065" y="3958053"/>
                </a:cubicBezTo>
                <a:cubicBezTo>
                  <a:pt x="8305301" y="3957847"/>
                  <a:pt x="8314764" y="3961249"/>
                  <a:pt x="8323454" y="3968259"/>
                </a:cubicBezTo>
                <a:cubicBezTo>
                  <a:pt x="8332143" y="3975270"/>
                  <a:pt x="8336763" y="3987125"/>
                  <a:pt x="8337313" y="4003824"/>
                </a:cubicBezTo>
                <a:cubicBezTo>
                  <a:pt x="8337305" y="4008486"/>
                  <a:pt x="8337056" y="4013347"/>
                  <a:pt x="8336564" y="4018405"/>
                </a:cubicBezTo>
                <a:cubicBezTo>
                  <a:pt x="8336074" y="4023464"/>
                  <a:pt x="8335384" y="4028237"/>
                  <a:pt x="8334497" y="4032723"/>
                </a:cubicBezTo>
                <a:lnTo>
                  <a:pt x="8315494" y="4132459"/>
                </a:lnTo>
                <a:lnTo>
                  <a:pt x="8286254" y="4132459"/>
                </a:lnTo>
                <a:lnTo>
                  <a:pt x="8305286" y="4034133"/>
                </a:lnTo>
                <a:cubicBezTo>
                  <a:pt x="8305837" y="4030968"/>
                  <a:pt x="8306321" y="4027429"/>
                  <a:pt x="8306740" y="4023516"/>
                </a:cubicBezTo>
                <a:cubicBezTo>
                  <a:pt x="8307158" y="4019602"/>
                  <a:pt x="8307378" y="4015270"/>
                  <a:pt x="8307401" y="4010520"/>
                </a:cubicBezTo>
                <a:cubicBezTo>
                  <a:pt x="8307488" y="4002407"/>
                  <a:pt x="8305462" y="3995726"/>
                  <a:pt x="8301321" y="3990476"/>
                </a:cubicBezTo>
                <a:cubicBezTo>
                  <a:pt x="8297180" y="3985226"/>
                  <a:pt x="8290396" y="3982510"/>
                  <a:pt x="8280968" y="3982326"/>
                </a:cubicBezTo>
                <a:cubicBezTo>
                  <a:pt x="8269118" y="3982627"/>
                  <a:pt x="8257488" y="3988633"/>
                  <a:pt x="8246078" y="4000344"/>
                </a:cubicBezTo>
                <a:cubicBezTo>
                  <a:pt x="8234669" y="4012055"/>
                  <a:pt x="8226916" y="4027664"/>
                  <a:pt x="8222818" y="4047172"/>
                </a:cubicBezTo>
                <a:lnTo>
                  <a:pt x="8206959" y="4132459"/>
                </a:lnTo>
                <a:lnTo>
                  <a:pt x="8177708" y="4132459"/>
                </a:lnTo>
                <a:close/>
                <a:moveTo>
                  <a:pt x="7234685" y="3882281"/>
                </a:moveTo>
                <a:lnTo>
                  <a:pt x="7263937" y="3882281"/>
                </a:lnTo>
                <a:lnTo>
                  <a:pt x="7242791" y="3992194"/>
                </a:lnTo>
                <a:lnTo>
                  <a:pt x="7243496" y="3992194"/>
                </a:lnTo>
                <a:cubicBezTo>
                  <a:pt x="7250750" y="3981683"/>
                  <a:pt x="7259502" y="3973396"/>
                  <a:pt x="7269752" y="3967334"/>
                </a:cubicBezTo>
                <a:cubicBezTo>
                  <a:pt x="7280001" y="3961271"/>
                  <a:pt x="7291573" y="3958177"/>
                  <a:pt x="7304465" y="3958053"/>
                </a:cubicBezTo>
                <a:cubicBezTo>
                  <a:pt x="7314701" y="3957847"/>
                  <a:pt x="7324164" y="3961249"/>
                  <a:pt x="7332854" y="3968259"/>
                </a:cubicBezTo>
                <a:cubicBezTo>
                  <a:pt x="7341543" y="3975270"/>
                  <a:pt x="7346163" y="3987125"/>
                  <a:pt x="7346713" y="4003824"/>
                </a:cubicBezTo>
                <a:cubicBezTo>
                  <a:pt x="7346705" y="4008486"/>
                  <a:pt x="7346456" y="4013347"/>
                  <a:pt x="7345965" y="4018405"/>
                </a:cubicBezTo>
                <a:cubicBezTo>
                  <a:pt x="7345474" y="4023464"/>
                  <a:pt x="7344785" y="4028237"/>
                  <a:pt x="7343897" y="4032723"/>
                </a:cubicBezTo>
                <a:lnTo>
                  <a:pt x="7324894" y="4132459"/>
                </a:lnTo>
                <a:lnTo>
                  <a:pt x="7295655" y="4132459"/>
                </a:lnTo>
                <a:lnTo>
                  <a:pt x="7314686" y="4034133"/>
                </a:lnTo>
                <a:cubicBezTo>
                  <a:pt x="7315237" y="4030968"/>
                  <a:pt x="7315721" y="4027429"/>
                  <a:pt x="7316140" y="4023516"/>
                </a:cubicBezTo>
                <a:cubicBezTo>
                  <a:pt x="7316558" y="4019602"/>
                  <a:pt x="7316779" y="4015270"/>
                  <a:pt x="7316801" y="4010520"/>
                </a:cubicBezTo>
                <a:cubicBezTo>
                  <a:pt x="7316889" y="4002407"/>
                  <a:pt x="7314863" y="3995725"/>
                  <a:pt x="7310721" y="3990476"/>
                </a:cubicBezTo>
                <a:cubicBezTo>
                  <a:pt x="7306580" y="3985226"/>
                  <a:pt x="7299796" y="3982510"/>
                  <a:pt x="7290369" y="3982326"/>
                </a:cubicBezTo>
                <a:cubicBezTo>
                  <a:pt x="7278518" y="3982627"/>
                  <a:pt x="7266888" y="3988633"/>
                  <a:pt x="7255478" y="4000344"/>
                </a:cubicBezTo>
                <a:cubicBezTo>
                  <a:pt x="7244069" y="4012055"/>
                  <a:pt x="7236316" y="4027664"/>
                  <a:pt x="7232219" y="4047172"/>
                </a:cubicBezTo>
                <a:lnTo>
                  <a:pt x="7216359" y="4132459"/>
                </a:lnTo>
                <a:lnTo>
                  <a:pt x="7187108" y="4132459"/>
                </a:lnTo>
                <a:close/>
                <a:moveTo>
                  <a:pt x="7072748" y="3882281"/>
                </a:moveTo>
                <a:lnTo>
                  <a:pt x="7101991" y="3882281"/>
                </a:lnTo>
                <a:lnTo>
                  <a:pt x="7072043" y="4039091"/>
                </a:lnTo>
                <a:lnTo>
                  <a:pt x="7072748" y="4039091"/>
                </a:lnTo>
                <a:cubicBezTo>
                  <a:pt x="7075456" y="4036059"/>
                  <a:pt x="7078230" y="4033050"/>
                  <a:pt x="7081072" y="4030062"/>
                </a:cubicBezTo>
                <a:cubicBezTo>
                  <a:pt x="7083912" y="4027075"/>
                  <a:pt x="7086422" y="4024329"/>
                  <a:pt x="7088602" y="4021826"/>
                </a:cubicBezTo>
                <a:lnTo>
                  <a:pt x="7148851" y="3961930"/>
                </a:lnTo>
                <a:lnTo>
                  <a:pt x="7184788" y="3961930"/>
                </a:lnTo>
                <a:lnTo>
                  <a:pt x="7110447" y="4032044"/>
                </a:lnTo>
                <a:lnTo>
                  <a:pt x="7161534" y="4132459"/>
                </a:lnTo>
                <a:lnTo>
                  <a:pt x="7129120" y="4132459"/>
                </a:lnTo>
                <a:lnTo>
                  <a:pt x="7088250" y="4048251"/>
                </a:lnTo>
                <a:lnTo>
                  <a:pt x="7066758" y="4067630"/>
                </a:lnTo>
                <a:lnTo>
                  <a:pt x="7054427" y="4132459"/>
                </a:lnTo>
                <a:lnTo>
                  <a:pt x="7025535" y="4132459"/>
                </a:lnTo>
                <a:close/>
                <a:moveTo>
                  <a:pt x="5786885" y="3882281"/>
                </a:moveTo>
                <a:lnTo>
                  <a:pt x="5816137" y="3882281"/>
                </a:lnTo>
                <a:lnTo>
                  <a:pt x="5794991" y="3992194"/>
                </a:lnTo>
                <a:lnTo>
                  <a:pt x="5795696" y="3992194"/>
                </a:lnTo>
                <a:cubicBezTo>
                  <a:pt x="5802950" y="3981683"/>
                  <a:pt x="5811702" y="3973396"/>
                  <a:pt x="5821952" y="3967334"/>
                </a:cubicBezTo>
                <a:cubicBezTo>
                  <a:pt x="5832201" y="3961271"/>
                  <a:pt x="5843773" y="3958177"/>
                  <a:pt x="5856665" y="3958053"/>
                </a:cubicBezTo>
                <a:cubicBezTo>
                  <a:pt x="5866901" y="3957847"/>
                  <a:pt x="5876364" y="3961249"/>
                  <a:pt x="5885054" y="3968259"/>
                </a:cubicBezTo>
                <a:cubicBezTo>
                  <a:pt x="5893743" y="3975270"/>
                  <a:pt x="5898363" y="3987125"/>
                  <a:pt x="5898913" y="4003824"/>
                </a:cubicBezTo>
                <a:cubicBezTo>
                  <a:pt x="5898905" y="4008486"/>
                  <a:pt x="5898656" y="4013347"/>
                  <a:pt x="5898165" y="4018405"/>
                </a:cubicBezTo>
                <a:cubicBezTo>
                  <a:pt x="5897674" y="4023464"/>
                  <a:pt x="5896985" y="4028237"/>
                  <a:pt x="5896097" y="4032723"/>
                </a:cubicBezTo>
                <a:lnTo>
                  <a:pt x="5877094" y="4132459"/>
                </a:lnTo>
                <a:lnTo>
                  <a:pt x="5847855" y="4132459"/>
                </a:lnTo>
                <a:lnTo>
                  <a:pt x="5866886" y="4034133"/>
                </a:lnTo>
                <a:cubicBezTo>
                  <a:pt x="5867437" y="4030968"/>
                  <a:pt x="5867921" y="4027429"/>
                  <a:pt x="5868340" y="4023516"/>
                </a:cubicBezTo>
                <a:cubicBezTo>
                  <a:pt x="5868758" y="4019602"/>
                  <a:pt x="5868979" y="4015270"/>
                  <a:pt x="5869001" y="4010520"/>
                </a:cubicBezTo>
                <a:cubicBezTo>
                  <a:pt x="5869089" y="4002407"/>
                  <a:pt x="5867063" y="3995726"/>
                  <a:pt x="5862921" y="3990476"/>
                </a:cubicBezTo>
                <a:cubicBezTo>
                  <a:pt x="5858780" y="3985226"/>
                  <a:pt x="5851996" y="3982510"/>
                  <a:pt x="5842569" y="3982326"/>
                </a:cubicBezTo>
                <a:cubicBezTo>
                  <a:pt x="5830718" y="3982627"/>
                  <a:pt x="5819088" y="3988633"/>
                  <a:pt x="5807678" y="4000344"/>
                </a:cubicBezTo>
                <a:cubicBezTo>
                  <a:pt x="5796269" y="4012055"/>
                  <a:pt x="5788516" y="4027664"/>
                  <a:pt x="5784419" y="4047172"/>
                </a:cubicBezTo>
                <a:lnTo>
                  <a:pt x="5768559" y="4132459"/>
                </a:lnTo>
                <a:lnTo>
                  <a:pt x="5739308" y="4132459"/>
                </a:lnTo>
                <a:close/>
                <a:moveTo>
                  <a:pt x="1014867" y="3882281"/>
                </a:moveTo>
                <a:lnTo>
                  <a:pt x="1044119" y="3882281"/>
                </a:lnTo>
                <a:lnTo>
                  <a:pt x="1022973" y="3992194"/>
                </a:lnTo>
                <a:lnTo>
                  <a:pt x="1023678" y="3992194"/>
                </a:lnTo>
                <a:cubicBezTo>
                  <a:pt x="1030932" y="3981683"/>
                  <a:pt x="1039684" y="3973396"/>
                  <a:pt x="1049934" y="3967334"/>
                </a:cubicBezTo>
                <a:cubicBezTo>
                  <a:pt x="1060183" y="3961271"/>
                  <a:pt x="1071755" y="3958177"/>
                  <a:pt x="1084648" y="3958053"/>
                </a:cubicBezTo>
                <a:cubicBezTo>
                  <a:pt x="1094884" y="3957847"/>
                  <a:pt x="1104346" y="3961249"/>
                  <a:pt x="1113036" y="3968259"/>
                </a:cubicBezTo>
                <a:cubicBezTo>
                  <a:pt x="1121725" y="3975270"/>
                  <a:pt x="1126345" y="3987125"/>
                  <a:pt x="1126895" y="4003824"/>
                </a:cubicBezTo>
                <a:cubicBezTo>
                  <a:pt x="1126887" y="4008486"/>
                  <a:pt x="1126638" y="4013347"/>
                  <a:pt x="1126147" y="4018405"/>
                </a:cubicBezTo>
                <a:cubicBezTo>
                  <a:pt x="1125655" y="4023464"/>
                  <a:pt x="1124967" y="4028237"/>
                  <a:pt x="1124079" y="4032723"/>
                </a:cubicBezTo>
                <a:lnTo>
                  <a:pt x="1105076" y="4132459"/>
                </a:lnTo>
                <a:lnTo>
                  <a:pt x="1075837" y="4132459"/>
                </a:lnTo>
                <a:lnTo>
                  <a:pt x="1094868" y="4034133"/>
                </a:lnTo>
                <a:cubicBezTo>
                  <a:pt x="1095419" y="4030968"/>
                  <a:pt x="1095903" y="4027429"/>
                  <a:pt x="1096322" y="4023516"/>
                </a:cubicBezTo>
                <a:cubicBezTo>
                  <a:pt x="1096740" y="4019602"/>
                  <a:pt x="1096961" y="4015270"/>
                  <a:pt x="1096982" y="4010520"/>
                </a:cubicBezTo>
                <a:cubicBezTo>
                  <a:pt x="1097070" y="4002407"/>
                  <a:pt x="1095044" y="3995725"/>
                  <a:pt x="1090903" y="3990476"/>
                </a:cubicBezTo>
                <a:cubicBezTo>
                  <a:pt x="1086762" y="3985226"/>
                  <a:pt x="1079978" y="3982510"/>
                  <a:pt x="1070551" y="3982326"/>
                </a:cubicBezTo>
                <a:cubicBezTo>
                  <a:pt x="1058700" y="3982627"/>
                  <a:pt x="1047070" y="3988633"/>
                  <a:pt x="1035661" y="4000344"/>
                </a:cubicBezTo>
                <a:cubicBezTo>
                  <a:pt x="1024251" y="4012055"/>
                  <a:pt x="1016497" y="4027664"/>
                  <a:pt x="1012401" y="4047172"/>
                </a:cubicBezTo>
                <a:lnTo>
                  <a:pt x="996541" y="4132459"/>
                </a:lnTo>
                <a:lnTo>
                  <a:pt x="967290" y="4132459"/>
                </a:lnTo>
                <a:close/>
                <a:moveTo>
                  <a:pt x="738643" y="3882281"/>
                </a:moveTo>
                <a:lnTo>
                  <a:pt x="767894" y="3882281"/>
                </a:lnTo>
                <a:lnTo>
                  <a:pt x="746748" y="3992194"/>
                </a:lnTo>
                <a:lnTo>
                  <a:pt x="747453" y="3992194"/>
                </a:lnTo>
                <a:cubicBezTo>
                  <a:pt x="754707" y="3981683"/>
                  <a:pt x="763459" y="3973396"/>
                  <a:pt x="773709" y="3967334"/>
                </a:cubicBezTo>
                <a:cubicBezTo>
                  <a:pt x="783959" y="3961271"/>
                  <a:pt x="795530" y="3958177"/>
                  <a:pt x="808423" y="3958053"/>
                </a:cubicBezTo>
                <a:cubicBezTo>
                  <a:pt x="818659" y="3957847"/>
                  <a:pt x="828122" y="3961249"/>
                  <a:pt x="836811" y="3968259"/>
                </a:cubicBezTo>
                <a:cubicBezTo>
                  <a:pt x="845501" y="3975270"/>
                  <a:pt x="850120" y="3987125"/>
                  <a:pt x="850670" y="4003824"/>
                </a:cubicBezTo>
                <a:cubicBezTo>
                  <a:pt x="850662" y="4008486"/>
                  <a:pt x="850413" y="4013347"/>
                  <a:pt x="849922" y="4018405"/>
                </a:cubicBezTo>
                <a:cubicBezTo>
                  <a:pt x="849431" y="4023464"/>
                  <a:pt x="848742" y="4028237"/>
                  <a:pt x="847855" y="4032723"/>
                </a:cubicBezTo>
                <a:lnTo>
                  <a:pt x="828852" y="4132459"/>
                </a:lnTo>
                <a:lnTo>
                  <a:pt x="799612" y="4132459"/>
                </a:lnTo>
                <a:lnTo>
                  <a:pt x="818643" y="4034133"/>
                </a:lnTo>
                <a:cubicBezTo>
                  <a:pt x="819194" y="4030968"/>
                  <a:pt x="819678" y="4027429"/>
                  <a:pt x="820097" y="4023516"/>
                </a:cubicBezTo>
                <a:cubicBezTo>
                  <a:pt x="820515" y="4019602"/>
                  <a:pt x="820736" y="4015270"/>
                  <a:pt x="820758" y="4010520"/>
                </a:cubicBezTo>
                <a:cubicBezTo>
                  <a:pt x="820846" y="4002407"/>
                  <a:pt x="818819" y="3995725"/>
                  <a:pt x="814678" y="3990476"/>
                </a:cubicBezTo>
                <a:cubicBezTo>
                  <a:pt x="810537" y="3985226"/>
                  <a:pt x="803753" y="3982510"/>
                  <a:pt x="794326" y="3982326"/>
                </a:cubicBezTo>
                <a:cubicBezTo>
                  <a:pt x="782476" y="3982627"/>
                  <a:pt x="770846" y="3988633"/>
                  <a:pt x="759436" y="4000344"/>
                </a:cubicBezTo>
                <a:cubicBezTo>
                  <a:pt x="748026" y="4012055"/>
                  <a:pt x="740273" y="4027664"/>
                  <a:pt x="736176" y="4047172"/>
                </a:cubicBezTo>
                <a:lnTo>
                  <a:pt x="720317" y="4132459"/>
                </a:lnTo>
                <a:lnTo>
                  <a:pt x="691066" y="4132459"/>
                </a:lnTo>
                <a:close/>
                <a:moveTo>
                  <a:pt x="11039574" y="3860431"/>
                </a:moveTo>
                <a:lnTo>
                  <a:pt x="11068826" y="3860431"/>
                </a:lnTo>
                <a:lnTo>
                  <a:pt x="11026182" y="3906202"/>
                </a:lnTo>
                <a:lnTo>
                  <a:pt x="11008208" y="3906202"/>
                </a:lnTo>
                <a:close/>
                <a:moveTo>
                  <a:pt x="9403046" y="3860431"/>
                </a:moveTo>
                <a:lnTo>
                  <a:pt x="9431945" y="3860431"/>
                </a:lnTo>
                <a:lnTo>
                  <a:pt x="9389315" y="3906202"/>
                </a:lnTo>
                <a:lnTo>
                  <a:pt x="9371368" y="3906202"/>
                </a:lnTo>
                <a:close/>
                <a:moveTo>
                  <a:pt x="8604013" y="3860431"/>
                </a:moveTo>
                <a:lnTo>
                  <a:pt x="8632911" y="3860431"/>
                </a:lnTo>
                <a:lnTo>
                  <a:pt x="8590268" y="3906202"/>
                </a:lnTo>
                <a:lnTo>
                  <a:pt x="8572320" y="3906202"/>
                </a:lnTo>
                <a:close/>
                <a:moveTo>
                  <a:pt x="2146069" y="3860431"/>
                </a:moveTo>
                <a:lnTo>
                  <a:pt x="2174967" y="3860431"/>
                </a:lnTo>
                <a:lnTo>
                  <a:pt x="2132324" y="3906202"/>
                </a:lnTo>
                <a:lnTo>
                  <a:pt x="2114377" y="3906202"/>
                </a:lnTo>
                <a:close/>
                <a:moveTo>
                  <a:pt x="1253703" y="3663349"/>
                </a:moveTo>
                <a:cubicBezTo>
                  <a:pt x="1259762" y="3663459"/>
                  <a:pt x="1264543" y="3665440"/>
                  <a:pt x="1268049" y="3669291"/>
                </a:cubicBezTo>
                <a:cubicBezTo>
                  <a:pt x="1271555" y="3673141"/>
                  <a:pt x="1273344" y="3678202"/>
                  <a:pt x="1273418" y="3684474"/>
                </a:cubicBezTo>
                <a:cubicBezTo>
                  <a:pt x="1273316" y="3690987"/>
                  <a:pt x="1271233" y="3696444"/>
                  <a:pt x="1267169" y="3700845"/>
                </a:cubicBezTo>
                <a:cubicBezTo>
                  <a:pt x="1263106" y="3705246"/>
                  <a:pt x="1257679" y="3707535"/>
                  <a:pt x="1250886" y="3707711"/>
                </a:cubicBezTo>
                <a:cubicBezTo>
                  <a:pt x="1244997" y="3707571"/>
                  <a:pt x="1240318" y="3705562"/>
                  <a:pt x="1236848" y="3701681"/>
                </a:cubicBezTo>
                <a:cubicBezTo>
                  <a:pt x="1233379" y="3697801"/>
                  <a:pt x="1231604" y="3692887"/>
                  <a:pt x="1231524" y="3686938"/>
                </a:cubicBezTo>
                <a:cubicBezTo>
                  <a:pt x="1231633" y="3680256"/>
                  <a:pt x="1233702" y="3674696"/>
                  <a:pt x="1237729" y="3670259"/>
                </a:cubicBezTo>
                <a:cubicBezTo>
                  <a:pt x="1241755" y="3665821"/>
                  <a:pt x="1247080" y="3663518"/>
                  <a:pt x="1253703" y="3663349"/>
                </a:cubicBezTo>
                <a:close/>
                <a:moveTo>
                  <a:pt x="56721" y="3589296"/>
                </a:moveTo>
                <a:lnTo>
                  <a:pt x="39452" y="3680265"/>
                </a:lnTo>
                <a:cubicBezTo>
                  <a:pt x="43196" y="3680786"/>
                  <a:pt x="47161" y="3681154"/>
                  <a:pt x="51346" y="3681367"/>
                </a:cubicBezTo>
                <a:cubicBezTo>
                  <a:pt x="55531" y="3681580"/>
                  <a:pt x="59672" y="3681683"/>
                  <a:pt x="63769" y="3681675"/>
                </a:cubicBezTo>
                <a:cubicBezTo>
                  <a:pt x="75469" y="3681847"/>
                  <a:pt x="86372" y="3680210"/>
                  <a:pt x="96479" y="3676765"/>
                </a:cubicBezTo>
                <a:cubicBezTo>
                  <a:pt x="106586" y="3673320"/>
                  <a:pt x="114775" y="3667739"/>
                  <a:pt x="121045" y="3660024"/>
                </a:cubicBezTo>
                <a:cubicBezTo>
                  <a:pt x="127314" y="3652308"/>
                  <a:pt x="130542" y="3642131"/>
                  <a:pt x="130730" y="3629492"/>
                </a:cubicBezTo>
                <a:cubicBezTo>
                  <a:pt x="130304" y="3615631"/>
                  <a:pt x="125252" y="3605450"/>
                  <a:pt x="115575" y="3598948"/>
                </a:cubicBezTo>
                <a:cubicBezTo>
                  <a:pt x="105898" y="3592447"/>
                  <a:pt x="94151" y="3589230"/>
                  <a:pt x="80333" y="3589296"/>
                </a:cubicBezTo>
                <a:close/>
                <a:moveTo>
                  <a:pt x="353000" y="3552291"/>
                </a:moveTo>
                <a:cubicBezTo>
                  <a:pt x="338932" y="3552864"/>
                  <a:pt x="327046" y="3558508"/>
                  <a:pt x="317342" y="3569221"/>
                </a:cubicBezTo>
                <a:cubicBezTo>
                  <a:pt x="307638" y="3579935"/>
                  <a:pt x="300953" y="3592280"/>
                  <a:pt x="297287" y="3606256"/>
                </a:cubicBezTo>
                <a:cubicBezTo>
                  <a:pt x="320751" y="3606726"/>
                  <a:pt x="340115" y="3604727"/>
                  <a:pt x="355380" y="3600260"/>
                </a:cubicBezTo>
                <a:cubicBezTo>
                  <a:pt x="370646" y="3595792"/>
                  <a:pt x="378550" y="3587092"/>
                  <a:pt x="379094" y="3574159"/>
                </a:cubicBezTo>
                <a:cubicBezTo>
                  <a:pt x="378976" y="3567076"/>
                  <a:pt x="376567" y="3561667"/>
                  <a:pt x="371865" y="3557935"/>
                </a:cubicBezTo>
                <a:cubicBezTo>
                  <a:pt x="367164" y="3554202"/>
                  <a:pt x="360875" y="3552321"/>
                  <a:pt x="353000" y="3552291"/>
                </a:cubicBezTo>
                <a:close/>
                <a:moveTo>
                  <a:pt x="1082587" y="3533305"/>
                </a:moveTo>
                <a:lnTo>
                  <a:pt x="1111839" y="3533305"/>
                </a:lnTo>
                <a:lnTo>
                  <a:pt x="1093855" y="3628459"/>
                </a:lnTo>
                <a:cubicBezTo>
                  <a:pt x="1092797" y="3633202"/>
                  <a:pt x="1092003" y="3637637"/>
                  <a:pt x="1091475" y="3641763"/>
                </a:cubicBezTo>
                <a:cubicBezTo>
                  <a:pt x="1090945" y="3645889"/>
                  <a:pt x="1090681" y="3649796"/>
                  <a:pt x="1090681" y="3653481"/>
                </a:cubicBezTo>
                <a:cubicBezTo>
                  <a:pt x="1090571" y="3662424"/>
                  <a:pt x="1092643" y="3669561"/>
                  <a:pt x="1096896" y="3674891"/>
                </a:cubicBezTo>
                <a:cubicBezTo>
                  <a:pt x="1101149" y="3680222"/>
                  <a:pt x="1108246" y="3682953"/>
                  <a:pt x="1118185" y="3683085"/>
                </a:cubicBezTo>
                <a:cubicBezTo>
                  <a:pt x="1129308" y="3682843"/>
                  <a:pt x="1140297" y="3677160"/>
                  <a:pt x="1151154" y="3666037"/>
                </a:cubicBezTo>
                <a:cubicBezTo>
                  <a:pt x="1162011" y="3654913"/>
                  <a:pt x="1169473" y="3639803"/>
                  <a:pt x="1173539" y="3620706"/>
                </a:cubicBezTo>
                <a:lnTo>
                  <a:pt x="1190071" y="3533305"/>
                </a:lnTo>
                <a:lnTo>
                  <a:pt x="1219316" y="3533305"/>
                </a:lnTo>
                <a:lnTo>
                  <a:pt x="1196408" y="3654155"/>
                </a:lnTo>
                <a:cubicBezTo>
                  <a:pt x="1194654" y="3663668"/>
                  <a:pt x="1193143" y="3672565"/>
                  <a:pt x="1191875" y="3680844"/>
                </a:cubicBezTo>
                <a:cubicBezTo>
                  <a:pt x="1190606" y="3689124"/>
                  <a:pt x="1189536" y="3696788"/>
                  <a:pt x="1188664" y="3703834"/>
                </a:cubicBezTo>
                <a:lnTo>
                  <a:pt x="1162263" y="3703834"/>
                </a:lnTo>
                <a:lnTo>
                  <a:pt x="1166847" y="3671807"/>
                </a:lnTo>
                <a:lnTo>
                  <a:pt x="1166141" y="3671807"/>
                </a:lnTo>
                <a:cubicBezTo>
                  <a:pt x="1158406" y="3683009"/>
                  <a:pt x="1149282" y="3691765"/>
                  <a:pt x="1138769" y="3698078"/>
                </a:cubicBezTo>
                <a:cubicBezTo>
                  <a:pt x="1128257" y="3704390"/>
                  <a:pt x="1117281" y="3707601"/>
                  <a:pt x="1105844" y="3707711"/>
                </a:cubicBezTo>
                <a:cubicBezTo>
                  <a:pt x="1094421" y="3708078"/>
                  <a:pt x="1084236" y="3704705"/>
                  <a:pt x="1075289" y="3697591"/>
                </a:cubicBezTo>
                <a:cubicBezTo>
                  <a:pt x="1066342" y="3690477"/>
                  <a:pt x="1061619" y="3677419"/>
                  <a:pt x="1061122" y="3658415"/>
                </a:cubicBezTo>
                <a:cubicBezTo>
                  <a:pt x="1061122" y="3654385"/>
                  <a:pt x="1061385" y="3650023"/>
                  <a:pt x="1061913" y="3645332"/>
                </a:cubicBezTo>
                <a:cubicBezTo>
                  <a:pt x="1062441" y="3640640"/>
                  <a:pt x="1063233" y="3635486"/>
                  <a:pt x="1064289" y="3629869"/>
                </a:cubicBezTo>
                <a:close/>
                <a:moveTo>
                  <a:pt x="219017" y="3533305"/>
                </a:moveTo>
                <a:lnTo>
                  <a:pt x="248239" y="3533305"/>
                </a:lnTo>
                <a:lnTo>
                  <a:pt x="215493" y="3703834"/>
                </a:lnTo>
                <a:lnTo>
                  <a:pt x="186241" y="3703834"/>
                </a:lnTo>
                <a:close/>
                <a:moveTo>
                  <a:pt x="541019" y="3529428"/>
                </a:moveTo>
                <a:cubicBezTo>
                  <a:pt x="551761" y="3529163"/>
                  <a:pt x="561532" y="3532595"/>
                  <a:pt x="570332" y="3539723"/>
                </a:cubicBezTo>
                <a:cubicBezTo>
                  <a:pt x="579132" y="3546851"/>
                  <a:pt x="583796" y="3559264"/>
                  <a:pt x="584323" y="3576961"/>
                </a:cubicBezTo>
                <a:cubicBezTo>
                  <a:pt x="584301" y="3580772"/>
                  <a:pt x="583993" y="3585133"/>
                  <a:pt x="583399" y="3590045"/>
                </a:cubicBezTo>
                <a:cubicBezTo>
                  <a:pt x="582805" y="3594957"/>
                  <a:pt x="582058" y="3599759"/>
                  <a:pt x="581156" y="3604450"/>
                </a:cubicBezTo>
                <a:lnTo>
                  <a:pt x="562152" y="3703834"/>
                </a:lnTo>
                <a:lnTo>
                  <a:pt x="532913" y="3703834"/>
                </a:lnTo>
                <a:lnTo>
                  <a:pt x="551591" y="3605508"/>
                </a:lnTo>
                <a:cubicBezTo>
                  <a:pt x="552311" y="3602108"/>
                  <a:pt x="552898" y="3598510"/>
                  <a:pt x="553354" y="3594714"/>
                </a:cubicBezTo>
                <a:cubicBezTo>
                  <a:pt x="553809" y="3590919"/>
                  <a:pt x="554044" y="3587233"/>
                  <a:pt x="554058" y="3583657"/>
                </a:cubicBezTo>
                <a:cubicBezTo>
                  <a:pt x="554198" y="3574854"/>
                  <a:pt x="552245" y="3567703"/>
                  <a:pt x="548199" y="3562203"/>
                </a:cubicBezTo>
                <a:cubicBezTo>
                  <a:pt x="544154" y="3556704"/>
                  <a:pt x="537179" y="3553870"/>
                  <a:pt x="527274" y="3553701"/>
                </a:cubicBezTo>
                <a:cubicBezTo>
                  <a:pt x="520154" y="3553749"/>
                  <a:pt x="512622" y="3556433"/>
                  <a:pt x="504680" y="3561755"/>
                </a:cubicBezTo>
                <a:cubicBezTo>
                  <a:pt x="496737" y="3567076"/>
                  <a:pt x="489519" y="3574746"/>
                  <a:pt x="483025" y="3584767"/>
                </a:cubicBezTo>
                <a:cubicBezTo>
                  <a:pt x="476532" y="3594787"/>
                  <a:pt x="471898" y="3606869"/>
                  <a:pt x="469124" y="3621014"/>
                </a:cubicBezTo>
                <a:lnTo>
                  <a:pt x="453617" y="3703834"/>
                </a:lnTo>
                <a:lnTo>
                  <a:pt x="424366" y="3703834"/>
                </a:lnTo>
                <a:lnTo>
                  <a:pt x="447274" y="3582984"/>
                </a:lnTo>
                <a:cubicBezTo>
                  <a:pt x="449175" y="3573471"/>
                  <a:pt x="450747" y="3564574"/>
                  <a:pt x="451987" y="3556294"/>
                </a:cubicBezTo>
                <a:cubicBezTo>
                  <a:pt x="453228" y="3548015"/>
                  <a:pt x="454359" y="3540351"/>
                  <a:pt x="455380" y="3533305"/>
                </a:cubicBezTo>
                <a:lnTo>
                  <a:pt x="481459" y="3533305"/>
                </a:lnTo>
                <a:lnTo>
                  <a:pt x="477230" y="3566741"/>
                </a:lnTo>
                <a:lnTo>
                  <a:pt x="477935" y="3566741"/>
                </a:lnTo>
                <a:cubicBezTo>
                  <a:pt x="485629" y="3554710"/>
                  <a:pt x="494910" y="3545498"/>
                  <a:pt x="505776" y="3539105"/>
                </a:cubicBezTo>
                <a:cubicBezTo>
                  <a:pt x="516643" y="3532712"/>
                  <a:pt x="528390" y="3529486"/>
                  <a:pt x="541019" y="3529428"/>
                </a:cubicBezTo>
                <a:close/>
                <a:moveTo>
                  <a:pt x="357231" y="3529428"/>
                </a:moveTo>
                <a:cubicBezTo>
                  <a:pt x="373498" y="3529727"/>
                  <a:pt x="385886" y="3533965"/>
                  <a:pt x="394395" y="3542142"/>
                </a:cubicBezTo>
                <a:cubicBezTo>
                  <a:pt x="402903" y="3550319"/>
                  <a:pt x="407186" y="3560638"/>
                  <a:pt x="407244" y="3573101"/>
                </a:cubicBezTo>
                <a:cubicBezTo>
                  <a:pt x="407011" y="3587900"/>
                  <a:pt x="401880" y="3599421"/>
                  <a:pt x="391849" y="3607663"/>
                </a:cubicBezTo>
                <a:cubicBezTo>
                  <a:pt x="381818" y="3615905"/>
                  <a:pt x="368280" y="3621602"/>
                  <a:pt x="351237" y="3624753"/>
                </a:cubicBezTo>
                <a:cubicBezTo>
                  <a:pt x="334193" y="3627904"/>
                  <a:pt x="315037" y="3629243"/>
                  <a:pt x="293768" y="3628768"/>
                </a:cubicBezTo>
                <a:cubicBezTo>
                  <a:pt x="293057" y="3632787"/>
                  <a:pt x="292983" y="3637975"/>
                  <a:pt x="293548" y="3644331"/>
                </a:cubicBezTo>
                <a:cubicBezTo>
                  <a:pt x="294112" y="3650687"/>
                  <a:pt x="295359" y="3656315"/>
                  <a:pt x="297287" y="3661216"/>
                </a:cubicBezTo>
                <a:cubicBezTo>
                  <a:pt x="300703" y="3668807"/>
                  <a:pt x="305684" y="3674524"/>
                  <a:pt x="312229" y="3678367"/>
                </a:cubicBezTo>
                <a:cubicBezTo>
                  <a:pt x="318775" y="3682210"/>
                  <a:pt x="326488" y="3684135"/>
                  <a:pt x="335370" y="3684142"/>
                </a:cubicBezTo>
                <a:cubicBezTo>
                  <a:pt x="345412" y="3683995"/>
                  <a:pt x="354242" y="3682702"/>
                  <a:pt x="361859" y="3680263"/>
                </a:cubicBezTo>
                <a:cubicBezTo>
                  <a:pt x="369476" y="3677823"/>
                  <a:pt x="375925" y="3675119"/>
                  <a:pt x="381205" y="3672150"/>
                </a:cubicBezTo>
                <a:lnTo>
                  <a:pt x="385428" y="3693991"/>
                </a:lnTo>
                <a:cubicBezTo>
                  <a:pt x="378962" y="3697780"/>
                  <a:pt x="370841" y="3700931"/>
                  <a:pt x="361064" y="3703445"/>
                </a:cubicBezTo>
                <a:cubicBezTo>
                  <a:pt x="351288" y="3705959"/>
                  <a:pt x="340607" y="3707263"/>
                  <a:pt x="329022" y="3707358"/>
                </a:cubicBezTo>
                <a:cubicBezTo>
                  <a:pt x="306586" y="3706869"/>
                  <a:pt x="290144" y="3700192"/>
                  <a:pt x="279697" y="3687329"/>
                </a:cubicBezTo>
                <a:cubicBezTo>
                  <a:pt x="269249" y="3674467"/>
                  <a:pt x="264085" y="3658356"/>
                  <a:pt x="264203" y="3638996"/>
                </a:cubicBezTo>
                <a:cubicBezTo>
                  <a:pt x="264333" y="3621451"/>
                  <a:pt x="268298" y="3604363"/>
                  <a:pt x="276098" y="3587730"/>
                </a:cubicBezTo>
                <a:cubicBezTo>
                  <a:pt x="283898" y="3571098"/>
                  <a:pt x="294754" y="3557323"/>
                  <a:pt x="308665" y="3546405"/>
                </a:cubicBezTo>
                <a:cubicBezTo>
                  <a:pt x="322577" y="3535487"/>
                  <a:pt x="338766" y="3529828"/>
                  <a:pt x="357231" y="3529428"/>
                </a:cubicBezTo>
                <a:close/>
                <a:moveTo>
                  <a:pt x="777400" y="3488502"/>
                </a:moveTo>
                <a:cubicBezTo>
                  <a:pt x="771570" y="3488517"/>
                  <a:pt x="766490" y="3488752"/>
                  <a:pt x="762158" y="3489208"/>
                </a:cubicBezTo>
                <a:cubicBezTo>
                  <a:pt x="757826" y="3489664"/>
                  <a:pt x="754331" y="3490251"/>
                  <a:pt x="751673" y="3490971"/>
                </a:cubicBezTo>
                <a:lnTo>
                  <a:pt x="734052" y="3584053"/>
                </a:lnTo>
                <a:cubicBezTo>
                  <a:pt x="738208" y="3584927"/>
                  <a:pt x="742143" y="3585558"/>
                  <a:pt x="745858" y="3585948"/>
                </a:cubicBezTo>
                <a:cubicBezTo>
                  <a:pt x="749574" y="3586337"/>
                  <a:pt x="753509" y="3586528"/>
                  <a:pt x="757665" y="3586521"/>
                </a:cubicBezTo>
                <a:cubicBezTo>
                  <a:pt x="778032" y="3586175"/>
                  <a:pt x="794214" y="3580607"/>
                  <a:pt x="806211" y="3569817"/>
                </a:cubicBezTo>
                <a:cubicBezTo>
                  <a:pt x="818208" y="3559027"/>
                  <a:pt x="824346" y="3545085"/>
                  <a:pt x="824625" y="3527992"/>
                </a:cubicBezTo>
                <a:cubicBezTo>
                  <a:pt x="824353" y="3514007"/>
                  <a:pt x="819875" y="3503899"/>
                  <a:pt x="811189" y="3497670"/>
                </a:cubicBezTo>
                <a:cubicBezTo>
                  <a:pt x="802503" y="3491441"/>
                  <a:pt x="791240" y="3488385"/>
                  <a:pt x="777400" y="3488502"/>
                </a:cubicBezTo>
                <a:close/>
                <a:moveTo>
                  <a:pt x="100421" y="3487798"/>
                </a:moveTo>
                <a:cubicBezTo>
                  <a:pt x="94914" y="3487812"/>
                  <a:pt x="90069" y="3488047"/>
                  <a:pt x="85884" y="3488503"/>
                </a:cubicBezTo>
                <a:cubicBezTo>
                  <a:pt x="81698" y="3488959"/>
                  <a:pt x="78439" y="3489546"/>
                  <a:pt x="76104" y="3490266"/>
                </a:cubicBezTo>
                <a:lnTo>
                  <a:pt x="61302" y="3567137"/>
                </a:lnTo>
                <a:lnTo>
                  <a:pt x="83152" y="3567137"/>
                </a:lnTo>
                <a:cubicBezTo>
                  <a:pt x="100465" y="3567005"/>
                  <a:pt x="114738" y="3562862"/>
                  <a:pt x="125972" y="3554708"/>
                </a:cubicBezTo>
                <a:cubicBezTo>
                  <a:pt x="137205" y="3546553"/>
                  <a:pt x="143021" y="3535181"/>
                  <a:pt x="143417" y="3520592"/>
                </a:cubicBezTo>
                <a:cubicBezTo>
                  <a:pt x="143233" y="3509198"/>
                  <a:pt x="139283" y="3500867"/>
                  <a:pt x="131567" y="3495600"/>
                </a:cubicBezTo>
                <a:cubicBezTo>
                  <a:pt x="123850" y="3490332"/>
                  <a:pt x="113468" y="3487731"/>
                  <a:pt x="100421" y="3487798"/>
                </a:cubicBezTo>
                <a:close/>
                <a:moveTo>
                  <a:pt x="243663" y="3465991"/>
                </a:moveTo>
                <a:cubicBezTo>
                  <a:pt x="249002" y="3466094"/>
                  <a:pt x="253196" y="3467825"/>
                  <a:pt x="256247" y="3471184"/>
                </a:cubicBezTo>
                <a:cubicBezTo>
                  <a:pt x="259298" y="3474542"/>
                  <a:pt x="260853" y="3478913"/>
                  <a:pt x="260911" y="3484296"/>
                </a:cubicBezTo>
                <a:cubicBezTo>
                  <a:pt x="260640" y="3490200"/>
                  <a:pt x="258718" y="3494937"/>
                  <a:pt x="255147" y="3498509"/>
                </a:cubicBezTo>
                <a:cubicBezTo>
                  <a:pt x="251576" y="3502080"/>
                  <a:pt x="246926" y="3503914"/>
                  <a:pt x="241199" y="3504009"/>
                </a:cubicBezTo>
                <a:cubicBezTo>
                  <a:pt x="236029" y="3503907"/>
                  <a:pt x="231937" y="3502176"/>
                  <a:pt x="228923" y="3498817"/>
                </a:cubicBezTo>
                <a:cubicBezTo>
                  <a:pt x="225909" y="3495458"/>
                  <a:pt x="224369" y="3491087"/>
                  <a:pt x="224303" y="3485704"/>
                </a:cubicBezTo>
                <a:cubicBezTo>
                  <a:pt x="224450" y="3479955"/>
                  <a:pt x="226356" y="3475261"/>
                  <a:pt x="230023" y="3471624"/>
                </a:cubicBezTo>
                <a:cubicBezTo>
                  <a:pt x="233690" y="3467986"/>
                  <a:pt x="238236" y="3466109"/>
                  <a:pt x="243663" y="3465991"/>
                </a:cubicBezTo>
                <a:close/>
                <a:moveTo>
                  <a:pt x="778810" y="3464582"/>
                </a:moveTo>
                <a:cubicBezTo>
                  <a:pt x="790418" y="3464552"/>
                  <a:pt x="801299" y="3466018"/>
                  <a:pt x="811451" y="3468979"/>
                </a:cubicBezTo>
                <a:cubicBezTo>
                  <a:pt x="821604" y="3471940"/>
                  <a:pt x="830100" y="3476571"/>
                  <a:pt x="836942" y="3482874"/>
                </a:cubicBezTo>
                <a:cubicBezTo>
                  <a:pt x="842587" y="3488120"/>
                  <a:pt x="846868" y="3494272"/>
                  <a:pt x="849786" y="3501330"/>
                </a:cubicBezTo>
                <a:cubicBezTo>
                  <a:pt x="852704" y="3508387"/>
                  <a:pt x="854170" y="3516570"/>
                  <a:pt x="854185" y="3525877"/>
                </a:cubicBezTo>
                <a:cubicBezTo>
                  <a:pt x="853965" y="3539370"/>
                  <a:pt x="851150" y="3551431"/>
                  <a:pt x="845739" y="3562060"/>
                </a:cubicBezTo>
                <a:cubicBezTo>
                  <a:pt x="840329" y="3572688"/>
                  <a:pt x="833643" y="3581311"/>
                  <a:pt x="825681" y="3587928"/>
                </a:cubicBezTo>
                <a:cubicBezTo>
                  <a:pt x="816342" y="3595637"/>
                  <a:pt x="805418" y="3601324"/>
                  <a:pt x="792907" y="3604989"/>
                </a:cubicBezTo>
                <a:cubicBezTo>
                  <a:pt x="780396" y="3608653"/>
                  <a:pt x="767356" y="3610471"/>
                  <a:pt x="753788" y="3610441"/>
                </a:cubicBezTo>
                <a:cubicBezTo>
                  <a:pt x="744977" y="3610383"/>
                  <a:pt x="736872" y="3609797"/>
                  <a:pt x="729471" y="3608682"/>
                </a:cubicBezTo>
                <a:lnTo>
                  <a:pt x="711497" y="3703834"/>
                </a:lnTo>
                <a:lnTo>
                  <a:pt x="682598" y="3703834"/>
                </a:lnTo>
                <a:lnTo>
                  <a:pt x="727356" y="3469858"/>
                </a:lnTo>
                <a:cubicBezTo>
                  <a:pt x="734148" y="3468253"/>
                  <a:pt x="741974" y="3466978"/>
                  <a:pt x="750836" y="3466032"/>
                </a:cubicBezTo>
                <a:cubicBezTo>
                  <a:pt x="759698" y="3465087"/>
                  <a:pt x="769023" y="3464603"/>
                  <a:pt x="778810" y="3464582"/>
                </a:cubicBezTo>
                <a:close/>
                <a:moveTo>
                  <a:pt x="101831" y="3464582"/>
                </a:moveTo>
                <a:cubicBezTo>
                  <a:pt x="113953" y="3464567"/>
                  <a:pt x="124510" y="3465915"/>
                  <a:pt x="133502" y="3468627"/>
                </a:cubicBezTo>
                <a:cubicBezTo>
                  <a:pt x="142495" y="3471338"/>
                  <a:pt x="150140" y="3475501"/>
                  <a:pt x="156438" y="3481114"/>
                </a:cubicBezTo>
                <a:cubicBezTo>
                  <a:pt x="161929" y="3485536"/>
                  <a:pt x="166167" y="3490865"/>
                  <a:pt x="169151" y="3497100"/>
                </a:cubicBezTo>
                <a:cubicBezTo>
                  <a:pt x="172135" y="3503336"/>
                  <a:pt x="173645" y="3510343"/>
                  <a:pt x="173681" y="3518123"/>
                </a:cubicBezTo>
                <a:cubicBezTo>
                  <a:pt x="173235" y="3533264"/>
                  <a:pt x="168058" y="3546000"/>
                  <a:pt x="158149" y="3556332"/>
                </a:cubicBezTo>
                <a:cubicBezTo>
                  <a:pt x="148241" y="3566664"/>
                  <a:pt x="136282" y="3573666"/>
                  <a:pt x="122271" y="3577337"/>
                </a:cubicBezTo>
                <a:lnTo>
                  <a:pt x="122271" y="3578041"/>
                </a:lnTo>
                <a:cubicBezTo>
                  <a:pt x="133319" y="3581228"/>
                  <a:pt x="142560" y="3587260"/>
                  <a:pt x="149996" y="3596136"/>
                </a:cubicBezTo>
                <a:cubicBezTo>
                  <a:pt x="157431" y="3605011"/>
                  <a:pt x="161215" y="3616600"/>
                  <a:pt x="161347" y="3630902"/>
                </a:cubicBezTo>
                <a:cubicBezTo>
                  <a:pt x="161127" y="3643111"/>
                  <a:pt x="158311" y="3653865"/>
                  <a:pt x="152901" y="3663163"/>
                </a:cubicBezTo>
                <a:cubicBezTo>
                  <a:pt x="147490" y="3672462"/>
                  <a:pt x="140803" y="3680039"/>
                  <a:pt x="132841" y="3685897"/>
                </a:cubicBezTo>
                <a:cubicBezTo>
                  <a:pt x="123474" y="3692859"/>
                  <a:pt x="112344" y="3697842"/>
                  <a:pt x="99452" y="3700847"/>
                </a:cubicBezTo>
                <a:cubicBezTo>
                  <a:pt x="86559" y="3703851"/>
                  <a:pt x="72080" y="3705317"/>
                  <a:pt x="56016" y="3705244"/>
                </a:cubicBezTo>
                <a:cubicBezTo>
                  <a:pt x="45722" y="3705244"/>
                  <a:pt x="36353" y="3704980"/>
                  <a:pt x="27910" y="3704452"/>
                </a:cubicBezTo>
                <a:cubicBezTo>
                  <a:pt x="19466" y="3703925"/>
                  <a:pt x="12388" y="3703133"/>
                  <a:pt x="6676" y="3702078"/>
                </a:cubicBezTo>
                <a:lnTo>
                  <a:pt x="50729" y="3469506"/>
                </a:lnTo>
                <a:cubicBezTo>
                  <a:pt x="57969" y="3468070"/>
                  <a:pt x="65869" y="3466897"/>
                  <a:pt x="74430" y="3465989"/>
                </a:cubicBezTo>
                <a:cubicBezTo>
                  <a:pt x="82991" y="3465080"/>
                  <a:pt x="92124" y="3464611"/>
                  <a:pt x="101831" y="3464582"/>
                </a:cubicBezTo>
                <a:close/>
                <a:moveTo>
                  <a:pt x="356879" y="3462115"/>
                </a:moveTo>
                <a:lnTo>
                  <a:pt x="377683" y="3462115"/>
                </a:lnTo>
                <a:lnTo>
                  <a:pt x="401966" y="3512467"/>
                </a:lnTo>
                <a:lnTo>
                  <a:pt x="380150" y="3512467"/>
                </a:lnTo>
                <a:lnTo>
                  <a:pt x="364989" y="3480072"/>
                </a:lnTo>
                <a:lnTo>
                  <a:pt x="364284" y="3480072"/>
                </a:lnTo>
                <a:lnTo>
                  <a:pt x="339601" y="3512467"/>
                </a:lnTo>
                <a:lnTo>
                  <a:pt x="315976" y="3512467"/>
                </a:lnTo>
                <a:close/>
                <a:moveTo>
                  <a:pt x="910093" y="3453656"/>
                </a:moveTo>
                <a:lnTo>
                  <a:pt x="939344" y="3453656"/>
                </a:lnTo>
                <a:lnTo>
                  <a:pt x="918199" y="3563569"/>
                </a:lnTo>
                <a:lnTo>
                  <a:pt x="918904" y="3563569"/>
                </a:lnTo>
                <a:cubicBezTo>
                  <a:pt x="926158" y="3553058"/>
                  <a:pt x="934910" y="3544771"/>
                  <a:pt x="945159" y="3538709"/>
                </a:cubicBezTo>
                <a:cubicBezTo>
                  <a:pt x="955409" y="3532646"/>
                  <a:pt x="966980" y="3529552"/>
                  <a:pt x="979873" y="3529428"/>
                </a:cubicBezTo>
                <a:cubicBezTo>
                  <a:pt x="990109" y="3529222"/>
                  <a:pt x="999572" y="3532624"/>
                  <a:pt x="1008261" y="3539634"/>
                </a:cubicBezTo>
                <a:cubicBezTo>
                  <a:pt x="1016951" y="3546645"/>
                  <a:pt x="1021571" y="3558500"/>
                  <a:pt x="1022120" y="3575199"/>
                </a:cubicBezTo>
                <a:cubicBezTo>
                  <a:pt x="1022113" y="3579861"/>
                  <a:pt x="1021864" y="3584722"/>
                  <a:pt x="1021372" y="3589780"/>
                </a:cubicBezTo>
                <a:cubicBezTo>
                  <a:pt x="1020881" y="3594839"/>
                  <a:pt x="1020192" y="3599612"/>
                  <a:pt x="1019305" y="3604098"/>
                </a:cubicBezTo>
                <a:lnTo>
                  <a:pt x="1000302" y="3703834"/>
                </a:lnTo>
                <a:lnTo>
                  <a:pt x="971063" y="3703834"/>
                </a:lnTo>
                <a:lnTo>
                  <a:pt x="990093" y="3605508"/>
                </a:lnTo>
                <a:cubicBezTo>
                  <a:pt x="990644" y="3602343"/>
                  <a:pt x="991129" y="3598804"/>
                  <a:pt x="991547" y="3594891"/>
                </a:cubicBezTo>
                <a:cubicBezTo>
                  <a:pt x="991966" y="3590977"/>
                  <a:pt x="992186" y="3586645"/>
                  <a:pt x="992208" y="3581895"/>
                </a:cubicBezTo>
                <a:cubicBezTo>
                  <a:pt x="992296" y="3573782"/>
                  <a:pt x="990270" y="3567100"/>
                  <a:pt x="986129" y="3561851"/>
                </a:cubicBezTo>
                <a:cubicBezTo>
                  <a:pt x="981988" y="3556601"/>
                  <a:pt x="975204" y="3553885"/>
                  <a:pt x="965776" y="3553701"/>
                </a:cubicBezTo>
                <a:cubicBezTo>
                  <a:pt x="953926" y="3554002"/>
                  <a:pt x="942296" y="3560008"/>
                  <a:pt x="930886" y="3571719"/>
                </a:cubicBezTo>
                <a:cubicBezTo>
                  <a:pt x="919476" y="3583430"/>
                  <a:pt x="911723" y="3599039"/>
                  <a:pt x="907626" y="3618547"/>
                </a:cubicBezTo>
                <a:lnTo>
                  <a:pt x="891767" y="3703834"/>
                </a:lnTo>
                <a:lnTo>
                  <a:pt x="862516" y="3703834"/>
                </a:lnTo>
                <a:close/>
                <a:moveTo>
                  <a:pt x="1166847" y="3449427"/>
                </a:moveTo>
                <a:cubicBezTo>
                  <a:pt x="1175029" y="3449595"/>
                  <a:pt x="1181451" y="3451896"/>
                  <a:pt x="1186113" y="3456329"/>
                </a:cubicBezTo>
                <a:cubicBezTo>
                  <a:pt x="1190774" y="3460762"/>
                  <a:pt x="1193149" y="3466318"/>
                  <a:pt x="1193237" y="3472999"/>
                </a:cubicBezTo>
                <a:cubicBezTo>
                  <a:pt x="1193039" y="3480127"/>
                  <a:pt x="1191128" y="3485974"/>
                  <a:pt x="1187504" y="3490541"/>
                </a:cubicBezTo>
                <a:cubicBezTo>
                  <a:pt x="1183879" y="3495108"/>
                  <a:pt x="1179727" y="3499362"/>
                  <a:pt x="1175045" y="3503302"/>
                </a:cubicBezTo>
                <a:cubicBezTo>
                  <a:pt x="1170363" y="3507242"/>
                  <a:pt x="1166337" y="3511836"/>
                  <a:pt x="1162968" y="3517082"/>
                </a:cubicBezTo>
                <a:lnTo>
                  <a:pt x="1146395" y="3512145"/>
                </a:lnTo>
                <a:cubicBezTo>
                  <a:pt x="1148578" y="3507210"/>
                  <a:pt x="1151539" y="3503052"/>
                  <a:pt x="1155276" y="3499671"/>
                </a:cubicBezTo>
                <a:cubicBezTo>
                  <a:pt x="1159013" y="3496290"/>
                  <a:pt x="1162418" y="3492968"/>
                  <a:pt x="1165489" y="3489705"/>
                </a:cubicBezTo>
                <a:cubicBezTo>
                  <a:pt x="1168560" y="3486442"/>
                  <a:pt x="1170188" y="3482519"/>
                  <a:pt x="1170373" y="3477937"/>
                </a:cubicBezTo>
                <a:cubicBezTo>
                  <a:pt x="1170322" y="3474704"/>
                  <a:pt x="1169367" y="3472088"/>
                  <a:pt x="1167508" y="3470090"/>
                </a:cubicBezTo>
                <a:cubicBezTo>
                  <a:pt x="1165649" y="3468092"/>
                  <a:pt x="1163196" y="3467063"/>
                  <a:pt x="1160147" y="3467004"/>
                </a:cubicBezTo>
                <a:cubicBezTo>
                  <a:pt x="1155923" y="3467151"/>
                  <a:pt x="1152206" y="3468533"/>
                  <a:pt x="1148995" y="3471148"/>
                </a:cubicBezTo>
                <a:cubicBezTo>
                  <a:pt x="1145785" y="3473763"/>
                  <a:pt x="1143037" y="3476732"/>
                  <a:pt x="1140753" y="3480053"/>
                </a:cubicBezTo>
                <a:lnTo>
                  <a:pt x="1129469" y="3472647"/>
                </a:lnTo>
                <a:cubicBezTo>
                  <a:pt x="1133297" y="3466135"/>
                  <a:pt x="1138248" y="3460681"/>
                  <a:pt x="1144323" y="3456284"/>
                </a:cubicBezTo>
                <a:cubicBezTo>
                  <a:pt x="1150398" y="3451889"/>
                  <a:pt x="1157906" y="3449603"/>
                  <a:pt x="1166847" y="3449427"/>
                </a:cubicBezTo>
                <a:close/>
                <a:moveTo>
                  <a:pt x="10900721" y="3303447"/>
                </a:moveTo>
                <a:cubicBezTo>
                  <a:pt x="10905752" y="3303579"/>
                  <a:pt x="10909857" y="3305339"/>
                  <a:pt x="10913041" y="3308727"/>
                </a:cubicBezTo>
                <a:cubicBezTo>
                  <a:pt x="10916223" y="3312115"/>
                  <a:pt x="10917866" y="3316339"/>
                  <a:pt x="10917969" y="3321399"/>
                </a:cubicBezTo>
                <a:cubicBezTo>
                  <a:pt x="10917887" y="3326474"/>
                  <a:pt x="10916290" y="3330756"/>
                  <a:pt x="10913172" y="3334247"/>
                </a:cubicBezTo>
                <a:cubicBezTo>
                  <a:pt x="10910056" y="3337738"/>
                  <a:pt x="10905905" y="3339556"/>
                  <a:pt x="10900721" y="3339703"/>
                </a:cubicBezTo>
                <a:cubicBezTo>
                  <a:pt x="10895354" y="3339556"/>
                  <a:pt x="10891041" y="3337738"/>
                  <a:pt x="10887785" y="3334247"/>
                </a:cubicBezTo>
                <a:cubicBezTo>
                  <a:pt x="10884530" y="3330756"/>
                  <a:pt x="10882858" y="3326474"/>
                  <a:pt x="10882769" y="3321399"/>
                </a:cubicBezTo>
                <a:cubicBezTo>
                  <a:pt x="10882880" y="3316339"/>
                  <a:pt x="10884596" y="3312115"/>
                  <a:pt x="10887918" y="3308727"/>
                </a:cubicBezTo>
                <a:cubicBezTo>
                  <a:pt x="10891240" y="3305339"/>
                  <a:pt x="10895507" y="3303579"/>
                  <a:pt x="10900721" y="3303447"/>
                </a:cubicBezTo>
                <a:close/>
                <a:moveTo>
                  <a:pt x="10016001" y="3303447"/>
                </a:moveTo>
                <a:cubicBezTo>
                  <a:pt x="10021031" y="3303579"/>
                  <a:pt x="10025138" y="3305339"/>
                  <a:pt x="10028320" y="3308727"/>
                </a:cubicBezTo>
                <a:cubicBezTo>
                  <a:pt x="10031503" y="3312115"/>
                  <a:pt x="10033146" y="3316339"/>
                  <a:pt x="10033248" y="3321399"/>
                </a:cubicBezTo>
                <a:cubicBezTo>
                  <a:pt x="10033168" y="3326474"/>
                  <a:pt x="10031569" y="3330756"/>
                  <a:pt x="10028452" y="3334247"/>
                </a:cubicBezTo>
                <a:cubicBezTo>
                  <a:pt x="10025336" y="3337738"/>
                  <a:pt x="10021185" y="3339556"/>
                  <a:pt x="10016001" y="3339703"/>
                </a:cubicBezTo>
                <a:cubicBezTo>
                  <a:pt x="10010787" y="3339556"/>
                  <a:pt x="10006519" y="3337738"/>
                  <a:pt x="10003198" y="3334247"/>
                </a:cubicBezTo>
                <a:cubicBezTo>
                  <a:pt x="9999876" y="3330756"/>
                  <a:pt x="9998160" y="3326474"/>
                  <a:pt x="9998050" y="3321399"/>
                </a:cubicBezTo>
                <a:cubicBezTo>
                  <a:pt x="9998182" y="3316339"/>
                  <a:pt x="9999942" y="3312115"/>
                  <a:pt x="10003329" y="3308727"/>
                </a:cubicBezTo>
                <a:cubicBezTo>
                  <a:pt x="10006717" y="3305339"/>
                  <a:pt x="10010941" y="3303579"/>
                  <a:pt x="10016001" y="3303447"/>
                </a:cubicBezTo>
                <a:close/>
                <a:moveTo>
                  <a:pt x="7659040" y="3303447"/>
                </a:moveTo>
                <a:cubicBezTo>
                  <a:pt x="7664070" y="3303579"/>
                  <a:pt x="7668177" y="3305339"/>
                  <a:pt x="7671359" y="3308727"/>
                </a:cubicBezTo>
                <a:cubicBezTo>
                  <a:pt x="7674542" y="3312115"/>
                  <a:pt x="7676185" y="3316339"/>
                  <a:pt x="7676287" y="3321399"/>
                </a:cubicBezTo>
                <a:cubicBezTo>
                  <a:pt x="7676214" y="3326474"/>
                  <a:pt x="7674600" y="3330756"/>
                  <a:pt x="7671447" y="3334247"/>
                </a:cubicBezTo>
                <a:cubicBezTo>
                  <a:pt x="7668294" y="3337738"/>
                  <a:pt x="7664041" y="3339556"/>
                  <a:pt x="7658688" y="3339703"/>
                </a:cubicBezTo>
                <a:cubicBezTo>
                  <a:pt x="7653489" y="3339556"/>
                  <a:pt x="7649280" y="3337738"/>
                  <a:pt x="7646060" y="3334247"/>
                </a:cubicBezTo>
                <a:cubicBezTo>
                  <a:pt x="7642841" y="3330756"/>
                  <a:pt x="7641184" y="3326474"/>
                  <a:pt x="7641089" y="3321399"/>
                </a:cubicBezTo>
                <a:cubicBezTo>
                  <a:pt x="7641198" y="3316339"/>
                  <a:pt x="7642915" y="3312115"/>
                  <a:pt x="7646236" y="3308727"/>
                </a:cubicBezTo>
                <a:cubicBezTo>
                  <a:pt x="7649558" y="3305339"/>
                  <a:pt x="7653826" y="3303579"/>
                  <a:pt x="7659040" y="3303447"/>
                </a:cubicBezTo>
                <a:close/>
                <a:moveTo>
                  <a:pt x="5663076" y="3303447"/>
                </a:moveTo>
                <a:cubicBezTo>
                  <a:pt x="5668107" y="3303579"/>
                  <a:pt x="5672213" y="3305339"/>
                  <a:pt x="5675396" y="3308727"/>
                </a:cubicBezTo>
                <a:cubicBezTo>
                  <a:pt x="5678578" y="3312115"/>
                  <a:pt x="5680221" y="3316339"/>
                  <a:pt x="5680323" y="3321399"/>
                </a:cubicBezTo>
                <a:cubicBezTo>
                  <a:pt x="5680243" y="3326474"/>
                  <a:pt x="5678644" y="3330756"/>
                  <a:pt x="5675528" y="3334247"/>
                </a:cubicBezTo>
                <a:cubicBezTo>
                  <a:pt x="5672411" y="3337738"/>
                  <a:pt x="5668261" y="3339556"/>
                  <a:pt x="5663076" y="3339703"/>
                </a:cubicBezTo>
                <a:cubicBezTo>
                  <a:pt x="5657863" y="3339556"/>
                  <a:pt x="5653595" y="3337738"/>
                  <a:pt x="5650273" y="3334247"/>
                </a:cubicBezTo>
                <a:cubicBezTo>
                  <a:pt x="5646951" y="3330756"/>
                  <a:pt x="5645235" y="3326474"/>
                  <a:pt x="5645125" y="3321399"/>
                </a:cubicBezTo>
                <a:cubicBezTo>
                  <a:pt x="5645257" y="3316339"/>
                  <a:pt x="5647017" y="3312115"/>
                  <a:pt x="5650405" y="3308727"/>
                </a:cubicBezTo>
                <a:cubicBezTo>
                  <a:pt x="5653792" y="3305339"/>
                  <a:pt x="5658017" y="3303579"/>
                  <a:pt x="5663076" y="3303447"/>
                </a:cubicBezTo>
                <a:close/>
                <a:moveTo>
                  <a:pt x="4200408" y="3303447"/>
                </a:moveTo>
                <a:cubicBezTo>
                  <a:pt x="4205438" y="3303579"/>
                  <a:pt x="4209545" y="3305339"/>
                  <a:pt x="4212727" y="3308727"/>
                </a:cubicBezTo>
                <a:cubicBezTo>
                  <a:pt x="4215910" y="3312115"/>
                  <a:pt x="4217553" y="3316339"/>
                  <a:pt x="4217655" y="3321399"/>
                </a:cubicBezTo>
                <a:cubicBezTo>
                  <a:pt x="4217575" y="3326474"/>
                  <a:pt x="4215976" y="3330756"/>
                  <a:pt x="4212859" y="3334247"/>
                </a:cubicBezTo>
                <a:cubicBezTo>
                  <a:pt x="4209742" y="3337738"/>
                  <a:pt x="4205593" y="3339556"/>
                  <a:pt x="4200408" y="3339703"/>
                </a:cubicBezTo>
                <a:cubicBezTo>
                  <a:pt x="4195040" y="3339556"/>
                  <a:pt x="4190728" y="3337738"/>
                  <a:pt x="4187472" y="3334247"/>
                </a:cubicBezTo>
                <a:cubicBezTo>
                  <a:pt x="4184217" y="3330756"/>
                  <a:pt x="4182544" y="3326474"/>
                  <a:pt x="4182457" y="3321399"/>
                </a:cubicBezTo>
                <a:cubicBezTo>
                  <a:pt x="4182588" y="3316339"/>
                  <a:pt x="4184348" y="3312115"/>
                  <a:pt x="4187736" y="3308727"/>
                </a:cubicBezTo>
                <a:cubicBezTo>
                  <a:pt x="4191124" y="3305339"/>
                  <a:pt x="4195348" y="3303579"/>
                  <a:pt x="4200408" y="3303447"/>
                </a:cubicBezTo>
                <a:close/>
                <a:moveTo>
                  <a:pt x="5574797" y="3125076"/>
                </a:moveTo>
                <a:cubicBezTo>
                  <a:pt x="5561722" y="3125326"/>
                  <a:pt x="5549616" y="3131349"/>
                  <a:pt x="5538481" y="3143144"/>
                </a:cubicBezTo>
                <a:cubicBezTo>
                  <a:pt x="5527345" y="3154940"/>
                  <a:pt x="5519471" y="3171009"/>
                  <a:pt x="5514858" y="3191354"/>
                </a:cubicBezTo>
                <a:lnTo>
                  <a:pt x="5510980" y="3209334"/>
                </a:lnTo>
                <a:cubicBezTo>
                  <a:pt x="5510252" y="3212147"/>
                  <a:pt x="5509680" y="3215334"/>
                  <a:pt x="5509261" y="3218897"/>
                </a:cubicBezTo>
                <a:cubicBezTo>
                  <a:pt x="5508843" y="3222459"/>
                  <a:pt x="5508710" y="3226440"/>
                  <a:pt x="5508864" y="3230839"/>
                </a:cubicBezTo>
                <a:cubicBezTo>
                  <a:pt x="5508864" y="3238992"/>
                  <a:pt x="5511156" y="3245249"/>
                  <a:pt x="5515739" y="3249612"/>
                </a:cubicBezTo>
                <a:cubicBezTo>
                  <a:pt x="5520323" y="3253975"/>
                  <a:pt x="5527198" y="3256178"/>
                  <a:pt x="5536365" y="3256222"/>
                </a:cubicBezTo>
                <a:cubicBezTo>
                  <a:pt x="5551115" y="3255807"/>
                  <a:pt x="5563769" y="3250801"/>
                  <a:pt x="5574326" y="3241206"/>
                </a:cubicBezTo>
                <a:cubicBezTo>
                  <a:pt x="5584884" y="3231612"/>
                  <a:pt x="5592994" y="3219921"/>
                  <a:pt x="5598655" y="3206135"/>
                </a:cubicBezTo>
                <a:cubicBezTo>
                  <a:pt x="5604316" y="3192349"/>
                  <a:pt x="5607175" y="3178961"/>
                  <a:pt x="5607235" y="3165971"/>
                </a:cubicBezTo>
                <a:cubicBezTo>
                  <a:pt x="5607337" y="3155013"/>
                  <a:pt x="5604840" y="3145553"/>
                  <a:pt x="5599742" y="3137591"/>
                </a:cubicBezTo>
                <a:cubicBezTo>
                  <a:pt x="5594644" y="3129630"/>
                  <a:pt x="5586329" y="3125458"/>
                  <a:pt x="5574797" y="3125076"/>
                </a:cubicBezTo>
                <a:close/>
                <a:moveTo>
                  <a:pt x="2602668" y="3125076"/>
                </a:moveTo>
                <a:cubicBezTo>
                  <a:pt x="2590671" y="3125186"/>
                  <a:pt x="2578806" y="3131576"/>
                  <a:pt x="2567072" y="3144248"/>
                </a:cubicBezTo>
                <a:cubicBezTo>
                  <a:pt x="2555340" y="3156920"/>
                  <a:pt x="2546999" y="3175213"/>
                  <a:pt x="2542051" y="3199129"/>
                </a:cubicBezTo>
                <a:lnTo>
                  <a:pt x="2533592" y="3246703"/>
                </a:lnTo>
                <a:cubicBezTo>
                  <a:pt x="2537323" y="3249722"/>
                  <a:pt x="2541934" y="3252058"/>
                  <a:pt x="2547425" y="3253710"/>
                </a:cubicBezTo>
                <a:cubicBezTo>
                  <a:pt x="2552917" y="3255363"/>
                  <a:pt x="2559114" y="3256200"/>
                  <a:pt x="2566015" y="3256222"/>
                </a:cubicBezTo>
                <a:cubicBezTo>
                  <a:pt x="2578744" y="3255920"/>
                  <a:pt x="2590330" y="3251315"/>
                  <a:pt x="2600775" y="3242408"/>
                </a:cubicBezTo>
                <a:cubicBezTo>
                  <a:pt x="2611219" y="3233501"/>
                  <a:pt x="2619569" y="3222106"/>
                  <a:pt x="2625824" y="3208224"/>
                </a:cubicBezTo>
                <a:cubicBezTo>
                  <a:pt x="2632078" y="3194342"/>
                  <a:pt x="2635284" y="3179788"/>
                  <a:pt x="2635443" y="3164561"/>
                </a:cubicBezTo>
                <a:cubicBezTo>
                  <a:pt x="2635620" y="3155050"/>
                  <a:pt x="2633241" y="3146221"/>
                  <a:pt x="2628307" y="3138076"/>
                </a:cubicBezTo>
                <a:cubicBezTo>
                  <a:pt x="2623373" y="3129931"/>
                  <a:pt x="2614826" y="3125597"/>
                  <a:pt x="2602668" y="3125076"/>
                </a:cubicBezTo>
                <a:close/>
                <a:moveTo>
                  <a:pt x="9929807" y="3124371"/>
                </a:moveTo>
                <a:cubicBezTo>
                  <a:pt x="9916040" y="3124626"/>
                  <a:pt x="9903709" y="3128935"/>
                  <a:pt x="9892815" y="3137298"/>
                </a:cubicBezTo>
                <a:cubicBezTo>
                  <a:pt x="9881920" y="3145661"/>
                  <a:pt x="9873297" y="3156551"/>
                  <a:pt x="9866944" y="3169967"/>
                </a:cubicBezTo>
                <a:cubicBezTo>
                  <a:pt x="9860592" y="3183383"/>
                  <a:pt x="9857346" y="3197798"/>
                  <a:pt x="9857208" y="3213212"/>
                </a:cubicBezTo>
                <a:cubicBezTo>
                  <a:pt x="9856980" y="3223906"/>
                  <a:pt x="9859197" y="3233454"/>
                  <a:pt x="9863860" y="3241856"/>
                </a:cubicBezTo>
                <a:cubicBezTo>
                  <a:pt x="9868521" y="3250259"/>
                  <a:pt x="9876995" y="3254695"/>
                  <a:pt x="9889278" y="3255165"/>
                </a:cubicBezTo>
                <a:cubicBezTo>
                  <a:pt x="9901062" y="3254894"/>
                  <a:pt x="9912472" y="3249002"/>
                  <a:pt x="9923507" y="3237491"/>
                </a:cubicBezTo>
                <a:cubicBezTo>
                  <a:pt x="9934542" y="3225979"/>
                  <a:pt x="9942164" y="3210476"/>
                  <a:pt x="9946371" y="3190979"/>
                </a:cubicBezTo>
                <a:lnTo>
                  <a:pt x="9958000" y="3131422"/>
                </a:lnTo>
                <a:cubicBezTo>
                  <a:pt x="9954976" y="3129432"/>
                  <a:pt x="9951069" y="3127772"/>
                  <a:pt x="9946282" y="3126442"/>
                </a:cubicBezTo>
                <a:cubicBezTo>
                  <a:pt x="9941496" y="3125113"/>
                  <a:pt x="9936004" y="3124422"/>
                  <a:pt x="9929807" y="3124371"/>
                </a:cubicBezTo>
                <a:close/>
                <a:moveTo>
                  <a:pt x="8758232" y="3124371"/>
                </a:moveTo>
                <a:cubicBezTo>
                  <a:pt x="8743922" y="3124659"/>
                  <a:pt x="8731386" y="3129020"/>
                  <a:pt x="8720626" y="3137455"/>
                </a:cubicBezTo>
                <a:cubicBezTo>
                  <a:pt x="8709867" y="3145889"/>
                  <a:pt x="8701457" y="3156675"/>
                  <a:pt x="8695395" y="3169810"/>
                </a:cubicBezTo>
                <a:cubicBezTo>
                  <a:pt x="8689335" y="3182946"/>
                  <a:pt x="8686198" y="3196708"/>
                  <a:pt x="8685984" y="3211097"/>
                </a:cubicBezTo>
                <a:cubicBezTo>
                  <a:pt x="8685720" y="3220976"/>
                  <a:pt x="8687923" y="3230128"/>
                  <a:pt x="8692593" y="3238552"/>
                </a:cubicBezTo>
                <a:cubicBezTo>
                  <a:pt x="8697262" y="3246977"/>
                  <a:pt x="8705985" y="3251457"/>
                  <a:pt x="8718760" y="3251993"/>
                </a:cubicBezTo>
                <a:cubicBezTo>
                  <a:pt x="8727220" y="3251808"/>
                  <a:pt x="8735361" y="3248653"/>
                  <a:pt x="8743182" y="3242527"/>
                </a:cubicBezTo>
                <a:cubicBezTo>
                  <a:pt x="8751003" y="3236401"/>
                  <a:pt x="8757786" y="3228414"/>
                  <a:pt x="8763531" y="3218566"/>
                </a:cubicBezTo>
                <a:cubicBezTo>
                  <a:pt x="8769276" y="3208719"/>
                  <a:pt x="8773266" y="3198121"/>
                  <a:pt x="8775500" y="3186772"/>
                </a:cubicBezTo>
                <a:lnTo>
                  <a:pt x="8786426" y="3130011"/>
                </a:lnTo>
                <a:cubicBezTo>
                  <a:pt x="8783709" y="3128697"/>
                  <a:pt x="8779891" y="3127448"/>
                  <a:pt x="8774972" y="3126266"/>
                </a:cubicBezTo>
                <a:cubicBezTo>
                  <a:pt x="8770053" y="3125083"/>
                  <a:pt x="8764473" y="3124452"/>
                  <a:pt x="8758232" y="3124371"/>
                </a:cubicBezTo>
                <a:close/>
                <a:moveTo>
                  <a:pt x="7243757" y="3124371"/>
                </a:moveTo>
                <a:cubicBezTo>
                  <a:pt x="7229447" y="3124659"/>
                  <a:pt x="7216912" y="3129020"/>
                  <a:pt x="7206152" y="3137455"/>
                </a:cubicBezTo>
                <a:cubicBezTo>
                  <a:pt x="7195392" y="3145889"/>
                  <a:pt x="7186982" y="3156675"/>
                  <a:pt x="7180921" y="3169810"/>
                </a:cubicBezTo>
                <a:cubicBezTo>
                  <a:pt x="7174860" y="3182946"/>
                  <a:pt x="7171723" y="3196708"/>
                  <a:pt x="7171510" y="3211097"/>
                </a:cubicBezTo>
                <a:cubicBezTo>
                  <a:pt x="7171246" y="3220976"/>
                  <a:pt x="7173448" y="3230128"/>
                  <a:pt x="7178118" y="3238552"/>
                </a:cubicBezTo>
                <a:cubicBezTo>
                  <a:pt x="7182787" y="3246977"/>
                  <a:pt x="7191510" y="3251457"/>
                  <a:pt x="7204286" y="3251993"/>
                </a:cubicBezTo>
                <a:cubicBezTo>
                  <a:pt x="7212746" y="3251808"/>
                  <a:pt x="7220886" y="3248653"/>
                  <a:pt x="7228707" y="3242527"/>
                </a:cubicBezTo>
                <a:cubicBezTo>
                  <a:pt x="7236528" y="3236401"/>
                  <a:pt x="7243311" y="3228414"/>
                  <a:pt x="7249056" y="3218566"/>
                </a:cubicBezTo>
                <a:cubicBezTo>
                  <a:pt x="7254802" y="3208719"/>
                  <a:pt x="7258792" y="3198121"/>
                  <a:pt x="7261026" y="3186772"/>
                </a:cubicBezTo>
                <a:lnTo>
                  <a:pt x="7271951" y="3130011"/>
                </a:lnTo>
                <a:cubicBezTo>
                  <a:pt x="7269234" y="3128697"/>
                  <a:pt x="7265417" y="3127448"/>
                  <a:pt x="7260497" y="3126266"/>
                </a:cubicBezTo>
                <a:cubicBezTo>
                  <a:pt x="7255578" y="3125083"/>
                  <a:pt x="7249998" y="3124452"/>
                  <a:pt x="7243757" y="3124371"/>
                </a:cubicBezTo>
                <a:close/>
                <a:moveTo>
                  <a:pt x="833442" y="3124371"/>
                </a:moveTo>
                <a:cubicBezTo>
                  <a:pt x="819132" y="3124659"/>
                  <a:pt x="806597" y="3129020"/>
                  <a:pt x="795837" y="3137455"/>
                </a:cubicBezTo>
                <a:cubicBezTo>
                  <a:pt x="785077" y="3145889"/>
                  <a:pt x="776667" y="3156675"/>
                  <a:pt x="770606" y="3169810"/>
                </a:cubicBezTo>
                <a:cubicBezTo>
                  <a:pt x="764545" y="3182946"/>
                  <a:pt x="761408" y="3196708"/>
                  <a:pt x="761195" y="3211097"/>
                </a:cubicBezTo>
                <a:cubicBezTo>
                  <a:pt x="760931" y="3220976"/>
                  <a:pt x="763133" y="3230128"/>
                  <a:pt x="767803" y="3238552"/>
                </a:cubicBezTo>
                <a:cubicBezTo>
                  <a:pt x="772472" y="3246977"/>
                  <a:pt x="781195" y="3251457"/>
                  <a:pt x="793970" y="3251993"/>
                </a:cubicBezTo>
                <a:cubicBezTo>
                  <a:pt x="802431" y="3251808"/>
                  <a:pt x="810571" y="3248653"/>
                  <a:pt x="818392" y="3242527"/>
                </a:cubicBezTo>
                <a:cubicBezTo>
                  <a:pt x="826213" y="3236401"/>
                  <a:pt x="832996" y="3228414"/>
                  <a:pt x="838741" y="3218566"/>
                </a:cubicBezTo>
                <a:cubicBezTo>
                  <a:pt x="844487" y="3208719"/>
                  <a:pt x="848477" y="3198121"/>
                  <a:pt x="850711" y="3186772"/>
                </a:cubicBezTo>
                <a:lnTo>
                  <a:pt x="861636" y="3130011"/>
                </a:lnTo>
                <a:cubicBezTo>
                  <a:pt x="858919" y="3128697"/>
                  <a:pt x="855102" y="3127448"/>
                  <a:pt x="850182" y="3126266"/>
                </a:cubicBezTo>
                <a:cubicBezTo>
                  <a:pt x="845263" y="3125083"/>
                  <a:pt x="839683" y="3124452"/>
                  <a:pt x="833442" y="3124371"/>
                </a:cubicBezTo>
                <a:close/>
                <a:moveTo>
                  <a:pt x="8376211" y="3124019"/>
                </a:moveTo>
                <a:cubicBezTo>
                  <a:pt x="8363908" y="3124330"/>
                  <a:pt x="8353178" y="3128682"/>
                  <a:pt x="8344022" y="3137076"/>
                </a:cubicBezTo>
                <a:cubicBezTo>
                  <a:pt x="8334866" y="3145469"/>
                  <a:pt x="8327766" y="3156037"/>
                  <a:pt x="8322723" y="3168778"/>
                </a:cubicBezTo>
                <a:cubicBezTo>
                  <a:pt x="8317681" y="3181520"/>
                  <a:pt x="8315177" y="3194568"/>
                  <a:pt x="8315215" y="3207924"/>
                </a:cubicBezTo>
                <a:cubicBezTo>
                  <a:pt x="8315324" y="3222106"/>
                  <a:pt x="8318895" y="3233579"/>
                  <a:pt x="8325924" y="3242341"/>
                </a:cubicBezTo>
                <a:cubicBezTo>
                  <a:pt x="8332954" y="3251103"/>
                  <a:pt x="8342782" y="3255613"/>
                  <a:pt x="8355409" y="3255870"/>
                </a:cubicBezTo>
                <a:cubicBezTo>
                  <a:pt x="8367035" y="3255567"/>
                  <a:pt x="8377395" y="3251237"/>
                  <a:pt x="8386488" y="3242878"/>
                </a:cubicBezTo>
                <a:cubicBezTo>
                  <a:pt x="8395581" y="3234519"/>
                  <a:pt x="8402754" y="3223947"/>
                  <a:pt x="8408008" y="3211162"/>
                </a:cubicBezTo>
                <a:cubicBezTo>
                  <a:pt x="8413262" y="3198377"/>
                  <a:pt x="8415943" y="3185193"/>
                  <a:pt x="8416052" y="3171612"/>
                </a:cubicBezTo>
                <a:cubicBezTo>
                  <a:pt x="8416128" y="3164809"/>
                  <a:pt x="8414957" y="3157771"/>
                  <a:pt x="8412539" y="3150499"/>
                </a:cubicBezTo>
                <a:cubicBezTo>
                  <a:pt x="8410122" y="3143226"/>
                  <a:pt x="8405999" y="3137050"/>
                  <a:pt x="8400173" y="3131971"/>
                </a:cubicBezTo>
                <a:cubicBezTo>
                  <a:pt x="8394347" y="3126891"/>
                  <a:pt x="8386360" y="3124241"/>
                  <a:pt x="8376211" y="3124019"/>
                </a:cubicBezTo>
                <a:close/>
                <a:moveTo>
                  <a:pt x="6852211" y="3124019"/>
                </a:moveTo>
                <a:cubicBezTo>
                  <a:pt x="6839908" y="3124330"/>
                  <a:pt x="6829178" y="3128682"/>
                  <a:pt x="6820022" y="3137076"/>
                </a:cubicBezTo>
                <a:cubicBezTo>
                  <a:pt x="6810866" y="3145469"/>
                  <a:pt x="6803766" y="3156037"/>
                  <a:pt x="6798724" y="3168778"/>
                </a:cubicBezTo>
                <a:cubicBezTo>
                  <a:pt x="6793681" y="3181520"/>
                  <a:pt x="6791178" y="3194568"/>
                  <a:pt x="6791215" y="3207924"/>
                </a:cubicBezTo>
                <a:cubicBezTo>
                  <a:pt x="6791325" y="3222106"/>
                  <a:pt x="6794895" y="3233579"/>
                  <a:pt x="6801924" y="3242341"/>
                </a:cubicBezTo>
                <a:cubicBezTo>
                  <a:pt x="6808954" y="3251103"/>
                  <a:pt x="6818782" y="3255613"/>
                  <a:pt x="6831409" y="3255870"/>
                </a:cubicBezTo>
                <a:cubicBezTo>
                  <a:pt x="6843036" y="3255567"/>
                  <a:pt x="6853395" y="3251237"/>
                  <a:pt x="6862488" y="3242878"/>
                </a:cubicBezTo>
                <a:cubicBezTo>
                  <a:pt x="6871581" y="3234519"/>
                  <a:pt x="6878754" y="3223947"/>
                  <a:pt x="6884009" y="3211162"/>
                </a:cubicBezTo>
                <a:cubicBezTo>
                  <a:pt x="6889262" y="3198377"/>
                  <a:pt x="6891944" y="3185193"/>
                  <a:pt x="6892052" y="3171612"/>
                </a:cubicBezTo>
                <a:cubicBezTo>
                  <a:pt x="6892128" y="3164809"/>
                  <a:pt x="6890958" y="3157771"/>
                  <a:pt x="6888540" y="3150499"/>
                </a:cubicBezTo>
                <a:cubicBezTo>
                  <a:pt x="6886122" y="3143226"/>
                  <a:pt x="6881999" y="3137050"/>
                  <a:pt x="6876174" y="3131971"/>
                </a:cubicBezTo>
                <a:cubicBezTo>
                  <a:pt x="6870347" y="3126891"/>
                  <a:pt x="6862360" y="3124241"/>
                  <a:pt x="6852211" y="3124019"/>
                </a:cubicBezTo>
                <a:close/>
                <a:moveTo>
                  <a:pt x="6041525" y="3124019"/>
                </a:moveTo>
                <a:cubicBezTo>
                  <a:pt x="6026670" y="3124297"/>
                  <a:pt x="6013222" y="3128872"/>
                  <a:pt x="6001180" y="3137742"/>
                </a:cubicBezTo>
                <a:cubicBezTo>
                  <a:pt x="5989139" y="3146612"/>
                  <a:pt x="5979525" y="3158107"/>
                  <a:pt x="5972340" y="3172226"/>
                </a:cubicBezTo>
                <a:cubicBezTo>
                  <a:pt x="5965154" y="3186345"/>
                  <a:pt x="5961418" y="3201417"/>
                  <a:pt x="5961130" y="3217443"/>
                </a:cubicBezTo>
                <a:cubicBezTo>
                  <a:pt x="5960939" y="3227344"/>
                  <a:pt x="5962997" y="3236010"/>
                  <a:pt x="5967304" y="3243443"/>
                </a:cubicBezTo>
                <a:cubicBezTo>
                  <a:pt x="5971611" y="3250876"/>
                  <a:pt x="5979315" y="3254783"/>
                  <a:pt x="5990414" y="3255165"/>
                </a:cubicBezTo>
                <a:cubicBezTo>
                  <a:pt x="6003084" y="3254791"/>
                  <a:pt x="6015344" y="3247607"/>
                  <a:pt x="6027193" y="3233613"/>
                </a:cubicBezTo>
                <a:cubicBezTo>
                  <a:pt x="6039042" y="3219620"/>
                  <a:pt x="6047339" y="3201062"/>
                  <a:pt x="6052085" y="3177940"/>
                </a:cubicBezTo>
                <a:lnTo>
                  <a:pt x="6061937" y="3126487"/>
                </a:lnTo>
                <a:cubicBezTo>
                  <a:pt x="6059855" y="3125921"/>
                  <a:pt x="6057157" y="3125378"/>
                  <a:pt x="6053844" y="3124856"/>
                </a:cubicBezTo>
                <a:cubicBezTo>
                  <a:pt x="6050530" y="3124335"/>
                  <a:pt x="6046423" y="3124056"/>
                  <a:pt x="6041525" y="3124019"/>
                </a:cubicBezTo>
                <a:close/>
                <a:moveTo>
                  <a:pt x="4250825" y="3124019"/>
                </a:moveTo>
                <a:cubicBezTo>
                  <a:pt x="4235962" y="3124297"/>
                  <a:pt x="4222510" y="3128872"/>
                  <a:pt x="4210469" y="3137742"/>
                </a:cubicBezTo>
                <a:cubicBezTo>
                  <a:pt x="4198428" y="3146612"/>
                  <a:pt x="4188816" y="3158107"/>
                  <a:pt x="4181634" y="3172226"/>
                </a:cubicBezTo>
                <a:cubicBezTo>
                  <a:pt x="4174452" y="3186345"/>
                  <a:pt x="4170718" y="3201417"/>
                  <a:pt x="4170430" y="3217443"/>
                </a:cubicBezTo>
                <a:cubicBezTo>
                  <a:pt x="4170240" y="3227344"/>
                  <a:pt x="4172300" y="3236010"/>
                  <a:pt x="4176609" y="3243443"/>
                </a:cubicBezTo>
                <a:cubicBezTo>
                  <a:pt x="4180919" y="3250876"/>
                  <a:pt x="4188617" y="3254783"/>
                  <a:pt x="4199704" y="3255165"/>
                </a:cubicBezTo>
                <a:cubicBezTo>
                  <a:pt x="4212379" y="3254791"/>
                  <a:pt x="4224641" y="3247607"/>
                  <a:pt x="4236491" y="3233613"/>
                </a:cubicBezTo>
                <a:cubicBezTo>
                  <a:pt x="4248342" y="3219620"/>
                  <a:pt x="4256639" y="3201062"/>
                  <a:pt x="4261385" y="3177940"/>
                </a:cubicBezTo>
                <a:lnTo>
                  <a:pt x="4271237" y="3126487"/>
                </a:lnTo>
                <a:cubicBezTo>
                  <a:pt x="4269155" y="3125921"/>
                  <a:pt x="4266457" y="3125378"/>
                  <a:pt x="4263144" y="3124856"/>
                </a:cubicBezTo>
                <a:cubicBezTo>
                  <a:pt x="4259831" y="3124335"/>
                  <a:pt x="4255724" y="3124056"/>
                  <a:pt x="4250825" y="3124019"/>
                </a:cubicBezTo>
                <a:close/>
                <a:moveTo>
                  <a:pt x="3785162" y="3124019"/>
                </a:moveTo>
                <a:cubicBezTo>
                  <a:pt x="3772858" y="3124330"/>
                  <a:pt x="3762128" y="3128682"/>
                  <a:pt x="3752972" y="3137076"/>
                </a:cubicBezTo>
                <a:cubicBezTo>
                  <a:pt x="3743816" y="3145469"/>
                  <a:pt x="3736716" y="3156037"/>
                  <a:pt x="3731674" y="3168778"/>
                </a:cubicBezTo>
                <a:cubicBezTo>
                  <a:pt x="3726632" y="3181520"/>
                  <a:pt x="3724128" y="3194568"/>
                  <a:pt x="3724164" y="3207924"/>
                </a:cubicBezTo>
                <a:cubicBezTo>
                  <a:pt x="3724275" y="3222106"/>
                  <a:pt x="3727845" y="3233579"/>
                  <a:pt x="3734874" y="3242341"/>
                </a:cubicBezTo>
                <a:cubicBezTo>
                  <a:pt x="3741904" y="3251103"/>
                  <a:pt x="3751732" y="3255613"/>
                  <a:pt x="3764359" y="3255870"/>
                </a:cubicBezTo>
                <a:cubicBezTo>
                  <a:pt x="3775986" y="3255567"/>
                  <a:pt x="3786345" y="3251237"/>
                  <a:pt x="3795438" y="3242878"/>
                </a:cubicBezTo>
                <a:cubicBezTo>
                  <a:pt x="3804532" y="3234519"/>
                  <a:pt x="3811704" y="3223947"/>
                  <a:pt x="3816959" y="3211162"/>
                </a:cubicBezTo>
                <a:cubicBezTo>
                  <a:pt x="3822212" y="3198377"/>
                  <a:pt x="3824894" y="3185193"/>
                  <a:pt x="3825002" y="3171612"/>
                </a:cubicBezTo>
                <a:cubicBezTo>
                  <a:pt x="3825078" y="3164809"/>
                  <a:pt x="3823907" y="3157771"/>
                  <a:pt x="3821490" y="3150499"/>
                </a:cubicBezTo>
                <a:cubicBezTo>
                  <a:pt x="3819072" y="3143226"/>
                  <a:pt x="3814950" y="3137050"/>
                  <a:pt x="3809123" y="3131971"/>
                </a:cubicBezTo>
                <a:cubicBezTo>
                  <a:pt x="3803297" y="3126891"/>
                  <a:pt x="3795310" y="3124241"/>
                  <a:pt x="3785162" y="3124019"/>
                </a:cubicBezTo>
                <a:close/>
                <a:moveTo>
                  <a:pt x="3612662" y="3124019"/>
                </a:moveTo>
                <a:cubicBezTo>
                  <a:pt x="3597800" y="3124297"/>
                  <a:pt x="3584349" y="3128872"/>
                  <a:pt x="3572308" y="3137742"/>
                </a:cubicBezTo>
                <a:cubicBezTo>
                  <a:pt x="3560266" y="3146612"/>
                  <a:pt x="3550654" y="3158107"/>
                  <a:pt x="3543471" y="3172226"/>
                </a:cubicBezTo>
                <a:cubicBezTo>
                  <a:pt x="3536289" y="3186345"/>
                  <a:pt x="3532553" y="3201417"/>
                  <a:pt x="3532266" y="3217443"/>
                </a:cubicBezTo>
                <a:cubicBezTo>
                  <a:pt x="3532075" y="3227344"/>
                  <a:pt x="3534132" y="3236010"/>
                  <a:pt x="3538437" y="3243443"/>
                </a:cubicBezTo>
                <a:cubicBezTo>
                  <a:pt x="3542741" y="3250876"/>
                  <a:pt x="3550440" y="3254783"/>
                  <a:pt x="3561533" y="3255165"/>
                </a:cubicBezTo>
                <a:cubicBezTo>
                  <a:pt x="3574220" y="3254791"/>
                  <a:pt x="3586487" y="3247607"/>
                  <a:pt x="3598334" y="3233613"/>
                </a:cubicBezTo>
                <a:cubicBezTo>
                  <a:pt x="3610182" y="3219620"/>
                  <a:pt x="3618477" y="3201062"/>
                  <a:pt x="3623221" y="3177940"/>
                </a:cubicBezTo>
                <a:lnTo>
                  <a:pt x="3633073" y="3126487"/>
                </a:lnTo>
                <a:cubicBezTo>
                  <a:pt x="3630991" y="3125921"/>
                  <a:pt x="3628293" y="3125378"/>
                  <a:pt x="3624980" y="3124856"/>
                </a:cubicBezTo>
                <a:cubicBezTo>
                  <a:pt x="3621667" y="3124335"/>
                  <a:pt x="3617560" y="3124056"/>
                  <a:pt x="3612662" y="3124019"/>
                </a:cubicBezTo>
                <a:close/>
                <a:moveTo>
                  <a:pt x="3156521" y="3124019"/>
                </a:moveTo>
                <a:cubicBezTo>
                  <a:pt x="3144218" y="3124330"/>
                  <a:pt x="3133488" y="3128682"/>
                  <a:pt x="3124332" y="3137076"/>
                </a:cubicBezTo>
                <a:cubicBezTo>
                  <a:pt x="3115176" y="3145469"/>
                  <a:pt x="3108077" y="3156037"/>
                  <a:pt x="3103034" y="3168778"/>
                </a:cubicBezTo>
                <a:cubicBezTo>
                  <a:pt x="3097991" y="3181520"/>
                  <a:pt x="3095488" y="3194568"/>
                  <a:pt x="3095525" y="3207924"/>
                </a:cubicBezTo>
                <a:cubicBezTo>
                  <a:pt x="3095635" y="3222106"/>
                  <a:pt x="3099204" y="3233579"/>
                  <a:pt x="3106234" y="3242341"/>
                </a:cubicBezTo>
                <a:cubicBezTo>
                  <a:pt x="3113264" y="3251103"/>
                  <a:pt x="3123092" y="3255613"/>
                  <a:pt x="3135719" y="3255870"/>
                </a:cubicBezTo>
                <a:cubicBezTo>
                  <a:pt x="3147345" y="3255567"/>
                  <a:pt x="3157705" y="3251237"/>
                  <a:pt x="3166798" y="3242878"/>
                </a:cubicBezTo>
                <a:cubicBezTo>
                  <a:pt x="3175892" y="3234519"/>
                  <a:pt x="3183065" y="3223947"/>
                  <a:pt x="3188319" y="3211162"/>
                </a:cubicBezTo>
                <a:cubicBezTo>
                  <a:pt x="3193573" y="3198377"/>
                  <a:pt x="3196254" y="3185193"/>
                  <a:pt x="3196363" y="3171612"/>
                </a:cubicBezTo>
                <a:cubicBezTo>
                  <a:pt x="3196438" y="3164809"/>
                  <a:pt x="3195268" y="3157771"/>
                  <a:pt x="3192850" y="3150499"/>
                </a:cubicBezTo>
                <a:cubicBezTo>
                  <a:pt x="3190432" y="3143226"/>
                  <a:pt x="3186310" y="3137050"/>
                  <a:pt x="3180484" y="3131971"/>
                </a:cubicBezTo>
                <a:cubicBezTo>
                  <a:pt x="3174657" y="3126891"/>
                  <a:pt x="3166671" y="3124241"/>
                  <a:pt x="3156521" y="3124019"/>
                </a:cubicBezTo>
                <a:close/>
                <a:moveTo>
                  <a:pt x="2993535" y="3124019"/>
                </a:moveTo>
                <a:cubicBezTo>
                  <a:pt x="2978674" y="3124297"/>
                  <a:pt x="2965222" y="3128872"/>
                  <a:pt x="2953181" y="3137742"/>
                </a:cubicBezTo>
                <a:cubicBezTo>
                  <a:pt x="2941140" y="3146612"/>
                  <a:pt x="2931528" y="3158107"/>
                  <a:pt x="2924345" y="3172226"/>
                </a:cubicBezTo>
                <a:cubicBezTo>
                  <a:pt x="2917162" y="3186345"/>
                  <a:pt x="2913427" y="3201417"/>
                  <a:pt x="2913139" y="3217443"/>
                </a:cubicBezTo>
                <a:cubicBezTo>
                  <a:pt x="2912949" y="3227344"/>
                  <a:pt x="2915005" y="3236010"/>
                  <a:pt x="2919310" y="3243443"/>
                </a:cubicBezTo>
                <a:cubicBezTo>
                  <a:pt x="2923615" y="3250876"/>
                  <a:pt x="2931314" y="3254783"/>
                  <a:pt x="2942407" y="3255165"/>
                </a:cubicBezTo>
                <a:cubicBezTo>
                  <a:pt x="2955094" y="3254791"/>
                  <a:pt x="2967360" y="3247607"/>
                  <a:pt x="2979208" y="3233613"/>
                </a:cubicBezTo>
                <a:cubicBezTo>
                  <a:pt x="2991055" y="3219620"/>
                  <a:pt x="2999351" y="3201062"/>
                  <a:pt x="3004095" y="3177940"/>
                </a:cubicBezTo>
                <a:lnTo>
                  <a:pt x="3013947" y="3126487"/>
                </a:lnTo>
                <a:cubicBezTo>
                  <a:pt x="3011865" y="3125921"/>
                  <a:pt x="3009167" y="3125378"/>
                  <a:pt x="3005854" y="3124856"/>
                </a:cubicBezTo>
                <a:cubicBezTo>
                  <a:pt x="3002540" y="3124335"/>
                  <a:pt x="2998434" y="3124056"/>
                  <a:pt x="2993535" y="3124019"/>
                </a:cubicBezTo>
                <a:close/>
                <a:moveTo>
                  <a:pt x="2126758" y="3124019"/>
                </a:moveTo>
                <a:cubicBezTo>
                  <a:pt x="2111897" y="3124297"/>
                  <a:pt x="2098447" y="3128872"/>
                  <a:pt x="2086406" y="3137742"/>
                </a:cubicBezTo>
                <a:cubicBezTo>
                  <a:pt x="2074365" y="3146612"/>
                  <a:pt x="2064753" y="3158107"/>
                  <a:pt x="2057570" y="3172226"/>
                </a:cubicBezTo>
                <a:cubicBezTo>
                  <a:pt x="2050387" y="3186345"/>
                  <a:pt x="2046652" y="3201417"/>
                  <a:pt x="2046365" y="3217443"/>
                </a:cubicBezTo>
                <a:cubicBezTo>
                  <a:pt x="2046174" y="3227344"/>
                  <a:pt x="2048231" y="3236010"/>
                  <a:pt x="2052534" y="3243443"/>
                </a:cubicBezTo>
                <a:cubicBezTo>
                  <a:pt x="2056840" y="3250876"/>
                  <a:pt x="2064539" y="3254783"/>
                  <a:pt x="2075631" y="3255165"/>
                </a:cubicBezTo>
                <a:cubicBezTo>
                  <a:pt x="2088319" y="3254791"/>
                  <a:pt x="2100585" y="3247607"/>
                  <a:pt x="2112433" y="3233613"/>
                </a:cubicBezTo>
                <a:cubicBezTo>
                  <a:pt x="2124279" y="3219620"/>
                  <a:pt x="2132576" y="3201062"/>
                  <a:pt x="2137318" y="3177940"/>
                </a:cubicBezTo>
                <a:lnTo>
                  <a:pt x="2147171" y="3126487"/>
                </a:lnTo>
                <a:cubicBezTo>
                  <a:pt x="2145090" y="3125921"/>
                  <a:pt x="2142391" y="3125378"/>
                  <a:pt x="2139078" y="3124856"/>
                </a:cubicBezTo>
                <a:cubicBezTo>
                  <a:pt x="2135764" y="3124335"/>
                  <a:pt x="2131660" y="3124056"/>
                  <a:pt x="2126758" y="3124019"/>
                </a:cubicBezTo>
                <a:close/>
                <a:moveTo>
                  <a:pt x="1461071" y="3124019"/>
                </a:moveTo>
                <a:cubicBezTo>
                  <a:pt x="1448768" y="3124330"/>
                  <a:pt x="1438038" y="3128682"/>
                  <a:pt x="1428882" y="3137076"/>
                </a:cubicBezTo>
                <a:cubicBezTo>
                  <a:pt x="1419725" y="3145469"/>
                  <a:pt x="1412626" y="3156037"/>
                  <a:pt x="1407584" y="3168778"/>
                </a:cubicBezTo>
                <a:cubicBezTo>
                  <a:pt x="1402541" y="3181520"/>
                  <a:pt x="1400038" y="3194568"/>
                  <a:pt x="1400075" y="3207924"/>
                </a:cubicBezTo>
                <a:cubicBezTo>
                  <a:pt x="1400185" y="3222106"/>
                  <a:pt x="1403755" y="3233579"/>
                  <a:pt x="1410784" y="3242341"/>
                </a:cubicBezTo>
                <a:cubicBezTo>
                  <a:pt x="1417813" y="3251103"/>
                  <a:pt x="1427642" y="3255613"/>
                  <a:pt x="1440269" y="3255870"/>
                </a:cubicBezTo>
                <a:cubicBezTo>
                  <a:pt x="1451896" y="3255567"/>
                  <a:pt x="1462256" y="3251237"/>
                  <a:pt x="1471348" y="3242878"/>
                </a:cubicBezTo>
                <a:cubicBezTo>
                  <a:pt x="1480441" y="3234519"/>
                  <a:pt x="1487614" y="3223947"/>
                  <a:pt x="1492868" y="3211162"/>
                </a:cubicBezTo>
                <a:cubicBezTo>
                  <a:pt x="1498122" y="3198377"/>
                  <a:pt x="1500803" y="3185193"/>
                  <a:pt x="1500913" y="3171612"/>
                </a:cubicBezTo>
                <a:cubicBezTo>
                  <a:pt x="1500989" y="3164809"/>
                  <a:pt x="1499818" y="3157771"/>
                  <a:pt x="1497400" y="3150499"/>
                </a:cubicBezTo>
                <a:cubicBezTo>
                  <a:pt x="1494982" y="3143226"/>
                  <a:pt x="1490860" y="3137050"/>
                  <a:pt x="1485033" y="3131971"/>
                </a:cubicBezTo>
                <a:cubicBezTo>
                  <a:pt x="1479207" y="3126891"/>
                  <a:pt x="1471220" y="3124241"/>
                  <a:pt x="1461071" y="3124019"/>
                </a:cubicBezTo>
                <a:close/>
                <a:moveTo>
                  <a:pt x="451422" y="3124019"/>
                </a:moveTo>
                <a:cubicBezTo>
                  <a:pt x="439118" y="3124330"/>
                  <a:pt x="428388" y="3128682"/>
                  <a:pt x="419233" y="3137076"/>
                </a:cubicBezTo>
                <a:cubicBezTo>
                  <a:pt x="410076" y="3145469"/>
                  <a:pt x="402977" y="3156037"/>
                  <a:pt x="397934" y="3168778"/>
                </a:cubicBezTo>
                <a:cubicBezTo>
                  <a:pt x="392891" y="3181520"/>
                  <a:pt x="390388" y="3194568"/>
                  <a:pt x="390425" y="3207924"/>
                </a:cubicBezTo>
                <a:cubicBezTo>
                  <a:pt x="390535" y="3222106"/>
                  <a:pt x="394105" y="3233579"/>
                  <a:pt x="401135" y="3242341"/>
                </a:cubicBezTo>
                <a:cubicBezTo>
                  <a:pt x="408164" y="3251103"/>
                  <a:pt x="417993" y="3255613"/>
                  <a:pt x="430619" y="3255870"/>
                </a:cubicBezTo>
                <a:cubicBezTo>
                  <a:pt x="442246" y="3255567"/>
                  <a:pt x="452606" y="3251237"/>
                  <a:pt x="461698" y="3242878"/>
                </a:cubicBezTo>
                <a:cubicBezTo>
                  <a:pt x="470791" y="3234519"/>
                  <a:pt x="477965" y="3223947"/>
                  <a:pt x="483219" y="3211162"/>
                </a:cubicBezTo>
                <a:cubicBezTo>
                  <a:pt x="488472" y="3198377"/>
                  <a:pt x="491154" y="3185193"/>
                  <a:pt x="491263" y="3171612"/>
                </a:cubicBezTo>
                <a:cubicBezTo>
                  <a:pt x="491339" y="3164809"/>
                  <a:pt x="490168" y="3157771"/>
                  <a:pt x="487750" y="3150499"/>
                </a:cubicBezTo>
                <a:cubicBezTo>
                  <a:pt x="485332" y="3143226"/>
                  <a:pt x="481210" y="3137050"/>
                  <a:pt x="475384" y="3131971"/>
                </a:cubicBezTo>
                <a:cubicBezTo>
                  <a:pt x="469558" y="3126891"/>
                  <a:pt x="461570" y="3124241"/>
                  <a:pt x="451422" y="3124019"/>
                </a:cubicBezTo>
                <a:close/>
                <a:moveTo>
                  <a:pt x="10935266" y="3123666"/>
                </a:moveTo>
                <a:cubicBezTo>
                  <a:pt x="10921199" y="3124239"/>
                  <a:pt x="10909313" y="3129883"/>
                  <a:pt x="10899609" y="3140596"/>
                </a:cubicBezTo>
                <a:cubicBezTo>
                  <a:pt x="10889905" y="3151310"/>
                  <a:pt x="10883219" y="3163655"/>
                  <a:pt x="10879553" y="3177631"/>
                </a:cubicBezTo>
                <a:cubicBezTo>
                  <a:pt x="10903017" y="3178101"/>
                  <a:pt x="10922382" y="3176102"/>
                  <a:pt x="10937648" y="3171635"/>
                </a:cubicBezTo>
                <a:cubicBezTo>
                  <a:pt x="10952913" y="3167167"/>
                  <a:pt x="10960817" y="3158467"/>
                  <a:pt x="10961360" y="3145534"/>
                </a:cubicBezTo>
                <a:cubicBezTo>
                  <a:pt x="10961243" y="3138451"/>
                  <a:pt x="10958833" y="3133042"/>
                  <a:pt x="10954131" y="3129310"/>
                </a:cubicBezTo>
                <a:cubicBezTo>
                  <a:pt x="10949431" y="3125577"/>
                  <a:pt x="10943141" y="3123696"/>
                  <a:pt x="10935266" y="3123666"/>
                </a:cubicBezTo>
                <a:close/>
                <a:moveTo>
                  <a:pt x="9458892" y="3123666"/>
                </a:moveTo>
                <a:cubicBezTo>
                  <a:pt x="9444824" y="3124239"/>
                  <a:pt x="9432938" y="3129883"/>
                  <a:pt x="9423234" y="3140596"/>
                </a:cubicBezTo>
                <a:cubicBezTo>
                  <a:pt x="9413530" y="3151310"/>
                  <a:pt x="9406844" y="3163655"/>
                  <a:pt x="9403179" y="3177631"/>
                </a:cubicBezTo>
                <a:cubicBezTo>
                  <a:pt x="9426643" y="3178101"/>
                  <a:pt x="9446007" y="3176102"/>
                  <a:pt x="9461272" y="3171635"/>
                </a:cubicBezTo>
                <a:cubicBezTo>
                  <a:pt x="9476537" y="3167167"/>
                  <a:pt x="9484442" y="3158467"/>
                  <a:pt x="9484986" y="3145534"/>
                </a:cubicBezTo>
                <a:cubicBezTo>
                  <a:pt x="9484868" y="3138451"/>
                  <a:pt x="9482458" y="3133042"/>
                  <a:pt x="9477757" y="3129310"/>
                </a:cubicBezTo>
                <a:cubicBezTo>
                  <a:pt x="9473055" y="3125577"/>
                  <a:pt x="9466767" y="3123696"/>
                  <a:pt x="9458892" y="3123666"/>
                </a:cubicBezTo>
                <a:close/>
                <a:moveTo>
                  <a:pt x="10801284" y="3104680"/>
                </a:moveTo>
                <a:lnTo>
                  <a:pt x="10830506" y="3104680"/>
                </a:lnTo>
                <a:lnTo>
                  <a:pt x="10797760" y="3275209"/>
                </a:lnTo>
                <a:lnTo>
                  <a:pt x="10768508" y="3275209"/>
                </a:lnTo>
                <a:close/>
                <a:moveTo>
                  <a:pt x="10039263" y="3104680"/>
                </a:moveTo>
                <a:lnTo>
                  <a:pt x="10068506" y="3104680"/>
                </a:lnTo>
                <a:lnTo>
                  <a:pt x="10035725" y="3275209"/>
                </a:lnTo>
                <a:lnTo>
                  <a:pt x="10006497" y="3275209"/>
                </a:lnTo>
                <a:close/>
                <a:moveTo>
                  <a:pt x="9324908" y="3104680"/>
                </a:moveTo>
                <a:lnTo>
                  <a:pt x="9354131" y="3104680"/>
                </a:lnTo>
                <a:lnTo>
                  <a:pt x="9321384" y="3275209"/>
                </a:lnTo>
                <a:lnTo>
                  <a:pt x="9292133" y="3275209"/>
                </a:lnTo>
                <a:close/>
                <a:moveTo>
                  <a:pt x="7442864" y="3104680"/>
                </a:moveTo>
                <a:lnTo>
                  <a:pt x="7472812" y="3104680"/>
                </a:lnTo>
                <a:lnTo>
                  <a:pt x="7487609" y="3201949"/>
                </a:lnTo>
                <a:cubicBezTo>
                  <a:pt x="7488864" y="3211582"/>
                  <a:pt x="7489965" y="3219805"/>
                  <a:pt x="7490912" y="3226619"/>
                </a:cubicBezTo>
                <a:cubicBezTo>
                  <a:pt x="7491859" y="3233432"/>
                  <a:pt x="7492520" y="3239188"/>
                  <a:pt x="7492894" y="3243887"/>
                </a:cubicBezTo>
                <a:lnTo>
                  <a:pt x="7493951" y="3243887"/>
                </a:lnTo>
                <a:cubicBezTo>
                  <a:pt x="7495624" y="3239431"/>
                  <a:pt x="7497826" y="3234070"/>
                  <a:pt x="7500557" y="3227805"/>
                </a:cubicBezTo>
                <a:cubicBezTo>
                  <a:pt x="7503287" y="3221539"/>
                  <a:pt x="7507075" y="3213617"/>
                  <a:pt x="7511919" y="3204038"/>
                </a:cubicBezTo>
                <a:lnTo>
                  <a:pt x="7564063" y="3104680"/>
                </a:lnTo>
                <a:lnTo>
                  <a:pt x="7596125" y="3104680"/>
                </a:lnTo>
                <a:lnTo>
                  <a:pt x="7501349" y="3275209"/>
                </a:lnTo>
                <a:lnTo>
                  <a:pt x="7472459" y="3275209"/>
                </a:lnTo>
                <a:close/>
                <a:moveTo>
                  <a:pt x="6607080" y="3104680"/>
                </a:moveTo>
                <a:lnTo>
                  <a:pt x="6636319" y="3104680"/>
                </a:lnTo>
                <a:lnTo>
                  <a:pt x="6618345" y="3199834"/>
                </a:lnTo>
                <a:cubicBezTo>
                  <a:pt x="6617288" y="3204577"/>
                  <a:pt x="6616495" y="3209012"/>
                  <a:pt x="6615967" y="3213138"/>
                </a:cubicBezTo>
                <a:cubicBezTo>
                  <a:pt x="6615438" y="3217264"/>
                  <a:pt x="6615174" y="3221171"/>
                  <a:pt x="6615174" y="3224856"/>
                </a:cubicBezTo>
                <a:cubicBezTo>
                  <a:pt x="6615063" y="3233799"/>
                  <a:pt x="6617134" y="3240936"/>
                  <a:pt x="6621385" y="3246266"/>
                </a:cubicBezTo>
                <a:cubicBezTo>
                  <a:pt x="6625636" y="3251597"/>
                  <a:pt x="6632729" y="3254328"/>
                  <a:pt x="6642663" y="3254460"/>
                </a:cubicBezTo>
                <a:cubicBezTo>
                  <a:pt x="6653779" y="3254218"/>
                  <a:pt x="6664763" y="3248535"/>
                  <a:pt x="6675614" y="3237412"/>
                </a:cubicBezTo>
                <a:cubicBezTo>
                  <a:pt x="6686466" y="3226288"/>
                  <a:pt x="6693926" y="3211178"/>
                  <a:pt x="6697994" y="3192081"/>
                </a:cubicBezTo>
                <a:lnTo>
                  <a:pt x="6714557" y="3104680"/>
                </a:lnTo>
                <a:lnTo>
                  <a:pt x="6743809" y="3104680"/>
                </a:lnTo>
                <a:lnTo>
                  <a:pt x="6720901" y="3225530"/>
                </a:lnTo>
                <a:cubicBezTo>
                  <a:pt x="6717436" y="3244556"/>
                  <a:pt x="6714851" y="3261116"/>
                  <a:pt x="6713148" y="3275209"/>
                </a:cubicBezTo>
                <a:lnTo>
                  <a:pt x="6686716" y="3275209"/>
                </a:lnTo>
                <a:lnTo>
                  <a:pt x="6691298" y="3243182"/>
                </a:lnTo>
                <a:lnTo>
                  <a:pt x="6690592" y="3243182"/>
                </a:lnTo>
                <a:cubicBezTo>
                  <a:pt x="6682861" y="3254384"/>
                  <a:pt x="6673742" y="3263140"/>
                  <a:pt x="6663235" y="3269453"/>
                </a:cubicBezTo>
                <a:cubicBezTo>
                  <a:pt x="6652729" y="3275765"/>
                  <a:pt x="6641759" y="3278976"/>
                  <a:pt x="6630328" y="3279086"/>
                </a:cubicBezTo>
                <a:cubicBezTo>
                  <a:pt x="6618910" y="3279453"/>
                  <a:pt x="6608727" y="3276080"/>
                  <a:pt x="6599781" y="3268966"/>
                </a:cubicBezTo>
                <a:cubicBezTo>
                  <a:pt x="6590834" y="3261852"/>
                  <a:pt x="6586112" y="3248794"/>
                  <a:pt x="6585614" y="3229790"/>
                </a:cubicBezTo>
                <a:cubicBezTo>
                  <a:pt x="6585614" y="3225760"/>
                  <a:pt x="6585878" y="3221398"/>
                  <a:pt x="6586406" y="3216707"/>
                </a:cubicBezTo>
                <a:cubicBezTo>
                  <a:pt x="6586934" y="3212015"/>
                  <a:pt x="6587726" y="3206861"/>
                  <a:pt x="6588781" y="3201244"/>
                </a:cubicBezTo>
                <a:close/>
                <a:moveTo>
                  <a:pt x="6427910" y="3104680"/>
                </a:moveTo>
                <a:lnTo>
                  <a:pt x="6459620" y="3104680"/>
                </a:lnTo>
                <a:lnTo>
                  <a:pt x="6476180" y="3142027"/>
                </a:lnTo>
                <a:cubicBezTo>
                  <a:pt x="6478455" y="3147452"/>
                  <a:pt x="6480511" y="3152370"/>
                  <a:pt x="6482346" y="3156781"/>
                </a:cubicBezTo>
                <a:cubicBezTo>
                  <a:pt x="6484181" y="3161193"/>
                  <a:pt x="6485884" y="3165318"/>
                  <a:pt x="6487455" y="3169157"/>
                </a:cubicBezTo>
                <a:lnTo>
                  <a:pt x="6488512" y="3169157"/>
                </a:lnTo>
                <a:cubicBezTo>
                  <a:pt x="6491690" y="3164584"/>
                  <a:pt x="6494582" y="3160429"/>
                  <a:pt x="6497188" y="3156693"/>
                </a:cubicBezTo>
                <a:cubicBezTo>
                  <a:pt x="6499794" y="3152957"/>
                  <a:pt x="6503127" y="3148538"/>
                  <a:pt x="6507186" y="3143436"/>
                </a:cubicBezTo>
                <a:lnTo>
                  <a:pt x="6538544" y="3104680"/>
                </a:lnTo>
                <a:lnTo>
                  <a:pt x="6572368" y="3104680"/>
                </a:lnTo>
                <a:lnTo>
                  <a:pt x="6500491" y="3187830"/>
                </a:lnTo>
                <a:lnTo>
                  <a:pt x="6540658" y="3275209"/>
                </a:lnTo>
                <a:lnTo>
                  <a:pt x="6508947" y="3275209"/>
                </a:lnTo>
                <a:lnTo>
                  <a:pt x="6491683" y="3236805"/>
                </a:lnTo>
                <a:cubicBezTo>
                  <a:pt x="6488967" y="3230676"/>
                  <a:pt x="6486735" y="3225405"/>
                  <a:pt x="6484988" y="3220994"/>
                </a:cubicBezTo>
                <a:cubicBezTo>
                  <a:pt x="6483241" y="3216582"/>
                  <a:pt x="6481362" y="3211752"/>
                  <a:pt x="6479351" y="3206504"/>
                </a:cubicBezTo>
                <a:lnTo>
                  <a:pt x="6478646" y="3206504"/>
                </a:lnTo>
                <a:cubicBezTo>
                  <a:pt x="6476063" y="3210497"/>
                  <a:pt x="6473391" y="3214578"/>
                  <a:pt x="6470630" y="3218748"/>
                </a:cubicBezTo>
                <a:cubicBezTo>
                  <a:pt x="6467871" y="3222917"/>
                  <a:pt x="6464670" y="3227527"/>
                  <a:pt x="6461029" y="3232577"/>
                </a:cubicBezTo>
                <a:lnTo>
                  <a:pt x="6426500" y="3275209"/>
                </a:lnTo>
                <a:lnTo>
                  <a:pt x="6392676" y="3275209"/>
                </a:lnTo>
                <a:lnTo>
                  <a:pt x="6467371" y="3187478"/>
                </a:lnTo>
                <a:close/>
                <a:moveTo>
                  <a:pt x="5686338" y="3104680"/>
                </a:moveTo>
                <a:lnTo>
                  <a:pt x="5715581" y="3104680"/>
                </a:lnTo>
                <a:lnTo>
                  <a:pt x="5682800" y="3275209"/>
                </a:lnTo>
                <a:lnTo>
                  <a:pt x="5653573" y="3275209"/>
                </a:lnTo>
                <a:close/>
                <a:moveTo>
                  <a:pt x="3999034" y="3104680"/>
                </a:moveTo>
                <a:lnTo>
                  <a:pt x="4030746" y="3104680"/>
                </a:lnTo>
                <a:lnTo>
                  <a:pt x="4047306" y="3142027"/>
                </a:lnTo>
                <a:cubicBezTo>
                  <a:pt x="4049581" y="3147452"/>
                  <a:pt x="4051636" y="3152369"/>
                  <a:pt x="4053472" y="3156781"/>
                </a:cubicBezTo>
                <a:cubicBezTo>
                  <a:pt x="4055306" y="3161193"/>
                  <a:pt x="4057009" y="3165318"/>
                  <a:pt x="4058579" y="3169157"/>
                </a:cubicBezTo>
                <a:lnTo>
                  <a:pt x="4059637" y="3169157"/>
                </a:lnTo>
                <a:cubicBezTo>
                  <a:pt x="4062816" y="3164584"/>
                  <a:pt x="4065707" y="3160429"/>
                  <a:pt x="4068313" y="3156693"/>
                </a:cubicBezTo>
                <a:cubicBezTo>
                  <a:pt x="4070920" y="3152957"/>
                  <a:pt x="4074251" y="3148538"/>
                  <a:pt x="4078311" y="3143436"/>
                </a:cubicBezTo>
                <a:lnTo>
                  <a:pt x="4109669" y="3104680"/>
                </a:lnTo>
                <a:lnTo>
                  <a:pt x="4143493" y="3104680"/>
                </a:lnTo>
                <a:lnTo>
                  <a:pt x="4071616" y="3187830"/>
                </a:lnTo>
                <a:lnTo>
                  <a:pt x="4111784" y="3275209"/>
                </a:lnTo>
                <a:lnTo>
                  <a:pt x="4080073" y="3275209"/>
                </a:lnTo>
                <a:lnTo>
                  <a:pt x="4062808" y="3236805"/>
                </a:lnTo>
                <a:cubicBezTo>
                  <a:pt x="4060092" y="3230676"/>
                  <a:pt x="4057860" y="3225405"/>
                  <a:pt x="4056113" y="3220994"/>
                </a:cubicBezTo>
                <a:cubicBezTo>
                  <a:pt x="4054366" y="3216582"/>
                  <a:pt x="4052487" y="3211752"/>
                  <a:pt x="4050476" y="3206504"/>
                </a:cubicBezTo>
                <a:lnTo>
                  <a:pt x="4049771" y="3206504"/>
                </a:lnTo>
                <a:cubicBezTo>
                  <a:pt x="4047187" y="3210497"/>
                  <a:pt x="4044516" y="3214578"/>
                  <a:pt x="4041755" y="3218748"/>
                </a:cubicBezTo>
                <a:cubicBezTo>
                  <a:pt x="4038995" y="3222917"/>
                  <a:pt x="4035796" y="3227527"/>
                  <a:pt x="4032154" y="3232577"/>
                </a:cubicBezTo>
                <a:lnTo>
                  <a:pt x="3997625" y="3275209"/>
                </a:lnTo>
                <a:lnTo>
                  <a:pt x="3963800" y="3275209"/>
                </a:lnTo>
                <a:lnTo>
                  <a:pt x="4038496" y="3187478"/>
                </a:lnTo>
                <a:close/>
                <a:moveTo>
                  <a:pt x="2235114" y="3104680"/>
                </a:moveTo>
                <a:lnTo>
                  <a:pt x="2264353" y="3104680"/>
                </a:lnTo>
                <a:lnTo>
                  <a:pt x="2246379" y="3199834"/>
                </a:lnTo>
                <a:cubicBezTo>
                  <a:pt x="2245322" y="3204577"/>
                  <a:pt x="2244529" y="3209012"/>
                  <a:pt x="2244000" y="3213138"/>
                </a:cubicBezTo>
                <a:cubicBezTo>
                  <a:pt x="2243473" y="3217264"/>
                  <a:pt x="2243207" y="3221171"/>
                  <a:pt x="2243207" y="3224856"/>
                </a:cubicBezTo>
                <a:cubicBezTo>
                  <a:pt x="2243098" y="3233799"/>
                  <a:pt x="2245169" y="3240936"/>
                  <a:pt x="2249419" y="3246266"/>
                </a:cubicBezTo>
                <a:cubicBezTo>
                  <a:pt x="2253671" y="3251597"/>
                  <a:pt x="2260763" y="3254328"/>
                  <a:pt x="2270697" y="3254460"/>
                </a:cubicBezTo>
                <a:cubicBezTo>
                  <a:pt x="2281814" y="3254218"/>
                  <a:pt x="2292797" y="3248535"/>
                  <a:pt x="2303649" y="3237412"/>
                </a:cubicBezTo>
                <a:cubicBezTo>
                  <a:pt x="2314501" y="3226288"/>
                  <a:pt x="2321960" y="3211178"/>
                  <a:pt x="2326028" y="3192081"/>
                </a:cubicBezTo>
                <a:lnTo>
                  <a:pt x="2342592" y="3104680"/>
                </a:lnTo>
                <a:lnTo>
                  <a:pt x="2371843" y="3104680"/>
                </a:lnTo>
                <a:lnTo>
                  <a:pt x="2348935" y="3225530"/>
                </a:lnTo>
                <a:cubicBezTo>
                  <a:pt x="2345469" y="3244556"/>
                  <a:pt x="2342885" y="3261116"/>
                  <a:pt x="2341182" y="3275209"/>
                </a:cubicBezTo>
                <a:lnTo>
                  <a:pt x="2314750" y="3275209"/>
                </a:lnTo>
                <a:lnTo>
                  <a:pt x="2319332" y="3243182"/>
                </a:lnTo>
                <a:lnTo>
                  <a:pt x="2318627" y="3243182"/>
                </a:lnTo>
                <a:cubicBezTo>
                  <a:pt x="2310896" y="3254384"/>
                  <a:pt x="2301777" y="3263140"/>
                  <a:pt x="2291269" y="3269453"/>
                </a:cubicBezTo>
                <a:cubicBezTo>
                  <a:pt x="2280763" y="3275765"/>
                  <a:pt x="2269794" y="3278976"/>
                  <a:pt x="2258362" y="3279086"/>
                </a:cubicBezTo>
                <a:cubicBezTo>
                  <a:pt x="2246944" y="3279453"/>
                  <a:pt x="2236762" y="3276080"/>
                  <a:pt x="2227815" y="3268966"/>
                </a:cubicBezTo>
                <a:cubicBezTo>
                  <a:pt x="2218869" y="3261852"/>
                  <a:pt x="2214146" y="3248794"/>
                  <a:pt x="2213648" y="3229790"/>
                </a:cubicBezTo>
                <a:cubicBezTo>
                  <a:pt x="2213648" y="3225760"/>
                  <a:pt x="2213913" y="3221398"/>
                  <a:pt x="2214440" y="3216707"/>
                </a:cubicBezTo>
                <a:cubicBezTo>
                  <a:pt x="2214968" y="3212015"/>
                  <a:pt x="2215760" y="3206861"/>
                  <a:pt x="2216815" y="3201244"/>
                </a:cubicBezTo>
                <a:close/>
                <a:moveTo>
                  <a:pt x="10189449" y="3101155"/>
                </a:moveTo>
                <a:cubicBezTo>
                  <a:pt x="10197539" y="3101287"/>
                  <a:pt x="10204793" y="3102167"/>
                  <a:pt x="10211210" y="3103795"/>
                </a:cubicBezTo>
                <a:cubicBezTo>
                  <a:pt x="10217628" y="3105424"/>
                  <a:pt x="10222239" y="3107011"/>
                  <a:pt x="10225043" y="3108556"/>
                </a:cubicBezTo>
                <a:lnTo>
                  <a:pt x="10216586" y="3131775"/>
                </a:lnTo>
                <a:cubicBezTo>
                  <a:pt x="10213245" y="3130122"/>
                  <a:pt x="10209177" y="3128668"/>
                  <a:pt x="10204383" y="3127412"/>
                </a:cubicBezTo>
                <a:cubicBezTo>
                  <a:pt x="10199588" y="3126156"/>
                  <a:pt x="10194023" y="3125495"/>
                  <a:pt x="10187686" y="3125429"/>
                </a:cubicBezTo>
                <a:cubicBezTo>
                  <a:pt x="10172815" y="3125720"/>
                  <a:pt x="10159993" y="3129994"/>
                  <a:pt x="10149220" y="3138251"/>
                </a:cubicBezTo>
                <a:cubicBezTo>
                  <a:pt x="10138447" y="3146507"/>
                  <a:pt x="10130141" y="3156997"/>
                  <a:pt x="10124302" y="3169719"/>
                </a:cubicBezTo>
                <a:cubicBezTo>
                  <a:pt x="10118464" y="3182441"/>
                  <a:pt x="10115509" y="3195646"/>
                  <a:pt x="10115440" y="3209334"/>
                </a:cubicBezTo>
                <a:cubicBezTo>
                  <a:pt x="10115462" y="3223260"/>
                  <a:pt x="10119030" y="3234277"/>
                  <a:pt x="10126145" y="3242385"/>
                </a:cubicBezTo>
                <a:cubicBezTo>
                  <a:pt x="10133259" y="3250494"/>
                  <a:pt x="10143788" y="3254636"/>
                  <a:pt x="10157730" y="3254812"/>
                </a:cubicBezTo>
                <a:cubicBezTo>
                  <a:pt x="10166379" y="3254680"/>
                  <a:pt x="10174015" y="3253623"/>
                  <a:pt x="10180638" y="3251640"/>
                </a:cubicBezTo>
                <a:cubicBezTo>
                  <a:pt x="10187261" y="3249657"/>
                  <a:pt x="10192783" y="3247541"/>
                  <a:pt x="10197202" y="3245294"/>
                </a:cubicBezTo>
                <a:lnTo>
                  <a:pt x="10200022" y="3268532"/>
                </a:lnTo>
                <a:cubicBezTo>
                  <a:pt x="10195543" y="3270804"/>
                  <a:pt x="10189082" y="3273032"/>
                  <a:pt x="10180638" y="3275216"/>
                </a:cubicBezTo>
                <a:cubicBezTo>
                  <a:pt x="10172194" y="3277399"/>
                  <a:pt x="10162209" y="3278572"/>
                  <a:pt x="10150682" y="3278733"/>
                </a:cubicBezTo>
                <a:cubicBezTo>
                  <a:pt x="10128685" y="3278258"/>
                  <a:pt x="10112262" y="3271818"/>
                  <a:pt x="10101414" y="3259414"/>
                </a:cubicBezTo>
                <a:cubicBezTo>
                  <a:pt x="10090564" y="3247009"/>
                  <a:pt x="10085152" y="3231491"/>
                  <a:pt x="10085175" y="3212860"/>
                </a:cubicBezTo>
                <a:cubicBezTo>
                  <a:pt x="10085326" y="3193168"/>
                  <a:pt x="10089796" y="3174897"/>
                  <a:pt x="10098581" y="3158046"/>
                </a:cubicBezTo>
                <a:cubicBezTo>
                  <a:pt x="10107368" y="3141196"/>
                  <a:pt x="10119560" y="3127576"/>
                  <a:pt x="10135160" y="3117189"/>
                </a:cubicBezTo>
                <a:cubicBezTo>
                  <a:pt x="10150761" y="3106802"/>
                  <a:pt x="10168856" y="3101457"/>
                  <a:pt x="10189449" y="3101155"/>
                </a:cubicBezTo>
                <a:close/>
                <a:moveTo>
                  <a:pt x="9055973" y="3101155"/>
                </a:moveTo>
                <a:cubicBezTo>
                  <a:pt x="9064065" y="3101287"/>
                  <a:pt x="9071319" y="3102167"/>
                  <a:pt x="9077736" y="3103795"/>
                </a:cubicBezTo>
                <a:cubicBezTo>
                  <a:pt x="9084153" y="3105424"/>
                  <a:pt x="9088764" y="3107011"/>
                  <a:pt x="9091568" y="3108556"/>
                </a:cubicBezTo>
                <a:lnTo>
                  <a:pt x="9083110" y="3131775"/>
                </a:lnTo>
                <a:cubicBezTo>
                  <a:pt x="9079770" y="3130122"/>
                  <a:pt x="9075702" y="3128668"/>
                  <a:pt x="9070907" y="3127412"/>
                </a:cubicBezTo>
                <a:cubicBezTo>
                  <a:pt x="9066113" y="3126156"/>
                  <a:pt x="9060548" y="3125495"/>
                  <a:pt x="9054211" y="3125429"/>
                </a:cubicBezTo>
                <a:cubicBezTo>
                  <a:pt x="9039340" y="3125720"/>
                  <a:pt x="9026518" y="3129994"/>
                  <a:pt x="9015745" y="3138251"/>
                </a:cubicBezTo>
                <a:cubicBezTo>
                  <a:pt x="9004972" y="3146507"/>
                  <a:pt x="8996666" y="3156997"/>
                  <a:pt x="8990827" y="3169719"/>
                </a:cubicBezTo>
                <a:cubicBezTo>
                  <a:pt x="8984988" y="3182441"/>
                  <a:pt x="8982034" y="3195646"/>
                  <a:pt x="8981965" y="3209334"/>
                </a:cubicBezTo>
                <a:cubicBezTo>
                  <a:pt x="8981987" y="3223260"/>
                  <a:pt x="8985554" y="3234277"/>
                  <a:pt x="8992669" y="3242385"/>
                </a:cubicBezTo>
                <a:cubicBezTo>
                  <a:pt x="8999784" y="3250494"/>
                  <a:pt x="9010313" y="3254636"/>
                  <a:pt x="9024256" y="3254812"/>
                </a:cubicBezTo>
                <a:cubicBezTo>
                  <a:pt x="9032904" y="3254680"/>
                  <a:pt x="9040541" y="3253623"/>
                  <a:pt x="9047163" y="3251640"/>
                </a:cubicBezTo>
                <a:cubicBezTo>
                  <a:pt x="9053786" y="3249657"/>
                  <a:pt x="9059307" y="3247541"/>
                  <a:pt x="9063727" y="3245294"/>
                </a:cubicBezTo>
                <a:lnTo>
                  <a:pt x="9066547" y="3268532"/>
                </a:lnTo>
                <a:cubicBezTo>
                  <a:pt x="9062068" y="3270804"/>
                  <a:pt x="9055607" y="3273032"/>
                  <a:pt x="9047163" y="3275216"/>
                </a:cubicBezTo>
                <a:cubicBezTo>
                  <a:pt x="9038719" y="3277399"/>
                  <a:pt x="9028734" y="3278572"/>
                  <a:pt x="9017207" y="3278733"/>
                </a:cubicBezTo>
                <a:cubicBezTo>
                  <a:pt x="8995210" y="3278258"/>
                  <a:pt x="8978787" y="3271818"/>
                  <a:pt x="8967938" y="3259414"/>
                </a:cubicBezTo>
                <a:cubicBezTo>
                  <a:pt x="8957090" y="3247009"/>
                  <a:pt x="8951677" y="3231491"/>
                  <a:pt x="8951700" y="3212860"/>
                </a:cubicBezTo>
                <a:cubicBezTo>
                  <a:pt x="8951852" y="3193168"/>
                  <a:pt x="8956321" y="3174897"/>
                  <a:pt x="8965107" y="3158046"/>
                </a:cubicBezTo>
                <a:cubicBezTo>
                  <a:pt x="8973893" y="3141196"/>
                  <a:pt x="8986086" y="3127576"/>
                  <a:pt x="9001685" y="3117189"/>
                </a:cubicBezTo>
                <a:cubicBezTo>
                  <a:pt x="9017285" y="3106802"/>
                  <a:pt x="9035381" y="3101457"/>
                  <a:pt x="9055973" y="3101155"/>
                </a:cubicBezTo>
                <a:close/>
                <a:moveTo>
                  <a:pt x="7893924" y="3101155"/>
                </a:moveTo>
                <a:cubicBezTo>
                  <a:pt x="7902015" y="3101287"/>
                  <a:pt x="7909269" y="3102167"/>
                  <a:pt x="7915686" y="3103795"/>
                </a:cubicBezTo>
                <a:cubicBezTo>
                  <a:pt x="7922103" y="3105424"/>
                  <a:pt x="7926714" y="3107011"/>
                  <a:pt x="7929518" y="3108556"/>
                </a:cubicBezTo>
                <a:lnTo>
                  <a:pt x="7921060" y="3131775"/>
                </a:lnTo>
                <a:cubicBezTo>
                  <a:pt x="7917720" y="3130122"/>
                  <a:pt x="7913652" y="3128668"/>
                  <a:pt x="7908858" y="3127412"/>
                </a:cubicBezTo>
                <a:cubicBezTo>
                  <a:pt x="7904064" y="3126156"/>
                  <a:pt x="7898498" y="3125495"/>
                  <a:pt x="7892162" y="3125429"/>
                </a:cubicBezTo>
                <a:cubicBezTo>
                  <a:pt x="7877290" y="3125720"/>
                  <a:pt x="7864468" y="3129994"/>
                  <a:pt x="7853695" y="3138251"/>
                </a:cubicBezTo>
                <a:cubicBezTo>
                  <a:pt x="7842922" y="3146507"/>
                  <a:pt x="7834616" y="3156997"/>
                  <a:pt x="7828778" y="3169719"/>
                </a:cubicBezTo>
                <a:cubicBezTo>
                  <a:pt x="7822938" y="3182441"/>
                  <a:pt x="7819984" y="3195646"/>
                  <a:pt x="7819915" y="3209334"/>
                </a:cubicBezTo>
                <a:cubicBezTo>
                  <a:pt x="7819937" y="3223260"/>
                  <a:pt x="7823505" y="3234277"/>
                  <a:pt x="7830619" y="3242385"/>
                </a:cubicBezTo>
                <a:cubicBezTo>
                  <a:pt x="7837734" y="3250494"/>
                  <a:pt x="7848263" y="3254636"/>
                  <a:pt x="7862206" y="3254812"/>
                </a:cubicBezTo>
                <a:cubicBezTo>
                  <a:pt x="7870855" y="3254680"/>
                  <a:pt x="7878491" y="3253623"/>
                  <a:pt x="7885113" y="3251640"/>
                </a:cubicBezTo>
                <a:cubicBezTo>
                  <a:pt x="7891736" y="3249657"/>
                  <a:pt x="7897257" y="3247541"/>
                  <a:pt x="7901677" y="3245294"/>
                </a:cubicBezTo>
                <a:lnTo>
                  <a:pt x="7904496" y="3268532"/>
                </a:lnTo>
                <a:cubicBezTo>
                  <a:pt x="7900018" y="3270804"/>
                  <a:pt x="7893556" y="3273032"/>
                  <a:pt x="7885113" y="3275216"/>
                </a:cubicBezTo>
                <a:cubicBezTo>
                  <a:pt x="7876670" y="3277399"/>
                  <a:pt x="7866685" y="3278572"/>
                  <a:pt x="7855157" y="3278733"/>
                </a:cubicBezTo>
                <a:cubicBezTo>
                  <a:pt x="7833160" y="3278258"/>
                  <a:pt x="7816737" y="3271818"/>
                  <a:pt x="7805888" y="3259414"/>
                </a:cubicBezTo>
                <a:cubicBezTo>
                  <a:pt x="7795040" y="3247009"/>
                  <a:pt x="7789627" y="3231491"/>
                  <a:pt x="7789650" y="3212860"/>
                </a:cubicBezTo>
                <a:cubicBezTo>
                  <a:pt x="7789802" y="3193168"/>
                  <a:pt x="7794271" y="3174897"/>
                  <a:pt x="7803057" y="3158046"/>
                </a:cubicBezTo>
                <a:cubicBezTo>
                  <a:pt x="7811843" y="3141196"/>
                  <a:pt x="7824036" y="3127576"/>
                  <a:pt x="7839636" y="3117189"/>
                </a:cubicBezTo>
                <a:cubicBezTo>
                  <a:pt x="7855235" y="3106802"/>
                  <a:pt x="7873331" y="3101457"/>
                  <a:pt x="7893924" y="3101155"/>
                </a:cubicBezTo>
                <a:close/>
                <a:moveTo>
                  <a:pt x="3464810" y="3101155"/>
                </a:moveTo>
                <a:cubicBezTo>
                  <a:pt x="3472901" y="3101287"/>
                  <a:pt x="3480155" y="3102167"/>
                  <a:pt x="3486572" y="3103795"/>
                </a:cubicBezTo>
                <a:cubicBezTo>
                  <a:pt x="3492989" y="3105424"/>
                  <a:pt x="3497601" y="3107011"/>
                  <a:pt x="3500405" y="3108556"/>
                </a:cubicBezTo>
                <a:lnTo>
                  <a:pt x="3491947" y="3131775"/>
                </a:lnTo>
                <a:cubicBezTo>
                  <a:pt x="3488606" y="3130122"/>
                  <a:pt x="3484538" y="3128668"/>
                  <a:pt x="3479744" y="3127412"/>
                </a:cubicBezTo>
                <a:cubicBezTo>
                  <a:pt x="3474949" y="3126156"/>
                  <a:pt x="3469384" y="3125495"/>
                  <a:pt x="3463048" y="3125429"/>
                </a:cubicBezTo>
                <a:cubicBezTo>
                  <a:pt x="3448177" y="3125720"/>
                  <a:pt x="3435354" y="3129994"/>
                  <a:pt x="3424581" y="3138251"/>
                </a:cubicBezTo>
                <a:cubicBezTo>
                  <a:pt x="3413809" y="3146507"/>
                  <a:pt x="3405502" y="3156997"/>
                  <a:pt x="3399663" y="3169719"/>
                </a:cubicBezTo>
                <a:cubicBezTo>
                  <a:pt x="3393824" y="3182441"/>
                  <a:pt x="3390870" y="3195646"/>
                  <a:pt x="3390800" y="3209334"/>
                </a:cubicBezTo>
                <a:cubicBezTo>
                  <a:pt x="3390822" y="3223260"/>
                  <a:pt x="3394391" y="3234277"/>
                  <a:pt x="3401505" y="3242385"/>
                </a:cubicBezTo>
                <a:cubicBezTo>
                  <a:pt x="3408620" y="3250494"/>
                  <a:pt x="3419148" y="3254636"/>
                  <a:pt x="3433091" y="3254812"/>
                </a:cubicBezTo>
                <a:cubicBezTo>
                  <a:pt x="3441740" y="3254680"/>
                  <a:pt x="3449377" y="3253623"/>
                  <a:pt x="3455999" y="3251640"/>
                </a:cubicBezTo>
                <a:cubicBezTo>
                  <a:pt x="3462622" y="3249657"/>
                  <a:pt x="3468143" y="3247541"/>
                  <a:pt x="3472563" y="3245294"/>
                </a:cubicBezTo>
                <a:lnTo>
                  <a:pt x="3475382" y="3268532"/>
                </a:lnTo>
                <a:cubicBezTo>
                  <a:pt x="3470903" y="3270804"/>
                  <a:pt x="3464443" y="3273032"/>
                  <a:pt x="3455999" y="3275216"/>
                </a:cubicBezTo>
                <a:cubicBezTo>
                  <a:pt x="3447555" y="3277399"/>
                  <a:pt x="3437570" y="3278572"/>
                  <a:pt x="3426043" y="3278733"/>
                </a:cubicBezTo>
                <a:cubicBezTo>
                  <a:pt x="3404046" y="3278258"/>
                  <a:pt x="3387623" y="3271818"/>
                  <a:pt x="3376775" y="3259414"/>
                </a:cubicBezTo>
                <a:cubicBezTo>
                  <a:pt x="3365926" y="3247009"/>
                  <a:pt x="3360513" y="3231491"/>
                  <a:pt x="3360536" y="3212860"/>
                </a:cubicBezTo>
                <a:cubicBezTo>
                  <a:pt x="3360687" y="3193168"/>
                  <a:pt x="3365157" y="3174897"/>
                  <a:pt x="3373943" y="3158046"/>
                </a:cubicBezTo>
                <a:cubicBezTo>
                  <a:pt x="3382729" y="3141196"/>
                  <a:pt x="3394922" y="3127576"/>
                  <a:pt x="3410521" y="3117189"/>
                </a:cubicBezTo>
                <a:cubicBezTo>
                  <a:pt x="3426121" y="3106802"/>
                  <a:pt x="3444218" y="3101457"/>
                  <a:pt x="3464810" y="3101155"/>
                </a:cubicBezTo>
                <a:close/>
                <a:moveTo>
                  <a:pt x="1131184" y="3101155"/>
                </a:moveTo>
                <a:cubicBezTo>
                  <a:pt x="1139275" y="3101287"/>
                  <a:pt x="1146529" y="3102167"/>
                  <a:pt x="1152946" y="3103795"/>
                </a:cubicBezTo>
                <a:cubicBezTo>
                  <a:pt x="1159363" y="3105424"/>
                  <a:pt x="1163974" y="3107011"/>
                  <a:pt x="1166779" y="3108556"/>
                </a:cubicBezTo>
                <a:lnTo>
                  <a:pt x="1158321" y="3131775"/>
                </a:lnTo>
                <a:cubicBezTo>
                  <a:pt x="1154980" y="3130122"/>
                  <a:pt x="1150912" y="3128668"/>
                  <a:pt x="1146118" y="3127412"/>
                </a:cubicBezTo>
                <a:cubicBezTo>
                  <a:pt x="1141323" y="3126156"/>
                  <a:pt x="1135758" y="3125495"/>
                  <a:pt x="1129422" y="3125429"/>
                </a:cubicBezTo>
                <a:cubicBezTo>
                  <a:pt x="1114550" y="3125720"/>
                  <a:pt x="1101728" y="3129994"/>
                  <a:pt x="1090955" y="3138251"/>
                </a:cubicBezTo>
                <a:cubicBezTo>
                  <a:pt x="1080182" y="3146507"/>
                  <a:pt x="1071876" y="3156997"/>
                  <a:pt x="1066037" y="3169719"/>
                </a:cubicBezTo>
                <a:cubicBezTo>
                  <a:pt x="1060198" y="3182441"/>
                  <a:pt x="1057244" y="3195646"/>
                  <a:pt x="1057175" y="3209334"/>
                </a:cubicBezTo>
                <a:cubicBezTo>
                  <a:pt x="1057197" y="3223260"/>
                  <a:pt x="1060765" y="3234277"/>
                  <a:pt x="1067880" y="3242385"/>
                </a:cubicBezTo>
                <a:cubicBezTo>
                  <a:pt x="1074994" y="3250494"/>
                  <a:pt x="1085523" y="3254636"/>
                  <a:pt x="1099466" y="3254812"/>
                </a:cubicBezTo>
                <a:cubicBezTo>
                  <a:pt x="1108115" y="3254680"/>
                  <a:pt x="1115750" y="3253623"/>
                  <a:pt x="1122373" y="3251640"/>
                </a:cubicBezTo>
                <a:cubicBezTo>
                  <a:pt x="1128996" y="3249657"/>
                  <a:pt x="1134518" y="3247541"/>
                  <a:pt x="1138937" y="3245294"/>
                </a:cubicBezTo>
                <a:lnTo>
                  <a:pt x="1141756" y="3268532"/>
                </a:lnTo>
                <a:cubicBezTo>
                  <a:pt x="1137278" y="3270804"/>
                  <a:pt x="1130817" y="3273032"/>
                  <a:pt x="1122373" y="3275216"/>
                </a:cubicBezTo>
                <a:cubicBezTo>
                  <a:pt x="1113930" y="3277399"/>
                  <a:pt x="1103944" y="3278572"/>
                  <a:pt x="1092417" y="3278733"/>
                </a:cubicBezTo>
                <a:cubicBezTo>
                  <a:pt x="1070420" y="3278258"/>
                  <a:pt x="1053997" y="3271818"/>
                  <a:pt x="1043149" y="3259414"/>
                </a:cubicBezTo>
                <a:cubicBezTo>
                  <a:pt x="1032300" y="3247009"/>
                  <a:pt x="1026887" y="3231491"/>
                  <a:pt x="1026910" y="3212860"/>
                </a:cubicBezTo>
                <a:cubicBezTo>
                  <a:pt x="1027062" y="3193168"/>
                  <a:pt x="1031531" y="3174897"/>
                  <a:pt x="1040317" y="3158046"/>
                </a:cubicBezTo>
                <a:cubicBezTo>
                  <a:pt x="1049103" y="3141196"/>
                  <a:pt x="1061296" y="3127576"/>
                  <a:pt x="1076895" y="3117189"/>
                </a:cubicBezTo>
                <a:cubicBezTo>
                  <a:pt x="1092495" y="3106802"/>
                  <a:pt x="1110591" y="3101457"/>
                  <a:pt x="1131184" y="3101155"/>
                </a:cubicBezTo>
                <a:close/>
                <a:moveTo>
                  <a:pt x="11123285" y="3100803"/>
                </a:moveTo>
                <a:cubicBezTo>
                  <a:pt x="11134029" y="3100538"/>
                  <a:pt x="11143799" y="3103970"/>
                  <a:pt x="11152598" y="3111098"/>
                </a:cubicBezTo>
                <a:cubicBezTo>
                  <a:pt x="11161399" y="3118226"/>
                  <a:pt x="11166063" y="3130639"/>
                  <a:pt x="11166589" y="3148336"/>
                </a:cubicBezTo>
                <a:cubicBezTo>
                  <a:pt x="11166568" y="3152147"/>
                  <a:pt x="11166260" y="3156508"/>
                  <a:pt x="11165666" y="3161420"/>
                </a:cubicBezTo>
                <a:cubicBezTo>
                  <a:pt x="11165072" y="3166332"/>
                  <a:pt x="11164324" y="3171134"/>
                  <a:pt x="11163423" y="3175825"/>
                </a:cubicBezTo>
                <a:lnTo>
                  <a:pt x="11144420" y="3275209"/>
                </a:lnTo>
                <a:lnTo>
                  <a:pt x="11115180" y="3275209"/>
                </a:lnTo>
                <a:lnTo>
                  <a:pt x="11133859" y="3176883"/>
                </a:lnTo>
                <a:cubicBezTo>
                  <a:pt x="11134577" y="3173483"/>
                  <a:pt x="11135166" y="3169885"/>
                  <a:pt x="11135620" y="3166089"/>
                </a:cubicBezTo>
                <a:cubicBezTo>
                  <a:pt x="11136076" y="3162294"/>
                  <a:pt x="11136311" y="3158608"/>
                  <a:pt x="11136325" y="3155032"/>
                </a:cubicBezTo>
                <a:cubicBezTo>
                  <a:pt x="11136464" y="3146229"/>
                  <a:pt x="11134512" y="3139078"/>
                  <a:pt x="11130466" y="3133578"/>
                </a:cubicBezTo>
                <a:cubicBezTo>
                  <a:pt x="11126421" y="3128079"/>
                  <a:pt x="11119446" y="3125245"/>
                  <a:pt x="11109541" y="3125076"/>
                </a:cubicBezTo>
                <a:cubicBezTo>
                  <a:pt x="11102421" y="3125124"/>
                  <a:pt x="11094889" y="3127808"/>
                  <a:pt x="11086947" y="3133130"/>
                </a:cubicBezTo>
                <a:cubicBezTo>
                  <a:pt x="11079004" y="3138451"/>
                  <a:pt x="11071786" y="3146121"/>
                  <a:pt x="11065292" y="3156142"/>
                </a:cubicBezTo>
                <a:cubicBezTo>
                  <a:pt x="11058798" y="3166162"/>
                  <a:pt x="11054165" y="3178244"/>
                  <a:pt x="11051391" y="3192389"/>
                </a:cubicBezTo>
                <a:lnTo>
                  <a:pt x="11035885" y="3275209"/>
                </a:lnTo>
                <a:lnTo>
                  <a:pt x="11006633" y="3275209"/>
                </a:lnTo>
                <a:lnTo>
                  <a:pt x="11029541" y="3154359"/>
                </a:lnTo>
                <a:cubicBezTo>
                  <a:pt x="11031442" y="3144846"/>
                  <a:pt x="11033014" y="3135949"/>
                  <a:pt x="11034254" y="3127669"/>
                </a:cubicBezTo>
                <a:cubicBezTo>
                  <a:pt x="11035495" y="3119390"/>
                  <a:pt x="11036625" y="3111726"/>
                  <a:pt x="11037646" y="3104680"/>
                </a:cubicBezTo>
                <a:lnTo>
                  <a:pt x="11063726" y="3104680"/>
                </a:lnTo>
                <a:lnTo>
                  <a:pt x="11059497" y="3138116"/>
                </a:lnTo>
                <a:lnTo>
                  <a:pt x="11060202" y="3138116"/>
                </a:lnTo>
                <a:cubicBezTo>
                  <a:pt x="11067897" y="3126085"/>
                  <a:pt x="11077176" y="3116873"/>
                  <a:pt x="11088043" y="3110480"/>
                </a:cubicBezTo>
                <a:cubicBezTo>
                  <a:pt x="11098910" y="3104087"/>
                  <a:pt x="11110657" y="3100861"/>
                  <a:pt x="11123285" y="3100803"/>
                </a:cubicBezTo>
                <a:close/>
                <a:moveTo>
                  <a:pt x="10939499" y="3100803"/>
                </a:moveTo>
                <a:cubicBezTo>
                  <a:pt x="10955765" y="3101102"/>
                  <a:pt x="10968153" y="3105340"/>
                  <a:pt x="10976661" y="3113517"/>
                </a:cubicBezTo>
                <a:cubicBezTo>
                  <a:pt x="10985170" y="3121694"/>
                  <a:pt x="10989453" y="3132013"/>
                  <a:pt x="10989511" y="3144476"/>
                </a:cubicBezTo>
                <a:cubicBezTo>
                  <a:pt x="10989278" y="3159275"/>
                  <a:pt x="10984147" y="3170796"/>
                  <a:pt x="10974115" y="3179038"/>
                </a:cubicBezTo>
                <a:cubicBezTo>
                  <a:pt x="10964084" y="3187280"/>
                  <a:pt x="10950547" y="3192977"/>
                  <a:pt x="10933504" y="3196128"/>
                </a:cubicBezTo>
                <a:cubicBezTo>
                  <a:pt x="10916460" y="3199279"/>
                  <a:pt x="10897303" y="3200618"/>
                  <a:pt x="10876035" y="3200143"/>
                </a:cubicBezTo>
                <a:cubicBezTo>
                  <a:pt x="10875323" y="3204162"/>
                  <a:pt x="10875250" y="3209350"/>
                  <a:pt x="10875814" y="3215706"/>
                </a:cubicBezTo>
                <a:cubicBezTo>
                  <a:pt x="10876379" y="3222062"/>
                  <a:pt x="10877626" y="3227690"/>
                  <a:pt x="10879553" y="3232591"/>
                </a:cubicBezTo>
                <a:cubicBezTo>
                  <a:pt x="10882969" y="3240182"/>
                  <a:pt x="10887951" y="3245899"/>
                  <a:pt x="10894496" y="3249742"/>
                </a:cubicBezTo>
                <a:cubicBezTo>
                  <a:pt x="10901042" y="3253585"/>
                  <a:pt x="10908755" y="3255510"/>
                  <a:pt x="10917636" y="3255517"/>
                </a:cubicBezTo>
                <a:cubicBezTo>
                  <a:pt x="10927678" y="3255370"/>
                  <a:pt x="10936508" y="3254077"/>
                  <a:pt x="10944126" y="3251638"/>
                </a:cubicBezTo>
                <a:cubicBezTo>
                  <a:pt x="10951743" y="3249198"/>
                  <a:pt x="10958192" y="3246494"/>
                  <a:pt x="10963472" y="3243525"/>
                </a:cubicBezTo>
                <a:lnTo>
                  <a:pt x="10967695" y="3265366"/>
                </a:lnTo>
                <a:cubicBezTo>
                  <a:pt x="10961229" y="3269155"/>
                  <a:pt x="10953107" y="3272306"/>
                  <a:pt x="10943331" y="3274820"/>
                </a:cubicBezTo>
                <a:cubicBezTo>
                  <a:pt x="10933555" y="3277334"/>
                  <a:pt x="10922874" y="3278638"/>
                  <a:pt x="10911289" y="3278733"/>
                </a:cubicBezTo>
                <a:cubicBezTo>
                  <a:pt x="10888853" y="3278244"/>
                  <a:pt x="10872411" y="3271567"/>
                  <a:pt x="10861964" y="3258704"/>
                </a:cubicBezTo>
                <a:cubicBezTo>
                  <a:pt x="10851516" y="3245842"/>
                  <a:pt x="10846352" y="3229731"/>
                  <a:pt x="10846471" y="3210371"/>
                </a:cubicBezTo>
                <a:cubicBezTo>
                  <a:pt x="10846600" y="3192826"/>
                  <a:pt x="10850564" y="3175738"/>
                  <a:pt x="10858364" y="3159105"/>
                </a:cubicBezTo>
                <a:cubicBezTo>
                  <a:pt x="10866165" y="3142473"/>
                  <a:pt x="10877020" y="3128698"/>
                  <a:pt x="10890932" y="3117780"/>
                </a:cubicBezTo>
                <a:cubicBezTo>
                  <a:pt x="10904844" y="3106862"/>
                  <a:pt x="10921032" y="3101203"/>
                  <a:pt x="10939499" y="3100803"/>
                </a:cubicBezTo>
                <a:close/>
                <a:moveTo>
                  <a:pt x="9646911" y="3100803"/>
                </a:moveTo>
                <a:cubicBezTo>
                  <a:pt x="9657654" y="3100538"/>
                  <a:pt x="9667424" y="3103970"/>
                  <a:pt x="9676223" y="3111098"/>
                </a:cubicBezTo>
                <a:cubicBezTo>
                  <a:pt x="9685024" y="3118226"/>
                  <a:pt x="9689688" y="3130639"/>
                  <a:pt x="9690214" y="3148336"/>
                </a:cubicBezTo>
                <a:cubicBezTo>
                  <a:pt x="9690192" y="3152147"/>
                  <a:pt x="9689885" y="3156508"/>
                  <a:pt x="9689291" y="3161420"/>
                </a:cubicBezTo>
                <a:cubicBezTo>
                  <a:pt x="9688697" y="3166332"/>
                  <a:pt x="9687949" y="3171134"/>
                  <a:pt x="9687048" y="3175825"/>
                </a:cubicBezTo>
                <a:lnTo>
                  <a:pt x="9668045" y="3275209"/>
                </a:lnTo>
                <a:lnTo>
                  <a:pt x="9638805" y="3275209"/>
                </a:lnTo>
                <a:lnTo>
                  <a:pt x="9657483" y="3176883"/>
                </a:lnTo>
                <a:cubicBezTo>
                  <a:pt x="9658202" y="3173483"/>
                  <a:pt x="9658791" y="3169885"/>
                  <a:pt x="9659245" y="3166089"/>
                </a:cubicBezTo>
                <a:cubicBezTo>
                  <a:pt x="9659701" y="3162294"/>
                  <a:pt x="9659936" y="3158608"/>
                  <a:pt x="9659950" y="3155032"/>
                </a:cubicBezTo>
                <a:cubicBezTo>
                  <a:pt x="9660089" y="3146229"/>
                  <a:pt x="9658137" y="3139078"/>
                  <a:pt x="9654092" y="3133578"/>
                </a:cubicBezTo>
                <a:cubicBezTo>
                  <a:pt x="9650046" y="3128079"/>
                  <a:pt x="9643071" y="3125245"/>
                  <a:pt x="9633166" y="3125076"/>
                </a:cubicBezTo>
                <a:cubicBezTo>
                  <a:pt x="9626046" y="3125124"/>
                  <a:pt x="9618514" y="3127808"/>
                  <a:pt x="9610572" y="3133130"/>
                </a:cubicBezTo>
                <a:cubicBezTo>
                  <a:pt x="9602629" y="3138451"/>
                  <a:pt x="9595411" y="3146121"/>
                  <a:pt x="9588917" y="3156142"/>
                </a:cubicBezTo>
                <a:cubicBezTo>
                  <a:pt x="9582423" y="3166162"/>
                  <a:pt x="9577790" y="3178244"/>
                  <a:pt x="9575016" y="3192389"/>
                </a:cubicBezTo>
                <a:lnTo>
                  <a:pt x="9559509" y="3275209"/>
                </a:lnTo>
                <a:lnTo>
                  <a:pt x="9530258" y="3275209"/>
                </a:lnTo>
                <a:lnTo>
                  <a:pt x="9553166" y="3154359"/>
                </a:lnTo>
                <a:cubicBezTo>
                  <a:pt x="9555067" y="3144846"/>
                  <a:pt x="9556638" y="3135949"/>
                  <a:pt x="9557879" y="3127669"/>
                </a:cubicBezTo>
                <a:cubicBezTo>
                  <a:pt x="9559120" y="3119390"/>
                  <a:pt x="9560251" y="3111726"/>
                  <a:pt x="9561271" y="3104680"/>
                </a:cubicBezTo>
                <a:lnTo>
                  <a:pt x="9587351" y="3104680"/>
                </a:lnTo>
                <a:lnTo>
                  <a:pt x="9583121" y="3138116"/>
                </a:lnTo>
                <a:lnTo>
                  <a:pt x="9583827" y="3138116"/>
                </a:lnTo>
                <a:cubicBezTo>
                  <a:pt x="9591521" y="3126085"/>
                  <a:pt x="9600802" y="3116873"/>
                  <a:pt x="9611668" y="3110480"/>
                </a:cubicBezTo>
                <a:cubicBezTo>
                  <a:pt x="9622535" y="3104087"/>
                  <a:pt x="9634282" y="3100861"/>
                  <a:pt x="9646911" y="3100803"/>
                </a:cubicBezTo>
                <a:close/>
                <a:moveTo>
                  <a:pt x="9463123" y="3100803"/>
                </a:moveTo>
                <a:cubicBezTo>
                  <a:pt x="9479390" y="3101102"/>
                  <a:pt x="9491778" y="3105340"/>
                  <a:pt x="9500286" y="3113517"/>
                </a:cubicBezTo>
                <a:cubicBezTo>
                  <a:pt x="9508795" y="3121694"/>
                  <a:pt x="9513078" y="3132013"/>
                  <a:pt x="9513136" y="3144476"/>
                </a:cubicBezTo>
                <a:cubicBezTo>
                  <a:pt x="9512903" y="3159275"/>
                  <a:pt x="9507771" y="3170796"/>
                  <a:pt x="9497741" y="3179038"/>
                </a:cubicBezTo>
                <a:cubicBezTo>
                  <a:pt x="9487709" y="3187280"/>
                  <a:pt x="9474172" y="3192977"/>
                  <a:pt x="9457129" y="3196128"/>
                </a:cubicBezTo>
                <a:cubicBezTo>
                  <a:pt x="9440085" y="3199279"/>
                  <a:pt x="9420928" y="3200618"/>
                  <a:pt x="9399659" y="3200143"/>
                </a:cubicBezTo>
                <a:cubicBezTo>
                  <a:pt x="9398948" y="3204162"/>
                  <a:pt x="9398875" y="3209350"/>
                  <a:pt x="9399440" y="3215706"/>
                </a:cubicBezTo>
                <a:cubicBezTo>
                  <a:pt x="9400004" y="3222062"/>
                  <a:pt x="9401251" y="3227690"/>
                  <a:pt x="9403179" y="3232591"/>
                </a:cubicBezTo>
                <a:cubicBezTo>
                  <a:pt x="9406595" y="3240182"/>
                  <a:pt x="9411576" y="3245899"/>
                  <a:pt x="9418121" y="3249742"/>
                </a:cubicBezTo>
                <a:cubicBezTo>
                  <a:pt x="9424666" y="3253585"/>
                  <a:pt x="9432380" y="3255510"/>
                  <a:pt x="9441261" y="3255517"/>
                </a:cubicBezTo>
                <a:cubicBezTo>
                  <a:pt x="9451303" y="3255370"/>
                  <a:pt x="9460133" y="3254077"/>
                  <a:pt x="9467751" y="3251638"/>
                </a:cubicBezTo>
                <a:cubicBezTo>
                  <a:pt x="9475368" y="3249198"/>
                  <a:pt x="9481817" y="3246494"/>
                  <a:pt x="9487097" y="3243525"/>
                </a:cubicBezTo>
                <a:lnTo>
                  <a:pt x="9491320" y="3265366"/>
                </a:lnTo>
                <a:cubicBezTo>
                  <a:pt x="9484854" y="3269155"/>
                  <a:pt x="9476733" y="3272306"/>
                  <a:pt x="9466956" y="3274820"/>
                </a:cubicBezTo>
                <a:cubicBezTo>
                  <a:pt x="9457180" y="3277333"/>
                  <a:pt x="9446499" y="3278638"/>
                  <a:pt x="9434914" y="3278733"/>
                </a:cubicBezTo>
                <a:cubicBezTo>
                  <a:pt x="9412478" y="3278244"/>
                  <a:pt x="9396036" y="3271567"/>
                  <a:pt x="9385589" y="3258704"/>
                </a:cubicBezTo>
                <a:cubicBezTo>
                  <a:pt x="9375141" y="3245842"/>
                  <a:pt x="9369976" y="3229731"/>
                  <a:pt x="9370095" y="3210371"/>
                </a:cubicBezTo>
                <a:cubicBezTo>
                  <a:pt x="9370225" y="3192826"/>
                  <a:pt x="9374189" y="3175738"/>
                  <a:pt x="9381990" y="3159105"/>
                </a:cubicBezTo>
                <a:cubicBezTo>
                  <a:pt x="9389789" y="3142473"/>
                  <a:pt x="9400645" y="3128698"/>
                  <a:pt x="9414557" y="3117780"/>
                </a:cubicBezTo>
                <a:cubicBezTo>
                  <a:pt x="9428469" y="3106862"/>
                  <a:pt x="9444657" y="3101203"/>
                  <a:pt x="9463123" y="3100803"/>
                </a:cubicBezTo>
                <a:close/>
                <a:moveTo>
                  <a:pt x="8763870" y="3100803"/>
                </a:moveTo>
                <a:cubicBezTo>
                  <a:pt x="8773944" y="3100905"/>
                  <a:pt x="8783841" y="3102107"/>
                  <a:pt x="8793562" y="3104408"/>
                </a:cubicBezTo>
                <a:cubicBezTo>
                  <a:pt x="8803284" y="3106710"/>
                  <a:pt x="8811595" y="3109494"/>
                  <a:pt x="8818496" y="3112763"/>
                </a:cubicBezTo>
                <a:lnTo>
                  <a:pt x="8792417" y="3253752"/>
                </a:lnTo>
                <a:cubicBezTo>
                  <a:pt x="8789018" y="3271691"/>
                  <a:pt x="8784627" y="3286973"/>
                  <a:pt x="8779245" y="3299598"/>
                </a:cubicBezTo>
                <a:cubicBezTo>
                  <a:pt x="8773863" y="3312223"/>
                  <a:pt x="8766741" y="3322313"/>
                  <a:pt x="8757879" y="3329870"/>
                </a:cubicBezTo>
                <a:cubicBezTo>
                  <a:pt x="8749230" y="3337125"/>
                  <a:pt x="8739656" y="3342138"/>
                  <a:pt x="8729157" y="3344908"/>
                </a:cubicBezTo>
                <a:cubicBezTo>
                  <a:pt x="8718657" y="3347679"/>
                  <a:pt x="8708378" y="3348998"/>
                  <a:pt x="8698320" y="3348866"/>
                </a:cubicBezTo>
                <a:cubicBezTo>
                  <a:pt x="8687783" y="3348807"/>
                  <a:pt x="8678041" y="3347693"/>
                  <a:pt x="8669094" y="3345524"/>
                </a:cubicBezTo>
                <a:cubicBezTo>
                  <a:pt x="8660146" y="3343355"/>
                  <a:pt x="8652868" y="3340482"/>
                  <a:pt x="8647262" y="3336906"/>
                </a:cubicBezTo>
                <a:lnTo>
                  <a:pt x="8655720" y="3314010"/>
                </a:lnTo>
                <a:cubicBezTo>
                  <a:pt x="8660939" y="3317258"/>
                  <a:pt x="8667480" y="3319933"/>
                  <a:pt x="8675342" y="3322035"/>
                </a:cubicBezTo>
                <a:cubicBezTo>
                  <a:pt x="8683204" y="3324136"/>
                  <a:pt x="8691685" y="3325224"/>
                  <a:pt x="8700786" y="3325297"/>
                </a:cubicBezTo>
                <a:cubicBezTo>
                  <a:pt x="8715192" y="3325642"/>
                  <a:pt x="8727703" y="3321249"/>
                  <a:pt x="8738320" y="3312118"/>
                </a:cubicBezTo>
                <a:cubicBezTo>
                  <a:pt x="8748936" y="3302987"/>
                  <a:pt x="8756866" y="3287049"/>
                  <a:pt x="8762108" y="3264305"/>
                </a:cubicBezTo>
                <a:lnTo>
                  <a:pt x="8767747" y="3238949"/>
                </a:lnTo>
                <a:lnTo>
                  <a:pt x="8766690" y="3238949"/>
                </a:lnTo>
                <a:cubicBezTo>
                  <a:pt x="8759223" y="3251091"/>
                  <a:pt x="8750457" y="3260172"/>
                  <a:pt x="8740390" y="3266192"/>
                </a:cubicBezTo>
                <a:cubicBezTo>
                  <a:pt x="8730324" y="3272211"/>
                  <a:pt x="8719355" y="3275217"/>
                  <a:pt x="8707483" y="3275209"/>
                </a:cubicBezTo>
                <a:cubicBezTo>
                  <a:pt x="8690378" y="3274638"/>
                  <a:pt x="8677480" y="3268566"/>
                  <a:pt x="8668789" y="3256991"/>
                </a:cubicBezTo>
                <a:cubicBezTo>
                  <a:pt x="8660098" y="3245416"/>
                  <a:pt x="8655741" y="3231763"/>
                  <a:pt x="8655720" y="3216033"/>
                </a:cubicBezTo>
                <a:cubicBezTo>
                  <a:pt x="8655724" y="3196408"/>
                  <a:pt x="8660136" y="3177885"/>
                  <a:pt x="8668958" y="3160462"/>
                </a:cubicBezTo>
                <a:cubicBezTo>
                  <a:pt x="8677778" y="3143039"/>
                  <a:pt x="8690280" y="3128828"/>
                  <a:pt x="8706463" y="3117829"/>
                </a:cubicBezTo>
                <a:cubicBezTo>
                  <a:pt x="8722646" y="3106830"/>
                  <a:pt x="8741782" y="3101155"/>
                  <a:pt x="8763870" y="3100803"/>
                </a:cubicBezTo>
                <a:close/>
                <a:moveTo>
                  <a:pt x="8580111" y="3100803"/>
                </a:moveTo>
                <a:cubicBezTo>
                  <a:pt x="8590853" y="3100538"/>
                  <a:pt x="8600624" y="3103970"/>
                  <a:pt x="8609424" y="3111098"/>
                </a:cubicBezTo>
                <a:cubicBezTo>
                  <a:pt x="8618224" y="3118226"/>
                  <a:pt x="8622887" y="3130639"/>
                  <a:pt x="8623415" y="3148336"/>
                </a:cubicBezTo>
                <a:cubicBezTo>
                  <a:pt x="8623393" y="3152147"/>
                  <a:pt x="8623085" y="3156508"/>
                  <a:pt x="8622491" y="3161420"/>
                </a:cubicBezTo>
                <a:cubicBezTo>
                  <a:pt x="8621897" y="3166332"/>
                  <a:pt x="8621149" y="3171134"/>
                  <a:pt x="8620248" y="3175825"/>
                </a:cubicBezTo>
                <a:lnTo>
                  <a:pt x="8601244" y="3275209"/>
                </a:lnTo>
                <a:lnTo>
                  <a:pt x="8572005" y="3275209"/>
                </a:lnTo>
                <a:lnTo>
                  <a:pt x="8590683" y="3176883"/>
                </a:lnTo>
                <a:cubicBezTo>
                  <a:pt x="8591403" y="3173483"/>
                  <a:pt x="8591990" y="3169885"/>
                  <a:pt x="8592445" y="3166089"/>
                </a:cubicBezTo>
                <a:cubicBezTo>
                  <a:pt x="8592901" y="3162294"/>
                  <a:pt x="8593135" y="3158608"/>
                  <a:pt x="8593151" y="3155032"/>
                </a:cubicBezTo>
                <a:cubicBezTo>
                  <a:pt x="8593290" y="3146229"/>
                  <a:pt x="8591337" y="3139078"/>
                  <a:pt x="8587291" y="3133578"/>
                </a:cubicBezTo>
                <a:cubicBezTo>
                  <a:pt x="8583246" y="3128079"/>
                  <a:pt x="8576271" y="3125245"/>
                  <a:pt x="8566366" y="3125076"/>
                </a:cubicBezTo>
                <a:cubicBezTo>
                  <a:pt x="8559246" y="3125124"/>
                  <a:pt x="8551714" y="3127808"/>
                  <a:pt x="8543772" y="3133130"/>
                </a:cubicBezTo>
                <a:cubicBezTo>
                  <a:pt x="8535829" y="3138451"/>
                  <a:pt x="8528611" y="3146121"/>
                  <a:pt x="8522117" y="3156142"/>
                </a:cubicBezTo>
                <a:cubicBezTo>
                  <a:pt x="8515623" y="3166162"/>
                  <a:pt x="8510990" y="3178244"/>
                  <a:pt x="8508216" y="3192389"/>
                </a:cubicBezTo>
                <a:lnTo>
                  <a:pt x="8492709" y="3275209"/>
                </a:lnTo>
                <a:lnTo>
                  <a:pt x="8463458" y="3275209"/>
                </a:lnTo>
                <a:lnTo>
                  <a:pt x="8486366" y="3154359"/>
                </a:lnTo>
                <a:cubicBezTo>
                  <a:pt x="8488267" y="3144846"/>
                  <a:pt x="8489838" y="3135949"/>
                  <a:pt x="8491079" y="3127669"/>
                </a:cubicBezTo>
                <a:cubicBezTo>
                  <a:pt x="8492320" y="3119390"/>
                  <a:pt x="8493451" y="3111726"/>
                  <a:pt x="8494471" y="3104680"/>
                </a:cubicBezTo>
                <a:lnTo>
                  <a:pt x="8520551" y="3104680"/>
                </a:lnTo>
                <a:lnTo>
                  <a:pt x="8516321" y="3138116"/>
                </a:lnTo>
                <a:lnTo>
                  <a:pt x="8517027" y="3138116"/>
                </a:lnTo>
                <a:cubicBezTo>
                  <a:pt x="8524721" y="3126085"/>
                  <a:pt x="8534002" y="3116873"/>
                  <a:pt x="8544868" y="3110480"/>
                </a:cubicBezTo>
                <a:cubicBezTo>
                  <a:pt x="8555735" y="3104087"/>
                  <a:pt x="8567482" y="3100861"/>
                  <a:pt x="8580111" y="3100803"/>
                </a:cubicBezTo>
                <a:close/>
                <a:moveTo>
                  <a:pt x="8379384" y="3100803"/>
                </a:moveTo>
                <a:cubicBezTo>
                  <a:pt x="8394741" y="3101009"/>
                  <a:pt x="8407335" y="3104469"/>
                  <a:pt x="8417165" y="3111183"/>
                </a:cubicBezTo>
                <a:cubicBezTo>
                  <a:pt x="8426996" y="3117897"/>
                  <a:pt x="8434262" y="3126628"/>
                  <a:pt x="8438962" y="3137376"/>
                </a:cubicBezTo>
                <a:cubicBezTo>
                  <a:pt x="8443663" y="3148125"/>
                  <a:pt x="8445997" y="3159654"/>
                  <a:pt x="8445964" y="3171964"/>
                </a:cubicBezTo>
                <a:cubicBezTo>
                  <a:pt x="8445856" y="3189824"/>
                  <a:pt x="8441926" y="3206863"/>
                  <a:pt x="8434174" y="3223083"/>
                </a:cubicBezTo>
                <a:cubicBezTo>
                  <a:pt x="8426422" y="3239302"/>
                  <a:pt x="8415497" y="3252604"/>
                  <a:pt x="8401399" y="3262987"/>
                </a:cubicBezTo>
                <a:cubicBezTo>
                  <a:pt x="8387301" y="3273370"/>
                  <a:pt x="8370677" y="3278736"/>
                  <a:pt x="8351530" y="3279086"/>
                </a:cubicBezTo>
                <a:cubicBezTo>
                  <a:pt x="8330097" y="3278567"/>
                  <a:pt x="8313669" y="3271686"/>
                  <a:pt x="8302246" y="3258444"/>
                </a:cubicBezTo>
                <a:cubicBezTo>
                  <a:pt x="8290824" y="3245202"/>
                  <a:pt x="8285058" y="3228714"/>
                  <a:pt x="8284950" y="3208982"/>
                </a:cubicBezTo>
                <a:cubicBezTo>
                  <a:pt x="8285091" y="3189999"/>
                  <a:pt x="8289151" y="3172346"/>
                  <a:pt x="8297132" y="3156022"/>
                </a:cubicBezTo>
                <a:cubicBezTo>
                  <a:pt x="8305112" y="3139698"/>
                  <a:pt x="8316168" y="3126488"/>
                  <a:pt x="8330299" y="3116392"/>
                </a:cubicBezTo>
                <a:cubicBezTo>
                  <a:pt x="8344430" y="3106297"/>
                  <a:pt x="8360791" y="3101100"/>
                  <a:pt x="8379384" y="3100803"/>
                </a:cubicBezTo>
                <a:close/>
                <a:moveTo>
                  <a:pt x="8272104" y="3100803"/>
                </a:moveTo>
                <a:cubicBezTo>
                  <a:pt x="8273389" y="3100810"/>
                  <a:pt x="8274784" y="3100884"/>
                  <a:pt x="8276289" y="3101023"/>
                </a:cubicBezTo>
                <a:cubicBezTo>
                  <a:pt x="8277794" y="3101162"/>
                  <a:pt x="8279101" y="3101323"/>
                  <a:pt x="8280210" y="3101507"/>
                </a:cubicBezTo>
                <a:lnTo>
                  <a:pt x="8274571" y="3130363"/>
                </a:lnTo>
                <a:cubicBezTo>
                  <a:pt x="8273676" y="3130179"/>
                  <a:pt x="8272560" y="3130017"/>
                  <a:pt x="8271223" y="3129878"/>
                </a:cubicBezTo>
                <a:cubicBezTo>
                  <a:pt x="8269887" y="3129738"/>
                  <a:pt x="8268418" y="3129665"/>
                  <a:pt x="8266818" y="3129658"/>
                </a:cubicBezTo>
                <a:cubicBezTo>
                  <a:pt x="8253874" y="3130106"/>
                  <a:pt x="8242407" y="3136875"/>
                  <a:pt x="8232418" y="3149966"/>
                </a:cubicBezTo>
                <a:cubicBezTo>
                  <a:pt x="8222429" y="3163057"/>
                  <a:pt x="8215459" y="3179783"/>
                  <a:pt x="8211508" y="3200143"/>
                </a:cubicBezTo>
                <a:lnTo>
                  <a:pt x="8197434" y="3275209"/>
                </a:lnTo>
                <a:lnTo>
                  <a:pt x="8168183" y="3275209"/>
                </a:lnTo>
                <a:lnTo>
                  <a:pt x="8188976" y="3165281"/>
                </a:lnTo>
                <a:cubicBezTo>
                  <a:pt x="8191083" y="3154036"/>
                  <a:pt x="8192860" y="3143143"/>
                  <a:pt x="8194306" y="3132602"/>
                </a:cubicBezTo>
                <a:cubicBezTo>
                  <a:pt x="8195752" y="3122061"/>
                  <a:pt x="8196913" y="3112754"/>
                  <a:pt x="8197787" y="3104680"/>
                </a:cubicBezTo>
                <a:lnTo>
                  <a:pt x="8223470" y="3104680"/>
                </a:lnTo>
                <a:cubicBezTo>
                  <a:pt x="8222773" y="3110648"/>
                  <a:pt x="8222055" y="3116680"/>
                  <a:pt x="8221314" y="3122776"/>
                </a:cubicBezTo>
                <a:cubicBezTo>
                  <a:pt x="8220574" y="3128873"/>
                  <a:pt x="8219768" y="3135160"/>
                  <a:pt x="8218896" y="3141640"/>
                </a:cubicBezTo>
                <a:lnTo>
                  <a:pt x="8219951" y="3141640"/>
                </a:lnTo>
                <a:cubicBezTo>
                  <a:pt x="8225470" y="3129770"/>
                  <a:pt x="8232663" y="3120058"/>
                  <a:pt x="8241532" y="3112505"/>
                </a:cubicBezTo>
                <a:cubicBezTo>
                  <a:pt x="8250401" y="3104952"/>
                  <a:pt x="8260592" y="3101052"/>
                  <a:pt x="8272104" y="3100803"/>
                </a:cubicBezTo>
                <a:close/>
                <a:moveTo>
                  <a:pt x="7249396" y="3100803"/>
                </a:moveTo>
                <a:cubicBezTo>
                  <a:pt x="7259469" y="3100905"/>
                  <a:pt x="7269366" y="3102107"/>
                  <a:pt x="7279087" y="3104408"/>
                </a:cubicBezTo>
                <a:cubicBezTo>
                  <a:pt x="7288809" y="3106710"/>
                  <a:pt x="7297120" y="3109494"/>
                  <a:pt x="7304021" y="3112763"/>
                </a:cubicBezTo>
                <a:lnTo>
                  <a:pt x="7277942" y="3253752"/>
                </a:lnTo>
                <a:cubicBezTo>
                  <a:pt x="7274543" y="3271691"/>
                  <a:pt x="7270152" y="3286973"/>
                  <a:pt x="7264770" y="3299598"/>
                </a:cubicBezTo>
                <a:cubicBezTo>
                  <a:pt x="7259389" y="3312223"/>
                  <a:pt x="7252266" y="3322313"/>
                  <a:pt x="7243405" y="3329870"/>
                </a:cubicBezTo>
                <a:cubicBezTo>
                  <a:pt x="7234755" y="3337125"/>
                  <a:pt x="7225181" y="3342138"/>
                  <a:pt x="7214682" y="3344908"/>
                </a:cubicBezTo>
                <a:cubicBezTo>
                  <a:pt x="7204183" y="3347679"/>
                  <a:pt x="7193904" y="3348998"/>
                  <a:pt x="7183845" y="3348866"/>
                </a:cubicBezTo>
                <a:cubicBezTo>
                  <a:pt x="7173308" y="3348807"/>
                  <a:pt x="7163567" y="3347693"/>
                  <a:pt x="7154619" y="3345524"/>
                </a:cubicBezTo>
                <a:cubicBezTo>
                  <a:pt x="7145671" y="3343355"/>
                  <a:pt x="7138394" y="3340482"/>
                  <a:pt x="7132787" y="3336906"/>
                </a:cubicBezTo>
                <a:lnTo>
                  <a:pt x="7141245" y="3314010"/>
                </a:lnTo>
                <a:cubicBezTo>
                  <a:pt x="7146465" y="3317258"/>
                  <a:pt x="7153006" y="3319933"/>
                  <a:pt x="7160867" y="3322035"/>
                </a:cubicBezTo>
                <a:cubicBezTo>
                  <a:pt x="7168729" y="3324136"/>
                  <a:pt x="7177210" y="3325224"/>
                  <a:pt x="7186312" y="3325297"/>
                </a:cubicBezTo>
                <a:cubicBezTo>
                  <a:pt x="7200717" y="3325642"/>
                  <a:pt x="7213228" y="3321249"/>
                  <a:pt x="7223845" y="3312118"/>
                </a:cubicBezTo>
                <a:cubicBezTo>
                  <a:pt x="7234462" y="3302987"/>
                  <a:pt x="7242391" y="3287049"/>
                  <a:pt x="7247633" y="3264305"/>
                </a:cubicBezTo>
                <a:lnTo>
                  <a:pt x="7253272" y="3238949"/>
                </a:lnTo>
                <a:lnTo>
                  <a:pt x="7252215" y="3238949"/>
                </a:lnTo>
                <a:cubicBezTo>
                  <a:pt x="7244748" y="3251091"/>
                  <a:pt x="7235981" y="3260172"/>
                  <a:pt x="7225916" y="3266192"/>
                </a:cubicBezTo>
                <a:cubicBezTo>
                  <a:pt x="7215849" y="3272211"/>
                  <a:pt x="7204880" y="3275217"/>
                  <a:pt x="7193008" y="3275209"/>
                </a:cubicBezTo>
                <a:cubicBezTo>
                  <a:pt x="7175903" y="3274638"/>
                  <a:pt x="7163005" y="3268566"/>
                  <a:pt x="7154314" y="3256991"/>
                </a:cubicBezTo>
                <a:cubicBezTo>
                  <a:pt x="7145623" y="3245416"/>
                  <a:pt x="7141267" y="3231763"/>
                  <a:pt x="7141245" y="3216033"/>
                </a:cubicBezTo>
                <a:cubicBezTo>
                  <a:pt x="7141249" y="3196408"/>
                  <a:pt x="7145662" y="3177885"/>
                  <a:pt x="7154482" y="3160462"/>
                </a:cubicBezTo>
                <a:cubicBezTo>
                  <a:pt x="7163303" y="3143039"/>
                  <a:pt x="7175805" y="3128828"/>
                  <a:pt x="7191988" y="3117829"/>
                </a:cubicBezTo>
                <a:cubicBezTo>
                  <a:pt x="7208171" y="3106830"/>
                  <a:pt x="7227307" y="3101155"/>
                  <a:pt x="7249396" y="3100803"/>
                </a:cubicBezTo>
                <a:close/>
                <a:moveTo>
                  <a:pt x="7056111" y="3100803"/>
                </a:moveTo>
                <a:cubicBezTo>
                  <a:pt x="7066853" y="3100538"/>
                  <a:pt x="7076624" y="3103970"/>
                  <a:pt x="7085424" y="3111098"/>
                </a:cubicBezTo>
                <a:cubicBezTo>
                  <a:pt x="7094224" y="3118226"/>
                  <a:pt x="7098887" y="3130639"/>
                  <a:pt x="7099415" y="3148336"/>
                </a:cubicBezTo>
                <a:cubicBezTo>
                  <a:pt x="7099393" y="3152147"/>
                  <a:pt x="7099085" y="3156508"/>
                  <a:pt x="7098491" y="3161420"/>
                </a:cubicBezTo>
                <a:cubicBezTo>
                  <a:pt x="7097898" y="3166332"/>
                  <a:pt x="7097150" y="3171134"/>
                  <a:pt x="7096248" y="3175825"/>
                </a:cubicBezTo>
                <a:lnTo>
                  <a:pt x="7077244" y="3275209"/>
                </a:lnTo>
                <a:lnTo>
                  <a:pt x="7048005" y="3275209"/>
                </a:lnTo>
                <a:lnTo>
                  <a:pt x="7066683" y="3176883"/>
                </a:lnTo>
                <a:cubicBezTo>
                  <a:pt x="7067403" y="3173483"/>
                  <a:pt x="7067990" y="3169885"/>
                  <a:pt x="7068446" y="3166089"/>
                </a:cubicBezTo>
                <a:cubicBezTo>
                  <a:pt x="7068901" y="3162294"/>
                  <a:pt x="7069136" y="3158608"/>
                  <a:pt x="7069151" y="3155032"/>
                </a:cubicBezTo>
                <a:cubicBezTo>
                  <a:pt x="7069290" y="3146229"/>
                  <a:pt x="7067337" y="3139078"/>
                  <a:pt x="7063291" y="3133578"/>
                </a:cubicBezTo>
                <a:cubicBezTo>
                  <a:pt x="7059246" y="3128079"/>
                  <a:pt x="7052271" y="3125245"/>
                  <a:pt x="7042366" y="3125076"/>
                </a:cubicBezTo>
                <a:cubicBezTo>
                  <a:pt x="7035246" y="3125124"/>
                  <a:pt x="7027714" y="3127808"/>
                  <a:pt x="7019772" y="3133130"/>
                </a:cubicBezTo>
                <a:cubicBezTo>
                  <a:pt x="7011829" y="3138451"/>
                  <a:pt x="7004611" y="3146121"/>
                  <a:pt x="6998117" y="3156142"/>
                </a:cubicBezTo>
                <a:cubicBezTo>
                  <a:pt x="6991624" y="3166162"/>
                  <a:pt x="6986990" y="3178244"/>
                  <a:pt x="6984216" y="3192389"/>
                </a:cubicBezTo>
                <a:lnTo>
                  <a:pt x="6968709" y="3275209"/>
                </a:lnTo>
                <a:lnTo>
                  <a:pt x="6939458" y="3275209"/>
                </a:lnTo>
                <a:lnTo>
                  <a:pt x="6962366" y="3154359"/>
                </a:lnTo>
                <a:cubicBezTo>
                  <a:pt x="6964268" y="3144846"/>
                  <a:pt x="6965838" y="3135949"/>
                  <a:pt x="6967080" y="3127669"/>
                </a:cubicBezTo>
                <a:cubicBezTo>
                  <a:pt x="6968320" y="3119390"/>
                  <a:pt x="6969451" y="3111726"/>
                  <a:pt x="6970471" y="3104680"/>
                </a:cubicBezTo>
                <a:lnTo>
                  <a:pt x="6996551" y="3104680"/>
                </a:lnTo>
                <a:lnTo>
                  <a:pt x="6992322" y="3138116"/>
                </a:lnTo>
                <a:lnTo>
                  <a:pt x="6993027" y="3138116"/>
                </a:lnTo>
                <a:cubicBezTo>
                  <a:pt x="7000721" y="3126085"/>
                  <a:pt x="7010002" y="3116873"/>
                  <a:pt x="7020868" y="3110480"/>
                </a:cubicBezTo>
                <a:cubicBezTo>
                  <a:pt x="7031735" y="3104087"/>
                  <a:pt x="7043483" y="3100861"/>
                  <a:pt x="7056111" y="3100803"/>
                </a:cubicBezTo>
                <a:close/>
                <a:moveTo>
                  <a:pt x="6855384" y="3100803"/>
                </a:moveTo>
                <a:cubicBezTo>
                  <a:pt x="6870741" y="3101009"/>
                  <a:pt x="6883335" y="3104469"/>
                  <a:pt x="6893166" y="3111183"/>
                </a:cubicBezTo>
                <a:cubicBezTo>
                  <a:pt x="6902996" y="3117897"/>
                  <a:pt x="6910262" y="3126628"/>
                  <a:pt x="6914963" y="3137377"/>
                </a:cubicBezTo>
                <a:cubicBezTo>
                  <a:pt x="6919663" y="3148125"/>
                  <a:pt x="6921998" y="3159654"/>
                  <a:pt x="6921964" y="3171964"/>
                </a:cubicBezTo>
                <a:cubicBezTo>
                  <a:pt x="6921856" y="3189824"/>
                  <a:pt x="6917926" y="3206863"/>
                  <a:pt x="6910174" y="3223083"/>
                </a:cubicBezTo>
                <a:cubicBezTo>
                  <a:pt x="6902423" y="3239302"/>
                  <a:pt x="6891498" y="3252604"/>
                  <a:pt x="6877399" y="3262987"/>
                </a:cubicBezTo>
                <a:cubicBezTo>
                  <a:pt x="6863301" y="3273370"/>
                  <a:pt x="6846678" y="3278736"/>
                  <a:pt x="6827531" y="3279086"/>
                </a:cubicBezTo>
                <a:cubicBezTo>
                  <a:pt x="6806097" y="3278567"/>
                  <a:pt x="6789669" y="3271686"/>
                  <a:pt x="6778246" y="3258444"/>
                </a:cubicBezTo>
                <a:cubicBezTo>
                  <a:pt x="6766824" y="3245202"/>
                  <a:pt x="6761059" y="3228714"/>
                  <a:pt x="6760950" y="3208982"/>
                </a:cubicBezTo>
                <a:cubicBezTo>
                  <a:pt x="6761091" y="3189999"/>
                  <a:pt x="6765151" y="3172346"/>
                  <a:pt x="6773132" y="3156022"/>
                </a:cubicBezTo>
                <a:cubicBezTo>
                  <a:pt x="6781113" y="3139698"/>
                  <a:pt x="6792168" y="3126488"/>
                  <a:pt x="6806299" y="3116392"/>
                </a:cubicBezTo>
                <a:cubicBezTo>
                  <a:pt x="6820430" y="3106297"/>
                  <a:pt x="6836792" y="3101100"/>
                  <a:pt x="6855384" y="3100803"/>
                </a:cubicBezTo>
                <a:close/>
                <a:moveTo>
                  <a:pt x="6227436" y="3100803"/>
                </a:moveTo>
                <a:cubicBezTo>
                  <a:pt x="6238178" y="3100538"/>
                  <a:pt x="6247949" y="3103970"/>
                  <a:pt x="6256749" y="3111098"/>
                </a:cubicBezTo>
                <a:cubicBezTo>
                  <a:pt x="6265549" y="3118226"/>
                  <a:pt x="6270212" y="3130639"/>
                  <a:pt x="6270740" y="3148336"/>
                </a:cubicBezTo>
                <a:cubicBezTo>
                  <a:pt x="6270718" y="3152147"/>
                  <a:pt x="6270410" y="3156508"/>
                  <a:pt x="6269816" y="3161420"/>
                </a:cubicBezTo>
                <a:cubicBezTo>
                  <a:pt x="6269222" y="3166332"/>
                  <a:pt x="6268475" y="3171134"/>
                  <a:pt x="6267573" y="3175825"/>
                </a:cubicBezTo>
                <a:lnTo>
                  <a:pt x="6248569" y="3275209"/>
                </a:lnTo>
                <a:lnTo>
                  <a:pt x="6219330" y="3275209"/>
                </a:lnTo>
                <a:lnTo>
                  <a:pt x="6238008" y="3176883"/>
                </a:lnTo>
                <a:cubicBezTo>
                  <a:pt x="6238728" y="3173483"/>
                  <a:pt x="6239315" y="3169885"/>
                  <a:pt x="6239771" y="3166089"/>
                </a:cubicBezTo>
                <a:cubicBezTo>
                  <a:pt x="6240226" y="3162294"/>
                  <a:pt x="6240461" y="3158608"/>
                  <a:pt x="6240476" y="3155032"/>
                </a:cubicBezTo>
                <a:cubicBezTo>
                  <a:pt x="6240615" y="3146229"/>
                  <a:pt x="6238662" y="3139078"/>
                  <a:pt x="6234616" y="3133578"/>
                </a:cubicBezTo>
                <a:cubicBezTo>
                  <a:pt x="6230571" y="3128079"/>
                  <a:pt x="6223596" y="3125245"/>
                  <a:pt x="6213691" y="3125076"/>
                </a:cubicBezTo>
                <a:cubicBezTo>
                  <a:pt x="6206571" y="3125124"/>
                  <a:pt x="6199039" y="3127808"/>
                  <a:pt x="6191097" y="3133130"/>
                </a:cubicBezTo>
                <a:cubicBezTo>
                  <a:pt x="6183154" y="3138451"/>
                  <a:pt x="6175936" y="3146121"/>
                  <a:pt x="6169442" y="3156142"/>
                </a:cubicBezTo>
                <a:cubicBezTo>
                  <a:pt x="6162949" y="3166162"/>
                  <a:pt x="6158315" y="3178244"/>
                  <a:pt x="6155541" y="3192389"/>
                </a:cubicBezTo>
                <a:lnTo>
                  <a:pt x="6140034" y="3275209"/>
                </a:lnTo>
                <a:lnTo>
                  <a:pt x="6110783" y="3275209"/>
                </a:lnTo>
                <a:lnTo>
                  <a:pt x="6133691" y="3154359"/>
                </a:lnTo>
                <a:cubicBezTo>
                  <a:pt x="6135593" y="3144846"/>
                  <a:pt x="6137163" y="3135949"/>
                  <a:pt x="6138405" y="3127669"/>
                </a:cubicBezTo>
                <a:cubicBezTo>
                  <a:pt x="6139645" y="3119390"/>
                  <a:pt x="6140776" y="3111726"/>
                  <a:pt x="6141796" y="3104680"/>
                </a:cubicBezTo>
                <a:lnTo>
                  <a:pt x="6167876" y="3104680"/>
                </a:lnTo>
                <a:lnTo>
                  <a:pt x="6163647" y="3138116"/>
                </a:lnTo>
                <a:lnTo>
                  <a:pt x="6164352" y="3138116"/>
                </a:lnTo>
                <a:cubicBezTo>
                  <a:pt x="6172046" y="3126085"/>
                  <a:pt x="6181327" y="3116873"/>
                  <a:pt x="6192193" y="3110480"/>
                </a:cubicBezTo>
                <a:cubicBezTo>
                  <a:pt x="6203060" y="3104087"/>
                  <a:pt x="6214808" y="3100861"/>
                  <a:pt x="6227436" y="3100803"/>
                </a:cubicBezTo>
                <a:close/>
                <a:moveTo>
                  <a:pt x="6048918" y="3100803"/>
                </a:moveTo>
                <a:cubicBezTo>
                  <a:pt x="6057180" y="3100839"/>
                  <a:pt x="6065379" y="3101470"/>
                  <a:pt x="6073517" y="3102695"/>
                </a:cubicBezTo>
                <a:cubicBezTo>
                  <a:pt x="6081654" y="3103920"/>
                  <a:pt x="6088715" y="3105521"/>
                  <a:pt x="6094699" y="3107498"/>
                </a:cubicBezTo>
                <a:lnTo>
                  <a:pt x="6077430" y="3196286"/>
                </a:lnTo>
                <a:cubicBezTo>
                  <a:pt x="6074611" y="3211334"/>
                  <a:pt x="6072585" y="3225809"/>
                  <a:pt x="6071351" y="3239711"/>
                </a:cubicBezTo>
                <a:cubicBezTo>
                  <a:pt x="6070118" y="3253614"/>
                  <a:pt x="6069677" y="3265446"/>
                  <a:pt x="6070029" y="3275209"/>
                </a:cubicBezTo>
                <a:lnTo>
                  <a:pt x="6042937" y="3275209"/>
                </a:lnTo>
                <a:cubicBezTo>
                  <a:pt x="6042966" y="3270003"/>
                  <a:pt x="6043347" y="3263587"/>
                  <a:pt x="6044080" y="3255962"/>
                </a:cubicBezTo>
                <a:cubicBezTo>
                  <a:pt x="6044813" y="3248338"/>
                  <a:pt x="6045722" y="3240081"/>
                  <a:pt x="6046807" y="3231192"/>
                </a:cubicBezTo>
                <a:lnTo>
                  <a:pt x="6046103" y="3231192"/>
                </a:lnTo>
                <a:cubicBezTo>
                  <a:pt x="6036681" y="3248601"/>
                  <a:pt x="6026339" y="3260987"/>
                  <a:pt x="6015078" y="3268350"/>
                </a:cubicBezTo>
                <a:cubicBezTo>
                  <a:pt x="6003816" y="3275714"/>
                  <a:pt x="5992067" y="3279292"/>
                  <a:pt x="5979829" y="3279086"/>
                </a:cubicBezTo>
                <a:cubicBezTo>
                  <a:pt x="5964682" y="3278765"/>
                  <a:pt x="5952776" y="3273426"/>
                  <a:pt x="5944112" y="3263071"/>
                </a:cubicBezTo>
                <a:cubicBezTo>
                  <a:pt x="5935448" y="3252716"/>
                  <a:pt x="5931033" y="3239269"/>
                  <a:pt x="5930866" y="3222731"/>
                </a:cubicBezTo>
                <a:cubicBezTo>
                  <a:pt x="5930945" y="3202580"/>
                  <a:pt x="5935638" y="3183269"/>
                  <a:pt x="5944943" y="3164797"/>
                </a:cubicBezTo>
                <a:cubicBezTo>
                  <a:pt x="5954247" y="3146325"/>
                  <a:pt x="5967684" y="3131143"/>
                  <a:pt x="5985254" y="3119252"/>
                </a:cubicBezTo>
                <a:cubicBezTo>
                  <a:pt x="6002823" y="3107361"/>
                  <a:pt x="6024044" y="3101211"/>
                  <a:pt x="6048918" y="3100803"/>
                </a:cubicBezTo>
                <a:close/>
                <a:moveTo>
                  <a:pt x="5185334" y="3100803"/>
                </a:moveTo>
                <a:cubicBezTo>
                  <a:pt x="5198304" y="3101044"/>
                  <a:pt x="5208015" y="3104695"/>
                  <a:pt x="5214468" y="3111755"/>
                </a:cubicBezTo>
                <a:cubicBezTo>
                  <a:pt x="5220921" y="3118816"/>
                  <a:pt x="5224471" y="3127837"/>
                  <a:pt x="5225114" y="3138821"/>
                </a:cubicBezTo>
                <a:cubicBezTo>
                  <a:pt x="5232755" y="3126474"/>
                  <a:pt x="5241894" y="3117101"/>
                  <a:pt x="5252531" y="3110700"/>
                </a:cubicBezTo>
                <a:cubicBezTo>
                  <a:pt x="5263169" y="3104299"/>
                  <a:pt x="5274953" y="3101000"/>
                  <a:pt x="5287883" y="3100803"/>
                </a:cubicBezTo>
                <a:cubicBezTo>
                  <a:pt x="5298232" y="3100663"/>
                  <a:pt x="5307565" y="3104109"/>
                  <a:pt x="5315881" y="3111141"/>
                </a:cubicBezTo>
                <a:cubicBezTo>
                  <a:pt x="5324196" y="3118173"/>
                  <a:pt x="5328596" y="3129632"/>
                  <a:pt x="5329080" y="3145517"/>
                </a:cubicBezTo>
                <a:cubicBezTo>
                  <a:pt x="5329072" y="3149672"/>
                  <a:pt x="5328823" y="3154313"/>
                  <a:pt x="5328331" y="3159437"/>
                </a:cubicBezTo>
                <a:cubicBezTo>
                  <a:pt x="5327840" y="3164562"/>
                  <a:pt x="5327151" y="3169555"/>
                  <a:pt x="5326264" y="3174416"/>
                </a:cubicBezTo>
                <a:lnTo>
                  <a:pt x="5307262" y="3275209"/>
                </a:lnTo>
                <a:lnTo>
                  <a:pt x="5278715" y="3275209"/>
                </a:lnTo>
                <a:lnTo>
                  <a:pt x="5297052" y="3176883"/>
                </a:lnTo>
                <a:cubicBezTo>
                  <a:pt x="5297772" y="3173623"/>
                  <a:pt x="5298359" y="3170010"/>
                  <a:pt x="5298815" y="3166046"/>
                </a:cubicBezTo>
                <a:cubicBezTo>
                  <a:pt x="5299270" y="3162081"/>
                  <a:pt x="5299505" y="3158292"/>
                  <a:pt x="5299520" y="3154680"/>
                </a:cubicBezTo>
                <a:cubicBezTo>
                  <a:pt x="5299637" y="3145583"/>
                  <a:pt x="5297728" y="3138402"/>
                  <a:pt x="5293789" y="3133138"/>
                </a:cubicBezTo>
                <a:cubicBezTo>
                  <a:pt x="5289852" y="3127873"/>
                  <a:pt x="5283181" y="3125186"/>
                  <a:pt x="5273778" y="3125076"/>
                </a:cubicBezTo>
                <a:cubicBezTo>
                  <a:pt x="5262743" y="3125311"/>
                  <a:pt x="5252106" y="3131008"/>
                  <a:pt x="5241866" y="3142169"/>
                </a:cubicBezTo>
                <a:cubicBezTo>
                  <a:pt x="5231626" y="3153329"/>
                  <a:pt x="5224517" y="3168542"/>
                  <a:pt x="5220540" y="3187808"/>
                </a:cubicBezTo>
                <a:lnTo>
                  <a:pt x="5204002" y="3275209"/>
                </a:lnTo>
                <a:lnTo>
                  <a:pt x="5175819" y="3275209"/>
                </a:lnTo>
                <a:lnTo>
                  <a:pt x="5194849" y="3175120"/>
                </a:lnTo>
                <a:cubicBezTo>
                  <a:pt x="5195556" y="3171435"/>
                  <a:pt x="5196083" y="3167881"/>
                  <a:pt x="5196435" y="3164460"/>
                </a:cubicBezTo>
                <a:cubicBezTo>
                  <a:pt x="5196788" y="3161038"/>
                  <a:pt x="5196964" y="3157661"/>
                  <a:pt x="5196964" y="3154327"/>
                </a:cubicBezTo>
                <a:cubicBezTo>
                  <a:pt x="5197251" y="3146787"/>
                  <a:pt x="5195709" y="3140106"/>
                  <a:pt x="5192339" y="3134283"/>
                </a:cubicBezTo>
                <a:cubicBezTo>
                  <a:pt x="5188968" y="3128461"/>
                  <a:pt x="5182052" y="3125392"/>
                  <a:pt x="5171590" y="3125076"/>
                </a:cubicBezTo>
                <a:cubicBezTo>
                  <a:pt x="5160327" y="3125495"/>
                  <a:pt x="5149372" y="3131706"/>
                  <a:pt x="5138726" y="3143711"/>
                </a:cubicBezTo>
                <a:cubicBezTo>
                  <a:pt x="5128080" y="3155715"/>
                  <a:pt x="5120826" y="3171001"/>
                  <a:pt x="5116964" y="3189570"/>
                </a:cubicBezTo>
                <a:lnTo>
                  <a:pt x="5101105" y="3275209"/>
                </a:lnTo>
                <a:lnTo>
                  <a:pt x="5072558" y="3275209"/>
                </a:lnTo>
                <a:lnTo>
                  <a:pt x="5095466" y="3154359"/>
                </a:lnTo>
                <a:cubicBezTo>
                  <a:pt x="5098932" y="3135333"/>
                  <a:pt x="5101516" y="3118773"/>
                  <a:pt x="5103219" y="3104680"/>
                </a:cubicBezTo>
                <a:lnTo>
                  <a:pt x="5128946" y="3104680"/>
                </a:lnTo>
                <a:lnTo>
                  <a:pt x="5124365" y="3136706"/>
                </a:lnTo>
                <a:lnTo>
                  <a:pt x="5125422" y="3136706"/>
                </a:lnTo>
                <a:cubicBezTo>
                  <a:pt x="5133447" y="3124889"/>
                  <a:pt x="5142595" y="3115956"/>
                  <a:pt x="5152868" y="3109908"/>
                </a:cubicBezTo>
                <a:cubicBezTo>
                  <a:pt x="5163139" y="3103859"/>
                  <a:pt x="5173961" y="3100824"/>
                  <a:pt x="5185334" y="3100803"/>
                </a:cubicBezTo>
                <a:close/>
                <a:moveTo>
                  <a:pt x="4899584" y="3100803"/>
                </a:moveTo>
                <a:cubicBezTo>
                  <a:pt x="4912554" y="3101044"/>
                  <a:pt x="4922265" y="3104695"/>
                  <a:pt x="4928718" y="3111755"/>
                </a:cubicBezTo>
                <a:cubicBezTo>
                  <a:pt x="4935171" y="3118816"/>
                  <a:pt x="4938720" y="3127837"/>
                  <a:pt x="4939364" y="3138821"/>
                </a:cubicBezTo>
                <a:cubicBezTo>
                  <a:pt x="4947005" y="3126474"/>
                  <a:pt x="4956144" y="3117101"/>
                  <a:pt x="4966781" y="3110700"/>
                </a:cubicBezTo>
                <a:cubicBezTo>
                  <a:pt x="4977419" y="3104299"/>
                  <a:pt x="4989203" y="3101000"/>
                  <a:pt x="5002134" y="3100803"/>
                </a:cubicBezTo>
                <a:cubicBezTo>
                  <a:pt x="5012482" y="3100663"/>
                  <a:pt x="5021814" y="3104109"/>
                  <a:pt x="5030131" y="3111141"/>
                </a:cubicBezTo>
                <a:cubicBezTo>
                  <a:pt x="5038447" y="3118173"/>
                  <a:pt x="5042846" y="3129632"/>
                  <a:pt x="5043330" y="3145517"/>
                </a:cubicBezTo>
                <a:cubicBezTo>
                  <a:pt x="5043322" y="3149672"/>
                  <a:pt x="5043073" y="3154313"/>
                  <a:pt x="5042582" y="3159437"/>
                </a:cubicBezTo>
                <a:cubicBezTo>
                  <a:pt x="5042090" y="3164562"/>
                  <a:pt x="5041401" y="3169555"/>
                  <a:pt x="5040514" y="3174416"/>
                </a:cubicBezTo>
                <a:lnTo>
                  <a:pt x="5021512" y="3275209"/>
                </a:lnTo>
                <a:lnTo>
                  <a:pt x="4992965" y="3275209"/>
                </a:lnTo>
                <a:lnTo>
                  <a:pt x="5011301" y="3176883"/>
                </a:lnTo>
                <a:cubicBezTo>
                  <a:pt x="5012022" y="3173623"/>
                  <a:pt x="5012609" y="3170010"/>
                  <a:pt x="5013065" y="3166046"/>
                </a:cubicBezTo>
                <a:cubicBezTo>
                  <a:pt x="5013520" y="3162081"/>
                  <a:pt x="5013755" y="3158292"/>
                  <a:pt x="5013770" y="3154680"/>
                </a:cubicBezTo>
                <a:cubicBezTo>
                  <a:pt x="5013887" y="3145583"/>
                  <a:pt x="5011978" y="3138402"/>
                  <a:pt x="5008039" y="3133138"/>
                </a:cubicBezTo>
                <a:cubicBezTo>
                  <a:pt x="5004102" y="3127873"/>
                  <a:pt x="4997431" y="3125186"/>
                  <a:pt x="4988028" y="3125076"/>
                </a:cubicBezTo>
                <a:cubicBezTo>
                  <a:pt x="4976993" y="3125311"/>
                  <a:pt x="4966356" y="3131008"/>
                  <a:pt x="4956116" y="3142169"/>
                </a:cubicBezTo>
                <a:cubicBezTo>
                  <a:pt x="4945876" y="3153329"/>
                  <a:pt x="4938767" y="3168542"/>
                  <a:pt x="4934790" y="3187808"/>
                </a:cubicBezTo>
                <a:lnTo>
                  <a:pt x="4918252" y="3275209"/>
                </a:lnTo>
                <a:lnTo>
                  <a:pt x="4890069" y="3275209"/>
                </a:lnTo>
                <a:lnTo>
                  <a:pt x="4909099" y="3175120"/>
                </a:lnTo>
                <a:cubicBezTo>
                  <a:pt x="4909805" y="3171435"/>
                  <a:pt x="4910333" y="3167881"/>
                  <a:pt x="4910685" y="3164460"/>
                </a:cubicBezTo>
                <a:cubicBezTo>
                  <a:pt x="4911039" y="3161038"/>
                  <a:pt x="4911215" y="3157661"/>
                  <a:pt x="4911215" y="3154327"/>
                </a:cubicBezTo>
                <a:cubicBezTo>
                  <a:pt x="4911501" y="3146787"/>
                  <a:pt x="4909959" y="3140106"/>
                  <a:pt x="4906589" y="3134283"/>
                </a:cubicBezTo>
                <a:cubicBezTo>
                  <a:pt x="4903219" y="3128461"/>
                  <a:pt x="4896302" y="3125392"/>
                  <a:pt x="4885840" y="3125076"/>
                </a:cubicBezTo>
                <a:cubicBezTo>
                  <a:pt x="4874577" y="3125495"/>
                  <a:pt x="4863623" y="3131706"/>
                  <a:pt x="4852976" y="3143711"/>
                </a:cubicBezTo>
                <a:cubicBezTo>
                  <a:pt x="4842330" y="3155715"/>
                  <a:pt x="4835076" y="3171001"/>
                  <a:pt x="4831214" y="3189570"/>
                </a:cubicBezTo>
                <a:lnTo>
                  <a:pt x="4815355" y="3275209"/>
                </a:lnTo>
                <a:lnTo>
                  <a:pt x="4786808" y="3275209"/>
                </a:lnTo>
                <a:lnTo>
                  <a:pt x="4809717" y="3154359"/>
                </a:lnTo>
                <a:cubicBezTo>
                  <a:pt x="4813182" y="3135333"/>
                  <a:pt x="4815766" y="3118773"/>
                  <a:pt x="4817469" y="3104680"/>
                </a:cubicBezTo>
                <a:lnTo>
                  <a:pt x="4843196" y="3104680"/>
                </a:lnTo>
                <a:lnTo>
                  <a:pt x="4838615" y="3136706"/>
                </a:lnTo>
                <a:lnTo>
                  <a:pt x="4839672" y="3136706"/>
                </a:lnTo>
                <a:cubicBezTo>
                  <a:pt x="4847697" y="3124889"/>
                  <a:pt x="4856845" y="3115956"/>
                  <a:pt x="4867117" y="3109908"/>
                </a:cubicBezTo>
                <a:cubicBezTo>
                  <a:pt x="4877389" y="3103859"/>
                  <a:pt x="4888211" y="3100824"/>
                  <a:pt x="4899584" y="3100803"/>
                </a:cubicBezTo>
                <a:close/>
                <a:moveTo>
                  <a:pt x="4258218" y="3100803"/>
                </a:moveTo>
                <a:cubicBezTo>
                  <a:pt x="4266480" y="3100839"/>
                  <a:pt x="4274679" y="3101470"/>
                  <a:pt x="4282817" y="3102695"/>
                </a:cubicBezTo>
                <a:cubicBezTo>
                  <a:pt x="4290954" y="3103920"/>
                  <a:pt x="4298015" y="3105521"/>
                  <a:pt x="4303999" y="3107498"/>
                </a:cubicBezTo>
                <a:lnTo>
                  <a:pt x="4286730" y="3196286"/>
                </a:lnTo>
                <a:cubicBezTo>
                  <a:pt x="4283911" y="3211334"/>
                  <a:pt x="4281885" y="3225809"/>
                  <a:pt x="4280651" y="3239711"/>
                </a:cubicBezTo>
                <a:cubicBezTo>
                  <a:pt x="4279418" y="3253614"/>
                  <a:pt x="4278977" y="3265446"/>
                  <a:pt x="4279329" y="3275209"/>
                </a:cubicBezTo>
                <a:lnTo>
                  <a:pt x="4252237" y="3275209"/>
                </a:lnTo>
                <a:cubicBezTo>
                  <a:pt x="4252267" y="3270003"/>
                  <a:pt x="4252647" y="3263587"/>
                  <a:pt x="4253380" y="3255962"/>
                </a:cubicBezTo>
                <a:cubicBezTo>
                  <a:pt x="4254113" y="3248338"/>
                  <a:pt x="4255022" y="3240081"/>
                  <a:pt x="4256107" y="3231192"/>
                </a:cubicBezTo>
                <a:lnTo>
                  <a:pt x="4255403" y="3231192"/>
                </a:lnTo>
                <a:cubicBezTo>
                  <a:pt x="4245982" y="3248601"/>
                  <a:pt x="4235638" y="3260987"/>
                  <a:pt x="4224372" y="3268350"/>
                </a:cubicBezTo>
                <a:cubicBezTo>
                  <a:pt x="4213105" y="3275714"/>
                  <a:pt x="4201362" y="3279292"/>
                  <a:pt x="4189144" y="3279086"/>
                </a:cubicBezTo>
                <a:cubicBezTo>
                  <a:pt x="4173989" y="3278765"/>
                  <a:pt x="4162080" y="3273426"/>
                  <a:pt x="4153414" y="3263071"/>
                </a:cubicBezTo>
                <a:cubicBezTo>
                  <a:pt x="4144749" y="3252716"/>
                  <a:pt x="4140333" y="3239269"/>
                  <a:pt x="4140165" y="3222731"/>
                </a:cubicBezTo>
                <a:cubicBezTo>
                  <a:pt x="4140246" y="3202580"/>
                  <a:pt x="4144941" y="3183269"/>
                  <a:pt x="4154249" y="3164797"/>
                </a:cubicBezTo>
                <a:cubicBezTo>
                  <a:pt x="4163557" y="3146325"/>
                  <a:pt x="4176996" y="3131143"/>
                  <a:pt x="4194566" y="3119252"/>
                </a:cubicBezTo>
                <a:cubicBezTo>
                  <a:pt x="4212136" y="3107361"/>
                  <a:pt x="4233353" y="3101211"/>
                  <a:pt x="4258218" y="3100803"/>
                </a:cubicBezTo>
                <a:close/>
                <a:moveTo>
                  <a:pt x="3788335" y="3100803"/>
                </a:moveTo>
                <a:cubicBezTo>
                  <a:pt x="3803691" y="3101009"/>
                  <a:pt x="3816285" y="3104469"/>
                  <a:pt x="3826115" y="3111183"/>
                </a:cubicBezTo>
                <a:cubicBezTo>
                  <a:pt x="3835946" y="3117897"/>
                  <a:pt x="3843212" y="3126628"/>
                  <a:pt x="3847913" y="3137376"/>
                </a:cubicBezTo>
                <a:cubicBezTo>
                  <a:pt x="3852613" y="3148125"/>
                  <a:pt x="3854947" y="3159654"/>
                  <a:pt x="3854914" y="3171964"/>
                </a:cubicBezTo>
                <a:cubicBezTo>
                  <a:pt x="3854806" y="3189824"/>
                  <a:pt x="3850876" y="3206863"/>
                  <a:pt x="3843124" y="3223083"/>
                </a:cubicBezTo>
                <a:cubicBezTo>
                  <a:pt x="3835372" y="3239302"/>
                  <a:pt x="3824447" y="3252604"/>
                  <a:pt x="3810349" y="3262987"/>
                </a:cubicBezTo>
                <a:cubicBezTo>
                  <a:pt x="3796251" y="3273370"/>
                  <a:pt x="3779628" y="3278736"/>
                  <a:pt x="3760481" y="3279086"/>
                </a:cubicBezTo>
                <a:cubicBezTo>
                  <a:pt x="3739047" y="3278567"/>
                  <a:pt x="3722619" y="3271686"/>
                  <a:pt x="3711196" y="3258444"/>
                </a:cubicBezTo>
                <a:cubicBezTo>
                  <a:pt x="3699774" y="3245202"/>
                  <a:pt x="3694020" y="3228714"/>
                  <a:pt x="3693911" y="3208982"/>
                </a:cubicBezTo>
                <a:cubicBezTo>
                  <a:pt x="3694052" y="3189999"/>
                  <a:pt x="3698102" y="3172346"/>
                  <a:pt x="3706082" y="3156022"/>
                </a:cubicBezTo>
                <a:cubicBezTo>
                  <a:pt x="3714062" y="3139698"/>
                  <a:pt x="3725118" y="3126488"/>
                  <a:pt x="3739249" y="3116392"/>
                </a:cubicBezTo>
                <a:cubicBezTo>
                  <a:pt x="3753380" y="3106297"/>
                  <a:pt x="3769742" y="3101100"/>
                  <a:pt x="3788335" y="3100803"/>
                </a:cubicBezTo>
                <a:close/>
                <a:moveTo>
                  <a:pt x="3620054" y="3100803"/>
                </a:moveTo>
                <a:cubicBezTo>
                  <a:pt x="3628316" y="3100839"/>
                  <a:pt x="3636516" y="3101470"/>
                  <a:pt x="3644653" y="3102695"/>
                </a:cubicBezTo>
                <a:cubicBezTo>
                  <a:pt x="3652791" y="3103920"/>
                  <a:pt x="3659851" y="3105521"/>
                  <a:pt x="3665835" y="3107498"/>
                </a:cubicBezTo>
                <a:lnTo>
                  <a:pt x="3648566" y="3196286"/>
                </a:lnTo>
                <a:cubicBezTo>
                  <a:pt x="3645747" y="3211334"/>
                  <a:pt x="3643721" y="3225809"/>
                  <a:pt x="3642488" y="3239711"/>
                </a:cubicBezTo>
                <a:cubicBezTo>
                  <a:pt x="3641255" y="3253614"/>
                  <a:pt x="3640814" y="3265446"/>
                  <a:pt x="3641166" y="3275209"/>
                </a:cubicBezTo>
                <a:lnTo>
                  <a:pt x="3614073" y="3275209"/>
                </a:lnTo>
                <a:cubicBezTo>
                  <a:pt x="3614102" y="3270003"/>
                  <a:pt x="3614484" y="3263587"/>
                  <a:pt x="3615217" y="3255962"/>
                </a:cubicBezTo>
                <a:cubicBezTo>
                  <a:pt x="3615950" y="3248338"/>
                  <a:pt x="3616859" y="3240081"/>
                  <a:pt x="3617943" y="3231192"/>
                </a:cubicBezTo>
                <a:lnTo>
                  <a:pt x="3617239" y="3231192"/>
                </a:lnTo>
                <a:cubicBezTo>
                  <a:pt x="3607825" y="3248601"/>
                  <a:pt x="3597484" y="3260987"/>
                  <a:pt x="3586215" y="3268350"/>
                </a:cubicBezTo>
                <a:cubicBezTo>
                  <a:pt x="3574947" y="3275714"/>
                  <a:pt x="3563193" y="3279292"/>
                  <a:pt x="3550955" y="3279086"/>
                </a:cubicBezTo>
                <a:cubicBezTo>
                  <a:pt x="3535812" y="3278765"/>
                  <a:pt x="3523909" y="3273426"/>
                  <a:pt x="3515247" y="3263071"/>
                </a:cubicBezTo>
                <a:cubicBezTo>
                  <a:pt x="3506585" y="3252716"/>
                  <a:pt x="3502169" y="3239269"/>
                  <a:pt x="3502001" y="3222731"/>
                </a:cubicBezTo>
                <a:cubicBezTo>
                  <a:pt x="3502081" y="3202580"/>
                  <a:pt x="3506773" y="3183269"/>
                  <a:pt x="3516077" y="3164797"/>
                </a:cubicBezTo>
                <a:cubicBezTo>
                  <a:pt x="3525381" y="3146325"/>
                  <a:pt x="3538817" y="3131143"/>
                  <a:pt x="3556386" y="3119252"/>
                </a:cubicBezTo>
                <a:cubicBezTo>
                  <a:pt x="3573955" y="3107361"/>
                  <a:pt x="3595178" y="3101211"/>
                  <a:pt x="3620054" y="3100803"/>
                </a:cubicBezTo>
                <a:close/>
                <a:moveTo>
                  <a:pt x="3159695" y="3100803"/>
                </a:moveTo>
                <a:cubicBezTo>
                  <a:pt x="3175052" y="3101009"/>
                  <a:pt x="3187645" y="3104469"/>
                  <a:pt x="3197476" y="3111183"/>
                </a:cubicBezTo>
                <a:cubicBezTo>
                  <a:pt x="3207307" y="3117897"/>
                  <a:pt x="3214572" y="3126628"/>
                  <a:pt x="3219273" y="3137377"/>
                </a:cubicBezTo>
                <a:cubicBezTo>
                  <a:pt x="3223974" y="3148125"/>
                  <a:pt x="3226307" y="3159654"/>
                  <a:pt x="3226275" y="3171964"/>
                </a:cubicBezTo>
                <a:cubicBezTo>
                  <a:pt x="3226167" y="3189824"/>
                  <a:pt x="3222236" y="3206863"/>
                  <a:pt x="3214485" y="3223083"/>
                </a:cubicBezTo>
                <a:cubicBezTo>
                  <a:pt x="3206733" y="3239302"/>
                  <a:pt x="3195808" y="3252604"/>
                  <a:pt x="3181709" y="3262987"/>
                </a:cubicBezTo>
                <a:cubicBezTo>
                  <a:pt x="3167611" y="3273370"/>
                  <a:pt x="3150988" y="3278736"/>
                  <a:pt x="3131840" y="3279086"/>
                </a:cubicBezTo>
                <a:cubicBezTo>
                  <a:pt x="3110407" y="3278567"/>
                  <a:pt x="3093979" y="3271686"/>
                  <a:pt x="3082556" y="3258444"/>
                </a:cubicBezTo>
                <a:cubicBezTo>
                  <a:pt x="3071135" y="3245202"/>
                  <a:pt x="3065369" y="3228714"/>
                  <a:pt x="3065260" y="3208982"/>
                </a:cubicBezTo>
                <a:cubicBezTo>
                  <a:pt x="3065401" y="3189999"/>
                  <a:pt x="3069461" y="3172346"/>
                  <a:pt x="3077442" y="3156022"/>
                </a:cubicBezTo>
                <a:cubicBezTo>
                  <a:pt x="3085423" y="3139698"/>
                  <a:pt x="3096478" y="3126488"/>
                  <a:pt x="3110609" y="3116392"/>
                </a:cubicBezTo>
                <a:cubicBezTo>
                  <a:pt x="3124740" y="3106297"/>
                  <a:pt x="3141102" y="3101100"/>
                  <a:pt x="3159695" y="3100803"/>
                </a:cubicBezTo>
                <a:close/>
                <a:moveTo>
                  <a:pt x="3000928" y="3100803"/>
                </a:moveTo>
                <a:cubicBezTo>
                  <a:pt x="3009190" y="3100839"/>
                  <a:pt x="3017390" y="3101470"/>
                  <a:pt x="3025527" y="3102695"/>
                </a:cubicBezTo>
                <a:cubicBezTo>
                  <a:pt x="3033664" y="3103920"/>
                  <a:pt x="3040725" y="3105521"/>
                  <a:pt x="3046709" y="3107498"/>
                </a:cubicBezTo>
                <a:lnTo>
                  <a:pt x="3029440" y="3196286"/>
                </a:lnTo>
                <a:cubicBezTo>
                  <a:pt x="3026621" y="3211334"/>
                  <a:pt x="3024594" y="3225809"/>
                  <a:pt x="3023361" y="3239711"/>
                </a:cubicBezTo>
                <a:cubicBezTo>
                  <a:pt x="3022128" y="3253614"/>
                  <a:pt x="3021688" y="3265446"/>
                  <a:pt x="3022039" y="3275209"/>
                </a:cubicBezTo>
                <a:lnTo>
                  <a:pt x="2994947" y="3275209"/>
                </a:lnTo>
                <a:cubicBezTo>
                  <a:pt x="2994976" y="3270003"/>
                  <a:pt x="2995357" y="3263587"/>
                  <a:pt x="2996090" y="3255962"/>
                </a:cubicBezTo>
                <a:cubicBezTo>
                  <a:pt x="2996823" y="3248338"/>
                  <a:pt x="2997732" y="3240081"/>
                  <a:pt x="2998817" y="3231192"/>
                </a:cubicBezTo>
                <a:lnTo>
                  <a:pt x="2998113" y="3231192"/>
                </a:lnTo>
                <a:cubicBezTo>
                  <a:pt x="2988698" y="3248601"/>
                  <a:pt x="2978357" y="3260987"/>
                  <a:pt x="2967089" y="3268350"/>
                </a:cubicBezTo>
                <a:cubicBezTo>
                  <a:pt x="2955820" y="3275714"/>
                  <a:pt x="2944067" y="3279292"/>
                  <a:pt x="2931828" y="3279086"/>
                </a:cubicBezTo>
                <a:cubicBezTo>
                  <a:pt x="2916685" y="3278765"/>
                  <a:pt x="2904783" y="3273426"/>
                  <a:pt x="2896120" y="3263071"/>
                </a:cubicBezTo>
                <a:cubicBezTo>
                  <a:pt x="2887458" y="3252716"/>
                  <a:pt x="2883043" y="3239269"/>
                  <a:pt x="2882875" y="3222731"/>
                </a:cubicBezTo>
                <a:cubicBezTo>
                  <a:pt x="2882955" y="3202580"/>
                  <a:pt x="2887647" y="3183269"/>
                  <a:pt x="2896950" y="3164797"/>
                </a:cubicBezTo>
                <a:cubicBezTo>
                  <a:pt x="2906254" y="3146325"/>
                  <a:pt x="2919690" y="3131143"/>
                  <a:pt x="2937260" y="3119252"/>
                </a:cubicBezTo>
                <a:cubicBezTo>
                  <a:pt x="2954829" y="3107361"/>
                  <a:pt x="2976052" y="3101211"/>
                  <a:pt x="3000928" y="3100803"/>
                </a:cubicBezTo>
                <a:close/>
                <a:moveTo>
                  <a:pt x="2613241" y="3100803"/>
                </a:moveTo>
                <a:cubicBezTo>
                  <a:pt x="2625531" y="3100983"/>
                  <a:pt x="2635544" y="3103986"/>
                  <a:pt x="2643280" y="3109812"/>
                </a:cubicBezTo>
                <a:cubicBezTo>
                  <a:pt x="2651016" y="3115638"/>
                  <a:pt x="2656698" y="3123207"/>
                  <a:pt x="2660324" y="3132519"/>
                </a:cubicBezTo>
                <a:cubicBezTo>
                  <a:pt x="2663950" y="3141831"/>
                  <a:pt x="2665745" y="3151807"/>
                  <a:pt x="2665708" y="3162446"/>
                </a:cubicBezTo>
                <a:cubicBezTo>
                  <a:pt x="2665528" y="3182753"/>
                  <a:pt x="2661116" y="3201712"/>
                  <a:pt x="2652471" y="3219322"/>
                </a:cubicBezTo>
                <a:cubicBezTo>
                  <a:pt x="2643826" y="3236932"/>
                  <a:pt x="2632029" y="3251213"/>
                  <a:pt x="2617079" y="3262164"/>
                </a:cubicBezTo>
                <a:cubicBezTo>
                  <a:pt x="2602131" y="3273115"/>
                  <a:pt x="2585109" y="3278756"/>
                  <a:pt x="2566015" y="3279086"/>
                </a:cubicBezTo>
                <a:cubicBezTo>
                  <a:pt x="2556874" y="3279005"/>
                  <a:pt x="2549254" y="3278199"/>
                  <a:pt x="2543152" y="3276668"/>
                </a:cubicBezTo>
                <a:cubicBezTo>
                  <a:pt x="2537051" y="3275136"/>
                  <a:pt x="2532336" y="3273363"/>
                  <a:pt x="2529011" y="3271347"/>
                </a:cubicBezTo>
                <a:lnTo>
                  <a:pt x="2528306" y="3271347"/>
                </a:lnTo>
                <a:lnTo>
                  <a:pt x="2514561" y="3344989"/>
                </a:lnTo>
                <a:lnTo>
                  <a:pt x="2485662" y="3344989"/>
                </a:lnTo>
                <a:lnTo>
                  <a:pt x="2519848" y="3165296"/>
                </a:lnTo>
                <a:cubicBezTo>
                  <a:pt x="2521632" y="3154907"/>
                  <a:pt x="2523350" y="3144408"/>
                  <a:pt x="2525002" y="3133799"/>
                </a:cubicBezTo>
                <a:cubicBezTo>
                  <a:pt x="2526654" y="3123189"/>
                  <a:pt x="2528108" y="3113483"/>
                  <a:pt x="2529363" y="3104680"/>
                </a:cubicBezTo>
                <a:lnTo>
                  <a:pt x="2556148" y="3104680"/>
                </a:lnTo>
                <a:lnTo>
                  <a:pt x="2551214" y="3136710"/>
                </a:lnTo>
                <a:lnTo>
                  <a:pt x="2551919" y="3136710"/>
                </a:lnTo>
                <a:cubicBezTo>
                  <a:pt x="2559804" y="3125507"/>
                  <a:pt x="2569055" y="3116749"/>
                  <a:pt x="2579672" y="3110436"/>
                </a:cubicBezTo>
                <a:cubicBezTo>
                  <a:pt x="2590289" y="3104123"/>
                  <a:pt x="2601479" y="3100912"/>
                  <a:pt x="2613241" y="3100803"/>
                </a:cubicBezTo>
                <a:close/>
                <a:moveTo>
                  <a:pt x="2134154" y="3100803"/>
                </a:moveTo>
                <a:cubicBezTo>
                  <a:pt x="2142416" y="3100839"/>
                  <a:pt x="2150620" y="3101470"/>
                  <a:pt x="2158764" y="3102695"/>
                </a:cubicBezTo>
                <a:cubicBezTo>
                  <a:pt x="2166910" y="3103920"/>
                  <a:pt x="2173980" y="3105521"/>
                  <a:pt x="2179973" y="3107498"/>
                </a:cubicBezTo>
                <a:lnTo>
                  <a:pt x="2162677" y="3196286"/>
                </a:lnTo>
                <a:cubicBezTo>
                  <a:pt x="2159853" y="3211334"/>
                  <a:pt x="2157823" y="3225809"/>
                  <a:pt x="2156589" y="3239711"/>
                </a:cubicBezTo>
                <a:cubicBezTo>
                  <a:pt x="2155354" y="3253614"/>
                  <a:pt x="2154912" y="3265446"/>
                  <a:pt x="2155264" y="3275209"/>
                </a:cubicBezTo>
                <a:lnTo>
                  <a:pt x="2128171" y="3275209"/>
                </a:lnTo>
                <a:cubicBezTo>
                  <a:pt x="2128201" y="3270003"/>
                  <a:pt x="2128583" y="3263587"/>
                  <a:pt x="2129312" y="3255962"/>
                </a:cubicBezTo>
                <a:cubicBezTo>
                  <a:pt x="2130046" y="3248338"/>
                  <a:pt x="2130957" y="3240081"/>
                  <a:pt x="2132042" y="3231192"/>
                </a:cubicBezTo>
                <a:lnTo>
                  <a:pt x="2131338" y="3231192"/>
                </a:lnTo>
                <a:cubicBezTo>
                  <a:pt x="2121922" y="3248601"/>
                  <a:pt x="2111581" y="3260987"/>
                  <a:pt x="2100315" y="3268350"/>
                </a:cubicBezTo>
                <a:cubicBezTo>
                  <a:pt x="2089045" y="3275714"/>
                  <a:pt x="2077292" y="3279292"/>
                  <a:pt x="2065054" y="3279086"/>
                </a:cubicBezTo>
                <a:cubicBezTo>
                  <a:pt x="2049910" y="3278765"/>
                  <a:pt x="2038008" y="3273426"/>
                  <a:pt x="2029345" y="3263071"/>
                </a:cubicBezTo>
                <a:cubicBezTo>
                  <a:pt x="2020684" y="3252716"/>
                  <a:pt x="2016267" y="3239269"/>
                  <a:pt x="2016100" y="3222731"/>
                </a:cubicBezTo>
                <a:cubicBezTo>
                  <a:pt x="2016181" y="3202580"/>
                  <a:pt x="2020872" y="3183269"/>
                  <a:pt x="2030174" y="3164797"/>
                </a:cubicBezTo>
                <a:cubicBezTo>
                  <a:pt x="2039482" y="3146325"/>
                  <a:pt x="2052917" y="3131143"/>
                  <a:pt x="2070485" y="3119252"/>
                </a:cubicBezTo>
                <a:cubicBezTo>
                  <a:pt x="2088054" y="3107361"/>
                  <a:pt x="2109276" y="3101211"/>
                  <a:pt x="2134154" y="3100803"/>
                </a:cubicBezTo>
                <a:close/>
                <a:moveTo>
                  <a:pt x="1464245" y="3100803"/>
                </a:moveTo>
                <a:cubicBezTo>
                  <a:pt x="1479600" y="3101009"/>
                  <a:pt x="1492195" y="3104469"/>
                  <a:pt x="1502026" y="3111183"/>
                </a:cubicBezTo>
                <a:cubicBezTo>
                  <a:pt x="1511856" y="3117897"/>
                  <a:pt x="1519122" y="3126628"/>
                  <a:pt x="1523823" y="3137376"/>
                </a:cubicBezTo>
                <a:cubicBezTo>
                  <a:pt x="1528524" y="3148125"/>
                  <a:pt x="1530857" y="3159654"/>
                  <a:pt x="1530825" y="3171964"/>
                </a:cubicBezTo>
                <a:cubicBezTo>
                  <a:pt x="1530716" y="3189824"/>
                  <a:pt x="1526786" y="3206863"/>
                  <a:pt x="1519034" y="3223083"/>
                </a:cubicBezTo>
                <a:cubicBezTo>
                  <a:pt x="1511283" y="3239302"/>
                  <a:pt x="1500358" y="3252604"/>
                  <a:pt x="1486259" y="3262987"/>
                </a:cubicBezTo>
                <a:cubicBezTo>
                  <a:pt x="1472161" y="3273370"/>
                  <a:pt x="1455538" y="3278736"/>
                  <a:pt x="1436391" y="3279086"/>
                </a:cubicBezTo>
                <a:cubicBezTo>
                  <a:pt x="1414957" y="3278567"/>
                  <a:pt x="1398529" y="3271686"/>
                  <a:pt x="1387106" y="3258444"/>
                </a:cubicBezTo>
                <a:cubicBezTo>
                  <a:pt x="1375684" y="3245202"/>
                  <a:pt x="1369919" y="3228714"/>
                  <a:pt x="1369810" y="3208982"/>
                </a:cubicBezTo>
                <a:cubicBezTo>
                  <a:pt x="1369951" y="3189999"/>
                  <a:pt x="1374011" y="3172346"/>
                  <a:pt x="1381992" y="3156022"/>
                </a:cubicBezTo>
                <a:cubicBezTo>
                  <a:pt x="1389973" y="3139698"/>
                  <a:pt x="1401028" y="3126488"/>
                  <a:pt x="1415159" y="3116392"/>
                </a:cubicBezTo>
                <a:cubicBezTo>
                  <a:pt x="1429290" y="3106297"/>
                  <a:pt x="1445652" y="3101100"/>
                  <a:pt x="1464245" y="3100803"/>
                </a:cubicBezTo>
                <a:close/>
                <a:moveTo>
                  <a:pt x="839081" y="3100803"/>
                </a:moveTo>
                <a:cubicBezTo>
                  <a:pt x="849154" y="3100905"/>
                  <a:pt x="859052" y="3102107"/>
                  <a:pt x="868773" y="3104408"/>
                </a:cubicBezTo>
                <a:cubicBezTo>
                  <a:pt x="878494" y="3106710"/>
                  <a:pt x="886805" y="3109494"/>
                  <a:pt x="893706" y="3112763"/>
                </a:cubicBezTo>
                <a:lnTo>
                  <a:pt x="867627" y="3253752"/>
                </a:lnTo>
                <a:cubicBezTo>
                  <a:pt x="864228" y="3271691"/>
                  <a:pt x="859837" y="3286973"/>
                  <a:pt x="854455" y="3299598"/>
                </a:cubicBezTo>
                <a:cubicBezTo>
                  <a:pt x="849074" y="3312223"/>
                  <a:pt x="841952" y="3322313"/>
                  <a:pt x="833090" y="3329870"/>
                </a:cubicBezTo>
                <a:cubicBezTo>
                  <a:pt x="824440" y="3337125"/>
                  <a:pt x="814866" y="3342138"/>
                  <a:pt x="804367" y="3344908"/>
                </a:cubicBezTo>
                <a:cubicBezTo>
                  <a:pt x="793868" y="3347679"/>
                  <a:pt x="783589" y="3348998"/>
                  <a:pt x="773530" y="3348866"/>
                </a:cubicBezTo>
                <a:cubicBezTo>
                  <a:pt x="762993" y="3348807"/>
                  <a:pt x="753251" y="3347693"/>
                  <a:pt x="744304" y="3345524"/>
                </a:cubicBezTo>
                <a:cubicBezTo>
                  <a:pt x="735356" y="3343355"/>
                  <a:pt x="728079" y="3340482"/>
                  <a:pt x="722472" y="3336906"/>
                </a:cubicBezTo>
                <a:lnTo>
                  <a:pt x="730930" y="3314010"/>
                </a:lnTo>
                <a:cubicBezTo>
                  <a:pt x="736150" y="3317258"/>
                  <a:pt x="742691" y="3319933"/>
                  <a:pt x="750552" y="3322035"/>
                </a:cubicBezTo>
                <a:cubicBezTo>
                  <a:pt x="758414" y="3324136"/>
                  <a:pt x="766895" y="3325224"/>
                  <a:pt x="775997" y="3325297"/>
                </a:cubicBezTo>
                <a:cubicBezTo>
                  <a:pt x="790402" y="3325642"/>
                  <a:pt x="802913" y="3321249"/>
                  <a:pt x="813530" y="3312118"/>
                </a:cubicBezTo>
                <a:cubicBezTo>
                  <a:pt x="824147" y="3302987"/>
                  <a:pt x="832076" y="3287049"/>
                  <a:pt x="837319" y="3264305"/>
                </a:cubicBezTo>
                <a:lnTo>
                  <a:pt x="842957" y="3238949"/>
                </a:lnTo>
                <a:lnTo>
                  <a:pt x="841900" y="3238949"/>
                </a:lnTo>
                <a:cubicBezTo>
                  <a:pt x="834433" y="3251091"/>
                  <a:pt x="825667" y="3260172"/>
                  <a:pt x="815600" y="3266192"/>
                </a:cubicBezTo>
                <a:cubicBezTo>
                  <a:pt x="805534" y="3272211"/>
                  <a:pt x="794565" y="3275217"/>
                  <a:pt x="782693" y="3275209"/>
                </a:cubicBezTo>
                <a:cubicBezTo>
                  <a:pt x="765588" y="3274638"/>
                  <a:pt x="752690" y="3268566"/>
                  <a:pt x="743999" y="3256991"/>
                </a:cubicBezTo>
                <a:cubicBezTo>
                  <a:pt x="735308" y="3245416"/>
                  <a:pt x="730952" y="3231763"/>
                  <a:pt x="730930" y="3216033"/>
                </a:cubicBezTo>
                <a:cubicBezTo>
                  <a:pt x="730934" y="3196408"/>
                  <a:pt x="735347" y="3177885"/>
                  <a:pt x="744168" y="3160462"/>
                </a:cubicBezTo>
                <a:cubicBezTo>
                  <a:pt x="752989" y="3143039"/>
                  <a:pt x="765490" y="3128828"/>
                  <a:pt x="781673" y="3117829"/>
                </a:cubicBezTo>
                <a:cubicBezTo>
                  <a:pt x="797856" y="3106830"/>
                  <a:pt x="816992" y="3101155"/>
                  <a:pt x="839081" y="3100803"/>
                </a:cubicBezTo>
                <a:close/>
                <a:moveTo>
                  <a:pt x="655321" y="3100803"/>
                </a:moveTo>
                <a:cubicBezTo>
                  <a:pt x="666063" y="3100538"/>
                  <a:pt x="675835" y="3103970"/>
                  <a:pt x="684634" y="3111098"/>
                </a:cubicBezTo>
                <a:cubicBezTo>
                  <a:pt x="693434" y="3118226"/>
                  <a:pt x="698098" y="3130639"/>
                  <a:pt x="698625" y="3148336"/>
                </a:cubicBezTo>
                <a:cubicBezTo>
                  <a:pt x="698603" y="3152147"/>
                  <a:pt x="698295" y="3156508"/>
                  <a:pt x="697702" y="3161420"/>
                </a:cubicBezTo>
                <a:cubicBezTo>
                  <a:pt x="697108" y="3166332"/>
                  <a:pt x="696360" y="3171134"/>
                  <a:pt x="695458" y="3175825"/>
                </a:cubicBezTo>
                <a:lnTo>
                  <a:pt x="676455" y="3275209"/>
                </a:lnTo>
                <a:lnTo>
                  <a:pt x="647215" y="3275209"/>
                </a:lnTo>
                <a:lnTo>
                  <a:pt x="665894" y="3176883"/>
                </a:lnTo>
                <a:cubicBezTo>
                  <a:pt x="666613" y="3173483"/>
                  <a:pt x="667201" y="3169885"/>
                  <a:pt x="667656" y="3166089"/>
                </a:cubicBezTo>
                <a:cubicBezTo>
                  <a:pt x="668111" y="3162294"/>
                  <a:pt x="668346" y="3158608"/>
                  <a:pt x="668361" y="3155032"/>
                </a:cubicBezTo>
                <a:cubicBezTo>
                  <a:pt x="668500" y="3146229"/>
                  <a:pt x="666547" y="3139078"/>
                  <a:pt x="662502" y="3133578"/>
                </a:cubicBezTo>
                <a:cubicBezTo>
                  <a:pt x="658456" y="3128079"/>
                  <a:pt x="651481" y="3125245"/>
                  <a:pt x="641577" y="3125076"/>
                </a:cubicBezTo>
                <a:cubicBezTo>
                  <a:pt x="634456" y="3125124"/>
                  <a:pt x="626925" y="3127808"/>
                  <a:pt x="618982" y="3133130"/>
                </a:cubicBezTo>
                <a:cubicBezTo>
                  <a:pt x="611040" y="3138451"/>
                  <a:pt x="603822" y="3146121"/>
                  <a:pt x="597328" y="3156142"/>
                </a:cubicBezTo>
                <a:cubicBezTo>
                  <a:pt x="590834" y="3166162"/>
                  <a:pt x="586200" y="3178244"/>
                  <a:pt x="583426" y="3192389"/>
                </a:cubicBezTo>
                <a:lnTo>
                  <a:pt x="567920" y="3275209"/>
                </a:lnTo>
                <a:lnTo>
                  <a:pt x="538668" y="3275209"/>
                </a:lnTo>
                <a:lnTo>
                  <a:pt x="561576" y="3154359"/>
                </a:lnTo>
                <a:cubicBezTo>
                  <a:pt x="563478" y="3144846"/>
                  <a:pt x="565049" y="3135949"/>
                  <a:pt x="566290" y="3127669"/>
                </a:cubicBezTo>
                <a:cubicBezTo>
                  <a:pt x="567531" y="3119390"/>
                  <a:pt x="568661" y="3111726"/>
                  <a:pt x="569682" y="3104680"/>
                </a:cubicBezTo>
                <a:lnTo>
                  <a:pt x="595761" y="3104680"/>
                </a:lnTo>
                <a:lnTo>
                  <a:pt x="591532" y="3138116"/>
                </a:lnTo>
                <a:lnTo>
                  <a:pt x="592237" y="3138116"/>
                </a:lnTo>
                <a:cubicBezTo>
                  <a:pt x="599932" y="3126085"/>
                  <a:pt x="609212" y="3116873"/>
                  <a:pt x="620078" y="3110480"/>
                </a:cubicBezTo>
                <a:cubicBezTo>
                  <a:pt x="630945" y="3104087"/>
                  <a:pt x="642693" y="3100861"/>
                  <a:pt x="655321" y="3100803"/>
                </a:cubicBezTo>
                <a:close/>
                <a:moveTo>
                  <a:pt x="454595" y="3100803"/>
                </a:moveTo>
                <a:cubicBezTo>
                  <a:pt x="469951" y="3101009"/>
                  <a:pt x="482545" y="3104469"/>
                  <a:pt x="492376" y="3111183"/>
                </a:cubicBezTo>
                <a:cubicBezTo>
                  <a:pt x="502207" y="3117897"/>
                  <a:pt x="509472" y="3126628"/>
                  <a:pt x="514173" y="3137376"/>
                </a:cubicBezTo>
                <a:cubicBezTo>
                  <a:pt x="518874" y="3148125"/>
                  <a:pt x="521208" y="3159654"/>
                  <a:pt x="521175" y="3171964"/>
                </a:cubicBezTo>
                <a:cubicBezTo>
                  <a:pt x="521067" y="3189824"/>
                  <a:pt x="517137" y="3206863"/>
                  <a:pt x="509385" y="3223083"/>
                </a:cubicBezTo>
                <a:cubicBezTo>
                  <a:pt x="501633" y="3239302"/>
                  <a:pt x="490708" y="3252604"/>
                  <a:pt x="476609" y="3262987"/>
                </a:cubicBezTo>
                <a:cubicBezTo>
                  <a:pt x="462511" y="3273370"/>
                  <a:pt x="445888" y="3278736"/>
                  <a:pt x="426741" y="3279086"/>
                </a:cubicBezTo>
                <a:cubicBezTo>
                  <a:pt x="405307" y="3278567"/>
                  <a:pt x="388879" y="3271686"/>
                  <a:pt x="377457" y="3258444"/>
                </a:cubicBezTo>
                <a:cubicBezTo>
                  <a:pt x="366035" y="3245202"/>
                  <a:pt x="360269" y="3228714"/>
                  <a:pt x="360161" y="3208982"/>
                </a:cubicBezTo>
                <a:cubicBezTo>
                  <a:pt x="360301" y="3189999"/>
                  <a:pt x="364362" y="3172346"/>
                  <a:pt x="372342" y="3156022"/>
                </a:cubicBezTo>
                <a:cubicBezTo>
                  <a:pt x="380323" y="3139698"/>
                  <a:pt x="391379" y="3126488"/>
                  <a:pt x="405510" y="3116392"/>
                </a:cubicBezTo>
                <a:cubicBezTo>
                  <a:pt x="419641" y="3106297"/>
                  <a:pt x="436002" y="3101100"/>
                  <a:pt x="454595" y="3100803"/>
                </a:cubicBezTo>
                <a:close/>
                <a:moveTo>
                  <a:pt x="7798584" y="3066618"/>
                </a:moveTo>
                <a:cubicBezTo>
                  <a:pt x="7799317" y="3068952"/>
                  <a:pt x="7799962" y="3071595"/>
                  <a:pt x="7800519" y="3074547"/>
                </a:cubicBezTo>
                <a:cubicBezTo>
                  <a:pt x="7801076" y="3077499"/>
                  <a:pt x="7801369" y="3080494"/>
                  <a:pt x="7801398" y="3083534"/>
                </a:cubicBezTo>
                <a:cubicBezTo>
                  <a:pt x="7801428" y="3095164"/>
                  <a:pt x="7798026" y="3104502"/>
                  <a:pt x="7791192" y="3111549"/>
                </a:cubicBezTo>
                <a:cubicBezTo>
                  <a:pt x="7784358" y="3118597"/>
                  <a:pt x="7773910" y="3122296"/>
                  <a:pt x="7759848" y="3122649"/>
                </a:cubicBezTo>
                <a:lnTo>
                  <a:pt x="7740103" y="3225530"/>
                </a:lnTo>
                <a:cubicBezTo>
                  <a:pt x="7738348" y="3235043"/>
                  <a:pt x="7736834" y="3243940"/>
                  <a:pt x="7735564" y="3252219"/>
                </a:cubicBezTo>
                <a:cubicBezTo>
                  <a:pt x="7734293" y="3260499"/>
                  <a:pt x="7733221" y="3268163"/>
                  <a:pt x="7732347" y="3275209"/>
                </a:cubicBezTo>
                <a:lnTo>
                  <a:pt x="7705904" y="3275209"/>
                </a:lnTo>
                <a:lnTo>
                  <a:pt x="7710495" y="3243182"/>
                </a:lnTo>
                <a:lnTo>
                  <a:pt x="7709791" y="3243182"/>
                </a:lnTo>
                <a:cubicBezTo>
                  <a:pt x="7702057" y="3254384"/>
                  <a:pt x="7692935" y="3263140"/>
                  <a:pt x="7682425" y="3269453"/>
                </a:cubicBezTo>
                <a:cubicBezTo>
                  <a:pt x="7671915" y="3275765"/>
                  <a:pt x="7660943" y="3278976"/>
                  <a:pt x="7649508" y="3279086"/>
                </a:cubicBezTo>
                <a:cubicBezTo>
                  <a:pt x="7638087" y="3279453"/>
                  <a:pt x="7627903" y="3276080"/>
                  <a:pt x="7618956" y="3268966"/>
                </a:cubicBezTo>
                <a:cubicBezTo>
                  <a:pt x="7610009" y="3261852"/>
                  <a:pt x="7605287" y="3248794"/>
                  <a:pt x="7604789" y="3229790"/>
                </a:cubicBezTo>
                <a:cubicBezTo>
                  <a:pt x="7604789" y="3225760"/>
                  <a:pt x="7605053" y="3221398"/>
                  <a:pt x="7605581" y="3216707"/>
                </a:cubicBezTo>
                <a:cubicBezTo>
                  <a:pt x="7606109" y="3212015"/>
                  <a:pt x="7606901" y="3206861"/>
                  <a:pt x="7607956" y="3201244"/>
                </a:cubicBezTo>
                <a:lnTo>
                  <a:pt x="7626255" y="3104680"/>
                </a:lnTo>
                <a:lnTo>
                  <a:pt x="7655500" y="3104680"/>
                </a:lnTo>
                <a:lnTo>
                  <a:pt x="7637521" y="3199834"/>
                </a:lnTo>
                <a:cubicBezTo>
                  <a:pt x="7636464" y="3204577"/>
                  <a:pt x="7635671" y="3209012"/>
                  <a:pt x="7635142" y="3213138"/>
                </a:cubicBezTo>
                <a:cubicBezTo>
                  <a:pt x="7634613" y="3217264"/>
                  <a:pt x="7634349" y="3221171"/>
                  <a:pt x="7634349" y="3224856"/>
                </a:cubicBezTo>
                <a:cubicBezTo>
                  <a:pt x="7634238" y="3233799"/>
                  <a:pt x="7636310" y="3240936"/>
                  <a:pt x="7640562" y="3246266"/>
                </a:cubicBezTo>
                <a:cubicBezTo>
                  <a:pt x="7644814" y="3251597"/>
                  <a:pt x="7651909" y="3254328"/>
                  <a:pt x="7661846" y="3254460"/>
                </a:cubicBezTo>
                <a:cubicBezTo>
                  <a:pt x="7672966" y="3254218"/>
                  <a:pt x="7683953" y="3248535"/>
                  <a:pt x="7694808" y="3237412"/>
                </a:cubicBezTo>
                <a:cubicBezTo>
                  <a:pt x="7705663" y="3226288"/>
                  <a:pt x="7713125" y="3211178"/>
                  <a:pt x="7717194" y="3192081"/>
                </a:cubicBezTo>
                <a:lnTo>
                  <a:pt x="7733763" y="3104680"/>
                </a:lnTo>
                <a:lnTo>
                  <a:pt x="7757735" y="3104680"/>
                </a:lnTo>
                <a:cubicBezTo>
                  <a:pt x="7764940" y="3104657"/>
                  <a:pt x="7770272" y="3103028"/>
                  <a:pt x="7773731" y="3099790"/>
                </a:cubicBezTo>
                <a:cubicBezTo>
                  <a:pt x="7777190" y="3096552"/>
                  <a:pt x="7778909" y="3091838"/>
                  <a:pt x="7778887" y="3085648"/>
                </a:cubicBezTo>
                <a:cubicBezTo>
                  <a:pt x="7778865" y="3082991"/>
                  <a:pt x="7778556" y="3080377"/>
                  <a:pt x="7777962" y="3077807"/>
                </a:cubicBezTo>
                <a:cubicBezTo>
                  <a:pt x="7777367" y="3075237"/>
                  <a:pt x="7776617" y="3072800"/>
                  <a:pt x="7775714" y="3070494"/>
                </a:cubicBezTo>
                <a:close/>
                <a:moveTo>
                  <a:pt x="10645987" y="3059877"/>
                </a:moveTo>
                <a:cubicBezTo>
                  <a:pt x="10640474" y="3059855"/>
                  <a:pt x="10634938" y="3059987"/>
                  <a:pt x="10629380" y="3060274"/>
                </a:cubicBezTo>
                <a:cubicBezTo>
                  <a:pt x="10623821" y="3060560"/>
                  <a:pt x="10618550" y="3061133"/>
                  <a:pt x="10613565" y="3061993"/>
                </a:cubicBezTo>
                <a:lnTo>
                  <a:pt x="10598762" y="3138865"/>
                </a:lnTo>
                <a:lnTo>
                  <a:pt x="10657266" y="3138865"/>
                </a:lnTo>
                <a:lnTo>
                  <a:pt x="10652331" y="3163490"/>
                </a:lnTo>
                <a:lnTo>
                  <a:pt x="10593829" y="3163490"/>
                </a:lnTo>
                <a:lnTo>
                  <a:pt x="10577265" y="3250583"/>
                </a:lnTo>
                <a:cubicBezTo>
                  <a:pt x="10582588" y="3251273"/>
                  <a:pt x="10587977" y="3251743"/>
                  <a:pt x="10593433" y="3251993"/>
                </a:cubicBezTo>
                <a:cubicBezTo>
                  <a:pt x="10598888" y="3252243"/>
                  <a:pt x="10604189" y="3252360"/>
                  <a:pt x="10609336" y="3252345"/>
                </a:cubicBezTo>
                <a:cubicBezTo>
                  <a:pt x="10626010" y="3252280"/>
                  <a:pt x="10641384" y="3249503"/>
                  <a:pt x="10655459" y="3244015"/>
                </a:cubicBezTo>
                <a:cubicBezTo>
                  <a:pt x="10669535" y="3238528"/>
                  <a:pt x="10681649" y="3230726"/>
                  <a:pt x="10691803" y="3220611"/>
                </a:cubicBezTo>
                <a:cubicBezTo>
                  <a:pt x="10702604" y="3209437"/>
                  <a:pt x="10710871" y="3196173"/>
                  <a:pt x="10716605" y="3180818"/>
                </a:cubicBezTo>
                <a:cubicBezTo>
                  <a:pt x="10722340" y="3165464"/>
                  <a:pt x="10725233" y="3149481"/>
                  <a:pt x="10725284" y="3132870"/>
                </a:cubicBezTo>
                <a:cubicBezTo>
                  <a:pt x="10725680" y="3111624"/>
                  <a:pt x="10719865" y="3094258"/>
                  <a:pt x="10707838" y="3080770"/>
                </a:cubicBezTo>
                <a:cubicBezTo>
                  <a:pt x="10695812" y="3067282"/>
                  <a:pt x="10675195" y="3060318"/>
                  <a:pt x="10645987" y="3059877"/>
                </a:cubicBezTo>
                <a:close/>
                <a:moveTo>
                  <a:pt x="8130315" y="3058864"/>
                </a:moveTo>
                <a:lnTo>
                  <a:pt x="8121504" y="3104680"/>
                </a:lnTo>
                <a:lnTo>
                  <a:pt x="8162386" y="3104680"/>
                </a:lnTo>
                <a:lnTo>
                  <a:pt x="8157804" y="3127543"/>
                </a:lnTo>
                <a:lnTo>
                  <a:pt x="8116923" y="3127543"/>
                </a:lnTo>
                <a:lnTo>
                  <a:pt x="8101064" y="3210392"/>
                </a:lnTo>
                <a:cubicBezTo>
                  <a:pt x="8100161" y="3215129"/>
                  <a:pt x="8099412" y="3219756"/>
                  <a:pt x="8098818" y="3224273"/>
                </a:cubicBezTo>
                <a:cubicBezTo>
                  <a:pt x="8098222" y="3228790"/>
                  <a:pt x="8097914" y="3233329"/>
                  <a:pt x="8097892" y="3237891"/>
                </a:cubicBezTo>
                <a:cubicBezTo>
                  <a:pt x="8097862" y="3243039"/>
                  <a:pt x="8099155" y="3247020"/>
                  <a:pt x="8101769" y="3249833"/>
                </a:cubicBezTo>
                <a:cubicBezTo>
                  <a:pt x="8104382" y="3252646"/>
                  <a:pt x="8108494" y="3254071"/>
                  <a:pt x="8114104" y="3254108"/>
                </a:cubicBezTo>
                <a:cubicBezTo>
                  <a:pt x="8116592" y="3254108"/>
                  <a:pt x="8119016" y="3254020"/>
                  <a:pt x="8121372" y="3253843"/>
                </a:cubicBezTo>
                <a:cubicBezTo>
                  <a:pt x="8123729" y="3253667"/>
                  <a:pt x="8125888" y="3253403"/>
                  <a:pt x="8127848" y="3253050"/>
                </a:cubicBezTo>
                <a:lnTo>
                  <a:pt x="8126438" y="3275920"/>
                </a:lnTo>
                <a:cubicBezTo>
                  <a:pt x="8123714" y="3276975"/>
                  <a:pt x="8120352" y="3277767"/>
                  <a:pt x="8116350" y="3278294"/>
                </a:cubicBezTo>
                <a:cubicBezTo>
                  <a:pt x="8112349" y="3278822"/>
                  <a:pt x="8108193" y="3279086"/>
                  <a:pt x="8103884" y="3279086"/>
                </a:cubicBezTo>
                <a:cubicBezTo>
                  <a:pt x="8090990" y="3278786"/>
                  <a:pt x="8081750" y="3275428"/>
                  <a:pt x="8076163" y="3269013"/>
                </a:cubicBezTo>
                <a:cubicBezTo>
                  <a:pt x="8070576" y="3262598"/>
                  <a:pt x="8067848" y="3254927"/>
                  <a:pt x="8067980" y="3245999"/>
                </a:cubicBezTo>
                <a:cubicBezTo>
                  <a:pt x="8067972" y="3241115"/>
                  <a:pt x="8068251" y="3236076"/>
                  <a:pt x="8068816" y="3230883"/>
                </a:cubicBezTo>
                <a:cubicBezTo>
                  <a:pt x="8069380" y="3225691"/>
                  <a:pt x="8070275" y="3220035"/>
                  <a:pt x="8071499" y="3213917"/>
                </a:cubicBezTo>
                <a:lnTo>
                  <a:pt x="8088390" y="3127543"/>
                </a:lnTo>
                <a:lnTo>
                  <a:pt x="8063751" y="3127543"/>
                </a:lnTo>
                <a:lnTo>
                  <a:pt x="8068332" y="3104680"/>
                </a:lnTo>
                <a:lnTo>
                  <a:pt x="8092614" y="3104680"/>
                </a:lnTo>
                <a:lnTo>
                  <a:pt x="8100007" y="3066265"/>
                </a:lnTo>
                <a:close/>
                <a:moveTo>
                  <a:pt x="4652707" y="3046177"/>
                </a:moveTo>
                <a:lnTo>
                  <a:pt x="4789764" y="3046177"/>
                </a:lnTo>
                <a:lnTo>
                  <a:pt x="4785889" y="3066582"/>
                </a:lnTo>
                <a:cubicBezTo>
                  <a:pt x="4742141" y="3135944"/>
                  <a:pt x="4697864" y="3205486"/>
                  <a:pt x="4653060" y="3275209"/>
                </a:cubicBezTo>
                <a:lnTo>
                  <a:pt x="4620644" y="3275209"/>
                </a:lnTo>
                <a:cubicBezTo>
                  <a:pt x="4665039" y="3207544"/>
                  <a:pt x="4709080" y="3139878"/>
                  <a:pt x="4752770" y="3072212"/>
                </a:cubicBezTo>
                <a:lnTo>
                  <a:pt x="4752417" y="3071155"/>
                </a:lnTo>
                <a:lnTo>
                  <a:pt x="4647774" y="3071155"/>
                </a:lnTo>
                <a:close/>
                <a:moveTo>
                  <a:pt x="4526014" y="3042300"/>
                </a:moveTo>
                <a:cubicBezTo>
                  <a:pt x="4545249" y="3042702"/>
                  <a:pt x="4559792" y="3047615"/>
                  <a:pt x="4569644" y="3057039"/>
                </a:cubicBezTo>
                <a:cubicBezTo>
                  <a:pt x="4579493" y="3066463"/>
                  <a:pt x="4584436" y="3077987"/>
                  <a:pt x="4584473" y="3091610"/>
                </a:cubicBezTo>
                <a:cubicBezTo>
                  <a:pt x="4584011" y="3106730"/>
                  <a:pt x="4578863" y="3119422"/>
                  <a:pt x="4569029" y="3129689"/>
                </a:cubicBezTo>
                <a:cubicBezTo>
                  <a:pt x="4559193" y="3139955"/>
                  <a:pt x="4547440" y="3147001"/>
                  <a:pt x="4533767" y="3150827"/>
                </a:cubicBezTo>
                <a:lnTo>
                  <a:pt x="4533767" y="3151530"/>
                </a:lnTo>
                <a:cubicBezTo>
                  <a:pt x="4546302" y="3154806"/>
                  <a:pt x="4555822" y="3161191"/>
                  <a:pt x="4562326" y="3170683"/>
                </a:cubicBezTo>
                <a:cubicBezTo>
                  <a:pt x="4568830" y="3180176"/>
                  <a:pt x="4572101" y="3191059"/>
                  <a:pt x="4572137" y="3203334"/>
                </a:cubicBezTo>
                <a:cubicBezTo>
                  <a:pt x="4571957" y="3217922"/>
                  <a:pt x="4567937" y="3230894"/>
                  <a:pt x="4560075" y="3242248"/>
                </a:cubicBezTo>
                <a:cubicBezTo>
                  <a:pt x="4552213" y="3253603"/>
                  <a:pt x="4541591" y="3262548"/>
                  <a:pt x="4528208" y="3269084"/>
                </a:cubicBezTo>
                <a:cubicBezTo>
                  <a:pt x="4514826" y="3275620"/>
                  <a:pt x="4499762" y="3278954"/>
                  <a:pt x="4483018" y="3279086"/>
                </a:cubicBezTo>
                <a:cubicBezTo>
                  <a:pt x="4470507" y="3278924"/>
                  <a:pt x="4459582" y="3277400"/>
                  <a:pt x="4450242" y="3274512"/>
                </a:cubicBezTo>
                <a:cubicBezTo>
                  <a:pt x="4440903" y="3271625"/>
                  <a:pt x="4434207" y="3268341"/>
                  <a:pt x="4430154" y="3264662"/>
                </a:cubicBezTo>
                <a:lnTo>
                  <a:pt x="4440022" y="3241414"/>
                </a:lnTo>
                <a:cubicBezTo>
                  <a:pt x="4444413" y="3244257"/>
                  <a:pt x="4450257" y="3247034"/>
                  <a:pt x="4457555" y="3249744"/>
                </a:cubicBezTo>
                <a:cubicBezTo>
                  <a:pt x="4464854" y="3252455"/>
                  <a:pt x="4473693" y="3253909"/>
                  <a:pt x="4484075" y="3254108"/>
                </a:cubicBezTo>
                <a:cubicBezTo>
                  <a:pt x="4497095" y="3253923"/>
                  <a:pt x="4507825" y="3251315"/>
                  <a:pt x="4516263" y="3246285"/>
                </a:cubicBezTo>
                <a:cubicBezTo>
                  <a:pt x="4524702" y="3241255"/>
                  <a:pt x="4530967" y="3234913"/>
                  <a:pt x="4535059" y="3227258"/>
                </a:cubicBezTo>
                <a:cubicBezTo>
                  <a:pt x="4539152" y="3219603"/>
                  <a:pt x="4541188" y="3211746"/>
                  <a:pt x="4541168" y="3203686"/>
                </a:cubicBezTo>
                <a:cubicBezTo>
                  <a:pt x="4540801" y="3189502"/>
                  <a:pt x="4535984" y="3179173"/>
                  <a:pt x="4526718" y="3172702"/>
                </a:cubicBezTo>
                <a:cubicBezTo>
                  <a:pt x="4517453" y="3166230"/>
                  <a:pt x="4505941" y="3163043"/>
                  <a:pt x="4492181" y="3163138"/>
                </a:cubicBezTo>
                <a:lnTo>
                  <a:pt x="4480551" y="3163138"/>
                </a:lnTo>
                <a:lnTo>
                  <a:pt x="4485133" y="3140274"/>
                </a:lnTo>
                <a:lnTo>
                  <a:pt x="4496762" y="3140274"/>
                </a:lnTo>
                <a:cubicBezTo>
                  <a:pt x="4504231" y="3140288"/>
                  <a:pt x="4512320" y="3138694"/>
                  <a:pt x="4521028" y="3135494"/>
                </a:cubicBezTo>
                <a:cubicBezTo>
                  <a:pt x="4529736" y="3132294"/>
                  <a:pt x="4537251" y="3127410"/>
                  <a:pt x="4543570" y="3120840"/>
                </a:cubicBezTo>
                <a:cubicBezTo>
                  <a:pt x="4549889" y="3114270"/>
                  <a:pt x="4553201" y="3105938"/>
                  <a:pt x="4553503" y="3095842"/>
                </a:cubicBezTo>
                <a:cubicBezTo>
                  <a:pt x="4553517" y="3086938"/>
                  <a:pt x="4550845" y="3079973"/>
                  <a:pt x="4545486" y="3074948"/>
                </a:cubicBezTo>
                <a:cubicBezTo>
                  <a:pt x="4540125" y="3069923"/>
                  <a:pt x="4531990" y="3067366"/>
                  <a:pt x="4521080" y="3067278"/>
                </a:cubicBezTo>
                <a:cubicBezTo>
                  <a:pt x="4512358" y="3067345"/>
                  <a:pt x="4504252" y="3068535"/>
                  <a:pt x="4496762" y="3070849"/>
                </a:cubicBezTo>
                <a:cubicBezTo>
                  <a:pt x="4489273" y="3073163"/>
                  <a:pt x="4482930" y="3076204"/>
                  <a:pt x="4477731" y="3079973"/>
                </a:cubicBezTo>
                <a:lnTo>
                  <a:pt x="4471388" y="3057779"/>
                </a:lnTo>
                <a:cubicBezTo>
                  <a:pt x="4478730" y="3053287"/>
                  <a:pt x="4487130" y="3049608"/>
                  <a:pt x="4496586" y="3046742"/>
                </a:cubicBezTo>
                <a:cubicBezTo>
                  <a:pt x="4506043" y="3043876"/>
                  <a:pt x="4515852" y="3042396"/>
                  <a:pt x="4526014" y="3042300"/>
                </a:cubicBezTo>
                <a:close/>
                <a:moveTo>
                  <a:pt x="10825930" y="3037366"/>
                </a:moveTo>
                <a:cubicBezTo>
                  <a:pt x="10831268" y="3037469"/>
                  <a:pt x="10835463" y="3039200"/>
                  <a:pt x="10838514" y="3042559"/>
                </a:cubicBezTo>
                <a:cubicBezTo>
                  <a:pt x="10841565" y="3045917"/>
                  <a:pt x="10843120" y="3050288"/>
                  <a:pt x="10843178" y="3055671"/>
                </a:cubicBezTo>
                <a:cubicBezTo>
                  <a:pt x="10842907" y="3061575"/>
                  <a:pt x="10840985" y="3066312"/>
                  <a:pt x="10837414" y="3069884"/>
                </a:cubicBezTo>
                <a:cubicBezTo>
                  <a:pt x="10833842" y="3073455"/>
                  <a:pt x="10829194" y="3075289"/>
                  <a:pt x="10823466" y="3075384"/>
                </a:cubicBezTo>
                <a:cubicBezTo>
                  <a:pt x="10818296" y="3075282"/>
                  <a:pt x="10814204" y="3073551"/>
                  <a:pt x="10811190" y="3070192"/>
                </a:cubicBezTo>
                <a:cubicBezTo>
                  <a:pt x="10808176" y="3066833"/>
                  <a:pt x="10806636" y="3062462"/>
                  <a:pt x="10806569" y="3057079"/>
                </a:cubicBezTo>
                <a:cubicBezTo>
                  <a:pt x="10806716" y="3051330"/>
                  <a:pt x="10808623" y="3046636"/>
                  <a:pt x="10812290" y="3042999"/>
                </a:cubicBezTo>
                <a:cubicBezTo>
                  <a:pt x="10815956" y="3039361"/>
                  <a:pt x="10820504" y="3037484"/>
                  <a:pt x="10825930" y="3037366"/>
                </a:cubicBezTo>
                <a:close/>
                <a:moveTo>
                  <a:pt x="10063930" y="3037366"/>
                </a:moveTo>
                <a:cubicBezTo>
                  <a:pt x="10069268" y="3037469"/>
                  <a:pt x="10073463" y="3039200"/>
                  <a:pt x="10076514" y="3042559"/>
                </a:cubicBezTo>
                <a:cubicBezTo>
                  <a:pt x="10079565" y="3045917"/>
                  <a:pt x="10081120" y="3050288"/>
                  <a:pt x="10081178" y="3055671"/>
                </a:cubicBezTo>
                <a:cubicBezTo>
                  <a:pt x="10080907" y="3061575"/>
                  <a:pt x="10078985" y="3066312"/>
                  <a:pt x="10075414" y="3069884"/>
                </a:cubicBezTo>
                <a:cubicBezTo>
                  <a:pt x="10071842" y="3073455"/>
                  <a:pt x="10067194" y="3075289"/>
                  <a:pt x="10061466" y="3075384"/>
                </a:cubicBezTo>
                <a:cubicBezTo>
                  <a:pt x="10056296" y="3075282"/>
                  <a:pt x="10052204" y="3073551"/>
                  <a:pt x="10049190" y="3070192"/>
                </a:cubicBezTo>
                <a:cubicBezTo>
                  <a:pt x="10046176" y="3066833"/>
                  <a:pt x="10044636" y="3062462"/>
                  <a:pt x="10044569" y="3057079"/>
                </a:cubicBezTo>
                <a:cubicBezTo>
                  <a:pt x="10044716" y="3051330"/>
                  <a:pt x="10046623" y="3046636"/>
                  <a:pt x="10050290" y="3042999"/>
                </a:cubicBezTo>
                <a:cubicBezTo>
                  <a:pt x="10053956" y="3039361"/>
                  <a:pt x="10058504" y="3037484"/>
                  <a:pt x="10063930" y="3037366"/>
                </a:cubicBezTo>
                <a:close/>
                <a:moveTo>
                  <a:pt x="9349555" y="3037366"/>
                </a:moveTo>
                <a:cubicBezTo>
                  <a:pt x="9354894" y="3037469"/>
                  <a:pt x="9359088" y="3039200"/>
                  <a:pt x="9362139" y="3042559"/>
                </a:cubicBezTo>
                <a:cubicBezTo>
                  <a:pt x="9365189" y="3045917"/>
                  <a:pt x="9366745" y="3050288"/>
                  <a:pt x="9366803" y="3055671"/>
                </a:cubicBezTo>
                <a:cubicBezTo>
                  <a:pt x="9366532" y="3061575"/>
                  <a:pt x="9364610" y="3066312"/>
                  <a:pt x="9361039" y="3069884"/>
                </a:cubicBezTo>
                <a:cubicBezTo>
                  <a:pt x="9357467" y="3073455"/>
                  <a:pt x="9352818" y="3075289"/>
                  <a:pt x="9347091" y="3075384"/>
                </a:cubicBezTo>
                <a:cubicBezTo>
                  <a:pt x="9341921" y="3075282"/>
                  <a:pt x="9337829" y="3073551"/>
                  <a:pt x="9334815" y="3070192"/>
                </a:cubicBezTo>
                <a:cubicBezTo>
                  <a:pt x="9331801" y="3066833"/>
                  <a:pt x="9330261" y="3062462"/>
                  <a:pt x="9330195" y="3057079"/>
                </a:cubicBezTo>
                <a:cubicBezTo>
                  <a:pt x="9330342" y="3051330"/>
                  <a:pt x="9332248" y="3046636"/>
                  <a:pt x="9335915" y="3042999"/>
                </a:cubicBezTo>
                <a:cubicBezTo>
                  <a:pt x="9339582" y="3039361"/>
                  <a:pt x="9344128" y="3037484"/>
                  <a:pt x="9349555" y="3037366"/>
                </a:cubicBezTo>
                <a:close/>
                <a:moveTo>
                  <a:pt x="5711005" y="3037366"/>
                </a:moveTo>
                <a:cubicBezTo>
                  <a:pt x="5716344" y="3037469"/>
                  <a:pt x="5720538" y="3039200"/>
                  <a:pt x="5723589" y="3042559"/>
                </a:cubicBezTo>
                <a:cubicBezTo>
                  <a:pt x="5726640" y="3045917"/>
                  <a:pt x="5728195" y="3050288"/>
                  <a:pt x="5728253" y="3055671"/>
                </a:cubicBezTo>
                <a:cubicBezTo>
                  <a:pt x="5727982" y="3061575"/>
                  <a:pt x="5726061" y="3066312"/>
                  <a:pt x="5722489" y="3069884"/>
                </a:cubicBezTo>
                <a:cubicBezTo>
                  <a:pt x="5718917" y="3073455"/>
                  <a:pt x="5714268" y="3075289"/>
                  <a:pt x="5708541" y="3075384"/>
                </a:cubicBezTo>
                <a:cubicBezTo>
                  <a:pt x="5703371" y="3075282"/>
                  <a:pt x="5699279" y="3073551"/>
                  <a:pt x="5696265" y="3070192"/>
                </a:cubicBezTo>
                <a:cubicBezTo>
                  <a:pt x="5693251" y="3066833"/>
                  <a:pt x="5691711" y="3062462"/>
                  <a:pt x="5691645" y="3057079"/>
                </a:cubicBezTo>
                <a:cubicBezTo>
                  <a:pt x="5691792" y="3051330"/>
                  <a:pt x="5693698" y="3046636"/>
                  <a:pt x="5697365" y="3042999"/>
                </a:cubicBezTo>
                <a:cubicBezTo>
                  <a:pt x="5701032" y="3039361"/>
                  <a:pt x="5705578" y="3037484"/>
                  <a:pt x="5711005" y="3037366"/>
                </a:cubicBezTo>
                <a:close/>
                <a:moveTo>
                  <a:pt x="10648102" y="3035957"/>
                </a:moveTo>
                <a:cubicBezTo>
                  <a:pt x="10667258" y="3035985"/>
                  <a:pt x="10684189" y="3038654"/>
                  <a:pt x="10698895" y="3043962"/>
                </a:cubicBezTo>
                <a:cubicBezTo>
                  <a:pt x="10713600" y="3049270"/>
                  <a:pt x="10725328" y="3057043"/>
                  <a:pt x="10734082" y="3067282"/>
                </a:cubicBezTo>
                <a:cubicBezTo>
                  <a:pt x="10740717" y="3073828"/>
                  <a:pt x="10746099" y="3082511"/>
                  <a:pt x="10750226" y="3093332"/>
                </a:cubicBezTo>
                <a:cubicBezTo>
                  <a:pt x="10754354" y="3104153"/>
                  <a:pt x="10756481" y="3116980"/>
                  <a:pt x="10756605" y="3131812"/>
                </a:cubicBezTo>
                <a:cubicBezTo>
                  <a:pt x="10756503" y="3153331"/>
                  <a:pt x="10752220" y="3173956"/>
                  <a:pt x="10743757" y="3193688"/>
                </a:cubicBezTo>
                <a:cubicBezTo>
                  <a:pt x="10735294" y="3213421"/>
                  <a:pt x="10723262" y="3229917"/>
                  <a:pt x="10707663" y="3243178"/>
                </a:cubicBezTo>
                <a:cubicBezTo>
                  <a:pt x="10694284" y="3254262"/>
                  <a:pt x="10678748" y="3262550"/>
                  <a:pt x="10661054" y="3268041"/>
                </a:cubicBezTo>
                <a:cubicBezTo>
                  <a:pt x="10643360" y="3273532"/>
                  <a:pt x="10623418" y="3276274"/>
                  <a:pt x="10601230" y="3276266"/>
                </a:cubicBezTo>
                <a:cubicBezTo>
                  <a:pt x="10590555" y="3276266"/>
                  <a:pt x="10580275" y="3276002"/>
                  <a:pt x="10570393" y="3275475"/>
                </a:cubicBezTo>
                <a:cubicBezTo>
                  <a:pt x="10560510" y="3274947"/>
                  <a:pt x="10551641" y="3274156"/>
                  <a:pt x="10543784" y="3273100"/>
                </a:cubicBezTo>
                <a:lnTo>
                  <a:pt x="10564577" y="3163490"/>
                </a:lnTo>
                <a:lnTo>
                  <a:pt x="10534974" y="3163490"/>
                </a:lnTo>
                <a:lnTo>
                  <a:pt x="10540260" y="3138865"/>
                </a:lnTo>
                <a:lnTo>
                  <a:pt x="10569512" y="3138865"/>
                </a:lnTo>
                <a:lnTo>
                  <a:pt x="10587837" y="3040881"/>
                </a:lnTo>
                <a:cubicBezTo>
                  <a:pt x="10597728" y="3039291"/>
                  <a:pt x="10607728" y="3038075"/>
                  <a:pt x="10617838" y="3037232"/>
                </a:cubicBezTo>
                <a:cubicBezTo>
                  <a:pt x="10627948" y="3036389"/>
                  <a:pt x="10638037" y="3035964"/>
                  <a:pt x="10648102" y="3035957"/>
                </a:cubicBezTo>
                <a:close/>
                <a:moveTo>
                  <a:pt x="6000646" y="3034547"/>
                </a:moveTo>
                <a:lnTo>
                  <a:pt x="6018223" y="3034547"/>
                </a:lnTo>
                <a:cubicBezTo>
                  <a:pt x="6017864" y="3041405"/>
                  <a:pt x="6019291" y="3047073"/>
                  <a:pt x="6022505" y="3051551"/>
                </a:cubicBezTo>
                <a:cubicBezTo>
                  <a:pt x="6025719" y="3056030"/>
                  <a:pt x="6030764" y="3058350"/>
                  <a:pt x="6037640" y="3058512"/>
                </a:cubicBezTo>
                <a:cubicBezTo>
                  <a:pt x="6046013" y="3058240"/>
                  <a:pt x="6052425" y="3055700"/>
                  <a:pt x="6056877" y="3050891"/>
                </a:cubicBezTo>
                <a:cubicBezTo>
                  <a:pt x="6061328" y="3046081"/>
                  <a:pt x="6064305" y="3040633"/>
                  <a:pt x="6065807" y="3034547"/>
                </a:cubicBezTo>
                <a:lnTo>
                  <a:pt x="6084126" y="3034547"/>
                </a:lnTo>
                <a:cubicBezTo>
                  <a:pt x="6081843" y="3047576"/>
                  <a:pt x="6076545" y="3057891"/>
                  <a:pt x="6068233" y="3065493"/>
                </a:cubicBezTo>
                <a:cubicBezTo>
                  <a:pt x="6059920" y="3073095"/>
                  <a:pt x="6049605" y="3076979"/>
                  <a:pt x="6037288" y="3077146"/>
                </a:cubicBezTo>
                <a:cubicBezTo>
                  <a:pt x="6021839" y="3076715"/>
                  <a:pt x="6011414" y="3072302"/>
                  <a:pt x="6006013" y="3063908"/>
                </a:cubicBezTo>
                <a:cubicBezTo>
                  <a:pt x="6000611" y="3055514"/>
                  <a:pt x="5998823" y="3045727"/>
                  <a:pt x="6000646" y="3034547"/>
                </a:cubicBezTo>
                <a:close/>
                <a:moveTo>
                  <a:pt x="10933504" y="3033490"/>
                </a:moveTo>
                <a:lnTo>
                  <a:pt x="10954308" y="3033490"/>
                </a:lnTo>
                <a:lnTo>
                  <a:pt x="10978602" y="3083842"/>
                </a:lnTo>
                <a:lnTo>
                  <a:pt x="10956777" y="3083842"/>
                </a:lnTo>
                <a:lnTo>
                  <a:pt x="10941614" y="3051447"/>
                </a:lnTo>
                <a:lnTo>
                  <a:pt x="10940909" y="3051447"/>
                </a:lnTo>
                <a:lnTo>
                  <a:pt x="10916226" y="3083842"/>
                </a:lnTo>
                <a:lnTo>
                  <a:pt x="10892600" y="3083842"/>
                </a:lnTo>
                <a:close/>
                <a:moveTo>
                  <a:pt x="3011484" y="3033490"/>
                </a:moveTo>
                <a:lnTo>
                  <a:pt x="3046709" y="3033490"/>
                </a:lnTo>
                <a:lnTo>
                  <a:pt x="2999873" y="3083842"/>
                </a:lnTo>
                <a:lnTo>
                  <a:pt x="2976963" y="3083842"/>
                </a:lnTo>
                <a:close/>
                <a:moveTo>
                  <a:pt x="458121" y="3033490"/>
                </a:moveTo>
                <a:lnTo>
                  <a:pt x="479275" y="3033490"/>
                </a:lnTo>
                <a:lnTo>
                  <a:pt x="503227" y="3083842"/>
                </a:lnTo>
                <a:lnTo>
                  <a:pt x="481391" y="3083842"/>
                </a:lnTo>
                <a:lnTo>
                  <a:pt x="466230" y="3051447"/>
                </a:lnTo>
                <a:lnTo>
                  <a:pt x="465525" y="3051447"/>
                </a:lnTo>
                <a:lnTo>
                  <a:pt x="440844" y="3083842"/>
                </a:lnTo>
                <a:lnTo>
                  <a:pt x="417221" y="3083842"/>
                </a:lnTo>
                <a:close/>
                <a:moveTo>
                  <a:pt x="9456071" y="3031023"/>
                </a:moveTo>
                <a:lnTo>
                  <a:pt x="9478638" y="3031023"/>
                </a:lnTo>
                <a:lnTo>
                  <a:pt x="9500820" y="3081403"/>
                </a:lnTo>
                <a:lnTo>
                  <a:pt x="9478638" y="3081403"/>
                </a:lnTo>
                <a:lnTo>
                  <a:pt x="9465591" y="3048249"/>
                </a:lnTo>
                <a:lnTo>
                  <a:pt x="9464533" y="3048249"/>
                </a:lnTo>
                <a:lnTo>
                  <a:pt x="9442319" y="3081403"/>
                </a:lnTo>
                <a:lnTo>
                  <a:pt x="9418694" y="3081403"/>
                </a:lnTo>
                <a:close/>
                <a:moveTo>
                  <a:pt x="6854679" y="3031023"/>
                </a:moveTo>
                <a:lnTo>
                  <a:pt x="6877244" y="3031023"/>
                </a:lnTo>
                <a:lnTo>
                  <a:pt x="6899443" y="3081403"/>
                </a:lnTo>
                <a:lnTo>
                  <a:pt x="6877244" y="3081403"/>
                </a:lnTo>
                <a:lnTo>
                  <a:pt x="6864199" y="3048249"/>
                </a:lnTo>
                <a:lnTo>
                  <a:pt x="6863494" y="3048249"/>
                </a:lnTo>
                <a:lnTo>
                  <a:pt x="6840929" y="3081403"/>
                </a:lnTo>
                <a:lnTo>
                  <a:pt x="6817306" y="3081403"/>
                </a:lnTo>
                <a:close/>
                <a:moveTo>
                  <a:pt x="2115829" y="3031023"/>
                </a:moveTo>
                <a:lnTo>
                  <a:pt x="2138374" y="3031023"/>
                </a:lnTo>
                <a:lnTo>
                  <a:pt x="2160558" y="3081375"/>
                </a:lnTo>
                <a:lnTo>
                  <a:pt x="2138374" y="3081375"/>
                </a:lnTo>
                <a:lnTo>
                  <a:pt x="2125349" y="3048276"/>
                </a:lnTo>
                <a:lnTo>
                  <a:pt x="2124293" y="3048276"/>
                </a:lnTo>
                <a:lnTo>
                  <a:pt x="2102077" y="3081375"/>
                </a:lnTo>
                <a:lnTo>
                  <a:pt x="2078100" y="3081375"/>
                </a:lnTo>
                <a:close/>
                <a:moveTo>
                  <a:pt x="10282685" y="3025031"/>
                </a:moveTo>
                <a:lnTo>
                  <a:pt x="10311937" y="3025031"/>
                </a:lnTo>
                <a:lnTo>
                  <a:pt x="10290791" y="3134944"/>
                </a:lnTo>
                <a:lnTo>
                  <a:pt x="10291496" y="3134944"/>
                </a:lnTo>
                <a:cubicBezTo>
                  <a:pt x="10298750" y="3124433"/>
                  <a:pt x="10307502" y="3116146"/>
                  <a:pt x="10317752" y="3110084"/>
                </a:cubicBezTo>
                <a:cubicBezTo>
                  <a:pt x="10328001" y="3104021"/>
                  <a:pt x="10339572" y="3100927"/>
                  <a:pt x="10352466" y="3100803"/>
                </a:cubicBezTo>
                <a:cubicBezTo>
                  <a:pt x="10362701" y="3100597"/>
                  <a:pt x="10372165" y="3103999"/>
                  <a:pt x="10380854" y="3111009"/>
                </a:cubicBezTo>
                <a:cubicBezTo>
                  <a:pt x="10389544" y="3118020"/>
                  <a:pt x="10394163" y="3129875"/>
                  <a:pt x="10394712" y="3146574"/>
                </a:cubicBezTo>
                <a:cubicBezTo>
                  <a:pt x="10394705" y="3151236"/>
                  <a:pt x="10394456" y="3156097"/>
                  <a:pt x="10393964" y="3161156"/>
                </a:cubicBezTo>
                <a:cubicBezTo>
                  <a:pt x="10393474" y="3166214"/>
                  <a:pt x="10392784" y="3170987"/>
                  <a:pt x="10391897" y="3175473"/>
                </a:cubicBezTo>
                <a:lnTo>
                  <a:pt x="10372894" y="3275209"/>
                </a:lnTo>
                <a:lnTo>
                  <a:pt x="10343655" y="3275209"/>
                </a:lnTo>
                <a:lnTo>
                  <a:pt x="10362686" y="3176883"/>
                </a:lnTo>
                <a:cubicBezTo>
                  <a:pt x="10363236" y="3173718"/>
                  <a:pt x="10363721" y="3170179"/>
                  <a:pt x="10364140" y="3166266"/>
                </a:cubicBezTo>
                <a:cubicBezTo>
                  <a:pt x="10364558" y="3162352"/>
                  <a:pt x="10364778" y="3158020"/>
                  <a:pt x="10364800" y="3153270"/>
                </a:cubicBezTo>
                <a:cubicBezTo>
                  <a:pt x="10364888" y="3145157"/>
                  <a:pt x="10362862" y="3138475"/>
                  <a:pt x="10358721" y="3133226"/>
                </a:cubicBezTo>
                <a:cubicBezTo>
                  <a:pt x="10354580" y="3127976"/>
                  <a:pt x="10347796" y="3125260"/>
                  <a:pt x="10338369" y="3125076"/>
                </a:cubicBezTo>
                <a:cubicBezTo>
                  <a:pt x="10326519" y="3125377"/>
                  <a:pt x="10314888" y="3131383"/>
                  <a:pt x="10303478" y="3143094"/>
                </a:cubicBezTo>
                <a:cubicBezTo>
                  <a:pt x="10292068" y="3154805"/>
                  <a:pt x="10284315" y="3170414"/>
                  <a:pt x="10280218" y="3189922"/>
                </a:cubicBezTo>
                <a:lnTo>
                  <a:pt x="10264360" y="3275209"/>
                </a:lnTo>
                <a:lnTo>
                  <a:pt x="10235108" y="3275209"/>
                </a:lnTo>
                <a:close/>
                <a:moveTo>
                  <a:pt x="9977736" y="3025031"/>
                </a:moveTo>
                <a:lnTo>
                  <a:pt x="10006988" y="3025031"/>
                </a:lnTo>
                <a:lnTo>
                  <a:pt x="9969631" y="3221288"/>
                </a:lnTo>
                <a:cubicBezTo>
                  <a:pt x="9967846" y="3230209"/>
                  <a:pt x="9966305" y="3239328"/>
                  <a:pt x="9965005" y="3248645"/>
                </a:cubicBezTo>
                <a:cubicBezTo>
                  <a:pt x="9963706" y="3257962"/>
                  <a:pt x="9962780" y="3266817"/>
                  <a:pt x="9962230" y="3275209"/>
                </a:cubicBezTo>
                <a:lnTo>
                  <a:pt x="9935446" y="3275209"/>
                </a:lnTo>
                <a:lnTo>
                  <a:pt x="9940027" y="3241416"/>
                </a:lnTo>
                <a:lnTo>
                  <a:pt x="9939322" y="3241416"/>
                </a:lnTo>
                <a:cubicBezTo>
                  <a:pt x="9931503" y="3253618"/>
                  <a:pt x="9922384" y="3262934"/>
                  <a:pt x="9911965" y="3269364"/>
                </a:cubicBezTo>
                <a:cubicBezTo>
                  <a:pt x="9901547" y="3275795"/>
                  <a:pt x="9890225" y="3279035"/>
                  <a:pt x="9878001" y="3279086"/>
                </a:cubicBezTo>
                <a:cubicBezTo>
                  <a:pt x="9861388" y="3278684"/>
                  <a:pt x="9848738" y="3272714"/>
                  <a:pt x="9840055" y="3261176"/>
                </a:cubicBezTo>
                <a:cubicBezTo>
                  <a:pt x="9831372" y="3249638"/>
                  <a:pt x="9827000" y="3234943"/>
                  <a:pt x="9826942" y="3217090"/>
                </a:cubicBezTo>
                <a:cubicBezTo>
                  <a:pt x="9827127" y="3196565"/>
                  <a:pt x="9831766" y="3177532"/>
                  <a:pt x="9840859" y="3159992"/>
                </a:cubicBezTo>
                <a:cubicBezTo>
                  <a:pt x="9849951" y="3142451"/>
                  <a:pt x="9862392" y="3128280"/>
                  <a:pt x="9878181" y="3117476"/>
                </a:cubicBezTo>
                <a:cubicBezTo>
                  <a:pt x="9893971" y="3106673"/>
                  <a:pt x="9912001" y="3101115"/>
                  <a:pt x="9932274" y="3100803"/>
                </a:cubicBezTo>
                <a:cubicBezTo>
                  <a:pt x="9937854" y="3100832"/>
                  <a:pt x="9943345" y="3101389"/>
                  <a:pt x="9948750" y="3102474"/>
                </a:cubicBezTo>
                <a:cubicBezTo>
                  <a:pt x="9954153" y="3103558"/>
                  <a:pt x="9958764" y="3104995"/>
                  <a:pt x="9962583" y="3106783"/>
                </a:cubicBezTo>
                <a:close/>
                <a:moveTo>
                  <a:pt x="9149210" y="3025031"/>
                </a:moveTo>
                <a:lnTo>
                  <a:pt x="9178461" y="3025031"/>
                </a:lnTo>
                <a:lnTo>
                  <a:pt x="9157316" y="3134944"/>
                </a:lnTo>
                <a:lnTo>
                  <a:pt x="9158021" y="3134944"/>
                </a:lnTo>
                <a:cubicBezTo>
                  <a:pt x="9165275" y="3124433"/>
                  <a:pt x="9174027" y="3116146"/>
                  <a:pt x="9184277" y="3110084"/>
                </a:cubicBezTo>
                <a:cubicBezTo>
                  <a:pt x="9194526" y="3104021"/>
                  <a:pt x="9206097" y="3100927"/>
                  <a:pt x="9218990" y="3100803"/>
                </a:cubicBezTo>
                <a:cubicBezTo>
                  <a:pt x="9229226" y="3100597"/>
                  <a:pt x="9238689" y="3103999"/>
                  <a:pt x="9247379" y="3111009"/>
                </a:cubicBezTo>
                <a:cubicBezTo>
                  <a:pt x="9256068" y="3118020"/>
                  <a:pt x="9260688" y="3129875"/>
                  <a:pt x="9261238" y="3146574"/>
                </a:cubicBezTo>
                <a:cubicBezTo>
                  <a:pt x="9261230" y="3151236"/>
                  <a:pt x="9260981" y="3156097"/>
                  <a:pt x="9260489" y="3161155"/>
                </a:cubicBezTo>
                <a:cubicBezTo>
                  <a:pt x="9259999" y="3166214"/>
                  <a:pt x="9259309" y="3170987"/>
                  <a:pt x="9258422" y="3175473"/>
                </a:cubicBezTo>
                <a:lnTo>
                  <a:pt x="9239419" y="3275209"/>
                </a:lnTo>
                <a:lnTo>
                  <a:pt x="9210180" y="3275209"/>
                </a:lnTo>
                <a:lnTo>
                  <a:pt x="9229211" y="3176883"/>
                </a:lnTo>
                <a:cubicBezTo>
                  <a:pt x="9229762" y="3173718"/>
                  <a:pt x="9230246" y="3170179"/>
                  <a:pt x="9230665" y="3166266"/>
                </a:cubicBezTo>
                <a:cubicBezTo>
                  <a:pt x="9231083" y="3162352"/>
                  <a:pt x="9231303" y="3158020"/>
                  <a:pt x="9231326" y="3153270"/>
                </a:cubicBezTo>
                <a:cubicBezTo>
                  <a:pt x="9231413" y="3145157"/>
                  <a:pt x="9229387" y="3138476"/>
                  <a:pt x="9225246" y="3133226"/>
                </a:cubicBezTo>
                <a:cubicBezTo>
                  <a:pt x="9221105" y="3127976"/>
                  <a:pt x="9214321" y="3125260"/>
                  <a:pt x="9204893" y="3125076"/>
                </a:cubicBezTo>
                <a:cubicBezTo>
                  <a:pt x="9193043" y="3125377"/>
                  <a:pt x="9181413" y="3131383"/>
                  <a:pt x="9170003" y="3143094"/>
                </a:cubicBezTo>
                <a:cubicBezTo>
                  <a:pt x="9158594" y="3154805"/>
                  <a:pt x="9150840" y="3170414"/>
                  <a:pt x="9146743" y="3189922"/>
                </a:cubicBezTo>
                <a:lnTo>
                  <a:pt x="9130884" y="3275209"/>
                </a:lnTo>
                <a:lnTo>
                  <a:pt x="9101633" y="3275209"/>
                </a:lnTo>
                <a:close/>
                <a:moveTo>
                  <a:pt x="5891985" y="3025031"/>
                </a:moveTo>
                <a:lnTo>
                  <a:pt x="5921220" y="3025031"/>
                </a:lnTo>
                <a:lnTo>
                  <a:pt x="5873318" y="3275209"/>
                </a:lnTo>
                <a:lnTo>
                  <a:pt x="5844435" y="3275209"/>
                </a:lnTo>
                <a:close/>
                <a:moveTo>
                  <a:pt x="5518737" y="3025031"/>
                </a:moveTo>
                <a:lnTo>
                  <a:pt x="5548001" y="3025031"/>
                </a:lnTo>
                <a:lnTo>
                  <a:pt x="5525435" y="3135652"/>
                </a:lnTo>
                <a:lnTo>
                  <a:pt x="5526140" y="3135652"/>
                </a:lnTo>
                <a:cubicBezTo>
                  <a:pt x="5533839" y="3124186"/>
                  <a:pt x="5542858" y="3115517"/>
                  <a:pt x="5553201" y="3109644"/>
                </a:cubicBezTo>
                <a:cubicBezTo>
                  <a:pt x="5563543" y="3103771"/>
                  <a:pt x="5574502" y="3100824"/>
                  <a:pt x="5586079" y="3100803"/>
                </a:cubicBezTo>
                <a:cubicBezTo>
                  <a:pt x="5598470" y="3100998"/>
                  <a:pt x="5608446" y="3104049"/>
                  <a:pt x="5616007" y="3109955"/>
                </a:cubicBezTo>
                <a:cubicBezTo>
                  <a:pt x="5623568" y="3115862"/>
                  <a:pt x="5629055" y="3123453"/>
                  <a:pt x="5632466" y="3132728"/>
                </a:cubicBezTo>
                <a:cubicBezTo>
                  <a:pt x="5635878" y="3142003"/>
                  <a:pt x="5637556" y="3151792"/>
                  <a:pt x="5637499" y="3162093"/>
                </a:cubicBezTo>
                <a:cubicBezTo>
                  <a:pt x="5637456" y="3179963"/>
                  <a:pt x="5633356" y="3197804"/>
                  <a:pt x="5625199" y="3215614"/>
                </a:cubicBezTo>
                <a:cubicBezTo>
                  <a:pt x="5617043" y="3233425"/>
                  <a:pt x="5605086" y="3248336"/>
                  <a:pt x="5589329" y="3260349"/>
                </a:cubicBezTo>
                <a:cubicBezTo>
                  <a:pt x="5573572" y="3272362"/>
                  <a:pt x="5554272" y="3278608"/>
                  <a:pt x="5531429" y="3279086"/>
                </a:cubicBezTo>
                <a:cubicBezTo>
                  <a:pt x="5516137" y="3279233"/>
                  <a:pt x="5503646" y="3275860"/>
                  <a:pt x="5493957" y="3268967"/>
                </a:cubicBezTo>
                <a:cubicBezTo>
                  <a:pt x="5484268" y="3262074"/>
                  <a:pt x="5479266" y="3250775"/>
                  <a:pt x="5478952" y="3235070"/>
                </a:cubicBezTo>
                <a:cubicBezTo>
                  <a:pt x="5478981" y="3230927"/>
                  <a:pt x="5479275" y="3226520"/>
                  <a:pt x="5479832" y="3221849"/>
                </a:cubicBezTo>
                <a:cubicBezTo>
                  <a:pt x="5480389" y="3217178"/>
                  <a:pt x="5481034" y="3212771"/>
                  <a:pt x="5481767" y="3208629"/>
                </a:cubicBezTo>
                <a:close/>
                <a:moveTo>
                  <a:pt x="2729369" y="3025031"/>
                </a:moveTo>
                <a:lnTo>
                  <a:pt x="2758621" y="3025031"/>
                </a:lnTo>
                <a:lnTo>
                  <a:pt x="2737475" y="3134944"/>
                </a:lnTo>
                <a:lnTo>
                  <a:pt x="2738180" y="3134944"/>
                </a:lnTo>
                <a:cubicBezTo>
                  <a:pt x="2745434" y="3124433"/>
                  <a:pt x="2754186" y="3116146"/>
                  <a:pt x="2764436" y="3110084"/>
                </a:cubicBezTo>
                <a:cubicBezTo>
                  <a:pt x="2774685" y="3104021"/>
                  <a:pt x="2786257" y="3100927"/>
                  <a:pt x="2799150" y="3100803"/>
                </a:cubicBezTo>
                <a:cubicBezTo>
                  <a:pt x="2809386" y="3100597"/>
                  <a:pt x="2818849" y="3103999"/>
                  <a:pt x="2827539" y="3111009"/>
                </a:cubicBezTo>
                <a:cubicBezTo>
                  <a:pt x="2836228" y="3118020"/>
                  <a:pt x="2840848" y="3129875"/>
                  <a:pt x="2841397" y="3146574"/>
                </a:cubicBezTo>
                <a:cubicBezTo>
                  <a:pt x="2841389" y="3151236"/>
                  <a:pt x="2841141" y="3156097"/>
                  <a:pt x="2840649" y="3161156"/>
                </a:cubicBezTo>
                <a:cubicBezTo>
                  <a:pt x="2840158" y="3166214"/>
                  <a:pt x="2839469" y="3170987"/>
                  <a:pt x="2838582" y="3175473"/>
                </a:cubicBezTo>
                <a:lnTo>
                  <a:pt x="2819579" y="3275209"/>
                </a:lnTo>
                <a:lnTo>
                  <a:pt x="2790340" y="3275209"/>
                </a:lnTo>
                <a:lnTo>
                  <a:pt x="2809370" y="3176883"/>
                </a:lnTo>
                <a:cubicBezTo>
                  <a:pt x="2809921" y="3173718"/>
                  <a:pt x="2810405" y="3170179"/>
                  <a:pt x="2810824" y="3166266"/>
                </a:cubicBezTo>
                <a:cubicBezTo>
                  <a:pt x="2811243" y="3162352"/>
                  <a:pt x="2811463" y="3158020"/>
                  <a:pt x="2811485" y="3153270"/>
                </a:cubicBezTo>
                <a:cubicBezTo>
                  <a:pt x="2811573" y="3145157"/>
                  <a:pt x="2809547" y="3138476"/>
                  <a:pt x="2805406" y="3133226"/>
                </a:cubicBezTo>
                <a:cubicBezTo>
                  <a:pt x="2801264" y="3127976"/>
                  <a:pt x="2794480" y="3125260"/>
                  <a:pt x="2785053" y="3125076"/>
                </a:cubicBezTo>
                <a:cubicBezTo>
                  <a:pt x="2773203" y="3125377"/>
                  <a:pt x="2761573" y="3131383"/>
                  <a:pt x="2750163" y="3143094"/>
                </a:cubicBezTo>
                <a:cubicBezTo>
                  <a:pt x="2738753" y="3154805"/>
                  <a:pt x="2731000" y="3170414"/>
                  <a:pt x="2726902" y="3189922"/>
                </a:cubicBezTo>
                <a:lnTo>
                  <a:pt x="2711044" y="3275209"/>
                </a:lnTo>
                <a:lnTo>
                  <a:pt x="2681792" y="3275209"/>
                </a:lnTo>
                <a:close/>
                <a:moveTo>
                  <a:pt x="1872122" y="3025031"/>
                </a:moveTo>
                <a:lnTo>
                  <a:pt x="1901372" y="3025031"/>
                </a:lnTo>
                <a:lnTo>
                  <a:pt x="1880226" y="3134944"/>
                </a:lnTo>
                <a:lnTo>
                  <a:pt x="1880931" y="3134944"/>
                </a:lnTo>
                <a:cubicBezTo>
                  <a:pt x="1888186" y="3124433"/>
                  <a:pt x="1896939" y="3116146"/>
                  <a:pt x="1907188" y="3110084"/>
                </a:cubicBezTo>
                <a:cubicBezTo>
                  <a:pt x="1917437" y="3104021"/>
                  <a:pt x="1929006" y="3100927"/>
                  <a:pt x="1941900" y="3100803"/>
                </a:cubicBezTo>
                <a:cubicBezTo>
                  <a:pt x="1952138" y="3100597"/>
                  <a:pt x="1961599" y="3103999"/>
                  <a:pt x="1970289" y="3111009"/>
                </a:cubicBezTo>
                <a:cubicBezTo>
                  <a:pt x="1978978" y="3118020"/>
                  <a:pt x="1983598" y="3129875"/>
                  <a:pt x="1984148" y="3146574"/>
                </a:cubicBezTo>
                <a:cubicBezTo>
                  <a:pt x="1984141" y="3151236"/>
                  <a:pt x="1983891" y="3156097"/>
                  <a:pt x="1983401" y="3161155"/>
                </a:cubicBezTo>
                <a:cubicBezTo>
                  <a:pt x="1982909" y="3166214"/>
                  <a:pt x="1982220" y="3170987"/>
                  <a:pt x="1981332" y="3175473"/>
                </a:cubicBezTo>
                <a:lnTo>
                  <a:pt x="1962329" y="3275209"/>
                </a:lnTo>
                <a:lnTo>
                  <a:pt x="1933089" y="3275209"/>
                </a:lnTo>
                <a:lnTo>
                  <a:pt x="1952120" y="3176883"/>
                </a:lnTo>
                <a:cubicBezTo>
                  <a:pt x="1952671" y="3173718"/>
                  <a:pt x="1953157" y="3170179"/>
                  <a:pt x="1953575" y="3166266"/>
                </a:cubicBezTo>
                <a:cubicBezTo>
                  <a:pt x="1953993" y="3162352"/>
                  <a:pt x="1954213" y="3158020"/>
                  <a:pt x="1954236" y="3153270"/>
                </a:cubicBezTo>
                <a:cubicBezTo>
                  <a:pt x="1954324" y="3145157"/>
                  <a:pt x="1952296" y="3138475"/>
                  <a:pt x="1948157" y="3133226"/>
                </a:cubicBezTo>
                <a:cubicBezTo>
                  <a:pt x="1944015" y="3127976"/>
                  <a:pt x="1937229" y="3125260"/>
                  <a:pt x="1927805" y="3125076"/>
                </a:cubicBezTo>
                <a:cubicBezTo>
                  <a:pt x="1915954" y="3125377"/>
                  <a:pt x="1904324" y="3131383"/>
                  <a:pt x="1892914" y="3143094"/>
                </a:cubicBezTo>
                <a:cubicBezTo>
                  <a:pt x="1881505" y="3154805"/>
                  <a:pt x="1873750" y="3170414"/>
                  <a:pt x="1869652" y="3189922"/>
                </a:cubicBezTo>
                <a:lnTo>
                  <a:pt x="1853792" y="3275209"/>
                </a:lnTo>
                <a:lnTo>
                  <a:pt x="1824542" y="3275209"/>
                </a:lnTo>
                <a:close/>
                <a:moveTo>
                  <a:pt x="1710183" y="3025031"/>
                </a:moveTo>
                <a:lnTo>
                  <a:pt x="1739428" y="3025031"/>
                </a:lnTo>
                <a:lnTo>
                  <a:pt x="1709478" y="3181841"/>
                </a:lnTo>
                <a:lnTo>
                  <a:pt x="1710183" y="3181841"/>
                </a:lnTo>
                <a:cubicBezTo>
                  <a:pt x="1712893" y="3178809"/>
                  <a:pt x="1715666" y="3175800"/>
                  <a:pt x="1718509" y="3172812"/>
                </a:cubicBezTo>
                <a:cubicBezTo>
                  <a:pt x="1721348" y="3169825"/>
                  <a:pt x="1723859" y="3167079"/>
                  <a:pt x="1726038" y="3164576"/>
                </a:cubicBezTo>
                <a:lnTo>
                  <a:pt x="1786286" y="3104680"/>
                </a:lnTo>
                <a:lnTo>
                  <a:pt x="1822222" y="3104680"/>
                </a:lnTo>
                <a:lnTo>
                  <a:pt x="1747883" y="3174794"/>
                </a:lnTo>
                <a:lnTo>
                  <a:pt x="1798970" y="3275209"/>
                </a:lnTo>
                <a:lnTo>
                  <a:pt x="1766555" y="3275209"/>
                </a:lnTo>
                <a:lnTo>
                  <a:pt x="1725685" y="3191001"/>
                </a:lnTo>
                <a:lnTo>
                  <a:pt x="1704194" y="3210380"/>
                </a:lnTo>
                <a:lnTo>
                  <a:pt x="1691863" y="3275209"/>
                </a:lnTo>
                <a:lnTo>
                  <a:pt x="1662972" y="3275209"/>
                </a:lnTo>
                <a:close/>
                <a:moveTo>
                  <a:pt x="1224421" y="3025031"/>
                </a:moveTo>
                <a:lnTo>
                  <a:pt x="1253672" y="3025031"/>
                </a:lnTo>
                <a:lnTo>
                  <a:pt x="1232527" y="3134944"/>
                </a:lnTo>
                <a:lnTo>
                  <a:pt x="1233231" y="3134944"/>
                </a:lnTo>
                <a:cubicBezTo>
                  <a:pt x="1240485" y="3124433"/>
                  <a:pt x="1249237" y="3116146"/>
                  <a:pt x="1259487" y="3110084"/>
                </a:cubicBezTo>
                <a:cubicBezTo>
                  <a:pt x="1269737" y="3104021"/>
                  <a:pt x="1281308" y="3100927"/>
                  <a:pt x="1294201" y="3100803"/>
                </a:cubicBezTo>
                <a:cubicBezTo>
                  <a:pt x="1304437" y="3100597"/>
                  <a:pt x="1313900" y="3103999"/>
                  <a:pt x="1322589" y="3111009"/>
                </a:cubicBezTo>
                <a:cubicBezTo>
                  <a:pt x="1331278" y="3118020"/>
                  <a:pt x="1335898" y="3129875"/>
                  <a:pt x="1336447" y="3146574"/>
                </a:cubicBezTo>
                <a:cubicBezTo>
                  <a:pt x="1336440" y="3151236"/>
                  <a:pt x="1336191" y="3156097"/>
                  <a:pt x="1335700" y="3161155"/>
                </a:cubicBezTo>
                <a:cubicBezTo>
                  <a:pt x="1335209" y="3166214"/>
                  <a:pt x="1334520" y="3170987"/>
                  <a:pt x="1333632" y="3175473"/>
                </a:cubicBezTo>
                <a:lnTo>
                  <a:pt x="1314630" y="3275209"/>
                </a:lnTo>
                <a:lnTo>
                  <a:pt x="1285390" y="3275209"/>
                </a:lnTo>
                <a:lnTo>
                  <a:pt x="1304421" y="3176883"/>
                </a:lnTo>
                <a:cubicBezTo>
                  <a:pt x="1304971" y="3173718"/>
                  <a:pt x="1305457" y="3170179"/>
                  <a:pt x="1305875" y="3166266"/>
                </a:cubicBezTo>
                <a:cubicBezTo>
                  <a:pt x="1306294" y="3162352"/>
                  <a:pt x="1306513" y="3158020"/>
                  <a:pt x="1306535" y="3153270"/>
                </a:cubicBezTo>
                <a:cubicBezTo>
                  <a:pt x="1306624" y="3145157"/>
                  <a:pt x="1304597" y="3138476"/>
                  <a:pt x="1300456" y="3133226"/>
                </a:cubicBezTo>
                <a:cubicBezTo>
                  <a:pt x="1296316" y="3127976"/>
                  <a:pt x="1289532" y="3125260"/>
                  <a:pt x="1280103" y="3125076"/>
                </a:cubicBezTo>
                <a:cubicBezTo>
                  <a:pt x="1268253" y="3125377"/>
                  <a:pt x="1256624" y="3131383"/>
                  <a:pt x="1245214" y="3143094"/>
                </a:cubicBezTo>
                <a:cubicBezTo>
                  <a:pt x="1233803" y="3154805"/>
                  <a:pt x="1226051" y="3170414"/>
                  <a:pt x="1221954" y="3189922"/>
                </a:cubicBezTo>
                <a:lnTo>
                  <a:pt x="1206094" y="3275209"/>
                </a:lnTo>
                <a:lnTo>
                  <a:pt x="1176843" y="3275209"/>
                </a:lnTo>
                <a:close/>
                <a:moveTo>
                  <a:pt x="214771" y="3025031"/>
                </a:moveTo>
                <a:lnTo>
                  <a:pt x="244023" y="3025031"/>
                </a:lnTo>
                <a:lnTo>
                  <a:pt x="222877" y="3134944"/>
                </a:lnTo>
                <a:lnTo>
                  <a:pt x="223582" y="3134944"/>
                </a:lnTo>
                <a:cubicBezTo>
                  <a:pt x="230836" y="3124433"/>
                  <a:pt x="239588" y="3116146"/>
                  <a:pt x="249838" y="3110084"/>
                </a:cubicBezTo>
                <a:cubicBezTo>
                  <a:pt x="260087" y="3104021"/>
                  <a:pt x="271658" y="3100927"/>
                  <a:pt x="284551" y="3100803"/>
                </a:cubicBezTo>
                <a:cubicBezTo>
                  <a:pt x="294787" y="3100597"/>
                  <a:pt x="304250" y="3103999"/>
                  <a:pt x="312940" y="3111009"/>
                </a:cubicBezTo>
                <a:cubicBezTo>
                  <a:pt x="321629" y="3118020"/>
                  <a:pt x="326249" y="3129875"/>
                  <a:pt x="326798" y="3146574"/>
                </a:cubicBezTo>
                <a:cubicBezTo>
                  <a:pt x="326791" y="3151236"/>
                  <a:pt x="326542" y="3156097"/>
                  <a:pt x="326050" y="3161155"/>
                </a:cubicBezTo>
                <a:cubicBezTo>
                  <a:pt x="325559" y="3166214"/>
                  <a:pt x="324870" y="3170987"/>
                  <a:pt x="323983" y="3175473"/>
                </a:cubicBezTo>
                <a:lnTo>
                  <a:pt x="304980" y="3275209"/>
                </a:lnTo>
                <a:lnTo>
                  <a:pt x="275741" y="3275209"/>
                </a:lnTo>
                <a:lnTo>
                  <a:pt x="294772" y="3176883"/>
                </a:lnTo>
                <a:cubicBezTo>
                  <a:pt x="295322" y="3173718"/>
                  <a:pt x="295807" y="3170179"/>
                  <a:pt x="296225" y="3166266"/>
                </a:cubicBezTo>
                <a:cubicBezTo>
                  <a:pt x="296644" y="3162352"/>
                  <a:pt x="296864" y="3158020"/>
                  <a:pt x="296886" y="3153270"/>
                </a:cubicBezTo>
                <a:cubicBezTo>
                  <a:pt x="296974" y="3145157"/>
                  <a:pt x="294948" y="3138475"/>
                  <a:pt x="290807" y="3133226"/>
                </a:cubicBezTo>
                <a:cubicBezTo>
                  <a:pt x="286666" y="3127976"/>
                  <a:pt x="279882" y="3125260"/>
                  <a:pt x="270454" y="3125076"/>
                </a:cubicBezTo>
                <a:cubicBezTo>
                  <a:pt x="258604" y="3125377"/>
                  <a:pt x="246974" y="3131383"/>
                  <a:pt x="235564" y="3143094"/>
                </a:cubicBezTo>
                <a:cubicBezTo>
                  <a:pt x="224155" y="3154805"/>
                  <a:pt x="216401" y="3170414"/>
                  <a:pt x="212304" y="3189922"/>
                </a:cubicBezTo>
                <a:lnTo>
                  <a:pt x="196445" y="3275209"/>
                </a:lnTo>
                <a:lnTo>
                  <a:pt x="167194" y="3275209"/>
                </a:lnTo>
                <a:close/>
                <a:moveTo>
                  <a:pt x="52833" y="3025031"/>
                </a:moveTo>
                <a:lnTo>
                  <a:pt x="82077" y="3025031"/>
                </a:lnTo>
                <a:lnTo>
                  <a:pt x="52129" y="3181841"/>
                </a:lnTo>
                <a:lnTo>
                  <a:pt x="52833" y="3181841"/>
                </a:lnTo>
                <a:cubicBezTo>
                  <a:pt x="55542" y="3178809"/>
                  <a:pt x="58317" y="3175800"/>
                  <a:pt x="61157" y="3172812"/>
                </a:cubicBezTo>
                <a:cubicBezTo>
                  <a:pt x="63998" y="3169825"/>
                  <a:pt x="66508" y="3167079"/>
                  <a:pt x="68688" y="3164576"/>
                </a:cubicBezTo>
                <a:lnTo>
                  <a:pt x="128936" y="3104680"/>
                </a:lnTo>
                <a:lnTo>
                  <a:pt x="164873" y="3104680"/>
                </a:lnTo>
                <a:lnTo>
                  <a:pt x="90532" y="3174794"/>
                </a:lnTo>
                <a:lnTo>
                  <a:pt x="141620" y="3275209"/>
                </a:lnTo>
                <a:lnTo>
                  <a:pt x="109206" y="3275209"/>
                </a:lnTo>
                <a:lnTo>
                  <a:pt x="68336" y="3191001"/>
                </a:lnTo>
                <a:lnTo>
                  <a:pt x="46844" y="3210380"/>
                </a:lnTo>
                <a:lnTo>
                  <a:pt x="34512" y="3275209"/>
                </a:lnTo>
                <a:lnTo>
                  <a:pt x="5621" y="3275209"/>
                </a:lnTo>
                <a:close/>
                <a:moveTo>
                  <a:pt x="9527938" y="3003181"/>
                </a:moveTo>
                <a:lnTo>
                  <a:pt x="9556836" y="3003181"/>
                </a:lnTo>
                <a:lnTo>
                  <a:pt x="9514193" y="3048952"/>
                </a:lnTo>
                <a:lnTo>
                  <a:pt x="9496245" y="3048952"/>
                </a:lnTo>
                <a:close/>
                <a:moveTo>
                  <a:pt x="6926546" y="3003181"/>
                </a:moveTo>
                <a:lnTo>
                  <a:pt x="6955445" y="3003181"/>
                </a:lnTo>
                <a:lnTo>
                  <a:pt x="6912815" y="3048952"/>
                </a:lnTo>
                <a:lnTo>
                  <a:pt x="6894868" y="3048952"/>
                </a:lnTo>
                <a:close/>
                <a:moveTo>
                  <a:pt x="2177149" y="2990846"/>
                </a:moveTo>
                <a:cubicBezTo>
                  <a:pt x="2185028" y="2990999"/>
                  <a:pt x="2191364" y="2993242"/>
                  <a:pt x="2196156" y="2997572"/>
                </a:cubicBezTo>
                <a:cubicBezTo>
                  <a:pt x="2200950" y="3001903"/>
                  <a:pt x="2203414" y="3007404"/>
                  <a:pt x="2203547" y="3014074"/>
                </a:cubicBezTo>
                <a:cubicBezTo>
                  <a:pt x="2203372" y="3020065"/>
                  <a:pt x="2201612" y="3025027"/>
                  <a:pt x="2198268" y="3028961"/>
                </a:cubicBezTo>
                <a:cubicBezTo>
                  <a:pt x="2194927" y="3032895"/>
                  <a:pt x="2191056" y="3036573"/>
                  <a:pt x="2186657" y="3039993"/>
                </a:cubicBezTo>
                <a:cubicBezTo>
                  <a:pt x="2182257" y="3043414"/>
                  <a:pt x="2178381" y="3047348"/>
                  <a:pt x="2175032" y="3051797"/>
                </a:cubicBezTo>
                <a:lnTo>
                  <a:pt x="2160558" y="3045459"/>
                </a:lnTo>
                <a:cubicBezTo>
                  <a:pt x="2164714" y="3039151"/>
                  <a:pt x="2169287" y="3034248"/>
                  <a:pt x="2174282" y="3030752"/>
                </a:cubicBezTo>
                <a:cubicBezTo>
                  <a:pt x="2179275" y="3027255"/>
                  <a:pt x="2181996" y="3022873"/>
                  <a:pt x="2182445" y="3017605"/>
                </a:cubicBezTo>
                <a:cubicBezTo>
                  <a:pt x="2182393" y="3014876"/>
                  <a:pt x="2181348" y="3012566"/>
                  <a:pt x="2179311" y="3010676"/>
                </a:cubicBezTo>
                <a:cubicBezTo>
                  <a:pt x="2177274" y="3008785"/>
                  <a:pt x="2174553" y="3007799"/>
                  <a:pt x="2171148" y="3007719"/>
                </a:cubicBezTo>
                <a:cubicBezTo>
                  <a:pt x="2167559" y="3007851"/>
                  <a:pt x="2164147" y="3008998"/>
                  <a:pt x="2160912" y="3011161"/>
                </a:cubicBezTo>
                <a:cubicBezTo>
                  <a:pt x="2157678" y="3013324"/>
                  <a:pt x="2154974" y="3015707"/>
                  <a:pt x="2152802" y="3018311"/>
                </a:cubicBezTo>
                <a:lnTo>
                  <a:pt x="2143301" y="3008778"/>
                </a:lnTo>
                <a:cubicBezTo>
                  <a:pt x="2146863" y="3004184"/>
                  <a:pt x="2151531" y="3000096"/>
                  <a:pt x="2157305" y="2996515"/>
                </a:cubicBezTo>
                <a:cubicBezTo>
                  <a:pt x="2163078" y="2992933"/>
                  <a:pt x="2169693" y="2991044"/>
                  <a:pt x="2177149" y="2990846"/>
                </a:cubicBezTo>
                <a:close/>
                <a:moveTo>
                  <a:pt x="333271" y="2874822"/>
                </a:moveTo>
                <a:cubicBezTo>
                  <a:pt x="338147" y="2874954"/>
                  <a:pt x="342210" y="2876714"/>
                  <a:pt x="345458" y="2880102"/>
                </a:cubicBezTo>
                <a:cubicBezTo>
                  <a:pt x="348707" y="2883490"/>
                  <a:pt x="350393" y="2887714"/>
                  <a:pt x="350518" y="2892774"/>
                </a:cubicBezTo>
                <a:cubicBezTo>
                  <a:pt x="350423" y="2897849"/>
                  <a:pt x="348765" y="2902131"/>
                  <a:pt x="345546" y="2905622"/>
                </a:cubicBezTo>
                <a:cubicBezTo>
                  <a:pt x="342327" y="2909113"/>
                  <a:pt x="338118" y="2910931"/>
                  <a:pt x="332919" y="2911078"/>
                </a:cubicBezTo>
                <a:cubicBezTo>
                  <a:pt x="327705" y="2910931"/>
                  <a:pt x="323437" y="2909113"/>
                  <a:pt x="320115" y="2905622"/>
                </a:cubicBezTo>
                <a:cubicBezTo>
                  <a:pt x="316793" y="2902131"/>
                  <a:pt x="315077" y="2897849"/>
                  <a:pt x="314967" y="2892774"/>
                </a:cubicBezTo>
                <a:cubicBezTo>
                  <a:pt x="315092" y="2887714"/>
                  <a:pt x="316866" y="2883490"/>
                  <a:pt x="320291" y="2880102"/>
                </a:cubicBezTo>
                <a:cubicBezTo>
                  <a:pt x="323716" y="2876714"/>
                  <a:pt x="328042" y="2874954"/>
                  <a:pt x="333271" y="2874822"/>
                </a:cubicBezTo>
                <a:close/>
                <a:moveTo>
                  <a:pt x="3577809" y="2806099"/>
                </a:moveTo>
                <a:cubicBezTo>
                  <a:pt x="3583868" y="2806209"/>
                  <a:pt x="3588650" y="2808190"/>
                  <a:pt x="3592156" y="2812041"/>
                </a:cubicBezTo>
                <a:cubicBezTo>
                  <a:pt x="3595661" y="2815891"/>
                  <a:pt x="3597451" y="2820952"/>
                  <a:pt x="3597525" y="2827224"/>
                </a:cubicBezTo>
                <a:cubicBezTo>
                  <a:pt x="3597422" y="2833737"/>
                  <a:pt x="3595339" y="2839194"/>
                  <a:pt x="3591276" y="2843595"/>
                </a:cubicBezTo>
                <a:cubicBezTo>
                  <a:pt x="3587213" y="2847996"/>
                  <a:pt x="3581785" y="2850285"/>
                  <a:pt x="3574993" y="2850461"/>
                </a:cubicBezTo>
                <a:cubicBezTo>
                  <a:pt x="3569104" y="2850321"/>
                  <a:pt x="3564424" y="2848312"/>
                  <a:pt x="3560955" y="2844431"/>
                </a:cubicBezTo>
                <a:cubicBezTo>
                  <a:pt x="3557486" y="2840551"/>
                  <a:pt x="3555711" y="2835637"/>
                  <a:pt x="3555630" y="2829688"/>
                </a:cubicBezTo>
                <a:cubicBezTo>
                  <a:pt x="3555740" y="2823006"/>
                  <a:pt x="3557808" y="2817446"/>
                  <a:pt x="3561835" y="2813009"/>
                </a:cubicBezTo>
                <a:cubicBezTo>
                  <a:pt x="3565862" y="2808571"/>
                  <a:pt x="3571187" y="2806268"/>
                  <a:pt x="3577809" y="2806099"/>
                </a:cubicBezTo>
                <a:close/>
                <a:moveTo>
                  <a:pt x="9831794" y="2802223"/>
                </a:moveTo>
                <a:cubicBezTo>
                  <a:pt x="9827453" y="2812399"/>
                  <a:pt x="9822439" y="2823005"/>
                  <a:pt x="9816754" y="2834043"/>
                </a:cubicBezTo>
                <a:cubicBezTo>
                  <a:pt x="9811069" y="2845080"/>
                  <a:pt x="9805403" y="2855373"/>
                  <a:pt x="9799757" y="2864923"/>
                </a:cubicBezTo>
                <a:cubicBezTo>
                  <a:pt x="9794110" y="2874473"/>
                  <a:pt x="9789176" y="2882105"/>
                  <a:pt x="9784952" y="2887819"/>
                </a:cubicBezTo>
                <a:lnTo>
                  <a:pt x="9762411" y="2889932"/>
                </a:lnTo>
                <a:cubicBezTo>
                  <a:pt x="9766131" y="2882826"/>
                  <a:pt x="9770157" y="2874377"/>
                  <a:pt x="9774489" y="2864584"/>
                </a:cubicBezTo>
                <a:cubicBezTo>
                  <a:pt x="9778823" y="2854790"/>
                  <a:pt x="9782980" y="2844723"/>
                  <a:pt x="9786961" y="2834382"/>
                </a:cubicBezTo>
                <a:cubicBezTo>
                  <a:pt x="9790941" y="2824040"/>
                  <a:pt x="9794263" y="2814495"/>
                  <a:pt x="9796926" y="2805745"/>
                </a:cubicBezTo>
                <a:close/>
                <a:moveTo>
                  <a:pt x="9146334" y="2696451"/>
                </a:moveTo>
                <a:cubicBezTo>
                  <a:pt x="9134337" y="2696561"/>
                  <a:pt x="9122472" y="2702951"/>
                  <a:pt x="9110739" y="2715623"/>
                </a:cubicBezTo>
                <a:cubicBezTo>
                  <a:pt x="9099006" y="2728295"/>
                  <a:pt x="9090666" y="2746588"/>
                  <a:pt x="9085716" y="2770504"/>
                </a:cubicBezTo>
                <a:lnTo>
                  <a:pt x="9077258" y="2818078"/>
                </a:lnTo>
                <a:cubicBezTo>
                  <a:pt x="9080988" y="2821097"/>
                  <a:pt x="9085599" y="2823433"/>
                  <a:pt x="9091091" y="2825085"/>
                </a:cubicBezTo>
                <a:cubicBezTo>
                  <a:pt x="9096583" y="2826738"/>
                  <a:pt x="9102780" y="2827575"/>
                  <a:pt x="9109682" y="2827597"/>
                </a:cubicBezTo>
                <a:cubicBezTo>
                  <a:pt x="9122410" y="2827295"/>
                  <a:pt x="9133997" y="2822690"/>
                  <a:pt x="9144441" y="2813783"/>
                </a:cubicBezTo>
                <a:cubicBezTo>
                  <a:pt x="9154885" y="2804876"/>
                  <a:pt x="9163235" y="2793481"/>
                  <a:pt x="9169489" y="2779599"/>
                </a:cubicBezTo>
                <a:cubicBezTo>
                  <a:pt x="9175744" y="2765717"/>
                  <a:pt x="9178950" y="2751163"/>
                  <a:pt x="9179110" y="2735936"/>
                </a:cubicBezTo>
                <a:cubicBezTo>
                  <a:pt x="9179286" y="2726425"/>
                  <a:pt x="9176907" y="2717596"/>
                  <a:pt x="9171973" y="2709451"/>
                </a:cubicBezTo>
                <a:cubicBezTo>
                  <a:pt x="9167039" y="2701306"/>
                  <a:pt x="9158492" y="2696972"/>
                  <a:pt x="9146334" y="2696451"/>
                </a:cubicBezTo>
                <a:close/>
                <a:moveTo>
                  <a:pt x="10853732" y="2695746"/>
                </a:moveTo>
                <a:cubicBezTo>
                  <a:pt x="10839421" y="2696034"/>
                  <a:pt x="10826887" y="2700395"/>
                  <a:pt x="10816127" y="2708830"/>
                </a:cubicBezTo>
                <a:cubicBezTo>
                  <a:pt x="10805367" y="2717264"/>
                  <a:pt x="10796956" y="2728050"/>
                  <a:pt x="10790896" y="2741185"/>
                </a:cubicBezTo>
                <a:cubicBezTo>
                  <a:pt x="10784835" y="2754321"/>
                  <a:pt x="10781698" y="2768083"/>
                  <a:pt x="10781485" y="2782472"/>
                </a:cubicBezTo>
                <a:cubicBezTo>
                  <a:pt x="10781220" y="2792351"/>
                  <a:pt x="10783423" y="2801503"/>
                  <a:pt x="10788093" y="2809927"/>
                </a:cubicBezTo>
                <a:cubicBezTo>
                  <a:pt x="10792762" y="2818352"/>
                  <a:pt x="10801485" y="2822832"/>
                  <a:pt x="10814260" y="2823368"/>
                </a:cubicBezTo>
                <a:cubicBezTo>
                  <a:pt x="10822721" y="2823183"/>
                  <a:pt x="10830861" y="2820028"/>
                  <a:pt x="10838681" y="2813902"/>
                </a:cubicBezTo>
                <a:cubicBezTo>
                  <a:pt x="10846503" y="2807776"/>
                  <a:pt x="10853285" y="2799789"/>
                  <a:pt x="10859031" y="2789941"/>
                </a:cubicBezTo>
                <a:cubicBezTo>
                  <a:pt x="10864776" y="2780094"/>
                  <a:pt x="10868767" y="2769496"/>
                  <a:pt x="10871000" y="2758147"/>
                </a:cubicBezTo>
                <a:lnTo>
                  <a:pt x="10881925" y="2701386"/>
                </a:lnTo>
                <a:cubicBezTo>
                  <a:pt x="10879209" y="2700072"/>
                  <a:pt x="10875391" y="2698823"/>
                  <a:pt x="10870471" y="2697641"/>
                </a:cubicBezTo>
                <a:cubicBezTo>
                  <a:pt x="10865553" y="2696458"/>
                  <a:pt x="10859972" y="2695827"/>
                  <a:pt x="10853732" y="2695746"/>
                </a:cubicBezTo>
                <a:close/>
                <a:moveTo>
                  <a:pt x="10034582" y="2695746"/>
                </a:moveTo>
                <a:cubicBezTo>
                  <a:pt x="10020271" y="2696034"/>
                  <a:pt x="10007737" y="2700395"/>
                  <a:pt x="9996977" y="2708830"/>
                </a:cubicBezTo>
                <a:cubicBezTo>
                  <a:pt x="9986217" y="2717264"/>
                  <a:pt x="9977806" y="2728050"/>
                  <a:pt x="9971746" y="2741185"/>
                </a:cubicBezTo>
                <a:cubicBezTo>
                  <a:pt x="9965685" y="2754321"/>
                  <a:pt x="9962548" y="2768083"/>
                  <a:pt x="9962335" y="2782472"/>
                </a:cubicBezTo>
                <a:cubicBezTo>
                  <a:pt x="9962070" y="2792351"/>
                  <a:pt x="9964273" y="2801503"/>
                  <a:pt x="9968943" y="2809927"/>
                </a:cubicBezTo>
                <a:cubicBezTo>
                  <a:pt x="9973612" y="2818352"/>
                  <a:pt x="9982335" y="2822832"/>
                  <a:pt x="9995110" y="2823368"/>
                </a:cubicBezTo>
                <a:cubicBezTo>
                  <a:pt x="10003571" y="2823183"/>
                  <a:pt x="10011711" y="2820028"/>
                  <a:pt x="10019531" y="2813902"/>
                </a:cubicBezTo>
                <a:cubicBezTo>
                  <a:pt x="10027353" y="2807776"/>
                  <a:pt x="10034135" y="2799789"/>
                  <a:pt x="10039881" y="2789941"/>
                </a:cubicBezTo>
                <a:cubicBezTo>
                  <a:pt x="10045626" y="2780094"/>
                  <a:pt x="10049617" y="2769496"/>
                  <a:pt x="10051850" y="2758147"/>
                </a:cubicBezTo>
                <a:lnTo>
                  <a:pt x="10062775" y="2701386"/>
                </a:lnTo>
                <a:cubicBezTo>
                  <a:pt x="10060059" y="2700072"/>
                  <a:pt x="10056241" y="2698823"/>
                  <a:pt x="10051321" y="2697641"/>
                </a:cubicBezTo>
                <a:cubicBezTo>
                  <a:pt x="10046403" y="2696458"/>
                  <a:pt x="10040822" y="2695827"/>
                  <a:pt x="10034582" y="2695746"/>
                </a:cubicBezTo>
                <a:close/>
                <a:moveTo>
                  <a:pt x="8891582" y="2695746"/>
                </a:moveTo>
                <a:cubicBezTo>
                  <a:pt x="8877272" y="2696034"/>
                  <a:pt x="8864736" y="2700395"/>
                  <a:pt x="8853976" y="2708830"/>
                </a:cubicBezTo>
                <a:cubicBezTo>
                  <a:pt x="8843217" y="2717264"/>
                  <a:pt x="8834807" y="2728050"/>
                  <a:pt x="8828745" y="2741185"/>
                </a:cubicBezTo>
                <a:cubicBezTo>
                  <a:pt x="8822685" y="2754321"/>
                  <a:pt x="8819548" y="2768083"/>
                  <a:pt x="8819334" y="2782472"/>
                </a:cubicBezTo>
                <a:cubicBezTo>
                  <a:pt x="8819070" y="2792351"/>
                  <a:pt x="8821273" y="2801503"/>
                  <a:pt x="8825943" y="2809927"/>
                </a:cubicBezTo>
                <a:cubicBezTo>
                  <a:pt x="8830612" y="2818352"/>
                  <a:pt x="8839335" y="2822832"/>
                  <a:pt x="8852110" y="2823368"/>
                </a:cubicBezTo>
                <a:cubicBezTo>
                  <a:pt x="8860570" y="2823183"/>
                  <a:pt x="8868711" y="2820028"/>
                  <a:pt x="8876532" y="2813902"/>
                </a:cubicBezTo>
                <a:cubicBezTo>
                  <a:pt x="8884353" y="2807776"/>
                  <a:pt x="8891136" y="2799789"/>
                  <a:pt x="8896881" y="2789941"/>
                </a:cubicBezTo>
                <a:cubicBezTo>
                  <a:pt x="8902626" y="2780094"/>
                  <a:pt x="8906616" y="2769496"/>
                  <a:pt x="8908850" y="2758147"/>
                </a:cubicBezTo>
                <a:lnTo>
                  <a:pt x="8919776" y="2701386"/>
                </a:lnTo>
                <a:cubicBezTo>
                  <a:pt x="8917059" y="2700072"/>
                  <a:pt x="8913241" y="2698823"/>
                  <a:pt x="8908322" y="2697641"/>
                </a:cubicBezTo>
                <a:cubicBezTo>
                  <a:pt x="8903403" y="2696458"/>
                  <a:pt x="8897823" y="2695827"/>
                  <a:pt x="8891582" y="2695746"/>
                </a:cubicBezTo>
                <a:close/>
                <a:moveTo>
                  <a:pt x="3109920" y="2695746"/>
                </a:moveTo>
                <a:cubicBezTo>
                  <a:pt x="3096153" y="2696001"/>
                  <a:pt x="3083823" y="2700310"/>
                  <a:pt x="3072928" y="2708673"/>
                </a:cubicBezTo>
                <a:cubicBezTo>
                  <a:pt x="3062034" y="2717036"/>
                  <a:pt x="3053410" y="2727926"/>
                  <a:pt x="3047057" y="2741342"/>
                </a:cubicBezTo>
                <a:cubicBezTo>
                  <a:pt x="3040705" y="2754758"/>
                  <a:pt x="3037459" y="2769173"/>
                  <a:pt x="3037320" y="2784587"/>
                </a:cubicBezTo>
                <a:cubicBezTo>
                  <a:pt x="3037092" y="2795281"/>
                  <a:pt x="3039310" y="2804829"/>
                  <a:pt x="3043972" y="2813231"/>
                </a:cubicBezTo>
                <a:cubicBezTo>
                  <a:pt x="3048635" y="2821634"/>
                  <a:pt x="3057107" y="2826070"/>
                  <a:pt x="3069390" y="2826540"/>
                </a:cubicBezTo>
                <a:cubicBezTo>
                  <a:pt x="3081175" y="2826269"/>
                  <a:pt x="3092585" y="2820377"/>
                  <a:pt x="3103620" y="2808866"/>
                </a:cubicBezTo>
                <a:cubicBezTo>
                  <a:pt x="3114655" y="2797354"/>
                  <a:pt x="3122277" y="2781851"/>
                  <a:pt x="3126483" y="2762354"/>
                </a:cubicBezTo>
                <a:lnTo>
                  <a:pt x="3138114" y="2702797"/>
                </a:lnTo>
                <a:cubicBezTo>
                  <a:pt x="3135089" y="2700807"/>
                  <a:pt x="3131183" y="2699147"/>
                  <a:pt x="3126396" y="2697817"/>
                </a:cubicBezTo>
                <a:cubicBezTo>
                  <a:pt x="3121608" y="2696488"/>
                  <a:pt x="3116117" y="2695797"/>
                  <a:pt x="3109920" y="2695746"/>
                </a:cubicBezTo>
                <a:close/>
                <a:moveTo>
                  <a:pt x="2024069" y="2695746"/>
                </a:moveTo>
                <a:cubicBezTo>
                  <a:pt x="2009761" y="2696034"/>
                  <a:pt x="1997224" y="2700395"/>
                  <a:pt x="1986465" y="2708830"/>
                </a:cubicBezTo>
                <a:cubicBezTo>
                  <a:pt x="1975705" y="2717264"/>
                  <a:pt x="1967294" y="2728050"/>
                  <a:pt x="1961233" y="2741185"/>
                </a:cubicBezTo>
                <a:cubicBezTo>
                  <a:pt x="1955173" y="2754321"/>
                  <a:pt x="1952036" y="2768083"/>
                  <a:pt x="1951824" y="2782472"/>
                </a:cubicBezTo>
                <a:cubicBezTo>
                  <a:pt x="1951558" y="2792351"/>
                  <a:pt x="1953761" y="2801503"/>
                  <a:pt x="1958430" y="2809927"/>
                </a:cubicBezTo>
                <a:cubicBezTo>
                  <a:pt x="1963100" y="2818352"/>
                  <a:pt x="1971822" y="2822832"/>
                  <a:pt x="1984597" y="2823368"/>
                </a:cubicBezTo>
                <a:cubicBezTo>
                  <a:pt x="1993057" y="2823183"/>
                  <a:pt x="2001198" y="2820028"/>
                  <a:pt x="2009022" y="2813902"/>
                </a:cubicBezTo>
                <a:cubicBezTo>
                  <a:pt x="2016842" y="2807776"/>
                  <a:pt x="2023623" y="2799789"/>
                  <a:pt x="2029369" y="2789941"/>
                </a:cubicBezTo>
                <a:cubicBezTo>
                  <a:pt x="2035113" y="2780094"/>
                  <a:pt x="2039105" y="2769496"/>
                  <a:pt x="2041337" y="2758147"/>
                </a:cubicBezTo>
                <a:lnTo>
                  <a:pt x="2052264" y="2701386"/>
                </a:lnTo>
                <a:cubicBezTo>
                  <a:pt x="2049546" y="2700072"/>
                  <a:pt x="2045729" y="2698823"/>
                  <a:pt x="2040809" y="2697641"/>
                </a:cubicBezTo>
                <a:cubicBezTo>
                  <a:pt x="2035891" y="2696458"/>
                  <a:pt x="2030310" y="2695827"/>
                  <a:pt x="2024069" y="2695746"/>
                </a:cubicBezTo>
                <a:close/>
                <a:moveTo>
                  <a:pt x="747720" y="2695746"/>
                </a:moveTo>
                <a:cubicBezTo>
                  <a:pt x="733409" y="2696034"/>
                  <a:pt x="720874" y="2700395"/>
                  <a:pt x="710115" y="2708830"/>
                </a:cubicBezTo>
                <a:cubicBezTo>
                  <a:pt x="699355" y="2717264"/>
                  <a:pt x="690944" y="2728050"/>
                  <a:pt x="684884" y="2741185"/>
                </a:cubicBezTo>
                <a:cubicBezTo>
                  <a:pt x="678823" y="2754321"/>
                  <a:pt x="675686" y="2768083"/>
                  <a:pt x="675473" y="2782472"/>
                </a:cubicBezTo>
                <a:cubicBezTo>
                  <a:pt x="675208" y="2792351"/>
                  <a:pt x="677411" y="2801503"/>
                  <a:pt x="682080" y="2809927"/>
                </a:cubicBezTo>
                <a:cubicBezTo>
                  <a:pt x="686750" y="2818352"/>
                  <a:pt x="695473" y="2822832"/>
                  <a:pt x="708248" y="2823368"/>
                </a:cubicBezTo>
                <a:cubicBezTo>
                  <a:pt x="716709" y="2823183"/>
                  <a:pt x="724849" y="2820028"/>
                  <a:pt x="732670" y="2813902"/>
                </a:cubicBezTo>
                <a:cubicBezTo>
                  <a:pt x="740490" y="2807776"/>
                  <a:pt x="747274" y="2799789"/>
                  <a:pt x="753019" y="2789941"/>
                </a:cubicBezTo>
                <a:cubicBezTo>
                  <a:pt x="758764" y="2780094"/>
                  <a:pt x="762754" y="2769496"/>
                  <a:pt x="764988" y="2758147"/>
                </a:cubicBezTo>
                <a:lnTo>
                  <a:pt x="775914" y="2701386"/>
                </a:lnTo>
                <a:cubicBezTo>
                  <a:pt x="773197" y="2700072"/>
                  <a:pt x="769379" y="2698823"/>
                  <a:pt x="764460" y="2697641"/>
                </a:cubicBezTo>
                <a:cubicBezTo>
                  <a:pt x="759540" y="2696458"/>
                  <a:pt x="753961" y="2695827"/>
                  <a:pt x="747720" y="2695746"/>
                </a:cubicBezTo>
                <a:close/>
                <a:moveTo>
                  <a:pt x="9709711" y="2695394"/>
                </a:moveTo>
                <a:cubicBezTo>
                  <a:pt x="9697408" y="2695705"/>
                  <a:pt x="9686677" y="2700057"/>
                  <a:pt x="9677522" y="2708451"/>
                </a:cubicBezTo>
                <a:cubicBezTo>
                  <a:pt x="9668366" y="2716844"/>
                  <a:pt x="9661266" y="2727412"/>
                  <a:pt x="9656223" y="2740153"/>
                </a:cubicBezTo>
                <a:cubicBezTo>
                  <a:pt x="9651181" y="2752895"/>
                  <a:pt x="9648677" y="2765943"/>
                  <a:pt x="9648715" y="2779299"/>
                </a:cubicBezTo>
                <a:cubicBezTo>
                  <a:pt x="9648824" y="2793481"/>
                  <a:pt x="9652395" y="2804954"/>
                  <a:pt x="9659424" y="2813716"/>
                </a:cubicBezTo>
                <a:cubicBezTo>
                  <a:pt x="9666454" y="2822478"/>
                  <a:pt x="9676282" y="2826988"/>
                  <a:pt x="9688909" y="2827245"/>
                </a:cubicBezTo>
                <a:cubicBezTo>
                  <a:pt x="9700535" y="2826942"/>
                  <a:pt x="9710895" y="2822612"/>
                  <a:pt x="9719988" y="2814253"/>
                </a:cubicBezTo>
                <a:cubicBezTo>
                  <a:pt x="9729081" y="2805894"/>
                  <a:pt x="9736255" y="2795322"/>
                  <a:pt x="9741508" y="2782537"/>
                </a:cubicBezTo>
                <a:cubicBezTo>
                  <a:pt x="9746762" y="2769752"/>
                  <a:pt x="9749443" y="2756568"/>
                  <a:pt x="9749551" y="2742987"/>
                </a:cubicBezTo>
                <a:cubicBezTo>
                  <a:pt x="9749628" y="2736184"/>
                  <a:pt x="9748457" y="2729146"/>
                  <a:pt x="9746039" y="2721874"/>
                </a:cubicBezTo>
                <a:cubicBezTo>
                  <a:pt x="9743622" y="2714601"/>
                  <a:pt x="9739500" y="2708425"/>
                  <a:pt x="9733673" y="2703346"/>
                </a:cubicBezTo>
                <a:cubicBezTo>
                  <a:pt x="9727847" y="2698266"/>
                  <a:pt x="9719859" y="2695616"/>
                  <a:pt x="9709711" y="2695394"/>
                </a:cubicBezTo>
                <a:close/>
                <a:moveTo>
                  <a:pt x="9537200" y="2695394"/>
                </a:moveTo>
                <a:cubicBezTo>
                  <a:pt x="9522339" y="2695672"/>
                  <a:pt x="9508887" y="2700247"/>
                  <a:pt x="9496846" y="2709117"/>
                </a:cubicBezTo>
                <a:cubicBezTo>
                  <a:pt x="9484805" y="2717987"/>
                  <a:pt x="9475193" y="2729482"/>
                  <a:pt x="9468010" y="2743601"/>
                </a:cubicBezTo>
                <a:cubicBezTo>
                  <a:pt x="9460827" y="2757720"/>
                  <a:pt x="9457092" y="2772792"/>
                  <a:pt x="9456805" y="2788818"/>
                </a:cubicBezTo>
                <a:cubicBezTo>
                  <a:pt x="9456614" y="2798719"/>
                  <a:pt x="9458670" y="2807385"/>
                  <a:pt x="9462975" y="2814818"/>
                </a:cubicBezTo>
                <a:cubicBezTo>
                  <a:pt x="9467280" y="2822251"/>
                  <a:pt x="9474979" y="2826158"/>
                  <a:pt x="9486072" y="2826540"/>
                </a:cubicBezTo>
                <a:cubicBezTo>
                  <a:pt x="9498759" y="2826166"/>
                  <a:pt x="9511026" y="2818982"/>
                  <a:pt x="9522873" y="2804988"/>
                </a:cubicBezTo>
                <a:cubicBezTo>
                  <a:pt x="9534720" y="2790995"/>
                  <a:pt x="9543015" y="2772437"/>
                  <a:pt x="9547760" y="2749315"/>
                </a:cubicBezTo>
                <a:lnTo>
                  <a:pt x="9557611" y="2697862"/>
                </a:lnTo>
                <a:cubicBezTo>
                  <a:pt x="9555530" y="2697296"/>
                  <a:pt x="9552832" y="2696753"/>
                  <a:pt x="9549518" y="2696231"/>
                </a:cubicBezTo>
                <a:cubicBezTo>
                  <a:pt x="9546205" y="2695710"/>
                  <a:pt x="9542099" y="2695431"/>
                  <a:pt x="9537200" y="2695394"/>
                </a:cubicBezTo>
                <a:close/>
                <a:moveTo>
                  <a:pt x="8527550" y="2695394"/>
                </a:moveTo>
                <a:cubicBezTo>
                  <a:pt x="8512689" y="2695672"/>
                  <a:pt x="8499237" y="2700247"/>
                  <a:pt x="8487196" y="2709117"/>
                </a:cubicBezTo>
                <a:cubicBezTo>
                  <a:pt x="8475155" y="2717987"/>
                  <a:pt x="8465543" y="2729482"/>
                  <a:pt x="8458360" y="2743601"/>
                </a:cubicBezTo>
                <a:cubicBezTo>
                  <a:pt x="8451177" y="2757720"/>
                  <a:pt x="8447442" y="2772792"/>
                  <a:pt x="8447155" y="2788818"/>
                </a:cubicBezTo>
                <a:cubicBezTo>
                  <a:pt x="8446964" y="2798719"/>
                  <a:pt x="8449020" y="2807385"/>
                  <a:pt x="8453325" y="2814818"/>
                </a:cubicBezTo>
                <a:cubicBezTo>
                  <a:pt x="8457630" y="2822251"/>
                  <a:pt x="8465329" y="2826158"/>
                  <a:pt x="8476422" y="2826540"/>
                </a:cubicBezTo>
                <a:cubicBezTo>
                  <a:pt x="8489109" y="2826166"/>
                  <a:pt x="8501376" y="2818982"/>
                  <a:pt x="8513223" y="2804988"/>
                </a:cubicBezTo>
                <a:cubicBezTo>
                  <a:pt x="8525070" y="2790995"/>
                  <a:pt x="8533365" y="2772437"/>
                  <a:pt x="8538110" y="2749315"/>
                </a:cubicBezTo>
                <a:lnTo>
                  <a:pt x="8547961" y="2697862"/>
                </a:lnTo>
                <a:cubicBezTo>
                  <a:pt x="8545880" y="2697296"/>
                  <a:pt x="8543182" y="2696753"/>
                  <a:pt x="8539868" y="2696231"/>
                </a:cubicBezTo>
                <a:cubicBezTo>
                  <a:pt x="8536555" y="2695710"/>
                  <a:pt x="8532449" y="2695431"/>
                  <a:pt x="8527550" y="2695394"/>
                </a:cubicBezTo>
                <a:close/>
                <a:moveTo>
                  <a:pt x="8099986" y="2695394"/>
                </a:moveTo>
                <a:cubicBezTo>
                  <a:pt x="8087682" y="2695705"/>
                  <a:pt x="8076953" y="2700057"/>
                  <a:pt x="8067796" y="2708451"/>
                </a:cubicBezTo>
                <a:cubicBezTo>
                  <a:pt x="8058640" y="2716844"/>
                  <a:pt x="8051541" y="2727412"/>
                  <a:pt x="8046498" y="2740153"/>
                </a:cubicBezTo>
                <a:cubicBezTo>
                  <a:pt x="8041456" y="2752895"/>
                  <a:pt x="8038952" y="2765943"/>
                  <a:pt x="8038990" y="2779299"/>
                </a:cubicBezTo>
                <a:cubicBezTo>
                  <a:pt x="8039100" y="2793481"/>
                  <a:pt x="8042670" y="2804954"/>
                  <a:pt x="8049699" y="2813716"/>
                </a:cubicBezTo>
                <a:cubicBezTo>
                  <a:pt x="8056728" y="2822478"/>
                  <a:pt x="8066557" y="2826988"/>
                  <a:pt x="8079184" y="2827245"/>
                </a:cubicBezTo>
                <a:cubicBezTo>
                  <a:pt x="8090810" y="2826942"/>
                  <a:pt x="8101170" y="2822612"/>
                  <a:pt x="8110263" y="2814253"/>
                </a:cubicBezTo>
                <a:cubicBezTo>
                  <a:pt x="8119356" y="2805894"/>
                  <a:pt x="8126529" y="2795322"/>
                  <a:pt x="8131784" y="2782537"/>
                </a:cubicBezTo>
                <a:cubicBezTo>
                  <a:pt x="8137037" y="2769752"/>
                  <a:pt x="8139718" y="2756568"/>
                  <a:pt x="8139827" y="2742987"/>
                </a:cubicBezTo>
                <a:cubicBezTo>
                  <a:pt x="8139903" y="2736184"/>
                  <a:pt x="8138732" y="2729146"/>
                  <a:pt x="8136314" y="2721874"/>
                </a:cubicBezTo>
                <a:cubicBezTo>
                  <a:pt x="8133896" y="2714601"/>
                  <a:pt x="8129774" y="2708425"/>
                  <a:pt x="8123948" y="2703346"/>
                </a:cubicBezTo>
                <a:cubicBezTo>
                  <a:pt x="8118122" y="2698266"/>
                  <a:pt x="8110134" y="2695616"/>
                  <a:pt x="8099986" y="2695394"/>
                </a:cubicBezTo>
                <a:close/>
                <a:moveTo>
                  <a:pt x="7937000" y="2695394"/>
                </a:moveTo>
                <a:cubicBezTo>
                  <a:pt x="7922138" y="2695672"/>
                  <a:pt x="7908687" y="2700247"/>
                  <a:pt x="7896646" y="2709117"/>
                </a:cubicBezTo>
                <a:cubicBezTo>
                  <a:pt x="7884605" y="2717987"/>
                  <a:pt x="7874993" y="2729482"/>
                  <a:pt x="7867810" y="2743601"/>
                </a:cubicBezTo>
                <a:cubicBezTo>
                  <a:pt x="7860627" y="2757720"/>
                  <a:pt x="7856892" y="2772792"/>
                  <a:pt x="7856605" y="2788818"/>
                </a:cubicBezTo>
                <a:cubicBezTo>
                  <a:pt x="7856414" y="2798719"/>
                  <a:pt x="7858471" y="2807385"/>
                  <a:pt x="7862776" y="2814818"/>
                </a:cubicBezTo>
                <a:cubicBezTo>
                  <a:pt x="7867081" y="2822251"/>
                  <a:pt x="7874779" y="2826158"/>
                  <a:pt x="7885872" y="2826540"/>
                </a:cubicBezTo>
                <a:cubicBezTo>
                  <a:pt x="7898558" y="2826166"/>
                  <a:pt x="7910826" y="2818982"/>
                  <a:pt x="7922673" y="2804988"/>
                </a:cubicBezTo>
                <a:cubicBezTo>
                  <a:pt x="7934520" y="2790995"/>
                  <a:pt x="7942815" y="2772437"/>
                  <a:pt x="7947560" y="2749315"/>
                </a:cubicBezTo>
                <a:lnTo>
                  <a:pt x="7957412" y="2697862"/>
                </a:lnTo>
                <a:cubicBezTo>
                  <a:pt x="7955330" y="2697296"/>
                  <a:pt x="7952632" y="2696753"/>
                  <a:pt x="7949318" y="2696231"/>
                </a:cubicBezTo>
                <a:cubicBezTo>
                  <a:pt x="7946004" y="2695710"/>
                  <a:pt x="7941899" y="2695431"/>
                  <a:pt x="7937000" y="2695394"/>
                </a:cubicBezTo>
                <a:close/>
                <a:moveTo>
                  <a:pt x="5394886" y="2695394"/>
                </a:moveTo>
                <a:cubicBezTo>
                  <a:pt x="5382583" y="2695705"/>
                  <a:pt x="5371853" y="2700057"/>
                  <a:pt x="5362697" y="2708451"/>
                </a:cubicBezTo>
                <a:cubicBezTo>
                  <a:pt x="5353542" y="2716844"/>
                  <a:pt x="5346441" y="2727412"/>
                  <a:pt x="5341399" y="2740153"/>
                </a:cubicBezTo>
                <a:cubicBezTo>
                  <a:pt x="5336356" y="2752895"/>
                  <a:pt x="5333853" y="2765943"/>
                  <a:pt x="5333890" y="2779299"/>
                </a:cubicBezTo>
                <a:cubicBezTo>
                  <a:pt x="5334000" y="2793481"/>
                  <a:pt x="5337570" y="2804954"/>
                  <a:pt x="5344600" y="2813716"/>
                </a:cubicBezTo>
                <a:cubicBezTo>
                  <a:pt x="5351629" y="2822478"/>
                  <a:pt x="5361457" y="2826988"/>
                  <a:pt x="5374084" y="2827245"/>
                </a:cubicBezTo>
                <a:cubicBezTo>
                  <a:pt x="5385712" y="2826942"/>
                  <a:pt x="5396070" y="2822612"/>
                  <a:pt x="5405163" y="2814253"/>
                </a:cubicBezTo>
                <a:cubicBezTo>
                  <a:pt x="5414256" y="2805894"/>
                  <a:pt x="5421430" y="2795322"/>
                  <a:pt x="5426684" y="2782537"/>
                </a:cubicBezTo>
                <a:cubicBezTo>
                  <a:pt x="5431938" y="2769752"/>
                  <a:pt x="5434619" y="2756568"/>
                  <a:pt x="5434728" y="2742987"/>
                </a:cubicBezTo>
                <a:cubicBezTo>
                  <a:pt x="5434803" y="2736184"/>
                  <a:pt x="5433633" y="2729146"/>
                  <a:pt x="5431215" y="2721874"/>
                </a:cubicBezTo>
                <a:cubicBezTo>
                  <a:pt x="5428797" y="2714601"/>
                  <a:pt x="5424674" y="2708425"/>
                  <a:pt x="5418849" y="2703346"/>
                </a:cubicBezTo>
                <a:cubicBezTo>
                  <a:pt x="5413022" y="2698266"/>
                  <a:pt x="5405035" y="2695616"/>
                  <a:pt x="5394886" y="2695394"/>
                </a:cubicBezTo>
                <a:close/>
                <a:moveTo>
                  <a:pt x="3974601" y="2695394"/>
                </a:moveTo>
                <a:cubicBezTo>
                  <a:pt x="3959739" y="2695672"/>
                  <a:pt x="3946287" y="2700247"/>
                  <a:pt x="3934246" y="2709117"/>
                </a:cubicBezTo>
                <a:cubicBezTo>
                  <a:pt x="3922205" y="2717987"/>
                  <a:pt x="3912594" y="2729482"/>
                  <a:pt x="3905411" y="2743601"/>
                </a:cubicBezTo>
                <a:cubicBezTo>
                  <a:pt x="3898227" y="2757720"/>
                  <a:pt x="3894492" y="2772792"/>
                  <a:pt x="3894206" y="2788818"/>
                </a:cubicBezTo>
                <a:cubicBezTo>
                  <a:pt x="3894015" y="2798719"/>
                  <a:pt x="3896071" y="2807385"/>
                  <a:pt x="3900376" y="2814818"/>
                </a:cubicBezTo>
                <a:cubicBezTo>
                  <a:pt x="3904681" y="2822251"/>
                  <a:pt x="3912380" y="2826158"/>
                  <a:pt x="3923472" y="2826540"/>
                </a:cubicBezTo>
                <a:cubicBezTo>
                  <a:pt x="3936159" y="2826166"/>
                  <a:pt x="3948426" y="2818982"/>
                  <a:pt x="3960273" y="2804988"/>
                </a:cubicBezTo>
                <a:cubicBezTo>
                  <a:pt x="3972120" y="2790995"/>
                  <a:pt x="3980416" y="2772437"/>
                  <a:pt x="3985161" y="2749315"/>
                </a:cubicBezTo>
                <a:lnTo>
                  <a:pt x="3995012" y="2697862"/>
                </a:lnTo>
                <a:cubicBezTo>
                  <a:pt x="3992931" y="2697296"/>
                  <a:pt x="3990232" y="2696753"/>
                  <a:pt x="3986919" y="2696231"/>
                </a:cubicBezTo>
                <a:cubicBezTo>
                  <a:pt x="3983605" y="2695710"/>
                  <a:pt x="3979499" y="2695431"/>
                  <a:pt x="3974601" y="2695394"/>
                </a:cubicBezTo>
                <a:close/>
                <a:moveTo>
                  <a:pt x="3298340" y="2695394"/>
                </a:moveTo>
                <a:cubicBezTo>
                  <a:pt x="3283477" y="2695672"/>
                  <a:pt x="3270026" y="2700247"/>
                  <a:pt x="3257984" y="2709117"/>
                </a:cubicBezTo>
                <a:cubicBezTo>
                  <a:pt x="3245943" y="2717987"/>
                  <a:pt x="3236331" y="2729482"/>
                  <a:pt x="3229148" y="2743601"/>
                </a:cubicBezTo>
                <a:cubicBezTo>
                  <a:pt x="3221965" y="2757720"/>
                  <a:pt x="3218230" y="2772792"/>
                  <a:pt x="3217943" y="2788818"/>
                </a:cubicBezTo>
                <a:cubicBezTo>
                  <a:pt x="3217752" y="2798719"/>
                  <a:pt x="3219809" y="2807385"/>
                  <a:pt x="3224113" y="2814818"/>
                </a:cubicBezTo>
                <a:cubicBezTo>
                  <a:pt x="3228419" y="2822251"/>
                  <a:pt x="3236117" y="2826158"/>
                  <a:pt x="3247210" y="2826540"/>
                </a:cubicBezTo>
                <a:cubicBezTo>
                  <a:pt x="3259897" y="2826166"/>
                  <a:pt x="3272164" y="2818982"/>
                  <a:pt x="3284012" y="2804988"/>
                </a:cubicBezTo>
                <a:cubicBezTo>
                  <a:pt x="3295858" y="2790995"/>
                  <a:pt x="3304154" y="2772437"/>
                  <a:pt x="3308899" y="2749315"/>
                </a:cubicBezTo>
                <a:lnTo>
                  <a:pt x="3318750" y="2697862"/>
                </a:lnTo>
                <a:cubicBezTo>
                  <a:pt x="3316668" y="2697296"/>
                  <a:pt x="3313971" y="2696753"/>
                  <a:pt x="3310657" y="2696231"/>
                </a:cubicBezTo>
                <a:cubicBezTo>
                  <a:pt x="3307343" y="2695710"/>
                  <a:pt x="3303237" y="2695431"/>
                  <a:pt x="3298340" y="2695394"/>
                </a:cubicBezTo>
                <a:close/>
                <a:moveTo>
                  <a:pt x="2669687" y="2695394"/>
                </a:moveTo>
                <a:cubicBezTo>
                  <a:pt x="2654825" y="2695672"/>
                  <a:pt x="2641374" y="2700247"/>
                  <a:pt x="2629332" y="2709117"/>
                </a:cubicBezTo>
                <a:cubicBezTo>
                  <a:pt x="2617291" y="2717987"/>
                  <a:pt x="2607680" y="2729482"/>
                  <a:pt x="2600497" y="2743601"/>
                </a:cubicBezTo>
                <a:cubicBezTo>
                  <a:pt x="2593313" y="2757720"/>
                  <a:pt x="2589579" y="2772792"/>
                  <a:pt x="2589291" y="2788818"/>
                </a:cubicBezTo>
                <a:cubicBezTo>
                  <a:pt x="2589100" y="2798719"/>
                  <a:pt x="2591157" y="2807385"/>
                  <a:pt x="2595461" y="2814818"/>
                </a:cubicBezTo>
                <a:cubicBezTo>
                  <a:pt x="2599767" y="2822251"/>
                  <a:pt x="2607465" y="2826158"/>
                  <a:pt x="2618558" y="2826540"/>
                </a:cubicBezTo>
                <a:cubicBezTo>
                  <a:pt x="2631245" y="2826166"/>
                  <a:pt x="2643512" y="2818982"/>
                  <a:pt x="2655359" y="2804988"/>
                </a:cubicBezTo>
                <a:cubicBezTo>
                  <a:pt x="2667206" y="2790995"/>
                  <a:pt x="2675502" y="2772437"/>
                  <a:pt x="2680247" y="2749315"/>
                </a:cubicBezTo>
                <a:lnTo>
                  <a:pt x="2690098" y="2697862"/>
                </a:lnTo>
                <a:cubicBezTo>
                  <a:pt x="2688017" y="2697296"/>
                  <a:pt x="2685319" y="2696753"/>
                  <a:pt x="2682005" y="2696231"/>
                </a:cubicBezTo>
                <a:cubicBezTo>
                  <a:pt x="2678691" y="2695710"/>
                  <a:pt x="2674586" y="2695431"/>
                  <a:pt x="2669687" y="2695394"/>
                </a:cubicBezTo>
                <a:close/>
                <a:moveTo>
                  <a:pt x="1650514" y="2695394"/>
                </a:moveTo>
                <a:cubicBezTo>
                  <a:pt x="1635654" y="2695672"/>
                  <a:pt x="1622202" y="2700247"/>
                  <a:pt x="1610160" y="2709117"/>
                </a:cubicBezTo>
                <a:cubicBezTo>
                  <a:pt x="1598119" y="2717987"/>
                  <a:pt x="1588505" y="2729482"/>
                  <a:pt x="1581323" y="2743601"/>
                </a:cubicBezTo>
                <a:cubicBezTo>
                  <a:pt x="1574140" y="2757720"/>
                  <a:pt x="1570404" y="2772792"/>
                  <a:pt x="1570117" y="2788818"/>
                </a:cubicBezTo>
                <a:cubicBezTo>
                  <a:pt x="1569926" y="2798719"/>
                  <a:pt x="1571983" y="2807385"/>
                  <a:pt x="1576288" y="2814818"/>
                </a:cubicBezTo>
                <a:cubicBezTo>
                  <a:pt x="1580593" y="2822251"/>
                  <a:pt x="1588292" y="2826158"/>
                  <a:pt x="1599385" y="2826540"/>
                </a:cubicBezTo>
                <a:cubicBezTo>
                  <a:pt x="1612074" y="2826166"/>
                  <a:pt x="1624339" y="2818982"/>
                  <a:pt x="1636187" y="2804988"/>
                </a:cubicBezTo>
                <a:cubicBezTo>
                  <a:pt x="1648034" y="2790995"/>
                  <a:pt x="1656329" y="2772437"/>
                  <a:pt x="1661075" y="2749315"/>
                </a:cubicBezTo>
                <a:lnTo>
                  <a:pt x="1670926" y="2697862"/>
                </a:lnTo>
                <a:cubicBezTo>
                  <a:pt x="1668844" y="2697296"/>
                  <a:pt x="1666146" y="2696753"/>
                  <a:pt x="1662833" y="2696231"/>
                </a:cubicBezTo>
                <a:cubicBezTo>
                  <a:pt x="1659519" y="2695710"/>
                  <a:pt x="1655412" y="2695431"/>
                  <a:pt x="1650514" y="2695394"/>
                </a:cubicBezTo>
                <a:close/>
                <a:moveTo>
                  <a:pt x="365699" y="2695394"/>
                </a:moveTo>
                <a:cubicBezTo>
                  <a:pt x="353396" y="2695705"/>
                  <a:pt x="342666" y="2700057"/>
                  <a:pt x="333510" y="2708451"/>
                </a:cubicBezTo>
                <a:cubicBezTo>
                  <a:pt x="324354" y="2716844"/>
                  <a:pt x="317255" y="2727412"/>
                  <a:pt x="312212" y="2740153"/>
                </a:cubicBezTo>
                <a:cubicBezTo>
                  <a:pt x="307169" y="2752895"/>
                  <a:pt x="304666" y="2765943"/>
                  <a:pt x="304703" y="2779299"/>
                </a:cubicBezTo>
                <a:cubicBezTo>
                  <a:pt x="304813" y="2793481"/>
                  <a:pt x="308383" y="2804954"/>
                  <a:pt x="315412" y="2813716"/>
                </a:cubicBezTo>
                <a:cubicBezTo>
                  <a:pt x="322442" y="2822478"/>
                  <a:pt x="332270" y="2826988"/>
                  <a:pt x="344897" y="2827245"/>
                </a:cubicBezTo>
                <a:cubicBezTo>
                  <a:pt x="356523" y="2826942"/>
                  <a:pt x="366883" y="2822612"/>
                  <a:pt x="375976" y="2814253"/>
                </a:cubicBezTo>
                <a:cubicBezTo>
                  <a:pt x="385069" y="2805894"/>
                  <a:pt x="392243" y="2795322"/>
                  <a:pt x="397496" y="2782537"/>
                </a:cubicBezTo>
                <a:cubicBezTo>
                  <a:pt x="402750" y="2769752"/>
                  <a:pt x="405431" y="2756568"/>
                  <a:pt x="405540" y="2742987"/>
                </a:cubicBezTo>
                <a:cubicBezTo>
                  <a:pt x="405616" y="2736184"/>
                  <a:pt x="404446" y="2729146"/>
                  <a:pt x="402028" y="2721874"/>
                </a:cubicBezTo>
                <a:cubicBezTo>
                  <a:pt x="399610" y="2714601"/>
                  <a:pt x="395488" y="2708425"/>
                  <a:pt x="389661" y="2703346"/>
                </a:cubicBezTo>
                <a:cubicBezTo>
                  <a:pt x="383835" y="2698266"/>
                  <a:pt x="375848" y="2695616"/>
                  <a:pt x="365699" y="2695394"/>
                </a:cubicBezTo>
                <a:close/>
                <a:moveTo>
                  <a:pt x="7334817" y="2695041"/>
                </a:moveTo>
                <a:cubicBezTo>
                  <a:pt x="7320749" y="2695614"/>
                  <a:pt x="7308863" y="2701258"/>
                  <a:pt x="7299159" y="2711971"/>
                </a:cubicBezTo>
                <a:cubicBezTo>
                  <a:pt x="7289455" y="2722685"/>
                  <a:pt x="7282770" y="2735030"/>
                  <a:pt x="7279104" y="2749006"/>
                </a:cubicBezTo>
                <a:cubicBezTo>
                  <a:pt x="7302568" y="2749476"/>
                  <a:pt x="7321932" y="2747477"/>
                  <a:pt x="7337197" y="2743010"/>
                </a:cubicBezTo>
                <a:cubicBezTo>
                  <a:pt x="7352463" y="2738542"/>
                  <a:pt x="7360367" y="2729842"/>
                  <a:pt x="7360911" y="2716909"/>
                </a:cubicBezTo>
                <a:cubicBezTo>
                  <a:pt x="7360793" y="2709826"/>
                  <a:pt x="7358384" y="2704417"/>
                  <a:pt x="7353682" y="2700685"/>
                </a:cubicBezTo>
                <a:cubicBezTo>
                  <a:pt x="7348980" y="2696952"/>
                  <a:pt x="7342692" y="2695071"/>
                  <a:pt x="7334817" y="2695041"/>
                </a:cubicBezTo>
                <a:close/>
                <a:moveTo>
                  <a:pt x="5944167" y="2695041"/>
                </a:moveTo>
                <a:cubicBezTo>
                  <a:pt x="5930099" y="2695614"/>
                  <a:pt x="5918213" y="2701258"/>
                  <a:pt x="5908509" y="2711971"/>
                </a:cubicBezTo>
                <a:cubicBezTo>
                  <a:pt x="5898805" y="2722685"/>
                  <a:pt x="5892120" y="2735030"/>
                  <a:pt x="5888454" y="2749006"/>
                </a:cubicBezTo>
                <a:cubicBezTo>
                  <a:pt x="5911918" y="2749476"/>
                  <a:pt x="5931282" y="2747477"/>
                  <a:pt x="5946547" y="2743010"/>
                </a:cubicBezTo>
                <a:cubicBezTo>
                  <a:pt x="5961813" y="2738542"/>
                  <a:pt x="5969717" y="2729842"/>
                  <a:pt x="5970261" y="2716909"/>
                </a:cubicBezTo>
                <a:cubicBezTo>
                  <a:pt x="5970143" y="2709826"/>
                  <a:pt x="5967734" y="2704417"/>
                  <a:pt x="5963032" y="2700685"/>
                </a:cubicBezTo>
                <a:cubicBezTo>
                  <a:pt x="5958330" y="2696952"/>
                  <a:pt x="5952042" y="2695071"/>
                  <a:pt x="5944167" y="2695041"/>
                </a:cubicBezTo>
                <a:close/>
                <a:moveTo>
                  <a:pt x="10963209" y="2676055"/>
                </a:moveTo>
                <a:lnTo>
                  <a:pt x="10992431" y="2676055"/>
                </a:lnTo>
                <a:lnTo>
                  <a:pt x="10959685" y="2846584"/>
                </a:lnTo>
                <a:lnTo>
                  <a:pt x="10930433" y="2846584"/>
                </a:lnTo>
                <a:close/>
                <a:moveTo>
                  <a:pt x="10344061" y="2676055"/>
                </a:moveTo>
                <a:lnTo>
                  <a:pt x="10373292" y="2676055"/>
                </a:lnTo>
                <a:lnTo>
                  <a:pt x="10340539" y="2846584"/>
                </a:lnTo>
                <a:lnTo>
                  <a:pt x="10311308" y="2846584"/>
                </a:lnTo>
                <a:close/>
                <a:moveTo>
                  <a:pt x="7671464" y="2676055"/>
                </a:moveTo>
                <a:lnTo>
                  <a:pt x="7701412" y="2676055"/>
                </a:lnTo>
                <a:lnTo>
                  <a:pt x="7716209" y="2773324"/>
                </a:lnTo>
                <a:cubicBezTo>
                  <a:pt x="7717464" y="2782957"/>
                  <a:pt x="7718565" y="2791180"/>
                  <a:pt x="7719512" y="2797994"/>
                </a:cubicBezTo>
                <a:cubicBezTo>
                  <a:pt x="7720459" y="2804807"/>
                  <a:pt x="7721120" y="2810563"/>
                  <a:pt x="7721494" y="2815262"/>
                </a:cubicBezTo>
                <a:lnTo>
                  <a:pt x="7722551" y="2815262"/>
                </a:lnTo>
                <a:cubicBezTo>
                  <a:pt x="7724224" y="2810806"/>
                  <a:pt x="7726426" y="2805445"/>
                  <a:pt x="7729157" y="2799180"/>
                </a:cubicBezTo>
                <a:cubicBezTo>
                  <a:pt x="7731887" y="2792914"/>
                  <a:pt x="7735675" y="2784992"/>
                  <a:pt x="7740519" y="2775413"/>
                </a:cubicBezTo>
                <a:lnTo>
                  <a:pt x="7792663" y="2676055"/>
                </a:lnTo>
                <a:lnTo>
                  <a:pt x="7824725" y="2676055"/>
                </a:lnTo>
                <a:lnTo>
                  <a:pt x="7729949" y="2846584"/>
                </a:lnTo>
                <a:lnTo>
                  <a:pt x="7701059" y="2846584"/>
                </a:lnTo>
                <a:close/>
                <a:moveTo>
                  <a:pt x="6410236" y="2676055"/>
                </a:moveTo>
                <a:lnTo>
                  <a:pt x="6439467" y="2676055"/>
                </a:lnTo>
                <a:lnTo>
                  <a:pt x="6406714" y="2846584"/>
                </a:lnTo>
                <a:lnTo>
                  <a:pt x="6377483" y="2846584"/>
                </a:lnTo>
                <a:close/>
                <a:moveTo>
                  <a:pt x="4648120" y="2676055"/>
                </a:moveTo>
                <a:lnTo>
                  <a:pt x="4677358" y="2676055"/>
                </a:lnTo>
                <a:lnTo>
                  <a:pt x="4644598" y="2846584"/>
                </a:lnTo>
                <a:lnTo>
                  <a:pt x="4615358" y="2846584"/>
                </a:lnTo>
                <a:close/>
                <a:moveTo>
                  <a:pt x="4060424" y="2676055"/>
                </a:moveTo>
                <a:lnTo>
                  <a:pt x="4090726" y="2676055"/>
                </a:lnTo>
                <a:lnTo>
                  <a:pt x="4107638" y="2768037"/>
                </a:lnTo>
                <a:cubicBezTo>
                  <a:pt x="4109546" y="2777590"/>
                  <a:pt x="4111102" y="2785886"/>
                  <a:pt x="4112306" y="2792927"/>
                </a:cubicBezTo>
                <a:cubicBezTo>
                  <a:pt x="4113510" y="2799968"/>
                  <a:pt x="4114538" y="2806591"/>
                  <a:pt x="4115389" y="2812795"/>
                </a:cubicBezTo>
                <a:lnTo>
                  <a:pt x="4116094" y="2812795"/>
                </a:lnTo>
                <a:cubicBezTo>
                  <a:pt x="4118311" y="2807450"/>
                  <a:pt x="4120836" y="2801488"/>
                  <a:pt x="4123669" y="2794910"/>
                </a:cubicBezTo>
                <a:cubicBezTo>
                  <a:pt x="4126503" y="2788331"/>
                  <a:pt x="4130085" y="2780431"/>
                  <a:pt x="4134415" y="2771209"/>
                </a:cubicBezTo>
                <a:lnTo>
                  <a:pt x="4177753" y="2676055"/>
                </a:lnTo>
                <a:lnTo>
                  <a:pt x="4208759" y="2676055"/>
                </a:lnTo>
                <a:lnTo>
                  <a:pt x="4144985" y="2805747"/>
                </a:lnTo>
                <a:cubicBezTo>
                  <a:pt x="4135972" y="2824257"/>
                  <a:pt x="4126781" y="2840982"/>
                  <a:pt x="4117415" y="2855923"/>
                </a:cubicBezTo>
                <a:cubicBezTo>
                  <a:pt x="4108049" y="2870865"/>
                  <a:pt x="4097625" y="2883978"/>
                  <a:pt x="4086145" y="2895263"/>
                </a:cubicBezTo>
                <a:cubicBezTo>
                  <a:pt x="4076367" y="2904844"/>
                  <a:pt x="4066943" y="2911937"/>
                  <a:pt x="4057870" y="2916540"/>
                </a:cubicBezTo>
                <a:cubicBezTo>
                  <a:pt x="4048798" y="2921144"/>
                  <a:pt x="4041662" y="2923919"/>
                  <a:pt x="4036466" y="2924867"/>
                </a:cubicBezTo>
                <a:lnTo>
                  <a:pt x="4029418" y="2899844"/>
                </a:lnTo>
                <a:cubicBezTo>
                  <a:pt x="4033235" y="2898493"/>
                  <a:pt x="4037933" y="2896526"/>
                  <a:pt x="4043512" y="2893941"/>
                </a:cubicBezTo>
                <a:cubicBezTo>
                  <a:pt x="4049091" y="2891357"/>
                  <a:pt x="4054846" y="2887803"/>
                  <a:pt x="4060776" y="2883280"/>
                </a:cubicBezTo>
                <a:cubicBezTo>
                  <a:pt x="4066502" y="2878831"/>
                  <a:pt x="4072227" y="2873280"/>
                  <a:pt x="4077953" y="2866628"/>
                </a:cubicBezTo>
                <a:cubicBezTo>
                  <a:pt x="4083679" y="2859976"/>
                  <a:pt x="4088875" y="2852487"/>
                  <a:pt x="4093544" y="2844161"/>
                </a:cubicBezTo>
                <a:cubicBezTo>
                  <a:pt x="4094226" y="2842781"/>
                  <a:pt x="4094623" y="2841489"/>
                  <a:pt x="4094733" y="2840285"/>
                </a:cubicBezTo>
                <a:cubicBezTo>
                  <a:pt x="4094843" y="2839080"/>
                  <a:pt x="4094800" y="2837788"/>
                  <a:pt x="4094601" y="2836408"/>
                </a:cubicBezTo>
                <a:close/>
                <a:moveTo>
                  <a:pt x="1092117" y="2676055"/>
                </a:moveTo>
                <a:lnTo>
                  <a:pt x="1121366" y="2676055"/>
                </a:lnTo>
                <a:lnTo>
                  <a:pt x="1103384" y="2771209"/>
                </a:lnTo>
                <a:cubicBezTo>
                  <a:pt x="1102326" y="2775952"/>
                  <a:pt x="1101533" y="2780387"/>
                  <a:pt x="1101004" y="2784513"/>
                </a:cubicBezTo>
                <a:cubicBezTo>
                  <a:pt x="1100475" y="2788639"/>
                  <a:pt x="1100211" y="2792546"/>
                  <a:pt x="1100211" y="2796231"/>
                </a:cubicBezTo>
                <a:cubicBezTo>
                  <a:pt x="1100101" y="2805174"/>
                  <a:pt x="1102172" y="2812311"/>
                  <a:pt x="1106425" y="2817641"/>
                </a:cubicBezTo>
                <a:cubicBezTo>
                  <a:pt x="1110678" y="2822972"/>
                  <a:pt x="1117773" y="2825703"/>
                  <a:pt x="1127713" y="2825835"/>
                </a:cubicBezTo>
                <a:cubicBezTo>
                  <a:pt x="1138833" y="2825593"/>
                  <a:pt x="1149822" y="2819910"/>
                  <a:pt x="1160679" y="2808787"/>
                </a:cubicBezTo>
                <a:cubicBezTo>
                  <a:pt x="1171535" y="2797663"/>
                  <a:pt x="1178998" y="2782553"/>
                  <a:pt x="1183067" y="2763456"/>
                </a:cubicBezTo>
                <a:lnTo>
                  <a:pt x="1199638" y="2676055"/>
                </a:lnTo>
                <a:lnTo>
                  <a:pt x="1228847" y="2676055"/>
                </a:lnTo>
                <a:lnTo>
                  <a:pt x="1205967" y="2796905"/>
                </a:lnTo>
                <a:cubicBezTo>
                  <a:pt x="1204217" y="2806418"/>
                  <a:pt x="1202708" y="2815315"/>
                  <a:pt x="1201441" y="2823594"/>
                </a:cubicBezTo>
                <a:cubicBezTo>
                  <a:pt x="1200173" y="2831874"/>
                  <a:pt x="1199103" y="2839538"/>
                  <a:pt x="1198228" y="2846584"/>
                </a:cubicBezTo>
                <a:lnTo>
                  <a:pt x="1171785" y="2846584"/>
                </a:lnTo>
                <a:lnTo>
                  <a:pt x="1176368" y="2814557"/>
                </a:lnTo>
                <a:lnTo>
                  <a:pt x="1175663" y="2814557"/>
                </a:lnTo>
                <a:cubicBezTo>
                  <a:pt x="1167929" y="2825759"/>
                  <a:pt x="1158806" y="2834515"/>
                  <a:pt x="1148294" y="2840828"/>
                </a:cubicBezTo>
                <a:cubicBezTo>
                  <a:pt x="1137783" y="2847140"/>
                  <a:pt x="1126809" y="2850351"/>
                  <a:pt x="1115372" y="2850461"/>
                </a:cubicBezTo>
                <a:cubicBezTo>
                  <a:pt x="1103950" y="2850828"/>
                  <a:pt x="1093766" y="2847455"/>
                  <a:pt x="1084819" y="2840341"/>
                </a:cubicBezTo>
                <a:cubicBezTo>
                  <a:pt x="1075872" y="2833227"/>
                  <a:pt x="1071149" y="2820169"/>
                  <a:pt x="1070651" y="2801165"/>
                </a:cubicBezTo>
                <a:cubicBezTo>
                  <a:pt x="1070651" y="2797135"/>
                  <a:pt x="1070915" y="2792773"/>
                  <a:pt x="1071443" y="2788082"/>
                </a:cubicBezTo>
                <a:cubicBezTo>
                  <a:pt x="1071971" y="2783390"/>
                  <a:pt x="1072763" y="2778236"/>
                  <a:pt x="1073818" y="2772619"/>
                </a:cubicBezTo>
                <a:close/>
                <a:moveTo>
                  <a:pt x="908726" y="2676055"/>
                </a:moveTo>
                <a:lnTo>
                  <a:pt x="938674" y="2676055"/>
                </a:lnTo>
                <a:lnTo>
                  <a:pt x="953471" y="2773324"/>
                </a:lnTo>
                <a:cubicBezTo>
                  <a:pt x="954726" y="2782957"/>
                  <a:pt x="955828" y="2791180"/>
                  <a:pt x="956774" y="2797994"/>
                </a:cubicBezTo>
                <a:cubicBezTo>
                  <a:pt x="957721" y="2804807"/>
                  <a:pt x="958382" y="2810563"/>
                  <a:pt x="958756" y="2815262"/>
                </a:cubicBezTo>
                <a:lnTo>
                  <a:pt x="959813" y="2815262"/>
                </a:lnTo>
                <a:cubicBezTo>
                  <a:pt x="961487" y="2810806"/>
                  <a:pt x="963689" y="2805445"/>
                  <a:pt x="966419" y="2799180"/>
                </a:cubicBezTo>
                <a:cubicBezTo>
                  <a:pt x="969150" y="2792914"/>
                  <a:pt x="972937" y="2784992"/>
                  <a:pt x="977781" y="2775413"/>
                </a:cubicBezTo>
                <a:lnTo>
                  <a:pt x="1029925" y="2676055"/>
                </a:lnTo>
                <a:lnTo>
                  <a:pt x="1061987" y="2676055"/>
                </a:lnTo>
                <a:lnTo>
                  <a:pt x="967212" y="2846584"/>
                </a:lnTo>
                <a:lnTo>
                  <a:pt x="938322" y="2846584"/>
                </a:lnTo>
                <a:close/>
                <a:moveTo>
                  <a:pt x="8370173" y="2672530"/>
                </a:moveTo>
                <a:cubicBezTo>
                  <a:pt x="8378265" y="2672662"/>
                  <a:pt x="8385519" y="2673542"/>
                  <a:pt x="8391936" y="2675170"/>
                </a:cubicBezTo>
                <a:cubicBezTo>
                  <a:pt x="8398353" y="2676799"/>
                  <a:pt x="8402964" y="2678386"/>
                  <a:pt x="8405768" y="2679931"/>
                </a:cubicBezTo>
                <a:lnTo>
                  <a:pt x="8397310" y="2703150"/>
                </a:lnTo>
                <a:cubicBezTo>
                  <a:pt x="8393970" y="2701497"/>
                  <a:pt x="8389902" y="2700043"/>
                  <a:pt x="8385107" y="2698787"/>
                </a:cubicBezTo>
                <a:cubicBezTo>
                  <a:pt x="8380313" y="2697531"/>
                  <a:pt x="8374748" y="2696870"/>
                  <a:pt x="8368411" y="2696804"/>
                </a:cubicBezTo>
                <a:cubicBezTo>
                  <a:pt x="8353540" y="2697095"/>
                  <a:pt x="8340718" y="2701369"/>
                  <a:pt x="8329945" y="2709626"/>
                </a:cubicBezTo>
                <a:cubicBezTo>
                  <a:pt x="8319172" y="2717882"/>
                  <a:pt x="8310866" y="2728372"/>
                  <a:pt x="8305027" y="2741094"/>
                </a:cubicBezTo>
                <a:cubicBezTo>
                  <a:pt x="8299188" y="2753816"/>
                  <a:pt x="8296234" y="2767021"/>
                  <a:pt x="8296165" y="2780709"/>
                </a:cubicBezTo>
                <a:cubicBezTo>
                  <a:pt x="8296187" y="2794635"/>
                  <a:pt x="8299754" y="2805652"/>
                  <a:pt x="8306869" y="2813760"/>
                </a:cubicBezTo>
                <a:cubicBezTo>
                  <a:pt x="8313984" y="2821869"/>
                  <a:pt x="8324513" y="2826011"/>
                  <a:pt x="8338456" y="2826187"/>
                </a:cubicBezTo>
                <a:cubicBezTo>
                  <a:pt x="8347104" y="2826055"/>
                  <a:pt x="8354741" y="2824998"/>
                  <a:pt x="8361363" y="2823015"/>
                </a:cubicBezTo>
                <a:cubicBezTo>
                  <a:pt x="8367986" y="2821032"/>
                  <a:pt x="8373507" y="2818916"/>
                  <a:pt x="8377927" y="2816669"/>
                </a:cubicBezTo>
                <a:lnTo>
                  <a:pt x="8380747" y="2839907"/>
                </a:lnTo>
                <a:cubicBezTo>
                  <a:pt x="8376268" y="2842179"/>
                  <a:pt x="8369807" y="2844407"/>
                  <a:pt x="8361363" y="2846591"/>
                </a:cubicBezTo>
                <a:cubicBezTo>
                  <a:pt x="8352919" y="2848774"/>
                  <a:pt x="8342934" y="2849947"/>
                  <a:pt x="8331407" y="2850108"/>
                </a:cubicBezTo>
                <a:cubicBezTo>
                  <a:pt x="8309410" y="2849633"/>
                  <a:pt x="8292987" y="2843193"/>
                  <a:pt x="8282138" y="2830789"/>
                </a:cubicBezTo>
                <a:cubicBezTo>
                  <a:pt x="8271290" y="2818384"/>
                  <a:pt x="8265877" y="2802866"/>
                  <a:pt x="8265900" y="2784235"/>
                </a:cubicBezTo>
                <a:cubicBezTo>
                  <a:pt x="8266052" y="2764543"/>
                  <a:pt x="8270521" y="2746272"/>
                  <a:pt x="8279307" y="2729421"/>
                </a:cubicBezTo>
                <a:cubicBezTo>
                  <a:pt x="8288093" y="2712571"/>
                  <a:pt x="8300286" y="2698951"/>
                  <a:pt x="8315885" y="2688564"/>
                </a:cubicBezTo>
                <a:cubicBezTo>
                  <a:pt x="8331485" y="2678177"/>
                  <a:pt x="8349581" y="2672832"/>
                  <a:pt x="8370173" y="2672530"/>
                </a:cubicBezTo>
                <a:close/>
                <a:moveTo>
                  <a:pt x="7008099" y="2672530"/>
                </a:moveTo>
                <a:cubicBezTo>
                  <a:pt x="7016190" y="2672662"/>
                  <a:pt x="7023444" y="2673542"/>
                  <a:pt x="7029861" y="2675170"/>
                </a:cubicBezTo>
                <a:cubicBezTo>
                  <a:pt x="7036278" y="2676799"/>
                  <a:pt x="7040889" y="2678386"/>
                  <a:pt x="7043694" y="2679931"/>
                </a:cubicBezTo>
                <a:lnTo>
                  <a:pt x="7035235" y="2703150"/>
                </a:lnTo>
                <a:cubicBezTo>
                  <a:pt x="7031895" y="2701497"/>
                  <a:pt x="7027827" y="2700043"/>
                  <a:pt x="7023033" y="2698787"/>
                </a:cubicBezTo>
                <a:cubicBezTo>
                  <a:pt x="7018238" y="2697531"/>
                  <a:pt x="7012673" y="2696870"/>
                  <a:pt x="7006337" y="2696804"/>
                </a:cubicBezTo>
                <a:cubicBezTo>
                  <a:pt x="6991465" y="2697095"/>
                  <a:pt x="6978643" y="2701369"/>
                  <a:pt x="6967870" y="2709626"/>
                </a:cubicBezTo>
                <a:cubicBezTo>
                  <a:pt x="6957097" y="2717882"/>
                  <a:pt x="6948791" y="2728372"/>
                  <a:pt x="6942953" y="2741094"/>
                </a:cubicBezTo>
                <a:cubicBezTo>
                  <a:pt x="6937113" y="2753816"/>
                  <a:pt x="6934159" y="2767021"/>
                  <a:pt x="6934090" y="2780709"/>
                </a:cubicBezTo>
                <a:cubicBezTo>
                  <a:pt x="6934112" y="2794635"/>
                  <a:pt x="6937680" y="2805652"/>
                  <a:pt x="6944794" y="2813760"/>
                </a:cubicBezTo>
                <a:cubicBezTo>
                  <a:pt x="6951909" y="2821869"/>
                  <a:pt x="6962438" y="2826011"/>
                  <a:pt x="6976381" y="2826187"/>
                </a:cubicBezTo>
                <a:cubicBezTo>
                  <a:pt x="6985030" y="2826055"/>
                  <a:pt x="6992666" y="2824998"/>
                  <a:pt x="6999288" y="2823015"/>
                </a:cubicBezTo>
                <a:cubicBezTo>
                  <a:pt x="7005911" y="2821032"/>
                  <a:pt x="7011432" y="2818916"/>
                  <a:pt x="7015852" y="2816669"/>
                </a:cubicBezTo>
                <a:lnTo>
                  <a:pt x="7018672" y="2839907"/>
                </a:lnTo>
                <a:cubicBezTo>
                  <a:pt x="7014193" y="2842179"/>
                  <a:pt x="7007732" y="2844407"/>
                  <a:pt x="6999288" y="2846591"/>
                </a:cubicBezTo>
                <a:cubicBezTo>
                  <a:pt x="6990845" y="2848774"/>
                  <a:pt x="6980860" y="2849947"/>
                  <a:pt x="6969332" y="2850108"/>
                </a:cubicBezTo>
                <a:cubicBezTo>
                  <a:pt x="6947335" y="2849633"/>
                  <a:pt x="6930912" y="2843193"/>
                  <a:pt x="6920063" y="2830789"/>
                </a:cubicBezTo>
                <a:cubicBezTo>
                  <a:pt x="6909215" y="2818384"/>
                  <a:pt x="6903802" y="2802866"/>
                  <a:pt x="6903825" y="2784235"/>
                </a:cubicBezTo>
                <a:cubicBezTo>
                  <a:pt x="6903977" y="2764543"/>
                  <a:pt x="6908446" y="2746272"/>
                  <a:pt x="6917232" y="2729421"/>
                </a:cubicBezTo>
                <a:cubicBezTo>
                  <a:pt x="6926018" y="2712571"/>
                  <a:pt x="6938211" y="2698951"/>
                  <a:pt x="6953811" y="2688564"/>
                </a:cubicBezTo>
                <a:cubicBezTo>
                  <a:pt x="6969410" y="2678177"/>
                  <a:pt x="6987506" y="2672832"/>
                  <a:pt x="7008099" y="2672530"/>
                </a:cubicBezTo>
                <a:close/>
                <a:moveTo>
                  <a:pt x="5255499" y="2672530"/>
                </a:moveTo>
                <a:cubicBezTo>
                  <a:pt x="5263590" y="2672662"/>
                  <a:pt x="5270844" y="2673542"/>
                  <a:pt x="5277261" y="2675170"/>
                </a:cubicBezTo>
                <a:cubicBezTo>
                  <a:pt x="5283678" y="2676799"/>
                  <a:pt x="5288289" y="2678386"/>
                  <a:pt x="5291094" y="2679931"/>
                </a:cubicBezTo>
                <a:lnTo>
                  <a:pt x="5282635" y="2703150"/>
                </a:lnTo>
                <a:cubicBezTo>
                  <a:pt x="5279295" y="2701497"/>
                  <a:pt x="5275227" y="2700043"/>
                  <a:pt x="5270433" y="2698787"/>
                </a:cubicBezTo>
                <a:cubicBezTo>
                  <a:pt x="5265638" y="2697531"/>
                  <a:pt x="5260073" y="2696870"/>
                  <a:pt x="5253737" y="2696804"/>
                </a:cubicBezTo>
                <a:cubicBezTo>
                  <a:pt x="5238866" y="2697095"/>
                  <a:pt x="5226043" y="2701369"/>
                  <a:pt x="5215271" y="2709626"/>
                </a:cubicBezTo>
                <a:cubicBezTo>
                  <a:pt x="5204497" y="2717882"/>
                  <a:pt x="5196191" y="2728372"/>
                  <a:pt x="5190353" y="2741094"/>
                </a:cubicBezTo>
                <a:cubicBezTo>
                  <a:pt x="5184513" y="2753816"/>
                  <a:pt x="5181559" y="2767021"/>
                  <a:pt x="5181490" y="2780709"/>
                </a:cubicBezTo>
                <a:cubicBezTo>
                  <a:pt x="5181512" y="2794635"/>
                  <a:pt x="5185080" y="2805652"/>
                  <a:pt x="5192194" y="2813760"/>
                </a:cubicBezTo>
                <a:cubicBezTo>
                  <a:pt x="5199309" y="2821869"/>
                  <a:pt x="5209838" y="2826011"/>
                  <a:pt x="5223781" y="2826187"/>
                </a:cubicBezTo>
                <a:cubicBezTo>
                  <a:pt x="5232430" y="2826055"/>
                  <a:pt x="5240066" y="2824998"/>
                  <a:pt x="5246689" y="2823015"/>
                </a:cubicBezTo>
                <a:cubicBezTo>
                  <a:pt x="5253311" y="2821032"/>
                  <a:pt x="5258832" y="2818916"/>
                  <a:pt x="5263252" y="2816669"/>
                </a:cubicBezTo>
                <a:lnTo>
                  <a:pt x="5266072" y="2839907"/>
                </a:lnTo>
                <a:cubicBezTo>
                  <a:pt x="5261593" y="2842179"/>
                  <a:pt x="5255132" y="2844407"/>
                  <a:pt x="5246689" y="2846591"/>
                </a:cubicBezTo>
                <a:cubicBezTo>
                  <a:pt x="5238245" y="2848774"/>
                  <a:pt x="5228260" y="2849947"/>
                  <a:pt x="5216732" y="2850108"/>
                </a:cubicBezTo>
                <a:cubicBezTo>
                  <a:pt x="5194735" y="2849633"/>
                  <a:pt x="5178312" y="2843193"/>
                  <a:pt x="5167464" y="2830789"/>
                </a:cubicBezTo>
                <a:cubicBezTo>
                  <a:pt x="5156616" y="2818384"/>
                  <a:pt x="5151202" y="2802866"/>
                  <a:pt x="5151225" y="2784235"/>
                </a:cubicBezTo>
                <a:cubicBezTo>
                  <a:pt x="5151378" y="2764543"/>
                  <a:pt x="5155847" y="2746272"/>
                  <a:pt x="5164632" y="2729421"/>
                </a:cubicBezTo>
                <a:cubicBezTo>
                  <a:pt x="5173418" y="2712571"/>
                  <a:pt x="5185611" y="2698951"/>
                  <a:pt x="5201211" y="2688564"/>
                </a:cubicBezTo>
                <a:cubicBezTo>
                  <a:pt x="5216810" y="2678177"/>
                  <a:pt x="5234906" y="2672832"/>
                  <a:pt x="5255499" y="2672530"/>
                </a:cubicBezTo>
                <a:close/>
                <a:moveTo>
                  <a:pt x="4379199" y="2672530"/>
                </a:moveTo>
                <a:cubicBezTo>
                  <a:pt x="4387290" y="2672662"/>
                  <a:pt x="4394544" y="2673542"/>
                  <a:pt x="4400961" y="2675170"/>
                </a:cubicBezTo>
                <a:cubicBezTo>
                  <a:pt x="4407378" y="2676799"/>
                  <a:pt x="4411990" y="2678386"/>
                  <a:pt x="4414794" y="2679931"/>
                </a:cubicBezTo>
                <a:lnTo>
                  <a:pt x="4406336" y="2703150"/>
                </a:lnTo>
                <a:cubicBezTo>
                  <a:pt x="4402995" y="2701497"/>
                  <a:pt x="4398928" y="2700043"/>
                  <a:pt x="4394133" y="2698787"/>
                </a:cubicBezTo>
                <a:cubicBezTo>
                  <a:pt x="4389338" y="2697531"/>
                  <a:pt x="4383774" y="2696870"/>
                  <a:pt x="4377437" y="2696804"/>
                </a:cubicBezTo>
                <a:cubicBezTo>
                  <a:pt x="4362566" y="2697095"/>
                  <a:pt x="4349743" y="2701369"/>
                  <a:pt x="4338970" y="2709626"/>
                </a:cubicBezTo>
                <a:cubicBezTo>
                  <a:pt x="4328197" y="2717882"/>
                  <a:pt x="4319892" y="2728372"/>
                  <a:pt x="4314052" y="2741094"/>
                </a:cubicBezTo>
                <a:cubicBezTo>
                  <a:pt x="4308213" y="2753816"/>
                  <a:pt x="4305259" y="2767021"/>
                  <a:pt x="4305190" y="2780709"/>
                </a:cubicBezTo>
                <a:cubicBezTo>
                  <a:pt x="4305212" y="2794635"/>
                  <a:pt x="4308780" y="2805652"/>
                  <a:pt x="4315895" y="2813760"/>
                </a:cubicBezTo>
                <a:cubicBezTo>
                  <a:pt x="4323009" y="2821869"/>
                  <a:pt x="4333538" y="2826011"/>
                  <a:pt x="4347481" y="2826187"/>
                </a:cubicBezTo>
                <a:cubicBezTo>
                  <a:pt x="4356130" y="2826055"/>
                  <a:pt x="4363766" y="2824998"/>
                  <a:pt x="4370388" y="2823015"/>
                </a:cubicBezTo>
                <a:cubicBezTo>
                  <a:pt x="4377011" y="2821032"/>
                  <a:pt x="4382533" y="2818916"/>
                  <a:pt x="4386953" y="2816669"/>
                </a:cubicBezTo>
                <a:lnTo>
                  <a:pt x="4389772" y="2839907"/>
                </a:lnTo>
                <a:cubicBezTo>
                  <a:pt x="4385293" y="2842179"/>
                  <a:pt x="4378832" y="2844407"/>
                  <a:pt x="4370388" y="2846591"/>
                </a:cubicBezTo>
                <a:cubicBezTo>
                  <a:pt x="4361945" y="2848774"/>
                  <a:pt x="4351960" y="2849947"/>
                  <a:pt x="4340432" y="2850108"/>
                </a:cubicBezTo>
                <a:cubicBezTo>
                  <a:pt x="4318435" y="2849633"/>
                  <a:pt x="4302012" y="2843193"/>
                  <a:pt x="4291164" y="2830789"/>
                </a:cubicBezTo>
                <a:cubicBezTo>
                  <a:pt x="4280315" y="2818384"/>
                  <a:pt x="4274902" y="2802866"/>
                  <a:pt x="4274925" y="2784235"/>
                </a:cubicBezTo>
                <a:cubicBezTo>
                  <a:pt x="4275077" y="2764543"/>
                  <a:pt x="4279546" y="2746272"/>
                  <a:pt x="4288332" y="2729421"/>
                </a:cubicBezTo>
                <a:cubicBezTo>
                  <a:pt x="4297118" y="2712571"/>
                  <a:pt x="4309312" y="2698951"/>
                  <a:pt x="4324912" y="2688564"/>
                </a:cubicBezTo>
                <a:cubicBezTo>
                  <a:pt x="4340510" y="2678177"/>
                  <a:pt x="4358607" y="2672832"/>
                  <a:pt x="4379199" y="2672530"/>
                </a:cubicBezTo>
                <a:close/>
                <a:moveTo>
                  <a:pt x="10859371" y="2672178"/>
                </a:moveTo>
                <a:cubicBezTo>
                  <a:pt x="10869444" y="2672280"/>
                  <a:pt x="10879342" y="2673482"/>
                  <a:pt x="10889062" y="2675783"/>
                </a:cubicBezTo>
                <a:cubicBezTo>
                  <a:pt x="10898784" y="2678085"/>
                  <a:pt x="10907095" y="2680869"/>
                  <a:pt x="10913997" y="2684138"/>
                </a:cubicBezTo>
                <a:lnTo>
                  <a:pt x="10887917" y="2825127"/>
                </a:lnTo>
                <a:cubicBezTo>
                  <a:pt x="10884517" y="2843066"/>
                  <a:pt x="10880127" y="2858348"/>
                  <a:pt x="10874746" y="2870973"/>
                </a:cubicBezTo>
                <a:cubicBezTo>
                  <a:pt x="10869363" y="2883598"/>
                  <a:pt x="10862242" y="2893688"/>
                  <a:pt x="10853379" y="2901245"/>
                </a:cubicBezTo>
                <a:cubicBezTo>
                  <a:pt x="10844730" y="2908500"/>
                  <a:pt x="10835156" y="2913513"/>
                  <a:pt x="10824657" y="2916283"/>
                </a:cubicBezTo>
                <a:cubicBezTo>
                  <a:pt x="10814157" y="2919054"/>
                  <a:pt x="10803878" y="2920373"/>
                  <a:pt x="10793819" y="2920241"/>
                </a:cubicBezTo>
                <a:cubicBezTo>
                  <a:pt x="10783283" y="2920182"/>
                  <a:pt x="10773541" y="2919068"/>
                  <a:pt x="10764593" y="2916899"/>
                </a:cubicBezTo>
                <a:cubicBezTo>
                  <a:pt x="10755646" y="2914730"/>
                  <a:pt x="10748368" y="2911857"/>
                  <a:pt x="10742762" y="2908281"/>
                </a:cubicBezTo>
                <a:lnTo>
                  <a:pt x="10751221" y="2885385"/>
                </a:lnTo>
                <a:cubicBezTo>
                  <a:pt x="10756440" y="2888633"/>
                  <a:pt x="10762980" y="2891308"/>
                  <a:pt x="10770841" y="2893410"/>
                </a:cubicBezTo>
                <a:cubicBezTo>
                  <a:pt x="10778704" y="2895511"/>
                  <a:pt x="10787185" y="2896599"/>
                  <a:pt x="10796286" y="2896672"/>
                </a:cubicBezTo>
                <a:cubicBezTo>
                  <a:pt x="10810691" y="2897017"/>
                  <a:pt x="10823203" y="2892624"/>
                  <a:pt x="10833820" y="2883493"/>
                </a:cubicBezTo>
                <a:cubicBezTo>
                  <a:pt x="10844437" y="2874362"/>
                  <a:pt x="10852366" y="2858424"/>
                  <a:pt x="10857608" y="2835680"/>
                </a:cubicBezTo>
                <a:lnTo>
                  <a:pt x="10863247" y="2810324"/>
                </a:lnTo>
                <a:lnTo>
                  <a:pt x="10862189" y="2810324"/>
                </a:lnTo>
                <a:cubicBezTo>
                  <a:pt x="10854722" y="2822466"/>
                  <a:pt x="10845957" y="2831547"/>
                  <a:pt x="10835890" y="2837567"/>
                </a:cubicBezTo>
                <a:cubicBezTo>
                  <a:pt x="10825824" y="2843586"/>
                  <a:pt x="10814855" y="2846592"/>
                  <a:pt x="10802983" y="2846584"/>
                </a:cubicBezTo>
                <a:cubicBezTo>
                  <a:pt x="10785878" y="2846013"/>
                  <a:pt x="10772980" y="2839941"/>
                  <a:pt x="10764288" y="2828366"/>
                </a:cubicBezTo>
                <a:cubicBezTo>
                  <a:pt x="10755598" y="2816791"/>
                  <a:pt x="10751241" y="2803138"/>
                  <a:pt x="10751221" y="2787408"/>
                </a:cubicBezTo>
                <a:cubicBezTo>
                  <a:pt x="10751224" y="2767783"/>
                  <a:pt x="10755637" y="2749260"/>
                  <a:pt x="10764457" y="2731837"/>
                </a:cubicBezTo>
                <a:cubicBezTo>
                  <a:pt x="10773279" y="2714414"/>
                  <a:pt x="10785780" y="2700203"/>
                  <a:pt x="10801963" y="2689204"/>
                </a:cubicBezTo>
                <a:cubicBezTo>
                  <a:pt x="10818146" y="2678205"/>
                  <a:pt x="10837282" y="2672530"/>
                  <a:pt x="10859371" y="2672178"/>
                </a:cubicBezTo>
                <a:close/>
                <a:moveTo>
                  <a:pt x="10500284" y="2672178"/>
                </a:moveTo>
                <a:cubicBezTo>
                  <a:pt x="10513254" y="2672419"/>
                  <a:pt x="10522965" y="2676070"/>
                  <a:pt x="10529418" y="2683130"/>
                </a:cubicBezTo>
                <a:cubicBezTo>
                  <a:pt x="10535871" y="2690191"/>
                  <a:pt x="10539420" y="2699212"/>
                  <a:pt x="10540064" y="2710196"/>
                </a:cubicBezTo>
                <a:cubicBezTo>
                  <a:pt x="10547704" y="2697849"/>
                  <a:pt x="10556843" y="2688476"/>
                  <a:pt x="10567482" y="2682075"/>
                </a:cubicBezTo>
                <a:cubicBezTo>
                  <a:pt x="10578119" y="2675674"/>
                  <a:pt x="10589902" y="2672375"/>
                  <a:pt x="10602833" y="2672178"/>
                </a:cubicBezTo>
                <a:cubicBezTo>
                  <a:pt x="10613181" y="2672038"/>
                  <a:pt x="10622513" y="2675484"/>
                  <a:pt x="10630830" y="2682516"/>
                </a:cubicBezTo>
                <a:cubicBezTo>
                  <a:pt x="10639146" y="2689548"/>
                  <a:pt x="10643546" y="2701007"/>
                  <a:pt x="10644029" y="2716892"/>
                </a:cubicBezTo>
                <a:cubicBezTo>
                  <a:pt x="10644022" y="2721047"/>
                  <a:pt x="10643772" y="2725688"/>
                  <a:pt x="10643282" y="2730812"/>
                </a:cubicBezTo>
                <a:cubicBezTo>
                  <a:pt x="10642790" y="2735937"/>
                  <a:pt x="10642100" y="2740930"/>
                  <a:pt x="10641213" y="2745791"/>
                </a:cubicBezTo>
                <a:lnTo>
                  <a:pt x="10622211" y="2846584"/>
                </a:lnTo>
                <a:lnTo>
                  <a:pt x="10593664" y="2846584"/>
                </a:lnTo>
                <a:lnTo>
                  <a:pt x="10612001" y="2748258"/>
                </a:lnTo>
                <a:cubicBezTo>
                  <a:pt x="10612721" y="2744998"/>
                  <a:pt x="10613309" y="2741385"/>
                  <a:pt x="10613765" y="2737421"/>
                </a:cubicBezTo>
                <a:cubicBezTo>
                  <a:pt x="10614220" y="2733456"/>
                  <a:pt x="10614454" y="2729667"/>
                  <a:pt x="10614470" y="2726055"/>
                </a:cubicBezTo>
                <a:cubicBezTo>
                  <a:pt x="10614587" y="2716958"/>
                  <a:pt x="10612677" y="2709777"/>
                  <a:pt x="10608740" y="2704513"/>
                </a:cubicBezTo>
                <a:cubicBezTo>
                  <a:pt x="10604802" y="2699248"/>
                  <a:pt x="10598131" y="2696561"/>
                  <a:pt x="10588727" y="2696451"/>
                </a:cubicBezTo>
                <a:cubicBezTo>
                  <a:pt x="10577693" y="2696686"/>
                  <a:pt x="10567055" y="2702383"/>
                  <a:pt x="10556815" y="2713544"/>
                </a:cubicBezTo>
                <a:cubicBezTo>
                  <a:pt x="10546575" y="2724704"/>
                  <a:pt x="10539467" y="2739917"/>
                  <a:pt x="10535490" y="2759183"/>
                </a:cubicBezTo>
                <a:lnTo>
                  <a:pt x="10518951" y="2846584"/>
                </a:lnTo>
                <a:lnTo>
                  <a:pt x="10490769" y="2846584"/>
                </a:lnTo>
                <a:lnTo>
                  <a:pt x="10509799" y="2746495"/>
                </a:lnTo>
                <a:cubicBezTo>
                  <a:pt x="10510504" y="2742810"/>
                  <a:pt x="10511033" y="2739256"/>
                  <a:pt x="10511385" y="2735835"/>
                </a:cubicBezTo>
                <a:cubicBezTo>
                  <a:pt x="10511737" y="2732413"/>
                  <a:pt x="10511914" y="2729036"/>
                  <a:pt x="10511914" y="2725702"/>
                </a:cubicBezTo>
                <a:cubicBezTo>
                  <a:pt x="10512200" y="2718162"/>
                  <a:pt x="10510658" y="2711481"/>
                  <a:pt x="10507289" y="2705658"/>
                </a:cubicBezTo>
                <a:cubicBezTo>
                  <a:pt x="10503918" y="2699836"/>
                  <a:pt x="10497002" y="2696767"/>
                  <a:pt x="10486539" y="2696451"/>
                </a:cubicBezTo>
                <a:cubicBezTo>
                  <a:pt x="10475277" y="2696870"/>
                  <a:pt x="10464322" y="2703081"/>
                  <a:pt x="10453676" y="2715086"/>
                </a:cubicBezTo>
                <a:cubicBezTo>
                  <a:pt x="10443030" y="2727090"/>
                  <a:pt x="10435776" y="2742376"/>
                  <a:pt x="10431913" y="2760945"/>
                </a:cubicBezTo>
                <a:lnTo>
                  <a:pt x="10416054" y="2846584"/>
                </a:lnTo>
                <a:lnTo>
                  <a:pt x="10387508" y="2846584"/>
                </a:lnTo>
                <a:lnTo>
                  <a:pt x="10410416" y="2725734"/>
                </a:lnTo>
                <a:cubicBezTo>
                  <a:pt x="10413881" y="2706708"/>
                  <a:pt x="10416465" y="2690148"/>
                  <a:pt x="10418169" y="2676055"/>
                </a:cubicBezTo>
                <a:lnTo>
                  <a:pt x="10443896" y="2676055"/>
                </a:lnTo>
                <a:lnTo>
                  <a:pt x="10439314" y="2708081"/>
                </a:lnTo>
                <a:lnTo>
                  <a:pt x="10440372" y="2708081"/>
                </a:lnTo>
                <a:cubicBezTo>
                  <a:pt x="10448397" y="2696264"/>
                  <a:pt x="10457545" y="2687331"/>
                  <a:pt x="10467817" y="2681283"/>
                </a:cubicBezTo>
                <a:cubicBezTo>
                  <a:pt x="10478088" y="2675234"/>
                  <a:pt x="10488911" y="2672199"/>
                  <a:pt x="10500284" y="2672178"/>
                </a:cubicBezTo>
                <a:close/>
                <a:moveTo>
                  <a:pt x="10040221" y="2672178"/>
                </a:moveTo>
                <a:cubicBezTo>
                  <a:pt x="10050294" y="2672280"/>
                  <a:pt x="10060192" y="2673482"/>
                  <a:pt x="10069912" y="2675783"/>
                </a:cubicBezTo>
                <a:cubicBezTo>
                  <a:pt x="10079634" y="2678085"/>
                  <a:pt x="10087945" y="2680869"/>
                  <a:pt x="10094847" y="2684138"/>
                </a:cubicBezTo>
                <a:lnTo>
                  <a:pt x="10068767" y="2825127"/>
                </a:lnTo>
                <a:cubicBezTo>
                  <a:pt x="10065367" y="2843066"/>
                  <a:pt x="10060977" y="2858348"/>
                  <a:pt x="10055596" y="2870973"/>
                </a:cubicBezTo>
                <a:cubicBezTo>
                  <a:pt x="10050213" y="2883598"/>
                  <a:pt x="10043092" y="2893688"/>
                  <a:pt x="10034229" y="2901245"/>
                </a:cubicBezTo>
                <a:cubicBezTo>
                  <a:pt x="10025580" y="2908500"/>
                  <a:pt x="10016006" y="2913513"/>
                  <a:pt x="10005507" y="2916283"/>
                </a:cubicBezTo>
                <a:cubicBezTo>
                  <a:pt x="9995007" y="2919054"/>
                  <a:pt x="9984728" y="2920373"/>
                  <a:pt x="9974669" y="2920241"/>
                </a:cubicBezTo>
                <a:cubicBezTo>
                  <a:pt x="9964133" y="2920182"/>
                  <a:pt x="9954391" y="2919068"/>
                  <a:pt x="9945443" y="2916899"/>
                </a:cubicBezTo>
                <a:cubicBezTo>
                  <a:pt x="9936496" y="2914730"/>
                  <a:pt x="9929218" y="2911857"/>
                  <a:pt x="9923612" y="2908281"/>
                </a:cubicBezTo>
                <a:lnTo>
                  <a:pt x="9932071" y="2885385"/>
                </a:lnTo>
                <a:cubicBezTo>
                  <a:pt x="9937290" y="2888633"/>
                  <a:pt x="9943830" y="2891308"/>
                  <a:pt x="9951691" y="2893410"/>
                </a:cubicBezTo>
                <a:cubicBezTo>
                  <a:pt x="9959554" y="2895511"/>
                  <a:pt x="9968035" y="2896599"/>
                  <a:pt x="9977136" y="2896672"/>
                </a:cubicBezTo>
                <a:cubicBezTo>
                  <a:pt x="9991541" y="2897017"/>
                  <a:pt x="10004053" y="2892624"/>
                  <a:pt x="10014670" y="2883493"/>
                </a:cubicBezTo>
                <a:cubicBezTo>
                  <a:pt x="10025287" y="2874362"/>
                  <a:pt x="10033216" y="2858424"/>
                  <a:pt x="10038458" y="2835680"/>
                </a:cubicBezTo>
                <a:lnTo>
                  <a:pt x="10044097" y="2810324"/>
                </a:lnTo>
                <a:lnTo>
                  <a:pt x="10043039" y="2810324"/>
                </a:lnTo>
                <a:cubicBezTo>
                  <a:pt x="10035572" y="2822466"/>
                  <a:pt x="10026807" y="2831547"/>
                  <a:pt x="10016740" y="2837567"/>
                </a:cubicBezTo>
                <a:cubicBezTo>
                  <a:pt x="10006674" y="2843586"/>
                  <a:pt x="9995705" y="2846592"/>
                  <a:pt x="9983833" y="2846584"/>
                </a:cubicBezTo>
                <a:cubicBezTo>
                  <a:pt x="9966728" y="2846013"/>
                  <a:pt x="9953830" y="2839941"/>
                  <a:pt x="9945138" y="2828366"/>
                </a:cubicBezTo>
                <a:cubicBezTo>
                  <a:pt x="9936448" y="2816791"/>
                  <a:pt x="9932091" y="2803138"/>
                  <a:pt x="9932071" y="2787408"/>
                </a:cubicBezTo>
                <a:cubicBezTo>
                  <a:pt x="9932074" y="2767783"/>
                  <a:pt x="9936487" y="2749260"/>
                  <a:pt x="9945307" y="2731837"/>
                </a:cubicBezTo>
                <a:cubicBezTo>
                  <a:pt x="9954129" y="2714414"/>
                  <a:pt x="9966630" y="2700203"/>
                  <a:pt x="9982813" y="2689204"/>
                </a:cubicBezTo>
                <a:cubicBezTo>
                  <a:pt x="9998996" y="2678205"/>
                  <a:pt x="10018132" y="2672530"/>
                  <a:pt x="10040221" y="2672178"/>
                </a:cubicBezTo>
                <a:close/>
                <a:moveTo>
                  <a:pt x="9712884" y="2672178"/>
                </a:moveTo>
                <a:cubicBezTo>
                  <a:pt x="9728241" y="2672384"/>
                  <a:pt x="9740835" y="2675844"/>
                  <a:pt x="9750665" y="2682558"/>
                </a:cubicBezTo>
                <a:cubicBezTo>
                  <a:pt x="9760496" y="2689272"/>
                  <a:pt x="9767762" y="2698003"/>
                  <a:pt x="9772463" y="2708752"/>
                </a:cubicBezTo>
                <a:cubicBezTo>
                  <a:pt x="9777164" y="2719500"/>
                  <a:pt x="9779497" y="2731029"/>
                  <a:pt x="9779464" y="2743339"/>
                </a:cubicBezTo>
                <a:cubicBezTo>
                  <a:pt x="9779355" y="2761199"/>
                  <a:pt x="9775425" y="2778238"/>
                  <a:pt x="9767675" y="2794458"/>
                </a:cubicBezTo>
                <a:cubicBezTo>
                  <a:pt x="9759922" y="2810677"/>
                  <a:pt x="9748997" y="2823979"/>
                  <a:pt x="9734899" y="2834362"/>
                </a:cubicBezTo>
                <a:cubicBezTo>
                  <a:pt x="9720801" y="2844745"/>
                  <a:pt x="9704177" y="2850111"/>
                  <a:pt x="9685030" y="2850461"/>
                </a:cubicBezTo>
                <a:cubicBezTo>
                  <a:pt x="9663596" y="2849942"/>
                  <a:pt x="9647169" y="2843061"/>
                  <a:pt x="9635746" y="2829819"/>
                </a:cubicBezTo>
                <a:cubicBezTo>
                  <a:pt x="9624324" y="2816577"/>
                  <a:pt x="9618558" y="2800089"/>
                  <a:pt x="9618450" y="2780357"/>
                </a:cubicBezTo>
                <a:cubicBezTo>
                  <a:pt x="9618591" y="2761374"/>
                  <a:pt x="9622651" y="2743721"/>
                  <a:pt x="9630632" y="2727397"/>
                </a:cubicBezTo>
                <a:cubicBezTo>
                  <a:pt x="9638612" y="2711073"/>
                  <a:pt x="9649668" y="2697863"/>
                  <a:pt x="9663799" y="2687767"/>
                </a:cubicBezTo>
                <a:cubicBezTo>
                  <a:pt x="9677930" y="2677672"/>
                  <a:pt x="9694292" y="2672475"/>
                  <a:pt x="9712884" y="2672178"/>
                </a:cubicBezTo>
                <a:close/>
                <a:moveTo>
                  <a:pt x="9544593" y="2672178"/>
                </a:moveTo>
                <a:cubicBezTo>
                  <a:pt x="9552855" y="2672214"/>
                  <a:pt x="9561054" y="2672845"/>
                  <a:pt x="9569192" y="2674070"/>
                </a:cubicBezTo>
                <a:cubicBezTo>
                  <a:pt x="9577329" y="2675295"/>
                  <a:pt x="9584389" y="2676896"/>
                  <a:pt x="9590374" y="2678873"/>
                </a:cubicBezTo>
                <a:lnTo>
                  <a:pt x="9573105" y="2767661"/>
                </a:lnTo>
                <a:cubicBezTo>
                  <a:pt x="9570286" y="2782709"/>
                  <a:pt x="9568260" y="2797184"/>
                  <a:pt x="9567026" y="2811086"/>
                </a:cubicBezTo>
                <a:cubicBezTo>
                  <a:pt x="9565793" y="2824989"/>
                  <a:pt x="9565352" y="2836821"/>
                  <a:pt x="9565704" y="2846584"/>
                </a:cubicBezTo>
                <a:lnTo>
                  <a:pt x="9538611" y="2846584"/>
                </a:lnTo>
                <a:cubicBezTo>
                  <a:pt x="9538640" y="2841378"/>
                  <a:pt x="9539022" y="2834962"/>
                  <a:pt x="9539755" y="2827337"/>
                </a:cubicBezTo>
                <a:cubicBezTo>
                  <a:pt x="9540488" y="2819713"/>
                  <a:pt x="9541397" y="2811456"/>
                  <a:pt x="9542482" y="2802567"/>
                </a:cubicBezTo>
                <a:lnTo>
                  <a:pt x="9541778" y="2802567"/>
                </a:lnTo>
                <a:cubicBezTo>
                  <a:pt x="9532364" y="2819976"/>
                  <a:pt x="9522022" y="2832362"/>
                  <a:pt x="9510754" y="2839725"/>
                </a:cubicBezTo>
                <a:cubicBezTo>
                  <a:pt x="9499485" y="2847089"/>
                  <a:pt x="9487732" y="2850667"/>
                  <a:pt x="9475493" y="2850461"/>
                </a:cubicBezTo>
                <a:cubicBezTo>
                  <a:pt x="9460351" y="2850140"/>
                  <a:pt x="9448448" y="2844801"/>
                  <a:pt x="9439785" y="2834446"/>
                </a:cubicBezTo>
                <a:cubicBezTo>
                  <a:pt x="9431123" y="2824091"/>
                  <a:pt x="9426708" y="2810644"/>
                  <a:pt x="9426540" y="2794106"/>
                </a:cubicBezTo>
                <a:cubicBezTo>
                  <a:pt x="9426620" y="2773955"/>
                  <a:pt x="9431312" y="2754644"/>
                  <a:pt x="9440616" y="2736172"/>
                </a:cubicBezTo>
                <a:cubicBezTo>
                  <a:pt x="9449919" y="2717700"/>
                  <a:pt x="9463356" y="2702518"/>
                  <a:pt x="9480925" y="2690627"/>
                </a:cubicBezTo>
                <a:cubicBezTo>
                  <a:pt x="9498494" y="2678736"/>
                  <a:pt x="9519717" y="2672586"/>
                  <a:pt x="9544593" y="2672178"/>
                </a:cubicBezTo>
                <a:close/>
                <a:moveTo>
                  <a:pt x="9156906" y="2672178"/>
                </a:moveTo>
                <a:cubicBezTo>
                  <a:pt x="9169197" y="2672358"/>
                  <a:pt x="9179210" y="2675361"/>
                  <a:pt x="9186946" y="2681187"/>
                </a:cubicBezTo>
                <a:cubicBezTo>
                  <a:pt x="9194682" y="2687013"/>
                  <a:pt x="9200363" y="2694582"/>
                  <a:pt x="9203989" y="2703894"/>
                </a:cubicBezTo>
                <a:cubicBezTo>
                  <a:pt x="9207616" y="2713206"/>
                  <a:pt x="9209411" y="2723182"/>
                  <a:pt x="9209374" y="2733821"/>
                </a:cubicBezTo>
                <a:cubicBezTo>
                  <a:pt x="9209194" y="2754128"/>
                  <a:pt x="9204781" y="2773087"/>
                  <a:pt x="9196136" y="2790697"/>
                </a:cubicBezTo>
                <a:cubicBezTo>
                  <a:pt x="9187492" y="2808307"/>
                  <a:pt x="9175695" y="2822588"/>
                  <a:pt x="9160746" y="2833539"/>
                </a:cubicBezTo>
                <a:cubicBezTo>
                  <a:pt x="9145796" y="2844490"/>
                  <a:pt x="9128775" y="2850131"/>
                  <a:pt x="9109682" y="2850461"/>
                </a:cubicBezTo>
                <a:cubicBezTo>
                  <a:pt x="9100540" y="2850380"/>
                  <a:pt x="9092919" y="2849574"/>
                  <a:pt x="9086818" y="2848043"/>
                </a:cubicBezTo>
                <a:cubicBezTo>
                  <a:pt x="9080717" y="2846511"/>
                  <a:pt x="9076003" y="2844738"/>
                  <a:pt x="9072677" y="2842722"/>
                </a:cubicBezTo>
                <a:lnTo>
                  <a:pt x="9071972" y="2842722"/>
                </a:lnTo>
                <a:lnTo>
                  <a:pt x="9058227" y="2916364"/>
                </a:lnTo>
                <a:lnTo>
                  <a:pt x="9029329" y="2916364"/>
                </a:lnTo>
                <a:lnTo>
                  <a:pt x="9063514" y="2736671"/>
                </a:lnTo>
                <a:cubicBezTo>
                  <a:pt x="9065298" y="2726282"/>
                  <a:pt x="9067016" y="2715783"/>
                  <a:pt x="9068668" y="2705174"/>
                </a:cubicBezTo>
                <a:cubicBezTo>
                  <a:pt x="9070320" y="2694564"/>
                  <a:pt x="9071774" y="2684858"/>
                  <a:pt x="9073029" y="2676055"/>
                </a:cubicBezTo>
                <a:lnTo>
                  <a:pt x="9099814" y="2676055"/>
                </a:lnTo>
                <a:lnTo>
                  <a:pt x="9094880" y="2708085"/>
                </a:lnTo>
                <a:lnTo>
                  <a:pt x="9095584" y="2708085"/>
                </a:lnTo>
                <a:cubicBezTo>
                  <a:pt x="9103470" y="2696882"/>
                  <a:pt x="9112721" y="2688124"/>
                  <a:pt x="9123338" y="2681811"/>
                </a:cubicBezTo>
                <a:cubicBezTo>
                  <a:pt x="9133955" y="2675498"/>
                  <a:pt x="9145144" y="2672287"/>
                  <a:pt x="9156906" y="2672178"/>
                </a:cubicBezTo>
                <a:close/>
                <a:moveTo>
                  <a:pt x="8897220" y="2672178"/>
                </a:moveTo>
                <a:cubicBezTo>
                  <a:pt x="8907294" y="2672280"/>
                  <a:pt x="8917191" y="2673482"/>
                  <a:pt x="8926912" y="2675783"/>
                </a:cubicBezTo>
                <a:cubicBezTo>
                  <a:pt x="8936634" y="2678085"/>
                  <a:pt x="8944945" y="2680869"/>
                  <a:pt x="8951846" y="2684138"/>
                </a:cubicBezTo>
                <a:lnTo>
                  <a:pt x="8925767" y="2825127"/>
                </a:lnTo>
                <a:cubicBezTo>
                  <a:pt x="8922368" y="2843066"/>
                  <a:pt x="8917977" y="2858348"/>
                  <a:pt x="8912595" y="2870973"/>
                </a:cubicBezTo>
                <a:cubicBezTo>
                  <a:pt x="8907213" y="2883598"/>
                  <a:pt x="8900091" y="2893688"/>
                  <a:pt x="8891229" y="2901245"/>
                </a:cubicBezTo>
                <a:cubicBezTo>
                  <a:pt x="8882580" y="2908500"/>
                  <a:pt x="8873006" y="2913513"/>
                  <a:pt x="8862507" y="2916283"/>
                </a:cubicBezTo>
                <a:cubicBezTo>
                  <a:pt x="8852007" y="2919054"/>
                  <a:pt x="8841728" y="2920373"/>
                  <a:pt x="8831670" y="2920241"/>
                </a:cubicBezTo>
                <a:cubicBezTo>
                  <a:pt x="8821133" y="2920182"/>
                  <a:pt x="8811391" y="2919068"/>
                  <a:pt x="8802444" y="2916899"/>
                </a:cubicBezTo>
                <a:cubicBezTo>
                  <a:pt x="8793496" y="2914730"/>
                  <a:pt x="8786218" y="2911857"/>
                  <a:pt x="8780612" y="2908281"/>
                </a:cubicBezTo>
                <a:lnTo>
                  <a:pt x="8789070" y="2885385"/>
                </a:lnTo>
                <a:cubicBezTo>
                  <a:pt x="8794289" y="2888633"/>
                  <a:pt x="8800830" y="2891308"/>
                  <a:pt x="8808692" y="2893410"/>
                </a:cubicBezTo>
                <a:cubicBezTo>
                  <a:pt x="8816554" y="2895511"/>
                  <a:pt x="8825035" y="2896599"/>
                  <a:pt x="8834136" y="2896672"/>
                </a:cubicBezTo>
                <a:cubicBezTo>
                  <a:pt x="8848542" y="2897017"/>
                  <a:pt x="8861053" y="2892624"/>
                  <a:pt x="8871670" y="2883493"/>
                </a:cubicBezTo>
                <a:cubicBezTo>
                  <a:pt x="8882286" y="2874362"/>
                  <a:pt x="8890216" y="2858424"/>
                  <a:pt x="8895458" y="2835680"/>
                </a:cubicBezTo>
                <a:lnTo>
                  <a:pt x="8901097" y="2810324"/>
                </a:lnTo>
                <a:lnTo>
                  <a:pt x="8900040" y="2810324"/>
                </a:lnTo>
                <a:cubicBezTo>
                  <a:pt x="8892573" y="2822466"/>
                  <a:pt x="8883806" y="2831547"/>
                  <a:pt x="8873740" y="2837567"/>
                </a:cubicBezTo>
                <a:cubicBezTo>
                  <a:pt x="8863674" y="2843586"/>
                  <a:pt x="8852705" y="2846592"/>
                  <a:pt x="8840833" y="2846584"/>
                </a:cubicBezTo>
                <a:cubicBezTo>
                  <a:pt x="8823728" y="2846013"/>
                  <a:pt x="8810830" y="2839941"/>
                  <a:pt x="8802139" y="2828366"/>
                </a:cubicBezTo>
                <a:cubicBezTo>
                  <a:pt x="8793448" y="2816791"/>
                  <a:pt x="8789091" y="2803138"/>
                  <a:pt x="8789070" y="2787408"/>
                </a:cubicBezTo>
                <a:cubicBezTo>
                  <a:pt x="8789074" y="2767783"/>
                  <a:pt x="8793486" y="2749260"/>
                  <a:pt x="8802307" y="2731837"/>
                </a:cubicBezTo>
                <a:cubicBezTo>
                  <a:pt x="8811128" y="2714414"/>
                  <a:pt x="8823630" y="2700203"/>
                  <a:pt x="8839813" y="2689204"/>
                </a:cubicBezTo>
                <a:cubicBezTo>
                  <a:pt x="8855996" y="2678205"/>
                  <a:pt x="8875132" y="2672530"/>
                  <a:pt x="8897220" y="2672178"/>
                </a:cubicBezTo>
                <a:close/>
                <a:moveTo>
                  <a:pt x="8713461" y="2672178"/>
                </a:moveTo>
                <a:cubicBezTo>
                  <a:pt x="8724203" y="2671913"/>
                  <a:pt x="8733974" y="2675345"/>
                  <a:pt x="8742774" y="2682473"/>
                </a:cubicBezTo>
                <a:cubicBezTo>
                  <a:pt x="8751574" y="2689601"/>
                  <a:pt x="8756237" y="2702014"/>
                  <a:pt x="8756765" y="2719711"/>
                </a:cubicBezTo>
                <a:cubicBezTo>
                  <a:pt x="8756743" y="2723522"/>
                  <a:pt x="8756435" y="2727883"/>
                  <a:pt x="8755841" y="2732795"/>
                </a:cubicBezTo>
                <a:cubicBezTo>
                  <a:pt x="8755247" y="2737707"/>
                  <a:pt x="8754499" y="2742509"/>
                  <a:pt x="8753598" y="2747200"/>
                </a:cubicBezTo>
                <a:lnTo>
                  <a:pt x="8734594" y="2846584"/>
                </a:lnTo>
                <a:lnTo>
                  <a:pt x="8705355" y="2846584"/>
                </a:lnTo>
                <a:lnTo>
                  <a:pt x="8724033" y="2748258"/>
                </a:lnTo>
                <a:cubicBezTo>
                  <a:pt x="8724753" y="2744858"/>
                  <a:pt x="8725340" y="2741260"/>
                  <a:pt x="8725795" y="2737464"/>
                </a:cubicBezTo>
                <a:cubicBezTo>
                  <a:pt x="8726251" y="2733669"/>
                  <a:pt x="8726485" y="2729983"/>
                  <a:pt x="8726501" y="2726407"/>
                </a:cubicBezTo>
                <a:cubicBezTo>
                  <a:pt x="8726640" y="2717604"/>
                  <a:pt x="8724687" y="2710453"/>
                  <a:pt x="8720641" y="2704953"/>
                </a:cubicBezTo>
                <a:cubicBezTo>
                  <a:pt x="8716596" y="2699454"/>
                  <a:pt x="8709621" y="2696620"/>
                  <a:pt x="8699716" y="2696451"/>
                </a:cubicBezTo>
                <a:cubicBezTo>
                  <a:pt x="8692596" y="2696499"/>
                  <a:pt x="8685064" y="2699183"/>
                  <a:pt x="8677122" y="2704505"/>
                </a:cubicBezTo>
                <a:cubicBezTo>
                  <a:pt x="8669179" y="2709826"/>
                  <a:pt x="8661961" y="2717496"/>
                  <a:pt x="8655467" y="2727517"/>
                </a:cubicBezTo>
                <a:cubicBezTo>
                  <a:pt x="8648973" y="2737537"/>
                  <a:pt x="8644340" y="2749619"/>
                  <a:pt x="8641566" y="2763764"/>
                </a:cubicBezTo>
                <a:lnTo>
                  <a:pt x="8626059" y="2846584"/>
                </a:lnTo>
                <a:lnTo>
                  <a:pt x="8596808" y="2846584"/>
                </a:lnTo>
                <a:lnTo>
                  <a:pt x="8619716" y="2725734"/>
                </a:lnTo>
                <a:cubicBezTo>
                  <a:pt x="8621617" y="2716221"/>
                  <a:pt x="8623188" y="2707324"/>
                  <a:pt x="8624429" y="2699044"/>
                </a:cubicBezTo>
                <a:cubicBezTo>
                  <a:pt x="8625670" y="2690765"/>
                  <a:pt x="8626801" y="2683101"/>
                  <a:pt x="8627821" y="2676055"/>
                </a:cubicBezTo>
                <a:lnTo>
                  <a:pt x="8653901" y="2676055"/>
                </a:lnTo>
                <a:lnTo>
                  <a:pt x="8649671" y="2709491"/>
                </a:lnTo>
                <a:lnTo>
                  <a:pt x="8650377" y="2709491"/>
                </a:lnTo>
                <a:cubicBezTo>
                  <a:pt x="8658071" y="2697460"/>
                  <a:pt x="8667352" y="2688248"/>
                  <a:pt x="8678218" y="2681855"/>
                </a:cubicBezTo>
                <a:cubicBezTo>
                  <a:pt x="8689085" y="2675462"/>
                  <a:pt x="8700832" y="2672236"/>
                  <a:pt x="8713461" y="2672178"/>
                </a:cubicBezTo>
                <a:close/>
                <a:moveTo>
                  <a:pt x="8534943" y="2672178"/>
                </a:moveTo>
                <a:cubicBezTo>
                  <a:pt x="8543205" y="2672214"/>
                  <a:pt x="8551404" y="2672845"/>
                  <a:pt x="8559542" y="2674070"/>
                </a:cubicBezTo>
                <a:cubicBezTo>
                  <a:pt x="8567679" y="2675295"/>
                  <a:pt x="8574739" y="2676896"/>
                  <a:pt x="8580724" y="2678873"/>
                </a:cubicBezTo>
                <a:lnTo>
                  <a:pt x="8563455" y="2767661"/>
                </a:lnTo>
                <a:cubicBezTo>
                  <a:pt x="8560636" y="2782709"/>
                  <a:pt x="8558610" y="2797184"/>
                  <a:pt x="8557376" y="2811086"/>
                </a:cubicBezTo>
                <a:cubicBezTo>
                  <a:pt x="8556143" y="2824989"/>
                  <a:pt x="8555702" y="2836821"/>
                  <a:pt x="8556054" y="2846584"/>
                </a:cubicBezTo>
                <a:lnTo>
                  <a:pt x="8528961" y="2846584"/>
                </a:lnTo>
                <a:cubicBezTo>
                  <a:pt x="8528990" y="2841378"/>
                  <a:pt x="8529372" y="2834962"/>
                  <a:pt x="8530105" y="2827337"/>
                </a:cubicBezTo>
                <a:cubicBezTo>
                  <a:pt x="8530838" y="2819713"/>
                  <a:pt x="8531747" y="2811456"/>
                  <a:pt x="8532832" y="2802567"/>
                </a:cubicBezTo>
                <a:lnTo>
                  <a:pt x="8532128" y="2802567"/>
                </a:lnTo>
                <a:cubicBezTo>
                  <a:pt x="8522714" y="2819976"/>
                  <a:pt x="8512372" y="2832362"/>
                  <a:pt x="8501104" y="2839725"/>
                </a:cubicBezTo>
                <a:cubicBezTo>
                  <a:pt x="8489835" y="2847089"/>
                  <a:pt x="8478082" y="2850667"/>
                  <a:pt x="8465843" y="2850461"/>
                </a:cubicBezTo>
                <a:cubicBezTo>
                  <a:pt x="8450701" y="2850140"/>
                  <a:pt x="8438798" y="2844801"/>
                  <a:pt x="8430135" y="2834446"/>
                </a:cubicBezTo>
                <a:cubicBezTo>
                  <a:pt x="8421473" y="2824091"/>
                  <a:pt x="8417058" y="2810644"/>
                  <a:pt x="8416890" y="2794106"/>
                </a:cubicBezTo>
                <a:cubicBezTo>
                  <a:pt x="8416970" y="2773955"/>
                  <a:pt x="8421662" y="2754644"/>
                  <a:pt x="8430966" y="2736172"/>
                </a:cubicBezTo>
                <a:cubicBezTo>
                  <a:pt x="8440269" y="2717700"/>
                  <a:pt x="8453706" y="2702518"/>
                  <a:pt x="8471275" y="2690627"/>
                </a:cubicBezTo>
                <a:cubicBezTo>
                  <a:pt x="8488844" y="2678736"/>
                  <a:pt x="8510067" y="2672586"/>
                  <a:pt x="8534943" y="2672178"/>
                </a:cubicBezTo>
                <a:close/>
                <a:moveTo>
                  <a:pt x="8103159" y="2672178"/>
                </a:moveTo>
                <a:cubicBezTo>
                  <a:pt x="8118516" y="2672384"/>
                  <a:pt x="8131110" y="2675844"/>
                  <a:pt x="8140940" y="2682558"/>
                </a:cubicBezTo>
                <a:cubicBezTo>
                  <a:pt x="8150771" y="2689272"/>
                  <a:pt x="8158037" y="2698003"/>
                  <a:pt x="8162738" y="2708751"/>
                </a:cubicBezTo>
                <a:cubicBezTo>
                  <a:pt x="8167438" y="2719500"/>
                  <a:pt x="8169772" y="2731029"/>
                  <a:pt x="8169739" y="2743339"/>
                </a:cubicBezTo>
                <a:cubicBezTo>
                  <a:pt x="8169631" y="2761199"/>
                  <a:pt x="8165701" y="2778238"/>
                  <a:pt x="8157949" y="2794458"/>
                </a:cubicBezTo>
                <a:cubicBezTo>
                  <a:pt x="8150198" y="2810677"/>
                  <a:pt x="8139272" y="2823979"/>
                  <a:pt x="8125174" y="2834362"/>
                </a:cubicBezTo>
                <a:cubicBezTo>
                  <a:pt x="8111076" y="2844745"/>
                  <a:pt x="8094452" y="2850111"/>
                  <a:pt x="8075306" y="2850461"/>
                </a:cubicBezTo>
                <a:cubicBezTo>
                  <a:pt x="8053872" y="2849942"/>
                  <a:pt x="8037444" y="2843061"/>
                  <a:pt x="8026021" y="2829819"/>
                </a:cubicBezTo>
                <a:cubicBezTo>
                  <a:pt x="8014598" y="2816577"/>
                  <a:pt x="8008834" y="2800089"/>
                  <a:pt x="8008725" y="2780357"/>
                </a:cubicBezTo>
                <a:cubicBezTo>
                  <a:pt x="8008866" y="2761374"/>
                  <a:pt x="8012926" y="2743721"/>
                  <a:pt x="8020907" y="2727397"/>
                </a:cubicBezTo>
                <a:cubicBezTo>
                  <a:pt x="8028888" y="2711073"/>
                  <a:pt x="8039943" y="2697863"/>
                  <a:pt x="8054074" y="2687767"/>
                </a:cubicBezTo>
                <a:cubicBezTo>
                  <a:pt x="8068204" y="2677672"/>
                  <a:pt x="8084566" y="2672475"/>
                  <a:pt x="8103159" y="2672178"/>
                </a:cubicBezTo>
                <a:close/>
                <a:moveTo>
                  <a:pt x="7944393" y="2672178"/>
                </a:moveTo>
                <a:cubicBezTo>
                  <a:pt x="7952654" y="2672214"/>
                  <a:pt x="7960854" y="2672845"/>
                  <a:pt x="7968992" y="2674070"/>
                </a:cubicBezTo>
                <a:cubicBezTo>
                  <a:pt x="7977129" y="2675295"/>
                  <a:pt x="7984190" y="2676896"/>
                  <a:pt x="7990174" y="2678873"/>
                </a:cubicBezTo>
                <a:lnTo>
                  <a:pt x="7972905" y="2767661"/>
                </a:lnTo>
                <a:cubicBezTo>
                  <a:pt x="7970086" y="2782709"/>
                  <a:pt x="7968060" y="2797184"/>
                  <a:pt x="7966826" y="2811086"/>
                </a:cubicBezTo>
                <a:cubicBezTo>
                  <a:pt x="7965593" y="2824989"/>
                  <a:pt x="7965152" y="2836821"/>
                  <a:pt x="7965504" y="2846584"/>
                </a:cubicBezTo>
                <a:lnTo>
                  <a:pt x="7938412" y="2846584"/>
                </a:lnTo>
                <a:cubicBezTo>
                  <a:pt x="7938440" y="2841378"/>
                  <a:pt x="7938822" y="2834962"/>
                  <a:pt x="7939555" y="2827337"/>
                </a:cubicBezTo>
                <a:cubicBezTo>
                  <a:pt x="7940288" y="2819713"/>
                  <a:pt x="7941196" y="2811456"/>
                  <a:pt x="7942282" y="2802567"/>
                </a:cubicBezTo>
                <a:lnTo>
                  <a:pt x="7941578" y="2802567"/>
                </a:lnTo>
                <a:cubicBezTo>
                  <a:pt x="7932164" y="2819976"/>
                  <a:pt x="7921822" y="2832362"/>
                  <a:pt x="7910554" y="2839725"/>
                </a:cubicBezTo>
                <a:cubicBezTo>
                  <a:pt x="7899286" y="2847089"/>
                  <a:pt x="7887532" y="2850667"/>
                  <a:pt x="7875293" y="2850461"/>
                </a:cubicBezTo>
                <a:cubicBezTo>
                  <a:pt x="7860151" y="2850140"/>
                  <a:pt x="7848248" y="2844801"/>
                  <a:pt x="7839586" y="2834446"/>
                </a:cubicBezTo>
                <a:cubicBezTo>
                  <a:pt x="7830923" y="2824091"/>
                  <a:pt x="7826508" y="2810644"/>
                  <a:pt x="7826341" y="2794106"/>
                </a:cubicBezTo>
                <a:cubicBezTo>
                  <a:pt x="7826420" y="2773955"/>
                  <a:pt x="7831112" y="2754644"/>
                  <a:pt x="7840416" y="2736172"/>
                </a:cubicBezTo>
                <a:cubicBezTo>
                  <a:pt x="7849719" y="2717700"/>
                  <a:pt x="7863156" y="2702518"/>
                  <a:pt x="7880725" y="2690627"/>
                </a:cubicBezTo>
                <a:cubicBezTo>
                  <a:pt x="7898294" y="2678736"/>
                  <a:pt x="7919516" y="2672586"/>
                  <a:pt x="7944393" y="2672178"/>
                </a:cubicBezTo>
                <a:close/>
                <a:moveTo>
                  <a:pt x="7522836" y="2672178"/>
                </a:moveTo>
                <a:cubicBezTo>
                  <a:pt x="7533578" y="2671913"/>
                  <a:pt x="7543349" y="2675345"/>
                  <a:pt x="7552149" y="2682473"/>
                </a:cubicBezTo>
                <a:cubicBezTo>
                  <a:pt x="7560949" y="2689601"/>
                  <a:pt x="7565612" y="2702014"/>
                  <a:pt x="7566140" y="2719711"/>
                </a:cubicBezTo>
                <a:cubicBezTo>
                  <a:pt x="7566118" y="2723522"/>
                  <a:pt x="7565810" y="2727883"/>
                  <a:pt x="7565216" y="2732795"/>
                </a:cubicBezTo>
                <a:cubicBezTo>
                  <a:pt x="7564622" y="2737707"/>
                  <a:pt x="7563875" y="2742509"/>
                  <a:pt x="7562973" y="2747200"/>
                </a:cubicBezTo>
                <a:lnTo>
                  <a:pt x="7543969" y="2846584"/>
                </a:lnTo>
                <a:lnTo>
                  <a:pt x="7514730" y="2846584"/>
                </a:lnTo>
                <a:lnTo>
                  <a:pt x="7533408" y="2748258"/>
                </a:lnTo>
                <a:cubicBezTo>
                  <a:pt x="7534128" y="2744858"/>
                  <a:pt x="7534715" y="2741260"/>
                  <a:pt x="7535171" y="2737464"/>
                </a:cubicBezTo>
                <a:cubicBezTo>
                  <a:pt x="7535626" y="2733669"/>
                  <a:pt x="7535861" y="2729983"/>
                  <a:pt x="7535876" y="2726407"/>
                </a:cubicBezTo>
                <a:cubicBezTo>
                  <a:pt x="7536015" y="2717604"/>
                  <a:pt x="7534062" y="2710453"/>
                  <a:pt x="7530016" y="2704953"/>
                </a:cubicBezTo>
                <a:cubicBezTo>
                  <a:pt x="7525971" y="2699454"/>
                  <a:pt x="7518996" y="2696620"/>
                  <a:pt x="7509091" y="2696451"/>
                </a:cubicBezTo>
                <a:cubicBezTo>
                  <a:pt x="7501971" y="2696499"/>
                  <a:pt x="7494439" y="2699183"/>
                  <a:pt x="7486497" y="2704505"/>
                </a:cubicBezTo>
                <a:cubicBezTo>
                  <a:pt x="7478554" y="2709826"/>
                  <a:pt x="7471336" y="2717496"/>
                  <a:pt x="7464842" y="2727517"/>
                </a:cubicBezTo>
                <a:cubicBezTo>
                  <a:pt x="7458349" y="2737537"/>
                  <a:pt x="7453715" y="2749619"/>
                  <a:pt x="7450941" y="2763764"/>
                </a:cubicBezTo>
                <a:lnTo>
                  <a:pt x="7435434" y="2846584"/>
                </a:lnTo>
                <a:lnTo>
                  <a:pt x="7406183" y="2846584"/>
                </a:lnTo>
                <a:lnTo>
                  <a:pt x="7429091" y="2725734"/>
                </a:lnTo>
                <a:cubicBezTo>
                  <a:pt x="7430993" y="2716221"/>
                  <a:pt x="7432563" y="2707324"/>
                  <a:pt x="7433805" y="2699044"/>
                </a:cubicBezTo>
                <a:cubicBezTo>
                  <a:pt x="7435045" y="2690765"/>
                  <a:pt x="7436176" y="2683101"/>
                  <a:pt x="7437196" y="2676055"/>
                </a:cubicBezTo>
                <a:lnTo>
                  <a:pt x="7463276" y="2676055"/>
                </a:lnTo>
                <a:lnTo>
                  <a:pt x="7459047" y="2709491"/>
                </a:lnTo>
                <a:lnTo>
                  <a:pt x="7459752" y="2709491"/>
                </a:lnTo>
                <a:cubicBezTo>
                  <a:pt x="7467446" y="2697460"/>
                  <a:pt x="7476727" y="2688248"/>
                  <a:pt x="7487593" y="2681855"/>
                </a:cubicBezTo>
                <a:cubicBezTo>
                  <a:pt x="7498460" y="2675462"/>
                  <a:pt x="7510208" y="2672236"/>
                  <a:pt x="7522836" y="2672178"/>
                </a:cubicBezTo>
                <a:close/>
                <a:moveTo>
                  <a:pt x="7339048" y="2672178"/>
                </a:moveTo>
                <a:cubicBezTo>
                  <a:pt x="7355315" y="2672477"/>
                  <a:pt x="7367703" y="2676715"/>
                  <a:pt x="7376212" y="2684892"/>
                </a:cubicBezTo>
                <a:cubicBezTo>
                  <a:pt x="7384720" y="2693069"/>
                  <a:pt x="7389003" y="2703388"/>
                  <a:pt x="7389061" y="2715851"/>
                </a:cubicBezTo>
                <a:cubicBezTo>
                  <a:pt x="7388828" y="2730650"/>
                  <a:pt x="7383697" y="2742171"/>
                  <a:pt x="7373666" y="2750413"/>
                </a:cubicBezTo>
                <a:cubicBezTo>
                  <a:pt x="7363635" y="2758655"/>
                  <a:pt x="7350098" y="2764352"/>
                  <a:pt x="7333054" y="2767503"/>
                </a:cubicBezTo>
                <a:cubicBezTo>
                  <a:pt x="7316010" y="2770654"/>
                  <a:pt x="7296854" y="2771993"/>
                  <a:pt x="7275585" y="2771518"/>
                </a:cubicBezTo>
                <a:cubicBezTo>
                  <a:pt x="7274874" y="2775537"/>
                  <a:pt x="7274800" y="2780725"/>
                  <a:pt x="7275365" y="2787081"/>
                </a:cubicBezTo>
                <a:cubicBezTo>
                  <a:pt x="7275929" y="2793437"/>
                  <a:pt x="7277176" y="2799065"/>
                  <a:pt x="7279104" y="2803966"/>
                </a:cubicBezTo>
                <a:cubicBezTo>
                  <a:pt x="7282520" y="2811557"/>
                  <a:pt x="7287501" y="2817274"/>
                  <a:pt x="7294046" y="2821117"/>
                </a:cubicBezTo>
                <a:cubicBezTo>
                  <a:pt x="7300591" y="2824960"/>
                  <a:pt x="7308305" y="2826885"/>
                  <a:pt x="7317186" y="2826892"/>
                </a:cubicBezTo>
                <a:cubicBezTo>
                  <a:pt x="7327229" y="2826745"/>
                  <a:pt x="7336058" y="2825452"/>
                  <a:pt x="7343676" y="2823013"/>
                </a:cubicBezTo>
                <a:cubicBezTo>
                  <a:pt x="7351293" y="2820573"/>
                  <a:pt x="7357742" y="2817869"/>
                  <a:pt x="7363022" y="2814900"/>
                </a:cubicBezTo>
                <a:lnTo>
                  <a:pt x="7367245" y="2836741"/>
                </a:lnTo>
                <a:cubicBezTo>
                  <a:pt x="7360779" y="2840530"/>
                  <a:pt x="7352658" y="2843681"/>
                  <a:pt x="7342882" y="2846195"/>
                </a:cubicBezTo>
                <a:cubicBezTo>
                  <a:pt x="7333105" y="2848709"/>
                  <a:pt x="7322424" y="2850013"/>
                  <a:pt x="7310840" y="2850108"/>
                </a:cubicBezTo>
                <a:cubicBezTo>
                  <a:pt x="7288403" y="2849619"/>
                  <a:pt x="7271961" y="2842942"/>
                  <a:pt x="7261514" y="2830079"/>
                </a:cubicBezTo>
                <a:cubicBezTo>
                  <a:pt x="7251066" y="2817217"/>
                  <a:pt x="7245902" y="2801106"/>
                  <a:pt x="7246020" y="2781746"/>
                </a:cubicBezTo>
                <a:cubicBezTo>
                  <a:pt x="7246150" y="2764201"/>
                  <a:pt x="7250115" y="2747113"/>
                  <a:pt x="7257915" y="2730480"/>
                </a:cubicBezTo>
                <a:cubicBezTo>
                  <a:pt x="7265714" y="2713848"/>
                  <a:pt x="7276571" y="2700073"/>
                  <a:pt x="7290482" y="2689155"/>
                </a:cubicBezTo>
                <a:cubicBezTo>
                  <a:pt x="7304394" y="2678237"/>
                  <a:pt x="7320583" y="2672578"/>
                  <a:pt x="7339048" y="2672178"/>
                </a:cubicBezTo>
                <a:close/>
                <a:moveTo>
                  <a:pt x="6570336" y="2672178"/>
                </a:moveTo>
                <a:cubicBezTo>
                  <a:pt x="6581078" y="2671913"/>
                  <a:pt x="6590849" y="2675345"/>
                  <a:pt x="6599649" y="2682473"/>
                </a:cubicBezTo>
                <a:cubicBezTo>
                  <a:pt x="6608449" y="2689601"/>
                  <a:pt x="6613112" y="2702014"/>
                  <a:pt x="6613640" y="2719711"/>
                </a:cubicBezTo>
                <a:cubicBezTo>
                  <a:pt x="6613618" y="2723522"/>
                  <a:pt x="6613310" y="2727883"/>
                  <a:pt x="6612716" y="2732795"/>
                </a:cubicBezTo>
                <a:cubicBezTo>
                  <a:pt x="6612122" y="2737707"/>
                  <a:pt x="6611375" y="2742509"/>
                  <a:pt x="6610473" y="2747200"/>
                </a:cubicBezTo>
                <a:lnTo>
                  <a:pt x="6591469" y="2846584"/>
                </a:lnTo>
                <a:lnTo>
                  <a:pt x="6562230" y="2846584"/>
                </a:lnTo>
                <a:lnTo>
                  <a:pt x="6580908" y="2748258"/>
                </a:lnTo>
                <a:cubicBezTo>
                  <a:pt x="6581628" y="2744858"/>
                  <a:pt x="6582215" y="2741260"/>
                  <a:pt x="6582671" y="2737464"/>
                </a:cubicBezTo>
                <a:cubicBezTo>
                  <a:pt x="6583126" y="2733669"/>
                  <a:pt x="6583361" y="2729983"/>
                  <a:pt x="6583376" y="2726407"/>
                </a:cubicBezTo>
                <a:cubicBezTo>
                  <a:pt x="6583515" y="2717604"/>
                  <a:pt x="6581562" y="2710453"/>
                  <a:pt x="6577516" y="2704953"/>
                </a:cubicBezTo>
                <a:cubicBezTo>
                  <a:pt x="6573471" y="2699454"/>
                  <a:pt x="6566496" y="2696620"/>
                  <a:pt x="6556591" y="2696451"/>
                </a:cubicBezTo>
                <a:cubicBezTo>
                  <a:pt x="6549471" y="2696499"/>
                  <a:pt x="6541939" y="2699183"/>
                  <a:pt x="6533997" y="2704505"/>
                </a:cubicBezTo>
                <a:cubicBezTo>
                  <a:pt x="6526054" y="2709826"/>
                  <a:pt x="6518836" y="2717496"/>
                  <a:pt x="6512342" y="2727517"/>
                </a:cubicBezTo>
                <a:cubicBezTo>
                  <a:pt x="6505849" y="2737537"/>
                  <a:pt x="6501215" y="2749619"/>
                  <a:pt x="6498441" y="2763764"/>
                </a:cubicBezTo>
                <a:lnTo>
                  <a:pt x="6482934" y="2846584"/>
                </a:lnTo>
                <a:lnTo>
                  <a:pt x="6453683" y="2846584"/>
                </a:lnTo>
                <a:lnTo>
                  <a:pt x="6476591" y="2725734"/>
                </a:lnTo>
                <a:cubicBezTo>
                  <a:pt x="6478493" y="2716221"/>
                  <a:pt x="6480063" y="2707324"/>
                  <a:pt x="6481305" y="2699044"/>
                </a:cubicBezTo>
                <a:cubicBezTo>
                  <a:pt x="6482545" y="2690765"/>
                  <a:pt x="6483676" y="2683101"/>
                  <a:pt x="6484696" y="2676055"/>
                </a:cubicBezTo>
                <a:lnTo>
                  <a:pt x="6510776" y="2676055"/>
                </a:lnTo>
                <a:lnTo>
                  <a:pt x="6506547" y="2709491"/>
                </a:lnTo>
                <a:lnTo>
                  <a:pt x="6507252" y="2709491"/>
                </a:lnTo>
                <a:cubicBezTo>
                  <a:pt x="6514946" y="2697460"/>
                  <a:pt x="6524227" y="2688248"/>
                  <a:pt x="6535093" y="2681855"/>
                </a:cubicBezTo>
                <a:cubicBezTo>
                  <a:pt x="6545960" y="2675462"/>
                  <a:pt x="6557708" y="2672236"/>
                  <a:pt x="6570336" y="2672178"/>
                </a:cubicBezTo>
                <a:close/>
                <a:moveTo>
                  <a:pt x="6194984" y="2672178"/>
                </a:moveTo>
                <a:cubicBezTo>
                  <a:pt x="6207954" y="2672419"/>
                  <a:pt x="6217665" y="2676070"/>
                  <a:pt x="6224118" y="2683130"/>
                </a:cubicBezTo>
                <a:cubicBezTo>
                  <a:pt x="6230571" y="2690191"/>
                  <a:pt x="6234120" y="2699212"/>
                  <a:pt x="6234764" y="2710196"/>
                </a:cubicBezTo>
                <a:cubicBezTo>
                  <a:pt x="6242405" y="2697849"/>
                  <a:pt x="6251544" y="2688476"/>
                  <a:pt x="6262181" y="2682075"/>
                </a:cubicBezTo>
                <a:cubicBezTo>
                  <a:pt x="6272819" y="2675674"/>
                  <a:pt x="6284603" y="2672375"/>
                  <a:pt x="6297533" y="2672178"/>
                </a:cubicBezTo>
                <a:cubicBezTo>
                  <a:pt x="6307882" y="2672038"/>
                  <a:pt x="6317214" y="2675484"/>
                  <a:pt x="6325530" y="2682516"/>
                </a:cubicBezTo>
                <a:cubicBezTo>
                  <a:pt x="6333846" y="2689548"/>
                  <a:pt x="6338246" y="2701007"/>
                  <a:pt x="6338730" y="2716892"/>
                </a:cubicBezTo>
                <a:cubicBezTo>
                  <a:pt x="6338722" y="2721047"/>
                  <a:pt x="6338473" y="2725688"/>
                  <a:pt x="6337981" y="2730812"/>
                </a:cubicBezTo>
                <a:cubicBezTo>
                  <a:pt x="6337490" y="2735937"/>
                  <a:pt x="6336801" y="2740930"/>
                  <a:pt x="6335914" y="2745791"/>
                </a:cubicBezTo>
                <a:lnTo>
                  <a:pt x="6316912" y="2846584"/>
                </a:lnTo>
                <a:lnTo>
                  <a:pt x="6288365" y="2846584"/>
                </a:lnTo>
                <a:lnTo>
                  <a:pt x="6306701" y="2748258"/>
                </a:lnTo>
                <a:cubicBezTo>
                  <a:pt x="6307422" y="2744998"/>
                  <a:pt x="6308009" y="2741385"/>
                  <a:pt x="6308465" y="2737421"/>
                </a:cubicBezTo>
                <a:cubicBezTo>
                  <a:pt x="6308920" y="2733456"/>
                  <a:pt x="6309155" y="2729667"/>
                  <a:pt x="6309170" y="2726055"/>
                </a:cubicBezTo>
                <a:cubicBezTo>
                  <a:pt x="6309287" y="2716958"/>
                  <a:pt x="6307378" y="2709777"/>
                  <a:pt x="6303440" y="2704513"/>
                </a:cubicBezTo>
                <a:cubicBezTo>
                  <a:pt x="6299502" y="2699248"/>
                  <a:pt x="6292831" y="2696561"/>
                  <a:pt x="6283428" y="2696451"/>
                </a:cubicBezTo>
                <a:cubicBezTo>
                  <a:pt x="6272393" y="2696686"/>
                  <a:pt x="6261756" y="2702383"/>
                  <a:pt x="6251516" y="2713544"/>
                </a:cubicBezTo>
                <a:cubicBezTo>
                  <a:pt x="6241276" y="2724704"/>
                  <a:pt x="6234167" y="2739917"/>
                  <a:pt x="6230190" y="2759183"/>
                </a:cubicBezTo>
                <a:lnTo>
                  <a:pt x="6213652" y="2846584"/>
                </a:lnTo>
                <a:lnTo>
                  <a:pt x="6185469" y="2846584"/>
                </a:lnTo>
                <a:lnTo>
                  <a:pt x="6204499" y="2746495"/>
                </a:lnTo>
                <a:cubicBezTo>
                  <a:pt x="6205205" y="2742810"/>
                  <a:pt x="6205733" y="2739256"/>
                  <a:pt x="6206085" y="2735835"/>
                </a:cubicBezTo>
                <a:cubicBezTo>
                  <a:pt x="6206438" y="2732413"/>
                  <a:pt x="6206614" y="2729036"/>
                  <a:pt x="6206614" y="2725702"/>
                </a:cubicBezTo>
                <a:cubicBezTo>
                  <a:pt x="6206901" y="2718162"/>
                  <a:pt x="6205359" y="2711481"/>
                  <a:pt x="6201989" y="2705658"/>
                </a:cubicBezTo>
                <a:cubicBezTo>
                  <a:pt x="6198618" y="2699836"/>
                  <a:pt x="6191702" y="2696767"/>
                  <a:pt x="6181240" y="2696451"/>
                </a:cubicBezTo>
                <a:cubicBezTo>
                  <a:pt x="6169977" y="2696870"/>
                  <a:pt x="6159022" y="2703081"/>
                  <a:pt x="6148376" y="2715086"/>
                </a:cubicBezTo>
                <a:cubicBezTo>
                  <a:pt x="6137730" y="2727090"/>
                  <a:pt x="6130476" y="2742376"/>
                  <a:pt x="6126614" y="2760945"/>
                </a:cubicBezTo>
                <a:lnTo>
                  <a:pt x="6110755" y="2846584"/>
                </a:lnTo>
                <a:lnTo>
                  <a:pt x="6082208" y="2846584"/>
                </a:lnTo>
                <a:lnTo>
                  <a:pt x="6105116" y="2725734"/>
                </a:lnTo>
                <a:cubicBezTo>
                  <a:pt x="6108582" y="2706708"/>
                  <a:pt x="6111166" y="2690148"/>
                  <a:pt x="6112869" y="2676055"/>
                </a:cubicBezTo>
                <a:lnTo>
                  <a:pt x="6138596" y="2676055"/>
                </a:lnTo>
                <a:lnTo>
                  <a:pt x="6134015" y="2708081"/>
                </a:lnTo>
                <a:lnTo>
                  <a:pt x="6135072" y="2708081"/>
                </a:lnTo>
                <a:cubicBezTo>
                  <a:pt x="6143097" y="2696264"/>
                  <a:pt x="6152245" y="2687331"/>
                  <a:pt x="6162517" y="2681283"/>
                </a:cubicBezTo>
                <a:cubicBezTo>
                  <a:pt x="6172789" y="2675234"/>
                  <a:pt x="6183611" y="2672199"/>
                  <a:pt x="6194984" y="2672178"/>
                </a:cubicBezTo>
                <a:close/>
                <a:moveTo>
                  <a:pt x="5948398" y="2672178"/>
                </a:moveTo>
                <a:cubicBezTo>
                  <a:pt x="5964665" y="2672477"/>
                  <a:pt x="5977053" y="2676715"/>
                  <a:pt x="5985562" y="2684892"/>
                </a:cubicBezTo>
                <a:cubicBezTo>
                  <a:pt x="5994070" y="2693069"/>
                  <a:pt x="5998353" y="2703388"/>
                  <a:pt x="5998411" y="2715851"/>
                </a:cubicBezTo>
                <a:cubicBezTo>
                  <a:pt x="5998178" y="2730650"/>
                  <a:pt x="5993047" y="2742171"/>
                  <a:pt x="5983016" y="2750413"/>
                </a:cubicBezTo>
                <a:cubicBezTo>
                  <a:pt x="5972985" y="2758655"/>
                  <a:pt x="5959448" y="2764352"/>
                  <a:pt x="5942404" y="2767503"/>
                </a:cubicBezTo>
                <a:cubicBezTo>
                  <a:pt x="5925360" y="2770654"/>
                  <a:pt x="5906204" y="2771993"/>
                  <a:pt x="5884935" y="2771518"/>
                </a:cubicBezTo>
                <a:cubicBezTo>
                  <a:pt x="5884224" y="2775537"/>
                  <a:pt x="5884150" y="2780725"/>
                  <a:pt x="5884715" y="2787081"/>
                </a:cubicBezTo>
                <a:cubicBezTo>
                  <a:pt x="5885279" y="2793437"/>
                  <a:pt x="5886526" y="2799065"/>
                  <a:pt x="5888454" y="2803966"/>
                </a:cubicBezTo>
                <a:cubicBezTo>
                  <a:pt x="5891870" y="2811557"/>
                  <a:pt x="5896851" y="2817274"/>
                  <a:pt x="5903396" y="2821117"/>
                </a:cubicBezTo>
                <a:cubicBezTo>
                  <a:pt x="5909941" y="2824960"/>
                  <a:pt x="5917655" y="2826885"/>
                  <a:pt x="5926536" y="2826892"/>
                </a:cubicBezTo>
                <a:cubicBezTo>
                  <a:pt x="5936579" y="2826745"/>
                  <a:pt x="5945408" y="2825452"/>
                  <a:pt x="5953026" y="2823013"/>
                </a:cubicBezTo>
                <a:cubicBezTo>
                  <a:pt x="5960643" y="2820573"/>
                  <a:pt x="5967092" y="2817869"/>
                  <a:pt x="5972372" y="2814900"/>
                </a:cubicBezTo>
                <a:lnTo>
                  <a:pt x="5976595" y="2836741"/>
                </a:lnTo>
                <a:cubicBezTo>
                  <a:pt x="5970129" y="2840530"/>
                  <a:pt x="5962008" y="2843681"/>
                  <a:pt x="5952232" y="2846195"/>
                </a:cubicBezTo>
                <a:cubicBezTo>
                  <a:pt x="5942455" y="2848709"/>
                  <a:pt x="5931774" y="2850013"/>
                  <a:pt x="5920190" y="2850108"/>
                </a:cubicBezTo>
                <a:cubicBezTo>
                  <a:pt x="5897753" y="2849619"/>
                  <a:pt x="5881311" y="2842942"/>
                  <a:pt x="5870864" y="2830079"/>
                </a:cubicBezTo>
                <a:cubicBezTo>
                  <a:pt x="5860416" y="2817217"/>
                  <a:pt x="5855252" y="2801106"/>
                  <a:pt x="5855370" y="2781746"/>
                </a:cubicBezTo>
                <a:cubicBezTo>
                  <a:pt x="5855500" y="2764201"/>
                  <a:pt x="5859465" y="2747113"/>
                  <a:pt x="5867265" y="2730480"/>
                </a:cubicBezTo>
                <a:cubicBezTo>
                  <a:pt x="5875064" y="2713848"/>
                  <a:pt x="5885921" y="2700073"/>
                  <a:pt x="5899832" y="2689155"/>
                </a:cubicBezTo>
                <a:cubicBezTo>
                  <a:pt x="5913744" y="2678237"/>
                  <a:pt x="5929933" y="2672578"/>
                  <a:pt x="5948398" y="2672178"/>
                </a:cubicBezTo>
                <a:close/>
                <a:moveTo>
                  <a:pt x="4808211" y="2672178"/>
                </a:moveTo>
                <a:cubicBezTo>
                  <a:pt x="4818953" y="2671913"/>
                  <a:pt x="4828724" y="2675345"/>
                  <a:pt x="4837524" y="2682473"/>
                </a:cubicBezTo>
                <a:cubicBezTo>
                  <a:pt x="4846325" y="2689601"/>
                  <a:pt x="4850987" y="2702014"/>
                  <a:pt x="4851515" y="2719711"/>
                </a:cubicBezTo>
                <a:cubicBezTo>
                  <a:pt x="4851493" y="2723522"/>
                  <a:pt x="4851185" y="2727883"/>
                  <a:pt x="4850591" y="2732795"/>
                </a:cubicBezTo>
                <a:cubicBezTo>
                  <a:pt x="4849997" y="2737707"/>
                  <a:pt x="4849250" y="2742509"/>
                  <a:pt x="4848348" y="2747200"/>
                </a:cubicBezTo>
                <a:lnTo>
                  <a:pt x="4829344" y="2846584"/>
                </a:lnTo>
                <a:lnTo>
                  <a:pt x="4800105" y="2846584"/>
                </a:lnTo>
                <a:lnTo>
                  <a:pt x="4818783" y="2748258"/>
                </a:lnTo>
                <a:cubicBezTo>
                  <a:pt x="4819503" y="2744858"/>
                  <a:pt x="4820090" y="2741260"/>
                  <a:pt x="4820546" y="2737464"/>
                </a:cubicBezTo>
                <a:cubicBezTo>
                  <a:pt x="4821001" y="2733669"/>
                  <a:pt x="4821236" y="2729983"/>
                  <a:pt x="4821251" y="2726407"/>
                </a:cubicBezTo>
                <a:cubicBezTo>
                  <a:pt x="4821390" y="2717604"/>
                  <a:pt x="4819437" y="2710453"/>
                  <a:pt x="4815391" y="2704953"/>
                </a:cubicBezTo>
                <a:cubicBezTo>
                  <a:pt x="4811346" y="2699454"/>
                  <a:pt x="4804371" y="2696620"/>
                  <a:pt x="4794466" y="2696451"/>
                </a:cubicBezTo>
                <a:cubicBezTo>
                  <a:pt x="4787346" y="2696499"/>
                  <a:pt x="4779815" y="2699183"/>
                  <a:pt x="4771872" y="2704505"/>
                </a:cubicBezTo>
                <a:cubicBezTo>
                  <a:pt x="4763929" y="2709826"/>
                  <a:pt x="4756711" y="2717496"/>
                  <a:pt x="4750218" y="2727517"/>
                </a:cubicBezTo>
                <a:cubicBezTo>
                  <a:pt x="4743724" y="2737537"/>
                  <a:pt x="4739090" y="2749619"/>
                  <a:pt x="4736316" y="2763764"/>
                </a:cubicBezTo>
                <a:lnTo>
                  <a:pt x="4720813" y="2846584"/>
                </a:lnTo>
                <a:lnTo>
                  <a:pt x="4691558" y="2846584"/>
                </a:lnTo>
                <a:lnTo>
                  <a:pt x="4714467" y="2725734"/>
                </a:lnTo>
                <a:cubicBezTo>
                  <a:pt x="4716367" y="2716221"/>
                  <a:pt x="4717939" y="2707324"/>
                  <a:pt x="4719180" y="2699044"/>
                </a:cubicBezTo>
                <a:cubicBezTo>
                  <a:pt x="4720420" y="2690765"/>
                  <a:pt x="4721551" y="2683101"/>
                  <a:pt x="4722573" y="2676055"/>
                </a:cubicBezTo>
                <a:lnTo>
                  <a:pt x="4748651" y="2676055"/>
                </a:lnTo>
                <a:lnTo>
                  <a:pt x="4744422" y="2709491"/>
                </a:lnTo>
                <a:lnTo>
                  <a:pt x="4745127" y="2709491"/>
                </a:lnTo>
                <a:cubicBezTo>
                  <a:pt x="4752821" y="2697460"/>
                  <a:pt x="4762102" y="2688248"/>
                  <a:pt x="4772968" y="2681855"/>
                </a:cubicBezTo>
                <a:cubicBezTo>
                  <a:pt x="4783835" y="2675462"/>
                  <a:pt x="4795583" y="2672236"/>
                  <a:pt x="4808211" y="2672178"/>
                </a:cubicBezTo>
                <a:close/>
                <a:moveTo>
                  <a:pt x="3981993" y="2672178"/>
                </a:moveTo>
                <a:cubicBezTo>
                  <a:pt x="3990255" y="2672214"/>
                  <a:pt x="3998455" y="2672845"/>
                  <a:pt x="4006592" y="2674070"/>
                </a:cubicBezTo>
                <a:cubicBezTo>
                  <a:pt x="4014729" y="2675295"/>
                  <a:pt x="4021790" y="2676896"/>
                  <a:pt x="4027774" y="2678873"/>
                </a:cubicBezTo>
                <a:lnTo>
                  <a:pt x="4010505" y="2767661"/>
                </a:lnTo>
                <a:cubicBezTo>
                  <a:pt x="4007686" y="2782709"/>
                  <a:pt x="4005659" y="2797184"/>
                  <a:pt x="4004427" y="2811086"/>
                </a:cubicBezTo>
                <a:cubicBezTo>
                  <a:pt x="4003194" y="2824989"/>
                  <a:pt x="4002752" y="2836821"/>
                  <a:pt x="4003104" y="2846584"/>
                </a:cubicBezTo>
                <a:lnTo>
                  <a:pt x="3976012" y="2846584"/>
                </a:lnTo>
                <a:cubicBezTo>
                  <a:pt x="3976042" y="2841378"/>
                  <a:pt x="3976423" y="2834962"/>
                  <a:pt x="3977155" y="2827337"/>
                </a:cubicBezTo>
                <a:cubicBezTo>
                  <a:pt x="3977888" y="2819713"/>
                  <a:pt x="3978798" y="2811456"/>
                  <a:pt x="3979882" y="2802567"/>
                </a:cubicBezTo>
                <a:lnTo>
                  <a:pt x="3979178" y="2802567"/>
                </a:lnTo>
                <a:cubicBezTo>
                  <a:pt x="3969764" y="2819976"/>
                  <a:pt x="3959422" y="2832362"/>
                  <a:pt x="3948155" y="2839725"/>
                </a:cubicBezTo>
                <a:cubicBezTo>
                  <a:pt x="3936885" y="2847089"/>
                  <a:pt x="3925132" y="2850667"/>
                  <a:pt x="3912893" y="2850461"/>
                </a:cubicBezTo>
                <a:cubicBezTo>
                  <a:pt x="3897751" y="2850140"/>
                  <a:pt x="3885848" y="2844801"/>
                  <a:pt x="3877186" y="2834446"/>
                </a:cubicBezTo>
                <a:cubicBezTo>
                  <a:pt x="3868523" y="2824091"/>
                  <a:pt x="3864108" y="2810644"/>
                  <a:pt x="3863941" y="2794106"/>
                </a:cubicBezTo>
                <a:cubicBezTo>
                  <a:pt x="3864021" y="2773955"/>
                  <a:pt x="3868712" y="2754644"/>
                  <a:pt x="3878017" y="2736172"/>
                </a:cubicBezTo>
                <a:cubicBezTo>
                  <a:pt x="3887320" y="2717700"/>
                  <a:pt x="3900756" y="2702518"/>
                  <a:pt x="3918325" y="2690627"/>
                </a:cubicBezTo>
                <a:cubicBezTo>
                  <a:pt x="3935894" y="2678736"/>
                  <a:pt x="3957117" y="2672586"/>
                  <a:pt x="3981993" y="2672178"/>
                </a:cubicBezTo>
                <a:close/>
                <a:moveTo>
                  <a:pt x="3484250" y="2672178"/>
                </a:moveTo>
                <a:cubicBezTo>
                  <a:pt x="3494992" y="2671913"/>
                  <a:pt x="3504764" y="2675345"/>
                  <a:pt x="3513563" y="2682473"/>
                </a:cubicBezTo>
                <a:cubicBezTo>
                  <a:pt x="3522363" y="2689601"/>
                  <a:pt x="3527027" y="2702014"/>
                  <a:pt x="3527554" y="2719711"/>
                </a:cubicBezTo>
                <a:cubicBezTo>
                  <a:pt x="3527532" y="2723522"/>
                  <a:pt x="3527224" y="2727883"/>
                  <a:pt x="3526630" y="2732795"/>
                </a:cubicBezTo>
                <a:cubicBezTo>
                  <a:pt x="3526037" y="2737707"/>
                  <a:pt x="3525289" y="2742509"/>
                  <a:pt x="3524387" y="2747200"/>
                </a:cubicBezTo>
                <a:lnTo>
                  <a:pt x="3505383" y="2846584"/>
                </a:lnTo>
                <a:lnTo>
                  <a:pt x="3476144" y="2846584"/>
                </a:lnTo>
                <a:lnTo>
                  <a:pt x="3494822" y="2748258"/>
                </a:lnTo>
                <a:cubicBezTo>
                  <a:pt x="3495543" y="2744858"/>
                  <a:pt x="3496130" y="2741260"/>
                  <a:pt x="3496585" y="2737464"/>
                </a:cubicBezTo>
                <a:cubicBezTo>
                  <a:pt x="3497040" y="2733669"/>
                  <a:pt x="3497275" y="2729983"/>
                  <a:pt x="3497289" y="2726407"/>
                </a:cubicBezTo>
                <a:cubicBezTo>
                  <a:pt x="3497429" y="2717604"/>
                  <a:pt x="3495476" y="2710453"/>
                  <a:pt x="3491430" y="2704953"/>
                </a:cubicBezTo>
                <a:cubicBezTo>
                  <a:pt x="3487385" y="2699454"/>
                  <a:pt x="3480410" y="2696620"/>
                  <a:pt x="3470505" y="2696451"/>
                </a:cubicBezTo>
                <a:cubicBezTo>
                  <a:pt x="3463385" y="2696499"/>
                  <a:pt x="3455854" y="2699183"/>
                  <a:pt x="3447911" y="2704505"/>
                </a:cubicBezTo>
                <a:cubicBezTo>
                  <a:pt x="3439968" y="2709826"/>
                  <a:pt x="3432750" y="2717496"/>
                  <a:pt x="3426256" y="2727517"/>
                </a:cubicBezTo>
                <a:cubicBezTo>
                  <a:pt x="3419762" y="2737537"/>
                  <a:pt x="3415129" y="2749619"/>
                  <a:pt x="3412355" y="2763764"/>
                </a:cubicBezTo>
                <a:lnTo>
                  <a:pt x="3396848" y="2846584"/>
                </a:lnTo>
                <a:lnTo>
                  <a:pt x="3367596" y="2846584"/>
                </a:lnTo>
                <a:lnTo>
                  <a:pt x="3390505" y="2725734"/>
                </a:lnTo>
                <a:cubicBezTo>
                  <a:pt x="3392406" y="2716221"/>
                  <a:pt x="3393977" y="2707324"/>
                  <a:pt x="3395218" y="2699044"/>
                </a:cubicBezTo>
                <a:cubicBezTo>
                  <a:pt x="3396459" y="2690765"/>
                  <a:pt x="3397590" y="2683101"/>
                  <a:pt x="3398611" y="2676055"/>
                </a:cubicBezTo>
                <a:lnTo>
                  <a:pt x="3424690" y="2676055"/>
                </a:lnTo>
                <a:lnTo>
                  <a:pt x="3420461" y="2709491"/>
                </a:lnTo>
                <a:lnTo>
                  <a:pt x="3421165" y="2709491"/>
                </a:lnTo>
                <a:cubicBezTo>
                  <a:pt x="3428860" y="2697460"/>
                  <a:pt x="3438141" y="2688248"/>
                  <a:pt x="3449007" y="2681855"/>
                </a:cubicBezTo>
                <a:cubicBezTo>
                  <a:pt x="3459873" y="2675462"/>
                  <a:pt x="3471622" y="2672236"/>
                  <a:pt x="3484250" y="2672178"/>
                </a:cubicBezTo>
                <a:close/>
                <a:moveTo>
                  <a:pt x="3305732" y="2672178"/>
                </a:moveTo>
                <a:cubicBezTo>
                  <a:pt x="3313993" y="2672214"/>
                  <a:pt x="3322193" y="2672845"/>
                  <a:pt x="3330330" y="2674070"/>
                </a:cubicBezTo>
                <a:cubicBezTo>
                  <a:pt x="3338468" y="2675295"/>
                  <a:pt x="3345529" y="2676896"/>
                  <a:pt x="3351513" y="2678873"/>
                </a:cubicBezTo>
                <a:lnTo>
                  <a:pt x="3334244" y="2767661"/>
                </a:lnTo>
                <a:cubicBezTo>
                  <a:pt x="3331424" y="2782709"/>
                  <a:pt x="3329398" y="2797184"/>
                  <a:pt x="3328165" y="2811086"/>
                </a:cubicBezTo>
                <a:cubicBezTo>
                  <a:pt x="3326932" y="2824989"/>
                  <a:pt x="3326490" y="2836821"/>
                  <a:pt x="3326843" y="2846584"/>
                </a:cubicBezTo>
                <a:lnTo>
                  <a:pt x="3299750" y="2846584"/>
                </a:lnTo>
                <a:cubicBezTo>
                  <a:pt x="3299779" y="2841378"/>
                  <a:pt x="3300160" y="2834962"/>
                  <a:pt x="3300894" y="2827337"/>
                </a:cubicBezTo>
                <a:cubicBezTo>
                  <a:pt x="3301626" y="2819713"/>
                  <a:pt x="3302536" y="2811456"/>
                  <a:pt x="3303621" y="2802567"/>
                </a:cubicBezTo>
                <a:lnTo>
                  <a:pt x="3302917" y="2802567"/>
                </a:lnTo>
                <a:cubicBezTo>
                  <a:pt x="3293502" y="2819976"/>
                  <a:pt x="3283160" y="2832362"/>
                  <a:pt x="3271892" y="2839725"/>
                </a:cubicBezTo>
                <a:cubicBezTo>
                  <a:pt x="3260624" y="2847089"/>
                  <a:pt x="3248870" y="2850667"/>
                  <a:pt x="3236632" y="2850461"/>
                </a:cubicBezTo>
                <a:cubicBezTo>
                  <a:pt x="3221489" y="2850140"/>
                  <a:pt x="3209587" y="2844801"/>
                  <a:pt x="3200924" y="2834446"/>
                </a:cubicBezTo>
                <a:cubicBezTo>
                  <a:pt x="3192261" y="2824091"/>
                  <a:pt x="3187846" y="2810644"/>
                  <a:pt x="3187678" y="2794106"/>
                </a:cubicBezTo>
                <a:cubicBezTo>
                  <a:pt x="3187758" y="2773955"/>
                  <a:pt x="3192450" y="2754644"/>
                  <a:pt x="3201754" y="2736172"/>
                </a:cubicBezTo>
                <a:cubicBezTo>
                  <a:pt x="3211057" y="2717700"/>
                  <a:pt x="3224494" y="2702518"/>
                  <a:pt x="3242063" y="2690627"/>
                </a:cubicBezTo>
                <a:cubicBezTo>
                  <a:pt x="3259632" y="2678736"/>
                  <a:pt x="3280856" y="2672586"/>
                  <a:pt x="3305732" y="2672178"/>
                </a:cubicBezTo>
                <a:close/>
                <a:moveTo>
                  <a:pt x="2855598" y="2672178"/>
                </a:moveTo>
                <a:cubicBezTo>
                  <a:pt x="2866340" y="2671913"/>
                  <a:pt x="2876111" y="2675345"/>
                  <a:pt x="2884911" y="2682473"/>
                </a:cubicBezTo>
                <a:cubicBezTo>
                  <a:pt x="2893711" y="2689601"/>
                  <a:pt x="2898375" y="2702014"/>
                  <a:pt x="2898902" y="2719711"/>
                </a:cubicBezTo>
                <a:cubicBezTo>
                  <a:pt x="2898880" y="2723522"/>
                  <a:pt x="2898572" y="2727883"/>
                  <a:pt x="2897978" y="2732795"/>
                </a:cubicBezTo>
                <a:cubicBezTo>
                  <a:pt x="2897385" y="2737707"/>
                  <a:pt x="2896637" y="2742509"/>
                  <a:pt x="2895735" y="2747200"/>
                </a:cubicBezTo>
                <a:lnTo>
                  <a:pt x="2876732" y="2846584"/>
                </a:lnTo>
                <a:lnTo>
                  <a:pt x="2847492" y="2846584"/>
                </a:lnTo>
                <a:lnTo>
                  <a:pt x="2866171" y="2748258"/>
                </a:lnTo>
                <a:cubicBezTo>
                  <a:pt x="2866890" y="2744858"/>
                  <a:pt x="2867477" y="2741260"/>
                  <a:pt x="2867933" y="2737464"/>
                </a:cubicBezTo>
                <a:cubicBezTo>
                  <a:pt x="2868388" y="2733669"/>
                  <a:pt x="2868623" y="2729983"/>
                  <a:pt x="2868637" y="2726407"/>
                </a:cubicBezTo>
                <a:cubicBezTo>
                  <a:pt x="2868777" y="2717604"/>
                  <a:pt x="2866824" y="2710453"/>
                  <a:pt x="2862779" y="2704953"/>
                </a:cubicBezTo>
                <a:cubicBezTo>
                  <a:pt x="2858733" y="2699454"/>
                  <a:pt x="2851758" y="2696620"/>
                  <a:pt x="2841853" y="2696451"/>
                </a:cubicBezTo>
                <a:cubicBezTo>
                  <a:pt x="2834733" y="2696499"/>
                  <a:pt x="2827202" y="2699183"/>
                  <a:pt x="2819259" y="2704505"/>
                </a:cubicBezTo>
                <a:cubicBezTo>
                  <a:pt x="2811316" y="2709826"/>
                  <a:pt x="2804098" y="2717496"/>
                  <a:pt x="2797604" y="2727517"/>
                </a:cubicBezTo>
                <a:cubicBezTo>
                  <a:pt x="2791111" y="2737537"/>
                  <a:pt x="2786476" y="2749619"/>
                  <a:pt x="2783703" y="2763764"/>
                </a:cubicBezTo>
                <a:lnTo>
                  <a:pt x="2768196" y="2846584"/>
                </a:lnTo>
                <a:lnTo>
                  <a:pt x="2738945" y="2846584"/>
                </a:lnTo>
                <a:lnTo>
                  <a:pt x="2761852" y="2725734"/>
                </a:lnTo>
                <a:cubicBezTo>
                  <a:pt x="2763754" y="2716221"/>
                  <a:pt x="2765326" y="2707324"/>
                  <a:pt x="2766566" y="2699044"/>
                </a:cubicBezTo>
                <a:cubicBezTo>
                  <a:pt x="2767807" y="2690765"/>
                  <a:pt x="2768938" y="2683101"/>
                  <a:pt x="2769958" y="2676055"/>
                </a:cubicBezTo>
                <a:lnTo>
                  <a:pt x="2796038" y="2676055"/>
                </a:lnTo>
                <a:lnTo>
                  <a:pt x="2791809" y="2709491"/>
                </a:lnTo>
                <a:lnTo>
                  <a:pt x="2792514" y="2709491"/>
                </a:lnTo>
                <a:cubicBezTo>
                  <a:pt x="2800208" y="2697460"/>
                  <a:pt x="2809489" y="2688248"/>
                  <a:pt x="2820355" y="2681855"/>
                </a:cubicBezTo>
                <a:cubicBezTo>
                  <a:pt x="2831221" y="2675462"/>
                  <a:pt x="2842969" y="2672236"/>
                  <a:pt x="2855598" y="2672178"/>
                </a:cubicBezTo>
                <a:close/>
                <a:moveTo>
                  <a:pt x="2677080" y="2672178"/>
                </a:moveTo>
                <a:cubicBezTo>
                  <a:pt x="2685342" y="2672214"/>
                  <a:pt x="2693541" y="2672845"/>
                  <a:pt x="2701678" y="2674070"/>
                </a:cubicBezTo>
                <a:cubicBezTo>
                  <a:pt x="2709816" y="2675295"/>
                  <a:pt x="2716876" y="2676896"/>
                  <a:pt x="2722860" y="2678873"/>
                </a:cubicBezTo>
                <a:lnTo>
                  <a:pt x="2705592" y="2767661"/>
                </a:lnTo>
                <a:cubicBezTo>
                  <a:pt x="2702773" y="2782709"/>
                  <a:pt x="2700746" y="2797184"/>
                  <a:pt x="2699513" y="2811086"/>
                </a:cubicBezTo>
                <a:cubicBezTo>
                  <a:pt x="2698279" y="2824989"/>
                  <a:pt x="2697839" y="2836821"/>
                  <a:pt x="2698191" y="2846584"/>
                </a:cubicBezTo>
                <a:lnTo>
                  <a:pt x="2671098" y="2846584"/>
                </a:lnTo>
                <a:cubicBezTo>
                  <a:pt x="2671127" y="2841378"/>
                  <a:pt x="2671508" y="2834962"/>
                  <a:pt x="2672242" y="2827337"/>
                </a:cubicBezTo>
                <a:cubicBezTo>
                  <a:pt x="2672974" y="2819713"/>
                  <a:pt x="2673883" y="2811456"/>
                  <a:pt x="2674968" y="2802567"/>
                </a:cubicBezTo>
                <a:lnTo>
                  <a:pt x="2674265" y="2802567"/>
                </a:lnTo>
                <a:cubicBezTo>
                  <a:pt x="2664850" y="2819976"/>
                  <a:pt x="2654509" y="2832362"/>
                  <a:pt x="2643240" y="2839725"/>
                </a:cubicBezTo>
                <a:cubicBezTo>
                  <a:pt x="2631972" y="2847089"/>
                  <a:pt x="2620219" y="2850667"/>
                  <a:pt x="2607980" y="2850461"/>
                </a:cubicBezTo>
                <a:cubicBezTo>
                  <a:pt x="2592837" y="2850140"/>
                  <a:pt x="2580934" y="2844801"/>
                  <a:pt x="2572272" y="2834446"/>
                </a:cubicBezTo>
                <a:cubicBezTo>
                  <a:pt x="2563610" y="2824091"/>
                  <a:pt x="2559194" y="2810644"/>
                  <a:pt x="2559027" y="2794106"/>
                </a:cubicBezTo>
                <a:cubicBezTo>
                  <a:pt x="2559107" y="2773955"/>
                  <a:pt x="2563798" y="2754644"/>
                  <a:pt x="2573102" y="2736172"/>
                </a:cubicBezTo>
                <a:cubicBezTo>
                  <a:pt x="2582406" y="2717700"/>
                  <a:pt x="2595842" y="2702518"/>
                  <a:pt x="2613411" y="2690627"/>
                </a:cubicBezTo>
                <a:cubicBezTo>
                  <a:pt x="2630981" y="2678736"/>
                  <a:pt x="2652203" y="2672586"/>
                  <a:pt x="2677080" y="2672178"/>
                </a:cubicBezTo>
                <a:close/>
                <a:moveTo>
                  <a:pt x="2284097" y="2672178"/>
                </a:moveTo>
                <a:cubicBezTo>
                  <a:pt x="2294840" y="2671913"/>
                  <a:pt x="2304611" y="2675345"/>
                  <a:pt x="2313410" y="2682473"/>
                </a:cubicBezTo>
                <a:cubicBezTo>
                  <a:pt x="2322210" y="2689601"/>
                  <a:pt x="2326873" y="2702014"/>
                  <a:pt x="2327401" y="2719711"/>
                </a:cubicBezTo>
                <a:cubicBezTo>
                  <a:pt x="2327380" y="2723522"/>
                  <a:pt x="2327071" y="2727883"/>
                  <a:pt x="2326478" y="2732795"/>
                </a:cubicBezTo>
                <a:cubicBezTo>
                  <a:pt x="2325883" y="2737707"/>
                  <a:pt x="2325136" y="2742509"/>
                  <a:pt x="2324235" y="2747200"/>
                </a:cubicBezTo>
                <a:lnTo>
                  <a:pt x="2305231" y="2846584"/>
                </a:lnTo>
                <a:lnTo>
                  <a:pt x="2275991" y="2846584"/>
                </a:lnTo>
                <a:lnTo>
                  <a:pt x="2294669" y="2748258"/>
                </a:lnTo>
                <a:cubicBezTo>
                  <a:pt x="2295389" y="2744858"/>
                  <a:pt x="2295978" y="2741260"/>
                  <a:pt x="2296431" y="2737464"/>
                </a:cubicBezTo>
                <a:cubicBezTo>
                  <a:pt x="2296887" y="2733669"/>
                  <a:pt x="2297123" y="2729983"/>
                  <a:pt x="2297137" y="2726407"/>
                </a:cubicBezTo>
                <a:cubicBezTo>
                  <a:pt x="2297277" y="2717604"/>
                  <a:pt x="2295323" y="2710453"/>
                  <a:pt x="2291278" y="2704953"/>
                </a:cubicBezTo>
                <a:cubicBezTo>
                  <a:pt x="2287233" y="2699454"/>
                  <a:pt x="2280258" y="2696620"/>
                  <a:pt x="2270353" y="2696451"/>
                </a:cubicBezTo>
                <a:cubicBezTo>
                  <a:pt x="2263233" y="2696499"/>
                  <a:pt x="2255701" y="2699183"/>
                  <a:pt x="2247758" y="2704505"/>
                </a:cubicBezTo>
                <a:cubicBezTo>
                  <a:pt x="2239816" y="2709826"/>
                  <a:pt x="2232597" y="2717496"/>
                  <a:pt x="2226104" y="2727517"/>
                </a:cubicBezTo>
                <a:cubicBezTo>
                  <a:pt x="2219611" y="2737537"/>
                  <a:pt x="2214977" y="2749619"/>
                  <a:pt x="2212203" y="2763764"/>
                </a:cubicBezTo>
                <a:lnTo>
                  <a:pt x="2196695" y="2846584"/>
                </a:lnTo>
                <a:lnTo>
                  <a:pt x="2167444" y="2846584"/>
                </a:lnTo>
                <a:lnTo>
                  <a:pt x="2190352" y="2725734"/>
                </a:lnTo>
                <a:cubicBezTo>
                  <a:pt x="2192254" y="2716221"/>
                  <a:pt x="2193825" y="2707324"/>
                  <a:pt x="2195065" y="2699044"/>
                </a:cubicBezTo>
                <a:cubicBezTo>
                  <a:pt x="2196308" y="2690765"/>
                  <a:pt x="2197438" y="2683101"/>
                  <a:pt x="2198459" y="2676055"/>
                </a:cubicBezTo>
                <a:lnTo>
                  <a:pt x="2224537" y="2676055"/>
                </a:lnTo>
                <a:lnTo>
                  <a:pt x="2220308" y="2709491"/>
                </a:lnTo>
                <a:lnTo>
                  <a:pt x="2221013" y="2709491"/>
                </a:lnTo>
                <a:cubicBezTo>
                  <a:pt x="2228708" y="2697460"/>
                  <a:pt x="2237988" y="2688248"/>
                  <a:pt x="2248856" y="2681855"/>
                </a:cubicBezTo>
                <a:cubicBezTo>
                  <a:pt x="2259722" y="2675462"/>
                  <a:pt x="2271469" y="2672236"/>
                  <a:pt x="2284097" y="2672178"/>
                </a:cubicBezTo>
                <a:close/>
                <a:moveTo>
                  <a:pt x="2029707" y="2672178"/>
                </a:moveTo>
                <a:cubicBezTo>
                  <a:pt x="2039782" y="2672280"/>
                  <a:pt x="2049679" y="2673482"/>
                  <a:pt x="2059399" y="2675783"/>
                </a:cubicBezTo>
                <a:cubicBezTo>
                  <a:pt x="2069121" y="2678085"/>
                  <a:pt x="2077432" y="2680869"/>
                  <a:pt x="2084334" y="2684138"/>
                </a:cubicBezTo>
                <a:lnTo>
                  <a:pt x="2058255" y="2825127"/>
                </a:lnTo>
                <a:cubicBezTo>
                  <a:pt x="2054856" y="2843066"/>
                  <a:pt x="2050465" y="2858348"/>
                  <a:pt x="2045083" y="2870973"/>
                </a:cubicBezTo>
                <a:cubicBezTo>
                  <a:pt x="2039703" y="2883598"/>
                  <a:pt x="2032578" y="2893688"/>
                  <a:pt x="2023717" y="2901245"/>
                </a:cubicBezTo>
                <a:cubicBezTo>
                  <a:pt x="2015069" y="2908500"/>
                  <a:pt x="2005495" y="2913513"/>
                  <a:pt x="1994994" y="2916283"/>
                </a:cubicBezTo>
                <a:cubicBezTo>
                  <a:pt x="1984495" y="2919054"/>
                  <a:pt x="1974216" y="2920373"/>
                  <a:pt x="1964157" y="2920241"/>
                </a:cubicBezTo>
                <a:cubicBezTo>
                  <a:pt x="1953621" y="2920182"/>
                  <a:pt x="1943878" y="2919068"/>
                  <a:pt x="1934930" y="2916899"/>
                </a:cubicBezTo>
                <a:cubicBezTo>
                  <a:pt x="1925986" y="2914730"/>
                  <a:pt x="1918707" y="2911857"/>
                  <a:pt x="1913100" y="2908281"/>
                </a:cubicBezTo>
                <a:lnTo>
                  <a:pt x="1921558" y="2885385"/>
                </a:lnTo>
                <a:cubicBezTo>
                  <a:pt x="1926777" y="2888633"/>
                  <a:pt x="1933320" y="2891308"/>
                  <a:pt x="1941180" y="2893410"/>
                </a:cubicBezTo>
                <a:cubicBezTo>
                  <a:pt x="1949043" y="2895511"/>
                  <a:pt x="1957523" y="2896599"/>
                  <a:pt x="1966624" y="2896672"/>
                </a:cubicBezTo>
                <a:cubicBezTo>
                  <a:pt x="1981029" y="2897017"/>
                  <a:pt x="1993541" y="2892624"/>
                  <a:pt x="2004157" y="2883493"/>
                </a:cubicBezTo>
                <a:cubicBezTo>
                  <a:pt x="2014774" y="2874362"/>
                  <a:pt x="2022705" y="2858424"/>
                  <a:pt x="2027947" y="2835680"/>
                </a:cubicBezTo>
                <a:lnTo>
                  <a:pt x="2033583" y="2810324"/>
                </a:lnTo>
                <a:lnTo>
                  <a:pt x="2032527" y="2810324"/>
                </a:lnTo>
                <a:cubicBezTo>
                  <a:pt x="2025060" y="2822466"/>
                  <a:pt x="2016293" y="2831547"/>
                  <a:pt x="2006227" y="2837567"/>
                </a:cubicBezTo>
                <a:cubicBezTo>
                  <a:pt x="1996161" y="2843586"/>
                  <a:pt x="1985193" y="2846592"/>
                  <a:pt x="1973320" y="2846584"/>
                </a:cubicBezTo>
                <a:cubicBezTo>
                  <a:pt x="1956215" y="2846013"/>
                  <a:pt x="1943318" y="2839941"/>
                  <a:pt x="1934628" y="2828366"/>
                </a:cubicBezTo>
                <a:cubicBezTo>
                  <a:pt x="1925935" y="2816791"/>
                  <a:pt x="1921579" y="2803138"/>
                  <a:pt x="1921558" y="2787408"/>
                </a:cubicBezTo>
                <a:cubicBezTo>
                  <a:pt x="1921562" y="2767783"/>
                  <a:pt x="1925974" y="2749260"/>
                  <a:pt x="1934797" y="2731837"/>
                </a:cubicBezTo>
                <a:cubicBezTo>
                  <a:pt x="1943616" y="2714414"/>
                  <a:pt x="1956118" y="2700203"/>
                  <a:pt x="1972299" y="2689204"/>
                </a:cubicBezTo>
                <a:cubicBezTo>
                  <a:pt x="1988482" y="2678205"/>
                  <a:pt x="2007621" y="2672530"/>
                  <a:pt x="2029707" y="2672178"/>
                </a:cubicBezTo>
                <a:close/>
                <a:moveTo>
                  <a:pt x="1836423" y="2672178"/>
                </a:moveTo>
                <a:cubicBezTo>
                  <a:pt x="1847165" y="2671913"/>
                  <a:pt x="1856937" y="2675345"/>
                  <a:pt x="1865737" y="2682473"/>
                </a:cubicBezTo>
                <a:cubicBezTo>
                  <a:pt x="1874537" y="2689601"/>
                  <a:pt x="1879204" y="2702014"/>
                  <a:pt x="1879729" y="2719711"/>
                </a:cubicBezTo>
                <a:cubicBezTo>
                  <a:pt x="1879705" y="2723522"/>
                  <a:pt x="1879400" y="2727883"/>
                  <a:pt x="1878804" y="2732795"/>
                </a:cubicBezTo>
                <a:cubicBezTo>
                  <a:pt x="1878212" y="2737707"/>
                  <a:pt x="1877465" y="2742509"/>
                  <a:pt x="1876564" y="2747200"/>
                </a:cubicBezTo>
                <a:lnTo>
                  <a:pt x="1857557" y="2846584"/>
                </a:lnTo>
                <a:lnTo>
                  <a:pt x="1828318" y="2846584"/>
                </a:lnTo>
                <a:lnTo>
                  <a:pt x="1846996" y="2748258"/>
                </a:lnTo>
                <a:cubicBezTo>
                  <a:pt x="1847717" y="2744858"/>
                  <a:pt x="1848304" y="2741260"/>
                  <a:pt x="1848757" y="2737464"/>
                </a:cubicBezTo>
                <a:cubicBezTo>
                  <a:pt x="1849214" y="2733669"/>
                  <a:pt x="1849448" y="2729983"/>
                  <a:pt x="1849464" y="2726407"/>
                </a:cubicBezTo>
                <a:cubicBezTo>
                  <a:pt x="1849603" y="2717604"/>
                  <a:pt x="1847650" y="2710453"/>
                  <a:pt x="1843605" y="2704953"/>
                </a:cubicBezTo>
                <a:cubicBezTo>
                  <a:pt x="1839559" y="2699454"/>
                  <a:pt x="1832583" y="2696620"/>
                  <a:pt x="1822679" y="2696451"/>
                </a:cubicBezTo>
                <a:cubicBezTo>
                  <a:pt x="1815558" y="2696499"/>
                  <a:pt x="1808027" y="2699183"/>
                  <a:pt x="1800084" y="2704505"/>
                </a:cubicBezTo>
                <a:cubicBezTo>
                  <a:pt x="1792143" y="2709826"/>
                  <a:pt x="1784923" y="2717496"/>
                  <a:pt x="1778430" y="2727517"/>
                </a:cubicBezTo>
                <a:cubicBezTo>
                  <a:pt x="1771937" y="2737537"/>
                  <a:pt x="1767304" y="2749619"/>
                  <a:pt x="1764530" y="2763764"/>
                </a:cubicBezTo>
                <a:lnTo>
                  <a:pt x="1749024" y="2846584"/>
                </a:lnTo>
                <a:lnTo>
                  <a:pt x="1719771" y="2846584"/>
                </a:lnTo>
                <a:lnTo>
                  <a:pt x="1742679" y="2725734"/>
                </a:lnTo>
                <a:cubicBezTo>
                  <a:pt x="1744582" y="2716221"/>
                  <a:pt x="1746152" y="2707324"/>
                  <a:pt x="1747393" y="2699044"/>
                </a:cubicBezTo>
                <a:cubicBezTo>
                  <a:pt x="1748634" y="2690765"/>
                  <a:pt x="1749763" y="2683101"/>
                  <a:pt x="1750784" y="2676055"/>
                </a:cubicBezTo>
                <a:lnTo>
                  <a:pt x="1776864" y="2676055"/>
                </a:lnTo>
                <a:lnTo>
                  <a:pt x="1772635" y="2709491"/>
                </a:lnTo>
                <a:lnTo>
                  <a:pt x="1773340" y="2709491"/>
                </a:lnTo>
                <a:cubicBezTo>
                  <a:pt x="1781035" y="2697460"/>
                  <a:pt x="1790316" y="2688248"/>
                  <a:pt x="1801181" y="2681855"/>
                </a:cubicBezTo>
                <a:cubicBezTo>
                  <a:pt x="1812048" y="2675462"/>
                  <a:pt x="1823796" y="2672236"/>
                  <a:pt x="1836423" y="2672178"/>
                </a:cubicBezTo>
                <a:close/>
                <a:moveTo>
                  <a:pt x="1657907" y="2672178"/>
                </a:moveTo>
                <a:cubicBezTo>
                  <a:pt x="1666169" y="2672214"/>
                  <a:pt x="1674369" y="2672845"/>
                  <a:pt x="1682506" y="2674070"/>
                </a:cubicBezTo>
                <a:cubicBezTo>
                  <a:pt x="1690642" y="2675295"/>
                  <a:pt x="1697703" y="2676896"/>
                  <a:pt x="1703686" y="2678873"/>
                </a:cubicBezTo>
                <a:lnTo>
                  <a:pt x="1686419" y="2767661"/>
                </a:lnTo>
                <a:cubicBezTo>
                  <a:pt x="1683598" y="2782709"/>
                  <a:pt x="1681572" y="2797184"/>
                  <a:pt x="1680339" y="2811086"/>
                </a:cubicBezTo>
                <a:cubicBezTo>
                  <a:pt x="1679106" y="2824989"/>
                  <a:pt x="1678666" y="2836821"/>
                  <a:pt x="1679018" y="2846584"/>
                </a:cubicBezTo>
                <a:lnTo>
                  <a:pt x="1651925" y="2846584"/>
                </a:lnTo>
                <a:cubicBezTo>
                  <a:pt x="1651955" y="2841378"/>
                  <a:pt x="1652336" y="2834962"/>
                  <a:pt x="1653068" y="2827337"/>
                </a:cubicBezTo>
                <a:cubicBezTo>
                  <a:pt x="1653801" y="2819713"/>
                  <a:pt x="1654711" y="2811456"/>
                  <a:pt x="1655796" y="2802567"/>
                </a:cubicBezTo>
                <a:lnTo>
                  <a:pt x="1655092" y="2802567"/>
                </a:lnTo>
                <a:cubicBezTo>
                  <a:pt x="1645677" y="2819976"/>
                  <a:pt x="1635337" y="2832362"/>
                  <a:pt x="1624066" y="2839725"/>
                </a:cubicBezTo>
                <a:cubicBezTo>
                  <a:pt x="1612798" y="2847089"/>
                  <a:pt x="1601046" y="2850667"/>
                  <a:pt x="1588807" y="2850461"/>
                </a:cubicBezTo>
                <a:cubicBezTo>
                  <a:pt x="1573663" y="2850140"/>
                  <a:pt x="1561761" y="2844801"/>
                  <a:pt x="1553098" y="2834446"/>
                </a:cubicBezTo>
                <a:cubicBezTo>
                  <a:pt x="1544436" y="2824091"/>
                  <a:pt x="1540021" y="2810644"/>
                  <a:pt x="1539853" y="2794106"/>
                </a:cubicBezTo>
                <a:cubicBezTo>
                  <a:pt x="1539933" y="2773955"/>
                  <a:pt x="1544625" y="2754644"/>
                  <a:pt x="1553928" y="2736172"/>
                </a:cubicBezTo>
                <a:cubicBezTo>
                  <a:pt x="1563232" y="2717700"/>
                  <a:pt x="1576669" y="2702518"/>
                  <a:pt x="1594238" y="2690627"/>
                </a:cubicBezTo>
                <a:cubicBezTo>
                  <a:pt x="1611808" y="2678736"/>
                  <a:pt x="1633031" y="2672586"/>
                  <a:pt x="1657907" y="2672178"/>
                </a:cubicBezTo>
                <a:close/>
                <a:moveTo>
                  <a:pt x="1537942" y="2672178"/>
                </a:moveTo>
                <a:cubicBezTo>
                  <a:pt x="1539227" y="2672185"/>
                  <a:pt x="1540622" y="2672259"/>
                  <a:pt x="1542127" y="2672398"/>
                </a:cubicBezTo>
                <a:cubicBezTo>
                  <a:pt x="1543632" y="2672537"/>
                  <a:pt x="1544939" y="2672698"/>
                  <a:pt x="1546048" y="2672882"/>
                </a:cubicBezTo>
                <a:lnTo>
                  <a:pt x="1540409" y="2701738"/>
                </a:lnTo>
                <a:cubicBezTo>
                  <a:pt x="1539513" y="2701554"/>
                  <a:pt x="1538397" y="2701392"/>
                  <a:pt x="1537061" y="2701253"/>
                </a:cubicBezTo>
                <a:cubicBezTo>
                  <a:pt x="1535725" y="2701113"/>
                  <a:pt x="1534256" y="2701040"/>
                  <a:pt x="1532656" y="2701033"/>
                </a:cubicBezTo>
                <a:cubicBezTo>
                  <a:pt x="1519712" y="2701481"/>
                  <a:pt x="1508245" y="2708250"/>
                  <a:pt x="1498255" y="2721341"/>
                </a:cubicBezTo>
                <a:cubicBezTo>
                  <a:pt x="1488266" y="2734432"/>
                  <a:pt x="1481296" y="2751158"/>
                  <a:pt x="1477346" y="2771518"/>
                </a:cubicBezTo>
                <a:lnTo>
                  <a:pt x="1463272" y="2846584"/>
                </a:lnTo>
                <a:lnTo>
                  <a:pt x="1434021" y="2846584"/>
                </a:lnTo>
                <a:lnTo>
                  <a:pt x="1454814" y="2736656"/>
                </a:lnTo>
                <a:cubicBezTo>
                  <a:pt x="1456921" y="2725411"/>
                  <a:pt x="1458698" y="2714518"/>
                  <a:pt x="1460144" y="2703977"/>
                </a:cubicBezTo>
                <a:cubicBezTo>
                  <a:pt x="1461591" y="2693436"/>
                  <a:pt x="1462751" y="2684129"/>
                  <a:pt x="1463624" y="2676055"/>
                </a:cubicBezTo>
                <a:lnTo>
                  <a:pt x="1489307" y="2676055"/>
                </a:lnTo>
                <a:cubicBezTo>
                  <a:pt x="1488611" y="2682023"/>
                  <a:pt x="1487893" y="2688055"/>
                  <a:pt x="1487153" y="2694151"/>
                </a:cubicBezTo>
                <a:cubicBezTo>
                  <a:pt x="1486411" y="2700248"/>
                  <a:pt x="1485606" y="2706535"/>
                  <a:pt x="1484733" y="2713015"/>
                </a:cubicBezTo>
                <a:lnTo>
                  <a:pt x="1485789" y="2713015"/>
                </a:lnTo>
                <a:cubicBezTo>
                  <a:pt x="1491308" y="2701145"/>
                  <a:pt x="1498501" y="2691433"/>
                  <a:pt x="1507370" y="2683880"/>
                </a:cubicBezTo>
                <a:cubicBezTo>
                  <a:pt x="1516238" y="2676327"/>
                  <a:pt x="1526429" y="2672427"/>
                  <a:pt x="1537942" y="2672178"/>
                </a:cubicBezTo>
                <a:close/>
                <a:moveTo>
                  <a:pt x="753358" y="2672178"/>
                </a:moveTo>
                <a:cubicBezTo>
                  <a:pt x="763432" y="2672280"/>
                  <a:pt x="773329" y="2673482"/>
                  <a:pt x="783050" y="2675783"/>
                </a:cubicBezTo>
                <a:cubicBezTo>
                  <a:pt x="792771" y="2678085"/>
                  <a:pt x="801083" y="2680869"/>
                  <a:pt x="807984" y="2684138"/>
                </a:cubicBezTo>
                <a:lnTo>
                  <a:pt x="781905" y="2825127"/>
                </a:lnTo>
                <a:cubicBezTo>
                  <a:pt x="778506" y="2843066"/>
                  <a:pt x="774115" y="2858348"/>
                  <a:pt x="768733" y="2870973"/>
                </a:cubicBezTo>
                <a:cubicBezTo>
                  <a:pt x="763351" y="2883598"/>
                  <a:pt x="756229" y="2893688"/>
                  <a:pt x="747367" y="2901245"/>
                </a:cubicBezTo>
                <a:cubicBezTo>
                  <a:pt x="738718" y="2908500"/>
                  <a:pt x="729144" y="2913513"/>
                  <a:pt x="718645" y="2916283"/>
                </a:cubicBezTo>
                <a:cubicBezTo>
                  <a:pt x="708145" y="2919054"/>
                  <a:pt x="697866" y="2920373"/>
                  <a:pt x="687807" y="2920241"/>
                </a:cubicBezTo>
                <a:cubicBezTo>
                  <a:pt x="677271" y="2920182"/>
                  <a:pt x="667529" y="2919068"/>
                  <a:pt x="658582" y="2916899"/>
                </a:cubicBezTo>
                <a:cubicBezTo>
                  <a:pt x="649634" y="2914730"/>
                  <a:pt x="642357" y="2911857"/>
                  <a:pt x="636750" y="2908281"/>
                </a:cubicBezTo>
                <a:lnTo>
                  <a:pt x="645208" y="2885385"/>
                </a:lnTo>
                <a:cubicBezTo>
                  <a:pt x="650428" y="2888633"/>
                  <a:pt x="656968" y="2891308"/>
                  <a:pt x="664830" y="2893410"/>
                </a:cubicBezTo>
                <a:cubicBezTo>
                  <a:pt x="672692" y="2895511"/>
                  <a:pt x="681173" y="2896599"/>
                  <a:pt x="690274" y="2896672"/>
                </a:cubicBezTo>
                <a:cubicBezTo>
                  <a:pt x="704680" y="2897017"/>
                  <a:pt x="717191" y="2892624"/>
                  <a:pt x="727808" y="2883493"/>
                </a:cubicBezTo>
                <a:cubicBezTo>
                  <a:pt x="738425" y="2874362"/>
                  <a:pt x="746354" y="2858424"/>
                  <a:pt x="751596" y="2835680"/>
                </a:cubicBezTo>
                <a:lnTo>
                  <a:pt x="757235" y="2810324"/>
                </a:lnTo>
                <a:lnTo>
                  <a:pt x="756178" y="2810324"/>
                </a:lnTo>
                <a:cubicBezTo>
                  <a:pt x="748711" y="2822466"/>
                  <a:pt x="739944" y="2831547"/>
                  <a:pt x="729878" y="2837567"/>
                </a:cubicBezTo>
                <a:cubicBezTo>
                  <a:pt x="719812" y="2843586"/>
                  <a:pt x="708843" y="2846592"/>
                  <a:pt x="696971" y="2846584"/>
                </a:cubicBezTo>
                <a:cubicBezTo>
                  <a:pt x="679866" y="2846013"/>
                  <a:pt x="666968" y="2839941"/>
                  <a:pt x="658277" y="2828366"/>
                </a:cubicBezTo>
                <a:cubicBezTo>
                  <a:pt x="649586" y="2816791"/>
                  <a:pt x="645229" y="2803138"/>
                  <a:pt x="645208" y="2787408"/>
                </a:cubicBezTo>
                <a:cubicBezTo>
                  <a:pt x="645212" y="2767783"/>
                  <a:pt x="649624" y="2749260"/>
                  <a:pt x="658445" y="2731837"/>
                </a:cubicBezTo>
                <a:cubicBezTo>
                  <a:pt x="667266" y="2714414"/>
                  <a:pt x="679768" y="2700203"/>
                  <a:pt x="695951" y="2689204"/>
                </a:cubicBezTo>
                <a:cubicBezTo>
                  <a:pt x="712133" y="2678205"/>
                  <a:pt x="731269" y="2672530"/>
                  <a:pt x="753358" y="2672178"/>
                </a:cubicBezTo>
                <a:close/>
                <a:moveTo>
                  <a:pt x="569599" y="2672178"/>
                </a:moveTo>
                <a:cubicBezTo>
                  <a:pt x="580341" y="2671913"/>
                  <a:pt x="590112" y="2675345"/>
                  <a:pt x="598912" y="2682473"/>
                </a:cubicBezTo>
                <a:cubicBezTo>
                  <a:pt x="607712" y="2689601"/>
                  <a:pt x="612375" y="2702014"/>
                  <a:pt x="612903" y="2719711"/>
                </a:cubicBezTo>
                <a:cubicBezTo>
                  <a:pt x="612881" y="2723522"/>
                  <a:pt x="612573" y="2727883"/>
                  <a:pt x="611979" y="2732795"/>
                </a:cubicBezTo>
                <a:cubicBezTo>
                  <a:pt x="611385" y="2737707"/>
                  <a:pt x="610638" y="2742509"/>
                  <a:pt x="609736" y="2747200"/>
                </a:cubicBezTo>
                <a:lnTo>
                  <a:pt x="590733" y="2846584"/>
                </a:lnTo>
                <a:lnTo>
                  <a:pt x="561493" y="2846584"/>
                </a:lnTo>
                <a:lnTo>
                  <a:pt x="580172" y="2748258"/>
                </a:lnTo>
                <a:cubicBezTo>
                  <a:pt x="580891" y="2744858"/>
                  <a:pt x="581478" y="2741260"/>
                  <a:pt x="581934" y="2737464"/>
                </a:cubicBezTo>
                <a:cubicBezTo>
                  <a:pt x="582389" y="2733669"/>
                  <a:pt x="582624" y="2729983"/>
                  <a:pt x="582638" y="2726407"/>
                </a:cubicBezTo>
                <a:cubicBezTo>
                  <a:pt x="582778" y="2717604"/>
                  <a:pt x="580825" y="2710453"/>
                  <a:pt x="576779" y="2704953"/>
                </a:cubicBezTo>
                <a:cubicBezTo>
                  <a:pt x="572734" y="2699454"/>
                  <a:pt x="565759" y="2696620"/>
                  <a:pt x="555854" y="2696451"/>
                </a:cubicBezTo>
                <a:cubicBezTo>
                  <a:pt x="548734" y="2696499"/>
                  <a:pt x="541202" y="2699183"/>
                  <a:pt x="533260" y="2704505"/>
                </a:cubicBezTo>
                <a:cubicBezTo>
                  <a:pt x="525317" y="2709826"/>
                  <a:pt x="518099" y="2717496"/>
                  <a:pt x="511605" y="2727517"/>
                </a:cubicBezTo>
                <a:cubicBezTo>
                  <a:pt x="505112" y="2737537"/>
                  <a:pt x="500478" y="2749619"/>
                  <a:pt x="497704" y="2763764"/>
                </a:cubicBezTo>
                <a:lnTo>
                  <a:pt x="482198" y="2846584"/>
                </a:lnTo>
                <a:lnTo>
                  <a:pt x="452946" y="2846584"/>
                </a:lnTo>
                <a:lnTo>
                  <a:pt x="475854" y="2725734"/>
                </a:lnTo>
                <a:cubicBezTo>
                  <a:pt x="477755" y="2716221"/>
                  <a:pt x="479327" y="2707324"/>
                  <a:pt x="480568" y="2699044"/>
                </a:cubicBezTo>
                <a:cubicBezTo>
                  <a:pt x="481808" y="2690765"/>
                  <a:pt x="482939" y="2683101"/>
                  <a:pt x="483959" y="2676055"/>
                </a:cubicBezTo>
                <a:lnTo>
                  <a:pt x="510039" y="2676055"/>
                </a:lnTo>
                <a:lnTo>
                  <a:pt x="505810" y="2709491"/>
                </a:lnTo>
                <a:lnTo>
                  <a:pt x="506515" y="2709491"/>
                </a:lnTo>
                <a:cubicBezTo>
                  <a:pt x="514209" y="2697460"/>
                  <a:pt x="523490" y="2688248"/>
                  <a:pt x="534356" y="2681855"/>
                </a:cubicBezTo>
                <a:cubicBezTo>
                  <a:pt x="545223" y="2675462"/>
                  <a:pt x="556970" y="2672236"/>
                  <a:pt x="569599" y="2672178"/>
                </a:cubicBezTo>
                <a:close/>
                <a:moveTo>
                  <a:pt x="5488609" y="2647508"/>
                </a:moveTo>
                <a:cubicBezTo>
                  <a:pt x="5489650" y="2650555"/>
                  <a:pt x="5490383" y="2653800"/>
                  <a:pt x="5490808" y="2657244"/>
                </a:cubicBezTo>
                <a:cubicBezTo>
                  <a:pt x="5491233" y="2660687"/>
                  <a:pt x="5491438" y="2664021"/>
                  <a:pt x="5491424" y="2667244"/>
                </a:cubicBezTo>
                <a:cubicBezTo>
                  <a:pt x="5491330" y="2678824"/>
                  <a:pt x="5488088" y="2687802"/>
                  <a:pt x="5481699" y="2694179"/>
                </a:cubicBezTo>
                <a:cubicBezTo>
                  <a:pt x="5475311" y="2700556"/>
                  <a:pt x="5466340" y="2703545"/>
                  <a:pt x="5454786" y="2703147"/>
                </a:cubicBezTo>
                <a:cubicBezTo>
                  <a:pt x="5458122" y="2708656"/>
                  <a:pt x="5460601" y="2714826"/>
                  <a:pt x="5462220" y="2721657"/>
                </a:cubicBezTo>
                <a:cubicBezTo>
                  <a:pt x="5463840" y="2728487"/>
                  <a:pt x="5464646" y="2735715"/>
                  <a:pt x="5464640" y="2743339"/>
                </a:cubicBezTo>
                <a:cubicBezTo>
                  <a:pt x="5464531" y="2761199"/>
                  <a:pt x="5460601" y="2778238"/>
                  <a:pt x="5452849" y="2794458"/>
                </a:cubicBezTo>
                <a:cubicBezTo>
                  <a:pt x="5445098" y="2810677"/>
                  <a:pt x="5434173" y="2823979"/>
                  <a:pt x="5420074" y="2834362"/>
                </a:cubicBezTo>
                <a:cubicBezTo>
                  <a:pt x="5405977" y="2844745"/>
                  <a:pt x="5389353" y="2850111"/>
                  <a:pt x="5370206" y="2850461"/>
                </a:cubicBezTo>
                <a:cubicBezTo>
                  <a:pt x="5348772" y="2849942"/>
                  <a:pt x="5332344" y="2843061"/>
                  <a:pt x="5320922" y="2829819"/>
                </a:cubicBezTo>
                <a:cubicBezTo>
                  <a:pt x="5309499" y="2816577"/>
                  <a:pt x="5303734" y="2800089"/>
                  <a:pt x="5303625" y="2780357"/>
                </a:cubicBezTo>
                <a:cubicBezTo>
                  <a:pt x="5303767" y="2761374"/>
                  <a:pt x="5307826" y="2743721"/>
                  <a:pt x="5315807" y="2727397"/>
                </a:cubicBezTo>
                <a:cubicBezTo>
                  <a:pt x="5323788" y="2711073"/>
                  <a:pt x="5334843" y="2697863"/>
                  <a:pt x="5348974" y="2687767"/>
                </a:cubicBezTo>
                <a:cubicBezTo>
                  <a:pt x="5363105" y="2677672"/>
                  <a:pt x="5379467" y="2672475"/>
                  <a:pt x="5398059" y="2672178"/>
                </a:cubicBezTo>
                <a:cubicBezTo>
                  <a:pt x="5403509" y="2672185"/>
                  <a:pt x="5408652" y="2672698"/>
                  <a:pt x="5413485" y="2673718"/>
                </a:cubicBezTo>
                <a:cubicBezTo>
                  <a:pt x="5418318" y="2674738"/>
                  <a:pt x="5422931" y="2676222"/>
                  <a:pt x="5427324" y="2678169"/>
                </a:cubicBezTo>
                <a:cubicBezTo>
                  <a:pt x="5430974" y="2679894"/>
                  <a:pt x="5434776" y="2681642"/>
                  <a:pt x="5438729" y="2683411"/>
                </a:cubicBezTo>
                <a:cubicBezTo>
                  <a:pt x="5442681" y="2685181"/>
                  <a:pt x="5447096" y="2686135"/>
                  <a:pt x="5451971" y="2686275"/>
                </a:cubicBezTo>
                <a:cubicBezTo>
                  <a:pt x="5457281" y="2686268"/>
                  <a:pt x="5461366" y="2684784"/>
                  <a:pt x="5464224" y="2681825"/>
                </a:cubicBezTo>
                <a:cubicBezTo>
                  <a:pt x="5467083" y="2678867"/>
                  <a:pt x="5468529" y="2674476"/>
                  <a:pt x="5468560" y="2668653"/>
                </a:cubicBezTo>
                <a:cubicBezTo>
                  <a:pt x="5468560" y="2666150"/>
                  <a:pt x="5468293" y="2663404"/>
                  <a:pt x="5467758" y="2660416"/>
                </a:cubicBezTo>
                <a:cubicBezTo>
                  <a:pt x="5467224" y="2657427"/>
                  <a:pt x="5466421" y="2654417"/>
                  <a:pt x="5465352" y="2651385"/>
                </a:cubicBezTo>
                <a:close/>
                <a:moveTo>
                  <a:pt x="459423" y="2647508"/>
                </a:moveTo>
                <a:cubicBezTo>
                  <a:pt x="460463" y="2650555"/>
                  <a:pt x="461196" y="2653800"/>
                  <a:pt x="461621" y="2657244"/>
                </a:cubicBezTo>
                <a:cubicBezTo>
                  <a:pt x="462046" y="2660687"/>
                  <a:pt x="462251" y="2664021"/>
                  <a:pt x="462237" y="2667244"/>
                </a:cubicBezTo>
                <a:cubicBezTo>
                  <a:pt x="462143" y="2678824"/>
                  <a:pt x="458901" y="2687802"/>
                  <a:pt x="452513" y="2694179"/>
                </a:cubicBezTo>
                <a:cubicBezTo>
                  <a:pt x="446124" y="2700556"/>
                  <a:pt x="437153" y="2703545"/>
                  <a:pt x="425599" y="2703147"/>
                </a:cubicBezTo>
                <a:cubicBezTo>
                  <a:pt x="428935" y="2708656"/>
                  <a:pt x="431413" y="2714826"/>
                  <a:pt x="433033" y="2721657"/>
                </a:cubicBezTo>
                <a:cubicBezTo>
                  <a:pt x="434653" y="2728487"/>
                  <a:pt x="435460" y="2735715"/>
                  <a:pt x="435452" y="2743339"/>
                </a:cubicBezTo>
                <a:cubicBezTo>
                  <a:pt x="435344" y="2761199"/>
                  <a:pt x="431414" y="2778238"/>
                  <a:pt x="423662" y="2794458"/>
                </a:cubicBezTo>
                <a:cubicBezTo>
                  <a:pt x="415911" y="2810677"/>
                  <a:pt x="404986" y="2823979"/>
                  <a:pt x="390887" y="2834362"/>
                </a:cubicBezTo>
                <a:cubicBezTo>
                  <a:pt x="376789" y="2844745"/>
                  <a:pt x="360166" y="2850111"/>
                  <a:pt x="341018" y="2850461"/>
                </a:cubicBezTo>
                <a:cubicBezTo>
                  <a:pt x="319585" y="2849942"/>
                  <a:pt x="303157" y="2843061"/>
                  <a:pt x="291735" y="2829819"/>
                </a:cubicBezTo>
                <a:cubicBezTo>
                  <a:pt x="280312" y="2816577"/>
                  <a:pt x="274547" y="2800089"/>
                  <a:pt x="274438" y="2780357"/>
                </a:cubicBezTo>
                <a:cubicBezTo>
                  <a:pt x="274579" y="2761374"/>
                  <a:pt x="278640" y="2743721"/>
                  <a:pt x="286620" y="2727397"/>
                </a:cubicBezTo>
                <a:cubicBezTo>
                  <a:pt x="294601" y="2711073"/>
                  <a:pt x="305656" y="2697863"/>
                  <a:pt x="319787" y="2687767"/>
                </a:cubicBezTo>
                <a:cubicBezTo>
                  <a:pt x="333918" y="2677672"/>
                  <a:pt x="350280" y="2672475"/>
                  <a:pt x="368873" y="2672178"/>
                </a:cubicBezTo>
                <a:cubicBezTo>
                  <a:pt x="374323" y="2672185"/>
                  <a:pt x="379465" y="2672698"/>
                  <a:pt x="384298" y="2673718"/>
                </a:cubicBezTo>
                <a:cubicBezTo>
                  <a:pt x="389131" y="2674738"/>
                  <a:pt x="393744" y="2676222"/>
                  <a:pt x="398137" y="2678169"/>
                </a:cubicBezTo>
                <a:cubicBezTo>
                  <a:pt x="401787" y="2679894"/>
                  <a:pt x="405589" y="2681642"/>
                  <a:pt x="409542" y="2683411"/>
                </a:cubicBezTo>
                <a:cubicBezTo>
                  <a:pt x="413495" y="2685181"/>
                  <a:pt x="417909" y="2686135"/>
                  <a:pt x="422784" y="2686275"/>
                </a:cubicBezTo>
                <a:cubicBezTo>
                  <a:pt x="428094" y="2686268"/>
                  <a:pt x="432178" y="2684784"/>
                  <a:pt x="435037" y="2681825"/>
                </a:cubicBezTo>
                <a:cubicBezTo>
                  <a:pt x="437896" y="2678867"/>
                  <a:pt x="439342" y="2674476"/>
                  <a:pt x="439373" y="2668653"/>
                </a:cubicBezTo>
                <a:cubicBezTo>
                  <a:pt x="439373" y="2666150"/>
                  <a:pt x="439106" y="2663404"/>
                  <a:pt x="438571" y="2660416"/>
                </a:cubicBezTo>
                <a:cubicBezTo>
                  <a:pt x="438037" y="2657427"/>
                  <a:pt x="437234" y="2654417"/>
                  <a:pt x="436165" y="2651385"/>
                </a:cubicBezTo>
                <a:close/>
                <a:moveTo>
                  <a:pt x="283372" y="2637993"/>
                </a:moveTo>
                <a:cubicBezTo>
                  <a:pt x="284105" y="2640327"/>
                  <a:pt x="284750" y="2642970"/>
                  <a:pt x="285307" y="2645922"/>
                </a:cubicBezTo>
                <a:cubicBezTo>
                  <a:pt x="285864" y="2648874"/>
                  <a:pt x="286157" y="2651869"/>
                  <a:pt x="286186" y="2654909"/>
                </a:cubicBezTo>
                <a:cubicBezTo>
                  <a:pt x="286217" y="2666539"/>
                  <a:pt x="282815" y="2675877"/>
                  <a:pt x="275980" y="2682924"/>
                </a:cubicBezTo>
                <a:cubicBezTo>
                  <a:pt x="269146" y="2689972"/>
                  <a:pt x="258699" y="2693671"/>
                  <a:pt x="244639" y="2694024"/>
                </a:cubicBezTo>
                <a:lnTo>
                  <a:pt x="224897" y="2796905"/>
                </a:lnTo>
                <a:cubicBezTo>
                  <a:pt x="223141" y="2806418"/>
                  <a:pt x="221628" y="2815315"/>
                  <a:pt x="220358" y="2823594"/>
                </a:cubicBezTo>
                <a:cubicBezTo>
                  <a:pt x="219087" y="2831874"/>
                  <a:pt x="218015" y="2839538"/>
                  <a:pt x="217141" y="2846584"/>
                </a:cubicBezTo>
                <a:lnTo>
                  <a:pt x="190701" y="2846584"/>
                </a:lnTo>
                <a:lnTo>
                  <a:pt x="195284" y="2814557"/>
                </a:lnTo>
                <a:lnTo>
                  <a:pt x="194579" y="2814557"/>
                </a:lnTo>
                <a:cubicBezTo>
                  <a:pt x="186845" y="2825759"/>
                  <a:pt x="177724" y="2834515"/>
                  <a:pt x="167214" y="2840828"/>
                </a:cubicBezTo>
                <a:cubicBezTo>
                  <a:pt x="156704" y="2847140"/>
                  <a:pt x="145731" y="2850351"/>
                  <a:pt x="134296" y="2850461"/>
                </a:cubicBezTo>
                <a:cubicBezTo>
                  <a:pt x="122875" y="2850828"/>
                  <a:pt x="112692" y="2847455"/>
                  <a:pt x="103745" y="2840341"/>
                </a:cubicBezTo>
                <a:cubicBezTo>
                  <a:pt x="94798" y="2833227"/>
                  <a:pt x="90075" y="2820169"/>
                  <a:pt x="89577" y="2801165"/>
                </a:cubicBezTo>
                <a:cubicBezTo>
                  <a:pt x="89577" y="2797135"/>
                  <a:pt x="89841" y="2792773"/>
                  <a:pt x="90369" y="2788082"/>
                </a:cubicBezTo>
                <a:cubicBezTo>
                  <a:pt x="90897" y="2783390"/>
                  <a:pt x="91689" y="2778236"/>
                  <a:pt x="92745" y="2772619"/>
                </a:cubicBezTo>
                <a:lnTo>
                  <a:pt x="111043" y="2676055"/>
                </a:lnTo>
                <a:lnTo>
                  <a:pt x="140289" y="2676055"/>
                </a:lnTo>
                <a:lnTo>
                  <a:pt x="122310" y="2771209"/>
                </a:lnTo>
                <a:cubicBezTo>
                  <a:pt x="121252" y="2775952"/>
                  <a:pt x="120459" y="2780387"/>
                  <a:pt x="119930" y="2784513"/>
                </a:cubicBezTo>
                <a:cubicBezTo>
                  <a:pt x="119401" y="2788639"/>
                  <a:pt x="119137" y="2792546"/>
                  <a:pt x="119137" y="2796231"/>
                </a:cubicBezTo>
                <a:cubicBezTo>
                  <a:pt x="119027" y="2805174"/>
                  <a:pt x="121098" y="2812311"/>
                  <a:pt x="125350" y="2817641"/>
                </a:cubicBezTo>
                <a:cubicBezTo>
                  <a:pt x="129603" y="2822972"/>
                  <a:pt x="136697" y="2825703"/>
                  <a:pt x="146635" y="2825835"/>
                </a:cubicBezTo>
                <a:cubicBezTo>
                  <a:pt x="157754" y="2825593"/>
                  <a:pt x="168741" y="2819910"/>
                  <a:pt x="179596" y="2808787"/>
                </a:cubicBezTo>
                <a:cubicBezTo>
                  <a:pt x="190451" y="2797663"/>
                  <a:pt x="197913" y="2782553"/>
                  <a:pt x="201982" y="2763456"/>
                </a:cubicBezTo>
                <a:lnTo>
                  <a:pt x="218551" y="2676055"/>
                </a:lnTo>
                <a:lnTo>
                  <a:pt x="242523" y="2676055"/>
                </a:lnTo>
                <a:cubicBezTo>
                  <a:pt x="249728" y="2676032"/>
                  <a:pt x="255060" y="2674403"/>
                  <a:pt x="258519" y="2671165"/>
                </a:cubicBezTo>
                <a:cubicBezTo>
                  <a:pt x="261979" y="2667927"/>
                  <a:pt x="263697" y="2663213"/>
                  <a:pt x="263675" y="2657023"/>
                </a:cubicBezTo>
                <a:cubicBezTo>
                  <a:pt x="263653" y="2654366"/>
                  <a:pt x="263345" y="2651752"/>
                  <a:pt x="262750" y="2649182"/>
                </a:cubicBezTo>
                <a:cubicBezTo>
                  <a:pt x="262155" y="2646612"/>
                  <a:pt x="261406" y="2644175"/>
                  <a:pt x="260502" y="2641869"/>
                </a:cubicBezTo>
                <a:close/>
                <a:moveTo>
                  <a:pt x="11208534" y="2637956"/>
                </a:moveTo>
                <a:cubicBezTo>
                  <a:pt x="11209267" y="2640293"/>
                  <a:pt x="11209911" y="2642939"/>
                  <a:pt x="11210468" y="2645893"/>
                </a:cubicBezTo>
                <a:cubicBezTo>
                  <a:pt x="11211025" y="2648847"/>
                  <a:pt x="11211318" y="2651846"/>
                  <a:pt x="11211348" y="2654889"/>
                </a:cubicBezTo>
                <a:cubicBezTo>
                  <a:pt x="11211379" y="2666528"/>
                  <a:pt x="11207975" y="2675873"/>
                  <a:pt x="11201140" y="2682922"/>
                </a:cubicBezTo>
                <a:cubicBezTo>
                  <a:pt x="11194303" y="2689971"/>
                  <a:pt x="11183850" y="2693672"/>
                  <a:pt x="11169779" y="2694024"/>
                </a:cubicBezTo>
                <a:lnTo>
                  <a:pt x="11150045" y="2796905"/>
                </a:lnTo>
                <a:cubicBezTo>
                  <a:pt x="11146588" y="2815931"/>
                  <a:pt x="11144011" y="2832491"/>
                  <a:pt x="11142312" y="2846584"/>
                </a:cubicBezTo>
                <a:lnTo>
                  <a:pt x="11115874" y="2846584"/>
                </a:lnTo>
                <a:lnTo>
                  <a:pt x="11120457" y="2814557"/>
                </a:lnTo>
                <a:lnTo>
                  <a:pt x="11119752" y="2814557"/>
                </a:lnTo>
                <a:cubicBezTo>
                  <a:pt x="11112017" y="2825759"/>
                  <a:pt x="11102893" y="2834515"/>
                  <a:pt x="11092382" y="2840828"/>
                </a:cubicBezTo>
                <a:cubicBezTo>
                  <a:pt x="11081871" y="2847140"/>
                  <a:pt x="11070896" y="2850351"/>
                  <a:pt x="11059460" y="2850461"/>
                </a:cubicBezTo>
                <a:cubicBezTo>
                  <a:pt x="11048038" y="2850828"/>
                  <a:pt x="11037853" y="2847455"/>
                  <a:pt x="11028906" y="2840341"/>
                </a:cubicBezTo>
                <a:cubicBezTo>
                  <a:pt x="11019959" y="2833227"/>
                  <a:pt x="11015237" y="2820169"/>
                  <a:pt x="11014738" y="2801165"/>
                </a:cubicBezTo>
                <a:cubicBezTo>
                  <a:pt x="11014738" y="2797135"/>
                  <a:pt x="11015002" y="2792773"/>
                  <a:pt x="11015530" y="2788082"/>
                </a:cubicBezTo>
                <a:cubicBezTo>
                  <a:pt x="11016058" y="2783390"/>
                  <a:pt x="11016850" y="2778236"/>
                  <a:pt x="11017905" y="2772619"/>
                </a:cubicBezTo>
                <a:lnTo>
                  <a:pt x="11036204" y="2676055"/>
                </a:lnTo>
                <a:lnTo>
                  <a:pt x="11065454" y="2676055"/>
                </a:lnTo>
                <a:lnTo>
                  <a:pt x="11047471" y="2771209"/>
                </a:lnTo>
                <a:cubicBezTo>
                  <a:pt x="11046414" y="2775952"/>
                  <a:pt x="11045620" y="2780387"/>
                  <a:pt x="11045092" y="2784513"/>
                </a:cubicBezTo>
                <a:cubicBezTo>
                  <a:pt x="11044563" y="2788639"/>
                  <a:pt x="11044298" y="2792546"/>
                  <a:pt x="11044298" y="2796231"/>
                </a:cubicBezTo>
                <a:cubicBezTo>
                  <a:pt x="11044189" y="2805174"/>
                  <a:pt x="11046260" y="2812311"/>
                  <a:pt x="11050513" y="2817641"/>
                </a:cubicBezTo>
                <a:cubicBezTo>
                  <a:pt x="11054766" y="2822972"/>
                  <a:pt x="11061862" y="2825703"/>
                  <a:pt x="11071800" y="2825835"/>
                </a:cubicBezTo>
                <a:cubicBezTo>
                  <a:pt x="11082921" y="2825593"/>
                  <a:pt x="11093910" y="2819910"/>
                  <a:pt x="11104766" y="2808787"/>
                </a:cubicBezTo>
                <a:cubicBezTo>
                  <a:pt x="11115624" y="2797663"/>
                  <a:pt x="11123086" y="2782553"/>
                  <a:pt x="11127156" y="2763456"/>
                </a:cubicBezTo>
                <a:lnTo>
                  <a:pt x="11143718" y="2676055"/>
                </a:lnTo>
                <a:lnTo>
                  <a:pt x="11167661" y="2676055"/>
                </a:lnTo>
                <a:cubicBezTo>
                  <a:pt x="11174875" y="2676032"/>
                  <a:pt x="11180212" y="2674401"/>
                  <a:pt x="11183676" y="2671160"/>
                </a:cubicBezTo>
                <a:cubicBezTo>
                  <a:pt x="11187138" y="2667919"/>
                  <a:pt x="11188859" y="2663201"/>
                  <a:pt x="11188837" y="2657005"/>
                </a:cubicBezTo>
                <a:cubicBezTo>
                  <a:pt x="11188815" y="2654345"/>
                  <a:pt x="11188505" y="2651728"/>
                  <a:pt x="11187910" y="2649156"/>
                </a:cubicBezTo>
                <a:cubicBezTo>
                  <a:pt x="11187315" y="2646584"/>
                  <a:pt x="11186565" y="2644144"/>
                  <a:pt x="11185660" y="2641836"/>
                </a:cubicBezTo>
                <a:close/>
                <a:moveTo>
                  <a:pt x="5625240" y="2630239"/>
                </a:moveTo>
                <a:lnTo>
                  <a:pt x="5616430" y="2676055"/>
                </a:lnTo>
                <a:lnTo>
                  <a:pt x="5657311" y="2676055"/>
                </a:lnTo>
                <a:lnTo>
                  <a:pt x="5652730" y="2698918"/>
                </a:lnTo>
                <a:lnTo>
                  <a:pt x="5611848" y="2698918"/>
                </a:lnTo>
                <a:lnTo>
                  <a:pt x="5595989" y="2781767"/>
                </a:lnTo>
                <a:cubicBezTo>
                  <a:pt x="5595087" y="2786504"/>
                  <a:pt x="5594337" y="2791131"/>
                  <a:pt x="5593743" y="2795648"/>
                </a:cubicBezTo>
                <a:cubicBezTo>
                  <a:pt x="5593149" y="2800165"/>
                  <a:pt x="5592839" y="2804704"/>
                  <a:pt x="5592817" y="2809266"/>
                </a:cubicBezTo>
                <a:cubicBezTo>
                  <a:pt x="5592788" y="2814414"/>
                  <a:pt x="5594080" y="2818395"/>
                  <a:pt x="5596694" y="2821208"/>
                </a:cubicBezTo>
                <a:cubicBezTo>
                  <a:pt x="5599308" y="2824021"/>
                  <a:pt x="5603419" y="2825446"/>
                  <a:pt x="5609029" y="2825483"/>
                </a:cubicBezTo>
                <a:cubicBezTo>
                  <a:pt x="5611518" y="2825483"/>
                  <a:pt x="5613941" y="2825395"/>
                  <a:pt x="5616298" y="2825218"/>
                </a:cubicBezTo>
                <a:cubicBezTo>
                  <a:pt x="5618654" y="2825042"/>
                  <a:pt x="5620813" y="2824778"/>
                  <a:pt x="5622773" y="2824425"/>
                </a:cubicBezTo>
                <a:lnTo>
                  <a:pt x="5621364" y="2847295"/>
                </a:lnTo>
                <a:cubicBezTo>
                  <a:pt x="5618640" y="2848350"/>
                  <a:pt x="5615277" y="2849142"/>
                  <a:pt x="5611275" y="2849669"/>
                </a:cubicBezTo>
                <a:cubicBezTo>
                  <a:pt x="5607274" y="2850197"/>
                  <a:pt x="5603119" y="2850461"/>
                  <a:pt x="5598809" y="2850461"/>
                </a:cubicBezTo>
                <a:cubicBezTo>
                  <a:pt x="5585916" y="2850161"/>
                  <a:pt x="5576676" y="2846803"/>
                  <a:pt x="5571088" y="2840388"/>
                </a:cubicBezTo>
                <a:cubicBezTo>
                  <a:pt x="5565501" y="2833973"/>
                  <a:pt x="5562773" y="2826302"/>
                  <a:pt x="5562905" y="2817374"/>
                </a:cubicBezTo>
                <a:cubicBezTo>
                  <a:pt x="5562898" y="2812490"/>
                  <a:pt x="5563177" y="2807451"/>
                  <a:pt x="5563741" y="2802258"/>
                </a:cubicBezTo>
                <a:cubicBezTo>
                  <a:pt x="5564305" y="2797066"/>
                  <a:pt x="5565201" y="2791410"/>
                  <a:pt x="5566425" y="2785292"/>
                </a:cubicBezTo>
                <a:lnTo>
                  <a:pt x="5583316" y="2698918"/>
                </a:lnTo>
                <a:lnTo>
                  <a:pt x="5558676" y="2698918"/>
                </a:lnTo>
                <a:lnTo>
                  <a:pt x="5563257" y="2676055"/>
                </a:lnTo>
                <a:lnTo>
                  <a:pt x="5587539" y="2676055"/>
                </a:lnTo>
                <a:lnTo>
                  <a:pt x="5594932" y="2637640"/>
                </a:lnTo>
                <a:close/>
                <a:moveTo>
                  <a:pt x="1396153" y="2630239"/>
                </a:moveTo>
                <a:lnTo>
                  <a:pt x="1387342" y="2676055"/>
                </a:lnTo>
                <a:lnTo>
                  <a:pt x="1428223" y="2676055"/>
                </a:lnTo>
                <a:lnTo>
                  <a:pt x="1423642" y="2698918"/>
                </a:lnTo>
                <a:lnTo>
                  <a:pt x="1382761" y="2698918"/>
                </a:lnTo>
                <a:lnTo>
                  <a:pt x="1366901" y="2781767"/>
                </a:lnTo>
                <a:cubicBezTo>
                  <a:pt x="1365998" y="2786504"/>
                  <a:pt x="1365249" y="2791131"/>
                  <a:pt x="1364654" y="2795648"/>
                </a:cubicBezTo>
                <a:cubicBezTo>
                  <a:pt x="1364060" y="2800165"/>
                  <a:pt x="1363752" y="2804704"/>
                  <a:pt x="1363729" y="2809266"/>
                </a:cubicBezTo>
                <a:cubicBezTo>
                  <a:pt x="1363700" y="2814414"/>
                  <a:pt x="1364992" y="2818395"/>
                  <a:pt x="1367606" y="2821208"/>
                </a:cubicBezTo>
                <a:cubicBezTo>
                  <a:pt x="1370220" y="2824021"/>
                  <a:pt x="1374331" y="2825446"/>
                  <a:pt x="1379941" y="2825483"/>
                </a:cubicBezTo>
                <a:cubicBezTo>
                  <a:pt x="1382430" y="2825483"/>
                  <a:pt x="1384853" y="2825395"/>
                  <a:pt x="1387210" y="2825218"/>
                </a:cubicBezTo>
                <a:cubicBezTo>
                  <a:pt x="1389567" y="2825042"/>
                  <a:pt x="1391726" y="2824778"/>
                  <a:pt x="1393686" y="2824425"/>
                </a:cubicBezTo>
                <a:lnTo>
                  <a:pt x="1392276" y="2847295"/>
                </a:lnTo>
                <a:cubicBezTo>
                  <a:pt x="1389552" y="2848350"/>
                  <a:pt x="1386190" y="2849142"/>
                  <a:pt x="1382188" y="2849669"/>
                </a:cubicBezTo>
                <a:cubicBezTo>
                  <a:pt x="1378187" y="2850197"/>
                  <a:pt x="1374031" y="2850461"/>
                  <a:pt x="1369721" y="2850461"/>
                </a:cubicBezTo>
                <a:cubicBezTo>
                  <a:pt x="1356828" y="2850161"/>
                  <a:pt x="1347588" y="2846803"/>
                  <a:pt x="1342000" y="2840388"/>
                </a:cubicBezTo>
                <a:cubicBezTo>
                  <a:pt x="1336413" y="2833973"/>
                  <a:pt x="1333685" y="2826302"/>
                  <a:pt x="1333818" y="2817374"/>
                </a:cubicBezTo>
                <a:cubicBezTo>
                  <a:pt x="1333810" y="2812490"/>
                  <a:pt x="1334088" y="2807451"/>
                  <a:pt x="1334653" y="2802258"/>
                </a:cubicBezTo>
                <a:cubicBezTo>
                  <a:pt x="1335218" y="2797066"/>
                  <a:pt x="1336112" y="2791410"/>
                  <a:pt x="1337337" y="2785292"/>
                </a:cubicBezTo>
                <a:lnTo>
                  <a:pt x="1354228" y="2698918"/>
                </a:lnTo>
                <a:lnTo>
                  <a:pt x="1329589" y="2698918"/>
                </a:lnTo>
                <a:lnTo>
                  <a:pt x="1334169" y="2676055"/>
                </a:lnTo>
                <a:lnTo>
                  <a:pt x="1358451" y="2676055"/>
                </a:lnTo>
                <a:lnTo>
                  <a:pt x="1365844" y="2637640"/>
                </a:lnTo>
                <a:close/>
                <a:moveTo>
                  <a:pt x="11140555" y="2610151"/>
                </a:moveTo>
                <a:lnTo>
                  <a:pt x="11157075" y="2610151"/>
                </a:lnTo>
                <a:cubicBezTo>
                  <a:pt x="11155749" y="2621111"/>
                  <a:pt x="11152951" y="2629472"/>
                  <a:pt x="11148679" y="2635233"/>
                </a:cubicBezTo>
                <a:cubicBezTo>
                  <a:pt x="11144406" y="2640994"/>
                  <a:pt x="11138173" y="2643897"/>
                  <a:pt x="11129976" y="2643940"/>
                </a:cubicBezTo>
                <a:cubicBezTo>
                  <a:pt x="11125915" y="2643889"/>
                  <a:pt x="11122139" y="2643200"/>
                  <a:pt x="11118650" y="2641873"/>
                </a:cubicBezTo>
                <a:cubicBezTo>
                  <a:pt x="11115161" y="2640546"/>
                  <a:pt x="11112002" y="2638888"/>
                  <a:pt x="11109174" y="2636898"/>
                </a:cubicBezTo>
                <a:cubicBezTo>
                  <a:pt x="11106728" y="2635244"/>
                  <a:pt x="11104304" y="2633789"/>
                  <a:pt x="11101903" y="2632532"/>
                </a:cubicBezTo>
                <a:cubicBezTo>
                  <a:pt x="11099500" y="2631275"/>
                  <a:pt x="11096988" y="2630614"/>
                  <a:pt x="11094366" y="2630548"/>
                </a:cubicBezTo>
                <a:cubicBezTo>
                  <a:pt x="11091251" y="2630614"/>
                  <a:pt x="11088930" y="2632069"/>
                  <a:pt x="11087402" y="2634913"/>
                </a:cubicBezTo>
                <a:cubicBezTo>
                  <a:pt x="11085875" y="2637757"/>
                  <a:pt x="11084787" y="2641594"/>
                  <a:pt x="11084141" y="2646422"/>
                </a:cubicBezTo>
                <a:lnTo>
                  <a:pt x="11067216" y="2646422"/>
                </a:lnTo>
                <a:cubicBezTo>
                  <a:pt x="11068480" y="2636010"/>
                  <a:pt x="11071418" y="2627585"/>
                  <a:pt x="11076031" y="2621148"/>
                </a:cubicBezTo>
                <a:cubicBezTo>
                  <a:pt x="11080645" y="2614711"/>
                  <a:pt x="11086756" y="2611398"/>
                  <a:pt x="11094366" y="2611208"/>
                </a:cubicBezTo>
                <a:cubicBezTo>
                  <a:pt x="11098810" y="2611267"/>
                  <a:pt x="11102614" y="2612029"/>
                  <a:pt x="11105780" y="2613496"/>
                </a:cubicBezTo>
                <a:cubicBezTo>
                  <a:pt x="11108946" y="2614963"/>
                  <a:pt x="11112311" y="2616785"/>
                  <a:pt x="11115874" y="2618961"/>
                </a:cubicBezTo>
                <a:cubicBezTo>
                  <a:pt x="11118334" y="2620599"/>
                  <a:pt x="11120728" y="2621994"/>
                  <a:pt x="11123057" y="2623147"/>
                </a:cubicBezTo>
                <a:cubicBezTo>
                  <a:pt x="11125386" y="2624299"/>
                  <a:pt x="11127693" y="2624902"/>
                  <a:pt x="11129976" y="2624953"/>
                </a:cubicBezTo>
                <a:cubicBezTo>
                  <a:pt x="11132908" y="2625063"/>
                  <a:pt x="11135155" y="2624050"/>
                  <a:pt x="11136720" y="2621913"/>
                </a:cubicBezTo>
                <a:cubicBezTo>
                  <a:pt x="11138284" y="2619777"/>
                  <a:pt x="11139563" y="2615856"/>
                  <a:pt x="11140555" y="2610151"/>
                </a:cubicBezTo>
                <a:close/>
                <a:moveTo>
                  <a:pt x="1200344" y="2610151"/>
                </a:moveTo>
                <a:lnTo>
                  <a:pt x="1216511" y="2610151"/>
                </a:lnTo>
                <a:cubicBezTo>
                  <a:pt x="1215179" y="2621111"/>
                  <a:pt x="1212396" y="2629472"/>
                  <a:pt x="1208160" y="2635233"/>
                </a:cubicBezTo>
                <a:cubicBezTo>
                  <a:pt x="1203924" y="2640994"/>
                  <a:pt x="1197793" y="2643897"/>
                  <a:pt x="1189766" y="2643940"/>
                </a:cubicBezTo>
                <a:cubicBezTo>
                  <a:pt x="1185535" y="2643889"/>
                  <a:pt x="1181657" y="2643200"/>
                  <a:pt x="1178131" y="2641873"/>
                </a:cubicBezTo>
                <a:cubicBezTo>
                  <a:pt x="1174606" y="2640546"/>
                  <a:pt x="1171432" y="2638888"/>
                  <a:pt x="1168612" y="2636898"/>
                </a:cubicBezTo>
                <a:cubicBezTo>
                  <a:pt x="1166313" y="2635244"/>
                  <a:pt x="1163947" y="2633789"/>
                  <a:pt x="1161516" y="2632532"/>
                </a:cubicBezTo>
                <a:cubicBezTo>
                  <a:pt x="1159084" y="2631275"/>
                  <a:pt x="1156631" y="2630614"/>
                  <a:pt x="1154156" y="2630548"/>
                </a:cubicBezTo>
                <a:cubicBezTo>
                  <a:pt x="1151049" y="2630614"/>
                  <a:pt x="1148713" y="2632069"/>
                  <a:pt x="1147148" y="2634913"/>
                </a:cubicBezTo>
                <a:cubicBezTo>
                  <a:pt x="1145583" y="2637757"/>
                  <a:pt x="1144394" y="2641594"/>
                  <a:pt x="1143578" y="2646422"/>
                </a:cubicBezTo>
                <a:lnTo>
                  <a:pt x="1126654" y="2646422"/>
                </a:lnTo>
                <a:cubicBezTo>
                  <a:pt x="1127918" y="2636010"/>
                  <a:pt x="1130856" y="2627585"/>
                  <a:pt x="1135469" y="2621148"/>
                </a:cubicBezTo>
                <a:cubicBezTo>
                  <a:pt x="1140082" y="2614711"/>
                  <a:pt x="1146193" y="2611398"/>
                  <a:pt x="1153803" y="2611208"/>
                </a:cubicBezTo>
                <a:cubicBezTo>
                  <a:pt x="1158247" y="2611267"/>
                  <a:pt x="1162052" y="2612029"/>
                  <a:pt x="1165218" y="2613496"/>
                </a:cubicBezTo>
                <a:cubicBezTo>
                  <a:pt x="1168384" y="2614963"/>
                  <a:pt x="1171748" y="2616785"/>
                  <a:pt x="1175311" y="2618961"/>
                </a:cubicBezTo>
                <a:cubicBezTo>
                  <a:pt x="1177940" y="2620599"/>
                  <a:pt x="1180438" y="2621994"/>
                  <a:pt x="1182803" y="2623147"/>
                </a:cubicBezTo>
                <a:cubicBezTo>
                  <a:pt x="1185168" y="2624299"/>
                  <a:pt x="1187490" y="2624902"/>
                  <a:pt x="1189766" y="2624953"/>
                </a:cubicBezTo>
                <a:cubicBezTo>
                  <a:pt x="1192521" y="2625063"/>
                  <a:pt x="1194680" y="2624050"/>
                  <a:pt x="1196245" y="2621913"/>
                </a:cubicBezTo>
                <a:cubicBezTo>
                  <a:pt x="1197809" y="2619777"/>
                  <a:pt x="1199176" y="2615856"/>
                  <a:pt x="1200344" y="2610151"/>
                </a:cubicBezTo>
                <a:close/>
                <a:moveTo>
                  <a:pt x="3756636" y="2609094"/>
                </a:moveTo>
                <a:lnTo>
                  <a:pt x="3785877" y="2609094"/>
                </a:lnTo>
                <a:lnTo>
                  <a:pt x="3745362" y="2821253"/>
                </a:lnTo>
                <a:lnTo>
                  <a:pt x="3841189" y="2821253"/>
                </a:lnTo>
                <a:lnTo>
                  <a:pt x="3836257" y="2846584"/>
                </a:lnTo>
                <a:lnTo>
                  <a:pt x="3711540" y="2846584"/>
                </a:lnTo>
                <a:close/>
                <a:moveTo>
                  <a:pt x="10987855" y="2608741"/>
                </a:moveTo>
                <a:cubicBezTo>
                  <a:pt x="10993193" y="2608844"/>
                  <a:pt x="10997388" y="2610575"/>
                  <a:pt x="11000439" y="2613934"/>
                </a:cubicBezTo>
                <a:cubicBezTo>
                  <a:pt x="11003490" y="2617292"/>
                  <a:pt x="11005045" y="2621663"/>
                  <a:pt x="11005103" y="2627046"/>
                </a:cubicBezTo>
                <a:cubicBezTo>
                  <a:pt x="11004832" y="2632950"/>
                  <a:pt x="11002910" y="2637687"/>
                  <a:pt x="10999339" y="2641259"/>
                </a:cubicBezTo>
                <a:cubicBezTo>
                  <a:pt x="10995767" y="2644830"/>
                  <a:pt x="10991119" y="2646664"/>
                  <a:pt x="10985391" y="2646759"/>
                </a:cubicBezTo>
                <a:cubicBezTo>
                  <a:pt x="10980221" y="2646657"/>
                  <a:pt x="10976129" y="2644926"/>
                  <a:pt x="10973115" y="2641567"/>
                </a:cubicBezTo>
                <a:cubicBezTo>
                  <a:pt x="10970101" y="2638208"/>
                  <a:pt x="10968561" y="2633837"/>
                  <a:pt x="10968494" y="2628454"/>
                </a:cubicBezTo>
                <a:cubicBezTo>
                  <a:pt x="10968641" y="2622705"/>
                  <a:pt x="10970548" y="2618011"/>
                  <a:pt x="10974215" y="2614374"/>
                </a:cubicBezTo>
                <a:cubicBezTo>
                  <a:pt x="10977881" y="2610736"/>
                  <a:pt x="10982429" y="2608859"/>
                  <a:pt x="10987855" y="2608741"/>
                </a:cubicBezTo>
                <a:close/>
                <a:moveTo>
                  <a:pt x="10319056" y="2604865"/>
                </a:moveTo>
                <a:lnTo>
                  <a:pt x="10352161" y="2604865"/>
                </a:lnTo>
                <a:lnTo>
                  <a:pt x="10375405" y="2655217"/>
                </a:lnTo>
                <a:lnTo>
                  <a:pt x="10354626" y="2655217"/>
                </a:lnTo>
                <a:close/>
                <a:moveTo>
                  <a:pt x="9555149" y="2604865"/>
                </a:moveTo>
                <a:lnTo>
                  <a:pt x="9590374" y="2604865"/>
                </a:lnTo>
                <a:lnTo>
                  <a:pt x="9543537" y="2655217"/>
                </a:lnTo>
                <a:lnTo>
                  <a:pt x="9520628" y="2655217"/>
                </a:lnTo>
                <a:close/>
                <a:moveTo>
                  <a:pt x="8485942" y="2604865"/>
                </a:moveTo>
                <a:lnTo>
                  <a:pt x="8519088" y="2604865"/>
                </a:lnTo>
                <a:lnTo>
                  <a:pt x="8542332" y="2655217"/>
                </a:lnTo>
                <a:lnTo>
                  <a:pt x="8521203" y="2655217"/>
                </a:lnTo>
                <a:close/>
                <a:moveTo>
                  <a:pt x="7895392" y="2604865"/>
                </a:moveTo>
                <a:lnTo>
                  <a:pt x="7928538" y="2604865"/>
                </a:lnTo>
                <a:lnTo>
                  <a:pt x="7951782" y="2655217"/>
                </a:lnTo>
                <a:lnTo>
                  <a:pt x="7930653" y="2655217"/>
                </a:lnTo>
                <a:close/>
                <a:moveTo>
                  <a:pt x="7301319" y="2604865"/>
                </a:moveTo>
                <a:lnTo>
                  <a:pt x="7334464" y="2604865"/>
                </a:lnTo>
                <a:lnTo>
                  <a:pt x="7357737" y="2655217"/>
                </a:lnTo>
                <a:lnTo>
                  <a:pt x="7336580" y="2655217"/>
                </a:lnTo>
                <a:close/>
                <a:moveTo>
                  <a:pt x="6385231" y="2604865"/>
                </a:moveTo>
                <a:lnTo>
                  <a:pt x="6418336" y="2604865"/>
                </a:lnTo>
                <a:lnTo>
                  <a:pt x="6441580" y="2655217"/>
                </a:lnTo>
                <a:lnTo>
                  <a:pt x="6420801" y="2655217"/>
                </a:lnTo>
                <a:close/>
                <a:moveTo>
                  <a:pt x="4684052" y="2604865"/>
                </a:moveTo>
                <a:lnTo>
                  <a:pt x="4719279" y="2604865"/>
                </a:lnTo>
                <a:lnTo>
                  <a:pt x="4672427" y="2655217"/>
                </a:lnTo>
                <a:lnTo>
                  <a:pt x="4649530" y="2655217"/>
                </a:lnTo>
                <a:close/>
                <a:moveTo>
                  <a:pt x="3292697" y="2604865"/>
                </a:moveTo>
                <a:lnTo>
                  <a:pt x="3313824" y="2604865"/>
                </a:lnTo>
                <a:lnTo>
                  <a:pt x="3338120" y="2655217"/>
                </a:lnTo>
                <a:lnTo>
                  <a:pt x="3316287" y="2655217"/>
                </a:lnTo>
                <a:lnTo>
                  <a:pt x="3301158" y="2622822"/>
                </a:lnTo>
                <a:lnTo>
                  <a:pt x="3300454" y="2622822"/>
                </a:lnTo>
                <a:lnTo>
                  <a:pt x="3275772" y="2655217"/>
                </a:lnTo>
                <a:lnTo>
                  <a:pt x="3252147" y="2655217"/>
                </a:lnTo>
                <a:close/>
                <a:moveTo>
                  <a:pt x="2664045" y="2604865"/>
                </a:moveTo>
                <a:lnTo>
                  <a:pt x="2685172" y="2604865"/>
                </a:lnTo>
                <a:lnTo>
                  <a:pt x="2709468" y="2655217"/>
                </a:lnTo>
                <a:lnTo>
                  <a:pt x="2687635" y="2655217"/>
                </a:lnTo>
                <a:lnTo>
                  <a:pt x="2672506" y="2622822"/>
                </a:lnTo>
                <a:lnTo>
                  <a:pt x="2671802" y="2622822"/>
                </a:lnTo>
                <a:lnTo>
                  <a:pt x="2647119" y="2655217"/>
                </a:lnTo>
                <a:lnTo>
                  <a:pt x="2623495" y="2655217"/>
                </a:lnTo>
                <a:close/>
                <a:moveTo>
                  <a:pt x="5941346" y="2602398"/>
                </a:moveTo>
                <a:lnTo>
                  <a:pt x="5963914" y="2602398"/>
                </a:lnTo>
                <a:lnTo>
                  <a:pt x="5986095" y="2652750"/>
                </a:lnTo>
                <a:lnTo>
                  <a:pt x="5963914" y="2652750"/>
                </a:lnTo>
                <a:lnTo>
                  <a:pt x="5950867" y="2619651"/>
                </a:lnTo>
                <a:lnTo>
                  <a:pt x="5949809" y="2619651"/>
                </a:lnTo>
                <a:lnTo>
                  <a:pt x="5927594" y="2652750"/>
                </a:lnTo>
                <a:lnTo>
                  <a:pt x="5903969" y="2652750"/>
                </a:lnTo>
                <a:close/>
                <a:moveTo>
                  <a:pt x="3967196" y="2602398"/>
                </a:moveTo>
                <a:lnTo>
                  <a:pt x="3989734" y="2602398"/>
                </a:lnTo>
                <a:lnTo>
                  <a:pt x="4011915" y="2652778"/>
                </a:lnTo>
                <a:lnTo>
                  <a:pt x="3989734" y="2652778"/>
                </a:lnTo>
                <a:lnTo>
                  <a:pt x="3976715" y="2619624"/>
                </a:lnTo>
                <a:lnTo>
                  <a:pt x="3975658" y="2619624"/>
                </a:lnTo>
                <a:lnTo>
                  <a:pt x="3953444" y="2652778"/>
                </a:lnTo>
                <a:lnTo>
                  <a:pt x="3929467" y="2652778"/>
                </a:lnTo>
                <a:close/>
                <a:moveTo>
                  <a:pt x="10158860" y="2596406"/>
                </a:moveTo>
                <a:lnTo>
                  <a:pt x="10188112" y="2596406"/>
                </a:lnTo>
                <a:lnTo>
                  <a:pt x="10166966" y="2706319"/>
                </a:lnTo>
                <a:lnTo>
                  <a:pt x="10167671" y="2706319"/>
                </a:lnTo>
                <a:cubicBezTo>
                  <a:pt x="10174925" y="2695808"/>
                  <a:pt x="10183677" y="2687521"/>
                  <a:pt x="10193927" y="2681459"/>
                </a:cubicBezTo>
                <a:cubicBezTo>
                  <a:pt x="10204176" y="2675396"/>
                  <a:pt x="10215747" y="2672302"/>
                  <a:pt x="10228641" y="2672178"/>
                </a:cubicBezTo>
                <a:cubicBezTo>
                  <a:pt x="10238876" y="2671972"/>
                  <a:pt x="10248340" y="2675374"/>
                  <a:pt x="10257029" y="2682384"/>
                </a:cubicBezTo>
                <a:cubicBezTo>
                  <a:pt x="10265719" y="2689395"/>
                  <a:pt x="10270338" y="2701250"/>
                  <a:pt x="10270887" y="2717949"/>
                </a:cubicBezTo>
                <a:cubicBezTo>
                  <a:pt x="10270880" y="2722611"/>
                  <a:pt x="10270631" y="2727472"/>
                  <a:pt x="10270139" y="2732530"/>
                </a:cubicBezTo>
                <a:cubicBezTo>
                  <a:pt x="10269649" y="2737589"/>
                  <a:pt x="10268959" y="2742362"/>
                  <a:pt x="10268072" y="2746848"/>
                </a:cubicBezTo>
                <a:lnTo>
                  <a:pt x="10249070" y="2846584"/>
                </a:lnTo>
                <a:lnTo>
                  <a:pt x="10219830" y="2846584"/>
                </a:lnTo>
                <a:lnTo>
                  <a:pt x="10238861" y="2748258"/>
                </a:lnTo>
                <a:cubicBezTo>
                  <a:pt x="10239411" y="2745093"/>
                  <a:pt x="10239896" y="2741554"/>
                  <a:pt x="10240315" y="2737641"/>
                </a:cubicBezTo>
                <a:cubicBezTo>
                  <a:pt x="10240733" y="2733727"/>
                  <a:pt x="10240953" y="2729395"/>
                  <a:pt x="10240975" y="2724645"/>
                </a:cubicBezTo>
                <a:cubicBezTo>
                  <a:pt x="10241063" y="2716532"/>
                  <a:pt x="10239037" y="2709850"/>
                  <a:pt x="10234896" y="2704601"/>
                </a:cubicBezTo>
                <a:cubicBezTo>
                  <a:pt x="10230755" y="2699351"/>
                  <a:pt x="10223971" y="2696635"/>
                  <a:pt x="10214544" y="2696451"/>
                </a:cubicBezTo>
                <a:cubicBezTo>
                  <a:pt x="10202694" y="2696752"/>
                  <a:pt x="10191063" y="2702758"/>
                  <a:pt x="10179653" y="2714469"/>
                </a:cubicBezTo>
                <a:cubicBezTo>
                  <a:pt x="10168243" y="2726180"/>
                  <a:pt x="10160490" y="2741789"/>
                  <a:pt x="10156393" y="2761297"/>
                </a:cubicBezTo>
                <a:lnTo>
                  <a:pt x="10140535" y="2846584"/>
                </a:lnTo>
                <a:lnTo>
                  <a:pt x="10111283" y="2846584"/>
                </a:lnTo>
                <a:close/>
                <a:moveTo>
                  <a:pt x="9273035" y="2596406"/>
                </a:moveTo>
                <a:lnTo>
                  <a:pt x="9302286" y="2596406"/>
                </a:lnTo>
                <a:lnTo>
                  <a:pt x="9281141" y="2706319"/>
                </a:lnTo>
                <a:lnTo>
                  <a:pt x="9281846" y="2706319"/>
                </a:lnTo>
                <a:cubicBezTo>
                  <a:pt x="9289100" y="2695808"/>
                  <a:pt x="9297852" y="2687521"/>
                  <a:pt x="9308102" y="2681459"/>
                </a:cubicBezTo>
                <a:cubicBezTo>
                  <a:pt x="9318351" y="2675396"/>
                  <a:pt x="9329922" y="2672302"/>
                  <a:pt x="9342815" y="2672178"/>
                </a:cubicBezTo>
                <a:cubicBezTo>
                  <a:pt x="9353051" y="2671972"/>
                  <a:pt x="9362514" y="2675374"/>
                  <a:pt x="9371204" y="2682384"/>
                </a:cubicBezTo>
                <a:cubicBezTo>
                  <a:pt x="9379893" y="2689395"/>
                  <a:pt x="9384513" y="2701250"/>
                  <a:pt x="9385063" y="2717949"/>
                </a:cubicBezTo>
                <a:cubicBezTo>
                  <a:pt x="9385055" y="2722611"/>
                  <a:pt x="9384806" y="2727472"/>
                  <a:pt x="9384314" y="2732531"/>
                </a:cubicBezTo>
                <a:cubicBezTo>
                  <a:pt x="9383824" y="2737589"/>
                  <a:pt x="9383134" y="2742362"/>
                  <a:pt x="9382247" y="2746848"/>
                </a:cubicBezTo>
                <a:lnTo>
                  <a:pt x="9363244" y="2846584"/>
                </a:lnTo>
                <a:lnTo>
                  <a:pt x="9334005" y="2846584"/>
                </a:lnTo>
                <a:lnTo>
                  <a:pt x="9353036" y="2748258"/>
                </a:lnTo>
                <a:cubicBezTo>
                  <a:pt x="9353587" y="2745093"/>
                  <a:pt x="9354071" y="2741554"/>
                  <a:pt x="9354490" y="2737641"/>
                </a:cubicBezTo>
                <a:cubicBezTo>
                  <a:pt x="9354908" y="2733727"/>
                  <a:pt x="9355128" y="2729395"/>
                  <a:pt x="9355151" y="2724645"/>
                </a:cubicBezTo>
                <a:cubicBezTo>
                  <a:pt x="9355238" y="2716532"/>
                  <a:pt x="9353212" y="2709851"/>
                  <a:pt x="9349071" y="2704601"/>
                </a:cubicBezTo>
                <a:cubicBezTo>
                  <a:pt x="9344930" y="2699351"/>
                  <a:pt x="9338146" y="2696635"/>
                  <a:pt x="9328718" y="2696451"/>
                </a:cubicBezTo>
                <a:cubicBezTo>
                  <a:pt x="9316868" y="2696752"/>
                  <a:pt x="9305238" y="2702758"/>
                  <a:pt x="9293828" y="2714469"/>
                </a:cubicBezTo>
                <a:cubicBezTo>
                  <a:pt x="9282418" y="2726180"/>
                  <a:pt x="9274665" y="2741789"/>
                  <a:pt x="9270568" y="2761297"/>
                </a:cubicBezTo>
                <a:lnTo>
                  <a:pt x="9254709" y="2846584"/>
                </a:lnTo>
                <a:lnTo>
                  <a:pt x="9225458" y="2846584"/>
                </a:lnTo>
                <a:close/>
                <a:moveTo>
                  <a:pt x="7101335" y="2596406"/>
                </a:moveTo>
                <a:lnTo>
                  <a:pt x="7130587" y="2596406"/>
                </a:lnTo>
                <a:lnTo>
                  <a:pt x="7109441" y="2706319"/>
                </a:lnTo>
                <a:lnTo>
                  <a:pt x="7110146" y="2706319"/>
                </a:lnTo>
                <a:cubicBezTo>
                  <a:pt x="7117400" y="2695808"/>
                  <a:pt x="7126152" y="2687521"/>
                  <a:pt x="7136402" y="2681459"/>
                </a:cubicBezTo>
                <a:cubicBezTo>
                  <a:pt x="7146651" y="2675396"/>
                  <a:pt x="7158223" y="2672302"/>
                  <a:pt x="7171115" y="2672178"/>
                </a:cubicBezTo>
                <a:cubicBezTo>
                  <a:pt x="7181351" y="2671972"/>
                  <a:pt x="7190814" y="2675374"/>
                  <a:pt x="7199504" y="2682384"/>
                </a:cubicBezTo>
                <a:cubicBezTo>
                  <a:pt x="7208193" y="2689395"/>
                  <a:pt x="7212813" y="2701250"/>
                  <a:pt x="7213363" y="2717949"/>
                </a:cubicBezTo>
                <a:cubicBezTo>
                  <a:pt x="7213355" y="2722611"/>
                  <a:pt x="7213106" y="2727472"/>
                  <a:pt x="7212615" y="2732530"/>
                </a:cubicBezTo>
                <a:cubicBezTo>
                  <a:pt x="7212124" y="2737589"/>
                  <a:pt x="7211435" y="2742362"/>
                  <a:pt x="7210547" y="2746848"/>
                </a:cubicBezTo>
                <a:lnTo>
                  <a:pt x="7191544" y="2846584"/>
                </a:lnTo>
                <a:lnTo>
                  <a:pt x="7162305" y="2846584"/>
                </a:lnTo>
                <a:lnTo>
                  <a:pt x="7181336" y="2748258"/>
                </a:lnTo>
                <a:cubicBezTo>
                  <a:pt x="7181887" y="2745093"/>
                  <a:pt x="7182371" y="2741554"/>
                  <a:pt x="7182790" y="2737641"/>
                </a:cubicBezTo>
                <a:cubicBezTo>
                  <a:pt x="7183208" y="2733727"/>
                  <a:pt x="7183429" y="2729395"/>
                  <a:pt x="7183451" y="2724645"/>
                </a:cubicBezTo>
                <a:cubicBezTo>
                  <a:pt x="7183539" y="2716532"/>
                  <a:pt x="7181513" y="2709851"/>
                  <a:pt x="7177371" y="2704601"/>
                </a:cubicBezTo>
                <a:cubicBezTo>
                  <a:pt x="7173230" y="2699351"/>
                  <a:pt x="7166446" y="2696635"/>
                  <a:pt x="7157019" y="2696451"/>
                </a:cubicBezTo>
                <a:cubicBezTo>
                  <a:pt x="7145168" y="2696752"/>
                  <a:pt x="7133538" y="2702758"/>
                  <a:pt x="7122128" y="2714469"/>
                </a:cubicBezTo>
                <a:cubicBezTo>
                  <a:pt x="7110719" y="2726180"/>
                  <a:pt x="7102966" y="2741789"/>
                  <a:pt x="7098869" y="2761297"/>
                </a:cubicBezTo>
                <a:lnTo>
                  <a:pt x="7083009" y="2846584"/>
                </a:lnTo>
                <a:lnTo>
                  <a:pt x="7053758" y="2846584"/>
                </a:lnTo>
                <a:close/>
                <a:moveTo>
                  <a:pt x="6691760" y="2596406"/>
                </a:moveTo>
                <a:lnTo>
                  <a:pt x="6721012" y="2596406"/>
                </a:lnTo>
                <a:lnTo>
                  <a:pt x="6699866" y="2706319"/>
                </a:lnTo>
                <a:lnTo>
                  <a:pt x="6700571" y="2706319"/>
                </a:lnTo>
                <a:cubicBezTo>
                  <a:pt x="6707825" y="2695808"/>
                  <a:pt x="6716577" y="2687521"/>
                  <a:pt x="6726827" y="2681459"/>
                </a:cubicBezTo>
                <a:cubicBezTo>
                  <a:pt x="6737077" y="2675396"/>
                  <a:pt x="6748648" y="2672302"/>
                  <a:pt x="6761540" y="2672178"/>
                </a:cubicBezTo>
                <a:cubicBezTo>
                  <a:pt x="6771776" y="2671972"/>
                  <a:pt x="6781239" y="2675374"/>
                  <a:pt x="6789929" y="2682384"/>
                </a:cubicBezTo>
                <a:cubicBezTo>
                  <a:pt x="6798618" y="2689395"/>
                  <a:pt x="6803238" y="2701250"/>
                  <a:pt x="6803788" y="2717949"/>
                </a:cubicBezTo>
                <a:cubicBezTo>
                  <a:pt x="6803780" y="2722611"/>
                  <a:pt x="6803531" y="2727472"/>
                  <a:pt x="6803040" y="2732530"/>
                </a:cubicBezTo>
                <a:cubicBezTo>
                  <a:pt x="6802549" y="2737589"/>
                  <a:pt x="6801860" y="2742362"/>
                  <a:pt x="6800972" y="2746848"/>
                </a:cubicBezTo>
                <a:lnTo>
                  <a:pt x="6781969" y="2846584"/>
                </a:lnTo>
                <a:lnTo>
                  <a:pt x="6752730" y="2846584"/>
                </a:lnTo>
                <a:lnTo>
                  <a:pt x="6771761" y="2748258"/>
                </a:lnTo>
                <a:cubicBezTo>
                  <a:pt x="6772312" y="2745093"/>
                  <a:pt x="6772796" y="2741554"/>
                  <a:pt x="6773215" y="2737641"/>
                </a:cubicBezTo>
                <a:cubicBezTo>
                  <a:pt x="6773633" y="2733727"/>
                  <a:pt x="6773854" y="2729395"/>
                  <a:pt x="6773876" y="2724645"/>
                </a:cubicBezTo>
                <a:cubicBezTo>
                  <a:pt x="6773964" y="2716532"/>
                  <a:pt x="6771938" y="2709850"/>
                  <a:pt x="6767796" y="2704601"/>
                </a:cubicBezTo>
                <a:cubicBezTo>
                  <a:pt x="6763655" y="2699351"/>
                  <a:pt x="6756871" y="2696635"/>
                  <a:pt x="6747444" y="2696451"/>
                </a:cubicBezTo>
                <a:cubicBezTo>
                  <a:pt x="6735593" y="2696752"/>
                  <a:pt x="6723963" y="2702758"/>
                  <a:pt x="6712554" y="2714469"/>
                </a:cubicBezTo>
                <a:cubicBezTo>
                  <a:pt x="6701144" y="2726180"/>
                  <a:pt x="6693391" y="2741789"/>
                  <a:pt x="6689294" y="2761297"/>
                </a:cubicBezTo>
                <a:lnTo>
                  <a:pt x="6673434" y="2846584"/>
                </a:lnTo>
                <a:lnTo>
                  <a:pt x="6644183" y="2846584"/>
                </a:lnTo>
                <a:close/>
                <a:moveTo>
                  <a:pt x="5710685" y="2596406"/>
                </a:moveTo>
                <a:lnTo>
                  <a:pt x="5739937" y="2596406"/>
                </a:lnTo>
                <a:lnTo>
                  <a:pt x="5718791" y="2706319"/>
                </a:lnTo>
                <a:lnTo>
                  <a:pt x="5719496" y="2706319"/>
                </a:lnTo>
                <a:cubicBezTo>
                  <a:pt x="5726750" y="2695808"/>
                  <a:pt x="5735502" y="2687521"/>
                  <a:pt x="5745752" y="2681459"/>
                </a:cubicBezTo>
                <a:cubicBezTo>
                  <a:pt x="5756001" y="2675396"/>
                  <a:pt x="5767573" y="2672302"/>
                  <a:pt x="5780465" y="2672178"/>
                </a:cubicBezTo>
                <a:cubicBezTo>
                  <a:pt x="5790701" y="2671972"/>
                  <a:pt x="5800164" y="2675374"/>
                  <a:pt x="5808854" y="2682384"/>
                </a:cubicBezTo>
                <a:cubicBezTo>
                  <a:pt x="5817543" y="2689395"/>
                  <a:pt x="5822163" y="2701250"/>
                  <a:pt x="5822713" y="2717949"/>
                </a:cubicBezTo>
                <a:cubicBezTo>
                  <a:pt x="5822705" y="2722611"/>
                  <a:pt x="5822456" y="2727472"/>
                  <a:pt x="5821965" y="2732530"/>
                </a:cubicBezTo>
                <a:cubicBezTo>
                  <a:pt x="5821474" y="2737589"/>
                  <a:pt x="5820785" y="2742362"/>
                  <a:pt x="5819897" y="2746848"/>
                </a:cubicBezTo>
                <a:lnTo>
                  <a:pt x="5800894" y="2846584"/>
                </a:lnTo>
                <a:lnTo>
                  <a:pt x="5771655" y="2846584"/>
                </a:lnTo>
                <a:lnTo>
                  <a:pt x="5790686" y="2748258"/>
                </a:lnTo>
                <a:cubicBezTo>
                  <a:pt x="5791237" y="2745093"/>
                  <a:pt x="5791721" y="2741554"/>
                  <a:pt x="5792140" y="2737641"/>
                </a:cubicBezTo>
                <a:cubicBezTo>
                  <a:pt x="5792558" y="2733727"/>
                  <a:pt x="5792779" y="2729395"/>
                  <a:pt x="5792801" y="2724645"/>
                </a:cubicBezTo>
                <a:cubicBezTo>
                  <a:pt x="5792889" y="2716532"/>
                  <a:pt x="5790863" y="2709850"/>
                  <a:pt x="5786721" y="2704601"/>
                </a:cubicBezTo>
                <a:cubicBezTo>
                  <a:pt x="5782580" y="2699351"/>
                  <a:pt x="5775796" y="2696635"/>
                  <a:pt x="5766369" y="2696451"/>
                </a:cubicBezTo>
                <a:cubicBezTo>
                  <a:pt x="5754518" y="2696752"/>
                  <a:pt x="5742888" y="2702758"/>
                  <a:pt x="5731478" y="2714469"/>
                </a:cubicBezTo>
                <a:cubicBezTo>
                  <a:pt x="5720069" y="2726180"/>
                  <a:pt x="5712316" y="2741789"/>
                  <a:pt x="5708219" y="2761297"/>
                </a:cubicBezTo>
                <a:lnTo>
                  <a:pt x="5692359" y="2846584"/>
                </a:lnTo>
                <a:lnTo>
                  <a:pt x="5663108" y="2846584"/>
                </a:lnTo>
                <a:close/>
                <a:moveTo>
                  <a:pt x="4929635" y="2596406"/>
                </a:moveTo>
                <a:lnTo>
                  <a:pt x="4958887" y="2596406"/>
                </a:lnTo>
                <a:lnTo>
                  <a:pt x="4937741" y="2706319"/>
                </a:lnTo>
                <a:lnTo>
                  <a:pt x="4938446" y="2706319"/>
                </a:lnTo>
                <a:cubicBezTo>
                  <a:pt x="4945700" y="2695808"/>
                  <a:pt x="4954452" y="2687521"/>
                  <a:pt x="4964702" y="2681459"/>
                </a:cubicBezTo>
                <a:cubicBezTo>
                  <a:pt x="4974952" y="2675396"/>
                  <a:pt x="4986523" y="2672302"/>
                  <a:pt x="4999415" y="2672178"/>
                </a:cubicBezTo>
                <a:cubicBezTo>
                  <a:pt x="5009652" y="2671972"/>
                  <a:pt x="5019114" y="2675374"/>
                  <a:pt x="5027804" y="2682384"/>
                </a:cubicBezTo>
                <a:cubicBezTo>
                  <a:pt x="5036493" y="2689395"/>
                  <a:pt x="5041113" y="2701250"/>
                  <a:pt x="5041663" y="2717949"/>
                </a:cubicBezTo>
                <a:cubicBezTo>
                  <a:pt x="5041655" y="2722611"/>
                  <a:pt x="5041406" y="2727472"/>
                  <a:pt x="5040915" y="2732530"/>
                </a:cubicBezTo>
                <a:cubicBezTo>
                  <a:pt x="5040424" y="2737589"/>
                  <a:pt x="5039735" y="2742362"/>
                  <a:pt x="5038847" y="2746848"/>
                </a:cubicBezTo>
                <a:lnTo>
                  <a:pt x="5019844" y="2846584"/>
                </a:lnTo>
                <a:lnTo>
                  <a:pt x="4990605" y="2846584"/>
                </a:lnTo>
                <a:lnTo>
                  <a:pt x="5009636" y="2748258"/>
                </a:lnTo>
                <a:cubicBezTo>
                  <a:pt x="5010187" y="2745093"/>
                  <a:pt x="5010671" y="2741554"/>
                  <a:pt x="5011090" y="2737641"/>
                </a:cubicBezTo>
                <a:cubicBezTo>
                  <a:pt x="5011508" y="2733727"/>
                  <a:pt x="5011729" y="2729395"/>
                  <a:pt x="5011751" y="2724645"/>
                </a:cubicBezTo>
                <a:cubicBezTo>
                  <a:pt x="5011839" y="2716532"/>
                  <a:pt x="5009813" y="2709851"/>
                  <a:pt x="5005672" y="2704601"/>
                </a:cubicBezTo>
                <a:cubicBezTo>
                  <a:pt x="5001530" y="2699351"/>
                  <a:pt x="4994747" y="2696635"/>
                  <a:pt x="4985319" y="2696451"/>
                </a:cubicBezTo>
                <a:cubicBezTo>
                  <a:pt x="4973468" y="2696752"/>
                  <a:pt x="4961838" y="2702758"/>
                  <a:pt x="4950429" y="2714469"/>
                </a:cubicBezTo>
                <a:cubicBezTo>
                  <a:pt x="4939019" y="2726180"/>
                  <a:pt x="4931266" y="2741789"/>
                  <a:pt x="4927169" y="2761297"/>
                </a:cubicBezTo>
                <a:lnTo>
                  <a:pt x="4911309" y="2846584"/>
                </a:lnTo>
                <a:lnTo>
                  <a:pt x="4882058" y="2846584"/>
                </a:lnTo>
                <a:close/>
                <a:moveTo>
                  <a:pt x="4472435" y="2596406"/>
                </a:moveTo>
                <a:lnTo>
                  <a:pt x="4501687" y="2596406"/>
                </a:lnTo>
                <a:lnTo>
                  <a:pt x="4480542" y="2706319"/>
                </a:lnTo>
                <a:lnTo>
                  <a:pt x="4481247" y="2706319"/>
                </a:lnTo>
                <a:cubicBezTo>
                  <a:pt x="4488501" y="2695808"/>
                  <a:pt x="4497252" y="2687521"/>
                  <a:pt x="4507502" y="2681459"/>
                </a:cubicBezTo>
                <a:cubicBezTo>
                  <a:pt x="4517752" y="2675396"/>
                  <a:pt x="4529323" y="2672302"/>
                  <a:pt x="4542216" y="2672178"/>
                </a:cubicBezTo>
                <a:cubicBezTo>
                  <a:pt x="4552452" y="2671972"/>
                  <a:pt x="4561915" y="2675374"/>
                  <a:pt x="4570604" y="2682384"/>
                </a:cubicBezTo>
                <a:cubicBezTo>
                  <a:pt x="4579294" y="2689395"/>
                  <a:pt x="4583914" y="2701250"/>
                  <a:pt x="4584463" y="2717949"/>
                </a:cubicBezTo>
                <a:cubicBezTo>
                  <a:pt x="4584455" y="2722611"/>
                  <a:pt x="4584206" y="2727472"/>
                  <a:pt x="4583715" y="2732530"/>
                </a:cubicBezTo>
                <a:cubicBezTo>
                  <a:pt x="4583224" y="2737589"/>
                  <a:pt x="4582535" y="2742362"/>
                  <a:pt x="4581648" y="2746848"/>
                </a:cubicBezTo>
                <a:lnTo>
                  <a:pt x="4562644" y="2846584"/>
                </a:lnTo>
                <a:lnTo>
                  <a:pt x="4533405" y="2846584"/>
                </a:lnTo>
                <a:lnTo>
                  <a:pt x="4552436" y="2748258"/>
                </a:lnTo>
                <a:cubicBezTo>
                  <a:pt x="4552987" y="2745093"/>
                  <a:pt x="4553471" y="2741554"/>
                  <a:pt x="4553890" y="2737641"/>
                </a:cubicBezTo>
                <a:cubicBezTo>
                  <a:pt x="4554309" y="2733727"/>
                  <a:pt x="4554529" y="2729395"/>
                  <a:pt x="4554550" y="2724645"/>
                </a:cubicBezTo>
                <a:cubicBezTo>
                  <a:pt x="4554639" y="2716532"/>
                  <a:pt x="4552612" y="2709851"/>
                  <a:pt x="4548472" y="2704601"/>
                </a:cubicBezTo>
                <a:cubicBezTo>
                  <a:pt x="4544330" y="2699351"/>
                  <a:pt x="4537546" y="2696635"/>
                  <a:pt x="4528119" y="2696451"/>
                </a:cubicBezTo>
                <a:cubicBezTo>
                  <a:pt x="4516269" y="2696752"/>
                  <a:pt x="4504638" y="2702758"/>
                  <a:pt x="4493229" y="2714469"/>
                </a:cubicBezTo>
                <a:cubicBezTo>
                  <a:pt x="4481819" y="2726180"/>
                  <a:pt x="4474066" y="2741789"/>
                  <a:pt x="4469968" y="2761297"/>
                </a:cubicBezTo>
                <a:lnTo>
                  <a:pt x="4454110" y="2846584"/>
                </a:lnTo>
                <a:lnTo>
                  <a:pt x="4424859" y="2846584"/>
                </a:lnTo>
                <a:close/>
                <a:moveTo>
                  <a:pt x="3157849" y="2596406"/>
                </a:moveTo>
                <a:lnTo>
                  <a:pt x="3187101" y="2596406"/>
                </a:lnTo>
                <a:lnTo>
                  <a:pt x="3149744" y="2792663"/>
                </a:lnTo>
                <a:cubicBezTo>
                  <a:pt x="3147959" y="2801584"/>
                  <a:pt x="3146418" y="2810703"/>
                  <a:pt x="3145118" y="2820020"/>
                </a:cubicBezTo>
                <a:cubicBezTo>
                  <a:pt x="3143818" y="2829337"/>
                  <a:pt x="3142893" y="2838192"/>
                  <a:pt x="3142343" y="2846584"/>
                </a:cubicBezTo>
                <a:lnTo>
                  <a:pt x="3115559" y="2846584"/>
                </a:lnTo>
                <a:lnTo>
                  <a:pt x="3120141" y="2812791"/>
                </a:lnTo>
                <a:lnTo>
                  <a:pt x="3119435" y="2812791"/>
                </a:lnTo>
                <a:cubicBezTo>
                  <a:pt x="3111616" y="2824993"/>
                  <a:pt x="3102497" y="2834309"/>
                  <a:pt x="3092078" y="2840739"/>
                </a:cubicBezTo>
                <a:cubicBezTo>
                  <a:pt x="3081659" y="2847170"/>
                  <a:pt x="3070338" y="2850410"/>
                  <a:pt x="3058113" y="2850461"/>
                </a:cubicBezTo>
                <a:cubicBezTo>
                  <a:pt x="3041500" y="2850059"/>
                  <a:pt x="3028852" y="2844089"/>
                  <a:pt x="3020168" y="2832551"/>
                </a:cubicBezTo>
                <a:cubicBezTo>
                  <a:pt x="3011484" y="2821013"/>
                  <a:pt x="3007113" y="2806318"/>
                  <a:pt x="3007055" y="2788465"/>
                </a:cubicBezTo>
                <a:cubicBezTo>
                  <a:pt x="3007240" y="2767940"/>
                  <a:pt x="3011878" y="2748907"/>
                  <a:pt x="3020971" y="2731367"/>
                </a:cubicBezTo>
                <a:cubicBezTo>
                  <a:pt x="3030064" y="2713826"/>
                  <a:pt x="3042505" y="2699655"/>
                  <a:pt x="3058294" y="2688851"/>
                </a:cubicBezTo>
                <a:cubicBezTo>
                  <a:pt x="3074083" y="2678048"/>
                  <a:pt x="3092114" y="2672490"/>
                  <a:pt x="3112387" y="2672178"/>
                </a:cubicBezTo>
                <a:cubicBezTo>
                  <a:pt x="3117966" y="2672207"/>
                  <a:pt x="3123459" y="2672764"/>
                  <a:pt x="3128863" y="2673849"/>
                </a:cubicBezTo>
                <a:cubicBezTo>
                  <a:pt x="3134267" y="2674933"/>
                  <a:pt x="3138877" y="2676370"/>
                  <a:pt x="3142696" y="2678158"/>
                </a:cubicBezTo>
                <a:close/>
                <a:moveTo>
                  <a:pt x="2405522" y="2596406"/>
                </a:moveTo>
                <a:lnTo>
                  <a:pt x="2434774" y="2596406"/>
                </a:lnTo>
                <a:lnTo>
                  <a:pt x="2413626" y="2706319"/>
                </a:lnTo>
                <a:lnTo>
                  <a:pt x="2414331" y="2706319"/>
                </a:lnTo>
                <a:cubicBezTo>
                  <a:pt x="2421587" y="2695808"/>
                  <a:pt x="2430339" y="2687521"/>
                  <a:pt x="2440587" y="2681459"/>
                </a:cubicBezTo>
                <a:cubicBezTo>
                  <a:pt x="2450837" y="2675396"/>
                  <a:pt x="2462409" y="2672302"/>
                  <a:pt x="2475302" y="2672178"/>
                </a:cubicBezTo>
                <a:cubicBezTo>
                  <a:pt x="2485538" y="2671972"/>
                  <a:pt x="2495001" y="2675374"/>
                  <a:pt x="2503691" y="2682384"/>
                </a:cubicBezTo>
                <a:cubicBezTo>
                  <a:pt x="2512380" y="2689395"/>
                  <a:pt x="2516999" y="2701250"/>
                  <a:pt x="2517548" y="2717949"/>
                </a:cubicBezTo>
                <a:cubicBezTo>
                  <a:pt x="2517541" y="2722611"/>
                  <a:pt x="2517292" y="2727472"/>
                  <a:pt x="2516801" y="2732530"/>
                </a:cubicBezTo>
                <a:cubicBezTo>
                  <a:pt x="2516309" y="2737589"/>
                  <a:pt x="2515620" y="2742362"/>
                  <a:pt x="2514733" y="2746848"/>
                </a:cubicBezTo>
                <a:lnTo>
                  <a:pt x="2495731" y="2846584"/>
                </a:lnTo>
                <a:lnTo>
                  <a:pt x="2466491" y="2846584"/>
                </a:lnTo>
                <a:lnTo>
                  <a:pt x="2485522" y="2748258"/>
                </a:lnTo>
                <a:cubicBezTo>
                  <a:pt x="2486073" y="2745093"/>
                  <a:pt x="2486557" y="2741554"/>
                  <a:pt x="2486976" y="2737641"/>
                </a:cubicBezTo>
                <a:cubicBezTo>
                  <a:pt x="2487394" y="2733727"/>
                  <a:pt x="2487615" y="2729395"/>
                  <a:pt x="2487637" y="2724645"/>
                </a:cubicBezTo>
                <a:cubicBezTo>
                  <a:pt x="2487724" y="2716532"/>
                  <a:pt x="2485698" y="2709851"/>
                  <a:pt x="2481557" y="2704601"/>
                </a:cubicBezTo>
                <a:cubicBezTo>
                  <a:pt x="2477417" y="2699351"/>
                  <a:pt x="2470632" y="2696635"/>
                  <a:pt x="2461207" y="2696451"/>
                </a:cubicBezTo>
                <a:cubicBezTo>
                  <a:pt x="2449354" y="2696752"/>
                  <a:pt x="2437724" y="2702758"/>
                  <a:pt x="2426315" y="2714469"/>
                </a:cubicBezTo>
                <a:cubicBezTo>
                  <a:pt x="2414905" y="2726180"/>
                  <a:pt x="2407152" y="2741789"/>
                  <a:pt x="2403055" y="2761297"/>
                </a:cubicBezTo>
                <a:lnTo>
                  <a:pt x="2387197" y="2846584"/>
                </a:lnTo>
                <a:lnTo>
                  <a:pt x="2357945" y="2846584"/>
                </a:lnTo>
                <a:close/>
                <a:moveTo>
                  <a:pt x="53174" y="2596406"/>
                </a:moveTo>
                <a:lnTo>
                  <a:pt x="82409" y="2596406"/>
                </a:lnTo>
                <a:lnTo>
                  <a:pt x="34506" y="2846584"/>
                </a:lnTo>
                <a:lnTo>
                  <a:pt x="5624" y="2846584"/>
                </a:lnTo>
                <a:close/>
                <a:moveTo>
                  <a:pt x="4038699" y="2574556"/>
                </a:moveTo>
                <a:lnTo>
                  <a:pt x="4067950" y="2574556"/>
                </a:lnTo>
                <a:lnTo>
                  <a:pt x="4025307" y="2620327"/>
                </a:lnTo>
                <a:lnTo>
                  <a:pt x="4007333" y="2620327"/>
                </a:lnTo>
                <a:close/>
                <a:moveTo>
                  <a:pt x="6002659" y="2562221"/>
                </a:moveTo>
                <a:cubicBezTo>
                  <a:pt x="6010714" y="2562374"/>
                  <a:pt x="6017158" y="2564617"/>
                  <a:pt x="6021990" y="2568947"/>
                </a:cubicBezTo>
                <a:cubicBezTo>
                  <a:pt x="6026823" y="2573278"/>
                  <a:pt x="6029300" y="2578779"/>
                  <a:pt x="6029424" y="2585449"/>
                </a:cubicBezTo>
                <a:cubicBezTo>
                  <a:pt x="6029244" y="2591440"/>
                  <a:pt x="6027455" y="2596402"/>
                  <a:pt x="6024056" y="2600336"/>
                </a:cubicBezTo>
                <a:cubicBezTo>
                  <a:pt x="6020657" y="2604270"/>
                  <a:pt x="6016727" y="2607948"/>
                  <a:pt x="6012267" y="2611368"/>
                </a:cubicBezTo>
                <a:cubicBezTo>
                  <a:pt x="6007807" y="2614789"/>
                  <a:pt x="6003897" y="2618723"/>
                  <a:pt x="6000535" y="2623172"/>
                </a:cubicBezTo>
                <a:lnTo>
                  <a:pt x="5986095" y="2616834"/>
                </a:lnTo>
                <a:cubicBezTo>
                  <a:pt x="5990239" y="2610526"/>
                  <a:pt x="5994809" y="2605623"/>
                  <a:pt x="5999804" y="2602127"/>
                </a:cubicBezTo>
                <a:cubicBezTo>
                  <a:pt x="6004798" y="2598630"/>
                  <a:pt x="6007521" y="2594248"/>
                  <a:pt x="6007970" y="2588980"/>
                </a:cubicBezTo>
                <a:cubicBezTo>
                  <a:pt x="6007911" y="2586251"/>
                  <a:pt x="6006879" y="2583941"/>
                  <a:pt x="6004873" y="2582051"/>
                </a:cubicBezTo>
                <a:cubicBezTo>
                  <a:pt x="6002868" y="2580160"/>
                  <a:pt x="6000245" y="2579174"/>
                  <a:pt x="5997003" y="2579094"/>
                </a:cubicBezTo>
                <a:cubicBezTo>
                  <a:pt x="5993433" y="2579226"/>
                  <a:pt x="5990017" y="2580373"/>
                  <a:pt x="5986755" y="2582536"/>
                </a:cubicBezTo>
                <a:cubicBezTo>
                  <a:pt x="5983493" y="2584699"/>
                  <a:pt x="5980692" y="2587082"/>
                  <a:pt x="5978354" y="2589686"/>
                </a:cubicBezTo>
                <a:lnTo>
                  <a:pt x="5969203" y="2580153"/>
                </a:lnTo>
                <a:cubicBezTo>
                  <a:pt x="5972619" y="2575559"/>
                  <a:pt x="5977225" y="2571471"/>
                  <a:pt x="5983019" y="2567890"/>
                </a:cubicBezTo>
                <a:cubicBezTo>
                  <a:pt x="5988814" y="2564308"/>
                  <a:pt x="5995361" y="2562419"/>
                  <a:pt x="6002659" y="2562221"/>
                </a:cubicBezTo>
                <a:close/>
                <a:moveTo>
                  <a:pt x="10916590" y="2446197"/>
                </a:moveTo>
                <a:cubicBezTo>
                  <a:pt x="10921621" y="2446329"/>
                  <a:pt x="10925726" y="2448089"/>
                  <a:pt x="10928910" y="2451477"/>
                </a:cubicBezTo>
                <a:cubicBezTo>
                  <a:pt x="10932092" y="2454865"/>
                  <a:pt x="10933734" y="2459089"/>
                  <a:pt x="10933837" y="2464149"/>
                </a:cubicBezTo>
                <a:cubicBezTo>
                  <a:pt x="10933764" y="2469224"/>
                  <a:pt x="10932150" y="2473506"/>
                  <a:pt x="10928997" y="2476997"/>
                </a:cubicBezTo>
                <a:cubicBezTo>
                  <a:pt x="10925844" y="2480488"/>
                  <a:pt x="10921590" y="2482306"/>
                  <a:pt x="10916237" y="2482453"/>
                </a:cubicBezTo>
                <a:cubicBezTo>
                  <a:pt x="10911039" y="2482306"/>
                  <a:pt x="10906830" y="2480488"/>
                  <a:pt x="10903610" y="2476997"/>
                </a:cubicBezTo>
                <a:cubicBezTo>
                  <a:pt x="10900391" y="2473506"/>
                  <a:pt x="10898734" y="2469224"/>
                  <a:pt x="10898638" y="2464149"/>
                </a:cubicBezTo>
                <a:cubicBezTo>
                  <a:pt x="10898749" y="2459089"/>
                  <a:pt x="10900465" y="2454865"/>
                  <a:pt x="10903787" y="2451477"/>
                </a:cubicBezTo>
                <a:cubicBezTo>
                  <a:pt x="10907108" y="2448089"/>
                  <a:pt x="10911376" y="2446329"/>
                  <a:pt x="10916590" y="2446197"/>
                </a:cubicBezTo>
                <a:close/>
                <a:moveTo>
                  <a:pt x="8745947" y="2446197"/>
                </a:moveTo>
                <a:cubicBezTo>
                  <a:pt x="8750823" y="2446329"/>
                  <a:pt x="8754886" y="2448089"/>
                  <a:pt x="8758135" y="2451477"/>
                </a:cubicBezTo>
                <a:cubicBezTo>
                  <a:pt x="8761383" y="2454865"/>
                  <a:pt x="8763070" y="2459089"/>
                  <a:pt x="8763194" y="2464149"/>
                </a:cubicBezTo>
                <a:cubicBezTo>
                  <a:pt x="8763099" y="2469224"/>
                  <a:pt x="8761441" y="2473506"/>
                  <a:pt x="8758222" y="2476997"/>
                </a:cubicBezTo>
                <a:cubicBezTo>
                  <a:pt x="8755003" y="2480488"/>
                  <a:pt x="8750794" y="2482306"/>
                  <a:pt x="8745595" y="2482453"/>
                </a:cubicBezTo>
                <a:cubicBezTo>
                  <a:pt x="8740381" y="2482306"/>
                  <a:pt x="8736113" y="2480488"/>
                  <a:pt x="8732791" y="2476997"/>
                </a:cubicBezTo>
                <a:cubicBezTo>
                  <a:pt x="8729470" y="2473506"/>
                  <a:pt x="8727753" y="2469224"/>
                  <a:pt x="8727643" y="2464149"/>
                </a:cubicBezTo>
                <a:cubicBezTo>
                  <a:pt x="8727768" y="2459089"/>
                  <a:pt x="8729543" y="2454865"/>
                  <a:pt x="8732967" y="2451477"/>
                </a:cubicBezTo>
                <a:cubicBezTo>
                  <a:pt x="8736392" y="2448089"/>
                  <a:pt x="8740718" y="2446329"/>
                  <a:pt x="8745947" y="2446197"/>
                </a:cubicBezTo>
                <a:close/>
                <a:moveTo>
                  <a:pt x="7553207" y="2446197"/>
                </a:moveTo>
                <a:cubicBezTo>
                  <a:pt x="7558084" y="2446329"/>
                  <a:pt x="7562146" y="2448089"/>
                  <a:pt x="7565395" y="2451477"/>
                </a:cubicBezTo>
                <a:cubicBezTo>
                  <a:pt x="7568644" y="2454865"/>
                  <a:pt x="7570330" y="2459089"/>
                  <a:pt x="7570455" y="2464149"/>
                </a:cubicBezTo>
                <a:cubicBezTo>
                  <a:pt x="7570360" y="2469224"/>
                  <a:pt x="7568702" y="2473506"/>
                  <a:pt x="7565483" y="2476997"/>
                </a:cubicBezTo>
                <a:cubicBezTo>
                  <a:pt x="7562264" y="2480488"/>
                  <a:pt x="7558055" y="2482306"/>
                  <a:pt x="7552856" y="2482453"/>
                </a:cubicBezTo>
                <a:cubicBezTo>
                  <a:pt x="7547642" y="2482306"/>
                  <a:pt x="7543374" y="2480488"/>
                  <a:pt x="7540052" y="2476997"/>
                </a:cubicBezTo>
                <a:cubicBezTo>
                  <a:pt x="7536730" y="2473506"/>
                  <a:pt x="7535014" y="2469224"/>
                  <a:pt x="7534904" y="2464149"/>
                </a:cubicBezTo>
                <a:cubicBezTo>
                  <a:pt x="7535029" y="2459089"/>
                  <a:pt x="7536803" y="2454865"/>
                  <a:pt x="7540228" y="2451477"/>
                </a:cubicBezTo>
                <a:cubicBezTo>
                  <a:pt x="7543653" y="2448089"/>
                  <a:pt x="7547979" y="2446329"/>
                  <a:pt x="7553207" y="2446197"/>
                </a:cubicBezTo>
                <a:close/>
                <a:moveTo>
                  <a:pt x="3271212" y="2446197"/>
                </a:moveTo>
                <a:cubicBezTo>
                  <a:pt x="3276243" y="2446329"/>
                  <a:pt x="3280350" y="2448089"/>
                  <a:pt x="3283532" y="2451477"/>
                </a:cubicBezTo>
                <a:cubicBezTo>
                  <a:pt x="3286714" y="2454865"/>
                  <a:pt x="3288357" y="2459089"/>
                  <a:pt x="3288460" y="2464149"/>
                </a:cubicBezTo>
                <a:cubicBezTo>
                  <a:pt x="3288380" y="2469224"/>
                  <a:pt x="3286781" y="2473506"/>
                  <a:pt x="3283664" y="2476997"/>
                </a:cubicBezTo>
                <a:cubicBezTo>
                  <a:pt x="3280547" y="2480488"/>
                  <a:pt x="3276397" y="2482306"/>
                  <a:pt x="3271212" y="2482453"/>
                </a:cubicBezTo>
                <a:cubicBezTo>
                  <a:pt x="3265844" y="2482306"/>
                  <a:pt x="3261533" y="2480488"/>
                  <a:pt x="3258277" y="2476997"/>
                </a:cubicBezTo>
                <a:cubicBezTo>
                  <a:pt x="3255021" y="2473506"/>
                  <a:pt x="3253349" y="2469224"/>
                  <a:pt x="3253262" y="2464149"/>
                </a:cubicBezTo>
                <a:cubicBezTo>
                  <a:pt x="3253371" y="2459089"/>
                  <a:pt x="3255087" y="2454865"/>
                  <a:pt x="3258410" y="2451477"/>
                </a:cubicBezTo>
                <a:cubicBezTo>
                  <a:pt x="3261731" y="2448089"/>
                  <a:pt x="3265999" y="2446329"/>
                  <a:pt x="3271212" y="2446197"/>
                </a:cubicBezTo>
                <a:close/>
                <a:moveTo>
                  <a:pt x="4514811" y="2317914"/>
                </a:moveTo>
                <a:lnTo>
                  <a:pt x="4670188" y="2317914"/>
                </a:lnTo>
                <a:lnTo>
                  <a:pt x="4665960" y="2339016"/>
                </a:lnTo>
                <a:lnTo>
                  <a:pt x="4510936" y="2339016"/>
                </a:lnTo>
                <a:close/>
                <a:moveTo>
                  <a:pt x="10625132" y="2267121"/>
                </a:moveTo>
                <a:cubicBezTo>
                  <a:pt x="10610821" y="2267409"/>
                  <a:pt x="10598287" y="2271770"/>
                  <a:pt x="10587527" y="2280205"/>
                </a:cubicBezTo>
                <a:cubicBezTo>
                  <a:pt x="10576767" y="2288639"/>
                  <a:pt x="10568356" y="2299425"/>
                  <a:pt x="10562296" y="2312560"/>
                </a:cubicBezTo>
                <a:cubicBezTo>
                  <a:pt x="10556235" y="2325696"/>
                  <a:pt x="10553098" y="2339458"/>
                  <a:pt x="10552885" y="2353847"/>
                </a:cubicBezTo>
                <a:cubicBezTo>
                  <a:pt x="10552620" y="2363726"/>
                  <a:pt x="10554823" y="2372878"/>
                  <a:pt x="10559493" y="2381302"/>
                </a:cubicBezTo>
                <a:cubicBezTo>
                  <a:pt x="10564162" y="2389727"/>
                  <a:pt x="10572885" y="2394207"/>
                  <a:pt x="10585660" y="2394743"/>
                </a:cubicBezTo>
                <a:cubicBezTo>
                  <a:pt x="10594121" y="2394558"/>
                  <a:pt x="10602261" y="2391403"/>
                  <a:pt x="10610081" y="2385277"/>
                </a:cubicBezTo>
                <a:cubicBezTo>
                  <a:pt x="10617903" y="2379151"/>
                  <a:pt x="10624685" y="2371164"/>
                  <a:pt x="10630431" y="2361316"/>
                </a:cubicBezTo>
                <a:cubicBezTo>
                  <a:pt x="10636176" y="2351469"/>
                  <a:pt x="10640167" y="2340871"/>
                  <a:pt x="10642400" y="2329522"/>
                </a:cubicBezTo>
                <a:lnTo>
                  <a:pt x="10653325" y="2272761"/>
                </a:lnTo>
                <a:cubicBezTo>
                  <a:pt x="10650609" y="2271446"/>
                  <a:pt x="10646791" y="2270198"/>
                  <a:pt x="10641871" y="2269016"/>
                </a:cubicBezTo>
                <a:cubicBezTo>
                  <a:pt x="10636953" y="2267833"/>
                  <a:pt x="10631372" y="2267202"/>
                  <a:pt x="10625132" y="2267121"/>
                </a:cubicBezTo>
                <a:close/>
                <a:moveTo>
                  <a:pt x="9158282" y="2267121"/>
                </a:moveTo>
                <a:cubicBezTo>
                  <a:pt x="9143972" y="2267409"/>
                  <a:pt x="9131436" y="2271770"/>
                  <a:pt x="9120676" y="2280205"/>
                </a:cubicBezTo>
                <a:cubicBezTo>
                  <a:pt x="9109917" y="2288639"/>
                  <a:pt x="9101507" y="2299425"/>
                  <a:pt x="9095445" y="2312560"/>
                </a:cubicBezTo>
                <a:cubicBezTo>
                  <a:pt x="9089385" y="2325696"/>
                  <a:pt x="9086248" y="2339458"/>
                  <a:pt x="9086034" y="2353847"/>
                </a:cubicBezTo>
                <a:cubicBezTo>
                  <a:pt x="9085770" y="2363726"/>
                  <a:pt x="9087973" y="2372878"/>
                  <a:pt x="9092643" y="2381302"/>
                </a:cubicBezTo>
                <a:cubicBezTo>
                  <a:pt x="9097312" y="2389727"/>
                  <a:pt x="9106035" y="2394207"/>
                  <a:pt x="9118810" y="2394743"/>
                </a:cubicBezTo>
                <a:cubicBezTo>
                  <a:pt x="9127270" y="2394558"/>
                  <a:pt x="9135411" y="2391403"/>
                  <a:pt x="9143232" y="2385277"/>
                </a:cubicBezTo>
                <a:cubicBezTo>
                  <a:pt x="9151053" y="2379151"/>
                  <a:pt x="9157836" y="2371164"/>
                  <a:pt x="9163581" y="2361316"/>
                </a:cubicBezTo>
                <a:cubicBezTo>
                  <a:pt x="9169326" y="2351469"/>
                  <a:pt x="9173316" y="2340871"/>
                  <a:pt x="9175550" y="2329522"/>
                </a:cubicBezTo>
                <a:lnTo>
                  <a:pt x="9186476" y="2272761"/>
                </a:lnTo>
                <a:cubicBezTo>
                  <a:pt x="9183759" y="2271447"/>
                  <a:pt x="9179941" y="2270198"/>
                  <a:pt x="9175022" y="2269016"/>
                </a:cubicBezTo>
                <a:cubicBezTo>
                  <a:pt x="9170103" y="2267833"/>
                  <a:pt x="9164523" y="2267202"/>
                  <a:pt x="9158282" y="2267121"/>
                </a:cubicBezTo>
                <a:close/>
                <a:moveTo>
                  <a:pt x="7224707" y="2267121"/>
                </a:moveTo>
                <a:cubicBezTo>
                  <a:pt x="7210940" y="2267376"/>
                  <a:pt x="7198610" y="2271685"/>
                  <a:pt x="7187716" y="2280048"/>
                </a:cubicBezTo>
                <a:cubicBezTo>
                  <a:pt x="7176820" y="2288411"/>
                  <a:pt x="7168197" y="2299301"/>
                  <a:pt x="7161845" y="2312717"/>
                </a:cubicBezTo>
                <a:cubicBezTo>
                  <a:pt x="7155493" y="2326133"/>
                  <a:pt x="7152247" y="2340548"/>
                  <a:pt x="7152107" y="2355962"/>
                </a:cubicBezTo>
                <a:cubicBezTo>
                  <a:pt x="7151880" y="2366656"/>
                  <a:pt x="7154097" y="2376204"/>
                  <a:pt x="7158759" y="2384606"/>
                </a:cubicBezTo>
                <a:cubicBezTo>
                  <a:pt x="7163422" y="2393009"/>
                  <a:pt x="7171895" y="2397445"/>
                  <a:pt x="7184178" y="2397915"/>
                </a:cubicBezTo>
                <a:cubicBezTo>
                  <a:pt x="7195962" y="2397643"/>
                  <a:pt x="7207372" y="2391753"/>
                  <a:pt x="7218407" y="2380244"/>
                </a:cubicBezTo>
                <a:cubicBezTo>
                  <a:pt x="7229443" y="2368735"/>
                  <a:pt x="7237064" y="2353237"/>
                  <a:pt x="7241271" y="2333752"/>
                </a:cubicBezTo>
                <a:lnTo>
                  <a:pt x="7252901" y="2274172"/>
                </a:lnTo>
                <a:cubicBezTo>
                  <a:pt x="7249876" y="2272182"/>
                  <a:pt x="7245970" y="2270522"/>
                  <a:pt x="7241183" y="2269192"/>
                </a:cubicBezTo>
                <a:cubicBezTo>
                  <a:pt x="7236396" y="2267863"/>
                  <a:pt x="7230904" y="2267173"/>
                  <a:pt x="7224707" y="2267121"/>
                </a:cubicBezTo>
                <a:close/>
                <a:moveTo>
                  <a:pt x="1614499" y="2267121"/>
                </a:moveTo>
                <a:cubicBezTo>
                  <a:pt x="1600188" y="2267409"/>
                  <a:pt x="1587652" y="2271770"/>
                  <a:pt x="1576892" y="2280205"/>
                </a:cubicBezTo>
                <a:cubicBezTo>
                  <a:pt x="1566132" y="2288639"/>
                  <a:pt x="1557722" y="2299425"/>
                  <a:pt x="1551661" y="2312560"/>
                </a:cubicBezTo>
                <a:cubicBezTo>
                  <a:pt x="1545600" y="2325696"/>
                  <a:pt x="1542464" y="2339458"/>
                  <a:pt x="1542251" y="2353847"/>
                </a:cubicBezTo>
                <a:cubicBezTo>
                  <a:pt x="1541986" y="2363726"/>
                  <a:pt x="1544188" y="2372878"/>
                  <a:pt x="1548858" y="2381302"/>
                </a:cubicBezTo>
                <a:cubicBezTo>
                  <a:pt x="1553527" y="2389727"/>
                  <a:pt x="1562250" y="2394207"/>
                  <a:pt x="1575026" y="2394743"/>
                </a:cubicBezTo>
                <a:cubicBezTo>
                  <a:pt x="1583486" y="2394558"/>
                  <a:pt x="1591627" y="2391403"/>
                  <a:pt x="1599450" y="2385277"/>
                </a:cubicBezTo>
                <a:cubicBezTo>
                  <a:pt x="1607271" y="2379151"/>
                  <a:pt x="1614054" y="2371164"/>
                  <a:pt x="1619798" y="2361316"/>
                </a:cubicBezTo>
                <a:cubicBezTo>
                  <a:pt x="1625543" y="2351469"/>
                  <a:pt x="1629533" y="2340871"/>
                  <a:pt x="1631767" y="2329522"/>
                </a:cubicBezTo>
                <a:lnTo>
                  <a:pt x="1642693" y="2272761"/>
                </a:lnTo>
                <a:cubicBezTo>
                  <a:pt x="1639976" y="2271446"/>
                  <a:pt x="1636160" y="2270198"/>
                  <a:pt x="1631239" y="2269016"/>
                </a:cubicBezTo>
                <a:cubicBezTo>
                  <a:pt x="1626319" y="2267833"/>
                  <a:pt x="1620741" y="2267202"/>
                  <a:pt x="1614499" y="2267121"/>
                </a:cubicBezTo>
                <a:close/>
                <a:moveTo>
                  <a:pt x="9422900" y="2266769"/>
                </a:moveTo>
                <a:cubicBezTo>
                  <a:pt x="9408039" y="2267047"/>
                  <a:pt x="9394587" y="2271622"/>
                  <a:pt x="9382546" y="2280492"/>
                </a:cubicBezTo>
                <a:cubicBezTo>
                  <a:pt x="9370505" y="2289362"/>
                  <a:pt x="9360893" y="2300857"/>
                  <a:pt x="9353710" y="2314976"/>
                </a:cubicBezTo>
                <a:cubicBezTo>
                  <a:pt x="9346527" y="2329095"/>
                  <a:pt x="9342792" y="2344167"/>
                  <a:pt x="9342505" y="2360193"/>
                </a:cubicBezTo>
                <a:cubicBezTo>
                  <a:pt x="9342314" y="2370094"/>
                  <a:pt x="9344370" y="2378760"/>
                  <a:pt x="9348675" y="2386193"/>
                </a:cubicBezTo>
                <a:cubicBezTo>
                  <a:pt x="9352980" y="2393626"/>
                  <a:pt x="9360679" y="2397533"/>
                  <a:pt x="9371772" y="2397915"/>
                </a:cubicBezTo>
                <a:cubicBezTo>
                  <a:pt x="9384459" y="2397541"/>
                  <a:pt x="9396726" y="2390357"/>
                  <a:pt x="9408573" y="2376363"/>
                </a:cubicBezTo>
                <a:cubicBezTo>
                  <a:pt x="9420420" y="2362370"/>
                  <a:pt x="9428715" y="2343812"/>
                  <a:pt x="9433460" y="2320690"/>
                </a:cubicBezTo>
                <a:lnTo>
                  <a:pt x="9443311" y="2269237"/>
                </a:lnTo>
                <a:cubicBezTo>
                  <a:pt x="9441230" y="2268671"/>
                  <a:pt x="9438532" y="2268128"/>
                  <a:pt x="9435218" y="2267606"/>
                </a:cubicBezTo>
                <a:cubicBezTo>
                  <a:pt x="9431905" y="2267085"/>
                  <a:pt x="9427799" y="2266805"/>
                  <a:pt x="9422900" y="2266769"/>
                </a:cubicBezTo>
                <a:close/>
                <a:moveTo>
                  <a:pt x="8794249" y="2266769"/>
                </a:moveTo>
                <a:cubicBezTo>
                  <a:pt x="8779394" y="2267047"/>
                  <a:pt x="8765945" y="2271622"/>
                  <a:pt x="8753904" y="2280492"/>
                </a:cubicBezTo>
                <a:cubicBezTo>
                  <a:pt x="8741863" y="2289362"/>
                  <a:pt x="8732250" y="2300857"/>
                  <a:pt x="8725065" y="2314976"/>
                </a:cubicBezTo>
                <a:cubicBezTo>
                  <a:pt x="8717879" y="2329095"/>
                  <a:pt x="8714143" y="2344167"/>
                  <a:pt x="8713855" y="2360193"/>
                </a:cubicBezTo>
                <a:cubicBezTo>
                  <a:pt x="8713664" y="2370094"/>
                  <a:pt x="8715722" y="2378760"/>
                  <a:pt x="8720029" y="2386193"/>
                </a:cubicBezTo>
                <a:cubicBezTo>
                  <a:pt x="8724336" y="2393626"/>
                  <a:pt x="8732039" y="2397533"/>
                  <a:pt x="8743137" y="2397915"/>
                </a:cubicBezTo>
                <a:cubicBezTo>
                  <a:pt x="8755810" y="2397541"/>
                  <a:pt x="8768071" y="2390357"/>
                  <a:pt x="8779919" y="2376363"/>
                </a:cubicBezTo>
                <a:cubicBezTo>
                  <a:pt x="8791767" y="2362370"/>
                  <a:pt x="8800064" y="2343812"/>
                  <a:pt x="8804810" y="2320690"/>
                </a:cubicBezTo>
                <a:lnTo>
                  <a:pt x="8814661" y="2269237"/>
                </a:lnTo>
                <a:cubicBezTo>
                  <a:pt x="8812580" y="2268671"/>
                  <a:pt x="8809882" y="2268128"/>
                  <a:pt x="8806568" y="2267606"/>
                </a:cubicBezTo>
                <a:cubicBezTo>
                  <a:pt x="8803255" y="2267085"/>
                  <a:pt x="8799148" y="2266805"/>
                  <a:pt x="8794249" y="2266769"/>
                </a:cubicBezTo>
                <a:close/>
                <a:moveTo>
                  <a:pt x="8404786" y="2266769"/>
                </a:moveTo>
                <a:cubicBezTo>
                  <a:pt x="8392483" y="2267080"/>
                  <a:pt x="8381753" y="2271432"/>
                  <a:pt x="8372597" y="2279826"/>
                </a:cubicBezTo>
                <a:cubicBezTo>
                  <a:pt x="8363441" y="2288219"/>
                  <a:pt x="8356341" y="2298787"/>
                  <a:pt x="8351298" y="2311528"/>
                </a:cubicBezTo>
                <a:cubicBezTo>
                  <a:pt x="8346256" y="2324270"/>
                  <a:pt x="8343752" y="2337319"/>
                  <a:pt x="8343790" y="2350674"/>
                </a:cubicBezTo>
                <a:cubicBezTo>
                  <a:pt x="8343899" y="2364856"/>
                  <a:pt x="8347470" y="2376329"/>
                  <a:pt x="8354499" y="2385091"/>
                </a:cubicBezTo>
                <a:cubicBezTo>
                  <a:pt x="8361529" y="2393853"/>
                  <a:pt x="8371357" y="2398363"/>
                  <a:pt x="8383984" y="2398620"/>
                </a:cubicBezTo>
                <a:cubicBezTo>
                  <a:pt x="8395610" y="2398317"/>
                  <a:pt x="8405970" y="2393987"/>
                  <a:pt x="8415063" y="2385628"/>
                </a:cubicBezTo>
                <a:cubicBezTo>
                  <a:pt x="8424156" y="2377269"/>
                  <a:pt x="8431329" y="2366697"/>
                  <a:pt x="8436583" y="2353912"/>
                </a:cubicBezTo>
                <a:cubicBezTo>
                  <a:pt x="8441837" y="2341127"/>
                  <a:pt x="8444518" y="2327943"/>
                  <a:pt x="8444627" y="2314362"/>
                </a:cubicBezTo>
                <a:cubicBezTo>
                  <a:pt x="8444703" y="2307559"/>
                  <a:pt x="8443532" y="2300521"/>
                  <a:pt x="8441114" y="2293249"/>
                </a:cubicBezTo>
                <a:cubicBezTo>
                  <a:pt x="8438697" y="2285976"/>
                  <a:pt x="8434574" y="2279800"/>
                  <a:pt x="8428748" y="2274721"/>
                </a:cubicBezTo>
                <a:cubicBezTo>
                  <a:pt x="8422922" y="2269641"/>
                  <a:pt x="8414935" y="2266991"/>
                  <a:pt x="8404786" y="2266769"/>
                </a:cubicBezTo>
                <a:close/>
                <a:moveTo>
                  <a:pt x="8232276" y="2266769"/>
                </a:moveTo>
                <a:cubicBezTo>
                  <a:pt x="8217414" y="2267047"/>
                  <a:pt x="8203962" y="2271622"/>
                  <a:pt x="8191921" y="2280492"/>
                </a:cubicBezTo>
                <a:cubicBezTo>
                  <a:pt x="8179880" y="2289362"/>
                  <a:pt x="8170268" y="2300857"/>
                  <a:pt x="8163085" y="2314976"/>
                </a:cubicBezTo>
                <a:cubicBezTo>
                  <a:pt x="8155902" y="2329095"/>
                  <a:pt x="8152167" y="2344167"/>
                  <a:pt x="8151880" y="2360193"/>
                </a:cubicBezTo>
                <a:cubicBezTo>
                  <a:pt x="8151688" y="2370094"/>
                  <a:pt x="8153746" y="2378760"/>
                  <a:pt x="8158050" y="2386193"/>
                </a:cubicBezTo>
                <a:cubicBezTo>
                  <a:pt x="8162356" y="2393626"/>
                  <a:pt x="8170054" y="2397533"/>
                  <a:pt x="8181146" y="2397915"/>
                </a:cubicBezTo>
                <a:cubicBezTo>
                  <a:pt x="8193834" y="2397541"/>
                  <a:pt x="8206101" y="2390357"/>
                  <a:pt x="8217948" y="2376363"/>
                </a:cubicBezTo>
                <a:cubicBezTo>
                  <a:pt x="8229795" y="2362370"/>
                  <a:pt x="8238090" y="2343812"/>
                  <a:pt x="8242834" y="2320690"/>
                </a:cubicBezTo>
                <a:lnTo>
                  <a:pt x="8252686" y="2269237"/>
                </a:lnTo>
                <a:cubicBezTo>
                  <a:pt x="8250604" y="2268671"/>
                  <a:pt x="8247907" y="2268128"/>
                  <a:pt x="8244594" y="2267606"/>
                </a:cubicBezTo>
                <a:cubicBezTo>
                  <a:pt x="8241280" y="2267085"/>
                  <a:pt x="8237174" y="2266805"/>
                  <a:pt x="8232276" y="2266769"/>
                </a:cubicBezTo>
                <a:close/>
                <a:moveTo>
                  <a:pt x="7585636" y="2266769"/>
                </a:moveTo>
                <a:cubicBezTo>
                  <a:pt x="7573333" y="2267080"/>
                  <a:pt x="7562603" y="2271432"/>
                  <a:pt x="7553447" y="2279826"/>
                </a:cubicBezTo>
                <a:cubicBezTo>
                  <a:pt x="7544291" y="2288219"/>
                  <a:pt x="7537191" y="2298787"/>
                  <a:pt x="7532149" y="2311529"/>
                </a:cubicBezTo>
                <a:cubicBezTo>
                  <a:pt x="7527106" y="2324270"/>
                  <a:pt x="7524603" y="2337319"/>
                  <a:pt x="7524640" y="2350674"/>
                </a:cubicBezTo>
                <a:cubicBezTo>
                  <a:pt x="7524750" y="2364856"/>
                  <a:pt x="7528320" y="2376329"/>
                  <a:pt x="7535349" y="2385091"/>
                </a:cubicBezTo>
                <a:cubicBezTo>
                  <a:pt x="7542379" y="2393853"/>
                  <a:pt x="7552207" y="2398363"/>
                  <a:pt x="7564834" y="2398620"/>
                </a:cubicBezTo>
                <a:cubicBezTo>
                  <a:pt x="7576461" y="2398317"/>
                  <a:pt x="7586820" y="2393987"/>
                  <a:pt x="7595913" y="2385628"/>
                </a:cubicBezTo>
                <a:cubicBezTo>
                  <a:pt x="7605006" y="2377269"/>
                  <a:pt x="7612179" y="2366697"/>
                  <a:pt x="7617434" y="2353912"/>
                </a:cubicBezTo>
                <a:cubicBezTo>
                  <a:pt x="7622687" y="2341127"/>
                  <a:pt x="7625369" y="2327943"/>
                  <a:pt x="7625477" y="2314362"/>
                </a:cubicBezTo>
                <a:cubicBezTo>
                  <a:pt x="7625553" y="2307559"/>
                  <a:pt x="7624383" y="2300521"/>
                  <a:pt x="7621965" y="2293249"/>
                </a:cubicBezTo>
                <a:cubicBezTo>
                  <a:pt x="7619547" y="2285976"/>
                  <a:pt x="7615424" y="2279800"/>
                  <a:pt x="7609599" y="2274721"/>
                </a:cubicBezTo>
                <a:cubicBezTo>
                  <a:pt x="7603772" y="2269641"/>
                  <a:pt x="7595785" y="2266991"/>
                  <a:pt x="7585636" y="2266769"/>
                </a:cubicBezTo>
                <a:close/>
                <a:moveTo>
                  <a:pt x="5831976" y="2266769"/>
                </a:moveTo>
                <a:cubicBezTo>
                  <a:pt x="5817114" y="2267047"/>
                  <a:pt x="5803662" y="2271622"/>
                  <a:pt x="5791621" y="2280492"/>
                </a:cubicBezTo>
                <a:cubicBezTo>
                  <a:pt x="5779580" y="2289362"/>
                  <a:pt x="5769968" y="2300857"/>
                  <a:pt x="5762785" y="2314976"/>
                </a:cubicBezTo>
                <a:cubicBezTo>
                  <a:pt x="5755602" y="2329095"/>
                  <a:pt x="5751867" y="2344167"/>
                  <a:pt x="5751580" y="2360193"/>
                </a:cubicBezTo>
                <a:cubicBezTo>
                  <a:pt x="5751389" y="2370094"/>
                  <a:pt x="5753446" y="2378760"/>
                  <a:pt x="5757751" y="2386193"/>
                </a:cubicBezTo>
                <a:cubicBezTo>
                  <a:pt x="5762056" y="2393626"/>
                  <a:pt x="5769754" y="2397533"/>
                  <a:pt x="5780847" y="2397915"/>
                </a:cubicBezTo>
                <a:cubicBezTo>
                  <a:pt x="5793534" y="2397541"/>
                  <a:pt x="5805801" y="2390357"/>
                  <a:pt x="5817648" y="2376363"/>
                </a:cubicBezTo>
                <a:cubicBezTo>
                  <a:pt x="5829495" y="2362370"/>
                  <a:pt x="5837790" y="2343812"/>
                  <a:pt x="5842535" y="2320690"/>
                </a:cubicBezTo>
                <a:lnTo>
                  <a:pt x="5852387" y="2269237"/>
                </a:lnTo>
                <a:cubicBezTo>
                  <a:pt x="5850305" y="2268671"/>
                  <a:pt x="5847607" y="2268128"/>
                  <a:pt x="5844294" y="2267606"/>
                </a:cubicBezTo>
                <a:cubicBezTo>
                  <a:pt x="5840980" y="2267085"/>
                  <a:pt x="5836874" y="2266805"/>
                  <a:pt x="5831976" y="2266769"/>
                </a:cubicBezTo>
                <a:close/>
                <a:moveTo>
                  <a:pt x="2013528" y="2266769"/>
                </a:moveTo>
                <a:cubicBezTo>
                  <a:pt x="2001221" y="2267080"/>
                  <a:pt x="1990493" y="2271432"/>
                  <a:pt x="1981337" y="2279826"/>
                </a:cubicBezTo>
                <a:cubicBezTo>
                  <a:pt x="1972180" y="2288219"/>
                  <a:pt x="1965082" y="2298787"/>
                  <a:pt x="1960039" y="2311528"/>
                </a:cubicBezTo>
                <a:cubicBezTo>
                  <a:pt x="1954996" y="2324270"/>
                  <a:pt x="1952492" y="2337319"/>
                  <a:pt x="1952531" y="2350674"/>
                </a:cubicBezTo>
                <a:cubicBezTo>
                  <a:pt x="1952641" y="2364856"/>
                  <a:pt x="1956210" y="2376329"/>
                  <a:pt x="1963239" y="2385091"/>
                </a:cubicBezTo>
                <a:cubicBezTo>
                  <a:pt x="1970270" y="2393853"/>
                  <a:pt x="1980097" y="2398363"/>
                  <a:pt x="1992725" y="2398620"/>
                </a:cubicBezTo>
                <a:cubicBezTo>
                  <a:pt x="2004349" y="2398317"/>
                  <a:pt x="2014710" y="2393987"/>
                  <a:pt x="2023803" y="2385628"/>
                </a:cubicBezTo>
                <a:cubicBezTo>
                  <a:pt x="2032895" y="2377269"/>
                  <a:pt x="2040071" y="2366697"/>
                  <a:pt x="2045324" y="2353912"/>
                </a:cubicBezTo>
                <a:cubicBezTo>
                  <a:pt x="2050577" y="2341127"/>
                  <a:pt x="2053258" y="2327943"/>
                  <a:pt x="2053367" y="2314362"/>
                </a:cubicBezTo>
                <a:cubicBezTo>
                  <a:pt x="2053444" y="2307559"/>
                  <a:pt x="2052273" y="2300521"/>
                  <a:pt x="2049855" y="2293249"/>
                </a:cubicBezTo>
                <a:cubicBezTo>
                  <a:pt x="2047437" y="2285976"/>
                  <a:pt x="2043314" y="2279800"/>
                  <a:pt x="2037490" y="2274721"/>
                </a:cubicBezTo>
                <a:cubicBezTo>
                  <a:pt x="2031662" y="2269641"/>
                  <a:pt x="2023676" y="2266991"/>
                  <a:pt x="2013528" y="2266769"/>
                </a:cubicBezTo>
                <a:close/>
                <a:moveTo>
                  <a:pt x="6487092" y="2266416"/>
                </a:moveTo>
                <a:cubicBezTo>
                  <a:pt x="6473024" y="2266989"/>
                  <a:pt x="6461138" y="2272633"/>
                  <a:pt x="6451434" y="2283346"/>
                </a:cubicBezTo>
                <a:cubicBezTo>
                  <a:pt x="6441730" y="2294060"/>
                  <a:pt x="6435045" y="2306405"/>
                  <a:pt x="6431379" y="2320381"/>
                </a:cubicBezTo>
                <a:cubicBezTo>
                  <a:pt x="6454843" y="2320851"/>
                  <a:pt x="6474207" y="2318852"/>
                  <a:pt x="6489472" y="2314385"/>
                </a:cubicBezTo>
                <a:cubicBezTo>
                  <a:pt x="6504738" y="2309917"/>
                  <a:pt x="6512642" y="2301217"/>
                  <a:pt x="6513186" y="2288284"/>
                </a:cubicBezTo>
                <a:cubicBezTo>
                  <a:pt x="6513068" y="2281201"/>
                  <a:pt x="6510659" y="2275792"/>
                  <a:pt x="6505957" y="2272060"/>
                </a:cubicBezTo>
                <a:cubicBezTo>
                  <a:pt x="6501255" y="2268327"/>
                  <a:pt x="6494967" y="2266446"/>
                  <a:pt x="6487092" y="2266416"/>
                </a:cubicBezTo>
                <a:close/>
                <a:moveTo>
                  <a:pt x="3305759" y="2266416"/>
                </a:moveTo>
                <a:cubicBezTo>
                  <a:pt x="3291691" y="2266989"/>
                  <a:pt x="3279805" y="2272633"/>
                  <a:pt x="3270101" y="2283346"/>
                </a:cubicBezTo>
                <a:cubicBezTo>
                  <a:pt x="3260396" y="2294060"/>
                  <a:pt x="3253711" y="2306405"/>
                  <a:pt x="3250046" y="2320381"/>
                </a:cubicBezTo>
                <a:cubicBezTo>
                  <a:pt x="3273509" y="2320851"/>
                  <a:pt x="3292873" y="2318852"/>
                  <a:pt x="3308139" y="2314385"/>
                </a:cubicBezTo>
                <a:cubicBezTo>
                  <a:pt x="3323404" y="2309917"/>
                  <a:pt x="3331309" y="2301217"/>
                  <a:pt x="3331852" y="2288284"/>
                </a:cubicBezTo>
                <a:cubicBezTo>
                  <a:pt x="3331735" y="2281201"/>
                  <a:pt x="3329326" y="2275792"/>
                  <a:pt x="3324624" y="2272060"/>
                </a:cubicBezTo>
                <a:cubicBezTo>
                  <a:pt x="3319922" y="2268327"/>
                  <a:pt x="3313633" y="2266446"/>
                  <a:pt x="3305759" y="2266416"/>
                </a:cubicBezTo>
                <a:close/>
                <a:moveTo>
                  <a:pt x="10178954" y="2247430"/>
                </a:moveTo>
                <a:lnTo>
                  <a:pt x="10208194" y="2247430"/>
                </a:lnTo>
                <a:lnTo>
                  <a:pt x="10190220" y="2342584"/>
                </a:lnTo>
                <a:cubicBezTo>
                  <a:pt x="10189163" y="2347327"/>
                  <a:pt x="10188370" y="2351762"/>
                  <a:pt x="10187841" y="2355888"/>
                </a:cubicBezTo>
                <a:cubicBezTo>
                  <a:pt x="10187313" y="2360014"/>
                  <a:pt x="10187048" y="2363921"/>
                  <a:pt x="10187048" y="2367606"/>
                </a:cubicBezTo>
                <a:cubicBezTo>
                  <a:pt x="10186939" y="2376549"/>
                  <a:pt x="10189008" y="2383686"/>
                  <a:pt x="10193260" y="2389016"/>
                </a:cubicBezTo>
                <a:cubicBezTo>
                  <a:pt x="10197511" y="2394347"/>
                  <a:pt x="10204604" y="2397078"/>
                  <a:pt x="10214537" y="2397210"/>
                </a:cubicBezTo>
                <a:cubicBezTo>
                  <a:pt x="10225654" y="2396968"/>
                  <a:pt x="10236638" y="2391285"/>
                  <a:pt x="10247490" y="2380162"/>
                </a:cubicBezTo>
                <a:cubicBezTo>
                  <a:pt x="10258341" y="2369038"/>
                  <a:pt x="10265800" y="2353928"/>
                  <a:pt x="10269869" y="2334831"/>
                </a:cubicBezTo>
                <a:lnTo>
                  <a:pt x="10286433" y="2247430"/>
                </a:lnTo>
                <a:lnTo>
                  <a:pt x="10315683" y="2247430"/>
                </a:lnTo>
                <a:lnTo>
                  <a:pt x="10292775" y="2368280"/>
                </a:lnTo>
                <a:cubicBezTo>
                  <a:pt x="10289310" y="2387306"/>
                  <a:pt x="10286726" y="2403866"/>
                  <a:pt x="10285022" y="2417959"/>
                </a:cubicBezTo>
                <a:lnTo>
                  <a:pt x="10258590" y="2417959"/>
                </a:lnTo>
                <a:lnTo>
                  <a:pt x="10263172" y="2385932"/>
                </a:lnTo>
                <a:lnTo>
                  <a:pt x="10262468" y="2385932"/>
                </a:lnTo>
                <a:cubicBezTo>
                  <a:pt x="10254736" y="2397134"/>
                  <a:pt x="10245617" y="2405890"/>
                  <a:pt x="10235110" y="2412203"/>
                </a:cubicBezTo>
                <a:cubicBezTo>
                  <a:pt x="10224604" y="2418515"/>
                  <a:pt x="10213635" y="2421726"/>
                  <a:pt x="10202203" y="2421836"/>
                </a:cubicBezTo>
                <a:cubicBezTo>
                  <a:pt x="10190784" y="2422203"/>
                  <a:pt x="10180602" y="2418830"/>
                  <a:pt x="10171656" y="2411716"/>
                </a:cubicBezTo>
                <a:cubicBezTo>
                  <a:pt x="10162709" y="2404602"/>
                  <a:pt x="10157987" y="2391544"/>
                  <a:pt x="10157488" y="2372540"/>
                </a:cubicBezTo>
                <a:cubicBezTo>
                  <a:pt x="10157488" y="2368510"/>
                  <a:pt x="10157752" y="2364148"/>
                  <a:pt x="10158280" y="2359457"/>
                </a:cubicBezTo>
                <a:cubicBezTo>
                  <a:pt x="10158808" y="2354765"/>
                  <a:pt x="10159600" y="2349611"/>
                  <a:pt x="10160655" y="2343994"/>
                </a:cubicBezTo>
                <a:close/>
                <a:moveTo>
                  <a:pt x="6991283" y="2247430"/>
                </a:moveTo>
                <a:lnTo>
                  <a:pt x="7020535" y="2247430"/>
                </a:lnTo>
                <a:lnTo>
                  <a:pt x="6987759" y="2417959"/>
                </a:lnTo>
                <a:lnTo>
                  <a:pt x="6958508" y="2417959"/>
                </a:lnTo>
                <a:close/>
                <a:moveTo>
                  <a:pt x="6353108" y="2247430"/>
                </a:moveTo>
                <a:lnTo>
                  <a:pt x="6382331" y="2247430"/>
                </a:lnTo>
                <a:lnTo>
                  <a:pt x="6349584" y="2417959"/>
                </a:lnTo>
                <a:lnTo>
                  <a:pt x="6320333" y="2417959"/>
                </a:lnTo>
                <a:close/>
                <a:moveTo>
                  <a:pt x="3171775" y="2247430"/>
                </a:moveTo>
                <a:lnTo>
                  <a:pt x="3200997" y="2247430"/>
                </a:lnTo>
                <a:lnTo>
                  <a:pt x="3168251" y="2417959"/>
                </a:lnTo>
                <a:lnTo>
                  <a:pt x="3138999" y="2417959"/>
                </a:lnTo>
                <a:close/>
                <a:moveTo>
                  <a:pt x="2400247" y="2247430"/>
                </a:moveTo>
                <a:lnTo>
                  <a:pt x="2429498" y="2247430"/>
                </a:lnTo>
                <a:lnTo>
                  <a:pt x="2396725" y="2417959"/>
                </a:lnTo>
                <a:lnTo>
                  <a:pt x="2367472" y="2417959"/>
                </a:lnTo>
                <a:close/>
                <a:moveTo>
                  <a:pt x="1168320" y="2247430"/>
                </a:moveTo>
                <a:lnTo>
                  <a:pt x="1197559" y="2247430"/>
                </a:lnTo>
                <a:lnTo>
                  <a:pt x="1179586" y="2342584"/>
                </a:lnTo>
                <a:cubicBezTo>
                  <a:pt x="1178528" y="2347327"/>
                  <a:pt x="1177735" y="2351762"/>
                  <a:pt x="1177207" y="2355888"/>
                </a:cubicBezTo>
                <a:cubicBezTo>
                  <a:pt x="1176679" y="2360014"/>
                  <a:pt x="1176413" y="2363921"/>
                  <a:pt x="1176413" y="2367606"/>
                </a:cubicBezTo>
                <a:cubicBezTo>
                  <a:pt x="1176303" y="2376549"/>
                  <a:pt x="1178374" y="2383686"/>
                  <a:pt x="1182625" y="2389016"/>
                </a:cubicBezTo>
                <a:cubicBezTo>
                  <a:pt x="1186876" y="2394347"/>
                  <a:pt x="1193969" y="2397078"/>
                  <a:pt x="1203903" y="2397210"/>
                </a:cubicBezTo>
                <a:cubicBezTo>
                  <a:pt x="1215019" y="2396968"/>
                  <a:pt x="1226003" y="2391285"/>
                  <a:pt x="1236855" y="2380162"/>
                </a:cubicBezTo>
                <a:cubicBezTo>
                  <a:pt x="1247708" y="2369038"/>
                  <a:pt x="1255166" y="2353928"/>
                  <a:pt x="1259234" y="2334831"/>
                </a:cubicBezTo>
                <a:lnTo>
                  <a:pt x="1275798" y="2247430"/>
                </a:lnTo>
                <a:lnTo>
                  <a:pt x="1305049" y="2247430"/>
                </a:lnTo>
                <a:lnTo>
                  <a:pt x="1282141" y="2368280"/>
                </a:lnTo>
                <a:cubicBezTo>
                  <a:pt x="1278676" y="2387306"/>
                  <a:pt x="1276092" y="2403866"/>
                  <a:pt x="1274388" y="2417959"/>
                </a:cubicBezTo>
                <a:lnTo>
                  <a:pt x="1247957" y="2417959"/>
                </a:lnTo>
                <a:lnTo>
                  <a:pt x="1252537" y="2385932"/>
                </a:lnTo>
                <a:lnTo>
                  <a:pt x="1251833" y="2385932"/>
                </a:lnTo>
                <a:cubicBezTo>
                  <a:pt x="1244102" y="2397134"/>
                  <a:pt x="1234983" y="2405890"/>
                  <a:pt x="1224475" y="2412203"/>
                </a:cubicBezTo>
                <a:cubicBezTo>
                  <a:pt x="1213969" y="2418515"/>
                  <a:pt x="1203000" y="2421726"/>
                  <a:pt x="1191568" y="2421836"/>
                </a:cubicBezTo>
                <a:cubicBezTo>
                  <a:pt x="1180149" y="2422203"/>
                  <a:pt x="1169967" y="2418830"/>
                  <a:pt x="1161021" y="2411716"/>
                </a:cubicBezTo>
                <a:cubicBezTo>
                  <a:pt x="1152074" y="2404602"/>
                  <a:pt x="1147352" y="2391544"/>
                  <a:pt x="1146854" y="2372540"/>
                </a:cubicBezTo>
                <a:cubicBezTo>
                  <a:pt x="1146854" y="2368510"/>
                  <a:pt x="1147118" y="2364148"/>
                  <a:pt x="1147646" y="2359457"/>
                </a:cubicBezTo>
                <a:cubicBezTo>
                  <a:pt x="1148174" y="2354765"/>
                  <a:pt x="1148965" y="2349611"/>
                  <a:pt x="1150021" y="2343994"/>
                </a:cubicBezTo>
                <a:close/>
                <a:moveTo>
                  <a:pt x="11151474" y="2243905"/>
                </a:moveTo>
                <a:cubicBezTo>
                  <a:pt x="11159564" y="2244037"/>
                  <a:pt x="11166818" y="2244917"/>
                  <a:pt x="11173235" y="2246545"/>
                </a:cubicBezTo>
                <a:cubicBezTo>
                  <a:pt x="11179653" y="2248174"/>
                  <a:pt x="11184264" y="2249761"/>
                  <a:pt x="11187068" y="2251306"/>
                </a:cubicBezTo>
                <a:lnTo>
                  <a:pt x="11178611" y="2274525"/>
                </a:lnTo>
                <a:cubicBezTo>
                  <a:pt x="11175270" y="2272872"/>
                  <a:pt x="11171202" y="2271418"/>
                  <a:pt x="11166408" y="2270162"/>
                </a:cubicBezTo>
                <a:cubicBezTo>
                  <a:pt x="11161613" y="2268906"/>
                  <a:pt x="11156048" y="2268245"/>
                  <a:pt x="11149711" y="2268179"/>
                </a:cubicBezTo>
                <a:cubicBezTo>
                  <a:pt x="11134840" y="2268470"/>
                  <a:pt x="11122018" y="2272744"/>
                  <a:pt x="11111245" y="2281001"/>
                </a:cubicBezTo>
                <a:cubicBezTo>
                  <a:pt x="11100472" y="2289257"/>
                  <a:pt x="11092166" y="2299747"/>
                  <a:pt x="11086327" y="2312469"/>
                </a:cubicBezTo>
                <a:cubicBezTo>
                  <a:pt x="11080489" y="2325191"/>
                  <a:pt x="11077534" y="2338396"/>
                  <a:pt x="11077465" y="2352084"/>
                </a:cubicBezTo>
                <a:cubicBezTo>
                  <a:pt x="11077487" y="2366010"/>
                  <a:pt x="11081055" y="2377027"/>
                  <a:pt x="11088170" y="2385135"/>
                </a:cubicBezTo>
                <a:cubicBezTo>
                  <a:pt x="11095284" y="2393244"/>
                  <a:pt x="11105813" y="2397386"/>
                  <a:pt x="11119755" y="2397562"/>
                </a:cubicBezTo>
                <a:cubicBezTo>
                  <a:pt x="11128404" y="2397430"/>
                  <a:pt x="11136040" y="2396373"/>
                  <a:pt x="11142663" y="2394390"/>
                </a:cubicBezTo>
                <a:cubicBezTo>
                  <a:pt x="11149286" y="2392407"/>
                  <a:pt x="11154808" y="2390291"/>
                  <a:pt x="11159227" y="2388044"/>
                </a:cubicBezTo>
                <a:lnTo>
                  <a:pt x="11162047" y="2411282"/>
                </a:lnTo>
                <a:cubicBezTo>
                  <a:pt x="11157568" y="2413554"/>
                  <a:pt x="11151107" y="2415782"/>
                  <a:pt x="11142663" y="2417966"/>
                </a:cubicBezTo>
                <a:cubicBezTo>
                  <a:pt x="11134219" y="2420149"/>
                  <a:pt x="11124234" y="2421322"/>
                  <a:pt x="11112707" y="2421483"/>
                </a:cubicBezTo>
                <a:cubicBezTo>
                  <a:pt x="11090710" y="2421008"/>
                  <a:pt x="11074287" y="2414568"/>
                  <a:pt x="11063439" y="2402164"/>
                </a:cubicBezTo>
                <a:cubicBezTo>
                  <a:pt x="11052589" y="2389759"/>
                  <a:pt x="11047177" y="2374241"/>
                  <a:pt x="11047200" y="2355610"/>
                </a:cubicBezTo>
                <a:cubicBezTo>
                  <a:pt x="11047351" y="2335918"/>
                  <a:pt x="11051821" y="2317647"/>
                  <a:pt x="11060606" y="2300796"/>
                </a:cubicBezTo>
                <a:cubicBezTo>
                  <a:pt x="11069393" y="2283946"/>
                  <a:pt x="11081585" y="2270327"/>
                  <a:pt x="11097185" y="2259939"/>
                </a:cubicBezTo>
                <a:cubicBezTo>
                  <a:pt x="11112786" y="2249552"/>
                  <a:pt x="11130881" y="2244207"/>
                  <a:pt x="11151474" y="2243905"/>
                </a:cubicBezTo>
                <a:close/>
                <a:moveTo>
                  <a:pt x="7779624" y="2243905"/>
                </a:moveTo>
                <a:cubicBezTo>
                  <a:pt x="7787715" y="2244037"/>
                  <a:pt x="7794969" y="2244917"/>
                  <a:pt x="7801386" y="2246545"/>
                </a:cubicBezTo>
                <a:cubicBezTo>
                  <a:pt x="7807803" y="2248174"/>
                  <a:pt x="7812414" y="2249761"/>
                  <a:pt x="7815219" y="2251306"/>
                </a:cubicBezTo>
                <a:lnTo>
                  <a:pt x="7806760" y="2274525"/>
                </a:lnTo>
                <a:cubicBezTo>
                  <a:pt x="7803420" y="2272872"/>
                  <a:pt x="7799352" y="2271418"/>
                  <a:pt x="7794558" y="2270162"/>
                </a:cubicBezTo>
                <a:cubicBezTo>
                  <a:pt x="7789763" y="2268906"/>
                  <a:pt x="7784198" y="2268245"/>
                  <a:pt x="7777862" y="2268179"/>
                </a:cubicBezTo>
                <a:cubicBezTo>
                  <a:pt x="7762990" y="2268470"/>
                  <a:pt x="7750168" y="2272744"/>
                  <a:pt x="7739395" y="2281001"/>
                </a:cubicBezTo>
                <a:cubicBezTo>
                  <a:pt x="7728622" y="2289257"/>
                  <a:pt x="7720316" y="2299747"/>
                  <a:pt x="7714478" y="2312469"/>
                </a:cubicBezTo>
                <a:cubicBezTo>
                  <a:pt x="7708638" y="2325191"/>
                  <a:pt x="7705684" y="2338396"/>
                  <a:pt x="7705615" y="2352084"/>
                </a:cubicBezTo>
                <a:cubicBezTo>
                  <a:pt x="7705637" y="2366010"/>
                  <a:pt x="7709205" y="2377027"/>
                  <a:pt x="7716319" y="2385135"/>
                </a:cubicBezTo>
                <a:cubicBezTo>
                  <a:pt x="7723434" y="2393244"/>
                  <a:pt x="7733963" y="2397386"/>
                  <a:pt x="7747906" y="2397562"/>
                </a:cubicBezTo>
                <a:cubicBezTo>
                  <a:pt x="7756555" y="2397430"/>
                  <a:pt x="7764191" y="2396373"/>
                  <a:pt x="7770813" y="2394390"/>
                </a:cubicBezTo>
                <a:cubicBezTo>
                  <a:pt x="7777436" y="2392407"/>
                  <a:pt x="7782957" y="2390291"/>
                  <a:pt x="7787377" y="2388044"/>
                </a:cubicBezTo>
                <a:lnTo>
                  <a:pt x="7790197" y="2411282"/>
                </a:lnTo>
                <a:cubicBezTo>
                  <a:pt x="7785718" y="2413554"/>
                  <a:pt x="7779257" y="2415782"/>
                  <a:pt x="7770813" y="2417966"/>
                </a:cubicBezTo>
                <a:cubicBezTo>
                  <a:pt x="7762370" y="2420149"/>
                  <a:pt x="7752385" y="2421322"/>
                  <a:pt x="7740857" y="2421483"/>
                </a:cubicBezTo>
                <a:cubicBezTo>
                  <a:pt x="7718860" y="2421008"/>
                  <a:pt x="7702437" y="2414568"/>
                  <a:pt x="7691588" y="2402164"/>
                </a:cubicBezTo>
                <a:cubicBezTo>
                  <a:pt x="7680740" y="2389759"/>
                  <a:pt x="7675327" y="2374241"/>
                  <a:pt x="7675350" y="2355610"/>
                </a:cubicBezTo>
                <a:cubicBezTo>
                  <a:pt x="7675502" y="2335918"/>
                  <a:pt x="7679971" y="2317647"/>
                  <a:pt x="7688757" y="2300796"/>
                </a:cubicBezTo>
                <a:cubicBezTo>
                  <a:pt x="7697543" y="2283946"/>
                  <a:pt x="7709736" y="2270327"/>
                  <a:pt x="7725336" y="2259939"/>
                </a:cubicBezTo>
                <a:cubicBezTo>
                  <a:pt x="7740935" y="2249552"/>
                  <a:pt x="7759031" y="2244207"/>
                  <a:pt x="7779624" y="2243905"/>
                </a:cubicBezTo>
                <a:close/>
                <a:moveTo>
                  <a:pt x="6084174" y="2243905"/>
                </a:moveTo>
                <a:cubicBezTo>
                  <a:pt x="6092265" y="2244037"/>
                  <a:pt x="6099519" y="2244917"/>
                  <a:pt x="6105936" y="2246545"/>
                </a:cubicBezTo>
                <a:cubicBezTo>
                  <a:pt x="6112353" y="2248174"/>
                  <a:pt x="6116964" y="2249761"/>
                  <a:pt x="6119769" y="2251306"/>
                </a:cubicBezTo>
                <a:lnTo>
                  <a:pt x="6111310" y="2274525"/>
                </a:lnTo>
                <a:cubicBezTo>
                  <a:pt x="6107970" y="2272872"/>
                  <a:pt x="6103902" y="2271418"/>
                  <a:pt x="6099108" y="2270162"/>
                </a:cubicBezTo>
                <a:cubicBezTo>
                  <a:pt x="6094313" y="2268906"/>
                  <a:pt x="6088748" y="2268245"/>
                  <a:pt x="6082412" y="2268179"/>
                </a:cubicBezTo>
                <a:cubicBezTo>
                  <a:pt x="6067540" y="2268470"/>
                  <a:pt x="6054718" y="2272744"/>
                  <a:pt x="6043945" y="2281001"/>
                </a:cubicBezTo>
                <a:cubicBezTo>
                  <a:pt x="6033172" y="2289257"/>
                  <a:pt x="6024866" y="2299747"/>
                  <a:pt x="6019028" y="2312469"/>
                </a:cubicBezTo>
                <a:cubicBezTo>
                  <a:pt x="6013188" y="2325191"/>
                  <a:pt x="6010234" y="2338396"/>
                  <a:pt x="6010165" y="2352084"/>
                </a:cubicBezTo>
                <a:cubicBezTo>
                  <a:pt x="6010187" y="2366010"/>
                  <a:pt x="6013755" y="2377027"/>
                  <a:pt x="6020869" y="2385135"/>
                </a:cubicBezTo>
                <a:cubicBezTo>
                  <a:pt x="6027984" y="2393244"/>
                  <a:pt x="6038513" y="2397386"/>
                  <a:pt x="6052456" y="2397562"/>
                </a:cubicBezTo>
                <a:cubicBezTo>
                  <a:pt x="6061105" y="2397430"/>
                  <a:pt x="6068741" y="2396373"/>
                  <a:pt x="6075363" y="2394390"/>
                </a:cubicBezTo>
                <a:cubicBezTo>
                  <a:pt x="6081986" y="2392407"/>
                  <a:pt x="6087507" y="2390291"/>
                  <a:pt x="6091927" y="2388044"/>
                </a:cubicBezTo>
                <a:lnTo>
                  <a:pt x="6094747" y="2411282"/>
                </a:lnTo>
                <a:cubicBezTo>
                  <a:pt x="6090268" y="2413554"/>
                  <a:pt x="6083807" y="2415782"/>
                  <a:pt x="6075363" y="2417966"/>
                </a:cubicBezTo>
                <a:cubicBezTo>
                  <a:pt x="6066920" y="2420149"/>
                  <a:pt x="6056935" y="2421322"/>
                  <a:pt x="6045407" y="2421483"/>
                </a:cubicBezTo>
                <a:cubicBezTo>
                  <a:pt x="6023410" y="2421008"/>
                  <a:pt x="6006987" y="2414568"/>
                  <a:pt x="5996138" y="2402164"/>
                </a:cubicBezTo>
                <a:cubicBezTo>
                  <a:pt x="5985290" y="2389759"/>
                  <a:pt x="5979877" y="2374241"/>
                  <a:pt x="5979900" y="2355610"/>
                </a:cubicBezTo>
                <a:cubicBezTo>
                  <a:pt x="5980052" y="2335918"/>
                  <a:pt x="5984521" y="2317647"/>
                  <a:pt x="5993307" y="2300796"/>
                </a:cubicBezTo>
                <a:cubicBezTo>
                  <a:pt x="6002093" y="2283946"/>
                  <a:pt x="6014286" y="2270327"/>
                  <a:pt x="6029886" y="2259939"/>
                </a:cubicBezTo>
                <a:cubicBezTo>
                  <a:pt x="6045485" y="2249552"/>
                  <a:pt x="6063581" y="2244207"/>
                  <a:pt x="6084174" y="2243905"/>
                </a:cubicBezTo>
                <a:close/>
                <a:moveTo>
                  <a:pt x="10630771" y="2243553"/>
                </a:moveTo>
                <a:cubicBezTo>
                  <a:pt x="10640844" y="2243655"/>
                  <a:pt x="10650742" y="2244857"/>
                  <a:pt x="10660462" y="2247158"/>
                </a:cubicBezTo>
                <a:cubicBezTo>
                  <a:pt x="10670184" y="2249459"/>
                  <a:pt x="10678495" y="2252244"/>
                  <a:pt x="10685397" y="2255513"/>
                </a:cubicBezTo>
                <a:lnTo>
                  <a:pt x="10659317" y="2396502"/>
                </a:lnTo>
                <a:cubicBezTo>
                  <a:pt x="10655917" y="2414441"/>
                  <a:pt x="10651527" y="2429723"/>
                  <a:pt x="10646146" y="2442348"/>
                </a:cubicBezTo>
                <a:cubicBezTo>
                  <a:pt x="10640763" y="2454973"/>
                  <a:pt x="10633642" y="2465063"/>
                  <a:pt x="10624779" y="2472620"/>
                </a:cubicBezTo>
                <a:cubicBezTo>
                  <a:pt x="10616130" y="2479875"/>
                  <a:pt x="10606556" y="2484888"/>
                  <a:pt x="10596057" y="2487658"/>
                </a:cubicBezTo>
                <a:cubicBezTo>
                  <a:pt x="10585557" y="2490429"/>
                  <a:pt x="10575278" y="2491748"/>
                  <a:pt x="10565219" y="2491616"/>
                </a:cubicBezTo>
                <a:cubicBezTo>
                  <a:pt x="10554683" y="2491557"/>
                  <a:pt x="10544941" y="2490443"/>
                  <a:pt x="10535993" y="2488274"/>
                </a:cubicBezTo>
                <a:cubicBezTo>
                  <a:pt x="10527046" y="2486105"/>
                  <a:pt x="10519768" y="2483232"/>
                  <a:pt x="10514162" y="2479656"/>
                </a:cubicBezTo>
                <a:lnTo>
                  <a:pt x="10522621" y="2456760"/>
                </a:lnTo>
                <a:cubicBezTo>
                  <a:pt x="10527840" y="2460008"/>
                  <a:pt x="10534380" y="2462683"/>
                  <a:pt x="10542241" y="2464785"/>
                </a:cubicBezTo>
                <a:cubicBezTo>
                  <a:pt x="10550104" y="2466886"/>
                  <a:pt x="10558585" y="2467974"/>
                  <a:pt x="10567686" y="2468047"/>
                </a:cubicBezTo>
                <a:cubicBezTo>
                  <a:pt x="10582091" y="2468392"/>
                  <a:pt x="10594603" y="2463999"/>
                  <a:pt x="10605220" y="2454868"/>
                </a:cubicBezTo>
                <a:cubicBezTo>
                  <a:pt x="10615837" y="2445737"/>
                  <a:pt x="10623766" y="2429799"/>
                  <a:pt x="10629008" y="2407055"/>
                </a:cubicBezTo>
                <a:lnTo>
                  <a:pt x="10634647" y="2381699"/>
                </a:lnTo>
                <a:lnTo>
                  <a:pt x="10633589" y="2381699"/>
                </a:lnTo>
                <a:cubicBezTo>
                  <a:pt x="10626122" y="2393841"/>
                  <a:pt x="10617357" y="2402922"/>
                  <a:pt x="10607290" y="2408942"/>
                </a:cubicBezTo>
                <a:cubicBezTo>
                  <a:pt x="10597224" y="2414961"/>
                  <a:pt x="10586255" y="2417967"/>
                  <a:pt x="10574383" y="2417959"/>
                </a:cubicBezTo>
                <a:cubicBezTo>
                  <a:pt x="10557278" y="2417388"/>
                  <a:pt x="10544380" y="2411316"/>
                  <a:pt x="10535688" y="2399741"/>
                </a:cubicBezTo>
                <a:cubicBezTo>
                  <a:pt x="10526998" y="2388166"/>
                  <a:pt x="10522641" y="2374513"/>
                  <a:pt x="10522621" y="2358783"/>
                </a:cubicBezTo>
                <a:cubicBezTo>
                  <a:pt x="10522624" y="2339159"/>
                  <a:pt x="10527037" y="2320635"/>
                  <a:pt x="10535857" y="2303212"/>
                </a:cubicBezTo>
                <a:cubicBezTo>
                  <a:pt x="10544679" y="2285789"/>
                  <a:pt x="10557180" y="2271578"/>
                  <a:pt x="10573363" y="2260579"/>
                </a:cubicBezTo>
                <a:cubicBezTo>
                  <a:pt x="10589546" y="2249580"/>
                  <a:pt x="10608682" y="2243905"/>
                  <a:pt x="10630771" y="2243553"/>
                </a:cubicBezTo>
                <a:close/>
                <a:moveTo>
                  <a:pt x="10447010" y="2243553"/>
                </a:moveTo>
                <a:cubicBezTo>
                  <a:pt x="10457754" y="2243288"/>
                  <a:pt x="10467524" y="2246720"/>
                  <a:pt x="10476323" y="2253848"/>
                </a:cubicBezTo>
                <a:cubicBezTo>
                  <a:pt x="10485124" y="2260976"/>
                  <a:pt x="10489788" y="2273389"/>
                  <a:pt x="10490314" y="2291086"/>
                </a:cubicBezTo>
                <a:cubicBezTo>
                  <a:pt x="10490292" y="2294897"/>
                  <a:pt x="10489985" y="2299258"/>
                  <a:pt x="10489391" y="2304170"/>
                </a:cubicBezTo>
                <a:cubicBezTo>
                  <a:pt x="10488797" y="2309082"/>
                  <a:pt x="10488049" y="2313884"/>
                  <a:pt x="10487147" y="2318575"/>
                </a:cubicBezTo>
                <a:lnTo>
                  <a:pt x="10468145" y="2417959"/>
                </a:lnTo>
                <a:lnTo>
                  <a:pt x="10438905" y="2417959"/>
                </a:lnTo>
                <a:lnTo>
                  <a:pt x="10457584" y="2319633"/>
                </a:lnTo>
                <a:cubicBezTo>
                  <a:pt x="10458302" y="2316233"/>
                  <a:pt x="10458891" y="2312635"/>
                  <a:pt x="10459345" y="2308840"/>
                </a:cubicBezTo>
                <a:cubicBezTo>
                  <a:pt x="10459801" y="2305044"/>
                  <a:pt x="10460036" y="2301358"/>
                  <a:pt x="10460050" y="2297782"/>
                </a:cubicBezTo>
                <a:cubicBezTo>
                  <a:pt x="10460189" y="2288979"/>
                  <a:pt x="10458237" y="2281828"/>
                  <a:pt x="10454191" y="2276328"/>
                </a:cubicBezTo>
                <a:cubicBezTo>
                  <a:pt x="10450146" y="2270829"/>
                  <a:pt x="10443171" y="2267995"/>
                  <a:pt x="10433266" y="2267826"/>
                </a:cubicBezTo>
                <a:cubicBezTo>
                  <a:pt x="10426146" y="2267874"/>
                  <a:pt x="10418614" y="2270558"/>
                  <a:pt x="10410672" y="2275880"/>
                </a:cubicBezTo>
                <a:cubicBezTo>
                  <a:pt x="10402729" y="2281201"/>
                  <a:pt x="10395511" y="2288871"/>
                  <a:pt x="10389017" y="2298892"/>
                </a:cubicBezTo>
                <a:cubicBezTo>
                  <a:pt x="10382523" y="2308912"/>
                  <a:pt x="10377890" y="2320994"/>
                  <a:pt x="10375116" y="2335139"/>
                </a:cubicBezTo>
                <a:lnTo>
                  <a:pt x="10359610" y="2417959"/>
                </a:lnTo>
                <a:lnTo>
                  <a:pt x="10330358" y="2417959"/>
                </a:lnTo>
                <a:lnTo>
                  <a:pt x="10353266" y="2297109"/>
                </a:lnTo>
                <a:cubicBezTo>
                  <a:pt x="10355167" y="2287596"/>
                  <a:pt x="10356739" y="2278699"/>
                  <a:pt x="10357979" y="2270419"/>
                </a:cubicBezTo>
                <a:cubicBezTo>
                  <a:pt x="10359220" y="2262140"/>
                  <a:pt x="10360350" y="2254476"/>
                  <a:pt x="10361371" y="2247430"/>
                </a:cubicBezTo>
                <a:lnTo>
                  <a:pt x="10387451" y="2247430"/>
                </a:lnTo>
                <a:lnTo>
                  <a:pt x="10383222" y="2280866"/>
                </a:lnTo>
                <a:lnTo>
                  <a:pt x="10383927" y="2280866"/>
                </a:lnTo>
                <a:cubicBezTo>
                  <a:pt x="10391622" y="2268835"/>
                  <a:pt x="10400901" y="2259623"/>
                  <a:pt x="10411768" y="2253230"/>
                </a:cubicBezTo>
                <a:cubicBezTo>
                  <a:pt x="10422635" y="2246837"/>
                  <a:pt x="10434382" y="2243611"/>
                  <a:pt x="10447010" y="2243553"/>
                </a:cubicBezTo>
                <a:close/>
                <a:moveTo>
                  <a:pt x="9608811" y="2243553"/>
                </a:moveTo>
                <a:cubicBezTo>
                  <a:pt x="9619553" y="2243288"/>
                  <a:pt x="9629324" y="2246720"/>
                  <a:pt x="9638124" y="2253848"/>
                </a:cubicBezTo>
                <a:cubicBezTo>
                  <a:pt x="9646924" y="2260976"/>
                  <a:pt x="9651587" y="2273389"/>
                  <a:pt x="9652115" y="2291086"/>
                </a:cubicBezTo>
                <a:cubicBezTo>
                  <a:pt x="9652093" y="2294897"/>
                  <a:pt x="9651785" y="2299258"/>
                  <a:pt x="9651191" y="2304170"/>
                </a:cubicBezTo>
                <a:cubicBezTo>
                  <a:pt x="9650597" y="2309082"/>
                  <a:pt x="9649849" y="2313884"/>
                  <a:pt x="9648948" y="2318575"/>
                </a:cubicBezTo>
                <a:lnTo>
                  <a:pt x="9629944" y="2417959"/>
                </a:lnTo>
                <a:lnTo>
                  <a:pt x="9600705" y="2417959"/>
                </a:lnTo>
                <a:lnTo>
                  <a:pt x="9619383" y="2319633"/>
                </a:lnTo>
                <a:cubicBezTo>
                  <a:pt x="9620103" y="2316233"/>
                  <a:pt x="9620690" y="2312635"/>
                  <a:pt x="9621145" y="2308840"/>
                </a:cubicBezTo>
                <a:cubicBezTo>
                  <a:pt x="9621601" y="2305044"/>
                  <a:pt x="9621835" y="2301358"/>
                  <a:pt x="9621851" y="2297782"/>
                </a:cubicBezTo>
                <a:cubicBezTo>
                  <a:pt x="9621990" y="2288979"/>
                  <a:pt x="9620037" y="2281828"/>
                  <a:pt x="9615991" y="2276328"/>
                </a:cubicBezTo>
                <a:cubicBezTo>
                  <a:pt x="9611946" y="2270829"/>
                  <a:pt x="9604971" y="2267995"/>
                  <a:pt x="9595066" y="2267826"/>
                </a:cubicBezTo>
                <a:cubicBezTo>
                  <a:pt x="9587946" y="2267874"/>
                  <a:pt x="9580414" y="2270558"/>
                  <a:pt x="9572472" y="2275880"/>
                </a:cubicBezTo>
                <a:cubicBezTo>
                  <a:pt x="9564529" y="2281201"/>
                  <a:pt x="9557311" y="2288871"/>
                  <a:pt x="9550817" y="2298892"/>
                </a:cubicBezTo>
                <a:cubicBezTo>
                  <a:pt x="9544323" y="2308912"/>
                  <a:pt x="9539690" y="2320994"/>
                  <a:pt x="9536916" y="2335139"/>
                </a:cubicBezTo>
                <a:lnTo>
                  <a:pt x="9521409" y="2417959"/>
                </a:lnTo>
                <a:lnTo>
                  <a:pt x="9492158" y="2417959"/>
                </a:lnTo>
                <a:lnTo>
                  <a:pt x="9515066" y="2297109"/>
                </a:lnTo>
                <a:cubicBezTo>
                  <a:pt x="9516967" y="2287596"/>
                  <a:pt x="9518538" y="2278699"/>
                  <a:pt x="9519779" y="2270419"/>
                </a:cubicBezTo>
                <a:cubicBezTo>
                  <a:pt x="9521020" y="2262140"/>
                  <a:pt x="9522151" y="2254476"/>
                  <a:pt x="9523171" y="2247430"/>
                </a:cubicBezTo>
                <a:lnTo>
                  <a:pt x="9549251" y="2247430"/>
                </a:lnTo>
                <a:lnTo>
                  <a:pt x="9545021" y="2280866"/>
                </a:lnTo>
                <a:lnTo>
                  <a:pt x="9545727" y="2280866"/>
                </a:lnTo>
                <a:cubicBezTo>
                  <a:pt x="9553421" y="2268835"/>
                  <a:pt x="9562702" y="2259623"/>
                  <a:pt x="9573568" y="2253230"/>
                </a:cubicBezTo>
                <a:cubicBezTo>
                  <a:pt x="9584435" y="2246837"/>
                  <a:pt x="9596182" y="2243611"/>
                  <a:pt x="9608811" y="2243553"/>
                </a:cubicBezTo>
                <a:close/>
                <a:moveTo>
                  <a:pt x="9430293" y="2243553"/>
                </a:moveTo>
                <a:cubicBezTo>
                  <a:pt x="9438555" y="2243589"/>
                  <a:pt x="9446754" y="2244220"/>
                  <a:pt x="9454892" y="2245445"/>
                </a:cubicBezTo>
                <a:cubicBezTo>
                  <a:pt x="9463029" y="2246670"/>
                  <a:pt x="9470089" y="2248271"/>
                  <a:pt x="9476074" y="2250248"/>
                </a:cubicBezTo>
                <a:lnTo>
                  <a:pt x="9458805" y="2339036"/>
                </a:lnTo>
                <a:cubicBezTo>
                  <a:pt x="9455986" y="2354084"/>
                  <a:pt x="9453960" y="2368559"/>
                  <a:pt x="9452726" y="2382461"/>
                </a:cubicBezTo>
                <a:cubicBezTo>
                  <a:pt x="9451493" y="2396364"/>
                  <a:pt x="9451052" y="2408196"/>
                  <a:pt x="9451404" y="2417959"/>
                </a:cubicBezTo>
                <a:lnTo>
                  <a:pt x="9424311" y="2417959"/>
                </a:lnTo>
                <a:cubicBezTo>
                  <a:pt x="9424340" y="2412753"/>
                  <a:pt x="9424722" y="2406337"/>
                  <a:pt x="9425455" y="2398712"/>
                </a:cubicBezTo>
                <a:cubicBezTo>
                  <a:pt x="9426188" y="2391088"/>
                  <a:pt x="9427097" y="2382831"/>
                  <a:pt x="9428182" y="2373942"/>
                </a:cubicBezTo>
                <a:lnTo>
                  <a:pt x="9427478" y="2373942"/>
                </a:lnTo>
                <a:cubicBezTo>
                  <a:pt x="9418064" y="2391351"/>
                  <a:pt x="9407722" y="2403737"/>
                  <a:pt x="9396454" y="2411100"/>
                </a:cubicBezTo>
                <a:cubicBezTo>
                  <a:pt x="9385185" y="2418464"/>
                  <a:pt x="9373432" y="2422042"/>
                  <a:pt x="9361193" y="2421836"/>
                </a:cubicBezTo>
                <a:cubicBezTo>
                  <a:pt x="9346051" y="2421515"/>
                  <a:pt x="9334148" y="2416176"/>
                  <a:pt x="9325485" y="2405821"/>
                </a:cubicBezTo>
                <a:cubicBezTo>
                  <a:pt x="9316823" y="2395466"/>
                  <a:pt x="9312408" y="2382019"/>
                  <a:pt x="9312240" y="2365481"/>
                </a:cubicBezTo>
                <a:cubicBezTo>
                  <a:pt x="9312320" y="2345330"/>
                  <a:pt x="9317012" y="2326019"/>
                  <a:pt x="9326316" y="2307547"/>
                </a:cubicBezTo>
                <a:cubicBezTo>
                  <a:pt x="9335619" y="2289075"/>
                  <a:pt x="9349056" y="2273893"/>
                  <a:pt x="9366625" y="2262002"/>
                </a:cubicBezTo>
                <a:cubicBezTo>
                  <a:pt x="9384194" y="2250111"/>
                  <a:pt x="9405417" y="2243961"/>
                  <a:pt x="9430293" y="2243553"/>
                </a:cubicBezTo>
                <a:close/>
                <a:moveTo>
                  <a:pt x="9163920" y="2243553"/>
                </a:moveTo>
                <a:cubicBezTo>
                  <a:pt x="9173994" y="2243655"/>
                  <a:pt x="9183891" y="2244857"/>
                  <a:pt x="9193612" y="2247158"/>
                </a:cubicBezTo>
                <a:cubicBezTo>
                  <a:pt x="9203334" y="2249459"/>
                  <a:pt x="9211645" y="2252244"/>
                  <a:pt x="9218547" y="2255513"/>
                </a:cubicBezTo>
                <a:lnTo>
                  <a:pt x="9192467" y="2396502"/>
                </a:lnTo>
                <a:cubicBezTo>
                  <a:pt x="9189068" y="2414441"/>
                  <a:pt x="9184677" y="2429723"/>
                  <a:pt x="9179295" y="2442348"/>
                </a:cubicBezTo>
                <a:cubicBezTo>
                  <a:pt x="9173913" y="2454973"/>
                  <a:pt x="9166791" y="2465063"/>
                  <a:pt x="9157929" y="2472620"/>
                </a:cubicBezTo>
                <a:cubicBezTo>
                  <a:pt x="9149280" y="2479875"/>
                  <a:pt x="9139706" y="2484888"/>
                  <a:pt x="9129207" y="2487658"/>
                </a:cubicBezTo>
                <a:cubicBezTo>
                  <a:pt x="9118707" y="2490429"/>
                  <a:pt x="9108428" y="2491748"/>
                  <a:pt x="9098370" y="2491616"/>
                </a:cubicBezTo>
                <a:cubicBezTo>
                  <a:pt x="9087833" y="2491557"/>
                  <a:pt x="9078091" y="2490443"/>
                  <a:pt x="9069144" y="2488274"/>
                </a:cubicBezTo>
                <a:cubicBezTo>
                  <a:pt x="9060196" y="2486105"/>
                  <a:pt x="9052918" y="2483232"/>
                  <a:pt x="9047312" y="2479656"/>
                </a:cubicBezTo>
                <a:lnTo>
                  <a:pt x="9055770" y="2456760"/>
                </a:lnTo>
                <a:cubicBezTo>
                  <a:pt x="9060989" y="2460008"/>
                  <a:pt x="9067530" y="2462683"/>
                  <a:pt x="9075392" y="2464785"/>
                </a:cubicBezTo>
                <a:cubicBezTo>
                  <a:pt x="9083254" y="2466886"/>
                  <a:pt x="9091735" y="2467974"/>
                  <a:pt x="9100836" y="2468047"/>
                </a:cubicBezTo>
                <a:cubicBezTo>
                  <a:pt x="9115242" y="2468392"/>
                  <a:pt x="9127753" y="2463999"/>
                  <a:pt x="9138370" y="2454868"/>
                </a:cubicBezTo>
                <a:cubicBezTo>
                  <a:pt x="9148986" y="2445737"/>
                  <a:pt x="9156916" y="2429799"/>
                  <a:pt x="9162158" y="2407055"/>
                </a:cubicBezTo>
                <a:lnTo>
                  <a:pt x="9167797" y="2381699"/>
                </a:lnTo>
                <a:lnTo>
                  <a:pt x="9166740" y="2381699"/>
                </a:lnTo>
                <a:cubicBezTo>
                  <a:pt x="9159273" y="2393841"/>
                  <a:pt x="9150506" y="2402922"/>
                  <a:pt x="9140440" y="2408942"/>
                </a:cubicBezTo>
                <a:cubicBezTo>
                  <a:pt x="9130374" y="2414961"/>
                  <a:pt x="9119405" y="2417967"/>
                  <a:pt x="9107533" y="2417959"/>
                </a:cubicBezTo>
                <a:cubicBezTo>
                  <a:pt x="9090428" y="2417388"/>
                  <a:pt x="9077530" y="2411316"/>
                  <a:pt x="9068839" y="2399741"/>
                </a:cubicBezTo>
                <a:cubicBezTo>
                  <a:pt x="9060148" y="2388166"/>
                  <a:pt x="9055791" y="2374513"/>
                  <a:pt x="9055770" y="2358783"/>
                </a:cubicBezTo>
                <a:cubicBezTo>
                  <a:pt x="9055774" y="2339159"/>
                  <a:pt x="9060186" y="2320635"/>
                  <a:pt x="9069007" y="2303212"/>
                </a:cubicBezTo>
                <a:cubicBezTo>
                  <a:pt x="9077828" y="2285789"/>
                  <a:pt x="9090330" y="2271578"/>
                  <a:pt x="9106513" y="2260579"/>
                </a:cubicBezTo>
                <a:cubicBezTo>
                  <a:pt x="9122696" y="2249580"/>
                  <a:pt x="9141832" y="2243905"/>
                  <a:pt x="9163920" y="2243553"/>
                </a:cubicBezTo>
                <a:close/>
                <a:moveTo>
                  <a:pt x="8980161" y="2243553"/>
                </a:moveTo>
                <a:cubicBezTo>
                  <a:pt x="8990903" y="2243288"/>
                  <a:pt x="9000674" y="2246720"/>
                  <a:pt x="9009474" y="2253848"/>
                </a:cubicBezTo>
                <a:cubicBezTo>
                  <a:pt x="9018274" y="2260976"/>
                  <a:pt x="9022937" y="2273389"/>
                  <a:pt x="9023465" y="2291086"/>
                </a:cubicBezTo>
                <a:cubicBezTo>
                  <a:pt x="9023443" y="2294897"/>
                  <a:pt x="9023135" y="2299258"/>
                  <a:pt x="9022541" y="2304170"/>
                </a:cubicBezTo>
                <a:cubicBezTo>
                  <a:pt x="9021947" y="2309082"/>
                  <a:pt x="9021199" y="2313884"/>
                  <a:pt x="9020298" y="2318575"/>
                </a:cubicBezTo>
                <a:lnTo>
                  <a:pt x="9001294" y="2417959"/>
                </a:lnTo>
                <a:lnTo>
                  <a:pt x="8972055" y="2417959"/>
                </a:lnTo>
                <a:lnTo>
                  <a:pt x="8990733" y="2319633"/>
                </a:lnTo>
                <a:cubicBezTo>
                  <a:pt x="8991453" y="2316233"/>
                  <a:pt x="8992040" y="2312635"/>
                  <a:pt x="8992495" y="2308840"/>
                </a:cubicBezTo>
                <a:cubicBezTo>
                  <a:pt x="8992951" y="2305044"/>
                  <a:pt x="8993185" y="2301358"/>
                  <a:pt x="8993201" y="2297782"/>
                </a:cubicBezTo>
                <a:cubicBezTo>
                  <a:pt x="8993340" y="2288979"/>
                  <a:pt x="8991387" y="2281828"/>
                  <a:pt x="8987341" y="2276328"/>
                </a:cubicBezTo>
                <a:cubicBezTo>
                  <a:pt x="8983296" y="2270829"/>
                  <a:pt x="8976321" y="2267995"/>
                  <a:pt x="8966416" y="2267826"/>
                </a:cubicBezTo>
                <a:cubicBezTo>
                  <a:pt x="8959296" y="2267874"/>
                  <a:pt x="8951764" y="2270558"/>
                  <a:pt x="8943822" y="2275880"/>
                </a:cubicBezTo>
                <a:cubicBezTo>
                  <a:pt x="8935879" y="2281201"/>
                  <a:pt x="8928661" y="2288871"/>
                  <a:pt x="8922167" y="2298892"/>
                </a:cubicBezTo>
                <a:cubicBezTo>
                  <a:pt x="8915673" y="2308912"/>
                  <a:pt x="8911040" y="2320994"/>
                  <a:pt x="8908266" y="2335139"/>
                </a:cubicBezTo>
                <a:lnTo>
                  <a:pt x="8892759" y="2417959"/>
                </a:lnTo>
                <a:lnTo>
                  <a:pt x="8863508" y="2417959"/>
                </a:lnTo>
                <a:lnTo>
                  <a:pt x="8886416" y="2297109"/>
                </a:lnTo>
                <a:cubicBezTo>
                  <a:pt x="8888317" y="2287596"/>
                  <a:pt x="8889888" y="2278699"/>
                  <a:pt x="8891129" y="2270419"/>
                </a:cubicBezTo>
                <a:cubicBezTo>
                  <a:pt x="8892370" y="2262140"/>
                  <a:pt x="8893501" y="2254476"/>
                  <a:pt x="8894521" y="2247430"/>
                </a:cubicBezTo>
                <a:lnTo>
                  <a:pt x="8920601" y="2247430"/>
                </a:lnTo>
                <a:lnTo>
                  <a:pt x="8916371" y="2280866"/>
                </a:lnTo>
                <a:lnTo>
                  <a:pt x="8917077" y="2280866"/>
                </a:lnTo>
                <a:cubicBezTo>
                  <a:pt x="8924771" y="2268835"/>
                  <a:pt x="8934052" y="2259623"/>
                  <a:pt x="8944918" y="2253230"/>
                </a:cubicBezTo>
                <a:cubicBezTo>
                  <a:pt x="8955785" y="2246837"/>
                  <a:pt x="8967532" y="2243611"/>
                  <a:pt x="8980161" y="2243553"/>
                </a:cubicBezTo>
                <a:close/>
                <a:moveTo>
                  <a:pt x="8801643" y="2243553"/>
                </a:moveTo>
                <a:cubicBezTo>
                  <a:pt x="8809905" y="2243589"/>
                  <a:pt x="8818104" y="2244220"/>
                  <a:pt x="8826242" y="2245445"/>
                </a:cubicBezTo>
                <a:cubicBezTo>
                  <a:pt x="8834379" y="2246670"/>
                  <a:pt x="8841439" y="2248271"/>
                  <a:pt x="8847424" y="2250248"/>
                </a:cubicBezTo>
                <a:lnTo>
                  <a:pt x="8830155" y="2339036"/>
                </a:lnTo>
                <a:cubicBezTo>
                  <a:pt x="8827336" y="2354084"/>
                  <a:pt x="8825310" y="2368559"/>
                  <a:pt x="8824076" y="2382461"/>
                </a:cubicBezTo>
                <a:cubicBezTo>
                  <a:pt x="8822843" y="2396364"/>
                  <a:pt x="8822402" y="2408196"/>
                  <a:pt x="8822754" y="2417959"/>
                </a:cubicBezTo>
                <a:lnTo>
                  <a:pt x="8795661" y="2417959"/>
                </a:lnTo>
                <a:cubicBezTo>
                  <a:pt x="8795690" y="2412753"/>
                  <a:pt x="8796072" y="2406337"/>
                  <a:pt x="8796805" y="2398712"/>
                </a:cubicBezTo>
                <a:cubicBezTo>
                  <a:pt x="8797538" y="2391088"/>
                  <a:pt x="8798447" y="2382831"/>
                  <a:pt x="8799532" y="2373942"/>
                </a:cubicBezTo>
                <a:lnTo>
                  <a:pt x="8798828" y="2373942"/>
                </a:lnTo>
                <a:cubicBezTo>
                  <a:pt x="8789405" y="2391351"/>
                  <a:pt x="8779064" y="2403737"/>
                  <a:pt x="8767803" y="2411100"/>
                </a:cubicBezTo>
                <a:cubicBezTo>
                  <a:pt x="8756543" y="2418464"/>
                  <a:pt x="8744793" y="2422042"/>
                  <a:pt x="8732553" y="2421836"/>
                </a:cubicBezTo>
                <a:cubicBezTo>
                  <a:pt x="8717406" y="2421515"/>
                  <a:pt x="8705500" y="2416176"/>
                  <a:pt x="8696837" y="2405821"/>
                </a:cubicBezTo>
                <a:cubicBezTo>
                  <a:pt x="8688173" y="2395466"/>
                  <a:pt x="8683758" y="2382019"/>
                  <a:pt x="8683590" y="2365481"/>
                </a:cubicBezTo>
                <a:cubicBezTo>
                  <a:pt x="8683670" y="2345330"/>
                  <a:pt x="8688363" y="2326019"/>
                  <a:pt x="8697667" y="2307547"/>
                </a:cubicBezTo>
                <a:cubicBezTo>
                  <a:pt x="8706972" y="2289075"/>
                  <a:pt x="8720409" y="2273893"/>
                  <a:pt x="8737978" y="2262002"/>
                </a:cubicBezTo>
                <a:cubicBezTo>
                  <a:pt x="8755548" y="2250111"/>
                  <a:pt x="8776769" y="2243961"/>
                  <a:pt x="8801643" y="2243553"/>
                </a:cubicBezTo>
                <a:close/>
                <a:moveTo>
                  <a:pt x="8407959" y="2243553"/>
                </a:moveTo>
                <a:cubicBezTo>
                  <a:pt x="8423316" y="2243759"/>
                  <a:pt x="8435910" y="2247219"/>
                  <a:pt x="8445740" y="2253933"/>
                </a:cubicBezTo>
                <a:cubicBezTo>
                  <a:pt x="8455571" y="2260647"/>
                  <a:pt x="8462837" y="2269378"/>
                  <a:pt x="8467537" y="2280126"/>
                </a:cubicBezTo>
                <a:cubicBezTo>
                  <a:pt x="8472238" y="2290875"/>
                  <a:pt x="8474572" y="2302404"/>
                  <a:pt x="8474539" y="2314714"/>
                </a:cubicBezTo>
                <a:cubicBezTo>
                  <a:pt x="8474431" y="2332574"/>
                  <a:pt x="8470501" y="2349613"/>
                  <a:pt x="8462749" y="2365833"/>
                </a:cubicBezTo>
                <a:cubicBezTo>
                  <a:pt x="8454997" y="2382052"/>
                  <a:pt x="8444072" y="2395354"/>
                  <a:pt x="8429974" y="2405737"/>
                </a:cubicBezTo>
                <a:cubicBezTo>
                  <a:pt x="8415876" y="2416120"/>
                  <a:pt x="8399252" y="2421486"/>
                  <a:pt x="8380105" y="2421836"/>
                </a:cubicBezTo>
                <a:cubicBezTo>
                  <a:pt x="8358672" y="2421317"/>
                  <a:pt x="8342244" y="2414436"/>
                  <a:pt x="8330821" y="2401194"/>
                </a:cubicBezTo>
                <a:cubicBezTo>
                  <a:pt x="8319399" y="2387952"/>
                  <a:pt x="8313633" y="2371464"/>
                  <a:pt x="8313525" y="2351732"/>
                </a:cubicBezTo>
                <a:cubicBezTo>
                  <a:pt x="8313666" y="2332749"/>
                  <a:pt x="8317726" y="2315096"/>
                  <a:pt x="8325707" y="2298772"/>
                </a:cubicBezTo>
                <a:cubicBezTo>
                  <a:pt x="8333687" y="2282448"/>
                  <a:pt x="8344743" y="2269238"/>
                  <a:pt x="8358874" y="2259143"/>
                </a:cubicBezTo>
                <a:cubicBezTo>
                  <a:pt x="8373005" y="2249047"/>
                  <a:pt x="8389366" y="2243850"/>
                  <a:pt x="8407959" y="2243553"/>
                </a:cubicBezTo>
                <a:close/>
                <a:moveTo>
                  <a:pt x="8239668" y="2243553"/>
                </a:moveTo>
                <a:cubicBezTo>
                  <a:pt x="8247930" y="2243589"/>
                  <a:pt x="8256129" y="2244220"/>
                  <a:pt x="8264266" y="2245445"/>
                </a:cubicBezTo>
                <a:cubicBezTo>
                  <a:pt x="8272404" y="2246670"/>
                  <a:pt x="8279464" y="2248271"/>
                  <a:pt x="8285449" y="2250248"/>
                </a:cubicBezTo>
                <a:lnTo>
                  <a:pt x="8268180" y="2339036"/>
                </a:lnTo>
                <a:cubicBezTo>
                  <a:pt x="8265360" y="2354084"/>
                  <a:pt x="8263334" y="2368559"/>
                  <a:pt x="8262101" y="2382461"/>
                </a:cubicBezTo>
                <a:cubicBezTo>
                  <a:pt x="8260868" y="2396364"/>
                  <a:pt x="8260427" y="2408196"/>
                  <a:pt x="8260779" y="2417959"/>
                </a:cubicBezTo>
                <a:lnTo>
                  <a:pt x="8233686" y="2417959"/>
                </a:lnTo>
                <a:cubicBezTo>
                  <a:pt x="8233716" y="2412753"/>
                  <a:pt x="8234097" y="2406337"/>
                  <a:pt x="8234830" y="2398712"/>
                </a:cubicBezTo>
                <a:cubicBezTo>
                  <a:pt x="8235563" y="2391088"/>
                  <a:pt x="8236472" y="2382831"/>
                  <a:pt x="8237556" y="2373942"/>
                </a:cubicBezTo>
                <a:lnTo>
                  <a:pt x="8236853" y="2373942"/>
                </a:lnTo>
                <a:cubicBezTo>
                  <a:pt x="8227438" y="2391351"/>
                  <a:pt x="8217096" y="2403737"/>
                  <a:pt x="8205829" y="2411100"/>
                </a:cubicBezTo>
                <a:cubicBezTo>
                  <a:pt x="8194560" y="2418464"/>
                  <a:pt x="8182807" y="2422042"/>
                  <a:pt x="8170568" y="2421836"/>
                </a:cubicBezTo>
                <a:cubicBezTo>
                  <a:pt x="8155426" y="2421515"/>
                  <a:pt x="8143522" y="2416176"/>
                  <a:pt x="8134860" y="2405821"/>
                </a:cubicBezTo>
                <a:cubicBezTo>
                  <a:pt x="8126198" y="2395466"/>
                  <a:pt x="8121783" y="2382019"/>
                  <a:pt x="8121616" y="2365481"/>
                </a:cubicBezTo>
                <a:cubicBezTo>
                  <a:pt x="8121695" y="2345330"/>
                  <a:pt x="8126387" y="2326019"/>
                  <a:pt x="8135690" y="2307547"/>
                </a:cubicBezTo>
                <a:cubicBezTo>
                  <a:pt x="8144994" y="2289075"/>
                  <a:pt x="8158430" y="2273893"/>
                  <a:pt x="8176000" y="2262002"/>
                </a:cubicBezTo>
                <a:cubicBezTo>
                  <a:pt x="8193569" y="2250111"/>
                  <a:pt x="8214792" y="2243961"/>
                  <a:pt x="8239668" y="2243553"/>
                </a:cubicBezTo>
                <a:close/>
                <a:moveTo>
                  <a:pt x="8119704" y="2243553"/>
                </a:moveTo>
                <a:cubicBezTo>
                  <a:pt x="8120989" y="2243560"/>
                  <a:pt x="8122384" y="2243633"/>
                  <a:pt x="8123889" y="2243773"/>
                </a:cubicBezTo>
                <a:cubicBezTo>
                  <a:pt x="8125394" y="2243912"/>
                  <a:pt x="8126701" y="2244073"/>
                  <a:pt x="8127810" y="2244257"/>
                </a:cubicBezTo>
                <a:lnTo>
                  <a:pt x="8122171" y="2273112"/>
                </a:lnTo>
                <a:cubicBezTo>
                  <a:pt x="8121276" y="2272929"/>
                  <a:pt x="8120160" y="2272767"/>
                  <a:pt x="8118823" y="2272628"/>
                </a:cubicBezTo>
                <a:cubicBezTo>
                  <a:pt x="8117487" y="2272488"/>
                  <a:pt x="8116018" y="2272415"/>
                  <a:pt x="8114418" y="2272408"/>
                </a:cubicBezTo>
                <a:cubicBezTo>
                  <a:pt x="8101474" y="2272855"/>
                  <a:pt x="8090007" y="2279625"/>
                  <a:pt x="8080018" y="2292716"/>
                </a:cubicBezTo>
                <a:cubicBezTo>
                  <a:pt x="8070029" y="2305807"/>
                  <a:pt x="8063059" y="2322533"/>
                  <a:pt x="8059108" y="2342893"/>
                </a:cubicBezTo>
                <a:lnTo>
                  <a:pt x="8045034" y="2417959"/>
                </a:lnTo>
                <a:lnTo>
                  <a:pt x="8015783" y="2417959"/>
                </a:lnTo>
                <a:lnTo>
                  <a:pt x="8036576" y="2308031"/>
                </a:lnTo>
                <a:cubicBezTo>
                  <a:pt x="8038683" y="2296786"/>
                  <a:pt x="8040460" y="2285893"/>
                  <a:pt x="8041906" y="2275352"/>
                </a:cubicBezTo>
                <a:cubicBezTo>
                  <a:pt x="8043352" y="2264811"/>
                  <a:pt x="8044513" y="2255504"/>
                  <a:pt x="8045387" y="2247430"/>
                </a:cubicBezTo>
                <a:lnTo>
                  <a:pt x="8071070" y="2247430"/>
                </a:lnTo>
                <a:cubicBezTo>
                  <a:pt x="8070373" y="2253398"/>
                  <a:pt x="8069655" y="2259430"/>
                  <a:pt x="8068914" y="2265526"/>
                </a:cubicBezTo>
                <a:cubicBezTo>
                  <a:pt x="8068174" y="2271623"/>
                  <a:pt x="8067368" y="2277910"/>
                  <a:pt x="8066496" y="2284390"/>
                </a:cubicBezTo>
                <a:lnTo>
                  <a:pt x="8067551" y="2284390"/>
                </a:lnTo>
                <a:cubicBezTo>
                  <a:pt x="8073070" y="2272520"/>
                  <a:pt x="8080263" y="2262808"/>
                  <a:pt x="8089132" y="2255255"/>
                </a:cubicBezTo>
                <a:cubicBezTo>
                  <a:pt x="8098001" y="2247702"/>
                  <a:pt x="8108192" y="2243802"/>
                  <a:pt x="8119704" y="2243553"/>
                </a:cubicBezTo>
                <a:close/>
                <a:moveTo>
                  <a:pt x="6903034" y="2243553"/>
                </a:moveTo>
                <a:cubicBezTo>
                  <a:pt x="6910893" y="2243641"/>
                  <a:pt x="6917962" y="2244520"/>
                  <a:pt x="6924242" y="2246191"/>
                </a:cubicBezTo>
                <a:cubicBezTo>
                  <a:pt x="6930521" y="2247862"/>
                  <a:pt x="6935305" y="2249796"/>
                  <a:pt x="6938595" y="2251995"/>
                </a:cubicBezTo>
                <a:lnTo>
                  <a:pt x="6930489" y="2274172"/>
                </a:lnTo>
                <a:cubicBezTo>
                  <a:pt x="6927429" y="2272306"/>
                  <a:pt x="6923336" y="2270573"/>
                  <a:pt x="6918211" y="2268972"/>
                </a:cubicBezTo>
                <a:cubicBezTo>
                  <a:pt x="6913085" y="2267371"/>
                  <a:pt x="6907322" y="2266519"/>
                  <a:pt x="6900922" y="2266416"/>
                </a:cubicBezTo>
                <a:cubicBezTo>
                  <a:pt x="6891942" y="2266563"/>
                  <a:pt x="6884680" y="2269002"/>
                  <a:pt x="6879136" y="2273731"/>
                </a:cubicBezTo>
                <a:cubicBezTo>
                  <a:pt x="6873592" y="2278461"/>
                  <a:pt x="6870739" y="2284601"/>
                  <a:pt x="6870577" y="2292152"/>
                </a:cubicBezTo>
                <a:cubicBezTo>
                  <a:pt x="6870599" y="2298211"/>
                  <a:pt x="6872585" y="2303455"/>
                  <a:pt x="6876535" y="2307884"/>
                </a:cubicBezTo>
                <a:cubicBezTo>
                  <a:pt x="6880484" y="2312313"/>
                  <a:pt x="6886265" y="2316587"/>
                  <a:pt x="6893878" y="2320708"/>
                </a:cubicBezTo>
                <a:cubicBezTo>
                  <a:pt x="6903529" y="2326165"/>
                  <a:pt x="6911244" y="2332613"/>
                  <a:pt x="6917021" y="2340053"/>
                </a:cubicBezTo>
                <a:cubicBezTo>
                  <a:pt x="6922799" y="2347493"/>
                  <a:pt x="6925761" y="2355969"/>
                  <a:pt x="6925908" y="2365481"/>
                </a:cubicBezTo>
                <a:cubicBezTo>
                  <a:pt x="6925440" y="2383544"/>
                  <a:pt x="6919073" y="2397372"/>
                  <a:pt x="6906807" y="2406965"/>
                </a:cubicBezTo>
                <a:cubicBezTo>
                  <a:pt x="6894540" y="2416558"/>
                  <a:pt x="6879179" y="2421397"/>
                  <a:pt x="6860724" y="2421483"/>
                </a:cubicBezTo>
                <a:cubicBezTo>
                  <a:pt x="6851442" y="2421374"/>
                  <a:pt x="6843080" y="2420186"/>
                  <a:pt x="6835638" y="2417922"/>
                </a:cubicBezTo>
                <a:cubicBezTo>
                  <a:pt x="6828197" y="2415658"/>
                  <a:pt x="6822472" y="2412976"/>
                  <a:pt x="6818462" y="2409876"/>
                </a:cubicBezTo>
                <a:lnTo>
                  <a:pt x="6826568" y="2388396"/>
                </a:lnTo>
                <a:cubicBezTo>
                  <a:pt x="6830782" y="2390996"/>
                  <a:pt x="6836183" y="2393376"/>
                  <a:pt x="6842771" y="2395535"/>
                </a:cubicBezTo>
                <a:cubicBezTo>
                  <a:pt x="6849358" y="2397694"/>
                  <a:pt x="6856164" y="2398840"/>
                  <a:pt x="6863187" y="2398972"/>
                </a:cubicBezTo>
                <a:cubicBezTo>
                  <a:pt x="6873178" y="2398759"/>
                  <a:pt x="6881056" y="2396012"/>
                  <a:pt x="6886820" y="2390732"/>
                </a:cubicBezTo>
                <a:cubicBezTo>
                  <a:pt x="6892584" y="2385451"/>
                  <a:pt x="6895525" y="2378914"/>
                  <a:pt x="6895643" y="2371121"/>
                </a:cubicBezTo>
                <a:cubicBezTo>
                  <a:pt x="6895761" y="2364570"/>
                  <a:pt x="6894025" y="2358900"/>
                  <a:pt x="6890436" y="2354111"/>
                </a:cubicBezTo>
                <a:cubicBezTo>
                  <a:pt x="6886846" y="2349322"/>
                  <a:pt x="6880698" y="2344534"/>
                  <a:pt x="6871989" y="2339745"/>
                </a:cubicBezTo>
                <a:cubicBezTo>
                  <a:pt x="6862090" y="2334236"/>
                  <a:pt x="6854523" y="2327803"/>
                  <a:pt x="6849288" y="2320443"/>
                </a:cubicBezTo>
                <a:cubicBezTo>
                  <a:pt x="6844053" y="2313084"/>
                  <a:pt x="6841414" y="2305063"/>
                  <a:pt x="6841370" y="2296382"/>
                </a:cubicBezTo>
                <a:cubicBezTo>
                  <a:pt x="6841691" y="2281071"/>
                  <a:pt x="6847471" y="2268520"/>
                  <a:pt x="6858711" y="2258730"/>
                </a:cubicBezTo>
                <a:cubicBezTo>
                  <a:pt x="6869951" y="2248940"/>
                  <a:pt x="6884725" y="2243881"/>
                  <a:pt x="6903034" y="2243553"/>
                </a:cubicBezTo>
                <a:close/>
                <a:moveTo>
                  <a:pt x="6675111" y="2243553"/>
                </a:moveTo>
                <a:cubicBezTo>
                  <a:pt x="6685853" y="2243288"/>
                  <a:pt x="6695624" y="2246720"/>
                  <a:pt x="6704424" y="2253848"/>
                </a:cubicBezTo>
                <a:cubicBezTo>
                  <a:pt x="6713224" y="2260976"/>
                  <a:pt x="6717887" y="2273389"/>
                  <a:pt x="6718415" y="2291086"/>
                </a:cubicBezTo>
                <a:cubicBezTo>
                  <a:pt x="6718393" y="2294897"/>
                  <a:pt x="6718085" y="2299258"/>
                  <a:pt x="6717491" y="2304170"/>
                </a:cubicBezTo>
                <a:cubicBezTo>
                  <a:pt x="6716897" y="2309082"/>
                  <a:pt x="6716150" y="2313884"/>
                  <a:pt x="6715248" y="2318575"/>
                </a:cubicBezTo>
                <a:lnTo>
                  <a:pt x="6696244" y="2417959"/>
                </a:lnTo>
                <a:lnTo>
                  <a:pt x="6667005" y="2417959"/>
                </a:lnTo>
                <a:lnTo>
                  <a:pt x="6685683" y="2319633"/>
                </a:lnTo>
                <a:cubicBezTo>
                  <a:pt x="6686403" y="2316233"/>
                  <a:pt x="6686990" y="2312635"/>
                  <a:pt x="6687446" y="2308840"/>
                </a:cubicBezTo>
                <a:cubicBezTo>
                  <a:pt x="6687901" y="2305044"/>
                  <a:pt x="6688136" y="2301358"/>
                  <a:pt x="6688151" y="2297782"/>
                </a:cubicBezTo>
                <a:cubicBezTo>
                  <a:pt x="6688290" y="2288979"/>
                  <a:pt x="6686337" y="2281828"/>
                  <a:pt x="6682292" y="2276328"/>
                </a:cubicBezTo>
                <a:cubicBezTo>
                  <a:pt x="6678246" y="2270829"/>
                  <a:pt x="6671271" y="2267995"/>
                  <a:pt x="6661366" y="2267826"/>
                </a:cubicBezTo>
                <a:cubicBezTo>
                  <a:pt x="6654246" y="2267874"/>
                  <a:pt x="6646714" y="2270558"/>
                  <a:pt x="6638772" y="2275880"/>
                </a:cubicBezTo>
                <a:cubicBezTo>
                  <a:pt x="6630829" y="2281201"/>
                  <a:pt x="6623611" y="2288871"/>
                  <a:pt x="6617117" y="2298892"/>
                </a:cubicBezTo>
                <a:cubicBezTo>
                  <a:pt x="6610624" y="2308912"/>
                  <a:pt x="6605990" y="2320994"/>
                  <a:pt x="6603216" y="2335139"/>
                </a:cubicBezTo>
                <a:lnTo>
                  <a:pt x="6587709" y="2417959"/>
                </a:lnTo>
                <a:lnTo>
                  <a:pt x="6558458" y="2417959"/>
                </a:lnTo>
                <a:lnTo>
                  <a:pt x="6581366" y="2297109"/>
                </a:lnTo>
                <a:cubicBezTo>
                  <a:pt x="6583268" y="2287596"/>
                  <a:pt x="6584838" y="2278699"/>
                  <a:pt x="6586080" y="2270419"/>
                </a:cubicBezTo>
                <a:cubicBezTo>
                  <a:pt x="6587320" y="2262140"/>
                  <a:pt x="6588451" y="2254476"/>
                  <a:pt x="6589471" y="2247430"/>
                </a:cubicBezTo>
                <a:lnTo>
                  <a:pt x="6615551" y="2247430"/>
                </a:lnTo>
                <a:lnTo>
                  <a:pt x="6611322" y="2280866"/>
                </a:lnTo>
                <a:lnTo>
                  <a:pt x="6612027" y="2280866"/>
                </a:lnTo>
                <a:cubicBezTo>
                  <a:pt x="6619721" y="2268835"/>
                  <a:pt x="6629002" y="2259623"/>
                  <a:pt x="6639868" y="2253230"/>
                </a:cubicBezTo>
                <a:cubicBezTo>
                  <a:pt x="6650735" y="2246837"/>
                  <a:pt x="6662483" y="2243611"/>
                  <a:pt x="6675111" y="2243553"/>
                </a:cubicBezTo>
                <a:close/>
                <a:moveTo>
                  <a:pt x="6491323" y="2243553"/>
                </a:moveTo>
                <a:cubicBezTo>
                  <a:pt x="6507590" y="2243852"/>
                  <a:pt x="6519978" y="2248090"/>
                  <a:pt x="6528487" y="2256267"/>
                </a:cubicBezTo>
                <a:cubicBezTo>
                  <a:pt x="6536995" y="2264443"/>
                  <a:pt x="6541278" y="2274763"/>
                  <a:pt x="6541336" y="2287226"/>
                </a:cubicBezTo>
                <a:cubicBezTo>
                  <a:pt x="6541103" y="2302025"/>
                  <a:pt x="6535972" y="2313546"/>
                  <a:pt x="6525941" y="2321788"/>
                </a:cubicBezTo>
                <a:cubicBezTo>
                  <a:pt x="6515910" y="2330030"/>
                  <a:pt x="6502373" y="2335727"/>
                  <a:pt x="6485329" y="2338878"/>
                </a:cubicBezTo>
                <a:cubicBezTo>
                  <a:pt x="6468285" y="2342029"/>
                  <a:pt x="6449129" y="2343367"/>
                  <a:pt x="6427860" y="2342893"/>
                </a:cubicBezTo>
                <a:cubicBezTo>
                  <a:pt x="6427149" y="2346912"/>
                  <a:pt x="6427075" y="2352100"/>
                  <a:pt x="6427640" y="2358456"/>
                </a:cubicBezTo>
                <a:cubicBezTo>
                  <a:pt x="6428204" y="2364812"/>
                  <a:pt x="6429451" y="2370440"/>
                  <a:pt x="6431379" y="2375341"/>
                </a:cubicBezTo>
                <a:cubicBezTo>
                  <a:pt x="6434795" y="2382932"/>
                  <a:pt x="6439776" y="2388649"/>
                  <a:pt x="6446321" y="2392492"/>
                </a:cubicBezTo>
                <a:cubicBezTo>
                  <a:pt x="6452866" y="2396335"/>
                  <a:pt x="6460580" y="2398260"/>
                  <a:pt x="6469461" y="2398267"/>
                </a:cubicBezTo>
                <a:cubicBezTo>
                  <a:pt x="6479504" y="2398120"/>
                  <a:pt x="6488333" y="2396827"/>
                  <a:pt x="6495951" y="2394388"/>
                </a:cubicBezTo>
                <a:cubicBezTo>
                  <a:pt x="6503568" y="2391948"/>
                  <a:pt x="6510017" y="2389244"/>
                  <a:pt x="6515297" y="2386275"/>
                </a:cubicBezTo>
                <a:lnTo>
                  <a:pt x="6519520" y="2408116"/>
                </a:lnTo>
                <a:cubicBezTo>
                  <a:pt x="6513054" y="2411905"/>
                  <a:pt x="6504933" y="2415056"/>
                  <a:pt x="6495157" y="2417570"/>
                </a:cubicBezTo>
                <a:cubicBezTo>
                  <a:pt x="6485380" y="2420083"/>
                  <a:pt x="6474699" y="2421388"/>
                  <a:pt x="6463115" y="2421483"/>
                </a:cubicBezTo>
                <a:cubicBezTo>
                  <a:pt x="6440678" y="2420994"/>
                  <a:pt x="6424236" y="2414317"/>
                  <a:pt x="6413789" y="2401454"/>
                </a:cubicBezTo>
                <a:cubicBezTo>
                  <a:pt x="6403341" y="2388592"/>
                  <a:pt x="6398177" y="2372481"/>
                  <a:pt x="6398295" y="2353121"/>
                </a:cubicBezTo>
                <a:cubicBezTo>
                  <a:pt x="6398425" y="2335576"/>
                  <a:pt x="6402390" y="2318488"/>
                  <a:pt x="6410190" y="2301855"/>
                </a:cubicBezTo>
                <a:cubicBezTo>
                  <a:pt x="6417989" y="2285223"/>
                  <a:pt x="6428846" y="2271447"/>
                  <a:pt x="6442757" y="2260530"/>
                </a:cubicBezTo>
                <a:cubicBezTo>
                  <a:pt x="6456669" y="2249612"/>
                  <a:pt x="6472858" y="2243953"/>
                  <a:pt x="6491323" y="2243553"/>
                </a:cubicBezTo>
                <a:close/>
                <a:moveTo>
                  <a:pt x="5839368" y="2243553"/>
                </a:moveTo>
                <a:cubicBezTo>
                  <a:pt x="5847630" y="2243589"/>
                  <a:pt x="5855829" y="2244220"/>
                  <a:pt x="5863967" y="2245445"/>
                </a:cubicBezTo>
                <a:cubicBezTo>
                  <a:pt x="5872104" y="2246670"/>
                  <a:pt x="5879165" y="2248271"/>
                  <a:pt x="5885149" y="2250248"/>
                </a:cubicBezTo>
                <a:lnTo>
                  <a:pt x="5867880" y="2339036"/>
                </a:lnTo>
                <a:cubicBezTo>
                  <a:pt x="5865061" y="2354084"/>
                  <a:pt x="5863035" y="2368559"/>
                  <a:pt x="5861801" y="2382461"/>
                </a:cubicBezTo>
                <a:cubicBezTo>
                  <a:pt x="5860568" y="2396364"/>
                  <a:pt x="5860127" y="2408196"/>
                  <a:pt x="5860479" y="2417959"/>
                </a:cubicBezTo>
                <a:lnTo>
                  <a:pt x="5833387" y="2417959"/>
                </a:lnTo>
                <a:cubicBezTo>
                  <a:pt x="5833416" y="2412753"/>
                  <a:pt x="5833797" y="2406337"/>
                  <a:pt x="5834530" y="2398712"/>
                </a:cubicBezTo>
                <a:cubicBezTo>
                  <a:pt x="5835263" y="2391088"/>
                  <a:pt x="5836172" y="2382831"/>
                  <a:pt x="5837257" y="2373942"/>
                </a:cubicBezTo>
                <a:lnTo>
                  <a:pt x="5836553" y="2373942"/>
                </a:lnTo>
                <a:cubicBezTo>
                  <a:pt x="5827139" y="2391351"/>
                  <a:pt x="5816797" y="2403737"/>
                  <a:pt x="5805529" y="2411100"/>
                </a:cubicBezTo>
                <a:cubicBezTo>
                  <a:pt x="5794261" y="2418464"/>
                  <a:pt x="5782507" y="2422042"/>
                  <a:pt x="5770268" y="2421836"/>
                </a:cubicBezTo>
                <a:cubicBezTo>
                  <a:pt x="5755126" y="2421515"/>
                  <a:pt x="5743223" y="2416176"/>
                  <a:pt x="5734561" y="2405821"/>
                </a:cubicBezTo>
                <a:cubicBezTo>
                  <a:pt x="5725898" y="2395466"/>
                  <a:pt x="5721483" y="2382019"/>
                  <a:pt x="5721316" y="2365481"/>
                </a:cubicBezTo>
                <a:cubicBezTo>
                  <a:pt x="5721395" y="2345330"/>
                  <a:pt x="5726087" y="2326019"/>
                  <a:pt x="5735391" y="2307547"/>
                </a:cubicBezTo>
                <a:cubicBezTo>
                  <a:pt x="5744694" y="2289075"/>
                  <a:pt x="5758131" y="2273893"/>
                  <a:pt x="5775700" y="2262002"/>
                </a:cubicBezTo>
                <a:cubicBezTo>
                  <a:pt x="5793269" y="2250111"/>
                  <a:pt x="5814492" y="2243961"/>
                  <a:pt x="5839368" y="2243553"/>
                </a:cubicBezTo>
                <a:close/>
                <a:moveTo>
                  <a:pt x="3493778" y="2243553"/>
                </a:moveTo>
                <a:cubicBezTo>
                  <a:pt x="3504521" y="2243288"/>
                  <a:pt x="3514292" y="2246720"/>
                  <a:pt x="3523092" y="2253848"/>
                </a:cubicBezTo>
                <a:cubicBezTo>
                  <a:pt x="3531892" y="2260976"/>
                  <a:pt x="3536555" y="2273389"/>
                  <a:pt x="3537082" y="2291086"/>
                </a:cubicBezTo>
                <a:cubicBezTo>
                  <a:pt x="3537061" y="2294897"/>
                  <a:pt x="3536753" y="2299258"/>
                  <a:pt x="3536159" y="2304170"/>
                </a:cubicBezTo>
                <a:cubicBezTo>
                  <a:pt x="3535565" y="2309082"/>
                  <a:pt x="3534817" y="2313884"/>
                  <a:pt x="3533915" y="2318575"/>
                </a:cubicBezTo>
                <a:lnTo>
                  <a:pt x="3514912" y="2417959"/>
                </a:lnTo>
                <a:lnTo>
                  <a:pt x="3485672" y="2417959"/>
                </a:lnTo>
                <a:lnTo>
                  <a:pt x="3504351" y="2319633"/>
                </a:lnTo>
                <a:cubicBezTo>
                  <a:pt x="3505071" y="2316233"/>
                  <a:pt x="3505658" y="2312635"/>
                  <a:pt x="3506114" y="2308840"/>
                </a:cubicBezTo>
                <a:cubicBezTo>
                  <a:pt x="3506568" y="2305044"/>
                  <a:pt x="3506803" y="2301358"/>
                  <a:pt x="3506818" y="2297782"/>
                </a:cubicBezTo>
                <a:cubicBezTo>
                  <a:pt x="3506958" y="2288979"/>
                  <a:pt x="3505004" y="2281828"/>
                  <a:pt x="3500959" y="2276328"/>
                </a:cubicBezTo>
                <a:cubicBezTo>
                  <a:pt x="3496913" y="2270829"/>
                  <a:pt x="3489938" y="2267995"/>
                  <a:pt x="3480034" y="2267826"/>
                </a:cubicBezTo>
                <a:cubicBezTo>
                  <a:pt x="3472913" y="2267874"/>
                  <a:pt x="3465381" y="2270558"/>
                  <a:pt x="3457439" y="2275880"/>
                </a:cubicBezTo>
                <a:cubicBezTo>
                  <a:pt x="3449496" y="2281201"/>
                  <a:pt x="3442279" y="2288871"/>
                  <a:pt x="3435785" y="2298892"/>
                </a:cubicBezTo>
                <a:cubicBezTo>
                  <a:pt x="3429291" y="2308912"/>
                  <a:pt x="3424657" y="2320994"/>
                  <a:pt x="3421883" y="2335139"/>
                </a:cubicBezTo>
                <a:lnTo>
                  <a:pt x="3406376" y="2417959"/>
                </a:lnTo>
                <a:lnTo>
                  <a:pt x="3377125" y="2417959"/>
                </a:lnTo>
                <a:lnTo>
                  <a:pt x="3400032" y="2297109"/>
                </a:lnTo>
                <a:cubicBezTo>
                  <a:pt x="3401934" y="2287596"/>
                  <a:pt x="3403505" y="2278699"/>
                  <a:pt x="3404747" y="2270419"/>
                </a:cubicBezTo>
                <a:cubicBezTo>
                  <a:pt x="3405987" y="2262140"/>
                  <a:pt x="3407118" y="2254476"/>
                  <a:pt x="3408139" y="2247430"/>
                </a:cubicBezTo>
                <a:lnTo>
                  <a:pt x="3434218" y="2247430"/>
                </a:lnTo>
                <a:lnTo>
                  <a:pt x="3429989" y="2280866"/>
                </a:lnTo>
                <a:lnTo>
                  <a:pt x="3430694" y="2280866"/>
                </a:lnTo>
                <a:cubicBezTo>
                  <a:pt x="3438389" y="2268835"/>
                  <a:pt x="3447670" y="2259623"/>
                  <a:pt x="3458535" y="2253230"/>
                </a:cubicBezTo>
                <a:cubicBezTo>
                  <a:pt x="3469402" y="2246837"/>
                  <a:pt x="3481150" y="2243611"/>
                  <a:pt x="3493778" y="2243553"/>
                </a:cubicBezTo>
                <a:close/>
                <a:moveTo>
                  <a:pt x="3309990" y="2243553"/>
                </a:moveTo>
                <a:cubicBezTo>
                  <a:pt x="3326257" y="2243852"/>
                  <a:pt x="3338645" y="2248090"/>
                  <a:pt x="3347153" y="2256267"/>
                </a:cubicBezTo>
                <a:cubicBezTo>
                  <a:pt x="3355662" y="2264443"/>
                  <a:pt x="3359945" y="2274763"/>
                  <a:pt x="3360003" y="2287226"/>
                </a:cubicBezTo>
                <a:cubicBezTo>
                  <a:pt x="3359770" y="2302025"/>
                  <a:pt x="3354639" y="2313546"/>
                  <a:pt x="3344608" y="2321788"/>
                </a:cubicBezTo>
                <a:cubicBezTo>
                  <a:pt x="3334576" y="2330030"/>
                  <a:pt x="3321039" y="2335727"/>
                  <a:pt x="3303995" y="2338878"/>
                </a:cubicBezTo>
                <a:cubicBezTo>
                  <a:pt x="3286952" y="2342029"/>
                  <a:pt x="3267795" y="2343367"/>
                  <a:pt x="3246525" y="2342893"/>
                </a:cubicBezTo>
                <a:cubicBezTo>
                  <a:pt x="3245815" y="2346912"/>
                  <a:pt x="3245741" y="2352100"/>
                  <a:pt x="3246307" y="2358456"/>
                </a:cubicBezTo>
                <a:cubicBezTo>
                  <a:pt x="3246871" y="2364812"/>
                  <a:pt x="3248117" y="2370440"/>
                  <a:pt x="3250046" y="2375341"/>
                </a:cubicBezTo>
                <a:cubicBezTo>
                  <a:pt x="3253461" y="2382932"/>
                  <a:pt x="3258442" y="2388649"/>
                  <a:pt x="3264987" y="2392492"/>
                </a:cubicBezTo>
                <a:cubicBezTo>
                  <a:pt x="3271533" y="2396335"/>
                  <a:pt x="3279246" y="2398260"/>
                  <a:pt x="3288128" y="2398267"/>
                </a:cubicBezTo>
                <a:cubicBezTo>
                  <a:pt x="3298170" y="2398120"/>
                  <a:pt x="3307000" y="2396827"/>
                  <a:pt x="3314617" y="2394388"/>
                </a:cubicBezTo>
                <a:cubicBezTo>
                  <a:pt x="3322235" y="2391948"/>
                  <a:pt x="3328684" y="2389244"/>
                  <a:pt x="3333964" y="2386275"/>
                </a:cubicBezTo>
                <a:lnTo>
                  <a:pt x="3338186" y="2408116"/>
                </a:lnTo>
                <a:cubicBezTo>
                  <a:pt x="3331721" y="2411905"/>
                  <a:pt x="3323600" y="2415056"/>
                  <a:pt x="3313823" y="2417570"/>
                </a:cubicBezTo>
                <a:cubicBezTo>
                  <a:pt x="3304047" y="2420084"/>
                  <a:pt x="3293366" y="2421388"/>
                  <a:pt x="3281780" y="2421483"/>
                </a:cubicBezTo>
                <a:cubicBezTo>
                  <a:pt x="3259344" y="2420994"/>
                  <a:pt x="3242903" y="2414317"/>
                  <a:pt x="3232455" y="2401454"/>
                </a:cubicBezTo>
                <a:cubicBezTo>
                  <a:pt x="3222007" y="2388592"/>
                  <a:pt x="3216843" y="2372481"/>
                  <a:pt x="3216961" y="2353121"/>
                </a:cubicBezTo>
                <a:cubicBezTo>
                  <a:pt x="3217092" y="2335576"/>
                  <a:pt x="3221056" y="2318488"/>
                  <a:pt x="3228856" y="2301855"/>
                </a:cubicBezTo>
                <a:cubicBezTo>
                  <a:pt x="3236656" y="2285223"/>
                  <a:pt x="3247512" y="2271447"/>
                  <a:pt x="3261424" y="2260530"/>
                </a:cubicBezTo>
                <a:cubicBezTo>
                  <a:pt x="3275336" y="2249612"/>
                  <a:pt x="3291524" y="2243953"/>
                  <a:pt x="3309990" y="2243553"/>
                </a:cubicBezTo>
                <a:close/>
                <a:moveTo>
                  <a:pt x="2560325" y="2243553"/>
                </a:moveTo>
                <a:cubicBezTo>
                  <a:pt x="2571067" y="2243288"/>
                  <a:pt x="2580838" y="2246720"/>
                  <a:pt x="2589638" y="2253848"/>
                </a:cubicBezTo>
                <a:cubicBezTo>
                  <a:pt x="2598438" y="2260976"/>
                  <a:pt x="2603101" y="2273389"/>
                  <a:pt x="2603628" y="2291086"/>
                </a:cubicBezTo>
                <a:cubicBezTo>
                  <a:pt x="2603607" y="2294897"/>
                  <a:pt x="2603299" y="2299258"/>
                  <a:pt x="2602705" y="2304170"/>
                </a:cubicBezTo>
                <a:cubicBezTo>
                  <a:pt x="2602112" y="2309082"/>
                  <a:pt x="2601363" y="2313884"/>
                  <a:pt x="2600461" y="2318575"/>
                </a:cubicBezTo>
                <a:lnTo>
                  <a:pt x="2581458" y="2417959"/>
                </a:lnTo>
                <a:lnTo>
                  <a:pt x="2552219" y="2417959"/>
                </a:lnTo>
                <a:lnTo>
                  <a:pt x="2570897" y="2319633"/>
                </a:lnTo>
                <a:cubicBezTo>
                  <a:pt x="2571617" y="2316233"/>
                  <a:pt x="2572205" y="2312635"/>
                  <a:pt x="2572659" y="2308840"/>
                </a:cubicBezTo>
                <a:cubicBezTo>
                  <a:pt x="2573115" y="2305044"/>
                  <a:pt x="2573350" y="2301358"/>
                  <a:pt x="2573364" y="2297782"/>
                </a:cubicBezTo>
                <a:cubicBezTo>
                  <a:pt x="2573504" y="2288979"/>
                  <a:pt x="2571551" y="2281828"/>
                  <a:pt x="2567505" y="2276328"/>
                </a:cubicBezTo>
                <a:cubicBezTo>
                  <a:pt x="2563460" y="2270829"/>
                  <a:pt x="2556485" y="2267995"/>
                  <a:pt x="2546580" y="2267826"/>
                </a:cubicBezTo>
                <a:cubicBezTo>
                  <a:pt x="2539461" y="2267874"/>
                  <a:pt x="2531929" y="2270558"/>
                  <a:pt x="2523985" y="2275880"/>
                </a:cubicBezTo>
                <a:cubicBezTo>
                  <a:pt x="2516042" y="2281201"/>
                  <a:pt x="2508825" y="2288871"/>
                  <a:pt x="2502330" y="2298892"/>
                </a:cubicBezTo>
                <a:cubicBezTo>
                  <a:pt x="2495837" y="2308912"/>
                  <a:pt x="2491204" y="2320994"/>
                  <a:pt x="2488430" y="2335139"/>
                </a:cubicBezTo>
                <a:lnTo>
                  <a:pt x="2472924" y="2417959"/>
                </a:lnTo>
                <a:lnTo>
                  <a:pt x="2443671" y="2417959"/>
                </a:lnTo>
                <a:lnTo>
                  <a:pt x="2466579" y="2297109"/>
                </a:lnTo>
                <a:cubicBezTo>
                  <a:pt x="2468481" y="2287596"/>
                  <a:pt x="2470052" y="2278699"/>
                  <a:pt x="2471294" y="2270419"/>
                </a:cubicBezTo>
                <a:cubicBezTo>
                  <a:pt x="2472533" y="2262140"/>
                  <a:pt x="2473665" y="2254476"/>
                  <a:pt x="2474685" y="2247430"/>
                </a:cubicBezTo>
                <a:lnTo>
                  <a:pt x="2500764" y="2247430"/>
                </a:lnTo>
                <a:lnTo>
                  <a:pt x="2496535" y="2280866"/>
                </a:lnTo>
                <a:lnTo>
                  <a:pt x="2497240" y="2280866"/>
                </a:lnTo>
                <a:cubicBezTo>
                  <a:pt x="2504935" y="2268835"/>
                  <a:pt x="2514215" y="2259623"/>
                  <a:pt x="2525082" y="2253230"/>
                </a:cubicBezTo>
                <a:cubicBezTo>
                  <a:pt x="2535948" y="2246837"/>
                  <a:pt x="2547696" y="2243611"/>
                  <a:pt x="2560325" y="2243553"/>
                </a:cubicBezTo>
                <a:close/>
                <a:moveTo>
                  <a:pt x="2016701" y="2243553"/>
                </a:moveTo>
                <a:cubicBezTo>
                  <a:pt x="2032055" y="2243759"/>
                  <a:pt x="2044650" y="2247219"/>
                  <a:pt x="2054481" y="2253933"/>
                </a:cubicBezTo>
                <a:cubicBezTo>
                  <a:pt x="2064312" y="2260647"/>
                  <a:pt x="2071577" y="2269378"/>
                  <a:pt x="2076278" y="2280126"/>
                </a:cubicBezTo>
                <a:cubicBezTo>
                  <a:pt x="2080978" y="2290875"/>
                  <a:pt x="2083312" y="2302404"/>
                  <a:pt x="2083279" y="2314714"/>
                </a:cubicBezTo>
                <a:cubicBezTo>
                  <a:pt x="2083171" y="2332574"/>
                  <a:pt x="2079241" y="2349613"/>
                  <a:pt x="2071490" y="2365833"/>
                </a:cubicBezTo>
                <a:cubicBezTo>
                  <a:pt x="2063737" y="2382052"/>
                  <a:pt x="2052813" y="2395354"/>
                  <a:pt x="2038714" y="2405737"/>
                </a:cubicBezTo>
                <a:cubicBezTo>
                  <a:pt x="2024615" y="2416120"/>
                  <a:pt x="2007994" y="2421486"/>
                  <a:pt x="1988846" y="2421836"/>
                </a:cubicBezTo>
                <a:cubicBezTo>
                  <a:pt x="1967413" y="2421317"/>
                  <a:pt x="1950986" y="2414436"/>
                  <a:pt x="1939563" y="2401194"/>
                </a:cubicBezTo>
                <a:cubicBezTo>
                  <a:pt x="1928138" y="2387952"/>
                  <a:pt x="1922374" y="2371464"/>
                  <a:pt x="1922266" y="2351732"/>
                </a:cubicBezTo>
                <a:cubicBezTo>
                  <a:pt x="1922407" y="2332749"/>
                  <a:pt x="1926467" y="2315096"/>
                  <a:pt x="1934448" y="2298772"/>
                </a:cubicBezTo>
                <a:cubicBezTo>
                  <a:pt x="1942427" y="2282448"/>
                  <a:pt x="1953484" y="2269238"/>
                  <a:pt x="1967614" y="2259143"/>
                </a:cubicBezTo>
                <a:cubicBezTo>
                  <a:pt x="1981745" y="2249047"/>
                  <a:pt x="1998109" y="2243850"/>
                  <a:pt x="2016701" y="2243553"/>
                </a:cubicBezTo>
                <a:close/>
                <a:moveTo>
                  <a:pt x="1620139" y="2243553"/>
                </a:moveTo>
                <a:cubicBezTo>
                  <a:pt x="1630210" y="2243655"/>
                  <a:pt x="1640108" y="2244857"/>
                  <a:pt x="1649829" y="2247158"/>
                </a:cubicBezTo>
                <a:cubicBezTo>
                  <a:pt x="1659551" y="2249459"/>
                  <a:pt x="1667862" y="2252244"/>
                  <a:pt x="1674765" y="2255513"/>
                </a:cubicBezTo>
                <a:lnTo>
                  <a:pt x="1648685" y="2396502"/>
                </a:lnTo>
                <a:cubicBezTo>
                  <a:pt x="1645285" y="2414441"/>
                  <a:pt x="1640893" y="2429723"/>
                  <a:pt x="1635513" y="2442348"/>
                </a:cubicBezTo>
                <a:cubicBezTo>
                  <a:pt x="1630133" y="2454973"/>
                  <a:pt x="1623009" y="2465063"/>
                  <a:pt x="1614147" y="2472620"/>
                </a:cubicBezTo>
                <a:cubicBezTo>
                  <a:pt x="1605500" y="2479875"/>
                  <a:pt x="1595922" y="2484888"/>
                  <a:pt x="1585422" y="2487658"/>
                </a:cubicBezTo>
                <a:cubicBezTo>
                  <a:pt x="1574923" y="2490429"/>
                  <a:pt x="1564644" y="2491748"/>
                  <a:pt x="1554585" y="2491616"/>
                </a:cubicBezTo>
                <a:cubicBezTo>
                  <a:pt x="1544048" y="2491557"/>
                  <a:pt x="1534307" y="2490443"/>
                  <a:pt x="1525359" y="2488274"/>
                </a:cubicBezTo>
                <a:cubicBezTo>
                  <a:pt x="1516412" y="2486105"/>
                  <a:pt x="1509134" y="2483232"/>
                  <a:pt x="1503528" y="2479656"/>
                </a:cubicBezTo>
                <a:lnTo>
                  <a:pt x="1511986" y="2456760"/>
                </a:lnTo>
                <a:cubicBezTo>
                  <a:pt x="1517206" y="2460008"/>
                  <a:pt x="1523746" y="2462683"/>
                  <a:pt x="1531608" y="2464785"/>
                </a:cubicBezTo>
                <a:cubicBezTo>
                  <a:pt x="1539469" y="2466886"/>
                  <a:pt x="1547951" y="2467974"/>
                  <a:pt x="1557052" y="2468047"/>
                </a:cubicBezTo>
                <a:cubicBezTo>
                  <a:pt x="1571458" y="2468392"/>
                  <a:pt x="1583968" y="2463999"/>
                  <a:pt x="1594586" y="2454868"/>
                </a:cubicBezTo>
                <a:cubicBezTo>
                  <a:pt x="1605204" y="2445737"/>
                  <a:pt x="1613133" y="2429799"/>
                  <a:pt x="1618377" y="2407055"/>
                </a:cubicBezTo>
                <a:lnTo>
                  <a:pt x="1624015" y="2381699"/>
                </a:lnTo>
                <a:lnTo>
                  <a:pt x="1622957" y="2381699"/>
                </a:lnTo>
                <a:cubicBezTo>
                  <a:pt x="1615491" y="2393841"/>
                  <a:pt x="1606724" y="2402922"/>
                  <a:pt x="1596656" y="2408942"/>
                </a:cubicBezTo>
                <a:cubicBezTo>
                  <a:pt x="1586590" y="2414961"/>
                  <a:pt x="1575621" y="2417967"/>
                  <a:pt x="1563748" y="2417959"/>
                </a:cubicBezTo>
                <a:cubicBezTo>
                  <a:pt x="1546643" y="2417388"/>
                  <a:pt x="1533745" y="2411316"/>
                  <a:pt x="1525055" y="2399741"/>
                </a:cubicBezTo>
                <a:cubicBezTo>
                  <a:pt x="1516363" y="2388166"/>
                  <a:pt x="1512007" y="2374513"/>
                  <a:pt x="1511986" y="2358783"/>
                </a:cubicBezTo>
                <a:cubicBezTo>
                  <a:pt x="1511989" y="2339159"/>
                  <a:pt x="1516402" y="2320635"/>
                  <a:pt x="1525223" y="2303212"/>
                </a:cubicBezTo>
                <a:cubicBezTo>
                  <a:pt x="1534044" y="2285789"/>
                  <a:pt x="1546546" y="2271578"/>
                  <a:pt x="1562728" y="2260579"/>
                </a:cubicBezTo>
                <a:cubicBezTo>
                  <a:pt x="1578911" y="2249580"/>
                  <a:pt x="1598049" y="2243905"/>
                  <a:pt x="1620139" y="2243553"/>
                </a:cubicBezTo>
                <a:close/>
                <a:moveTo>
                  <a:pt x="1436377" y="2243553"/>
                </a:moveTo>
                <a:cubicBezTo>
                  <a:pt x="1447119" y="2243288"/>
                  <a:pt x="1456890" y="2246720"/>
                  <a:pt x="1465690" y="2253848"/>
                </a:cubicBezTo>
                <a:cubicBezTo>
                  <a:pt x="1474489" y="2260976"/>
                  <a:pt x="1479153" y="2273389"/>
                  <a:pt x="1479681" y="2291086"/>
                </a:cubicBezTo>
                <a:cubicBezTo>
                  <a:pt x="1479659" y="2294897"/>
                  <a:pt x="1479351" y="2299258"/>
                  <a:pt x="1478756" y="2304170"/>
                </a:cubicBezTo>
                <a:cubicBezTo>
                  <a:pt x="1478162" y="2309082"/>
                  <a:pt x="1477416" y="2313884"/>
                  <a:pt x="1476513" y="2318575"/>
                </a:cubicBezTo>
                <a:lnTo>
                  <a:pt x="1457510" y="2417959"/>
                </a:lnTo>
                <a:lnTo>
                  <a:pt x="1428271" y="2417959"/>
                </a:lnTo>
                <a:lnTo>
                  <a:pt x="1446949" y="2319633"/>
                </a:lnTo>
                <a:cubicBezTo>
                  <a:pt x="1447668" y="2316233"/>
                  <a:pt x="1448256" y="2312635"/>
                  <a:pt x="1448711" y="2308840"/>
                </a:cubicBezTo>
                <a:cubicBezTo>
                  <a:pt x="1449166" y="2305044"/>
                  <a:pt x="1449401" y="2301358"/>
                  <a:pt x="1449416" y="2297782"/>
                </a:cubicBezTo>
                <a:cubicBezTo>
                  <a:pt x="1449556" y="2288979"/>
                  <a:pt x="1447603" y="2281828"/>
                  <a:pt x="1443557" y="2276328"/>
                </a:cubicBezTo>
                <a:cubicBezTo>
                  <a:pt x="1439512" y="2270829"/>
                  <a:pt x="1432536" y="2267995"/>
                  <a:pt x="1422631" y="2267826"/>
                </a:cubicBezTo>
                <a:cubicBezTo>
                  <a:pt x="1415512" y="2267874"/>
                  <a:pt x="1407980" y="2270558"/>
                  <a:pt x="1400038" y="2275880"/>
                </a:cubicBezTo>
                <a:cubicBezTo>
                  <a:pt x="1392095" y="2281201"/>
                  <a:pt x="1384877" y="2288871"/>
                  <a:pt x="1378383" y="2298892"/>
                </a:cubicBezTo>
                <a:cubicBezTo>
                  <a:pt x="1371889" y="2308912"/>
                  <a:pt x="1367255" y="2320994"/>
                  <a:pt x="1364481" y="2335139"/>
                </a:cubicBezTo>
                <a:lnTo>
                  <a:pt x="1348974" y="2417959"/>
                </a:lnTo>
                <a:lnTo>
                  <a:pt x="1319724" y="2417959"/>
                </a:lnTo>
                <a:lnTo>
                  <a:pt x="1342631" y="2297109"/>
                </a:lnTo>
                <a:cubicBezTo>
                  <a:pt x="1344532" y="2287596"/>
                  <a:pt x="1346103" y="2278699"/>
                  <a:pt x="1347344" y="2270419"/>
                </a:cubicBezTo>
                <a:cubicBezTo>
                  <a:pt x="1348585" y="2262140"/>
                  <a:pt x="1349716" y="2254476"/>
                  <a:pt x="1350737" y="2247430"/>
                </a:cubicBezTo>
                <a:lnTo>
                  <a:pt x="1376816" y="2247430"/>
                </a:lnTo>
                <a:lnTo>
                  <a:pt x="1372587" y="2280866"/>
                </a:lnTo>
                <a:lnTo>
                  <a:pt x="1373292" y="2280866"/>
                </a:lnTo>
                <a:cubicBezTo>
                  <a:pt x="1380987" y="2268835"/>
                  <a:pt x="1390268" y="2259623"/>
                  <a:pt x="1401134" y="2253230"/>
                </a:cubicBezTo>
                <a:cubicBezTo>
                  <a:pt x="1412000" y="2246837"/>
                  <a:pt x="1423748" y="2243611"/>
                  <a:pt x="1436377" y="2243553"/>
                </a:cubicBezTo>
                <a:close/>
                <a:moveTo>
                  <a:pt x="607702" y="2243553"/>
                </a:moveTo>
                <a:cubicBezTo>
                  <a:pt x="618444" y="2243288"/>
                  <a:pt x="628215" y="2246720"/>
                  <a:pt x="637015" y="2253848"/>
                </a:cubicBezTo>
                <a:cubicBezTo>
                  <a:pt x="645815" y="2260976"/>
                  <a:pt x="650478" y="2273389"/>
                  <a:pt x="651005" y="2291086"/>
                </a:cubicBezTo>
                <a:cubicBezTo>
                  <a:pt x="650984" y="2294897"/>
                  <a:pt x="650676" y="2299258"/>
                  <a:pt x="650082" y="2304170"/>
                </a:cubicBezTo>
                <a:cubicBezTo>
                  <a:pt x="649488" y="2309082"/>
                  <a:pt x="648740" y="2313884"/>
                  <a:pt x="647839" y="2318575"/>
                </a:cubicBezTo>
                <a:lnTo>
                  <a:pt x="628835" y="2417959"/>
                </a:lnTo>
                <a:lnTo>
                  <a:pt x="599596" y="2417959"/>
                </a:lnTo>
                <a:lnTo>
                  <a:pt x="618274" y="2319633"/>
                </a:lnTo>
                <a:cubicBezTo>
                  <a:pt x="618994" y="2316233"/>
                  <a:pt x="619581" y="2312635"/>
                  <a:pt x="620036" y="2308840"/>
                </a:cubicBezTo>
                <a:cubicBezTo>
                  <a:pt x="620492" y="2305044"/>
                  <a:pt x="620726" y="2301358"/>
                  <a:pt x="620741" y="2297782"/>
                </a:cubicBezTo>
                <a:cubicBezTo>
                  <a:pt x="620881" y="2288979"/>
                  <a:pt x="618928" y="2281828"/>
                  <a:pt x="614882" y="2276328"/>
                </a:cubicBezTo>
                <a:cubicBezTo>
                  <a:pt x="610837" y="2270829"/>
                  <a:pt x="603862" y="2267995"/>
                  <a:pt x="593957" y="2267826"/>
                </a:cubicBezTo>
                <a:cubicBezTo>
                  <a:pt x="586837" y="2267874"/>
                  <a:pt x="579305" y="2270558"/>
                  <a:pt x="571363" y="2275880"/>
                </a:cubicBezTo>
                <a:cubicBezTo>
                  <a:pt x="563420" y="2281201"/>
                  <a:pt x="556202" y="2288871"/>
                  <a:pt x="549708" y="2298892"/>
                </a:cubicBezTo>
                <a:cubicBezTo>
                  <a:pt x="543214" y="2308912"/>
                  <a:pt x="538581" y="2320994"/>
                  <a:pt x="535807" y="2335139"/>
                </a:cubicBezTo>
                <a:lnTo>
                  <a:pt x="520300" y="2417959"/>
                </a:lnTo>
                <a:lnTo>
                  <a:pt x="491049" y="2417959"/>
                </a:lnTo>
                <a:lnTo>
                  <a:pt x="513957" y="2297109"/>
                </a:lnTo>
                <a:cubicBezTo>
                  <a:pt x="515858" y="2287596"/>
                  <a:pt x="517430" y="2278699"/>
                  <a:pt x="518670" y="2270419"/>
                </a:cubicBezTo>
                <a:cubicBezTo>
                  <a:pt x="519911" y="2262140"/>
                  <a:pt x="521042" y="2254476"/>
                  <a:pt x="522062" y="2247430"/>
                </a:cubicBezTo>
                <a:lnTo>
                  <a:pt x="548142" y="2247430"/>
                </a:lnTo>
                <a:lnTo>
                  <a:pt x="543913" y="2280866"/>
                </a:lnTo>
                <a:lnTo>
                  <a:pt x="544617" y="2280866"/>
                </a:lnTo>
                <a:cubicBezTo>
                  <a:pt x="552312" y="2268835"/>
                  <a:pt x="561593" y="2259623"/>
                  <a:pt x="572459" y="2253230"/>
                </a:cubicBezTo>
                <a:cubicBezTo>
                  <a:pt x="583326" y="2246837"/>
                  <a:pt x="595073" y="2243611"/>
                  <a:pt x="607702" y="2243553"/>
                </a:cubicBezTo>
                <a:close/>
                <a:moveTo>
                  <a:pt x="91971" y="2230513"/>
                </a:moveTo>
                <a:lnTo>
                  <a:pt x="113778" y="2230513"/>
                </a:lnTo>
                <a:lnTo>
                  <a:pt x="113778" y="2313685"/>
                </a:lnTo>
                <a:lnTo>
                  <a:pt x="190959" y="2313685"/>
                </a:lnTo>
                <a:lnTo>
                  <a:pt x="190959" y="2334082"/>
                </a:lnTo>
                <a:lnTo>
                  <a:pt x="113778" y="2334082"/>
                </a:lnTo>
                <a:lnTo>
                  <a:pt x="113778" y="2417959"/>
                </a:lnTo>
                <a:lnTo>
                  <a:pt x="91971" y="2417959"/>
                </a:lnTo>
                <a:lnTo>
                  <a:pt x="91971" y="2334082"/>
                </a:lnTo>
                <a:lnTo>
                  <a:pt x="14790" y="2334082"/>
                </a:lnTo>
                <a:lnTo>
                  <a:pt x="14790" y="2313685"/>
                </a:lnTo>
                <a:lnTo>
                  <a:pt x="91971" y="2313685"/>
                </a:lnTo>
                <a:close/>
                <a:moveTo>
                  <a:pt x="7679359" y="2218883"/>
                </a:moveTo>
                <a:cubicBezTo>
                  <a:pt x="7680400" y="2221930"/>
                  <a:pt x="7681133" y="2225175"/>
                  <a:pt x="7681558" y="2228619"/>
                </a:cubicBezTo>
                <a:cubicBezTo>
                  <a:pt x="7681983" y="2232062"/>
                  <a:pt x="7682188" y="2235396"/>
                  <a:pt x="7682174" y="2238619"/>
                </a:cubicBezTo>
                <a:cubicBezTo>
                  <a:pt x="7682080" y="2250199"/>
                  <a:pt x="7678838" y="2259177"/>
                  <a:pt x="7672449" y="2265554"/>
                </a:cubicBezTo>
                <a:cubicBezTo>
                  <a:pt x="7666061" y="2271931"/>
                  <a:pt x="7657090" y="2274920"/>
                  <a:pt x="7645536" y="2274522"/>
                </a:cubicBezTo>
                <a:cubicBezTo>
                  <a:pt x="7648872" y="2280031"/>
                  <a:pt x="7651350" y="2286201"/>
                  <a:pt x="7652970" y="2293032"/>
                </a:cubicBezTo>
                <a:cubicBezTo>
                  <a:pt x="7654590" y="2299862"/>
                  <a:pt x="7655396" y="2307090"/>
                  <a:pt x="7655389" y="2314714"/>
                </a:cubicBezTo>
                <a:cubicBezTo>
                  <a:pt x="7655281" y="2332574"/>
                  <a:pt x="7651351" y="2349613"/>
                  <a:pt x="7643599" y="2365833"/>
                </a:cubicBezTo>
                <a:cubicBezTo>
                  <a:pt x="7635848" y="2382052"/>
                  <a:pt x="7624923" y="2395354"/>
                  <a:pt x="7610824" y="2405737"/>
                </a:cubicBezTo>
                <a:cubicBezTo>
                  <a:pt x="7596726" y="2416120"/>
                  <a:pt x="7580103" y="2421486"/>
                  <a:pt x="7560956" y="2421836"/>
                </a:cubicBezTo>
                <a:cubicBezTo>
                  <a:pt x="7539522" y="2421317"/>
                  <a:pt x="7523094" y="2414436"/>
                  <a:pt x="7511671" y="2401194"/>
                </a:cubicBezTo>
                <a:cubicBezTo>
                  <a:pt x="7500249" y="2387952"/>
                  <a:pt x="7494484" y="2371464"/>
                  <a:pt x="7494375" y="2351732"/>
                </a:cubicBezTo>
                <a:cubicBezTo>
                  <a:pt x="7494516" y="2332749"/>
                  <a:pt x="7498576" y="2315096"/>
                  <a:pt x="7506557" y="2298772"/>
                </a:cubicBezTo>
                <a:cubicBezTo>
                  <a:pt x="7514538" y="2282448"/>
                  <a:pt x="7525593" y="2269238"/>
                  <a:pt x="7539724" y="2259143"/>
                </a:cubicBezTo>
                <a:cubicBezTo>
                  <a:pt x="7553855" y="2249047"/>
                  <a:pt x="7570217" y="2243850"/>
                  <a:pt x="7588809" y="2243553"/>
                </a:cubicBezTo>
                <a:cubicBezTo>
                  <a:pt x="7594259" y="2243560"/>
                  <a:pt x="7599402" y="2244073"/>
                  <a:pt x="7604235" y="2245093"/>
                </a:cubicBezTo>
                <a:cubicBezTo>
                  <a:pt x="7609068" y="2246113"/>
                  <a:pt x="7613681" y="2247596"/>
                  <a:pt x="7618074" y="2249544"/>
                </a:cubicBezTo>
                <a:cubicBezTo>
                  <a:pt x="7621724" y="2251269"/>
                  <a:pt x="7625526" y="2253017"/>
                  <a:pt x="7629479" y="2254786"/>
                </a:cubicBezTo>
                <a:cubicBezTo>
                  <a:pt x="7633431" y="2256556"/>
                  <a:pt x="7637846" y="2257510"/>
                  <a:pt x="7642721" y="2257650"/>
                </a:cubicBezTo>
                <a:cubicBezTo>
                  <a:pt x="7648031" y="2257642"/>
                  <a:pt x="7652115" y="2256159"/>
                  <a:pt x="7654974" y="2253200"/>
                </a:cubicBezTo>
                <a:cubicBezTo>
                  <a:pt x="7657833" y="2250242"/>
                  <a:pt x="7659279" y="2245851"/>
                  <a:pt x="7659310" y="2240028"/>
                </a:cubicBezTo>
                <a:cubicBezTo>
                  <a:pt x="7659310" y="2237525"/>
                  <a:pt x="7659043" y="2234779"/>
                  <a:pt x="7658508" y="2231791"/>
                </a:cubicBezTo>
                <a:cubicBezTo>
                  <a:pt x="7657974" y="2228802"/>
                  <a:pt x="7657171" y="2225792"/>
                  <a:pt x="7656102" y="2222760"/>
                </a:cubicBezTo>
                <a:close/>
                <a:moveTo>
                  <a:pt x="5411071" y="2218486"/>
                </a:moveTo>
                <a:cubicBezTo>
                  <a:pt x="5406454" y="2225435"/>
                  <a:pt x="5402212" y="2231898"/>
                  <a:pt x="5398343" y="2237877"/>
                </a:cubicBezTo>
                <a:cubicBezTo>
                  <a:pt x="5394475" y="2243856"/>
                  <a:pt x="5390144" y="2249967"/>
                  <a:pt x="5385351" y="2256210"/>
                </a:cubicBezTo>
                <a:lnTo>
                  <a:pt x="5321580" y="2330954"/>
                </a:lnTo>
                <a:lnTo>
                  <a:pt x="5321580" y="2331659"/>
                </a:lnTo>
                <a:lnTo>
                  <a:pt x="5388875" y="2331659"/>
                </a:lnTo>
                <a:lnTo>
                  <a:pt x="5403672" y="2255152"/>
                </a:lnTo>
                <a:cubicBezTo>
                  <a:pt x="5405096" y="2249129"/>
                  <a:pt x="5406564" y="2243018"/>
                  <a:pt x="5408076" y="2236819"/>
                </a:cubicBezTo>
                <a:cubicBezTo>
                  <a:pt x="5409588" y="2230620"/>
                  <a:pt x="5411056" y="2224509"/>
                  <a:pt x="5412480" y="2218486"/>
                </a:cubicBezTo>
                <a:close/>
                <a:moveTo>
                  <a:pt x="4382372" y="2218486"/>
                </a:moveTo>
                <a:cubicBezTo>
                  <a:pt x="4377754" y="2225435"/>
                  <a:pt x="4373511" y="2231898"/>
                  <a:pt x="4369643" y="2237877"/>
                </a:cubicBezTo>
                <a:cubicBezTo>
                  <a:pt x="4365775" y="2243856"/>
                  <a:pt x="4361444" y="2249967"/>
                  <a:pt x="4356651" y="2256210"/>
                </a:cubicBezTo>
                <a:lnTo>
                  <a:pt x="4292880" y="2330954"/>
                </a:lnTo>
                <a:lnTo>
                  <a:pt x="4292880" y="2331659"/>
                </a:lnTo>
                <a:lnTo>
                  <a:pt x="4360174" y="2331659"/>
                </a:lnTo>
                <a:lnTo>
                  <a:pt x="4374972" y="2255152"/>
                </a:lnTo>
                <a:cubicBezTo>
                  <a:pt x="4376396" y="2249129"/>
                  <a:pt x="4377864" y="2243018"/>
                  <a:pt x="4379376" y="2236819"/>
                </a:cubicBezTo>
                <a:cubicBezTo>
                  <a:pt x="4380888" y="2230620"/>
                  <a:pt x="4382356" y="2224509"/>
                  <a:pt x="4383780" y="2218486"/>
                </a:cubicBezTo>
                <a:close/>
                <a:moveTo>
                  <a:pt x="11056133" y="2209368"/>
                </a:moveTo>
                <a:cubicBezTo>
                  <a:pt x="11056867" y="2211702"/>
                  <a:pt x="11057511" y="2214346"/>
                  <a:pt x="11058068" y="2217297"/>
                </a:cubicBezTo>
                <a:cubicBezTo>
                  <a:pt x="11058625" y="2220249"/>
                  <a:pt x="11058918" y="2223244"/>
                  <a:pt x="11058948" y="2226284"/>
                </a:cubicBezTo>
                <a:cubicBezTo>
                  <a:pt x="11058979" y="2237914"/>
                  <a:pt x="11055576" y="2247252"/>
                  <a:pt x="11048742" y="2254299"/>
                </a:cubicBezTo>
                <a:cubicBezTo>
                  <a:pt x="11041907" y="2261347"/>
                  <a:pt x="11031459" y="2265046"/>
                  <a:pt x="11017397" y="2265399"/>
                </a:cubicBezTo>
                <a:lnTo>
                  <a:pt x="10997653" y="2368280"/>
                </a:lnTo>
                <a:cubicBezTo>
                  <a:pt x="10995897" y="2377793"/>
                  <a:pt x="10994385" y="2386690"/>
                  <a:pt x="10993114" y="2394969"/>
                </a:cubicBezTo>
                <a:cubicBezTo>
                  <a:pt x="10991843" y="2403249"/>
                  <a:pt x="10990771" y="2410913"/>
                  <a:pt x="10989897" y="2417959"/>
                </a:cubicBezTo>
                <a:lnTo>
                  <a:pt x="10963453" y="2417959"/>
                </a:lnTo>
                <a:lnTo>
                  <a:pt x="10968046" y="2385932"/>
                </a:lnTo>
                <a:lnTo>
                  <a:pt x="10967340" y="2385932"/>
                </a:lnTo>
                <a:cubicBezTo>
                  <a:pt x="10959607" y="2397134"/>
                  <a:pt x="10950485" y="2405890"/>
                  <a:pt x="10939975" y="2412203"/>
                </a:cubicBezTo>
                <a:cubicBezTo>
                  <a:pt x="10929465" y="2418515"/>
                  <a:pt x="10918493" y="2421726"/>
                  <a:pt x="10907058" y="2421836"/>
                </a:cubicBezTo>
                <a:cubicBezTo>
                  <a:pt x="10895636" y="2422203"/>
                  <a:pt x="10885453" y="2418830"/>
                  <a:pt x="10876506" y="2411716"/>
                </a:cubicBezTo>
                <a:cubicBezTo>
                  <a:pt x="10867559" y="2404602"/>
                  <a:pt x="10862837" y="2391544"/>
                  <a:pt x="10862338" y="2372540"/>
                </a:cubicBezTo>
                <a:cubicBezTo>
                  <a:pt x="10862338" y="2368510"/>
                  <a:pt x="10862602" y="2364148"/>
                  <a:pt x="10863130" y="2359457"/>
                </a:cubicBezTo>
                <a:cubicBezTo>
                  <a:pt x="10863658" y="2354765"/>
                  <a:pt x="10864450" y="2349611"/>
                  <a:pt x="10865505" y="2343994"/>
                </a:cubicBezTo>
                <a:lnTo>
                  <a:pt x="10883804" y="2247430"/>
                </a:lnTo>
                <a:lnTo>
                  <a:pt x="10913050" y="2247430"/>
                </a:lnTo>
                <a:lnTo>
                  <a:pt x="10895071" y="2342584"/>
                </a:lnTo>
                <a:cubicBezTo>
                  <a:pt x="10894013" y="2347327"/>
                  <a:pt x="10893220" y="2351762"/>
                  <a:pt x="10892691" y="2355888"/>
                </a:cubicBezTo>
                <a:cubicBezTo>
                  <a:pt x="10892163" y="2360014"/>
                  <a:pt x="10891898" y="2363921"/>
                  <a:pt x="10891898" y="2367606"/>
                </a:cubicBezTo>
                <a:cubicBezTo>
                  <a:pt x="10891789" y="2376549"/>
                  <a:pt x="10893860" y="2383686"/>
                  <a:pt x="10898112" y="2389016"/>
                </a:cubicBezTo>
                <a:cubicBezTo>
                  <a:pt x="10902364" y="2394347"/>
                  <a:pt x="10909459" y="2397078"/>
                  <a:pt x="10919396" y="2397210"/>
                </a:cubicBezTo>
                <a:cubicBezTo>
                  <a:pt x="10930515" y="2396968"/>
                  <a:pt x="10941503" y="2391285"/>
                  <a:pt x="10952357" y="2380162"/>
                </a:cubicBezTo>
                <a:cubicBezTo>
                  <a:pt x="10963212" y="2369038"/>
                  <a:pt x="10970675" y="2353928"/>
                  <a:pt x="10974743" y="2334831"/>
                </a:cubicBezTo>
                <a:lnTo>
                  <a:pt x="10991313" y="2247430"/>
                </a:lnTo>
                <a:lnTo>
                  <a:pt x="11015285" y="2247430"/>
                </a:lnTo>
                <a:cubicBezTo>
                  <a:pt x="11022490" y="2247407"/>
                  <a:pt x="11027821" y="2245777"/>
                  <a:pt x="11031281" y="2242540"/>
                </a:cubicBezTo>
                <a:cubicBezTo>
                  <a:pt x="11034740" y="2239302"/>
                  <a:pt x="11036459" y="2234588"/>
                  <a:pt x="11036437" y="2228399"/>
                </a:cubicBezTo>
                <a:cubicBezTo>
                  <a:pt x="11036415" y="2225741"/>
                  <a:pt x="11036107" y="2223127"/>
                  <a:pt x="11035511" y="2220557"/>
                </a:cubicBezTo>
                <a:cubicBezTo>
                  <a:pt x="11034916" y="2217987"/>
                  <a:pt x="11034167" y="2215550"/>
                  <a:pt x="11033264" y="2213244"/>
                </a:cubicBezTo>
                <a:close/>
                <a:moveTo>
                  <a:pt x="7503309" y="2209368"/>
                </a:moveTo>
                <a:cubicBezTo>
                  <a:pt x="7504042" y="2211702"/>
                  <a:pt x="7504687" y="2214346"/>
                  <a:pt x="7505244" y="2217297"/>
                </a:cubicBezTo>
                <a:cubicBezTo>
                  <a:pt x="7505801" y="2220249"/>
                  <a:pt x="7506094" y="2223244"/>
                  <a:pt x="7506123" y="2226284"/>
                </a:cubicBezTo>
                <a:cubicBezTo>
                  <a:pt x="7506153" y="2237914"/>
                  <a:pt x="7502752" y="2247252"/>
                  <a:pt x="7495917" y="2254299"/>
                </a:cubicBezTo>
                <a:cubicBezTo>
                  <a:pt x="7489083" y="2261347"/>
                  <a:pt x="7478636" y="2265046"/>
                  <a:pt x="7464575" y="2265399"/>
                </a:cubicBezTo>
                <a:lnTo>
                  <a:pt x="7444833" y="2368280"/>
                </a:lnTo>
                <a:cubicBezTo>
                  <a:pt x="7443078" y="2377793"/>
                  <a:pt x="7441565" y="2386690"/>
                  <a:pt x="7440294" y="2394969"/>
                </a:cubicBezTo>
                <a:cubicBezTo>
                  <a:pt x="7439024" y="2403249"/>
                  <a:pt x="7437952" y="2410913"/>
                  <a:pt x="7437078" y="2417959"/>
                </a:cubicBezTo>
                <a:lnTo>
                  <a:pt x="7410637" y="2417959"/>
                </a:lnTo>
                <a:lnTo>
                  <a:pt x="7415220" y="2385932"/>
                </a:lnTo>
                <a:lnTo>
                  <a:pt x="7414516" y="2385932"/>
                </a:lnTo>
                <a:cubicBezTo>
                  <a:pt x="7406782" y="2397134"/>
                  <a:pt x="7397660" y="2405890"/>
                  <a:pt x="7387150" y="2412203"/>
                </a:cubicBezTo>
                <a:cubicBezTo>
                  <a:pt x="7376640" y="2418515"/>
                  <a:pt x="7365668" y="2421726"/>
                  <a:pt x="7354232" y="2421836"/>
                </a:cubicBezTo>
                <a:cubicBezTo>
                  <a:pt x="7342812" y="2422203"/>
                  <a:pt x="7332628" y="2418830"/>
                  <a:pt x="7323681" y="2411716"/>
                </a:cubicBezTo>
                <a:cubicBezTo>
                  <a:pt x="7314735" y="2404602"/>
                  <a:pt x="7310012" y="2391544"/>
                  <a:pt x="7309514" y="2372540"/>
                </a:cubicBezTo>
                <a:cubicBezTo>
                  <a:pt x="7309514" y="2368510"/>
                  <a:pt x="7309778" y="2364148"/>
                  <a:pt x="7310306" y="2359457"/>
                </a:cubicBezTo>
                <a:cubicBezTo>
                  <a:pt x="7310834" y="2354765"/>
                  <a:pt x="7311626" y="2349611"/>
                  <a:pt x="7312681" y="2343994"/>
                </a:cubicBezTo>
                <a:lnTo>
                  <a:pt x="7330980" y="2247430"/>
                </a:lnTo>
                <a:lnTo>
                  <a:pt x="7360225" y="2247430"/>
                </a:lnTo>
                <a:lnTo>
                  <a:pt x="7342246" y="2342584"/>
                </a:lnTo>
                <a:cubicBezTo>
                  <a:pt x="7341189" y="2347327"/>
                  <a:pt x="7340396" y="2351762"/>
                  <a:pt x="7339867" y="2355888"/>
                </a:cubicBezTo>
                <a:cubicBezTo>
                  <a:pt x="7339338" y="2360014"/>
                  <a:pt x="7339074" y="2363921"/>
                  <a:pt x="7339074" y="2367606"/>
                </a:cubicBezTo>
                <a:cubicBezTo>
                  <a:pt x="7338963" y="2376549"/>
                  <a:pt x="7341035" y="2383686"/>
                  <a:pt x="7345287" y="2389016"/>
                </a:cubicBezTo>
                <a:cubicBezTo>
                  <a:pt x="7349539" y="2394347"/>
                  <a:pt x="7356634" y="2397078"/>
                  <a:pt x="7366571" y="2397210"/>
                </a:cubicBezTo>
                <a:cubicBezTo>
                  <a:pt x="7377691" y="2396968"/>
                  <a:pt x="7388678" y="2391285"/>
                  <a:pt x="7399533" y="2380162"/>
                </a:cubicBezTo>
                <a:cubicBezTo>
                  <a:pt x="7410388" y="2369038"/>
                  <a:pt x="7417850" y="2353928"/>
                  <a:pt x="7421919" y="2334831"/>
                </a:cubicBezTo>
                <a:lnTo>
                  <a:pt x="7438488" y="2247430"/>
                </a:lnTo>
                <a:lnTo>
                  <a:pt x="7462460" y="2247430"/>
                </a:lnTo>
                <a:cubicBezTo>
                  <a:pt x="7469665" y="2247407"/>
                  <a:pt x="7474997" y="2245777"/>
                  <a:pt x="7478456" y="2242540"/>
                </a:cubicBezTo>
                <a:cubicBezTo>
                  <a:pt x="7481915" y="2239302"/>
                  <a:pt x="7483634" y="2234588"/>
                  <a:pt x="7483612" y="2228399"/>
                </a:cubicBezTo>
                <a:cubicBezTo>
                  <a:pt x="7483590" y="2225741"/>
                  <a:pt x="7483281" y="2223127"/>
                  <a:pt x="7482687" y="2220557"/>
                </a:cubicBezTo>
                <a:cubicBezTo>
                  <a:pt x="7482092" y="2217987"/>
                  <a:pt x="7481342" y="2215550"/>
                  <a:pt x="7480439" y="2213244"/>
                </a:cubicBezTo>
                <a:close/>
                <a:moveTo>
                  <a:pt x="5038222" y="2208619"/>
                </a:moveTo>
                <a:cubicBezTo>
                  <a:pt x="5028476" y="2208804"/>
                  <a:pt x="5019683" y="2211959"/>
                  <a:pt x="5011842" y="2218086"/>
                </a:cubicBezTo>
                <a:cubicBezTo>
                  <a:pt x="5004002" y="2224212"/>
                  <a:pt x="4997768" y="2232199"/>
                  <a:pt x="4993141" y="2242048"/>
                </a:cubicBezTo>
                <a:cubicBezTo>
                  <a:pt x="4988514" y="2251896"/>
                  <a:pt x="4986145" y="2262495"/>
                  <a:pt x="4986037" y="2273844"/>
                </a:cubicBezTo>
                <a:cubicBezTo>
                  <a:pt x="4986045" y="2285516"/>
                  <a:pt x="4988938" y="2294962"/>
                  <a:pt x="4994720" y="2302183"/>
                </a:cubicBezTo>
                <a:cubicBezTo>
                  <a:pt x="5000501" y="2309403"/>
                  <a:pt x="5009125" y="2313120"/>
                  <a:pt x="5020592" y="2313333"/>
                </a:cubicBezTo>
                <a:cubicBezTo>
                  <a:pt x="5030024" y="2313215"/>
                  <a:pt x="5038663" y="2310806"/>
                  <a:pt x="5046508" y="2306105"/>
                </a:cubicBezTo>
                <a:cubicBezTo>
                  <a:pt x="5054354" y="2301404"/>
                  <a:pt x="5060877" y="2295117"/>
                  <a:pt x="5066078" y="2287242"/>
                </a:cubicBezTo>
                <a:cubicBezTo>
                  <a:pt x="5067128" y="2285847"/>
                  <a:pt x="5068024" y="2284319"/>
                  <a:pt x="5068766" y="2282659"/>
                </a:cubicBezTo>
                <a:cubicBezTo>
                  <a:pt x="5069508" y="2280999"/>
                  <a:pt x="5070140" y="2279118"/>
                  <a:pt x="5070661" y="2277018"/>
                </a:cubicBezTo>
                <a:cubicBezTo>
                  <a:pt x="5071381" y="2273962"/>
                  <a:pt x="5071969" y="2270378"/>
                  <a:pt x="5072424" y="2266264"/>
                </a:cubicBezTo>
                <a:cubicBezTo>
                  <a:pt x="5072880" y="2262151"/>
                  <a:pt x="5073116" y="2257861"/>
                  <a:pt x="5073130" y="2253395"/>
                </a:cubicBezTo>
                <a:cubicBezTo>
                  <a:pt x="5073240" y="2240269"/>
                  <a:pt x="5070551" y="2229589"/>
                  <a:pt x="5065065" y="2221355"/>
                </a:cubicBezTo>
                <a:cubicBezTo>
                  <a:pt x="5059576" y="2213121"/>
                  <a:pt x="5050629" y="2208876"/>
                  <a:pt x="5038222" y="2208619"/>
                </a:cubicBezTo>
                <a:close/>
                <a:moveTo>
                  <a:pt x="4019047" y="2208619"/>
                </a:moveTo>
                <a:cubicBezTo>
                  <a:pt x="4009300" y="2208804"/>
                  <a:pt x="4000507" y="2211959"/>
                  <a:pt x="3992667" y="2218086"/>
                </a:cubicBezTo>
                <a:cubicBezTo>
                  <a:pt x="3984827" y="2224212"/>
                  <a:pt x="3978593" y="2232199"/>
                  <a:pt x="3973966" y="2242048"/>
                </a:cubicBezTo>
                <a:cubicBezTo>
                  <a:pt x="3969338" y="2251896"/>
                  <a:pt x="3966970" y="2262495"/>
                  <a:pt x="3966862" y="2273844"/>
                </a:cubicBezTo>
                <a:cubicBezTo>
                  <a:pt x="3966869" y="2285516"/>
                  <a:pt x="3969763" y="2294962"/>
                  <a:pt x="3975544" y="2302183"/>
                </a:cubicBezTo>
                <a:cubicBezTo>
                  <a:pt x="3981325" y="2309403"/>
                  <a:pt x="3989950" y="2313120"/>
                  <a:pt x="4001417" y="2313333"/>
                </a:cubicBezTo>
                <a:cubicBezTo>
                  <a:pt x="4010849" y="2313215"/>
                  <a:pt x="4019487" y="2310806"/>
                  <a:pt x="4027334" y="2306105"/>
                </a:cubicBezTo>
                <a:cubicBezTo>
                  <a:pt x="4035178" y="2301404"/>
                  <a:pt x="4041701" y="2295117"/>
                  <a:pt x="4046902" y="2287242"/>
                </a:cubicBezTo>
                <a:cubicBezTo>
                  <a:pt x="4047953" y="2285847"/>
                  <a:pt x="4048849" y="2284319"/>
                  <a:pt x="4049591" y="2282659"/>
                </a:cubicBezTo>
                <a:cubicBezTo>
                  <a:pt x="4050334" y="2280999"/>
                  <a:pt x="4050965" y="2279118"/>
                  <a:pt x="4051486" y="2277018"/>
                </a:cubicBezTo>
                <a:cubicBezTo>
                  <a:pt x="4052206" y="2273962"/>
                  <a:pt x="4052794" y="2270378"/>
                  <a:pt x="4053249" y="2266264"/>
                </a:cubicBezTo>
                <a:cubicBezTo>
                  <a:pt x="4053705" y="2262151"/>
                  <a:pt x="4053940" y="2257861"/>
                  <a:pt x="4053954" y="2253395"/>
                </a:cubicBezTo>
                <a:cubicBezTo>
                  <a:pt x="4054065" y="2240269"/>
                  <a:pt x="4051377" y="2229589"/>
                  <a:pt x="4045889" y="2221355"/>
                </a:cubicBezTo>
                <a:cubicBezTo>
                  <a:pt x="4040401" y="2213121"/>
                  <a:pt x="4031454" y="2208876"/>
                  <a:pt x="4019047" y="2208619"/>
                </a:cubicBezTo>
                <a:close/>
                <a:moveTo>
                  <a:pt x="405884" y="2207209"/>
                </a:moveTo>
                <a:cubicBezTo>
                  <a:pt x="402742" y="2214282"/>
                  <a:pt x="399601" y="2221465"/>
                  <a:pt x="396459" y="2228759"/>
                </a:cubicBezTo>
                <a:cubicBezTo>
                  <a:pt x="393317" y="2236053"/>
                  <a:pt x="389999" y="2243324"/>
                  <a:pt x="386505" y="2250574"/>
                </a:cubicBezTo>
                <a:lnTo>
                  <a:pt x="350918" y="2319677"/>
                </a:lnTo>
                <a:lnTo>
                  <a:pt x="419978" y="2319677"/>
                </a:lnTo>
                <a:lnTo>
                  <a:pt x="410817" y="2250926"/>
                </a:lnTo>
                <a:cubicBezTo>
                  <a:pt x="410090" y="2244588"/>
                  <a:pt x="409341" y="2237522"/>
                  <a:pt x="408571" y="2229729"/>
                </a:cubicBezTo>
                <a:cubicBezTo>
                  <a:pt x="407800" y="2221935"/>
                  <a:pt x="407139" y="2214429"/>
                  <a:pt x="406589" y="2207209"/>
                </a:cubicBezTo>
                <a:close/>
                <a:moveTo>
                  <a:pt x="3004134" y="2202627"/>
                </a:moveTo>
                <a:cubicBezTo>
                  <a:pt x="2998708" y="2202620"/>
                  <a:pt x="2993084" y="2202811"/>
                  <a:pt x="2987262" y="2203200"/>
                </a:cubicBezTo>
                <a:cubicBezTo>
                  <a:pt x="2981439" y="2203589"/>
                  <a:pt x="2976255" y="2204221"/>
                  <a:pt x="2971710" y="2205095"/>
                </a:cubicBezTo>
                <a:lnTo>
                  <a:pt x="2936116" y="2393685"/>
                </a:lnTo>
                <a:cubicBezTo>
                  <a:pt x="2941468" y="2394376"/>
                  <a:pt x="2946798" y="2394846"/>
                  <a:pt x="2952107" y="2395095"/>
                </a:cubicBezTo>
                <a:cubicBezTo>
                  <a:pt x="2957416" y="2395345"/>
                  <a:pt x="2962305" y="2395463"/>
                  <a:pt x="2966777" y="2395448"/>
                </a:cubicBezTo>
                <a:cubicBezTo>
                  <a:pt x="2985580" y="2395404"/>
                  <a:pt x="3001982" y="2392672"/>
                  <a:pt x="3015984" y="2387252"/>
                </a:cubicBezTo>
                <a:cubicBezTo>
                  <a:pt x="3029985" y="2381832"/>
                  <a:pt x="3041895" y="2373989"/>
                  <a:pt x="3051711" y="2363722"/>
                </a:cubicBezTo>
                <a:cubicBezTo>
                  <a:pt x="3062314" y="2352611"/>
                  <a:pt x="3070361" y="2339495"/>
                  <a:pt x="3075853" y="2324374"/>
                </a:cubicBezTo>
                <a:cubicBezTo>
                  <a:pt x="3081345" y="2309253"/>
                  <a:pt x="3084105" y="2293229"/>
                  <a:pt x="3084135" y="2276301"/>
                </a:cubicBezTo>
                <a:cubicBezTo>
                  <a:pt x="3084502" y="2254725"/>
                  <a:pt x="3078570" y="2237158"/>
                  <a:pt x="3066338" y="2223601"/>
                </a:cubicBezTo>
                <a:cubicBezTo>
                  <a:pt x="3054105" y="2210045"/>
                  <a:pt x="3033371" y="2203053"/>
                  <a:pt x="3004134" y="2202627"/>
                </a:cubicBezTo>
                <a:close/>
                <a:moveTo>
                  <a:pt x="8644665" y="2201614"/>
                </a:moveTo>
                <a:lnTo>
                  <a:pt x="8635854" y="2247430"/>
                </a:lnTo>
                <a:lnTo>
                  <a:pt x="8676736" y="2247430"/>
                </a:lnTo>
                <a:lnTo>
                  <a:pt x="8672154" y="2270293"/>
                </a:lnTo>
                <a:lnTo>
                  <a:pt x="8631273" y="2270293"/>
                </a:lnTo>
                <a:lnTo>
                  <a:pt x="8615414" y="2353142"/>
                </a:lnTo>
                <a:cubicBezTo>
                  <a:pt x="8614511" y="2357879"/>
                  <a:pt x="8613762" y="2362506"/>
                  <a:pt x="8613167" y="2367023"/>
                </a:cubicBezTo>
                <a:cubicBezTo>
                  <a:pt x="8612573" y="2371540"/>
                  <a:pt x="8612264" y="2376079"/>
                  <a:pt x="8612242" y="2380641"/>
                </a:cubicBezTo>
                <a:cubicBezTo>
                  <a:pt x="8612213" y="2385789"/>
                  <a:pt x="8613505" y="2389770"/>
                  <a:pt x="8616119" y="2392583"/>
                </a:cubicBezTo>
                <a:cubicBezTo>
                  <a:pt x="8618733" y="2395396"/>
                  <a:pt x="8622844" y="2396821"/>
                  <a:pt x="8628454" y="2396858"/>
                </a:cubicBezTo>
                <a:cubicBezTo>
                  <a:pt x="8630942" y="2396858"/>
                  <a:pt x="8633366" y="2396770"/>
                  <a:pt x="8635722" y="2396593"/>
                </a:cubicBezTo>
                <a:cubicBezTo>
                  <a:pt x="8638079" y="2396417"/>
                  <a:pt x="8640238" y="2396153"/>
                  <a:pt x="8642198" y="2395800"/>
                </a:cubicBezTo>
                <a:lnTo>
                  <a:pt x="8640788" y="2418670"/>
                </a:lnTo>
                <a:cubicBezTo>
                  <a:pt x="8638065" y="2419725"/>
                  <a:pt x="8634701" y="2420517"/>
                  <a:pt x="8630700" y="2421044"/>
                </a:cubicBezTo>
                <a:cubicBezTo>
                  <a:pt x="8626699" y="2421572"/>
                  <a:pt x="8622543" y="2421836"/>
                  <a:pt x="8618233" y="2421836"/>
                </a:cubicBezTo>
                <a:cubicBezTo>
                  <a:pt x="8605340" y="2421536"/>
                  <a:pt x="8596100" y="2418178"/>
                  <a:pt x="8590513" y="2411763"/>
                </a:cubicBezTo>
                <a:cubicBezTo>
                  <a:pt x="8584925" y="2405348"/>
                  <a:pt x="8582198" y="2397677"/>
                  <a:pt x="8582330" y="2388749"/>
                </a:cubicBezTo>
                <a:cubicBezTo>
                  <a:pt x="8582323" y="2383865"/>
                  <a:pt x="8582601" y="2378826"/>
                  <a:pt x="8583166" y="2373633"/>
                </a:cubicBezTo>
                <a:cubicBezTo>
                  <a:pt x="8583730" y="2368441"/>
                  <a:pt x="8584625" y="2362785"/>
                  <a:pt x="8585849" y="2356667"/>
                </a:cubicBezTo>
                <a:lnTo>
                  <a:pt x="8602741" y="2270293"/>
                </a:lnTo>
                <a:lnTo>
                  <a:pt x="8578101" y="2270293"/>
                </a:lnTo>
                <a:lnTo>
                  <a:pt x="8582682" y="2247430"/>
                </a:lnTo>
                <a:lnTo>
                  <a:pt x="8606964" y="2247430"/>
                </a:lnTo>
                <a:lnTo>
                  <a:pt x="8614357" y="2209015"/>
                </a:lnTo>
                <a:close/>
                <a:moveTo>
                  <a:pt x="7977915" y="2201614"/>
                </a:moveTo>
                <a:lnTo>
                  <a:pt x="7969104" y="2247430"/>
                </a:lnTo>
                <a:lnTo>
                  <a:pt x="8009986" y="2247430"/>
                </a:lnTo>
                <a:lnTo>
                  <a:pt x="8005404" y="2270293"/>
                </a:lnTo>
                <a:lnTo>
                  <a:pt x="7964523" y="2270293"/>
                </a:lnTo>
                <a:lnTo>
                  <a:pt x="7948664" y="2353142"/>
                </a:lnTo>
                <a:cubicBezTo>
                  <a:pt x="7947761" y="2357879"/>
                  <a:pt x="7947012" y="2362506"/>
                  <a:pt x="7946418" y="2367023"/>
                </a:cubicBezTo>
                <a:cubicBezTo>
                  <a:pt x="7945822" y="2371540"/>
                  <a:pt x="7945514" y="2376079"/>
                  <a:pt x="7945492" y="2380641"/>
                </a:cubicBezTo>
                <a:cubicBezTo>
                  <a:pt x="7945462" y="2385789"/>
                  <a:pt x="7946755" y="2389770"/>
                  <a:pt x="7949369" y="2392583"/>
                </a:cubicBezTo>
                <a:cubicBezTo>
                  <a:pt x="7951982" y="2395396"/>
                  <a:pt x="7956094" y="2396821"/>
                  <a:pt x="7961704" y="2396858"/>
                </a:cubicBezTo>
                <a:cubicBezTo>
                  <a:pt x="7964192" y="2396858"/>
                  <a:pt x="7966616" y="2396770"/>
                  <a:pt x="7968972" y="2396593"/>
                </a:cubicBezTo>
                <a:cubicBezTo>
                  <a:pt x="7971329" y="2396417"/>
                  <a:pt x="7973488" y="2396153"/>
                  <a:pt x="7975448" y="2395800"/>
                </a:cubicBezTo>
                <a:lnTo>
                  <a:pt x="7974038" y="2418670"/>
                </a:lnTo>
                <a:cubicBezTo>
                  <a:pt x="7971314" y="2419725"/>
                  <a:pt x="7967952" y="2420517"/>
                  <a:pt x="7963950" y="2421044"/>
                </a:cubicBezTo>
                <a:cubicBezTo>
                  <a:pt x="7959949" y="2421572"/>
                  <a:pt x="7955793" y="2421836"/>
                  <a:pt x="7951484" y="2421836"/>
                </a:cubicBezTo>
                <a:cubicBezTo>
                  <a:pt x="7938590" y="2421536"/>
                  <a:pt x="7929350" y="2418178"/>
                  <a:pt x="7923763" y="2411763"/>
                </a:cubicBezTo>
                <a:cubicBezTo>
                  <a:pt x="7918176" y="2405348"/>
                  <a:pt x="7915448" y="2397677"/>
                  <a:pt x="7915580" y="2388749"/>
                </a:cubicBezTo>
                <a:cubicBezTo>
                  <a:pt x="7915572" y="2383865"/>
                  <a:pt x="7915851" y="2378826"/>
                  <a:pt x="7916416" y="2373633"/>
                </a:cubicBezTo>
                <a:cubicBezTo>
                  <a:pt x="7916980" y="2368441"/>
                  <a:pt x="7917875" y="2362785"/>
                  <a:pt x="7919099" y="2356667"/>
                </a:cubicBezTo>
                <a:lnTo>
                  <a:pt x="7935990" y="2270293"/>
                </a:lnTo>
                <a:lnTo>
                  <a:pt x="7911351" y="2270293"/>
                </a:lnTo>
                <a:lnTo>
                  <a:pt x="7915932" y="2247430"/>
                </a:lnTo>
                <a:lnTo>
                  <a:pt x="7940214" y="2247430"/>
                </a:lnTo>
                <a:lnTo>
                  <a:pt x="7947607" y="2209015"/>
                </a:lnTo>
                <a:close/>
                <a:moveTo>
                  <a:pt x="5411775" y="2188927"/>
                </a:moveTo>
                <a:lnTo>
                  <a:pt x="5443485" y="2188927"/>
                </a:lnTo>
                <a:lnTo>
                  <a:pt x="5416356" y="2331659"/>
                </a:lnTo>
                <a:lnTo>
                  <a:pt x="5447713" y="2331659"/>
                </a:lnTo>
                <a:lnTo>
                  <a:pt x="5443133" y="2354875"/>
                </a:lnTo>
                <a:lnTo>
                  <a:pt x="5412128" y="2354875"/>
                </a:lnTo>
                <a:lnTo>
                  <a:pt x="5400149" y="2417959"/>
                </a:lnTo>
                <a:lnTo>
                  <a:pt x="5372315" y="2417959"/>
                </a:lnTo>
                <a:lnTo>
                  <a:pt x="5384294" y="2354875"/>
                </a:lnTo>
                <a:lnTo>
                  <a:pt x="5285643" y="2354875"/>
                </a:lnTo>
                <a:lnTo>
                  <a:pt x="5289518" y="2335177"/>
                </a:lnTo>
                <a:close/>
                <a:moveTo>
                  <a:pt x="5169866" y="2188927"/>
                </a:moveTo>
                <a:lnTo>
                  <a:pt x="5272378" y="2188927"/>
                </a:lnTo>
                <a:lnTo>
                  <a:pt x="5267444" y="2214257"/>
                </a:lnTo>
                <a:lnTo>
                  <a:pt x="5188896" y="2214257"/>
                </a:lnTo>
                <a:lnTo>
                  <a:pt x="5170924" y="2272450"/>
                </a:lnTo>
                <a:cubicBezTo>
                  <a:pt x="5172847" y="2272113"/>
                  <a:pt x="5174726" y="2271908"/>
                  <a:pt x="5176562" y="2271835"/>
                </a:cubicBezTo>
                <a:cubicBezTo>
                  <a:pt x="5178397" y="2271761"/>
                  <a:pt x="5180278" y="2271732"/>
                  <a:pt x="5182200" y="2271747"/>
                </a:cubicBezTo>
                <a:cubicBezTo>
                  <a:pt x="5188463" y="2271695"/>
                  <a:pt x="5195056" y="2272502"/>
                  <a:pt x="5201980" y="2274165"/>
                </a:cubicBezTo>
                <a:cubicBezTo>
                  <a:pt x="5208903" y="2275829"/>
                  <a:pt x="5215583" y="2278657"/>
                  <a:pt x="5222021" y="2282651"/>
                </a:cubicBezTo>
                <a:cubicBezTo>
                  <a:pt x="5231479" y="2288134"/>
                  <a:pt x="5238428" y="2295383"/>
                  <a:pt x="5242872" y="2304400"/>
                </a:cubicBezTo>
                <a:cubicBezTo>
                  <a:pt x="5247314" y="2313416"/>
                  <a:pt x="5249514" y="2322963"/>
                  <a:pt x="5249469" y="2333041"/>
                </a:cubicBezTo>
                <a:cubicBezTo>
                  <a:pt x="5249229" y="2351675"/>
                  <a:pt x="5244781" y="2367602"/>
                  <a:pt x="5236128" y="2380821"/>
                </a:cubicBezTo>
                <a:cubicBezTo>
                  <a:pt x="5227476" y="2394040"/>
                  <a:pt x="5216060" y="2404165"/>
                  <a:pt x="5201886" y="2411194"/>
                </a:cubicBezTo>
                <a:cubicBezTo>
                  <a:pt x="5187711" y="2418224"/>
                  <a:pt x="5172221" y="2421771"/>
                  <a:pt x="5155416" y="2421836"/>
                </a:cubicBezTo>
                <a:cubicBezTo>
                  <a:pt x="5144109" y="2421682"/>
                  <a:pt x="5134036" y="2420319"/>
                  <a:pt x="5125196" y="2417746"/>
                </a:cubicBezTo>
                <a:cubicBezTo>
                  <a:pt x="5116355" y="2415173"/>
                  <a:pt x="5109983" y="2412315"/>
                  <a:pt x="5106076" y="2409171"/>
                </a:cubicBezTo>
                <a:lnTo>
                  <a:pt x="5115240" y="2385928"/>
                </a:lnTo>
                <a:cubicBezTo>
                  <a:pt x="5119417" y="2388697"/>
                  <a:pt x="5125247" y="2391180"/>
                  <a:pt x="5132729" y="2393376"/>
                </a:cubicBezTo>
                <a:cubicBezTo>
                  <a:pt x="5140210" y="2395572"/>
                  <a:pt x="5148595" y="2396733"/>
                  <a:pt x="5157883" y="2396858"/>
                </a:cubicBezTo>
                <a:cubicBezTo>
                  <a:pt x="5174778" y="2396446"/>
                  <a:pt x="5189095" y="2390834"/>
                  <a:pt x="5200835" y="2380022"/>
                </a:cubicBezTo>
                <a:cubicBezTo>
                  <a:pt x="5212575" y="2369210"/>
                  <a:pt x="5218699" y="2355665"/>
                  <a:pt x="5219205" y="2339388"/>
                </a:cubicBezTo>
                <a:cubicBezTo>
                  <a:pt x="5219565" y="2326739"/>
                  <a:pt x="5215674" y="2316250"/>
                  <a:pt x="5207532" y="2307920"/>
                </a:cubicBezTo>
                <a:cubicBezTo>
                  <a:pt x="5199389" y="2299590"/>
                  <a:pt x="5184836" y="2295271"/>
                  <a:pt x="5163875" y="2294963"/>
                </a:cubicBezTo>
                <a:cubicBezTo>
                  <a:pt x="5159212" y="2294977"/>
                  <a:pt x="5154880" y="2295124"/>
                  <a:pt x="5150879" y="2295404"/>
                </a:cubicBezTo>
                <a:cubicBezTo>
                  <a:pt x="5146878" y="2295683"/>
                  <a:pt x="5142634" y="2296006"/>
                  <a:pt x="5138148" y="2296374"/>
                </a:cubicBezTo>
                <a:close/>
                <a:moveTo>
                  <a:pt x="4868874" y="2188927"/>
                </a:moveTo>
                <a:lnTo>
                  <a:pt x="4893530" y="2188927"/>
                </a:lnTo>
                <a:lnTo>
                  <a:pt x="4850206" y="2417959"/>
                </a:lnTo>
                <a:lnTo>
                  <a:pt x="4821677" y="2417959"/>
                </a:lnTo>
                <a:lnTo>
                  <a:pt x="4859716" y="2218526"/>
                </a:lnTo>
                <a:lnTo>
                  <a:pt x="4859012" y="2218526"/>
                </a:lnTo>
                <a:lnTo>
                  <a:pt x="4819915" y="2238258"/>
                </a:lnTo>
                <a:lnTo>
                  <a:pt x="4816745" y="2215003"/>
                </a:lnTo>
                <a:close/>
                <a:moveTo>
                  <a:pt x="4383075" y="2188927"/>
                </a:moveTo>
                <a:lnTo>
                  <a:pt x="4414785" y="2188927"/>
                </a:lnTo>
                <a:lnTo>
                  <a:pt x="4387656" y="2331659"/>
                </a:lnTo>
                <a:lnTo>
                  <a:pt x="4419013" y="2331659"/>
                </a:lnTo>
                <a:lnTo>
                  <a:pt x="4414433" y="2354875"/>
                </a:lnTo>
                <a:lnTo>
                  <a:pt x="4383428" y="2354875"/>
                </a:lnTo>
                <a:lnTo>
                  <a:pt x="4371449" y="2417959"/>
                </a:lnTo>
                <a:lnTo>
                  <a:pt x="4343615" y="2417959"/>
                </a:lnTo>
                <a:lnTo>
                  <a:pt x="4355594" y="2354875"/>
                </a:lnTo>
                <a:lnTo>
                  <a:pt x="4256942" y="2354875"/>
                </a:lnTo>
                <a:lnTo>
                  <a:pt x="4260819" y="2335177"/>
                </a:lnTo>
                <a:close/>
                <a:moveTo>
                  <a:pt x="3849699" y="2188927"/>
                </a:moveTo>
                <a:lnTo>
                  <a:pt x="3874355" y="2188927"/>
                </a:lnTo>
                <a:lnTo>
                  <a:pt x="3831032" y="2417959"/>
                </a:lnTo>
                <a:lnTo>
                  <a:pt x="3802501" y="2417959"/>
                </a:lnTo>
                <a:lnTo>
                  <a:pt x="3840541" y="2218526"/>
                </a:lnTo>
                <a:lnTo>
                  <a:pt x="3839837" y="2218526"/>
                </a:lnTo>
                <a:lnTo>
                  <a:pt x="3800740" y="2238258"/>
                </a:lnTo>
                <a:lnTo>
                  <a:pt x="3797570" y="2215003"/>
                </a:lnTo>
                <a:close/>
                <a:moveTo>
                  <a:pt x="5041043" y="2185050"/>
                </a:moveTo>
                <a:cubicBezTo>
                  <a:pt x="5062577" y="2185614"/>
                  <a:pt x="5078269" y="2192759"/>
                  <a:pt x="5088122" y="2206486"/>
                </a:cubicBezTo>
                <a:cubicBezTo>
                  <a:pt x="5097974" y="2220213"/>
                  <a:pt x="5102830" y="2237142"/>
                  <a:pt x="5102689" y="2257273"/>
                </a:cubicBezTo>
                <a:cubicBezTo>
                  <a:pt x="5102455" y="2276457"/>
                  <a:pt x="5099326" y="2294613"/>
                  <a:pt x="5093302" y="2311741"/>
                </a:cubicBezTo>
                <a:cubicBezTo>
                  <a:pt x="5087278" y="2328868"/>
                  <a:pt x="5079765" y="2344097"/>
                  <a:pt x="5070764" y="2357426"/>
                </a:cubicBezTo>
                <a:cubicBezTo>
                  <a:pt x="5061762" y="2370755"/>
                  <a:pt x="5052678" y="2381313"/>
                  <a:pt x="5043512" y="2389100"/>
                </a:cubicBezTo>
                <a:cubicBezTo>
                  <a:pt x="5033505" y="2397565"/>
                  <a:pt x="5022576" y="2404401"/>
                  <a:pt x="5010722" y="2409607"/>
                </a:cubicBezTo>
                <a:cubicBezTo>
                  <a:pt x="4998868" y="2414813"/>
                  <a:pt x="4986886" y="2418303"/>
                  <a:pt x="4974776" y="2420076"/>
                </a:cubicBezTo>
                <a:cubicBezTo>
                  <a:pt x="4969857" y="2420618"/>
                  <a:pt x="4965266" y="2421029"/>
                  <a:pt x="4961006" y="2421308"/>
                </a:cubicBezTo>
                <a:cubicBezTo>
                  <a:pt x="4956745" y="2421586"/>
                  <a:pt x="4952769" y="2421645"/>
                  <a:pt x="4949076" y="2421483"/>
                </a:cubicBezTo>
                <a:lnTo>
                  <a:pt x="4952600" y="2396503"/>
                </a:lnTo>
                <a:cubicBezTo>
                  <a:pt x="4955601" y="2396664"/>
                  <a:pt x="4958932" y="2396605"/>
                  <a:pt x="4962590" y="2396327"/>
                </a:cubicBezTo>
                <a:cubicBezTo>
                  <a:pt x="4966249" y="2396048"/>
                  <a:pt x="4970194" y="2395638"/>
                  <a:pt x="4974424" y="2395095"/>
                </a:cubicBezTo>
                <a:cubicBezTo>
                  <a:pt x="4982589" y="2393869"/>
                  <a:pt x="4990824" y="2391385"/>
                  <a:pt x="4999130" y="2387645"/>
                </a:cubicBezTo>
                <a:cubicBezTo>
                  <a:pt x="5007436" y="2383905"/>
                  <a:pt x="5015412" y="2378865"/>
                  <a:pt x="5023060" y="2372523"/>
                </a:cubicBezTo>
                <a:cubicBezTo>
                  <a:pt x="5031596" y="2365836"/>
                  <a:pt x="5039471" y="2357433"/>
                  <a:pt x="5046684" y="2347314"/>
                </a:cubicBezTo>
                <a:cubicBezTo>
                  <a:pt x="5053899" y="2337195"/>
                  <a:pt x="5060010" y="2325281"/>
                  <a:pt x="5065020" y="2311570"/>
                </a:cubicBezTo>
                <a:lnTo>
                  <a:pt x="5063962" y="2311570"/>
                </a:lnTo>
                <a:cubicBezTo>
                  <a:pt x="5056742" y="2319846"/>
                  <a:pt x="5048529" y="2326076"/>
                  <a:pt x="5039324" y="2330261"/>
                </a:cubicBezTo>
                <a:cubicBezTo>
                  <a:pt x="5030119" y="2334446"/>
                  <a:pt x="5020937" y="2336542"/>
                  <a:pt x="5011776" y="2336549"/>
                </a:cubicBezTo>
                <a:cubicBezTo>
                  <a:pt x="4992962" y="2335963"/>
                  <a:pt x="4978974" y="2329832"/>
                  <a:pt x="4969811" y="2318154"/>
                </a:cubicBezTo>
                <a:cubicBezTo>
                  <a:pt x="4960649" y="2306476"/>
                  <a:pt x="4956087" y="2292764"/>
                  <a:pt x="4956125" y="2277018"/>
                </a:cubicBezTo>
                <a:cubicBezTo>
                  <a:pt x="4956292" y="2261231"/>
                  <a:pt x="4960104" y="2246388"/>
                  <a:pt x="4967562" y="2232490"/>
                </a:cubicBezTo>
                <a:cubicBezTo>
                  <a:pt x="4975021" y="2218591"/>
                  <a:pt x="4985124" y="2207279"/>
                  <a:pt x="4997872" y="2198551"/>
                </a:cubicBezTo>
                <a:cubicBezTo>
                  <a:pt x="5010618" y="2189824"/>
                  <a:pt x="5025009" y="2185324"/>
                  <a:pt x="5041043" y="2185050"/>
                </a:cubicBezTo>
                <a:close/>
                <a:moveTo>
                  <a:pt x="4186990" y="2185050"/>
                </a:moveTo>
                <a:cubicBezTo>
                  <a:pt x="4201370" y="2185232"/>
                  <a:pt x="4212963" y="2188035"/>
                  <a:pt x="4221769" y="2193458"/>
                </a:cubicBezTo>
                <a:cubicBezTo>
                  <a:pt x="4230575" y="2198881"/>
                  <a:pt x="4236974" y="2205832"/>
                  <a:pt x="4240966" y="2214310"/>
                </a:cubicBezTo>
                <a:cubicBezTo>
                  <a:pt x="4244957" y="2222788"/>
                  <a:pt x="4246922" y="2231701"/>
                  <a:pt x="4246859" y="2241049"/>
                </a:cubicBezTo>
                <a:cubicBezTo>
                  <a:pt x="4246648" y="2257208"/>
                  <a:pt x="4242140" y="2272831"/>
                  <a:pt x="4233335" y="2287920"/>
                </a:cubicBezTo>
                <a:cubicBezTo>
                  <a:pt x="4224528" y="2303008"/>
                  <a:pt x="4212688" y="2317900"/>
                  <a:pt x="4197813" y="2332597"/>
                </a:cubicBezTo>
                <a:cubicBezTo>
                  <a:pt x="4182937" y="2347294"/>
                  <a:pt x="4166291" y="2362134"/>
                  <a:pt x="4147871" y="2377118"/>
                </a:cubicBezTo>
                <a:lnTo>
                  <a:pt x="4128488" y="2392276"/>
                </a:lnTo>
                <a:lnTo>
                  <a:pt x="4128488" y="2392981"/>
                </a:lnTo>
                <a:lnTo>
                  <a:pt x="4224689" y="2392981"/>
                </a:lnTo>
                <a:lnTo>
                  <a:pt x="4219761" y="2417959"/>
                </a:lnTo>
                <a:lnTo>
                  <a:pt x="4081615" y="2417959"/>
                </a:lnTo>
                <a:lnTo>
                  <a:pt x="4085139" y="2398610"/>
                </a:lnTo>
                <a:lnTo>
                  <a:pt x="4119325" y="2370068"/>
                </a:lnTo>
                <a:cubicBezTo>
                  <a:pt x="4150206" y="2344540"/>
                  <a:pt x="4174083" y="2321921"/>
                  <a:pt x="4190955" y="2302209"/>
                </a:cubicBezTo>
                <a:cubicBezTo>
                  <a:pt x="4207827" y="2282498"/>
                  <a:pt x="4216374" y="2263404"/>
                  <a:pt x="4216594" y="2244926"/>
                </a:cubicBezTo>
                <a:cubicBezTo>
                  <a:pt x="4216763" y="2236224"/>
                  <a:pt x="4214134" y="2228336"/>
                  <a:pt x="4208709" y="2221264"/>
                </a:cubicBezTo>
                <a:cubicBezTo>
                  <a:pt x="4203283" y="2214192"/>
                  <a:pt x="4194047" y="2210447"/>
                  <a:pt x="4180999" y="2210028"/>
                </a:cubicBezTo>
                <a:cubicBezTo>
                  <a:pt x="4170749" y="2210256"/>
                  <a:pt x="4161646" y="2212092"/>
                  <a:pt x="4153686" y="2215536"/>
                </a:cubicBezTo>
                <a:cubicBezTo>
                  <a:pt x="4145727" y="2218980"/>
                  <a:pt x="4139090" y="2222667"/>
                  <a:pt x="4133774" y="2226596"/>
                </a:cubicBezTo>
                <a:lnTo>
                  <a:pt x="4126021" y="2205455"/>
                </a:lnTo>
                <a:cubicBezTo>
                  <a:pt x="4134332" y="2199372"/>
                  <a:pt x="4143877" y="2194476"/>
                  <a:pt x="4154655" y="2190767"/>
                </a:cubicBezTo>
                <a:cubicBezTo>
                  <a:pt x="4165434" y="2187058"/>
                  <a:pt x="4176212" y="2185153"/>
                  <a:pt x="4186990" y="2185050"/>
                </a:cubicBezTo>
                <a:close/>
                <a:moveTo>
                  <a:pt x="4021867" y="2185050"/>
                </a:moveTo>
                <a:cubicBezTo>
                  <a:pt x="4043401" y="2185614"/>
                  <a:pt x="4059094" y="2192759"/>
                  <a:pt x="4068946" y="2206486"/>
                </a:cubicBezTo>
                <a:cubicBezTo>
                  <a:pt x="4078799" y="2220213"/>
                  <a:pt x="4083655" y="2237142"/>
                  <a:pt x="4083514" y="2257273"/>
                </a:cubicBezTo>
                <a:cubicBezTo>
                  <a:pt x="4083280" y="2276457"/>
                  <a:pt x="4080151" y="2294613"/>
                  <a:pt x="4074127" y="2311741"/>
                </a:cubicBezTo>
                <a:cubicBezTo>
                  <a:pt x="4068103" y="2328868"/>
                  <a:pt x="4060590" y="2344097"/>
                  <a:pt x="4051588" y="2357426"/>
                </a:cubicBezTo>
                <a:cubicBezTo>
                  <a:pt x="4042588" y="2370755"/>
                  <a:pt x="4033503" y="2381313"/>
                  <a:pt x="4024336" y="2389100"/>
                </a:cubicBezTo>
                <a:cubicBezTo>
                  <a:pt x="4014330" y="2397565"/>
                  <a:pt x="4003400" y="2404401"/>
                  <a:pt x="3991546" y="2409607"/>
                </a:cubicBezTo>
                <a:cubicBezTo>
                  <a:pt x="3979693" y="2414813"/>
                  <a:pt x="3967711" y="2418303"/>
                  <a:pt x="3955601" y="2420076"/>
                </a:cubicBezTo>
                <a:cubicBezTo>
                  <a:pt x="3950681" y="2420618"/>
                  <a:pt x="3946092" y="2421029"/>
                  <a:pt x="3941831" y="2421308"/>
                </a:cubicBezTo>
                <a:cubicBezTo>
                  <a:pt x="3937570" y="2421586"/>
                  <a:pt x="3933594" y="2421645"/>
                  <a:pt x="3929901" y="2421483"/>
                </a:cubicBezTo>
                <a:lnTo>
                  <a:pt x="3933425" y="2396503"/>
                </a:lnTo>
                <a:cubicBezTo>
                  <a:pt x="3936426" y="2396664"/>
                  <a:pt x="3939756" y="2396605"/>
                  <a:pt x="3943415" y="2396327"/>
                </a:cubicBezTo>
                <a:cubicBezTo>
                  <a:pt x="3947074" y="2396048"/>
                  <a:pt x="3951019" y="2395638"/>
                  <a:pt x="3955249" y="2395095"/>
                </a:cubicBezTo>
                <a:cubicBezTo>
                  <a:pt x="3963415" y="2393869"/>
                  <a:pt x="3971650" y="2391385"/>
                  <a:pt x="3979956" y="2387645"/>
                </a:cubicBezTo>
                <a:cubicBezTo>
                  <a:pt x="3988261" y="2383905"/>
                  <a:pt x="3996238" y="2378865"/>
                  <a:pt x="4003885" y="2372523"/>
                </a:cubicBezTo>
                <a:cubicBezTo>
                  <a:pt x="4012421" y="2365836"/>
                  <a:pt x="4020295" y="2357433"/>
                  <a:pt x="4027510" y="2347314"/>
                </a:cubicBezTo>
                <a:cubicBezTo>
                  <a:pt x="4034723" y="2337195"/>
                  <a:pt x="4040835" y="2325281"/>
                  <a:pt x="4045845" y="2311570"/>
                </a:cubicBezTo>
                <a:lnTo>
                  <a:pt x="4044787" y="2311570"/>
                </a:lnTo>
                <a:cubicBezTo>
                  <a:pt x="4037566" y="2319846"/>
                  <a:pt x="4029354" y="2326076"/>
                  <a:pt x="4020149" y="2330261"/>
                </a:cubicBezTo>
                <a:cubicBezTo>
                  <a:pt x="4010944" y="2334446"/>
                  <a:pt x="4001762" y="2336542"/>
                  <a:pt x="3992602" y="2336549"/>
                </a:cubicBezTo>
                <a:cubicBezTo>
                  <a:pt x="3973788" y="2335963"/>
                  <a:pt x="3959799" y="2329832"/>
                  <a:pt x="3950637" y="2318154"/>
                </a:cubicBezTo>
                <a:cubicBezTo>
                  <a:pt x="3941474" y="2306476"/>
                  <a:pt x="3936912" y="2292764"/>
                  <a:pt x="3936949" y="2277018"/>
                </a:cubicBezTo>
                <a:cubicBezTo>
                  <a:pt x="3937116" y="2261231"/>
                  <a:pt x="3940929" y="2246388"/>
                  <a:pt x="3948387" y="2232490"/>
                </a:cubicBezTo>
                <a:cubicBezTo>
                  <a:pt x="3955846" y="2218591"/>
                  <a:pt x="3965948" y="2207279"/>
                  <a:pt x="3978696" y="2198551"/>
                </a:cubicBezTo>
                <a:cubicBezTo>
                  <a:pt x="3991444" y="2189824"/>
                  <a:pt x="4005834" y="2185324"/>
                  <a:pt x="4021867" y="2185050"/>
                </a:cubicBezTo>
                <a:close/>
                <a:moveTo>
                  <a:pt x="7043795" y="2181526"/>
                </a:moveTo>
                <a:lnTo>
                  <a:pt x="7059962" y="2181526"/>
                </a:lnTo>
                <a:cubicBezTo>
                  <a:pt x="7058630" y="2192486"/>
                  <a:pt x="7055847" y="2200847"/>
                  <a:pt x="7051612" y="2206608"/>
                </a:cubicBezTo>
                <a:cubicBezTo>
                  <a:pt x="7047377" y="2212369"/>
                  <a:pt x="7041247" y="2215271"/>
                  <a:pt x="7033222" y="2215315"/>
                </a:cubicBezTo>
                <a:cubicBezTo>
                  <a:pt x="7028993" y="2215264"/>
                  <a:pt x="7025116" y="2214575"/>
                  <a:pt x="7021592" y="2213248"/>
                </a:cubicBezTo>
                <a:cubicBezTo>
                  <a:pt x="7018068" y="2211921"/>
                  <a:pt x="7014896" y="2210263"/>
                  <a:pt x="7012077" y="2208273"/>
                </a:cubicBezTo>
                <a:cubicBezTo>
                  <a:pt x="7009779" y="2206619"/>
                  <a:pt x="7007414" y="2205164"/>
                  <a:pt x="7004984" y="2203907"/>
                </a:cubicBezTo>
                <a:cubicBezTo>
                  <a:pt x="7002554" y="2202650"/>
                  <a:pt x="7000102" y="2201989"/>
                  <a:pt x="6997627" y="2201923"/>
                </a:cubicBezTo>
                <a:cubicBezTo>
                  <a:pt x="6994522" y="2201989"/>
                  <a:pt x="6992187" y="2203444"/>
                  <a:pt x="6990623" y="2206288"/>
                </a:cubicBezTo>
                <a:cubicBezTo>
                  <a:pt x="6989059" y="2209132"/>
                  <a:pt x="6987870" y="2212969"/>
                  <a:pt x="6987055" y="2217797"/>
                </a:cubicBezTo>
                <a:lnTo>
                  <a:pt x="6970138" y="2217797"/>
                </a:lnTo>
                <a:cubicBezTo>
                  <a:pt x="6971401" y="2207385"/>
                  <a:pt x="6974338" y="2198960"/>
                  <a:pt x="6978949" y="2192523"/>
                </a:cubicBezTo>
                <a:cubicBezTo>
                  <a:pt x="6983559" y="2186086"/>
                  <a:pt x="6989668" y="2182773"/>
                  <a:pt x="6997275" y="2182583"/>
                </a:cubicBezTo>
                <a:cubicBezTo>
                  <a:pt x="7001717" y="2182641"/>
                  <a:pt x="7005520" y="2183404"/>
                  <a:pt x="7008685" y="2184871"/>
                </a:cubicBezTo>
                <a:cubicBezTo>
                  <a:pt x="7011849" y="2186338"/>
                  <a:pt x="7015212" y="2188160"/>
                  <a:pt x="7018773" y="2190337"/>
                </a:cubicBezTo>
                <a:cubicBezTo>
                  <a:pt x="7021401" y="2191974"/>
                  <a:pt x="7023898" y="2193369"/>
                  <a:pt x="7026262" y="2194522"/>
                </a:cubicBezTo>
                <a:cubicBezTo>
                  <a:pt x="7028626" y="2195674"/>
                  <a:pt x="7030946" y="2196276"/>
                  <a:pt x="7033222" y="2196328"/>
                </a:cubicBezTo>
                <a:cubicBezTo>
                  <a:pt x="7035975" y="2196438"/>
                  <a:pt x="7038134" y="2195425"/>
                  <a:pt x="7039698" y="2193288"/>
                </a:cubicBezTo>
                <a:cubicBezTo>
                  <a:pt x="7041262" y="2191152"/>
                  <a:pt x="7042627" y="2187231"/>
                  <a:pt x="7043795" y="2181526"/>
                </a:cubicBezTo>
                <a:close/>
                <a:moveTo>
                  <a:pt x="2452761" y="2181526"/>
                </a:moveTo>
                <a:lnTo>
                  <a:pt x="2468926" y="2181526"/>
                </a:lnTo>
                <a:cubicBezTo>
                  <a:pt x="2467596" y="2192486"/>
                  <a:pt x="2464811" y="2200847"/>
                  <a:pt x="2460575" y="2206608"/>
                </a:cubicBezTo>
                <a:cubicBezTo>
                  <a:pt x="2456340" y="2212369"/>
                  <a:pt x="2450210" y="2215271"/>
                  <a:pt x="2442186" y="2215315"/>
                </a:cubicBezTo>
                <a:cubicBezTo>
                  <a:pt x="2437958" y="2215264"/>
                  <a:pt x="2434080" y="2214575"/>
                  <a:pt x="2430555" y="2213248"/>
                </a:cubicBezTo>
                <a:cubicBezTo>
                  <a:pt x="2427032" y="2211921"/>
                  <a:pt x="2423860" y="2210263"/>
                  <a:pt x="2421040" y="2208273"/>
                </a:cubicBezTo>
                <a:cubicBezTo>
                  <a:pt x="2418742" y="2206619"/>
                  <a:pt x="2416378" y="2205164"/>
                  <a:pt x="2413947" y="2203907"/>
                </a:cubicBezTo>
                <a:cubicBezTo>
                  <a:pt x="2411518" y="2202650"/>
                  <a:pt x="2409065" y="2201989"/>
                  <a:pt x="2406593" y="2201923"/>
                </a:cubicBezTo>
                <a:cubicBezTo>
                  <a:pt x="2403485" y="2201989"/>
                  <a:pt x="2401151" y="2203444"/>
                  <a:pt x="2399587" y="2206288"/>
                </a:cubicBezTo>
                <a:cubicBezTo>
                  <a:pt x="2398022" y="2209132"/>
                  <a:pt x="2396833" y="2212969"/>
                  <a:pt x="2396018" y="2217797"/>
                </a:cubicBezTo>
                <a:lnTo>
                  <a:pt x="2379102" y="2217797"/>
                </a:lnTo>
                <a:cubicBezTo>
                  <a:pt x="2380365" y="2207385"/>
                  <a:pt x="2383302" y="2198960"/>
                  <a:pt x="2387912" y="2192523"/>
                </a:cubicBezTo>
                <a:cubicBezTo>
                  <a:pt x="2392525" y="2186086"/>
                  <a:pt x="2398632" y="2182773"/>
                  <a:pt x="2406239" y="2182583"/>
                </a:cubicBezTo>
                <a:cubicBezTo>
                  <a:pt x="2410681" y="2182641"/>
                  <a:pt x="2414483" y="2183404"/>
                  <a:pt x="2417648" y="2184871"/>
                </a:cubicBezTo>
                <a:cubicBezTo>
                  <a:pt x="2420813" y="2186338"/>
                  <a:pt x="2424176" y="2188160"/>
                  <a:pt x="2427737" y="2190337"/>
                </a:cubicBezTo>
                <a:cubicBezTo>
                  <a:pt x="2430365" y="2191974"/>
                  <a:pt x="2432862" y="2193369"/>
                  <a:pt x="2435225" y="2194522"/>
                </a:cubicBezTo>
                <a:cubicBezTo>
                  <a:pt x="2437590" y="2195674"/>
                  <a:pt x="2439910" y="2196276"/>
                  <a:pt x="2442186" y="2196328"/>
                </a:cubicBezTo>
                <a:cubicBezTo>
                  <a:pt x="2444938" y="2196438"/>
                  <a:pt x="2447097" y="2195425"/>
                  <a:pt x="2448661" y="2193288"/>
                </a:cubicBezTo>
                <a:cubicBezTo>
                  <a:pt x="2450226" y="2191152"/>
                  <a:pt x="2451591" y="2187231"/>
                  <a:pt x="2452761" y="2181526"/>
                </a:cubicBezTo>
                <a:close/>
                <a:moveTo>
                  <a:pt x="2196355" y="2180469"/>
                </a:moveTo>
                <a:lnTo>
                  <a:pt x="2226304" y="2180469"/>
                </a:lnTo>
                <a:lnTo>
                  <a:pt x="2243569" y="2332716"/>
                </a:lnTo>
                <a:cubicBezTo>
                  <a:pt x="2244970" y="2344618"/>
                  <a:pt x="2246046" y="2354647"/>
                  <a:pt x="2246785" y="2362805"/>
                </a:cubicBezTo>
                <a:cubicBezTo>
                  <a:pt x="2247527" y="2370962"/>
                  <a:pt x="2247982" y="2378789"/>
                  <a:pt x="2248152" y="2386285"/>
                </a:cubicBezTo>
                <a:lnTo>
                  <a:pt x="2249208" y="2386285"/>
                </a:lnTo>
                <a:cubicBezTo>
                  <a:pt x="2252100" y="2378979"/>
                  <a:pt x="2255565" y="2370683"/>
                  <a:pt x="2259601" y="2361395"/>
                </a:cubicBezTo>
                <a:cubicBezTo>
                  <a:pt x="2263638" y="2352107"/>
                  <a:pt x="2268865" y="2341255"/>
                  <a:pt x="2275281" y="2328840"/>
                </a:cubicBezTo>
                <a:lnTo>
                  <a:pt x="2350682" y="2180469"/>
                </a:lnTo>
                <a:lnTo>
                  <a:pt x="2383097" y="2180469"/>
                </a:lnTo>
                <a:lnTo>
                  <a:pt x="2258015" y="2417959"/>
                </a:lnTo>
                <a:lnTo>
                  <a:pt x="2225953" y="2417959"/>
                </a:lnTo>
                <a:close/>
                <a:moveTo>
                  <a:pt x="1785371" y="2180469"/>
                </a:moveTo>
                <a:lnTo>
                  <a:pt x="1953787" y="2180469"/>
                </a:lnTo>
                <a:lnTo>
                  <a:pt x="1948854" y="2205799"/>
                </a:lnTo>
                <a:lnTo>
                  <a:pt x="1879093" y="2205799"/>
                </a:lnTo>
                <a:lnTo>
                  <a:pt x="1838927" y="2417959"/>
                </a:lnTo>
                <a:lnTo>
                  <a:pt x="1809682" y="2417959"/>
                </a:lnTo>
                <a:lnTo>
                  <a:pt x="1849849" y="2205799"/>
                </a:lnTo>
                <a:lnTo>
                  <a:pt x="1780439" y="2205799"/>
                </a:lnTo>
                <a:close/>
                <a:moveTo>
                  <a:pt x="394609" y="2180469"/>
                </a:moveTo>
                <a:lnTo>
                  <a:pt x="429139" y="2180469"/>
                </a:lnTo>
                <a:lnTo>
                  <a:pt x="461906" y="2417959"/>
                </a:lnTo>
                <a:lnTo>
                  <a:pt x="431957" y="2417959"/>
                </a:lnTo>
                <a:lnTo>
                  <a:pt x="422444" y="2342893"/>
                </a:lnTo>
                <a:lnTo>
                  <a:pt x="340348" y="2342893"/>
                </a:lnTo>
                <a:lnTo>
                  <a:pt x="302647" y="2417959"/>
                </a:lnTo>
                <a:lnTo>
                  <a:pt x="271641" y="2417959"/>
                </a:lnTo>
                <a:close/>
                <a:moveTo>
                  <a:pt x="6377755" y="2180116"/>
                </a:moveTo>
                <a:cubicBezTo>
                  <a:pt x="6383094" y="2180219"/>
                  <a:pt x="6387288" y="2181950"/>
                  <a:pt x="6390339" y="2185309"/>
                </a:cubicBezTo>
                <a:cubicBezTo>
                  <a:pt x="6393390" y="2188667"/>
                  <a:pt x="6394945" y="2193038"/>
                  <a:pt x="6395003" y="2198421"/>
                </a:cubicBezTo>
                <a:cubicBezTo>
                  <a:pt x="6394732" y="2204325"/>
                  <a:pt x="6392811" y="2209062"/>
                  <a:pt x="6389239" y="2212634"/>
                </a:cubicBezTo>
                <a:cubicBezTo>
                  <a:pt x="6385667" y="2216205"/>
                  <a:pt x="6381018" y="2218039"/>
                  <a:pt x="6375291" y="2218134"/>
                </a:cubicBezTo>
                <a:cubicBezTo>
                  <a:pt x="6370121" y="2218031"/>
                  <a:pt x="6366029" y="2216301"/>
                  <a:pt x="6363015" y="2212942"/>
                </a:cubicBezTo>
                <a:cubicBezTo>
                  <a:pt x="6360001" y="2209583"/>
                  <a:pt x="6358461" y="2205212"/>
                  <a:pt x="6358395" y="2199829"/>
                </a:cubicBezTo>
                <a:cubicBezTo>
                  <a:pt x="6358542" y="2194080"/>
                  <a:pt x="6360449" y="2189386"/>
                  <a:pt x="6364115" y="2185749"/>
                </a:cubicBezTo>
                <a:cubicBezTo>
                  <a:pt x="6367782" y="2182111"/>
                  <a:pt x="6372328" y="2180234"/>
                  <a:pt x="6377755" y="2180116"/>
                </a:cubicBezTo>
                <a:close/>
                <a:moveTo>
                  <a:pt x="3196422" y="2180116"/>
                </a:moveTo>
                <a:cubicBezTo>
                  <a:pt x="3201760" y="2180219"/>
                  <a:pt x="3205954" y="2181950"/>
                  <a:pt x="3209005" y="2185309"/>
                </a:cubicBezTo>
                <a:cubicBezTo>
                  <a:pt x="3212057" y="2188667"/>
                  <a:pt x="3213611" y="2193038"/>
                  <a:pt x="3213669" y="2198421"/>
                </a:cubicBezTo>
                <a:cubicBezTo>
                  <a:pt x="3213398" y="2204325"/>
                  <a:pt x="3211476" y="2209062"/>
                  <a:pt x="3207906" y="2212634"/>
                </a:cubicBezTo>
                <a:cubicBezTo>
                  <a:pt x="3204334" y="2216205"/>
                  <a:pt x="3199684" y="2218039"/>
                  <a:pt x="3193957" y="2218134"/>
                </a:cubicBezTo>
                <a:cubicBezTo>
                  <a:pt x="3188788" y="2218031"/>
                  <a:pt x="3184696" y="2216301"/>
                  <a:pt x="3181681" y="2212942"/>
                </a:cubicBezTo>
                <a:cubicBezTo>
                  <a:pt x="3178667" y="2209583"/>
                  <a:pt x="3177127" y="2205212"/>
                  <a:pt x="3177061" y="2199829"/>
                </a:cubicBezTo>
                <a:cubicBezTo>
                  <a:pt x="3177208" y="2194080"/>
                  <a:pt x="3179115" y="2189386"/>
                  <a:pt x="3182781" y="2185749"/>
                </a:cubicBezTo>
                <a:cubicBezTo>
                  <a:pt x="3186448" y="2182111"/>
                  <a:pt x="3190994" y="2180234"/>
                  <a:pt x="3196422" y="2180116"/>
                </a:cubicBezTo>
                <a:close/>
                <a:moveTo>
                  <a:pt x="3005544" y="2178707"/>
                </a:moveTo>
                <a:cubicBezTo>
                  <a:pt x="3025508" y="2178750"/>
                  <a:pt x="3042849" y="2181477"/>
                  <a:pt x="3057569" y="2186887"/>
                </a:cubicBezTo>
                <a:cubicBezTo>
                  <a:pt x="3072289" y="2192298"/>
                  <a:pt x="3084077" y="2200129"/>
                  <a:pt x="3092933" y="2210382"/>
                </a:cubicBezTo>
                <a:cubicBezTo>
                  <a:pt x="3099392" y="2217058"/>
                  <a:pt x="3104687" y="2225739"/>
                  <a:pt x="3108814" y="2236424"/>
                </a:cubicBezTo>
                <a:cubicBezTo>
                  <a:pt x="3112942" y="2247109"/>
                  <a:pt x="3115157" y="2259931"/>
                  <a:pt x="3115457" y="2274891"/>
                </a:cubicBezTo>
                <a:cubicBezTo>
                  <a:pt x="3115376" y="2296732"/>
                  <a:pt x="3111226" y="2317471"/>
                  <a:pt x="3103004" y="2337108"/>
                </a:cubicBezTo>
                <a:cubicBezTo>
                  <a:pt x="3094783" y="2356746"/>
                  <a:pt x="3082972" y="2373255"/>
                  <a:pt x="3067571" y="2386635"/>
                </a:cubicBezTo>
                <a:cubicBezTo>
                  <a:pt x="3053907" y="2398011"/>
                  <a:pt x="3038239" y="2406327"/>
                  <a:pt x="3020566" y="2411583"/>
                </a:cubicBezTo>
                <a:cubicBezTo>
                  <a:pt x="3002893" y="2416840"/>
                  <a:pt x="2982731" y="2419435"/>
                  <a:pt x="2960080" y="2419369"/>
                </a:cubicBezTo>
                <a:cubicBezTo>
                  <a:pt x="2949545" y="2419361"/>
                  <a:pt x="2939251" y="2419112"/>
                  <a:pt x="2929199" y="2418621"/>
                </a:cubicBezTo>
                <a:cubicBezTo>
                  <a:pt x="2919148" y="2418130"/>
                  <a:pt x="2910176" y="2417441"/>
                  <a:pt x="2902283" y="2416555"/>
                </a:cubicBezTo>
                <a:lnTo>
                  <a:pt x="2946688" y="2183631"/>
                </a:lnTo>
                <a:cubicBezTo>
                  <a:pt x="2955705" y="2182041"/>
                  <a:pt x="2965161" y="2180824"/>
                  <a:pt x="2975059" y="2179982"/>
                </a:cubicBezTo>
                <a:cubicBezTo>
                  <a:pt x="2984956" y="2179139"/>
                  <a:pt x="2995117" y="2178714"/>
                  <a:pt x="3005544" y="2178707"/>
                </a:cubicBezTo>
                <a:close/>
                <a:moveTo>
                  <a:pt x="8755132" y="2177297"/>
                </a:moveTo>
                <a:lnTo>
                  <a:pt x="8772710" y="2177297"/>
                </a:lnTo>
                <a:cubicBezTo>
                  <a:pt x="8772373" y="2184154"/>
                  <a:pt x="8773844" y="2189823"/>
                  <a:pt x="8777125" y="2194301"/>
                </a:cubicBezTo>
                <a:cubicBezTo>
                  <a:pt x="8780405" y="2198780"/>
                  <a:pt x="8785407" y="2201100"/>
                  <a:pt x="8792130" y="2201262"/>
                </a:cubicBezTo>
                <a:cubicBezTo>
                  <a:pt x="8800500" y="2200990"/>
                  <a:pt x="8806911" y="2198450"/>
                  <a:pt x="8811361" y="2193641"/>
                </a:cubicBezTo>
                <a:cubicBezTo>
                  <a:pt x="8815812" y="2188831"/>
                  <a:pt x="8818788" y="2183384"/>
                  <a:pt x="8820291" y="2177297"/>
                </a:cubicBezTo>
                <a:lnTo>
                  <a:pt x="8838613" y="2177297"/>
                </a:lnTo>
                <a:cubicBezTo>
                  <a:pt x="8836330" y="2190326"/>
                  <a:pt x="8831031" y="2200641"/>
                  <a:pt x="8822718" y="2208243"/>
                </a:cubicBezTo>
                <a:cubicBezTo>
                  <a:pt x="8814406" y="2215845"/>
                  <a:pt x="8804092" y="2219729"/>
                  <a:pt x="8791777" y="2219896"/>
                </a:cubicBezTo>
                <a:cubicBezTo>
                  <a:pt x="8776349" y="2219465"/>
                  <a:pt x="8765967" y="2215052"/>
                  <a:pt x="8760632" y="2206658"/>
                </a:cubicBezTo>
                <a:cubicBezTo>
                  <a:pt x="8755297" y="2198264"/>
                  <a:pt x="8753464" y="2188477"/>
                  <a:pt x="8755132" y="2177297"/>
                </a:cubicBezTo>
                <a:close/>
                <a:moveTo>
                  <a:pt x="10208194" y="2176240"/>
                </a:moveTo>
                <a:lnTo>
                  <a:pt x="10241321" y="2176240"/>
                </a:lnTo>
                <a:lnTo>
                  <a:pt x="10264582" y="2226592"/>
                </a:lnTo>
                <a:lnTo>
                  <a:pt x="10243789" y="2226592"/>
                </a:lnTo>
                <a:close/>
                <a:moveTo>
                  <a:pt x="5790367" y="2176240"/>
                </a:moveTo>
                <a:lnTo>
                  <a:pt x="5823513" y="2176240"/>
                </a:lnTo>
                <a:lnTo>
                  <a:pt x="5846757" y="2226592"/>
                </a:lnTo>
                <a:lnTo>
                  <a:pt x="5825629" y="2226592"/>
                </a:lnTo>
                <a:close/>
                <a:moveTo>
                  <a:pt x="3303996" y="2176240"/>
                </a:moveTo>
                <a:lnTo>
                  <a:pt x="3324800" y="2176240"/>
                </a:lnTo>
                <a:lnTo>
                  <a:pt x="3349095" y="2226592"/>
                </a:lnTo>
                <a:lnTo>
                  <a:pt x="3327268" y="2226592"/>
                </a:lnTo>
                <a:lnTo>
                  <a:pt x="3312105" y="2194197"/>
                </a:lnTo>
                <a:lnTo>
                  <a:pt x="3311400" y="2194197"/>
                </a:lnTo>
                <a:lnTo>
                  <a:pt x="3286717" y="2226592"/>
                </a:lnTo>
                <a:lnTo>
                  <a:pt x="3263092" y="2226592"/>
                </a:lnTo>
                <a:close/>
                <a:moveTo>
                  <a:pt x="2020227" y="2176240"/>
                </a:moveTo>
                <a:lnTo>
                  <a:pt x="2041381" y="2176240"/>
                </a:lnTo>
                <a:lnTo>
                  <a:pt x="2065332" y="2226592"/>
                </a:lnTo>
                <a:lnTo>
                  <a:pt x="2043495" y="2226592"/>
                </a:lnTo>
                <a:lnTo>
                  <a:pt x="2028334" y="2194197"/>
                </a:lnTo>
                <a:lnTo>
                  <a:pt x="2027630" y="2194197"/>
                </a:lnTo>
                <a:lnTo>
                  <a:pt x="2002948" y="2226592"/>
                </a:lnTo>
                <a:lnTo>
                  <a:pt x="1979326" y="2226592"/>
                </a:lnTo>
                <a:close/>
                <a:moveTo>
                  <a:pt x="1197559" y="2176240"/>
                </a:moveTo>
                <a:lnTo>
                  <a:pt x="1230688" y="2176240"/>
                </a:lnTo>
                <a:lnTo>
                  <a:pt x="1253948" y="2226592"/>
                </a:lnTo>
                <a:lnTo>
                  <a:pt x="1233154" y="2226592"/>
                </a:lnTo>
                <a:close/>
                <a:moveTo>
                  <a:pt x="5491630" y="2174477"/>
                </a:moveTo>
                <a:lnTo>
                  <a:pt x="5514180" y="2174477"/>
                </a:lnTo>
                <a:cubicBezTo>
                  <a:pt x="5521414" y="2188660"/>
                  <a:pt x="5526911" y="2203724"/>
                  <a:pt x="5530671" y="2219669"/>
                </a:cubicBezTo>
                <a:cubicBezTo>
                  <a:pt x="5534431" y="2235613"/>
                  <a:pt x="5536322" y="2252968"/>
                  <a:pt x="5536344" y="2271731"/>
                </a:cubicBezTo>
                <a:cubicBezTo>
                  <a:pt x="5536072" y="2299851"/>
                  <a:pt x="5532234" y="2325714"/>
                  <a:pt x="5524829" y="2349318"/>
                </a:cubicBezTo>
                <a:cubicBezTo>
                  <a:pt x="5517425" y="2372923"/>
                  <a:pt x="5508082" y="2393982"/>
                  <a:pt x="5496800" y="2412497"/>
                </a:cubicBezTo>
                <a:cubicBezTo>
                  <a:pt x="5485519" y="2431012"/>
                  <a:pt x="5473928" y="2446695"/>
                  <a:pt x="5462026" y="2459545"/>
                </a:cubicBezTo>
                <a:lnTo>
                  <a:pt x="5437004" y="2459545"/>
                </a:lnTo>
                <a:cubicBezTo>
                  <a:pt x="5449567" y="2445413"/>
                  <a:pt x="5461445" y="2428887"/>
                  <a:pt x="5472638" y="2409965"/>
                </a:cubicBezTo>
                <a:cubicBezTo>
                  <a:pt x="5483831" y="2391044"/>
                  <a:pt x="5492967" y="2369949"/>
                  <a:pt x="5500049" y="2346682"/>
                </a:cubicBezTo>
                <a:cubicBezTo>
                  <a:pt x="5507130" y="2323415"/>
                  <a:pt x="5510784" y="2298196"/>
                  <a:pt x="5511013" y="2271027"/>
                </a:cubicBezTo>
                <a:cubicBezTo>
                  <a:pt x="5511109" y="2255089"/>
                  <a:pt x="5509684" y="2239218"/>
                  <a:pt x="5506740" y="2223413"/>
                </a:cubicBezTo>
                <a:cubicBezTo>
                  <a:pt x="5503796" y="2207607"/>
                  <a:pt x="5498759" y="2191296"/>
                  <a:pt x="5491630" y="2174477"/>
                </a:cubicBezTo>
                <a:close/>
                <a:moveTo>
                  <a:pt x="3732223" y="2174477"/>
                </a:moveTo>
                <a:lnTo>
                  <a:pt x="3757246" y="2174477"/>
                </a:lnTo>
                <a:cubicBezTo>
                  <a:pt x="3744682" y="2188494"/>
                  <a:pt x="3732803" y="2204938"/>
                  <a:pt x="3721611" y="2223809"/>
                </a:cubicBezTo>
                <a:cubicBezTo>
                  <a:pt x="3710418" y="2242680"/>
                  <a:pt x="3701282" y="2263744"/>
                  <a:pt x="3694218" y="2287001"/>
                </a:cubicBezTo>
                <a:cubicBezTo>
                  <a:pt x="3687137" y="2310257"/>
                  <a:pt x="3683482" y="2335471"/>
                  <a:pt x="3683254" y="2362643"/>
                </a:cubicBezTo>
                <a:cubicBezTo>
                  <a:pt x="3683158" y="2378573"/>
                  <a:pt x="3684583" y="2394459"/>
                  <a:pt x="3687527" y="2410301"/>
                </a:cubicBezTo>
                <a:cubicBezTo>
                  <a:pt x="3690471" y="2426143"/>
                  <a:pt x="3695490" y="2442558"/>
                  <a:pt x="3702620" y="2459545"/>
                </a:cubicBezTo>
                <a:lnTo>
                  <a:pt x="3680439" y="2459545"/>
                </a:lnTo>
                <a:cubicBezTo>
                  <a:pt x="3673036" y="2445194"/>
                  <a:pt x="3667437" y="2430027"/>
                  <a:pt x="3663640" y="2414045"/>
                </a:cubicBezTo>
                <a:cubicBezTo>
                  <a:pt x="3659843" y="2398064"/>
                  <a:pt x="3657937" y="2380695"/>
                  <a:pt x="3657923" y="2361938"/>
                </a:cubicBezTo>
                <a:cubicBezTo>
                  <a:pt x="3658195" y="2333816"/>
                  <a:pt x="3662032" y="2307958"/>
                  <a:pt x="3669437" y="2284365"/>
                </a:cubicBezTo>
                <a:cubicBezTo>
                  <a:pt x="3676842" y="2260771"/>
                  <a:pt x="3686185" y="2239742"/>
                  <a:pt x="3697448" y="2221277"/>
                </a:cubicBezTo>
                <a:cubicBezTo>
                  <a:pt x="3708731" y="2202813"/>
                  <a:pt x="3720321" y="2187213"/>
                  <a:pt x="3732223" y="2174477"/>
                </a:cubicBezTo>
                <a:close/>
                <a:moveTo>
                  <a:pt x="6484271" y="2173773"/>
                </a:moveTo>
                <a:lnTo>
                  <a:pt x="6506839" y="2173773"/>
                </a:lnTo>
                <a:lnTo>
                  <a:pt x="6529020" y="2224153"/>
                </a:lnTo>
                <a:lnTo>
                  <a:pt x="6506839" y="2224153"/>
                </a:lnTo>
                <a:lnTo>
                  <a:pt x="6493792" y="2190999"/>
                </a:lnTo>
                <a:lnTo>
                  <a:pt x="6492734" y="2190999"/>
                </a:lnTo>
                <a:lnTo>
                  <a:pt x="6470519" y="2224153"/>
                </a:lnTo>
                <a:lnTo>
                  <a:pt x="6446894" y="2224153"/>
                </a:lnTo>
                <a:close/>
                <a:moveTo>
                  <a:pt x="10825935" y="2167781"/>
                </a:moveTo>
                <a:lnTo>
                  <a:pt x="10855170" y="2167781"/>
                </a:lnTo>
                <a:lnTo>
                  <a:pt x="10807267" y="2417959"/>
                </a:lnTo>
                <a:lnTo>
                  <a:pt x="10778385" y="2417959"/>
                </a:lnTo>
                <a:close/>
                <a:moveTo>
                  <a:pt x="10006460" y="2167781"/>
                </a:moveTo>
                <a:lnTo>
                  <a:pt x="10035712" y="2167781"/>
                </a:lnTo>
                <a:lnTo>
                  <a:pt x="10014566" y="2277694"/>
                </a:lnTo>
                <a:lnTo>
                  <a:pt x="10015271" y="2277694"/>
                </a:lnTo>
                <a:cubicBezTo>
                  <a:pt x="10022525" y="2267183"/>
                  <a:pt x="10031277" y="2258896"/>
                  <a:pt x="10041527" y="2252833"/>
                </a:cubicBezTo>
                <a:cubicBezTo>
                  <a:pt x="10051776" y="2246771"/>
                  <a:pt x="10063347" y="2243677"/>
                  <a:pt x="10076241" y="2243553"/>
                </a:cubicBezTo>
                <a:cubicBezTo>
                  <a:pt x="10086476" y="2243347"/>
                  <a:pt x="10095940" y="2246749"/>
                  <a:pt x="10104629" y="2253759"/>
                </a:cubicBezTo>
                <a:cubicBezTo>
                  <a:pt x="10113319" y="2260770"/>
                  <a:pt x="10117938" y="2272625"/>
                  <a:pt x="10118487" y="2289324"/>
                </a:cubicBezTo>
                <a:cubicBezTo>
                  <a:pt x="10118480" y="2293986"/>
                  <a:pt x="10118231" y="2298847"/>
                  <a:pt x="10117739" y="2303906"/>
                </a:cubicBezTo>
                <a:cubicBezTo>
                  <a:pt x="10117249" y="2308964"/>
                  <a:pt x="10116559" y="2313737"/>
                  <a:pt x="10115672" y="2318223"/>
                </a:cubicBezTo>
                <a:lnTo>
                  <a:pt x="10096670" y="2417959"/>
                </a:lnTo>
                <a:lnTo>
                  <a:pt x="10067430" y="2417959"/>
                </a:lnTo>
                <a:lnTo>
                  <a:pt x="10086461" y="2319633"/>
                </a:lnTo>
                <a:cubicBezTo>
                  <a:pt x="10087011" y="2316468"/>
                  <a:pt x="10087496" y="2312929"/>
                  <a:pt x="10087915" y="2309016"/>
                </a:cubicBezTo>
                <a:cubicBezTo>
                  <a:pt x="10088333" y="2305102"/>
                  <a:pt x="10088553" y="2300770"/>
                  <a:pt x="10088575" y="2296020"/>
                </a:cubicBezTo>
                <a:cubicBezTo>
                  <a:pt x="10088663" y="2287907"/>
                  <a:pt x="10086637" y="2281226"/>
                  <a:pt x="10082496" y="2275976"/>
                </a:cubicBezTo>
                <a:cubicBezTo>
                  <a:pt x="10078355" y="2270726"/>
                  <a:pt x="10071571" y="2268010"/>
                  <a:pt x="10062144" y="2267826"/>
                </a:cubicBezTo>
                <a:cubicBezTo>
                  <a:pt x="10050294" y="2268127"/>
                  <a:pt x="10038663" y="2274133"/>
                  <a:pt x="10027253" y="2285844"/>
                </a:cubicBezTo>
                <a:cubicBezTo>
                  <a:pt x="10015843" y="2297555"/>
                  <a:pt x="10008090" y="2313164"/>
                  <a:pt x="10003993" y="2332672"/>
                </a:cubicBezTo>
                <a:lnTo>
                  <a:pt x="9988135" y="2417959"/>
                </a:lnTo>
                <a:lnTo>
                  <a:pt x="9958883" y="2417959"/>
                </a:lnTo>
                <a:close/>
                <a:moveTo>
                  <a:pt x="9739760" y="2167781"/>
                </a:moveTo>
                <a:lnTo>
                  <a:pt x="9769012" y="2167781"/>
                </a:lnTo>
                <a:lnTo>
                  <a:pt x="9747866" y="2277694"/>
                </a:lnTo>
                <a:lnTo>
                  <a:pt x="9748571" y="2277694"/>
                </a:lnTo>
                <a:cubicBezTo>
                  <a:pt x="9755825" y="2267183"/>
                  <a:pt x="9764577" y="2258896"/>
                  <a:pt x="9774827" y="2252833"/>
                </a:cubicBezTo>
                <a:cubicBezTo>
                  <a:pt x="9785076" y="2246771"/>
                  <a:pt x="9796647" y="2243677"/>
                  <a:pt x="9809541" y="2243553"/>
                </a:cubicBezTo>
                <a:cubicBezTo>
                  <a:pt x="9819776" y="2243347"/>
                  <a:pt x="9829240" y="2246749"/>
                  <a:pt x="9837929" y="2253759"/>
                </a:cubicBezTo>
                <a:cubicBezTo>
                  <a:pt x="9846619" y="2260770"/>
                  <a:pt x="9851238" y="2272625"/>
                  <a:pt x="9851787" y="2289324"/>
                </a:cubicBezTo>
                <a:cubicBezTo>
                  <a:pt x="9851780" y="2293986"/>
                  <a:pt x="9851531" y="2298847"/>
                  <a:pt x="9851039" y="2303906"/>
                </a:cubicBezTo>
                <a:cubicBezTo>
                  <a:pt x="9850549" y="2308964"/>
                  <a:pt x="9849859" y="2313737"/>
                  <a:pt x="9848972" y="2318223"/>
                </a:cubicBezTo>
                <a:lnTo>
                  <a:pt x="9829970" y="2417959"/>
                </a:lnTo>
                <a:lnTo>
                  <a:pt x="9800730" y="2417959"/>
                </a:lnTo>
                <a:lnTo>
                  <a:pt x="9819761" y="2319633"/>
                </a:lnTo>
                <a:cubicBezTo>
                  <a:pt x="9820311" y="2316468"/>
                  <a:pt x="9820796" y="2312929"/>
                  <a:pt x="9821215" y="2309016"/>
                </a:cubicBezTo>
                <a:cubicBezTo>
                  <a:pt x="9821633" y="2305102"/>
                  <a:pt x="9821853" y="2300770"/>
                  <a:pt x="9821875" y="2296020"/>
                </a:cubicBezTo>
                <a:cubicBezTo>
                  <a:pt x="9821963" y="2287907"/>
                  <a:pt x="9819937" y="2281226"/>
                  <a:pt x="9815796" y="2275976"/>
                </a:cubicBezTo>
                <a:cubicBezTo>
                  <a:pt x="9811655" y="2270726"/>
                  <a:pt x="9804871" y="2268010"/>
                  <a:pt x="9795444" y="2267826"/>
                </a:cubicBezTo>
                <a:cubicBezTo>
                  <a:pt x="9783594" y="2268127"/>
                  <a:pt x="9771963" y="2274133"/>
                  <a:pt x="9760553" y="2285844"/>
                </a:cubicBezTo>
                <a:cubicBezTo>
                  <a:pt x="9749143" y="2297555"/>
                  <a:pt x="9741390" y="2313164"/>
                  <a:pt x="9737293" y="2332672"/>
                </a:cubicBezTo>
                <a:lnTo>
                  <a:pt x="9721435" y="2417959"/>
                </a:lnTo>
                <a:lnTo>
                  <a:pt x="9692183" y="2417959"/>
                </a:lnTo>
                <a:close/>
                <a:moveTo>
                  <a:pt x="7272637" y="2167781"/>
                </a:moveTo>
                <a:lnTo>
                  <a:pt x="7301888" y="2167781"/>
                </a:lnTo>
                <a:lnTo>
                  <a:pt x="7294839" y="2204434"/>
                </a:lnTo>
                <a:lnTo>
                  <a:pt x="7323034" y="2204434"/>
                </a:lnTo>
                <a:lnTo>
                  <a:pt x="7319509" y="2223068"/>
                </a:lnTo>
                <a:lnTo>
                  <a:pt x="7291315" y="2223068"/>
                </a:lnTo>
                <a:lnTo>
                  <a:pt x="7264531" y="2364038"/>
                </a:lnTo>
                <a:cubicBezTo>
                  <a:pt x="7262747" y="2372959"/>
                  <a:pt x="7261205" y="2382078"/>
                  <a:pt x="7259905" y="2391395"/>
                </a:cubicBezTo>
                <a:cubicBezTo>
                  <a:pt x="7258606" y="2400712"/>
                  <a:pt x="7257681" y="2409567"/>
                  <a:pt x="7257130" y="2417959"/>
                </a:cubicBezTo>
                <a:lnTo>
                  <a:pt x="7230346" y="2417959"/>
                </a:lnTo>
                <a:lnTo>
                  <a:pt x="7234927" y="2384166"/>
                </a:lnTo>
                <a:lnTo>
                  <a:pt x="7234223" y="2384166"/>
                </a:lnTo>
                <a:cubicBezTo>
                  <a:pt x="7226403" y="2396368"/>
                  <a:pt x="7217284" y="2405684"/>
                  <a:pt x="7206866" y="2412114"/>
                </a:cubicBezTo>
                <a:cubicBezTo>
                  <a:pt x="7196447" y="2418545"/>
                  <a:pt x="7185125" y="2421785"/>
                  <a:pt x="7172900" y="2421836"/>
                </a:cubicBezTo>
                <a:cubicBezTo>
                  <a:pt x="7156287" y="2421434"/>
                  <a:pt x="7143639" y="2415464"/>
                  <a:pt x="7134955" y="2403926"/>
                </a:cubicBezTo>
                <a:cubicBezTo>
                  <a:pt x="7126272" y="2392388"/>
                  <a:pt x="7121901" y="2377693"/>
                  <a:pt x="7121843" y="2359840"/>
                </a:cubicBezTo>
                <a:cubicBezTo>
                  <a:pt x="7122027" y="2339315"/>
                  <a:pt x="7126666" y="2320282"/>
                  <a:pt x="7135759" y="2302742"/>
                </a:cubicBezTo>
                <a:cubicBezTo>
                  <a:pt x="7144851" y="2285201"/>
                  <a:pt x="7157292" y="2271029"/>
                  <a:pt x="7173082" y="2260226"/>
                </a:cubicBezTo>
                <a:cubicBezTo>
                  <a:pt x="7188871" y="2249423"/>
                  <a:pt x="7206901" y="2243865"/>
                  <a:pt x="7227174" y="2243553"/>
                </a:cubicBezTo>
                <a:cubicBezTo>
                  <a:pt x="7232754" y="2243582"/>
                  <a:pt x="7238246" y="2244139"/>
                  <a:pt x="7243650" y="2245224"/>
                </a:cubicBezTo>
                <a:cubicBezTo>
                  <a:pt x="7249054" y="2246308"/>
                  <a:pt x="7253665" y="2247745"/>
                  <a:pt x="7257482" y="2249533"/>
                </a:cubicBezTo>
                <a:lnTo>
                  <a:pt x="7262416" y="2223068"/>
                </a:lnTo>
                <a:lnTo>
                  <a:pt x="7193694" y="2223068"/>
                </a:lnTo>
                <a:lnTo>
                  <a:pt x="7197218" y="2204434"/>
                </a:lnTo>
                <a:lnTo>
                  <a:pt x="7265941" y="2204434"/>
                </a:lnTo>
                <a:close/>
                <a:moveTo>
                  <a:pt x="6177410" y="2167781"/>
                </a:moveTo>
                <a:lnTo>
                  <a:pt x="6206662" y="2167781"/>
                </a:lnTo>
                <a:lnTo>
                  <a:pt x="6185516" y="2277694"/>
                </a:lnTo>
                <a:lnTo>
                  <a:pt x="6186221" y="2277694"/>
                </a:lnTo>
                <a:cubicBezTo>
                  <a:pt x="6193475" y="2267183"/>
                  <a:pt x="6202227" y="2258896"/>
                  <a:pt x="6212477" y="2252833"/>
                </a:cubicBezTo>
                <a:cubicBezTo>
                  <a:pt x="6222726" y="2246771"/>
                  <a:pt x="6234298" y="2243677"/>
                  <a:pt x="6247190" y="2243553"/>
                </a:cubicBezTo>
                <a:cubicBezTo>
                  <a:pt x="6257426" y="2243347"/>
                  <a:pt x="6266889" y="2246749"/>
                  <a:pt x="6275579" y="2253759"/>
                </a:cubicBezTo>
                <a:cubicBezTo>
                  <a:pt x="6284268" y="2260770"/>
                  <a:pt x="6288888" y="2272625"/>
                  <a:pt x="6289438" y="2289324"/>
                </a:cubicBezTo>
                <a:cubicBezTo>
                  <a:pt x="6289430" y="2293986"/>
                  <a:pt x="6289181" y="2298847"/>
                  <a:pt x="6288690" y="2303906"/>
                </a:cubicBezTo>
                <a:cubicBezTo>
                  <a:pt x="6288199" y="2308964"/>
                  <a:pt x="6287510" y="2313737"/>
                  <a:pt x="6286622" y="2318223"/>
                </a:cubicBezTo>
                <a:lnTo>
                  <a:pt x="6267619" y="2417959"/>
                </a:lnTo>
                <a:lnTo>
                  <a:pt x="6238380" y="2417959"/>
                </a:lnTo>
                <a:lnTo>
                  <a:pt x="6257411" y="2319633"/>
                </a:lnTo>
                <a:cubicBezTo>
                  <a:pt x="6257962" y="2316468"/>
                  <a:pt x="6258446" y="2312929"/>
                  <a:pt x="6258865" y="2309016"/>
                </a:cubicBezTo>
                <a:cubicBezTo>
                  <a:pt x="6259283" y="2305102"/>
                  <a:pt x="6259504" y="2300770"/>
                  <a:pt x="6259526" y="2296020"/>
                </a:cubicBezTo>
                <a:cubicBezTo>
                  <a:pt x="6259614" y="2287907"/>
                  <a:pt x="6257588" y="2281226"/>
                  <a:pt x="6253446" y="2275976"/>
                </a:cubicBezTo>
                <a:cubicBezTo>
                  <a:pt x="6249305" y="2270726"/>
                  <a:pt x="6242521" y="2268010"/>
                  <a:pt x="6233094" y="2267826"/>
                </a:cubicBezTo>
                <a:cubicBezTo>
                  <a:pt x="6221243" y="2268127"/>
                  <a:pt x="6209613" y="2274133"/>
                  <a:pt x="6198203" y="2285844"/>
                </a:cubicBezTo>
                <a:cubicBezTo>
                  <a:pt x="6186794" y="2297555"/>
                  <a:pt x="6179041" y="2313164"/>
                  <a:pt x="6174944" y="2332672"/>
                </a:cubicBezTo>
                <a:lnTo>
                  <a:pt x="6159084" y="2417959"/>
                </a:lnTo>
                <a:lnTo>
                  <a:pt x="6129833" y="2417959"/>
                </a:lnTo>
                <a:close/>
                <a:moveTo>
                  <a:pt x="5691960" y="2167781"/>
                </a:moveTo>
                <a:lnTo>
                  <a:pt x="5721195" y="2167781"/>
                </a:lnTo>
                <a:lnTo>
                  <a:pt x="5673293" y="2417959"/>
                </a:lnTo>
                <a:lnTo>
                  <a:pt x="5644410" y="2417959"/>
                </a:lnTo>
                <a:close/>
                <a:moveTo>
                  <a:pt x="2681750" y="2167781"/>
                </a:moveTo>
                <a:lnTo>
                  <a:pt x="2711001" y="2167781"/>
                </a:lnTo>
                <a:lnTo>
                  <a:pt x="2689856" y="2277694"/>
                </a:lnTo>
                <a:lnTo>
                  <a:pt x="2690561" y="2277694"/>
                </a:lnTo>
                <a:cubicBezTo>
                  <a:pt x="2697814" y="2267183"/>
                  <a:pt x="2706566" y="2258896"/>
                  <a:pt x="2716816" y="2252833"/>
                </a:cubicBezTo>
                <a:cubicBezTo>
                  <a:pt x="2727066" y="2246771"/>
                  <a:pt x="2738637" y="2243677"/>
                  <a:pt x="2751531" y="2243553"/>
                </a:cubicBezTo>
                <a:cubicBezTo>
                  <a:pt x="2761766" y="2243347"/>
                  <a:pt x="2771229" y="2246749"/>
                  <a:pt x="2779919" y="2253759"/>
                </a:cubicBezTo>
                <a:cubicBezTo>
                  <a:pt x="2788608" y="2260770"/>
                  <a:pt x="2793227" y="2272625"/>
                  <a:pt x="2793777" y="2289324"/>
                </a:cubicBezTo>
                <a:cubicBezTo>
                  <a:pt x="2793770" y="2293986"/>
                  <a:pt x="2793521" y="2298847"/>
                  <a:pt x="2793030" y="2303906"/>
                </a:cubicBezTo>
                <a:cubicBezTo>
                  <a:pt x="2792538" y="2308964"/>
                  <a:pt x="2791850" y="2313737"/>
                  <a:pt x="2790962" y="2318223"/>
                </a:cubicBezTo>
                <a:lnTo>
                  <a:pt x="2771959" y="2417959"/>
                </a:lnTo>
                <a:lnTo>
                  <a:pt x="2742719" y="2417959"/>
                </a:lnTo>
                <a:lnTo>
                  <a:pt x="2761751" y="2319633"/>
                </a:lnTo>
                <a:cubicBezTo>
                  <a:pt x="2762302" y="2316468"/>
                  <a:pt x="2762786" y="2312929"/>
                  <a:pt x="2763204" y="2309016"/>
                </a:cubicBezTo>
                <a:cubicBezTo>
                  <a:pt x="2763623" y="2305102"/>
                  <a:pt x="2763843" y="2300770"/>
                  <a:pt x="2763865" y="2296020"/>
                </a:cubicBezTo>
                <a:cubicBezTo>
                  <a:pt x="2763953" y="2287907"/>
                  <a:pt x="2761927" y="2281226"/>
                  <a:pt x="2757785" y="2275976"/>
                </a:cubicBezTo>
                <a:cubicBezTo>
                  <a:pt x="2753645" y="2270726"/>
                  <a:pt x="2746860" y="2268010"/>
                  <a:pt x="2737433" y="2267826"/>
                </a:cubicBezTo>
                <a:cubicBezTo>
                  <a:pt x="2725583" y="2268127"/>
                  <a:pt x="2713953" y="2274133"/>
                  <a:pt x="2702542" y="2285844"/>
                </a:cubicBezTo>
                <a:cubicBezTo>
                  <a:pt x="2691133" y="2297555"/>
                  <a:pt x="2683380" y="2313164"/>
                  <a:pt x="2679282" y="2332672"/>
                </a:cubicBezTo>
                <a:lnTo>
                  <a:pt x="2663423" y="2417959"/>
                </a:lnTo>
                <a:lnTo>
                  <a:pt x="2634172" y="2417959"/>
                </a:lnTo>
                <a:close/>
                <a:moveTo>
                  <a:pt x="995826" y="2167781"/>
                </a:moveTo>
                <a:lnTo>
                  <a:pt x="1025077" y="2167781"/>
                </a:lnTo>
                <a:lnTo>
                  <a:pt x="1003932" y="2277694"/>
                </a:lnTo>
                <a:lnTo>
                  <a:pt x="1004636" y="2277694"/>
                </a:lnTo>
                <a:cubicBezTo>
                  <a:pt x="1011890" y="2267183"/>
                  <a:pt x="1020642" y="2258896"/>
                  <a:pt x="1030892" y="2252833"/>
                </a:cubicBezTo>
                <a:cubicBezTo>
                  <a:pt x="1041142" y="2246771"/>
                  <a:pt x="1052713" y="2243677"/>
                  <a:pt x="1065606" y="2243553"/>
                </a:cubicBezTo>
                <a:cubicBezTo>
                  <a:pt x="1075842" y="2243347"/>
                  <a:pt x="1085305" y="2246749"/>
                  <a:pt x="1093994" y="2253759"/>
                </a:cubicBezTo>
                <a:cubicBezTo>
                  <a:pt x="1102684" y="2260770"/>
                  <a:pt x="1107303" y="2272625"/>
                  <a:pt x="1107853" y="2289324"/>
                </a:cubicBezTo>
                <a:cubicBezTo>
                  <a:pt x="1107845" y="2293986"/>
                  <a:pt x="1107596" y="2298847"/>
                  <a:pt x="1107105" y="2303906"/>
                </a:cubicBezTo>
                <a:cubicBezTo>
                  <a:pt x="1106614" y="2308964"/>
                  <a:pt x="1105925" y="2313737"/>
                  <a:pt x="1105038" y="2318223"/>
                </a:cubicBezTo>
                <a:lnTo>
                  <a:pt x="1086035" y="2417959"/>
                </a:lnTo>
                <a:lnTo>
                  <a:pt x="1056795" y="2417959"/>
                </a:lnTo>
                <a:lnTo>
                  <a:pt x="1075826" y="2319633"/>
                </a:lnTo>
                <a:cubicBezTo>
                  <a:pt x="1076377" y="2316468"/>
                  <a:pt x="1076861" y="2312929"/>
                  <a:pt x="1077280" y="2309016"/>
                </a:cubicBezTo>
                <a:cubicBezTo>
                  <a:pt x="1077699" y="2305102"/>
                  <a:pt x="1077918" y="2300770"/>
                  <a:pt x="1077940" y="2296020"/>
                </a:cubicBezTo>
                <a:cubicBezTo>
                  <a:pt x="1078029" y="2287907"/>
                  <a:pt x="1076002" y="2281226"/>
                  <a:pt x="1071861" y="2275976"/>
                </a:cubicBezTo>
                <a:cubicBezTo>
                  <a:pt x="1067721" y="2270726"/>
                  <a:pt x="1060936" y="2268010"/>
                  <a:pt x="1051509" y="2267826"/>
                </a:cubicBezTo>
                <a:cubicBezTo>
                  <a:pt x="1039659" y="2268127"/>
                  <a:pt x="1028029" y="2274133"/>
                  <a:pt x="1016619" y="2285844"/>
                </a:cubicBezTo>
                <a:cubicBezTo>
                  <a:pt x="1005209" y="2297555"/>
                  <a:pt x="997456" y="2313164"/>
                  <a:pt x="993359" y="2332672"/>
                </a:cubicBezTo>
                <a:lnTo>
                  <a:pt x="977499" y="2417959"/>
                </a:lnTo>
                <a:lnTo>
                  <a:pt x="948249" y="2417959"/>
                </a:lnTo>
                <a:close/>
                <a:moveTo>
                  <a:pt x="729126" y="2167781"/>
                </a:moveTo>
                <a:lnTo>
                  <a:pt x="758378" y="2167781"/>
                </a:lnTo>
                <a:lnTo>
                  <a:pt x="737232" y="2277694"/>
                </a:lnTo>
                <a:lnTo>
                  <a:pt x="737937" y="2277694"/>
                </a:lnTo>
                <a:cubicBezTo>
                  <a:pt x="745191" y="2267183"/>
                  <a:pt x="753943" y="2258896"/>
                  <a:pt x="764192" y="2252833"/>
                </a:cubicBezTo>
                <a:cubicBezTo>
                  <a:pt x="774442" y="2246771"/>
                  <a:pt x="786014" y="2243677"/>
                  <a:pt x="798906" y="2243553"/>
                </a:cubicBezTo>
                <a:cubicBezTo>
                  <a:pt x="809142" y="2243347"/>
                  <a:pt x="818605" y="2246749"/>
                  <a:pt x="827294" y="2253759"/>
                </a:cubicBezTo>
                <a:cubicBezTo>
                  <a:pt x="835984" y="2260770"/>
                  <a:pt x="840603" y="2272625"/>
                  <a:pt x="841153" y="2289324"/>
                </a:cubicBezTo>
                <a:cubicBezTo>
                  <a:pt x="841146" y="2293986"/>
                  <a:pt x="840896" y="2298847"/>
                  <a:pt x="840405" y="2303906"/>
                </a:cubicBezTo>
                <a:cubicBezTo>
                  <a:pt x="839914" y="2308964"/>
                  <a:pt x="839225" y="2313737"/>
                  <a:pt x="838338" y="2318223"/>
                </a:cubicBezTo>
                <a:lnTo>
                  <a:pt x="819335" y="2417959"/>
                </a:lnTo>
                <a:lnTo>
                  <a:pt x="790096" y="2417959"/>
                </a:lnTo>
                <a:lnTo>
                  <a:pt x="809126" y="2319633"/>
                </a:lnTo>
                <a:cubicBezTo>
                  <a:pt x="809677" y="2316468"/>
                  <a:pt x="810162" y="2312929"/>
                  <a:pt x="810580" y="2309016"/>
                </a:cubicBezTo>
                <a:cubicBezTo>
                  <a:pt x="810999" y="2305102"/>
                  <a:pt x="811219" y="2300770"/>
                  <a:pt x="811241" y="2296020"/>
                </a:cubicBezTo>
                <a:cubicBezTo>
                  <a:pt x="811329" y="2287907"/>
                  <a:pt x="809303" y="2281226"/>
                  <a:pt x="805162" y="2275976"/>
                </a:cubicBezTo>
                <a:cubicBezTo>
                  <a:pt x="801021" y="2270726"/>
                  <a:pt x="794236" y="2268010"/>
                  <a:pt x="784809" y="2267826"/>
                </a:cubicBezTo>
                <a:cubicBezTo>
                  <a:pt x="772959" y="2268127"/>
                  <a:pt x="761329" y="2274133"/>
                  <a:pt x="749919" y="2285844"/>
                </a:cubicBezTo>
                <a:cubicBezTo>
                  <a:pt x="738509" y="2297555"/>
                  <a:pt x="730756" y="2313164"/>
                  <a:pt x="726659" y="2332672"/>
                </a:cubicBezTo>
                <a:lnTo>
                  <a:pt x="710800" y="2417959"/>
                </a:lnTo>
                <a:lnTo>
                  <a:pt x="681549" y="2417959"/>
                </a:lnTo>
                <a:close/>
                <a:moveTo>
                  <a:pt x="6556138" y="2145931"/>
                </a:moveTo>
                <a:lnTo>
                  <a:pt x="6585037" y="2145931"/>
                </a:lnTo>
                <a:lnTo>
                  <a:pt x="6542393" y="2191702"/>
                </a:lnTo>
                <a:lnTo>
                  <a:pt x="6524446" y="2191702"/>
                </a:lnTo>
                <a:close/>
                <a:moveTo>
                  <a:pt x="5822829" y="2027097"/>
                </a:moveTo>
                <a:cubicBezTo>
                  <a:pt x="5827706" y="2027229"/>
                  <a:pt x="5831768" y="2028989"/>
                  <a:pt x="5835017" y="2032377"/>
                </a:cubicBezTo>
                <a:cubicBezTo>
                  <a:pt x="5838265" y="2035765"/>
                  <a:pt x="5839952" y="2039989"/>
                  <a:pt x="5840077" y="2045049"/>
                </a:cubicBezTo>
                <a:cubicBezTo>
                  <a:pt x="5839982" y="2050124"/>
                  <a:pt x="5838324" y="2054406"/>
                  <a:pt x="5835105" y="2057897"/>
                </a:cubicBezTo>
                <a:cubicBezTo>
                  <a:pt x="5831886" y="2061388"/>
                  <a:pt x="5827677" y="2063206"/>
                  <a:pt x="5822477" y="2063353"/>
                </a:cubicBezTo>
                <a:cubicBezTo>
                  <a:pt x="5817263" y="2063206"/>
                  <a:pt x="5812995" y="2061388"/>
                  <a:pt x="5809674" y="2057897"/>
                </a:cubicBezTo>
                <a:cubicBezTo>
                  <a:pt x="5806352" y="2054406"/>
                  <a:pt x="5804636" y="2050124"/>
                  <a:pt x="5804526" y="2045049"/>
                </a:cubicBezTo>
                <a:cubicBezTo>
                  <a:pt x="5804651" y="2039989"/>
                  <a:pt x="5806425" y="2035765"/>
                  <a:pt x="5809850" y="2032377"/>
                </a:cubicBezTo>
                <a:cubicBezTo>
                  <a:pt x="5813275" y="2028989"/>
                  <a:pt x="5817601" y="2027229"/>
                  <a:pt x="5822829" y="2027097"/>
                </a:cubicBezTo>
                <a:close/>
                <a:moveTo>
                  <a:pt x="3343177" y="2027097"/>
                </a:moveTo>
                <a:cubicBezTo>
                  <a:pt x="3348207" y="2027229"/>
                  <a:pt x="3352314" y="2028989"/>
                  <a:pt x="3355497" y="2032377"/>
                </a:cubicBezTo>
                <a:cubicBezTo>
                  <a:pt x="3358678" y="2035765"/>
                  <a:pt x="3360322" y="2039989"/>
                  <a:pt x="3360424" y="2045049"/>
                </a:cubicBezTo>
                <a:cubicBezTo>
                  <a:pt x="3360344" y="2050124"/>
                  <a:pt x="3358745" y="2054406"/>
                  <a:pt x="3355628" y="2057897"/>
                </a:cubicBezTo>
                <a:cubicBezTo>
                  <a:pt x="3352511" y="2061388"/>
                  <a:pt x="3348361" y="2063206"/>
                  <a:pt x="3343177" y="2063353"/>
                </a:cubicBezTo>
                <a:cubicBezTo>
                  <a:pt x="3337809" y="2063206"/>
                  <a:pt x="3333497" y="2061388"/>
                  <a:pt x="3330242" y="2057897"/>
                </a:cubicBezTo>
                <a:cubicBezTo>
                  <a:pt x="3326986" y="2054406"/>
                  <a:pt x="3325314" y="2050124"/>
                  <a:pt x="3325225" y="2045049"/>
                </a:cubicBezTo>
                <a:cubicBezTo>
                  <a:pt x="3325357" y="2039989"/>
                  <a:pt x="3327117" y="2035765"/>
                  <a:pt x="3330505" y="2032377"/>
                </a:cubicBezTo>
                <a:cubicBezTo>
                  <a:pt x="3333893" y="2028989"/>
                  <a:pt x="3338117" y="2027229"/>
                  <a:pt x="3343177" y="2027097"/>
                </a:cubicBezTo>
                <a:close/>
                <a:moveTo>
                  <a:pt x="8892746" y="1958374"/>
                </a:moveTo>
                <a:cubicBezTo>
                  <a:pt x="8898803" y="1958484"/>
                  <a:pt x="8903586" y="1960465"/>
                  <a:pt x="8907092" y="1964316"/>
                </a:cubicBezTo>
                <a:cubicBezTo>
                  <a:pt x="8910597" y="1968166"/>
                  <a:pt x="8912387" y="1973228"/>
                  <a:pt x="8912461" y="1979499"/>
                </a:cubicBezTo>
                <a:cubicBezTo>
                  <a:pt x="8912358" y="1986012"/>
                  <a:pt x="8910275" y="1991469"/>
                  <a:pt x="8906212" y="1995870"/>
                </a:cubicBezTo>
                <a:cubicBezTo>
                  <a:pt x="8902148" y="2000271"/>
                  <a:pt x="8896720" y="2002560"/>
                  <a:pt x="8889929" y="2002736"/>
                </a:cubicBezTo>
                <a:cubicBezTo>
                  <a:pt x="8884039" y="2002596"/>
                  <a:pt x="8879360" y="2000587"/>
                  <a:pt x="8875891" y="1996706"/>
                </a:cubicBezTo>
                <a:cubicBezTo>
                  <a:pt x="8872422" y="1992826"/>
                  <a:pt x="8870646" y="1987912"/>
                  <a:pt x="8870566" y="1981963"/>
                </a:cubicBezTo>
                <a:cubicBezTo>
                  <a:pt x="8870676" y="1975281"/>
                  <a:pt x="8872745" y="1969721"/>
                  <a:pt x="8876771" y="1965284"/>
                </a:cubicBezTo>
                <a:cubicBezTo>
                  <a:pt x="8880798" y="1960846"/>
                  <a:pt x="8886122" y="1958543"/>
                  <a:pt x="8892746" y="1958374"/>
                </a:cubicBezTo>
                <a:close/>
                <a:moveTo>
                  <a:pt x="6097995" y="1954498"/>
                </a:moveTo>
                <a:cubicBezTo>
                  <a:pt x="6093653" y="1964674"/>
                  <a:pt x="6088640" y="1975280"/>
                  <a:pt x="6082954" y="1986317"/>
                </a:cubicBezTo>
                <a:cubicBezTo>
                  <a:pt x="6077269" y="1997355"/>
                  <a:pt x="6071604" y="2007648"/>
                  <a:pt x="6065957" y="2017198"/>
                </a:cubicBezTo>
                <a:cubicBezTo>
                  <a:pt x="6060311" y="2026748"/>
                  <a:pt x="6055376" y="2034380"/>
                  <a:pt x="6051152" y="2040094"/>
                </a:cubicBezTo>
                <a:lnTo>
                  <a:pt x="6028611" y="2042207"/>
                </a:lnTo>
                <a:cubicBezTo>
                  <a:pt x="6032331" y="2035101"/>
                  <a:pt x="6036357" y="2026652"/>
                  <a:pt x="6040690" y="2016859"/>
                </a:cubicBezTo>
                <a:cubicBezTo>
                  <a:pt x="6045023" y="2007065"/>
                  <a:pt x="6049180" y="1996998"/>
                  <a:pt x="6053160" y="1986657"/>
                </a:cubicBezTo>
                <a:cubicBezTo>
                  <a:pt x="6057141" y="1976315"/>
                  <a:pt x="6060464" y="1966770"/>
                  <a:pt x="6063127" y="1958020"/>
                </a:cubicBezTo>
                <a:close/>
                <a:moveTo>
                  <a:pt x="3697695" y="1954498"/>
                </a:moveTo>
                <a:cubicBezTo>
                  <a:pt x="3693374" y="1964674"/>
                  <a:pt x="3688360" y="1975280"/>
                  <a:pt x="3682675" y="1986317"/>
                </a:cubicBezTo>
                <a:cubicBezTo>
                  <a:pt x="3676990" y="1997355"/>
                  <a:pt x="3671324" y="2007648"/>
                  <a:pt x="3665677" y="2017198"/>
                </a:cubicBezTo>
                <a:cubicBezTo>
                  <a:pt x="3660032" y="2026748"/>
                  <a:pt x="3655097" y="2034380"/>
                  <a:pt x="3650872" y="2040094"/>
                </a:cubicBezTo>
                <a:lnTo>
                  <a:pt x="3628332" y="2042207"/>
                </a:lnTo>
                <a:cubicBezTo>
                  <a:pt x="3632051" y="2035101"/>
                  <a:pt x="3636078" y="2026652"/>
                  <a:pt x="3640410" y="2016859"/>
                </a:cubicBezTo>
                <a:cubicBezTo>
                  <a:pt x="3644744" y="2007065"/>
                  <a:pt x="3648901" y="1996998"/>
                  <a:pt x="3652881" y="1986657"/>
                </a:cubicBezTo>
                <a:cubicBezTo>
                  <a:pt x="3656862" y="1976315"/>
                  <a:pt x="3660184" y="1966770"/>
                  <a:pt x="3662848" y="1958020"/>
                </a:cubicBezTo>
                <a:close/>
                <a:moveTo>
                  <a:pt x="2002263" y="1954498"/>
                </a:moveTo>
                <a:cubicBezTo>
                  <a:pt x="1997920" y="1964674"/>
                  <a:pt x="1992907" y="1975280"/>
                  <a:pt x="1987220" y="1986317"/>
                </a:cubicBezTo>
                <a:cubicBezTo>
                  <a:pt x="1981537" y="1997355"/>
                  <a:pt x="1975870" y="2007648"/>
                  <a:pt x="1970224" y="2017198"/>
                </a:cubicBezTo>
                <a:cubicBezTo>
                  <a:pt x="1964578" y="2026748"/>
                  <a:pt x="1959643" y="2034380"/>
                  <a:pt x="1955419" y="2040094"/>
                </a:cubicBezTo>
                <a:lnTo>
                  <a:pt x="1932878" y="2042207"/>
                </a:lnTo>
                <a:cubicBezTo>
                  <a:pt x="1936599" y="2035101"/>
                  <a:pt x="1940626" y="2026652"/>
                  <a:pt x="1944958" y="2016859"/>
                </a:cubicBezTo>
                <a:cubicBezTo>
                  <a:pt x="1949290" y="2007065"/>
                  <a:pt x="1953447" y="1996998"/>
                  <a:pt x="1957429" y="1986657"/>
                </a:cubicBezTo>
                <a:cubicBezTo>
                  <a:pt x="1961409" y="1976315"/>
                  <a:pt x="1964731" y="1966770"/>
                  <a:pt x="1967395" y="1958020"/>
                </a:cubicBezTo>
                <a:close/>
                <a:moveTo>
                  <a:pt x="7596182" y="1848021"/>
                </a:moveTo>
                <a:cubicBezTo>
                  <a:pt x="7581872" y="1848309"/>
                  <a:pt x="7569337" y="1852670"/>
                  <a:pt x="7558577" y="1861105"/>
                </a:cubicBezTo>
                <a:cubicBezTo>
                  <a:pt x="7547817" y="1869540"/>
                  <a:pt x="7539407" y="1880325"/>
                  <a:pt x="7533346" y="1893460"/>
                </a:cubicBezTo>
                <a:cubicBezTo>
                  <a:pt x="7527285" y="1906596"/>
                  <a:pt x="7524148" y="1920358"/>
                  <a:pt x="7523935" y="1934747"/>
                </a:cubicBezTo>
                <a:cubicBezTo>
                  <a:pt x="7523671" y="1944626"/>
                  <a:pt x="7525873" y="1953778"/>
                  <a:pt x="7530543" y="1962202"/>
                </a:cubicBezTo>
                <a:cubicBezTo>
                  <a:pt x="7535212" y="1970627"/>
                  <a:pt x="7543935" y="1975107"/>
                  <a:pt x="7556711" y="1975643"/>
                </a:cubicBezTo>
                <a:cubicBezTo>
                  <a:pt x="7565171" y="1975458"/>
                  <a:pt x="7573311" y="1972303"/>
                  <a:pt x="7581132" y="1966177"/>
                </a:cubicBezTo>
                <a:cubicBezTo>
                  <a:pt x="7588953" y="1960050"/>
                  <a:pt x="7595736" y="1952064"/>
                  <a:pt x="7601481" y="1942216"/>
                </a:cubicBezTo>
                <a:cubicBezTo>
                  <a:pt x="7607227" y="1932369"/>
                  <a:pt x="7611217" y="1921771"/>
                  <a:pt x="7613451" y="1910422"/>
                </a:cubicBezTo>
                <a:lnTo>
                  <a:pt x="7624376" y="1853661"/>
                </a:lnTo>
                <a:cubicBezTo>
                  <a:pt x="7621659" y="1852347"/>
                  <a:pt x="7617842" y="1851098"/>
                  <a:pt x="7612922" y="1849916"/>
                </a:cubicBezTo>
                <a:cubicBezTo>
                  <a:pt x="7608003" y="1848734"/>
                  <a:pt x="7602423" y="1848102"/>
                  <a:pt x="7596182" y="1848021"/>
                </a:cubicBezTo>
                <a:close/>
                <a:moveTo>
                  <a:pt x="6786557" y="1848021"/>
                </a:moveTo>
                <a:cubicBezTo>
                  <a:pt x="6772247" y="1848309"/>
                  <a:pt x="6759712" y="1852670"/>
                  <a:pt x="6748952" y="1861105"/>
                </a:cubicBezTo>
                <a:cubicBezTo>
                  <a:pt x="6738192" y="1869540"/>
                  <a:pt x="6729782" y="1880325"/>
                  <a:pt x="6723721" y="1893460"/>
                </a:cubicBezTo>
                <a:cubicBezTo>
                  <a:pt x="6717660" y="1906596"/>
                  <a:pt x="6714523" y="1920358"/>
                  <a:pt x="6714310" y="1934747"/>
                </a:cubicBezTo>
                <a:cubicBezTo>
                  <a:pt x="6714046" y="1944626"/>
                  <a:pt x="6716248" y="1953778"/>
                  <a:pt x="6720918" y="1962202"/>
                </a:cubicBezTo>
                <a:cubicBezTo>
                  <a:pt x="6725587" y="1970627"/>
                  <a:pt x="6734310" y="1975107"/>
                  <a:pt x="6747086" y="1975643"/>
                </a:cubicBezTo>
                <a:cubicBezTo>
                  <a:pt x="6755546" y="1975458"/>
                  <a:pt x="6763686" y="1972303"/>
                  <a:pt x="6771507" y="1966177"/>
                </a:cubicBezTo>
                <a:cubicBezTo>
                  <a:pt x="6779328" y="1960050"/>
                  <a:pt x="6786111" y="1952064"/>
                  <a:pt x="6791856" y="1942216"/>
                </a:cubicBezTo>
                <a:cubicBezTo>
                  <a:pt x="6797602" y="1932369"/>
                  <a:pt x="6801592" y="1921771"/>
                  <a:pt x="6803826" y="1910422"/>
                </a:cubicBezTo>
                <a:lnTo>
                  <a:pt x="6814751" y="1853661"/>
                </a:lnTo>
                <a:cubicBezTo>
                  <a:pt x="6812034" y="1852347"/>
                  <a:pt x="6808216" y="1851098"/>
                  <a:pt x="6803297" y="1849916"/>
                </a:cubicBezTo>
                <a:cubicBezTo>
                  <a:pt x="6798378" y="1848734"/>
                  <a:pt x="6792798" y="1848102"/>
                  <a:pt x="6786557" y="1848021"/>
                </a:cubicBezTo>
                <a:close/>
                <a:moveTo>
                  <a:pt x="2938475" y="1848021"/>
                </a:moveTo>
                <a:cubicBezTo>
                  <a:pt x="2924164" y="1848309"/>
                  <a:pt x="2911629" y="1852670"/>
                  <a:pt x="2900869" y="1861105"/>
                </a:cubicBezTo>
                <a:cubicBezTo>
                  <a:pt x="2890110" y="1869540"/>
                  <a:pt x="2881699" y="1880325"/>
                  <a:pt x="2875638" y="1893460"/>
                </a:cubicBezTo>
                <a:cubicBezTo>
                  <a:pt x="2869577" y="1906596"/>
                  <a:pt x="2866440" y="1920358"/>
                  <a:pt x="2866227" y="1934747"/>
                </a:cubicBezTo>
                <a:cubicBezTo>
                  <a:pt x="2865962" y="1944626"/>
                  <a:pt x="2868166" y="1953778"/>
                  <a:pt x="2872835" y="1962202"/>
                </a:cubicBezTo>
                <a:cubicBezTo>
                  <a:pt x="2877505" y="1970627"/>
                  <a:pt x="2886227" y="1975107"/>
                  <a:pt x="2899002" y="1975643"/>
                </a:cubicBezTo>
                <a:cubicBezTo>
                  <a:pt x="2907463" y="1975458"/>
                  <a:pt x="2915604" y="1972303"/>
                  <a:pt x="2923424" y="1966177"/>
                </a:cubicBezTo>
                <a:cubicBezTo>
                  <a:pt x="2931245" y="1960050"/>
                  <a:pt x="2938029" y="1952064"/>
                  <a:pt x="2943774" y="1942216"/>
                </a:cubicBezTo>
                <a:cubicBezTo>
                  <a:pt x="2949519" y="1932369"/>
                  <a:pt x="2953509" y="1921771"/>
                  <a:pt x="2955743" y="1910422"/>
                </a:cubicBezTo>
                <a:lnTo>
                  <a:pt x="2966669" y="1853661"/>
                </a:lnTo>
                <a:cubicBezTo>
                  <a:pt x="2963952" y="1852347"/>
                  <a:pt x="2960134" y="1851098"/>
                  <a:pt x="2955215" y="1849916"/>
                </a:cubicBezTo>
                <a:cubicBezTo>
                  <a:pt x="2950296" y="1848734"/>
                  <a:pt x="2944716" y="1848102"/>
                  <a:pt x="2938475" y="1848021"/>
                </a:cubicBezTo>
                <a:close/>
                <a:moveTo>
                  <a:pt x="1890725" y="1848021"/>
                </a:moveTo>
                <a:cubicBezTo>
                  <a:pt x="1876417" y="1848309"/>
                  <a:pt x="1863879" y="1852670"/>
                  <a:pt x="1853118" y="1861105"/>
                </a:cubicBezTo>
                <a:cubicBezTo>
                  <a:pt x="1842362" y="1869540"/>
                  <a:pt x="1833948" y="1880325"/>
                  <a:pt x="1827888" y="1893460"/>
                </a:cubicBezTo>
                <a:cubicBezTo>
                  <a:pt x="1821826" y="1906596"/>
                  <a:pt x="1818691" y="1920358"/>
                  <a:pt x="1818480" y="1934747"/>
                </a:cubicBezTo>
                <a:cubicBezTo>
                  <a:pt x="1818213" y="1944626"/>
                  <a:pt x="1820416" y="1953778"/>
                  <a:pt x="1825084" y="1962202"/>
                </a:cubicBezTo>
                <a:cubicBezTo>
                  <a:pt x="1829756" y="1970627"/>
                  <a:pt x="1838478" y="1975107"/>
                  <a:pt x="1851252" y="1975643"/>
                </a:cubicBezTo>
                <a:cubicBezTo>
                  <a:pt x="1859712" y="1975458"/>
                  <a:pt x="1867856" y="1972303"/>
                  <a:pt x="1875677" y="1966177"/>
                </a:cubicBezTo>
                <a:cubicBezTo>
                  <a:pt x="1883498" y="1960050"/>
                  <a:pt x="1890281" y="1952064"/>
                  <a:pt x="1896024" y="1942216"/>
                </a:cubicBezTo>
                <a:cubicBezTo>
                  <a:pt x="1901770" y="1932369"/>
                  <a:pt x="1905759" y="1921771"/>
                  <a:pt x="1907991" y="1910422"/>
                </a:cubicBezTo>
                <a:lnTo>
                  <a:pt x="1918918" y="1853661"/>
                </a:lnTo>
                <a:cubicBezTo>
                  <a:pt x="1916202" y="1852347"/>
                  <a:pt x="1912384" y="1851098"/>
                  <a:pt x="1907465" y="1849916"/>
                </a:cubicBezTo>
                <a:cubicBezTo>
                  <a:pt x="1902545" y="1848734"/>
                  <a:pt x="1896966" y="1848102"/>
                  <a:pt x="1890725" y="1848021"/>
                </a:cubicBezTo>
                <a:close/>
                <a:moveTo>
                  <a:pt x="109551" y="1848021"/>
                </a:moveTo>
                <a:cubicBezTo>
                  <a:pt x="95785" y="1848276"/>
                  <a:pt x="83454" y="1852585"/>
                  <a:pt x="72559" y="1860948"/>
                </a:cubicBezTo>
                <a:cubicBezTo>
                  <a:pt x="61665" y="1869311"/>
                  <a:pt x="53041" y="1880201"/>
                  <a:pt x="46689" y="1893617"/>
                </a:cubicBezTo>
                <a:cubicBezTo>
                  <a:pt x="40336" y="1907033"/>
                  <a:pt x="37090" y="1921448"/>
                  <a:pt x="36951" y="1936862"/>
                </a:cubicBezTo>
                <a:cubicBezTo>
                  <a:pt x="36724" y="1947556"/>
                  <a:pt x="38941" y="1957104"/>
                  <a:pt x="43603" y="1965507"/>
                </a:cubicBezTo>
                <a:cubicBezTo>
                  <a:pt x="48266" y="1973909"/>
                  <a:pt x="56738" y="1978345"/>
                  <a:pt x="69022" y="1978815"/>
                </a:cubicBezTo>
                <a:cubicBezTo>
                  <a:pt x="80806" y="1978544"/>
                  <a:pt x="92216" y="1972652"/>
                  <a:pt x="103251" y="1961141"/>
                </a:cubicBezTo>
                <a:cubicBezTo>
                  <a:pt x="114286" y="1949630"/>
                  <a:pt x="121908" y="1934126"/>
                  <a:pt x="126115" y="1914630"/>
                </a:cubicBezTo>
                <a:lnTo>
                  <a:pt x="137745" y="1855072"/>
                </a:lnTo>
                <a:cubicBezTo>
                  <a:pt x="134720" y="1853082"/>
                  <a:pt x="130814" y="1851422"/>
                  <a:pt x="126027" y="1850092"/>
                </a:cubicBezTo>
                <a:cubicBezTo>
                  <a:pt x="121239" y="1848763"/>
                  <a:pt x="115747" y="1848073"/>
                  <a:pt x="109551" y="1848021"/>
                </a:cubicBezTo>
                <a:close/>
                <a:moveTo>
                  <a:pt x="8803775" y="1847669"/>
                </a:moveTo>
                <a:cubicBezTo>
                  <a:pt x="8788914" y="1847947"/>
                  <a:pt x="8775462" y="1852522"/>
                  <a:pt x="8763421" y="1861392"/>
                </a:cubicBezTo>
                <a:cubicBezTo>
                  <a:pt x="8751380" y="1870262"/>
                  <a:pt x="8741768" y="1881757"/>
                  <a:pt x="8734585" y="1895876"/>
                </a:cubicBezTo>
                <a:cubicBezTo>
                  <a:pt x="8727402" y="1909995"/>
                  <a:pt x="8723667" y="1925067"/>
                  <a:pt x="8723380" y="1941093"/>
                </a:cubicBezTo>
                <a:cubicBezTo>
                  <a:pt x="8723189" y="1950993"/>
                  <a:pt x="8725245" y="1959660"/>
                  <a:pt x="8729550" y="1967093"/>
                </a:cubicBezTo>
                <a:cubicBezTo>
                  <a:pt x="8733855" y="1974526"/>
                  <a:pt x="8741554" y="1978433"/>
                  <a:pt x="8752647" y="1978815"/>
                </a:cubicBezTo>
                <a:cubicBezTo>
                  <a:pt x="8765334" y="1978441"/>
                  <a:pt x="8777601" y="1971257"/>
                  <a:pt x="8789448" y="1957264"/>
                </a:cubicBezTo>
                <a:cubicBezTo>
                  <a:pt x="8801295" y="1943270"/>
                  <a:pt x="8809590" y="1924712"/>
                  <a:pt x="8814335" y="1901590"/>
                </a:cubicBezTo>
                <a:lnTo>
                  <a:pt x="8824186" y="1850137"/>
                </a:lnTo>
                <a:cubicBezTo>
                  <a:pt x="8822105" y="1849571"/>
                  <a:pt x="8819407" y="1849028"/>
                  <a:pt x="8816093" y="1848506"/>
                </a:cubicBezTo>
                <a:cubicBezTo>
                  <a:pt x="8812780" y="1847985"/>
                  <a:pt x="8808674" y="1847706"/>
                  <a:pt x="8803775" y="1847669"/>
                </a:cubicBezTo>
                <a:close/>
                <a:moveTo>
                  <a:pt x="8175126" y="1847669"/>
                </a:moveTo>
                <a:cubicBezTo>
                  <a:pt x="8160264" y="1847947"/>
                  <a:pt x="8146812" y="1852522"/>
                  <a:pt x="8134771" y="1861392"/>
                </a:cubicBezTo>
                <a:cubicBezTo>
                  <a:pt x="8122730" y="1870262"/>
                  <a:pt x="8113118" y="1881757"/>
                  <a:pt x="8105935" y="1895876"/>
                </a:cubicBezTo>
                <a:cubicBezTo>
                  <a:pt x="8098752" y="1909995"/>
                  <a:pt x="8095017" y="1925067"/>
                  <a:pt x="8094730" y="1941093"/>
                </a:cubicBezTo>
                <a:cubicBezTo>
                  <a:pt x="8094538" y="1950993"/>
                  <a:pt x="8096596" y="1959660"/>
                  <a:pt x="8100900" y="1967093"/>
                </a:cubicBezTo>
                <a:cubicBezTo>
                  <a:pt x="8105206" y="1974526"/>
                  <a:pt x="8112904" y="1978433"/>
                  <a:pt x="8123996" y="1978815"/>
                </a:cubicBezTo>
                <a:cubicBezTo>
                  <a:pt x="8136684" y="1978441"/>
                  <a:pt x="8148951" y="1971257"/>
                  <a:pt x="8160798" y="1957264"/>
                </a:cubicBezTo>
                <a:cubicBezTo>
                  <a:pt x="8172645" y="1943270"/>
                  <a:pt x="8180940" y="1924712"/>
                  <a:pt x="8185684" y="1901590"/>
                </a:cubicBezTo>
                <a:lnTo>
                  <a:pt x="8195536" y="1850137"/>
                </a:lnTo>
                <a:cubicBezTo>
                  <a:pt x="8193454" y="1849571"/>
                  <a:pt x="8190757" y="1849028"/>
                  <a:pt x="8187444" y="1848506"/>
                </a:cubicBezTo>
                <a:cubicBezTo>
                  <a:pt x="8184130" y="1847985"/>
                  <a:pt x="8180024" y="1847706"/>
                  <a:pt x="8175126" y="1847669"/>
                </a:cubicBezTo>
                <a:close/>
                <a:moveTo>
                  <a:pt x="7232150" y="1847669"/>
                </a:moveTo>
                <a:cubicBezTo>
                  <a:pt x="7217295" y="1847947"/>
                  <a:pt x="7203847" y="1852522"/>
                  <a:pt x="7191805" y="1861392"/>
                </a:cubicBezTo>
                <a:cubicBezTo>
                  <a:pt x="7179764" y="1870262"/>
                  <a:pt x="7170150" y="1881757"/>
                  <a:pt x="7162965" y="1895876"/>
                </a:cubicBezTo>
                <a:cubicBezTo>
                  <a:pt x="7155779" y="1909995"/>
                  <a:pt x="7152043" y="1925067"/>
                  <a:pt x="7151755" y="1941093"/>
                </a:cubicBezTo>
                <a:cubicBezTo>
                  <a:pt x="7151564" y="1950993"/>
                  <a:pt x="7153622" y="1959660"/>
                  <a:pt x="7157929" y="1967093"/>
                </a:cubicBezTo>
                <a:cubicBezTo>
                  <a:pt x="7162236" y="1974526"/>
                  <a:pt x="7169940" y="1978433"/>
                  <a:pt x="7181039" y="1978815"/>
                </a:cubicBezTo>
                <a:cubicBezTo>
                  <a:pt x="7193709" y="1978441"/>
                  <a:pt x="7205969" y="1971257"/>
                  <a:pt x="7217818" y="1957264"/>
                </a:cubicBezTo>
                <a:cubicBezTo>
                  <a:pt x="7229667" y="1943270"/>
                  <a:pt x="7237964" y="1924712"/>
                  <a:pt x="7242710" y="1901590"/>
                </a:cubicBezTo>
                <a:lnTo>
                  <a:pt x="7252562" y="1850137"/>
                </a:lnTo>
                <a:cubicBezTo>
                  <a:pt x="7250480" y="1849571"/>
                  <a:pt x="7247782" y="1849028"/>
                  <a:pt x="7244469" y="1848506"/>
                </a:cubicBezTo>
                <a:cubicBezTo>
                  <a:pt x="7241155" y="1847985"/>
                  <a:pt x="7237048" y="1847706"/>
                  <a:pt x="7232150" y="1847669"/>
                </a:cubicBezTo>
                <a:close/>
                <a:moveTo>
                  <a:pt x="6422525" y="1847669"/>
                </a:moveTo>
                <a:cubicBezTo>
                  <a:pt x="6407670" y="1847947"/>
                  <a:pt x="6394222" y="1852522"/>
                  <a:pt x="6382180" y="1861392"/>
                </a:cubicBezTo>
                <a:cubicBezTo>
                  <a:pt x="6370139" y="1870262"/>
                  <a:pt x="6360525" y="1881757"/>
                  <a:pt x="6353340" y="1895876"/>
                </a:cubicBezTo>
                <a:cubicBezTo>
                  <a:pt x="6346154" y="1909995"/>
                  <a:pt x="6342418" y="1925067"/>
                  <a:pt x="6342130" y="1941093"/>
                </a:cubicBezTo>
                <a:cubicBezTo>
                  <a:pt x="6341939" y="1950993"/>
                  <a:pt x="6343997" y="1959660"/>
                  <a:pt x="6348304" y="1967093"/>
                </a:cubicBezTo>
                <a:cubicBezTo>
                  <a:pt x="6352611" y="1974526"/>
                  <a:pt x="6360315" y="1978433"/>
                  <a:pt x="6371414" y="1978815"/>
                </a:cubicBezTo>
                <a:cubicBezTo>
                  <a:pt x="6384084" y="1978441"/>
                  <a:pt x="6396344" y="1971257"/>
                  <a:pt x="6408193" y="1957264"/>
                </a:cubicBezTo>
                <a:cubicBezTo>
                  <a:pt x="6420042" y="1943270"/>
                  <a:pt x="6428339" y="1924712"/>
                  <a:pt x="6433085" y="1901590"/>
                </a:cubicBezTo>
                <a:lnTo>
                  <a:pt x="6442937" y="1850137"/>
                </a:lnTo>
                <a:cubicBezTo>
                  <a:pt x="6440855" y="1849571"/>
                  <a:pt x="6438157" y="1849028"/>
                  <a:pt x="6434844" y="1848506"/>
                </a:cubicBezTo>
                <a:cubicBezTo>
                  <a:pt x="6431530" y="1847985"/>
                  <a:pt x="6427423" y="1847706"/>
                  <a:pt x="6422525" y="1847669"/>
                </a:cubicBezTo>
                <a:close/>
                <a:moveTo>
                  <a:pt x="5870075" y="1847669"/>
                </a:moveTo>
                <a:cubicBezTo>
                  <a:pt x="5855213" y="1847947"/>
                  <a:pt x="5841761" y="1852522"/>
                  <a:pt x="5829720" y="1861392"/>
                </a:cubicBezTo>
                <a:cubicBezTo>
                  <a:pt x="5817679" y="1870262"/>
                  <a:pt x="5808068" y="1881757"/>
                  <a:pt x="5800885" y="1895876"/>
                </a:cubicBezTo>
                <a:cubicBezTo>
                  <a:pt x="5793702" y="1909995"/>
                  <a:pt x="5789967" y="1925067"/>
                  <a:pt x="5789680" y="1941093"/>
                </a:cubicBezTo>
                <a:cubicBezTo>
                  <a:pt x="5789490" y="1950993"/>
                  <a:pt x="5791549" y="1959660"/>
                  <a:pt x="5795858" y="1967093"/>
                </a:cubicBezTo>
                <a:cubicBezTo>
                  <a:pt x="5800167" y="1974526"/>
                  <a:pt x="5807867" y="1978433"/>
                  <a:pt x="5818957" y="1978815"/>
                </a:cubicBezTo>
                <a:cubicBezTo>
                  <a:pt x="5831629" y="1978441"/>
                  <a:pt x="5843890" y="1971257"/>
                  <a:pt x="5855741" y="1957264"/>
                </a:cubicBezTo>
                <a:cubicBezTo>
                  <a:pt x="5867591" y="1943270"/>
                  <a:pt x="5875889" y="1924712"/>
                  <a:pt x="5880635" y="1901590"/>
                </a:cubicBezTo>
                <a:lnTo>
                  <a:pt x="5890487" y="1850137"/>
                </a:lnTo>
                <a:cubicBezTo>
                  <a:pt x="5888405" y="1849571"/>
                  <a:pt x="5885707" y="1849028"/>
                  <a:pt x="5882394" y="1848506"/>
                </a:cubicBezTo>
                <a:cubicBezTo>
                  <a:pt x="5879080" y="1847985"/>
                  <a:pt x="5874974" y="1847706"/>
                  <a:pt x="5870075" y="1847669"/>
                </a:cubicBezTo>
                <a:close/>
                <a:moveTo>
                  <a:pt x="4060326" y="1847669"/>
                </a:moveTo>
                <a:cubicBezTo>
                  <a:pt x="4045464" y="1847947"/>
                  <a:pt x="4032012" y="1852522"/>
                  <a:pt x="4019971" y="1861392"/>
                </a:cubicBezTo>
                <a:cubicBezTo>
                  <a:pt x="4007930" y="1870262"/>
                  <a:pt x="3998318" y="1881757"/>
                  <a:pt x="3991136" y="1895876"/>
                </a:cubicBezTo>
                <a:cubicBezTo>
                  <a:pt x="3983953" y="1909995"/>
                  <a:pt x="3980217" y="1925067"/>
                  <a:pt x="3979930" y="1941093"/>
                </a:cubicBezTo>
                <a:cubicBezTo>
                  <a:pt x="3979740" y="1950993"/>
                  <a:pt x="3981796" y="1959660"/>
                  <a:pt x="3986100" y="1967093"/>
                </a:cubicBezTo>
                <a:cubicBezTo>
                  <a:pt x="3990405" y="1974526"/>
                  <a:pt x="3998104" y="1978433"/>
                  <a:pt x="4009197" y="1978815"/>
                </a:cubicBezTo>
                <a:cubicBezTo>
                  <a:pt x="4021884" y="1978441"/>
                  <a:pt x="4034151" y="1971257"/>
                  <a:pt x="4045999" y="1957264"/>
                </a:cubicBezTo>
                <a:cubicBezTo>
                  <a:pt x="4057846" y="1943270"/>
                  <a:pt x="4066141" y="1924712"/>
                  <a:pt x="4070885" y="1901590"/>
                </a:cubicBezTo>
                <a:lnTo>
                  <a:pt x="4080737" y="1850137"/>
                </a:lnTo>
                <a:cubicBezTo>
                  <a:pt x="4078655" y="1849571"/>
                  <a:pt x="4075957" y="1849028"/>
                  <a:pt x="4072643" y="1848506"/>
                </a:cubicBezTo>
                <a:cubicBezTo>
                  <a:pt x="4069330" y="1847985"/>
                  <a:pt x="4065224" y="1847706"/>
                  <a:pt x="4060326" y="1847669"/>
                </a:cubicBezTo>
                <a:close/>
                <a:moveTo>
                  <a:pt x="3393595" y="1847669"/>
                </a:moveTo>
                <a:cubicBezTo>
                  <a:pt x="3378731" y="1847947"/>
                  <a:pt x="3365278" y="1852522"/>
                  <a:pt x="3353238" y="1861392"/>
                </a:cubicBezTo>
                <a:cubicBezTo>
                  <a:pt x="3341197" y="1870262"/>
                  <a:pt x="3331585" y="1881757"/>
                  <a:pt x="3324403" y="1895876"/>
                </a:cubicBezTo>
                <a:cubicBezTo>
                  <a:pt x="3317221" y="1909995"/>
                  <a:pt x="3313486" y="1925067"/>
                  <a:pt x="3313200" y="1941093"/>
                </a:cubicBezTo>
                <a:cubicBezTo>
                  <a:pt x="3313009" y="1950993"/>
                  <a:pt x="3315069" y="1959660"/>
                  <a:pt x="3319378" y="1967093"/>
                </a:cubicBezTo>
                <a:cubicBezTo>
                  <a:pt x="3323689" y="1974526"/>
                  <a:pt x="3331386" y="1978433"/>
                  <a:pt x="3342473" y="1978815"/>
                </a:cubicBezTo>
                <a:cubicBezTo>
                  <a:pt x="3355148" y="1978441"/>
                  <a:pt x="3367410" y="1971257"/>
                  <a:pt x="3379260" y="1957264"/>
                </a:cubicBezTo>
                <a:cubicBezTo>
                  <a:pt x="3391111" y="1943270"/>
                  <a:pt x="3399409" y="1924712"/>
                  <a:pt x="3404155" y="1901590"/>
                </a:cubicBezTo>
                <a:lnTo>
                  <a:pt x="3414007" y="1850137"/>
                </a:lnTo>
                <a:cubicBezTo>
                  <a:pt x="3411924" y="1849571"/>
                  <a:pt x="3409227" y="1849028"/>
                  <a:pt x="3405912" y="1848506"/>
                </a:cubicBezTo>
                <a:cubicBezTo>
                  <a:pt x="3402600" y="1847985"/>
                  <a:pt x="3398494" y="1847706"/>
                  <a:pt x="3393595" y="1847669"/>
                </a:cubicBezTo>
                <a:close/>
                <a:moveTo>
                  <a:pt x="2556452" y="1847669"/>
                </a:moveTo>
                <a:cubicBezTo>
                  <a:pt x="2544148" y="1847980"/>
                  <a:pt x="2533418" y="1852332"/>
                  <a:pt x="2524262" y="1860726"/>
                </a:cubicBezTo>
                <a:cubicBezTo>
                  <a:pt x="2515106" y="1869120"/>
                  <a:pt x="2508006" y="1879687"/>
                  <a:pt x="2502964" y="1892429"/>
                </a:cubicBezTo>
                <a:cubicBezTo>
                  <a:pt x="2497921" y="1905170"/>
                  <a:pt x="2495418" y="1918219"/>
                  <a:pt x="2495455" y="1931574"/>
                </a:cubicBezTo>
                <a:cubicBezTo>
                  <a:pt x="2495566" y="1945756"/>
                  <a:pt x="2499135" y="1957229"/>
                  <a:pt x="2506165" y="1965991"/>
                </a:cubicBezTo>
                <a:cubicBezTo>
                  <a:pt x="2513194" y="1974753"/>
                  <a:pt x="2523022" y="1979263"/>
                  <a:pt x="2535649" y="1979520"/>
                </a:cubicBezTo>
                <a:cubicBezTo>
                  <a:pt x="2547276" y="1979217"/>
                  <a:pt x="2557636" y="1974887"/>
                  <a:pt x="2566728" y="1966528"/>
                </a:cubicBezTo>
                <a:cubicBezTo>
                  <a:pt x="2575822" y="1958169"/>
                  <a:pt x="2582995" y="1947597"/>
                  <a:pt x="2588248" y="1934812"/>
                </a:cubicBezTo>
                <a:cubicBezTo>
                  <a:pt x="2593503" y="1922027"/>
                  <a:pt x="2596184" y="1908844"/>
                  <a:pt x="2596293" y="1895262"/>
                </a:cubicBezTo>
                <a:cubicBezTo>
                  <a:pt x="2596369" y="1888459"/>
                  <a:pt x="2595199" y="1881421"/>
                  <a:pt x="2592780" y="1874149"/>
                </a:cubicBezTo>
                <a:cubicBezTo>
                  <a:pt x="2590363" y="1866876"/>
                  <a:pt x="2586240" y="1860700"/>
                  <a:pt x="2580414" y="1855621"/>
                </a:cubicBezTo>
                <a:cubicBezTo>
                  <a:pt x="2574588" y="1850541"/>
                  <a:pt x="2566601" y="1847891"/>
                  <a:pt x="2556452" y="1847669"/>
                </a:cubicBezTo>
                <a:close/>
                <a:moveTo>
                  <a:pt x="1526693" y="1847669"/>
                </a:moveTo>
                <a:cubicBezTo>
                  <a:pt x="1511831" y="1847947"/>
                  <a:pt x="1498380" y="1852522"/>
                  <a:pt x="1486339" y="1861392"/>
                </a:cubicBezTo>
                <a:cubicBezTo>
                  <a:pt x="1474297" y="1870262"/>
                  <a:pt x="1464686" y="1881757"/>
                  <a:pt x="1457503" y="1895876"/>
                </a:cubicBezTo>
                <a:cubicBezTo>
                  <a:pt x="1450320" y="1909995"/>
                  <a:pt x="1446585" y="1925067"/>
                  <a:pt x="1446298" y="1941093"/>
                </a:cubicBezTo>
                <a:cubicBezTo>
                  <a:pt x="1446106" y="1950993"/>
                  <a:pt x="1448164" y="1959660"/>
                  <a:pt x="1452468" y="1967093"/>
                </a:cubicBezTo>
                <a:cubicBezTo>
                  <a:pt x="1456773" y="1974526"/>
                  <a:pt x="1464472" y="1978433"/>
                  <a:pt x="1475564" y="1978815"/>
                </a:cubicBezTo>
                <a:cubicBezTo>
                  <a:pt x="1488251" y="1978441"/>
                  <a:pt x="1500519" y="1971257"/>
                  <a:pt x="1512366" y="1957264"/>
                </a:cubicBezTo>
                <a:cubicBezTo>
                  <a:pt x="1524212" y="1943270"/>
                  <a:pt x="1532508" y="1924712"/>
                  <a:pt x="1537252" y="1901590"/>
                </a:cubicBezTo>
                <a:lnTo>
                  <a:pt x="1547104" y="1850137"/>
                </a:lnTo>
                <a:cubicBezTo>
                  <a:pt x="1545023" y="1849571"/>
                  <a:pt x="1542325" y="1849028"/>
                  <a:pt x="1539011" y="1848506"/>
                </a:cubicBezTo>
                <a:cubicBezTo>
                  <a:pt x="1535698" y="1847985"/>
                  <a:pt x="1531591" y="1847706"/>
                  <a:pt x="1526693" y="1847669"/>
                </a:cubicBezTo>
                <a:close/>
                <a:moveTo>
                  <a:pt x="1327729" y="1847669"/>
                </a:moveTo>
                <a:cubicBezTo>
                  <a:pt x="1315425" y="1847980"/>
                  <a:pt x="1304696" y="1852332"/>
                  <a:pt x="1295539" y="1860726"/>
                </a:cubicBezTo>
                <a:cubicBezTo>
                  <a:pt x="1286383" y="1869120"/>
                  <a:pt x="1279284" y="1879687"/>
                  <a:pt x="1274241" y="1892429"/>
                </a:cubicBezTo>
                <a:cubicBezTo>
                  <a:pt x="1269198" y="1905170"/>
                  <a:pt x="1266695" y="1918219"/>
                  <a:pt x="1266732" y="1931574"/>
                </a:cubicBezTo>
                <a:cubicBezTo>
                  <a:pt x="1266843" y="1945756"/>
                  <a:pt x="1270412" y="1957229"/>
                  <a:pt x="1277442" y="1965991"/>
                </a:cubicBezTo>
                <a:cubicBezTo>
                  <a:pt x="1284471" y="1974753"/>
                  <a:pt x="1294299" y="1979263"/>
                  <a:pt x="1306926" y="1979520"/>
                </a:cubicBezTo>
                <a:cubicBezTo>
                  <a:pt x="1318554" y="1979217"/>
                  <a:pt x="1328912" y="1974887"/>
                  <a:pt x="1338005" y="1966528"/>
                </a:cubicBezTo>
                <a:cubicBezTo>
                  <a:pt x="1347098" y="1958169"/>
                  <a:pt x="1354271" y="1947597"/>
                  <a:pt x="1359525" y="1934812"/>
                </a:cubicBezTo>
                <a:cubicBezTo>
                  <a:pt x="1364780" y="1922027"/>
                  <a:pt x="1367460" y="1908844"/>
                  <a:pt x="1367570" y="1895262"/>
                </a:cubicBezTo>
                <a:cubicBezTo>
                  <a:pt x="1367646" y="1888459"/>
                  <a:pt x="1366475" y="1881421"/>
                  <a:pt x="1364058" y="1874149"/>
                </a:cubicBezTo>
                <a:cubicBezTo>
                  <a:pt x="1361639" y="1866876"/>
                  <a:pt x="1357517" y="1860700"/>
                  <a:pt x="1351691" y="1855621"/>
                </a:cubicBezTo>
                <a:cubicBezTo>
                  <a:pt x="1345864" y="1850541"/>
                  <a:pt x="1337877" y="1847891"/>
                  <a:pt x="1327729" y="1847669"/>
                </a:cubicBezTo>
                <a:close/>
                <a:moveTo>
                  <a:pt x="889579" y="1847669"/>
                </a:moveTo>
                <a:cubicBezTo>
                  <a:pt x="877275" y="1847980"/>
                  <a:pt x="866546" y="1852332"/>
                  <a:pt x="857389" y="1860726"/>
                </a:cubicBezTo>
                <a:cubicBezTo>
                  <a:pt x="848233" y="1869120"/>
                  <a:pt x="841134" y="1879687"/>
                  <a:pt x="836091" y="1892429"/>
                </a:cubicBezTo>
                <a:cubicBezTo>
                  <a:pt x="831049" y="1905170"/>
                  <a:pt x="828545" y="1918219"/>
                  <a:pt x="828582" y="1931574"/>
                </a:cubicBezTo>
                <a:cubicBezTo>
                  <a:pt x="828692" y="1945756"/>
                  <a:pt x="832262" y="1957229"/>
                  <a:pt x="839291" y="1965991"/>
                </a:cubicBezTo>
                <a:cubicBezTo>
                  <a:pt x="846321" y="1974753"/>
                  <a:pt x="856149" y="1979263"/>
                  <a:pt x="868776" y="1979520"/>
                </a:cubicBezTo>
                <a:cubicBezTo>
                  <a:pt x="880403" y="1979217"/>
                  <a:pt x="890762" y="1974887"/>
                  <a:pt x="899856" y="1966528"/>
                </a:cubicBezTo>
                <a:cubicBezTo>
                  <a:pt x="908948" y="1958169"/>
                  <a:pt x="916122" y="1947597"/>
                  <a:pt x="921376" y="1934812"/>
                </a:cubicBezTo>
                <a:cubicBezTo>
                  <a:pt x="926629" y="1922027"/>
                  <a:pt x="929311" y="1908844"/>
                  <a:pt x="929420" y="1895262"/>
                </a:cubicBezTo>
                <a:cubicBezTo>
                  <a:pt x="929496" y="1888459"/>
                  <a:pt x="928325" y="1881421"/>
                  <a:pt x="925907" y="1874149"/>
                </a:cubicBezTo>
                <a:cubicBezTo>
                  <a:pt x="923489" y="1866876"/>
                  <a:pt x="919367" y="1860700"/>
                  <a:pt x="913541" y="1855621"/>
                </a:cubicBezTo>
                <a:cubicBezTo>
                  <a:pt x="907715" y="1850541"/>
                  <a:pt x="899727" y="1847891"/>
                  <a:pt x="889579" y="1847669"/>
                </a:cubicBezTo>
                <a:close/>
                <a:moveTo>
                  <a:pt x="297969" y="1847669"/>
                </a:moveTo>
                <a:cubicBezTo>
                  <a:pt x="283107" y="1847947"/>
                  <a:pt x="269656" y="1852522"/>
                  <a:pt x="257615" y="1861392"/>
                </a:cubicBezTo>
                <a:cubicBezTo>
                  <a:pt x="245574" y="1870262"/>
                  <a:pt x="235962" y="1881757"/>
                  <a:pt x="228779" y="1895876"/>
                </a:cubicBezTo>
                <a:cubicBezTo>
                  <a:pt x="221596" y="1909995"/>
                  <a:pt x="217861" y="1925067"/>
                  <a:pt x="217574" y="1941093"/>
                </a:cubicBezTo>
                <a:cubicBezTo>
                  <a:pt x="217383" y="1950993"/>
                  <a:pt x="219439" y="1959660"/>
                  <a:pt x="223744" y="1967093"/>
                </a:cubicBezTo>
                <a:cubicBezTo>
                  <a:pt x="228049" y="1974526"/>
                  <a:pt x="235748" y="1978433"/>
                  <a:pt x="246841" y="1978815"/>
                </a:cubicBezTo>
                <a:cubicBezTo>
                  <a:pt x="259527" y="1978441"/>
                  <a:pt x="271795" y="1971257"/>
                  <a:pt x="283642" y="1957264"/>
                </a:cubicBezTo>
                <a:cubicBezTo>
                  <a:pt x="295489" y="1943270"/>
                  <a:pt x="303784" y="1924712"/>
                  <a:pt x="308528" y="1901590"/>
                </a:cubicBezTo>
                <a:lnTo>
                  <a:pt x="318380" y="1850137"/>
                </a:lnTo>
                <a:cubicBezTo>
                  <a:pt x="316298" y="1849571"/>
                  <a:pt x="313601" y="1849028"/>
                  <a:pt x="310287" y="1848506"/>
                </a:cubicBezTo>
                <a:cubicBezTo>
                  <a:pt x="306974" y="1847985"/>
                  <a:pt x="302868" y="1847706"/>
                  <a:pt x="297969" y="1847669"/>
                </a:cubicBezTo>
                <a:close/>
                <a:moveTo>
                  <a:pt x="4553517" y="1847316"/>
                </a:moveTo>
                <a:cubicBezTo>
                  <a:pt x="4539450" y="1847890"/>
                  <a:pt x="4527563" y="1853533"/>
                  <a:pt x="4517859" y="1864247"/>
                </a:cubicBezTo>
                <a:cubicBezTo>
                  <a:pt x="4508155" y="1874960"/>
                  <a:pt x="4501471" y="1887305"/>
                  <a:pt x="4497805" y="1901282"/>
                </a:cubicBezTo>
                <a:cubicBezTo>
                  <a:pt x="4521268" y="1901751"/>
                  <a:pt x="4540632" y="1899753"/>
                  <a:pt x="4555897" y="1895285"/>
                </a:cubicBezTo>
                <a:cubicBezTo>
                  <a:pt x="4571163" y="1890817"/>
                  <a:pt x="4579067" y="1882117"/>
                  <a:pt x="4579611" y="1869184"/>
                </a:cubicBezTo>
                <a:cubicBezTo>
                  <a:pt x="4579493" y="1862101"/>
                  <a:pt x="4577084" y="1856693"/>
                  <a:pt x="4572382" y="1852960"/>
                </a:cubicBezTo>
                <a:cubicBezTo>
                  <a:pt x="4567680" y="1849227"/>
                  <a:pt x="4561392" y="1847346"/>
                  <a:pt x="4553517" y="1847316"/>
                </a:cubicBezTo>
                <a:close/>
                <a:moveTo>
                  <a:pt x="8540654" y="1828330"/>
                </a:moveTo>
                <a:lnTo>
                  <a:pt x="8569894" y="1828330"/>
                </a:lnTo>
                <a:lnTo>
                  <a:pt x="8551920" y="1923484"/>
                </a:lnTo>
                <a:cubicBezTo>
                  <a:pt x="8550863" y="1928227"/>
                  <a:pt x="8550070" y="1932662"/>
                  <a:pt x="8549542" y="1936788"/>
                </a:cubicBezTo>
                <a:cubicBezTo>
                  <a:pt x="8549013" y="1940915"/>
                  <a:pt x="8548749" y="1944821"/>
                  <a:pt x="8548749" y="1948506"/>
                </a:cubicBezTo>
                <a:cubicBezTo>
                  <a:pt x="8548638" y="1957449"/>
                  <a:pt x="8550709" y="1964586"/>
                  <a:pt x="8554960" y="1969916"/>
                </a:cubicBezTo>
                <a:cubicBezTo>
                  <a:pt x="8559211" y="1975247"/>
                  <a:pt x="8566303" y="1977978"/>
                  <a:pt x="8576238" y="1978110"/>
                </a:cubicBezTo>
                <a:cubicBezTo>
                  <a:pt x="8587354" y="1977868"/>
                  <a:pt x="8598337" y="1972185"/>
                  <a:pt x="8609189" y="1961062"/>
                </a:cubicBezTo>
                <a:cubicBezTo>
                  <a:pt x="8620041" y="1949938"/>
                  <a:pt x="8627501" y="1934828"/>
                  <a:pt x="8631568" y="1915731"/>
                </a:cubicBezTo>
                <a:lnTo>
                  <a:pt x="8648132" y="1828330"/>
                </a:lnTo>
                <a:lnTo>
                  <a:pt x="8677383" y="1828330"/>
                </a:lnTo>
                <a:lnTo>
                  <a:pt x="8654476" y="1949180"/>
                </a:lnTo>
                <a:cubicBezTo>
                  <a:pt x="8651010" y="1968206"/>
                  <a:pt x="8648426" y="1984766"/>
                  <a:pt x="8646722" y="1998859"/>
                </a:cubicBezTo>
                <a:lnTo>
                  <a:pt x="8620291" y="1998859"/>
                </a:lnTo>
                <a:lnTo>
                  <a:pt x="8624872" y="1966833"/>
                </a:lnTo>
                <a:lnTo>
                  <a:pt x="8624167" y="1966833"/>
                </a:lnTo>
                <a:cubicBezTo>
                  <a:pt x="8616436" y="1978034"/>
                  <a:pt x="8607317" y="1986791"/>
                  <a:pt x="8596810" y="1993103"/>
                </a:cubicBezTo>
                <a:cubicBezTo>
                  <a:pt x="8586304" y="1999415"/>
                  <a:pt x="8575334" y="2002626"/>
                  <a:pt x="8563903" y="2002736"/>
                </a:cubicBezTo>
                <a:cubicBezTo>
                  <a:pt x="8552484" y="2003103"/>
                  <a:pt x="8542302" y="1999730"/>
                  <a:pt x="8533355" y="1992616"/>
                </a:cubicBezTo>
                <a:cubicBezTo>
                  <a:pt x="8524409" y="1985502"/>
                  <a:pt x="8519687" y="1972444"/>
                  <a:pt x="8519189" y="1953440"/>
                </a:cubicBezTo>
                <a:cubicBezTo>
                  <a:pt x="8519189" y="1949410"/>
                  <a:pt x="8519453" y="1945048"/>
                  <a:pt x="8519981" y="1940357"/>
                </a:cubicBezTo>
                <a:cubicBezTo>
                  <a:pt x="8520508" y="1935665"/>
                  <a:pt x="8521300" y="1930511"/>
                  <a:pt x="8522356" y="1924894"/>
                </a:cubicBezTo>
                <a:close/>
                <a:moveTo>
                  <a:pt x="7912004" y="1828330"/>
                </a:moveTo>
                <a:lnTo>
                  <a:pt x="7941244" y="1828330"/>
                </a:lnTo>
                <a:lnTo>
                  <a:pt x="7923270" y="1923484"/>
                </a:lnTo>
                <a:cubicBezTo>
                  <a:pt x="7922213" y="1928227"/>
                  <a:pt x="7921420" y="1932662"/>
                  <a:pt x="7920892" y="1936788"/>
                </a:cubicBezTo>
                <a:cubicBezTo>
                  <a:pt x="7920362" y="1940915"/>
                  <a:pt x="7920098" y="1944821"/>
                  <a:pt x="7920098" y="1948506"/>
                </a:cubicBezTo>
                <a:cubicBezTo>
                  <a:pt x="7919988" y="1957449"/>
                  <a:pt x="7922059" y="1964586"/>
                  <a:pt x="7926310" y="1969916"/>
                </a:cubicBezTo>
                <a:cubicBezTo>
                  <a:pt x="7930560" y="1975247"/>
                  <a:pt x="7937654" y="1977978"/>
                  <a:pt x="7947588" y="1978110"/>
                </a:cubicBezTo>
                <a:cubicBezTo>
                  <a:pt x="7958704" y="1977868"/>
                  <a:pt x="7969688" y="1972185"/>
                  <a:pt x="7980539" y="1961062"/>
                </a:cubicBezTo>
                <a:cubicBezTo>
                  <a:pt x="7991390" y="1949938"/>
                  <a:pt x="7998851" y="1934828"/>
                  <a:pt x="8002918" y="1915731"/>
                </a:cubicBezTo>
                <a:lnTo>
                  <a:pt x="8019482" y="1828330"/>
                </a:lnTo>
                <a:lnTo>
                  <a:pt x="8048734" y="1828330"/>
                </a:lnTo>
                <a:lnTo>
                  <a:pt x="8025826" y="1949180"/>
                </a:lnTo>
                <a:cubicBezTo>
                  <a:pt x="8022360" y="1968206"/>
                  <a:pt x="8019776" y="1984766"/>
                  <a:pt x="8018072" y="1998859"/>
                </a:cubicBezTo>
                <a:lnTo>
                  <a:pt x="7991640" y="1998859"/>
                </a:lnTo>
                <a:lnTo>
                  <a:pt x="7996222" y="1966833"/>
                </a:lnTo>
                <a:lnTo>
                  <a:pt x="7995517" y="1966833"/>
                </a:lnTo>
                <a:cubicBezTo>
                  <a:pt x="7987786" y="1978034"/>
                  <a:pt x="7978667" y="1986791"/>
                  <a:pt x="7968160" y="1993103"/>
                </a:cubicBezTo>
                <a:cubicBezTo>
                  <a:pt x="7957654" y="1999415"/>
                  <a:pt x="7946684" y="2002626"/>
                  <a:pt x="7935253" y="2002736"/>
                </a:cubicBezTo>
                <a:cubicBezTo>
                  <a:pt x="7923834" y="2003103"/>
                  <a:pt x="7913652" y="1999730"/>
                  <a:pt x="7904706" y="1992616"/>
                </a:cubicBezTo>
                <a:cubicBezTo>
                  <a:pt x="7895759" y="1985502"/>
                  <a:pt x="7891037" y="1972444"/>
                  <a:pt x="7890539" y="1953440"/>
                </a:cubicBezTo>
                <a:cubicBezTo>
                  <a:pt x="7890539" y="1949410"/>
                  <a:pt x="7890802" y="1945048"/>
                  <a:pt x="7891330" y="1940357"/>
                </a:cubicBezTo>
                <a:cubicBezTo>
                  <a:pt x="7891858" y="1935665"/>
                  <a:pt x="7892650" y="1930511"/>
                  <a:pt x="7893706" y="1924894"/>
                </a:cubicBezTo>
                <a:close/>
                <a:moveTo>
                  <a:pt x="5606955" y="1828330"/>
                </a:moveTo>
                <a:lnTo>
                  <a:pt x="5636194" y="1828330"/>
                </a:lnTo>
                <a:lnTo>
                  <a:pt x="5618220" y="1923484"/>
                </a:lnTo>
                <a:cubicBezTo>
                  <a:pt x="5617163" y="1928227"/>
                  <a:pt x="5616370" y="1932662"/>
                  <a:pt x="5615842" y="1936788"/>
                </a:cubicBezTo>
                <a:cubicBezTo>
                  <a:pt x="5615313" y="1940915"/>
                  <a:pt x="5615049" y="1944821"/>
                  <a:pt x="5615049" y="1948506"/>
                </a:cubicBezTo>
                <a:cubicBezTo>
                  <a:pt x="5614938" y="1957449"/>
                  <a:pt x="5617009" y="1964586"/>
                  <a:pt x="5621260" y="1969916"/>
                </a:cubicBezTo>
                <a:cubicBezTo>
                  <a:pt x="5625511" y="1975247"/>
                  <a:pt x="5632604" y="1977978"/>
                  <a:pt x="5642538" y="1978110"/>
                </a:cubicBezTo>
                <a:cubicBezTo>
                  <a:pt x="5653654" y="1977868"/>
                  <a:pt x="5664638" y="1972185"/>
                  <a:pt x="5675489" y="1961062"/>
                </a:cubicBezTo>
                <a:cubicBezTo>
                  <a:pt x="5686341" y="1949938"/>
                  <a:pt x="5693801" y="1934828"/>
                  <a:pt x="5697868" y="1915731"/>
                </a:cubicBezTo>
                <a:lnTo>
                  <a:pt x="5714432" y="1828330"/>
                </a:lnTo>
                <a:lnTo>
                  <a:pt x="5743684" y="1828330"/>
                </a:lnTo>
                <a:lnTo>
                  <a:pt x="5720776" y="1949180"/>
                </a:lnTo>
                <a:cubicBezTo>
                  <a:pt x="5717311" y="1968206"/>
                  <a:pt x="5714726" y="1984766"/>
                  <a:pt x="5713023" y="1998859"/>
                </a:cubicBezTo>
                <a:lnTo>
                  <a:pt x="5686591" y="1998859"/>
                </a:lnTo>
                <a:lnTo>
                  <a:pt x="5691173" y="1966833"/>
                </a:lnTo>
                <a:lnTo>
                  <a:pt x="5690467" y="1966833"/>
                </a:lnTo>
                <a:cubicBezTo>
                  <a:pt x="5682736" y="1978034"/>
                  <a:pt x="5673617" y="1986791"/>
                  <a:pt x="5663110" y="1993103"/>
                </a:cubicBezTo>
                <a:cubicBezTo>
                  <a:pt x="5652604" y="1999415"/>
                  <a:pt x="5641634" y="2002626"/>
                  <a:pt x="5630203" y="2002736"/>
                </a:cubicBezTo>
                <a:cubicBezTo>
                  <a:pt x="5618785" y="2003103"/>
                  <a:pt x="5608602" y="1999730"/>
                  <a:pt x="5599656" y="1992616"/>
                </a:cubicBezTo>
                <a:cubicBezTo>
                  <a:pt x="5590711" y="1985502"/>
                  <a:pt x="5585988" y="1972444"/>
                  <a:pt x="5585490" y="1953440"/>
                </a:cubicBezTo>
                <a:cubicBezTo>
                  <a:pt x="5585490" y="1949410"/>
                  <a:pt x="5585753" y="1945048"/>
                  <a:pt x="5586281" y="1940357"/>
                </a:cubicBezTo>
                <a:cubicBezTo>
                  <a:pt x="5586809" y="1935665"/>
                  <a:pt x="5587601" y="1930511"/>
                  <a:pt x="5588656" y="1924894"/>
                </a:cubicBezTo>
                <a:close/>
                <a:moveTo>
                  <a:pt x="5051032" y="1828330"/>
                </a:moveTo>
                <a:lnTo>
                  <a:pt x="5081341" y="1828330"/>
                </a:lnTo>
                <a:lnTo>
                  <a:pt x="5098257" y="1920312"/>
                </a:lnTo>
                <a:cubicBezTo>
                  <a:pt x="5100166" y="1929865"/>
                  <a:pt x="5101722" y="1938161"/>
                  <a:pt x="5102926" y="1945202"/>
                </a:cubicBezTo>
                <a:cubicBezTo>
                  <a:pt x="5104131" y="1952244"/>
                  <a:pt x="5105158" y="1958866"/>
                  <a:pt x="5106011" y="1965070"/>
                </a:cubicBezTo>
                <a:lnTo>
                  <a:pt x="5106715" y="1965070"/>
                </a:lnTo>
                <a:cubicBezTo>
                  <a:pt x="5108932" y="1959725"/>
                  <a:pt x="5111458" y="1953763"/>
                  <a:pt x="5114292" y="1947185"/>
                </a:cubicBezTo>
                <a:cubicBezTo>
                  <a:pt x="5117126" y="1940606"/>
                  <a:pt x="5120710" y="1932706"/>
                  <a:pt x="5125041" y="1923484"/>
                </a:cubicBezTo>
                <a:lnTo>
                  <a:pt x="5168374" y="1828330"/>
                </a:lnTo>
                <a:lnTo>
                  <a:pt x="5199359" y="1828330"/>
                </a:lnTo>
                <a:lnTo>
                  <a:pt x="5135614" y="1958022"/>
                </a:lnTo>
                <a:cubicBezTo>
                  <a:pt x="5126597" y="1976532"/>
                  <a:pt x="5117405" y="1993257"/>
                  <a:pt x="5108037" y="2008198"/>
                </a:cubicBezTo>
                <a:cubicBezTo>
                  <a:pt x="5098668" y="2023140"/>
                  <a:pt x="5088242" y="2036253"/>
                  <a:pt x="5076758" y="2047538"/>
                </a:cubicBezTo>
                <a:cubicBezTo>
                  <a:pt x="5066979" y="2057119"/>
                  <a:pt x="5057551" y="2064212"/>
                  <a:pt x="5048477" y="2068815"/>
                </a:cubicBezTo>
                <a:cubicBezTo>
                  <a:pt x="5039401" y="2073419"/>
                  <a:pt x="5032265" y="2076194"/>
                  <a:pt x="5027067" y="2077141"/>
                </a:cubicBezTo>
                <a:lnTo>
                  <a:pt x="5020018" y="2052119"/>
                </a:lnTo>
                <a:cubicBezTo>
                  <a:pt x="5023837" y="2050768"/>
                  <a:pt x="5028535" y="2048801"/>
                  <a:pt x="5034115" y="2046216"/>
                </a:cubicBezTo>
                <a:cubicBezTo>
                  <a:pt x="5039696" y="2043632"/>
                  <a:pt x="5045452" y="2040078"/>
                  <a:pt x="5051384" y="2035555"/>
                </a:cubicBezTo>
                <a:cubicBezTo>
                  <a:pt x="5057111" y="2031106"/>
                  <a:pt x="5062838" y="2025555"/>
                  <a:pt x="5068565" y="2018903"/>
                </a:cubicBezTo>
                <a:cubicBezTo>
                  <a:pt x="5074293" y="2012251"/>
                  <a:pt x="5079490" y="2004762"/>
                  <a:pt x="5084160" y="1996436"/>
                </a:cubicBezTo>
                <a:cubicBezTo>
                  <a:pt x="5084843" y="1995056"/>
                  <a:pt x="5085239" y="1993764"/>
                  <a:pt x="5085349" y="1992560"/>
                </a:cubicBezTo>
                <a:cubicBezTo>
                  <a:pt x="5085459" y="1991355"/>
                  <a:pt x="5085415" y="1990063"/>
                  <a:pt x="5085217" y="1988683"/>
                </a:cubicBezTo>
                <a:close/>
                <a:moveTo>
                  <a:pt x="4419534" y="1828330"/>
                </a:moveTo>
                <a:lnTo>
                  <a:pt x="4448757" y="1828330"/>
                </a:lnTo>
                <a:lnTo>
                  <a:pt x="4416010" y="1998859"/>
                </a:lnTo>
                <a:lnTo>
                  <a:pt x="4386758" y="1998859"/>
                </a:lnTo>
                <a:close/>
                <a:moveTo>
                  <a:pt x="4162359" y="1828330"/>
                </a:moveTo>
                <a:lnTo>
                  <a:pt x="4191582" y="1828330"/>
                </a:lnTo>
                <a:lnTo>
                  <a:pt x="4158835" y="1998859"/>
                </a:lnTo>
                <a:lnTo>
                  <a:pt x="4129583" y="1998859"/>
                </a:lnTo>
                <a:close/>
                <a:moveTo>
                  <a:pt x="642032" y="1828330"/>
                </a:moveTo>
                <a:lnTo>
                  <a:pt x="671979" y="1828330"/>
                </a:lnTo>
                <a:lnTo>
                  <a:pt x="686777" y="1925599"/>
                </a:lnTo>
                <a:cubicBezTo>
                  <a:pt x="688032" y="1935232"/>
                  <a:pt x="689133" y="1943455"/>
                  <a:pt x="690080" y="1950269"/>
                </a:cubicBezTo>
                <a:cubicBezTo>
                  <a:pt x="691027" y="1957082"/>
                  <a:pt x="691687" y="1962838"/>
                  <a:pt x="692061" y="1967537"/>
                </a:cubicBezTo>
                <a:lnTo>
                  <a:pt x="693119" y="1967537"/>
                </a:lnTo>
                <a:cubicBezTo>
                  <a:pt x="694792" y="1963081"/>
                  <a:pt x="696994" y="1957720"/>
                  <a:pt x="699724" y="1951455"/>
                </a:cubicBezTo>
                <a:cubicBezTo>
                  <a:pt x="702455" y="1945189"/>
                  <a:pt x="706242" y="1937267"/>
                  <a:pt x="711087" y="1927688"/>
                </a:cubicBezTo>
                <a:lnTo>
                  <a:pt x="763231" y="1828330"/>
                </a:lnTo>
                <a:lnTo>
                  <a:pt x="795292" y="1828330"/>
                </a:lnTo>
                <a:lnTo>
                  <a:pt x="700517" y="1998859"/>
                </a:lnTo>
                <a:lnTo>
                  <a:pt x="671627" y="1998859"/>
                </a:lnTo>
                <a:close/>
                <a:moveTo>
                  <a:pt x="3902950" y="1824805"/>
                </a:moveTo>
                <a:cubicBezTo>
                  <a:pt x="3911040" y="1824937"/>
                  <a:pt x="3918294" y="1825817"/>
                  <a:pt x="3924712" y="1827445"/>
                </a:cubicBezTo>
                <a:cubicBezTo>
                  <a:pt x="3931128" y="1829074"/>
                  <a:pt x="3935739" y="1830661"/>
                  <a:pt x="3938545" y="1832206"/>
                </a:cubicBezTo>
                <a:lnTo>
                  <a:pt x="3930086" y="1855425"/>
                </a:lnTo>
                <a:cubicBezTo>
                  <a:pt x="3926746" y="1853772"/>
                  <a:pt x="3922678" y="1852318"/>
                  <a:pt x="3917884" y="1851062"/>
                </a:cubicBezTo>
                <a:cubicBezTo>
                  <a:pt x="3913088" y="1849806"/>
                  <a:pt x="3907523" y="1849145"/>
                  <a:pt x="3901187" y="1849079"/>
                </a:cubicBezTo>
                <a:cubicBezTo>
                  <a:pt x="3886315" y="1849370"/>
                  <a:pt x="3873493" y="1853644"/>
                  <a:pt x="3862721" y="1861901"/>
                </a:cubicBezTo>
                <a:cubicBezTo>
                  <a:pt x="3851947" y="1870157"/>
                  <a:pt x="3843641" y="1880647"/>
                  <a:pt x="3837802" y="1893369"/>
                </a:cubicBezTo>
                <a:cubicBezTo>
                  <a:pt x="3831963" y="1906091"/>
                  <a:pt x="3829009" y="1919296"/>
                  <a:pt x="3828939" y="1932985"/>
                </a:cubicBezTo>
                <a:cubicBezTo>
                  <a:pt x="3828962" y="1946910"/>
                  <a:pt x="3832530" y="1957927"/>
                  <a:pt x="3839645" y="1966035"/>
                </a:cubicBezTo>
                <a:cubicBezTo>
                  <a:pt x="3846760" y="1974144"/>
                  <a:pt x="3857288" y="1978286"/>
                  <a:pt x="3871231" y="1978463"/>
                </a:cubicBezTo>
                <a:cubicBezTo>
                  <a:pt x="3879880" y="1978330"/>
                  <a:pt x="3887515" y="1977273"/>
                  <a:pt x="3894138" y="1975290"/>
                </a:cubicBezTo>
                <a:cubicBezTo>
                  <a:pt x="3900761" y="1973307"/>
                  <a:pt x="3906283" y="1971191"/>
                  <a:pt x="3910703" y="1968944"/>
                </a:cubicBezTo>
                <a:lnTo>
                  <a:pt x="3913521" y="1992182"/>
                </a:lnTo>
                <a:cubicBezTo>
                  <a:pt x="3909044" y="1994454"/>
                  <a:pt x="3902582" y="1996682"/>
                  <a:pt x="3894138" y="1998866"/>
                </a:cubicBezTo>
                <a:cubicBezTo>
                  <a:pt x="3885695" y="2001050"/>
                  <a:pt x="3875709" y="2002222"/>
                  <a:pt x="3864183" y="2002383"/>
                </a:cubicBezTo>
                <a:cubicBezTo>
                  <a:pt x="3842186" y="2001908"/>
                  <a:pt x="3825762" y="1995468"/>
                  <a:pt x="3814914" y="1983064"/>
                </a:cubicBezTo>
                <a:cubicBezTo>
                  <a:pt x="3804066" y="1970659"/>
                  <a:pt x="3798652" y="1955141"/>
                  <a:pt x="3798675" y="1936510"/>
                </a:cubicBezTo>
                <a:cubicBezTo>
                  <a:pt x="3798827" y="1916818"/>
                  <a:pt x="3803296" y="1898547"/>
                  <a:pt x="3812083" y="1881696"/>
                </a:cubicBezTo>
                <a:cubicBezTo>
                  <a:pt x="3820868" y="1864846"/>
                  <a:pt x="3833061" y="1851227"/>
                  <a:pt x="3848661" y="1840839"/>
                </a:cubicBezTo>
                <a:cubicBezTo>
                  <a:pt x="3864261" y="1830452"/>
                  <a:pt x="3882357" y="1825107"/>
                  <a:pt x="3902950" y="1824805"/>
                </a:cubicBezTo>
                <a:close/>
                <a:moveTo>
                  <a:pt x="2226566" y="1824805"/>
                </a:moveTo>
                <a:cubicBezTo>
                  <a:pt x="2234656" y="1824937"/>
                  <a:pt x="2241909" y="1825817"/>
                  <a:pt x="2248327" y="1827445"/>
                </a:cubicBezTo>
                <a:cubicBezTo>
                  <a:pt x="2254745" y="1829074"/>
                  <a:pt x="2259355" y="1830661"/>
                  <a:pt x="2262159" y="1832206"/>
                </a:cubicBezTo>
                <a:lnTo>
                  <a:pt x="2253703" y="1855425"/>
                </a:lnTo>
                <a:cubicBezTo>
                  <a:pt x="2250362" y="1853772"/>
                  <a:pt x="2246292" y="1852318"/>
                  <a:pt x="2241498" y="1851062"/>
                </a:cubicBezTo>
                <a:cubicBezTo>
                  <a:pt x="2236705" y="1849806"/>
                  <a:pt x="2231140" y="1849145"/>
                  <a:pt x="2224803" y="1849079"/>
                </a:cubicBezTo>
                <a:cubicBezTo>
                  <a:pt x="2209931" y="1849370"/>
                  <a:pt x="2197110" y="1853644"/>
                  <a:pt x="2186334" y="1861901"/>
                </a:cubicBezTo>
                <a:cubicBezTo>
                  <a:pt x="2175562" y="1870157"/>
                  <a:pt x="2167258" y="1880647"/>
                  <a:pt x="2161419" y="1893369"/>
                </a:cubicBezTo>
                <a:cubicBezTo>
                  <a:pt x="2155581" y="1906091"/>
                  <a:pt x="2152626" y="1919296"/>
                  <a:pt x="2152556" y="1932985"/>
                </a:cubicBezTo>
                <a:cubicBezTo>
                  <a:pt x="2152577" y="1946910"/>
                  <a:pt x="2156145" y="1957927"/>
                  <a:pt x="2163260" y="1966035"/>
                </a:cubicBezTo>
                <a:cubicBezTo>
                  <a:pt x="2170375" y="1974144"/>
                  <a:pt x="2180904" y="1978286"/>
                  <a:pt x="2194846" y="1978463"/>
                </a:cubicBezTo>
                <a:cubicBezTo>
                  <a:pt x="2203496" y="1978330"/>
                  <a:pt x="2211132" y="1977273"/>
                  <a:pt x="2217755" y="1975290"/>
                </a:cubicBezTo>
                <a:cubicBezTo>
                  <a:pt x="2224377" y="1973307"/>
                  <a:pt x="2229899" y="1971191"/>
                  <a:pt x="2234318" y="1968944"/>
                </a:cubicBezTo>
                <a:lnTo>
                  <a:pt x="2237137" y="1992182"/>
                </a:lnTo>
                <a:cubicBezTo>
                  <a:pt x="2232658" y="1994454"/>
                  <a:pt x="2226198" y="1996682"/>
                  <a:pt x="2217755" y="1998866"/>
                </a:cubicBezTo>
                <a:cubicBezTo>
                  <a:pt x="2209312" y="2001050"/>
                  <a:pt x="2199327" y="2002222"/>
                  <a:pt x="2187798" y="2002383"/>
                </a:cubicBezTo>
                <a:cubicBezTo>
                  <a:pt x="2165802" y="2001908"/>
                  <a:pt x="2149379" y="1995468"/>
                  <a:pt x="2138530" y="1983064"/>
                </a:cubicBezTo>
                <a:cubicBezTo>
                  <a:pt x="2127683" y="1970659"/>
                  <a:pt x="2122267" y="1955141"/>
                  <a:pt x="2122291" y="1936510"/>
                </a:cubicBezTo>
                <a:cubicBezTo>
                  <a:pt x="2122443" y="1916818"/>
                  <a:pt x="2126913" y="1898547"/>
                  <a:pt x="2135698" y="1881696"/>
                </a:cubicBezTo>
                <a:cubicBezTo>
                  <a:pt x="2144484" y="1864846"/>
                  <a:pt x="2156678" y="1851227"/>
                  <a:pt x="2172277" y="1840839"/>
                </a:cubicBezTo>
                <a:cubicBezTo>
                  <a:pt x="2187877" y="1830452"/>
                  <a:pt x="2205972" y="1825107"/>
                  <a:pt x="2226566" y="1824805"/>
                </a:cubicBezTo>
                <a:close/>
                <a:moveTo>
                  <a:pt x="8811168" y="1824453"/>
                </a:moveTo>
                <a:cubicBezTo>
                  <a:pt x="8819430" y="1824489"/>
                  <a:pt x="8827629" y="1825120"/>
                  <a:pt x="8835767" y="1826345"/>
                </a:cubicBezTo>
                <a:cubicBezTo>
                  <a:pt x="8843904" y="1827570"/>
                  <a:pt x="8850964" y="1829171"/>
                  <a:pt x="8856949" y="1831148"/>
                </a:cubicBezTo>
                <a:lnTo>
                  <a:pt x="8839680" y="1919936"/>
                </a:lnTo>
                <a:cubicBezTo>
                  <a:pt x="8836861" y="1934984"/>
                  <a:pt x="8834835" y="1949459"/>
                  <a:pt x="8833601" y="1963362"/>
                </a:cubicBezTo>
                <a:cubicBezTo>
                  <a:pt x="8832368" y="1977264"/>
                  <a:pt x="8831927" y="1989097"/>
                  <a:pt x="8832279" y="1998859"/>
                </a:cubicBezTo>
                <a:lnTo>
                  <a:pt x="8805186" y="1998859"/>
                </a:lnTo>
                <a:cubicBezTo>
                  <a:pt x="8805215" y="1993653"/>
                  <a:pt x="8805597" y="1987237"/>
                  <a:pt x="8806330" y="1979612"/>
                </a:cubicBezTo>
                <a:cubicBezTo>
                  <a:pt x="8807063" y="1971988"/>
                  <a:pt x="8807972" y="1963731"/>
                  <a:pt x="8809057" y="1954842"/>
                </a:cubicBezTo>
                <a:lnTo>
                  <a:pt x="8808353" y="1954842"/>
                </a:lnTo>
                <a:cubicBezTo>
                  <a:pt x="8798939" y="1972251"/>
                  <a:pt x="8788597" y="1984637"/>
                  <a:pt x="8777329" y="1992000"/>
                </a:cubicBezTo>
                <a:cubicBezTo>
                  <a:pt x="8766060" y="1999364"/>
                  <a:pt x="8754307" y="2002942"/>
                  <a:pt x="8742068" y="2002736"/>
                </a:cubicBezTo>
                <a:cubicBezTo>
                  <a:pt x="8726926" y="2002415"/>
                  <a:pt x="8715023" y="1997077"/>
                  <a:pt x="8706360" y="1986721"/>
                </a:cubicBezTo>
                <a:cubicBezTo>
                  <a:pt x="8697698" y="1976366"/>
                  <a:pt x="8693283" y="1962919"/>
                  <a:pt x="8693115" y="1946381"/>
                </a:cubicBezTo>
                <a:cubicBezTo>
                  <a:pt x="8693195" y="1926230"/>
                  <a:pt x="8697887" y="1906919"/>
                  <a:pt x="8707191" y="1888447"/>
                </a:cubicBezTo>
                <a:cubicBezTo>
                  <a:pt x="8716494" y="1869975"/>
                  <a:pt x="8729931" y="1854793"/>
                  <a:pt x="8747500" y="1842902"/>
                </a:cubicBezTo>
                <a:cubicBezTo>
                  <a:pt x="8765069" y="1831011"/>
                  <a:pt x="8786292" y="1824861"/>
                  <a:pt x="8811168" y="1824453"/>
                </a:cubicBezTo>
                <a:close/>
                <a:moveTo>
                  <a:pt x="8182518" y="1824453"/>
                </a:moveTo>
                <a:cubicBezTo>
                  <a:pt x="8190780" y="1824489"/>
                  <a:pt x="8198979" y="1825120"/>
                  <a:pt x="8207116" y="1826345"/>
                </a:cubicBezTo>
                <a:cubicBezTo>
                  <a:pt x="8215254" y="1827570"/>
                  <a:pt x="8222314" y="1829171"/>
                  <a:pt x="8228299" y="1831148"/>
                </a:cubicBezTo>
                <a:lnTo>
                  <a:pt x="8211030" y="1919936"/>
                </a:lnTo>
                <a:cubicBezTo>
                  <a:pt x="8208210" y="1934984"/>
                  <a:pt x="8206184" y="1949459"/>
                  <a:pt x="8204951" y="1963362"/>
                </a:cubicBezTo>
                <a:cubicBezTo>
                  <a:pt x="8203718" y="1977264"/>
                  <a:pt x="8203277" y="1989097"/>
                  <a:pt x="8203629" y="1998859"/>
                </a:cubicBezTo>
                <a:lnTo>
                  <a:pt x="8176536" y="1998859"/>
                </a:lnTo>
                <a:cubicBezTo>
                  <a:pt x="8176566" y="1993653"/>
                  <a:pt x="8176947" y="1987237"/>
                  <a:pt x="8177680" y="1979612"/>
                </a:cubicBezTo>
                <a:cubicBezTo>
                  <a:pt x="8178413" y="1971988"/>
                  <a:pt x="8179322" y="1963731"/>
                  <a:pt x="8180406" y="1954842"/>
                </a:cubicBezTo>
                <a:lnTo>
                  <a:pt x="8179703" y="1954842"/>
                </a:lnTo>
                <a:cubicBezTo>
                  <a:pt x="8170288" y="1972251"/>
                  <a:pt x="8159946" y="1984637"/>
                  <a:pt x="8148679" y="1992000"/>
                </a:cubicBezTo>
                <a:cubicBezTo>
                  <a:pt x="8137410" y="1999364"/>
                  <a:pt x="8125657" y="2002942"/>
                  <a:pt x="8113418" y="2002736"/>
                </a:cubicBezTo>
                <a:cubicBezTo>
                  <a:pt x="8098276" y="2002415"/>
                  <a:pt x="8086372" y="1997077"/>
                  <a:pt x="8077710" y="1986721"/>
                </a:cubicBezTo>
                <a:cubicBezTo>
                  <a:pt x="8069048" y="1976366"/>
                  <a:pt x="8064633" y="1962919"/>
                  <a:pt x="8064466" y="1946381"/>
                </a:cubicBezTo>
                <a:cubicBezTo>
                  <a:pt x="8064545" y="1926230"/>
                  <a:pt x="8069236" y="1906919"/>
                  <a:pt x="8078540" y="1888447"/>
                </a:cubicBezTo>
                <a:cubicBezTo>
                  <a:pt x="8087844" y="1869975"/>
                  <a:pt x="8101280" y="1854793"/>
                  <a:pt x="8118850" y="1842902"/>
                </a:cubicBezTo>
                <a:cubicBezTo>
                  <a:pt x="8136419" y="1831011"/>
                  <a:pt x="8157642" y="1824861"/>
                  <a:pt x="8182518" y="1824453"/>
                </a:cubicBezTo>
                <a:close/>
                <a:moveTo>
                  <a:pt x="7826959" y="1824453"/>
                </a:moveTo>
                <a:cubicBezTo>
                  <a:pt x="7834818" y="1824541"/>
                  <a:pt x="7841887" y="1825420"/>
                  <a:pt x="7848167" y="1827091"/>
                </a:cubicBezTo>
                <a:cubicBezTo>
                  <a:pt x="7854446" y="1828762"/>
                  <a:pt x="7859230" y="1830696"/>
                  <a:pt x="7862520" y="1832895"/>
                </a:cubicBezTo>
                <a:lnTo>
                  <a:pt x="7854414" y="1855072"/>
                </a:lnTo>
                <a:cubicBezTo>
                  <a:pt x="7851354" y="1853206"/>
                  <a:pt x="7847261" y="1851473"/>
                  <a:pt x="7842136" y="1849872"/>
                </a:cubicBezTo>
                <a:cubicBezTo>
                  <a:pt x="7837010" y="1848271"/>
                  <a:pt x="7831247" y="1847419"/>
                  <a:pt x="7824847" y="1847316"/>
                </a:cubicBezTo>
                <a:cubicBezTo>
                  <a:pt x="7815867" y="1847463"/>
                  <a:pt x="7808605" y="1849902"/>
                  <a:pt x="7803061" y="1854631"/>
                </a:cubicBezTo>
                <a:cubicBezTo>
                  <a:pt x="7797517" y="1859361"/>
                  <a:pt x="7794664" y="1865501"/>
                  <a:pt x="7794502" y="1873052"/>
                </a:cubicBezTo>
                <a:cubicBezTo>
                  <a:pt x="7794524" y="1879111"/>
                  <a:pt x="7796510" y="1884355"/>
                  <a:pt x="7800460" y="1888784"/>
                </a:cubicBezTo>
                <a:cubicBezTo>
                  <a:pt x="7804409" y="1893213"/>
                  <a:pt x="7810190" y="1897487"/>
                  <a:pt x="7817803" y="1901608"/>
                </a:cubicBezTo>
                <a:cubicBezTo>
                  <a:pt x="7827454" y="1907065"/>
                  <a:pt x="7835169" y="1913513"/>
                  <a:pt x="7840946" y="1920953"/>
                </a:cubicBezTo>
                <a:cubicBezTo>
                  <a:pt x="7846724" y="1928394"/>
                  <a:pt x="7849686" y="1936869"/>
                  <a:pt x="7849833" y="1946381"/>
                </a:cubicBezTo>
                <a:cubicBezTo>
                  <a:pt x="7849365" y="1964444"/>
                  <a:pt x="7842998" y="1978272"/>
                  <a:pt x="7830732" y="1987865"/>
                </a:cubicBezTo>
                <a:cubicBezTo>
                  <a:pt x="7818465" y="1997457"/>
                  <a:pt x="7803104" y="2002297"/>
                  <a:pt x="7784649" y="2002383"/>
                </a:cubicBezTo>
                <a:cubicBezTo>
                  <a:pt x="7775367" y="2002273"/>
                  <a:pt x="7767005" y="2001086"/>
                  <a:pt x="7759563" y="1998822"/>
                </a:cubicBezTo>
                <a:cubicBezTo>
                  <a:pt x="7752122" y="1996558"/>
                  <a:pt x="7746397" y="1993876"/>
                  <a:pt x="7742387" y="1990776"/>
                </a:cubicBezTo>
                <a:lnTo>
                  <a:pt x="7750493" y="1969296"/>
                </a:lnTo>
                <a:cubicBezTo>
                  <a:pt x="7754707" y="1971896"/>
                  <a:pt x="7760108" y="1974276"/>
                  <a:pt x="7766696" y="1976435"/>
                </a:cubicBezTo>
                <a:cubicBezTo>
                  <a:pt x="7773283" y="1978594"/>
                  <a:pt x="7780089" y="1979740"/>
                  <a:pt x="7787112" y="1979872"/>
                </a:cubicBezTo>
                <a:cubicBezTo>
                  <a:pt x="7797103" y="1979659"/>
                  <a:pt x="7804981" y="1976912"/>
                  <a:pt x="7810745" y="1971632"/>
                </a:cubicBezTo>
                <a:cubicBezTo>
                  <a:pt x="7816509" y="1966351"/>
                  <a:pt x="7819450" y="1959814"/>
                  <a:pt x="7819568" y="1952021"/>
                </a:cubicBezTo>
                <a:cubicBezTo>
                  <a:pt x="7819686" y="1945470"/>
                  <a:pt x="7817950" y="1939800"/>
                  <a:pt x="7814361" y="1935011"/>
                </a:cubicBezTo>
                <a:cubicBezTo>
                  <a:pt x="7810771" y="1930222"/>
                  <a:pt x="7804623" y="1925434"/>
                  <a:pt x="7795914" y="1920645"/>
                </a:cubicBezTo>
                <a:cubicBezTo>
                  <a:pt x="7786015" y="1915136"/>
                  <a:pt x="7778448" y="1908703"/>
                  <a:pt x="7773213" y="1901343"/>
                </a:cubicBezTo>
                <a:cubicBezTo>
                  <a:pt x="7767978" y="1893984"/>
                  <a:pt x="7765339" y="1885964"/>
                  <a:pt x="7765295" y="1877282"/>
                </a:cubicBezTo>
                <a:cubicBezTo>
                  <a:pt x="7765616" y="1861971"/>
                  <a:pt x="7771396" y="1849420"/>
                  <a:pt x="7782636" y="1839630"/>
                </a:cubicBezTo>
                <a:cubicBezTo>
                  <a:pt x="7793876" y="1829840"/>
                  <a:pt x="7808650" y="1824781"/>
                  <a:pt x="7826959" y="1824453"/>
                </a:cubicBezTo>
                <a:close/>
                <a:moveTo>
                  <a:pt x="7601821" y="1824453"/>
                </a:moveTo>
                <a:cubicBezTo>
                  <a:pt x="7611894" y="1824555"/>
                  <a:pt x="7621791" y="1825757"/>
                  <a:pt x="7631512" y="1828058"/>
                </a:cubicBezTo>
                <a:cubicBezTo>
                  <a:pt x="7641234" y="1830360"/>
                  <a:pt x="7649545" y="1833144"/>
                  <a:pt x="7656446" y="1836413"/>
                </a:cubicBezTo>
                <a:lnTo>
                  <a:pt x="7630367" y="1977402"/>
                </a:lnTo>
                <a:cubicBezTo>
                  <a:pt x="7626968" y="1995341"/>
                  <a:pt x="7622577" y="2010623"/>
                  <a:pt x="7617195" y="2023248"/>
                </a:cubicBezTo>
                <a:cubicBezTo>
                  <a:pt x="7611814" y="2035873"/>
                  <a:pt x="7604691" y="2045963"/>
                  <a:pt x="7595830" y="2053520"/>
                </a:cubicBezTo>
                <a:cubicBezTo>
                  <a:pt x="7587180" y="2060776"/>
                  <a:pt x="7577606" y="2065788"/>
                  <a:pt x="7567107" y="2068559"/>
                </a:cubicBezTo>
                <a:cubicBezTo>
                  <a:pt x="7556608" y="2071329"/>
                  <a:pt x="7546329" y="2072648"/>
                  <a:pt x="7536270" y="2072516"/>
                </a:cubicBezTo>
                <a:cubicBezTo>
                  <a:pt x="7525733" y="2072457"/>
                  <a:pt x="7515992" y="2071343"/>
                  <a:pt x="7507044" y="2069174"/>
                </a:cubicBezTo>
                <a:cubicBezTo>
                  <a:pt x="7498096" y="2067005"/>
                  <a:pt x="7490819" y="2064132"/>
                  <a:pt x="7485212" y="2060556"/>
                </a:cubicBezTo>
                <a:lnTo>
                  <a:pt x="7493670" y="2037660"/>
                </a:lnTo>
                <a:cubicBezTo>
                  <a:pt x="7498890" y="2040908"/>
                  <a:pt x="7505431" y="2043583"/>
                  <a:pt x="7513292" y="2045685"/>
                </a:cubicBezTo>
                <a:cubicBezTo>
                  <a:pt x="7521154" y="2047786"/>
                  <a:pt x="7529635" y="2048874"/>
                  <a:pt x="7538737" y="2048947"/>
                </a:cubicBezTo>
                <a:cubicBezTo>
                  <a:pt x="7553142" y="2049292"/>
                  <a:pt x="7565653" y="2044899"/>
                  <a:pt x="7576270" y="2035768"/>
                </a:cubicBezTo>
                <a:cubicBezTo>
                  <a:pt x="7586887" y="2026637"/>
                  <a:pt x="7594816" y="2010699"/>
                  <a:pt x="7600058" y="1987955"/>
                </a:cubicBezTo>
                <a:lnTo>
                  <a:pt x="7605698" y="1962599"/>
                </a:lnTo>
                <a:lnTo>
                  <a:pt x="7604640" y="1962599"/>
                </a:lnTo>
                <a:cubicBezTo>
                  <a:pt x="7597173" y="1974741"/>
                  <a:pt x="7588406" y="1983822"/>
                  <a:pt x="7578341" y="1989842"/>
                </a:cubicBezTo>
                <a:cubicBezTo>
                  <a:pt x="7568274" y="1995861"/>
                  <a:pt x="7557305" y="1998867"/>
                  <a:pt x="7545433" y="1998859"/>
                </a:cubicBezTo>
                <a:cubicBezTo>
                  <a:pt x="7528328" y="1998288"/>
                  <a:pt x="7515430" y="1992216"/>
                  <a:pt x="7506739" y="1980641"/>
                </a:cubicBezTo>
                <a:cubicBezTo>
                  <a:pt x="7498048" y="1969066"/>
                  <a:pt x="7493692" y="1955414"/>
                  <a:pt x="7493670" y="1939683"/>
                </a:cubicBezTo>
                <a:cubicBezTo>
                  <a:pt x="7493674" y="1920059"/>
                  <a:pt x="7498086" y="1901535"/>
                  <a:pt x="7506907" y="1884112"/>
                </a:cubicBezTo>
                <a:cubicBezTo>
                  <a:pt x="7515728" y="1866689"/>
                  <a:pt x="7528230" y="1852478"/>
                  <a:pt x="7544413" y="1841479"/>
                </a:cubicBezTo>
                <a:cubicBezTo>
                  <a:pt x="7560596" y="1830480"/>
                  <a:pt x="7579732" y="1824805"/>
                  <a:pt x="7601821" y="1824453"/>
                </a:cubicBezTo>
                <a:close/>
                <a:moveTo>
                  <a:pt x="7418061" y="1824453"/>
                </a:moveTo>
                <a:cubicBezTo>
                  <a:pt x="7428803" y="1824188"/>
                  <a:pt x="7438574" y="1827620"/>
                  <a:pt x="7447374" y="1834748"/>
                </a:cubicBezTo>
                <a:cubicBezTo>
                  <a:pt x="7456174" y="1841876"/>
                  <a:pt x="7460837" y="1854289"/>
                  <a:pt x="7461365" y="1871986"/>
                </a:cubicBezTo>
                <a:cubicBezTo>
                  <a:pt x="7461343" y="1875797"/>
                  <a:pt x="7461035" y="1880158"/>
                  <a:pt x="7460441" y="1885070"/>
                </a:cubicBezTo>
                <a:cubicBezTo>
                  <a:pt x="7459847" y="1889982"/>
                  <a:pt x="7459100" y="1894784"/>
                  <a:pt x="7458198" y="1899475"/>
                </a:cubicBezTo>
                <a:lnTo>
                  <a:pt x="7439194" y="1998859"/>
                </a:lnTo>
                <a:lnTo>
                  <a:pt x="7409955" y="1998859"/>
                </a:lnTo>
                <a:lnTo>
                  <a:pt x="7428633" y="1900533"/>
                </a:lnTo>
                <a:cubicBezTo>
                  <a:pt x="7429353" y="1897133"/>
                  <a:pt x="7429940" y="1893535"/>
                  <a:pt x="7430396" y="1889740"/>
                </a:cubicBezTo>
                <a:cubicBezTo>
                  <a:pt x="7430851" y="1885944"/>
                  <a:pt x="7431086" y="1882258"/>
                  <a:pt x="7431101" y="1878682"/>
                </a:cubicBezTo>
                <a:cubicBezTo>
                  <a:pt x="7431240" y="1869879"/>
                  <a:pt x="7429287" y="1862728"/>
                  <a:pt x="7425241" y="1857228"/>
                </a:cubicBezTo>
                <a:cubicBezTo>
                  <a:pt x="7421196" y="1851729"/>
                  <a:pt x="7414221" y="1848895"/>
                  <a:pt x="7404316" y="1848726"/>
                </a:cubicBezTo>
                <a:cubicBezTo>
                  <a:pt x="7397196" y="1848774"/>
                  <a:pt x="7389664" y="1851459"/>
                  <a:pt x="7381722" y="1856780"/>
                </a:cubicBezTo>
                <a:cubicBezTo>
                  <a:pt x="7373779" y="1862101"/>
                  <a:pt x="7366561" y="1869772"/>
                  <a:pt x="7360067" y="1879792"/>
                </a:cubicBezTo>
                <a:cubicBezTo>
                  <a:pt x="7353574" y="1889812"/>
                  <a:pt x="7348940" y="1901894"/>
                  <a:pt x="7346166" y="1916039"/>
                </a:cubicBezTo>
                <a:lnTo>
                  <a:pt x="7330659" y="1998859"/>
                </a:lnTo>
                <a:lnTo>
                  <a:pt x="7301408" y="1998859"/>
                </a:lnTo>
                <a:lnTo>
                  <a:pt x="7324316" y="1878009"/>
                </a:lnTo>
                <a:cubicBezTo>
                  <a:pt x="7326218" y="1868496"/>
                  <a:pt x="7327788" y="1859599"/>
                  <a:pt x="7329030" y="1851319"/>
                </a:cubicBezTo>
                <a:cubicBezTo>
                  <a:pt x="7330270" y="1843040"/>
                  <a:pt x="7331401" y="1835376"/>
                  <a:pt x="7332421" y="1828330"/>
                </a:cubicBezTo>
                <a:lnTo>
                  <a:pt x="7358501" y="1828330"/>
                </a:lnTo>
                <a:lnTo>
                  <a:pt x="7354272" y="1861766"/>
                </a:lnTo>
                <a:lnTo>
                  <a:pt x="7354977" y="1861766"/>
                </a:lnTo>
                <a:cubicBezTo>
                  <a:pt x="7362671" y="1849735"/>
                  <a:pt x="7371952" y="1840523"/>
                  <a:pt x="7382818" y="1834130"/>
                </a:cubicBezTo>
                <a:cubicBezTo>
                  <a:pt x="7393685" y="1827737"/>
                  <a:pt x="7405433" y="1824511"/>
                  <a:pt x="7418061" y="1824453"/>
                </a:cubicBezTo>
                <a:close/>
                <a:moveTo>
                  <a:pt x="7239543" y="1824453"/>
                </a:moveTo>
                <a:cubicBezTo>
                  <a:pt x="7247805" y="1824489"/>
                  <a:pt x="7256004" y="1825120"/>
                  <a:pt x="7264142" y="1826345"/>
                </a:cubicBezTo>
                <a:cubicBezTo>
                  <a:pt x="7272279" y="1827570"/>
                  <a:pt x="7279340" y="1829171"/>
                  <a:pt x="7285324" y="1831148"/>
                </a:cubicBezTo>
                <a:lnTo>
                  <a:pt x="7268055" y="1919936"/>
                </a:lnTo>
                <a:cubicBezTo>
                  <a:pt x="7265236" y="1934984"/>
                  <a:pt x="7263210" y="1949459"/>
                  <a:pt x="7261976" y="1963362"/>
                </a:cubicBezTo>
                <a:cubicBezTo>
                  <a:pt x="7260743" y="1977264"/>
                  <a:pt x="7260302" y="1989097"/>
                  <a:pt x="7260654" y="1998859"/>
                </a:cubicBezTo>
                <a:lnTo>
                  <a:pt x="7233562" y="1998859"/>
                </a:lnTo>
                <a:cubicBezTo>
                  <a:pt x="7233591" y="1993653"/>
                  <a:pt x="7233972" y="1987237"/>
                  <a:pt x="7234705" y="1979612"/>
                </a:cubicBezTo>
                <a:cubicBezTo>
                  <a:pt x="7235438" y="1971988"/>
                  <a:pt x="7236347" y="1963731"/>
                  <a:pt x="7237432" y="1954842"/>
                </a:cubicBezTo>
                <a:lnTo>
                  <a:pt x="7236728" y="1954842"/>
                </a:lnTo>
                <a:cubicBezTo>
                  <a:pt x="7227306" y="1972251"/>
                  <a:pt x="7216964" y="1984637"/>
                  <a:pt x="7205703" y="1992000"/>
                </a:cubicBezTo>
                <a:cubicBezTo>
                  <a:pt x="7194441" y="1999364"/>
                  <a:pt x="7182692" y="2002942"/>
                  <a:pt x="7170454" y="2002736"/>
                </a:cubicBezTo>
                <a:cubicBezTo>
                  <a:pt x="7155307" y="2002415"/>
                  <a:pt x="7143401" y="1997077"/>
                  <a:pt x="7134737" y="1986721"/>
                </a:cubicBezTo>
                <a:cubicBezTo>
                  <a:pt x="7126073" y="1976366"/>
                  <a:pt x="7121658" y="1962919"/>
                  <a:pt x="7121491" y="1946381"/>
                </a:cubicBezTo>
                <a:cubicBezTo>
                  <a:pt x="7121570" y="1926230"/>
                  <a:pt x="7126263" y="1906919"/>
                  <a:pt x="7135568" y="1888447"/>
                </a:cubicBezTo>
                <a:cubicBezTo>
                  <a:pt x="7144872" y="1869975"/>
                  <a:pt x="7158309" y="1854793"/>
                  <a:pt x="7175879" y="1842902"/>
                </a:cubicBezTo>
                <a:cubicBezTo>
                  <a:pt x="7193448" y="1831011"/>
                  <a:pt x="7214669" y="1824861"/>
                  <a:pt x="7239543" y="1824453"/>
                </a:cubicBezTo>
                <a:close/>
                <a:moveTo>
                  <a:pt x="7046586" y="1824453"/>
                </a:moveTo>
                <a:cubicBezTo>
                  <a:pt x="7057328" y="1824188"/>
                  <a:pt x="7067099" y="1827620"/>
                  <a:pt x="7075899" y="1834748"/>
                </a:cubicBezTo>
                <a:cubicBezTo>
                  <a:pt x="7084699" y="1841876"/>
                  <a:pt x="7089362" y="1854289"/>
                  <a:pt x="7089890" y="1871986"/>
                </a:cubicBezTo>
                <a:cubicBezTo>
                  <a:pt x="7089868" y="1875797"/>
                  <a:pt x="7089560" y="1880158"/>
                  <a:pt x="7088966" y="1885070"/>
                </a:cubicBezTo>
                <a:cubicBezTo>
                  <a:pt x="7088372" y="1889982"/>
                  <a:pt x="7087625" y="1894784"/>
                  <a:pt x="7086723" y="1899475"/>
                </a:cubicBezTo>
                <a:lnTo>
                  <a:pt x="7067719" y="1998859"/>
                </a:lnTo>
                <a:lnTo>
                  <a:pt x="7038480" y="1998859"/>
                </a:lnTo>
                <a:lnTo>
                  <a:pt x="7057158" y="1900533"/>
                </a:lnTo>
                <a:cubicBezTo>
                  <a:pt x="7057878" y="1897133"/>
                  <a:pt x="7058465" y="1893535"/>
                  <a:pt x="7058921" y="1889740"/>
                </a:cubicBezTo>
                <a:cubicBezTo>
                  <a:pt x="7059376" y="1885944"/>
                  <a:pt x="7059611" y="1882258"/>
                  <a:pt x="7059626" y="1878682"/>
                </a:cubicBezTo>
                <a:cubicBezTo>
                  <a:pt x="7059765" y="1869879"/>
                  <a:pt x="7057812" y="1862728"/>
                  <a:pt x="7053766" y="1857228"/>
                </a:cubicBezTo>
                <a:cubicBezTo>
                  <a:pt x="7049721" y="1851729"/>
                  <a:pt x="7042746" y="1848895"/>
                  <a:pt x="7032841" y="1848726"/>
                </a:cubicBezTo>
                <a:cubicBezTo>
                  <a:pt x="7025721" y="1848774"/>
                  <a:pt x="7018189" y="1851459"/>
                  <a:pt x="7010247" y="1856780"/>
                </a:cubicBezTo>
                <a:cubicBezTo>
                  <a:pt x="7002304" y="1862101"/>
                  <a:pt x="6995086" y="1869772"/>
                  <a:pt x="6988592" y="1879792"/>
                </a:cubicBezTo>
                <a:cubicBezTo>
                  <a:pt x="6982099" y="1889812"/>
                  <a:pt x="6977465" y="1901894"/>
                  <a:pt x="6974691" y="1916039"/>
                </a:cubicBezTo>
                <a:lnTo>
                  <a:pt x="6959184" y="1998859"/>
                </a:lnTo>
                <a:lnTo>
                  <a:pt x="6929933" y="1998859"/>
                </a:lnTo>
                <a:lnTo>
                  <a:pt x="6952841" y="1878009"/>
                </a:lnTo>
                <a:cubicBezTo>
                  <a:pt x="6954743" y="1868496"/>
                  <a:pt x="6956313" y="1859599"/>
                  <a:pt x="6957555" y="1851319"/>
                </a:cubicBezTo>
                <a:cubicBezTo>
                  <a:pt x="6958795" y="1843040"/>
                  <a:pt x="6959926" y="1835376"/>
                  <a:pt x="6960946" y="1828330"/>
                </a:cubicBezTo>
                <a:lnTo>
                  <a:pt x="6987026" y="1828330"/>
                </a:lnTo>
                <a:lnTo>
                  <a:pt x="6982797" y="1861766"/>
                </a:lnTo>
                <a:lnTo>
                  <a:pt x="6983502" y="1861766"/>
                </a:lnTo>
                <a:cubicBezTo>
                  <a:pt x="6991196" y="1849735"/>
                  <a:pt x="7000477" y="1840523"/>
                  <a:pt x="7011343" y="1834130"/>
                </a:cubicBezTo>
                <a:cubicBezTo>
                  <a:pt x="7022210" y="1827737"/>
                  <a:pt x="7033958" y="1824511"/>
                  <a:pt x="7046586" y="1824453"/>
                </a:cubicBezTo>
                <a:close/>
                <a:moveTo>
                  <a:pt x="6792196" y="1824453"/>
                </a:moveTo>
                <a:cubicBezTo>
                  <a:pt x="6802269" y="1824555"/>
                  <a:pt x="6812166" y="1825757"/>
                  <a:pt x="6821887" y="1828058"/>
                </a:cubicBezTo>
                <a:cubicBezTo>
                  <a:pt x="6831609" y="1830360"/>
                  <a:pt x="6839920" y="1833144"/>
                  <a:pt x="6846822" y="1836413"/>
                </a:cubicBezTo>
                <a:lnTo>
                  <a:pt x="6820742" y="1977402"/>
                </a:lnTo>
                <a:cubicBezTo>
                  <a:pt x="6817343" y="1995341"/>
                  <a:pt x="6812952" y="2010623"/>
                  <a:pt x="6807570" y="2023248"/>
                </a:cubicBezTo>
                <a:cubicBezTo>
                  <a:pt x="6802189" y="2035873"/>
                  <a:pt x="6795066" y="2045963"/>
                  <a:pt x="6786205" y="2053520"/>
                </a:cubicBezTo>
                <a:cubicBezTo>
                  <a:pt x="6777555" y="2060776"/>
                  <a:pt x="6767981" y="2065788"/>
                  <a:pt x="6757482" y="2068559"/>
                </a:cubicBezTo>
                <a:cubicBezTo>
                  <a:pt x="6746983" y="2071329"/>
                  <a:pt x="6736704" y="2072648"/>
                  <a:pt x="6726645" y="2072516"/>
                </a:cubicBezTo>
                <a:cubicBezTo>
                  <a:pt x="6716108" y="2072457"/>
                  <a:pt x="6706367" y="2071343"/>
                  <a:pt x="6697419" y="2069174"/>
                </a:cubicBezTo>
                <a:cubicBezTo>
                  <a:pt x="6688471" y="2067005"/>
                  <a:pt x="6681194" y="2064132"/>
                  <a:pt x="6675587" y="2060556"/>
                </a:cubicBezTo>
                <a:lnTo>
                  <a:pt x="6684045" y="2037660"/>
                </a:lnTo>
                <a:cubicBezTo>
                  <a:pt x="6689265" y="2040908"/>
                  <a:pt x="6695806" y="2043583"/>
                  <a:pt x="6703667" y="2045685"/>
                </a:cubicBezTo>
                <a:cubicBezTo>
                  <a:pt x="6711529" y="2047786"/>
                  <a:pt x="6720010" y="2048874"/>
                  <a:pt x="6729112" y="2048947"/>
                </a:cubicBezTo>
                <a:cubicBezTo>
                  <a:pt x="6743517" y="2049292"/>
                  <a:pt x="6756028" y="2044899"/>
                  <a:pt x="6766645" y="2035768"/>
                </a:cubicBezTo>
                <a:cubicBezTo>
                  <a:pt x="6777262" y="2026637"/>
                  <a:pt x="6785191" y="2010699"/>
                  <a:pt x="6790433" y="1987955"/>
                </a:cubicBezTo>
                <a:lnTo>
                  <a:pt x="6796073" y="1962599"/>
                </a:lnTo>
                <a:lnTo>
                  <a:pt x="6795015" y="1962599"/>
                </a:lnTo>
                <a:cubicBezTo>
                  <a:pt x="6787548" y="1974741"/>
                  <a:pt x="6778781" y="1983822"/>
                  <a:pt x="6768716" y="1989842"/>
                </a:cubicBezTo>
                <a:cubicBezTo>
                  <a:pt x="6758649" y="1995861"/>
                  <a:pt x="6747680" y="1998867"/>
                  <a:pt x="6735808" y="1998859"/>
                </a:cubicBezTo>
                <a:cubicBezTo>
                  <a:pt x="6718703" y="1998288"/>
                  <a:pt x="6705805" y="1992216"/>
                  <a:pt x="6697114" y="1980641"/>
                </a:cubicBezTo>
                <a:cubicBezTo>
                  <a:pt x="6688423" y="1969066"/>
                  <a:pt x="6684067" y="1955414"/>
                  <a:pt x="6684045" y="1939683"/>
                </a:cubicBezTo>
                <a:cubicBezTo>
                  <a:pt x="6684049" y="1920059"/>
                  <a:pt x="6688461" y="1901535"/>
                  <a:pt x="6697282" y="1884112"/>
                </a:cubicBezTo>
                <a:cubicBezTo>
                  <a:pt x="6706103" y="1866689"/>
                  <a:pt x="6718605" y="1852478"/>
                  <a:pt x="6734788" y="1841479"/>
                </a:cubicBezTo>
                <a:cubicBezTo>
                  <a:pt x="6750971" y="1830480"/>
                  <a:pt x="6770107" y="1824805"/>
                  <a:pt x="6792196" y="1824453"/>
                </a:cubicBezTo>
                <a:close/>
                <a:moveTo>
                  <a:pt x="6608436" y="1824453"/>
                </a:moveTo>
                <a:cubicBezTo>
                  <a:pt x="6619178" y="1824188"/>
                  <a:pt x="6628949" y="1827620"/>
                  <a:pt x="6637749" y="1834748"/>
                </a:cubicBezTo>
                <a:cubicBezTo>
                  <a:pt x="6646549" y="1841876"/>
                  <a:pt x="6651212" y="1854289"/>
                  <a:pt x="6651740" y="1871986"/>
                </a:cubicBezTo>
                <a:cubicBezTo>
                  <a:pt x="6651718" y="1875797"/>
                  <a:pt x="6651410" y="1880158"/>
                  <a:pt x="6650816" y="1885070"/>
                </a:cubicBezTo>
                <a:cubicBezTo>
                  <a:pt x="6650222" y="1889982"/>
                  <a:pt x="6649475" y="1894784"/>
                  <a:pt x="6648573" y="1899475"/>
                </a:cubicBezTo>
                <a:lnTo>
                  <a:pt x="6629569" y="1998859"/>
                </a:lnTo>
                <a:lnTo>
                  <a:pt x="6600330" y="1998859"/>
                </a:lnTo>
                <a:lnTo>
                  <a:pt x="6619008" y="1900533"/>
                </a:lnTo>
                <a:cubicBezTo>
                  <a:pt x="6619728" y="1897133"/>
                  <a:pt x="6620315" y="1893535"/>
                  <a:pt x="6620771" y="1889740"/>
                </a:cubicBezTo>
                <a:cubicBezTo>
                  <a:pt x="6621226" y="1885944"/>
                  <a:pt x="6621461" y="1882258"/>
                  <a:pt x="6621476" y="1878682"/>
                </a:cubicBezTo>
                <a:cubicBezTo>
                  <a:pt x="6621615" y="1869879"/>
                  <a:pt x="6619662" y="1862728"/>
                  <a:pt x="6615616" y="1857228"/>
                </a:cubicBezTo>
                <a:cubicBezTo>
                  <a:pt x="6611571" y="1851729"/>
                  <a:pt x="6604596" y="1848895"/>
                  <a:pt x="6594691" y="1848726"/>
                </a:cubicBezTo>
                <a:cubicBezTo>
                  <a:pt x="6587571" y="1848774"/>
                  <a:pt x="6580039" y="1851459"/>
                  <a:pt x="6572097" y="1856780"/>
                </a:cubicBezTo>
                <a:cubicBezTo>
                  <a:pt x="6564154" y="1862101"/>
                  <a:pt x="6556936" y="1869772"/>
                  <a:pt x="6550442" y="1879792"/>
                </a:cubicBezTo>
                <a:cubicBezTo>
                  <a:pt x="6543949" y="1889812"/>
                  <a:pt x="6539315" y="1901894"/>
                  <a:pt x="6536541" y="1916039"/>
                </a:cubicBezTo>
                <a:lnTo>
                  <a:pt x="6521034" y="1998859"/>
                </a:lnTo>
                <a:lnTo>
                  <a:pt x="6491783" y="1998859"/>
                </a:lnTo>
                <a:lnTo>
                  <a:pt x="6514691" y="1878009"/>
                </a:lnTo>
                <a:cubicBezTo>
                  <a:pt x="6516593" y="1868496"/>
                  <a:pt x="6518163" y="1859599"/>
                  <a:pt x="6519405" y="1851319"/>
                </a:cubicBezTo>
                <a:cubicBezTo>
                  <a:pt x="6520645" y="1843040"/>
                  <a:pt x="6521776" y="1835376"/>
                  <a:pt x="6522796" y="1828330"/>
                </a:cubicBezTo>
                <a:lnTo>
                  <a:pt x="6548876" y="1828330"/>
                </a:lnTo>
                <a:lnTo>
                  <a:pt x="6544647" y="1861766"/>
                </a:lnTo>
                <a:lnTo>
                  <a:pt x="6545352" y="1861766"/>
                </a:lnTo>
                <a:cubicBezTo>
                  <a:pt x="6553046" y="1849735"/>
                  <a:pt x="6562327" y="1840523"/>
                  <a:pt x="6573193" y="1834130"/>
                </a:cubicBezTo>
                <a:cubicBezTo>
                  <a:pt x="6584060" y="1827737"/>
                  <a:pt x="6595808" y="1824511"/>
                  <a:pt x="6608436" y="1824453"/>
                </a:cubicBezTo>
                <a:close/>
                <a:moveTo>
                  <a:pt x="6429918" y="1824453"/>
                </a:moveTo>
                <a:cubicBezTo>
                  <a:pt x="6438180" y="1824489"/>
                  <a:pt x="6446379" y="1825120"/>
                  <a:pt x="6454517" y="1826345"/>
                </a:cubicBezTo>
                <a:cubicBezTo>
                  <a:pt x="6462654" y="1827570"/>
                  <a:pt x="6469715" y="1829171"/>
                  <a:pt x="6475699" y="1831148"/>
                </a:cubicBezTo>
                <a:lnTo>
                  <a:pt x="6458430" y="1919936"/>
                </a:lnTo>
                <a:cubicBezTo>
                  <a:pt x="6455611" y="1934984"/>
                  <a:pt x="6453585" y="1949459"/>
                  <a:pt x="6452351" y="1963362"/>
                </a:cubicBezTo>
                <a:cubicBezTo>
                  <a:pt x="6451118" y="1977264"/>
                  <a:pt x="6450677" y="1989097"/>
                  <a:pt x="6451029" y="1998859"/>
                </a:cubicBezTo>
                <a:lnTo>
                  <a:pt x="6423937" y="1998859"/>
                </a:lnTo>
                <a:cubicBezTo>
                  <a:pt x="6423966" y="1993653"/>
                  <a:pt x="6424347" y="1987237"/>
                  <a:pt x="6425080" y="1979612"/>
                </a:cubicBezTo>
                <a:cubicBezTo>
                  <a:pt x="6425813" y="1971988"/>
                  <a:pt x="6426722" y="1963731"/>
                  <a:pt x="6427807" y="1954842"/>
                </a:cubicBezTo>
                <a:lnTo>
                  <a:pt x="6427103" y="1954842"/>
                </a:lnTo>
                <a:cubicBezTo>
                  <a:pt x="6417681" y="1972251"/>
                  <a:pt x="6407339" y="1984637"/>
                  <a:pt x="6396078" y="1992000"/>
                </a:cubicBezTo>
                <a:cubicBezTo>
                  <a:pt x="6384816" y="1999364"/>
                  <a:pt x="6373067" y="2002942"/>
                  <a:pt x="6360829" y="2002736"/>
                </a:cubicBezTo>
                <a:cubicBezTo>
                  <a:pt x="6345682" y="2002415"/>
                  <a:pt x="6333776" y="1997077"/>
                  <a:pt x="6325112" y="1986721"/>
                </a:cubicBezTo>
                <a:cubicBezTo>
                  <a:pt x="6316448" y="1976366"/>
                  <a:pt x="6312033" y="1962919"/>
                  <a:pt x="6311866" y="1946381"/>
                </a:cubicBezTo>
                <a:cubicBezTo>
                  <a:pt x="6311945" y="1926230"/>
                  <a:pt x="6316638" y="1906919"/>
                  <a:pt x="6325943" y="1888447"/>
                </a:cubicBezTo>
                <a:cubicBezTo>
                  <a:pt x="6335247" y="1869975"/>
                  <a:pt x="6348684" y="1854793"/>
                  <a:pt x="6366254" y="1842902"/>
                </a:cubicBezTo>
                <a:cubicBezTo>
                  <a:pt x="6383823" y="1831011"/>
                  <a:pt x="6405044" y="1824861"/>
                  <a:pt x="6429918" y="1824453"/>
                </a:cubicBezTo>
                <a:close/>
                <a:moveTo>
                  <a:pt x="5877468" y="1824453"/>
                </a:moveTo>
                <a:cubicBezTo>
                  <a:pt x="5885730" y="1824489"/>
                  <a:pt x="5893929" y="1825120"/>
                  <a:pt x="5902067" y="1826345"/>
                </a:cubicBezTo>
                <a:cubicBezTo>
                  <a:pt x="5910204" y="1827570"/>
                  <a:pt x="5917265" y="1829171"/>
                  <a:pt x="5923249" y="1831148"/>
                </a:cubicBezTo>
                <a:lnTo>
                  <a:pt x="5905980" y="1919936"/>
                </a:lnTo>
                <a:cubicBezTo>
                  <a:pt x="5903161" y="1934984"/>
                  <a:pt x="5901135" y="1949459"/>
                  <a:pt x="5899901" y="1963362"/>
                </a:cubicBezTo>
                <a:cubicBezTo>
                  <a:pt x="5898668" y="1977264"/>
                  <a:pt x="5898227" y="1989097"/>
                  <a:pt x="5898579" y="1998859"/>
                </a:cubicBezTo>
                <a:lnTo>
                  <a:pt x="5871487" y="1998859"/>
                </a:lnTo>
                <a:cubicBezTo>
                  <a:pt x="5871516" y="1993653"/>
                  <a:pt x="5871897" y="1987237"/>
                  <a:pt x="5872630" y="1979612"/>
                </a:cubicBezTo>
                <a:cubicBezTo>
                  <a:pt x="5873363" y="1971988"/>
                  <a:pt x="5874272" y="1963731"/>
                  <a:pt x="5875357" y="1954842"/>
                </a:cubicBezTo>
                <a:lnTo>
                  <a:pt x="5874653" y="1954842"/>
                </a:lnTo>
                <a:cubicBezTo>
                  <a:pt x="5865231" y="1972251"/>
                  <a:pt x="5854888" y="1984637"/>
                  <a:pt x="5843623" y="1992000"/>
                </a:cubicBezTo>
                <a:cubicBezTo>
                  <a:pt x="5832357" y="1999364"/>
                  <a:pt x="5820615" y="2002942"/>
                  <a:pt x="5808397" y="2002736"/>
                </a:cubicBezTo>
                <a:cubicBezTo>
                  <a:pt x="5793241" y="2002415"/>
                  <a:pt x="5781330" y="1997077"/>
                  <a:pt x="5772664" y="1986721"/>
                </a:cubicBezTo>
                <a:cubicBezTo>
                  <a:pt x="5763999" y="1976366"/>
                  <a:pt x="5759582" y="1962919"/>
                  <a:pt x="5759416" y="1946381"/>
                </a:cubicBezTo>
                <a:cubicBezTo>
                  <a:pt x="5759496" y="1926230"/>
                  <a:pt x="5764190" y="1906919"/>
                  <a:pt x="5773498" y="1888447"/>
                </a:cubicBezTo>
                <a:cubicBezTo>
                  <a:pt x="5782806" y="1869975"/>
                  <a:pt x="5796245" y="1854793"/>
                  <a:pt x="5813815" y="1842902"/>
                </a:cubicBezTo>
                <a:cubicBezTo>
                  <a:pt x="5831384" y="1831011"/>
                  <a:pt x="5852602" y="1824861"/>
                  <a:pt x="5877468" y="1824453"/>
                </a:cubicBezTo>
                <a:close/>
                <a:moveTo>
                  <a:pt x="4741536" y="1824453"/>
                </a:moveTo>
                <a:cubicBezTo>
                  <a:pt x="4752278" y="1824188"/>
                  <a:pt x="4762049" y="1827620"/>
                  <a:pt x="4770849" y="1834748"/>
                </a:cubicBezTo>
                <a:cubicBezTo>
                  <a:pt x="4779649" y="1841876"/>
                  <a:pt x="4784312" y="1854289"/>
                  <a:pt x="4784841" y="1871986"/>
                </a:cubicBezTo>
                <a:cubicBezTo>
                  <a:pt x="4784818" y="1875797"/>
                  <a:pt x="4784510" y="1880158"/>
                  <a:pt x="4783916" y="1885070"/>
                </a:cubicBezTo>
                <a:cubicBezTo>
                  <a:pt x="4783322" y="1889982"/>
                  <a:pt x="4782575" y="1894784"/>
                  <a:pt x="4781673" y="1899475"/>
                </a:cubicBezTo>
                <a:lnTo>
                  <a:pt x="4762669" y="1998859"/>
                </a:lnTo>
                <a:lnTo>
                  <a:pt x="4733430" y="1998859"/>
                </a:lnTo>
                <a:lnTo>
                  <a:pt x="4752108" y="1900533"/>
                </a:lnTo>
                <a:cubicBezTo>
                  <a:pt x="4752828" y="1897133"/>
                  <a:pt x="4753416" y="1893535"/>
                  <a:pt x="4753871" y="1889740"/>
                </a:cubicBezTo>
                <a:cubicBezTo>
                  <a:pt x="4754326" y="1885944"/>
                  <a:pt x="4754561" y="1882258"/>
                  <a:pt x="4754576" y="1878682"/>
                </a:cubicBezTo>
                <a:cubicBezTo>
                  <a:pt x="4754715" y="1869879"/>
                  <a:pt x="4752762" y="1862728"/>
                  <a:pt x="4748717" y="1857228"/>
                </a:cubicBezTo>
                <a:cubicBezTo>
                  <a:pt x="4744671" y="1851729"/>
                  <a:pt x="4737696" y="1848895"/>
                  <a:pt x="4727792" y="1848726"/>
                </a:cubicBezTo>
                <a:cubicBezTo>
                  <a:pt x="4720671" y="1848774"/>
                  <a:pt x="4713140" y="1851459"/>
                  <a:pt x="4705197" y="1856780"/>
                </a:cubicBezTo>
                <a:cubicBezTo>
                  <a:pt x="4697254" y="1862101"/>
                  <a:pt x="4690036" y="1869772"/>
                  <a:pt x="4683543" y="1879792"/>
                </a:cubicBezTo>
                <a:cubicBezTo>
                  <a:pt x="4677050" y="1889812"/>
                  <a:pt x="4672415" y="1901894"/>
                  <a:pt x="4669641" y="1916039"/>
                </a:cubicBezTo>
                <a:lnTo>
                  <a:pt x="4654135" y="1998859"/>
                </a:lnTo>
                <a:lnTo>
                  <a:pt x="4624884" y="1998859"/>
                </a:lnTo>
                <a:lnTo>
                  <a:pt x="4647791" y="1878009"/>
                </a:lnTo>
                <a:cubicBezTo>
                  <a:pt x="4649692" y="1868496"/>
                  <a:pt x="4651264" y="1859599"/>
                  <a:pt x="4652504" y="1851319"/>
                </a:cubicBezTo>
                <a:cubicBezTo>
                  <a:pt x="4653745" y="1843040"/>
                  <a:pt x="4654877" y="1835376"/>
                  <a:pt x="4655897" y="1828330"/>
                </a:cubicBezTo>
                <a:lnTo>
                  <a:pt x="4681976" y="1828330"/>
                </a:lnTo>
                <a:lnTo>
                  <a:pt x="4677748" y="1861766"/>
                </a:lnTo>
                <a:lnTo>
                  <a:pt x="4678452" y="1861766"/>
                </a:lnTo>
                <a:cubicBezTo>
                  <a:pt x="4686147" y="1849735"/>
                  <a:pt x="4695427" y="1840523"/>
                  <a:pt x="4706293" y="1834130"/>
                </a:cubicBezTo>
                <a:cubicBezTo>
                  <a:pt x="4717161" y="1827737"/>
                  <a:pt x="4728907" y="1824511"/>
                  <a:pt x="4741536" y="1824453"/>
                </a:cubicBezTo>
                <a:close/>
                <a:moveTo>
                  <a:pt x="4557749" y="1824453"/>
                </a:moveTo>
                <a:cubicBezTo>
                  <a:pt x="4574016" y="1824752"/>
                  <a:pt x="4586403" y="1828990"/>
                  <a:pt x="4594912" y="1837167"/>
                </a:cubicBezTo>
                <a:cubicBezTo>
                  <a:pt x="4603420" y="1845343"/>
                  <a:pt x="4607704" y="1855663"/>
                  <a:pt x="4607761" y="1868126"/>
                </a:cubicBezTo>
                <a:cubicBezTo>
                  <a:pt x="4607529" y="1882925"/>
                  <a:pt x="4602398" y="1894446"/>
                  <a:pt x="4592366" y="1902688"/>
                </a:cubicBezTo>
                <a:cubicBezTo>
                  <a:pt x="4582335" y="1910930"/>
                  <a:pt x="4568797" y="1916627"/>
                  <a:pt x="4551754" y="1919778"/>
                </a:cubicBezTo>
                <a:cubicBezTo>
                  <a:pt x="4534710" y="1922929"/>
                  <a:pt x="4515555" y="1924267"/>
                  <a:pt x="4494285" y="1923793"/>
                </a:cubicBezTo>
                <a:cubicBezTo>
                  <a:pt x="4493573" y="1927812"/>
                  <a:pt x="4493500" y="1933000"/>
                  <a:pt x="4494065" y="1939356"/>
                </a:cubicBezTo>
                <a:cubicBezTo>
                  <a:pt x="4494629" y="1945712"/>
                  <a:pt x="4495876" y="1951341"/>
                  <a:pt x="4497805" y="1956242"/>
                </a:cubicBezTo>
                <a:cubicBezTo>
                  <a:pt x="4501220" y="1963832"/>
                  <a:pt x="4506201" y="1969549"/>
                  <a:pt x="4512746" y="1973392"/>
                </a:cubicBezTo>
                <a:cubicBezTo>
                  <a:pt x="4519292" y="1977235"/>
                  <a:pt x="4527005" y="1979160"/>
                  <a:pt x="4535887" y="1979167"/>
                </a:cubicBezTo>
                <a:cubicBezTo>
                  <a:pt x="4545929" y="1979021"/>
                  <a:pt x="4554759" y="1977727"/>
                  <a:pt x="4562376" y="1975288"/>
                </a:cubicBezTo>
                <a:cubicBezTo>
                  <a:pt x="4569993" y="1972848"/>
                  <a:pt x="4576442" y="1970144"/>
                  <a:pt x="4581722" y="1967175"/>
                </a:cubicBezTo>
                <a:lnTo>
                  <a:pt x="4585944" y="1989017"/>
                </a:lnTo>
                <a:cubicBezTo>
                  <a:pt x="4579479" y="1992805"/>
                  <a:pt x="4571358" y="1995957"/>
                  <a:pt x="4561582" y="1998470"/>
                </a:cubicBezTo>
                <a:cubicBezTo>
                  <a:pt x="4551805" y="2000984"/>
                  <a:pt x="4541125" y="2002288"/>
                  <a:pt x="4529540" y="2002383"/>
                </a:cubicBezTo>
                <a:cubicBezTo>
                  <a:pt x="4507103" y="2001894"/>
                  <a:pt x="4490662" y="1995217"/>
                  <a:pt x="4480214" y="1982355"/>
                </a:cubicBezTo>
                <a:cubicBezTo>
                  <a:pt x="4469766" y="1969492"/>
                  <a:pt x="4464602" y="1953381"/>
                  <a:pt x="4464720" y="1934021"/>
                </a:cubicBezTo>
                <a:cubicBezTo>
                  <a:pt x="4464850" y="1916477"/>
                  <a:pt x="4468815" y="1899388"/>
                  <a:pt x="4476615" y="1882755"/>
                </a:cubicBezTo>
                <a:cubicBezTo>
                  <a:pt x="4484415" y="1866123"/>
                  <a:pt x="4495271" y="1852347"/>
                  <a:pt x="4509182" y="1841430"/>
                </a:cubicBezTo>
                <a:cubicBezTo>
                  <a:pt x="4523094" y="1830512"/>
                  <a:pt x="4539283" y="1824853"/>
                  <a:pt x="4557749" y="1824453"/>
                </a:cubicBezTo>
                <a:close/>
                <a:moveTo>
                  <a:pt x="4067718" y="1824453"/>
                </a:moveTo>
                <a:cubicBezTo>
                  <a:pt x="4075980" y="1824489"/>
                  <a:pt x="4084179" y="1825120"/>
                  <a:pt x="4092317" y="1826345"/>
                </a:cubicBezTo>
                <a:cubicBezTo>
                  <a:pt x="4100455" y="1827570"/>
                  <a:pt x="4107515" y="1829171"/>
                  <a:pt x="4113499" y="1831148"/>
                </a:cubicBezTo>
                <a:lnTo>
                  <a:pt x="4096231" y="1919936"/>
                </a:lnTo>
                <a:cubicBezTo>
                  <a:pt x="4093411" y="1934984"/>
                  <a:pt x="4091384" y="1949459"/>
                  <a:pt x="4090152" y="1963362"/>
                </a:cubicBezTo>
                <a:cubicBezTo>
                  <a:pt x="4088919" y="1977264"/>
                  <a:pt x="4088477" y="1989097"/>
                  <a:pt x="4088829" y="1998859"/>
                </a:cubicBezTo>
                <a:lnTo>
                  <a:pt x="4061737" y="1998859"/>
                </a:lnTo>
                <a:cubicBezTo>
                  <a:pt x="4061766" y="1993653"/>
                  <a:pt x="4062147" y="1987237"/>
                  <a:pt x="4062880" y="1979612"/>
                </a:cubicBezTo>
                <a:cubicBezTo>
                  <a:pt x="4063613" y="1971988"/>
                  <a:pt x="4064523" y="1963731"/>
                  <a:pt x="4065607" y="1954842"/>
                </a:cubicBezTo>
                <a:lnTo>
                  <a:pt x="4064903" y="1954842"/>
                </a:lnTo>
                <a:cubicBezTo>
                  <a:pt x="4055489" y="1972251"/>
                  <a:pt x="4045147" y="1984637"/>
                  <a:pt x="4033880" y="1992000"/>
                </a:cubicBezTo>
                <a:cubicBezTo>
                  <a:pt x="4022610" y="1999364"/>
                  <a:pt x="4010857" y="2002942"/>
                  <a:pt x="3998619" y="2002736"/>
                </a:cubicBezTo>
                <a:cubicBezTo>
                  <a:pt x="3983476" y="2002415"/>
                  <a:pt x="3971574" y="1997077"/>
                  <a:pt x="3962911" y="1986721"/>
                </a:cubicBezTo>
                <a:cubicBezTo>
                  <a:pt x="3954248" y="1976366"/>
                  <a:pt x="3949833" y="1962919"/>
                  <a:pt x="3949665" y="1946381"/>
                </a:cubicBezTo>
                <a:cubicBezTo>
                  <a:pt x="3949745" y="1926230"/>
                  <a:pt x="3954437" y="1906919"/>
                  <a:pt x="3963741" y="1888447"/>
                </a:cubicBezTo>
                <a:cubicBezTo>
                  <a:pt x="3973045" y="1869975"/>
                  <a:pt x="3986481" y="1854793"/>
                  <a:pt x="4004051" y="1842902"/>
                </a:cubicBezTo>
                <a:cubicBezTo>
                  <a:pt x="4021619" y="1831011"/>
                  <a:pt x="4042843" y="1824861"/>
                  <a:pt x="4067718" y="1824453"/>
                </a:cubicBezTo>
                <a:close/>
                <a:moveTo>
                  <a:pt x="3579506" y="1824453"/>
                </a:moveTo>
                <a:cubicBezTo>
                  <a:pt x="3590249" y="1824188"/>
                  <a:pt x="3600020" y="1827620"/>
                  <a:pt x="3608820" y="1834748"/>
                </a:cubicBezTo>
                <a:cubicBezTo>
                  <a:pt x="3617620" y="1841876"/>
                  <a:pt x="3622283" y="1854289"/>
                  <a:pt x="3622811" y="1871986"/>
                </a:cubicBezTo>
                <a:cubicBezTo>
                  <a:pt x="3622789" y="1875797"/>
                  <a:pt x="3622481" y="1880158"/>
                  <a:pt x="3621887" y="1885070"/>
                </a:cubicBezTo>
                <a:cubicBezTo>
                  <a:pt x="3621293" y="1889982"/>
                  <a:pt x="3620546" y="1894784"/>
                  <a:pt x="3619644" y="1899475"/>
                </a:cubicBezTo>
                <a:lnTo>
                  <a:pt x="3600640" y="1998859"/>
                </a:lnTo>
                <a:lnTo>
                  <a:pt x="3571400" y="1998859"/>
                </a:lnTo>
                <a:lnTo>
                  <a:pt x="3590079" y="1900533"/>
                </a:lnTo>
                <a:cubicBezTo>
                  <a:pt x="3590799" y="1897133"/>
                  <a:pt x="3591387" y="1893535"/>
                  <a:pt x="3591842" y="1889740"/>
                </a:cubicBezTo>
                <a:cubicBezTo>
                  <a:pt x="3592297" y="1885944"/>
                  <a:pt x="3592532" y="1882258"/>
                  <a:pt x="3592546" y="1878682"/>
                </a:cubicBezTo>
                <a:cubicBezTo>
                  <a:pt x="3592685" y="1869879"/>
                  <a:pt x="3590732" y="1862728"/>
                  <a:pt x="3586687" y="1857228"/>
                </a:cubicBezTo>
                <a:cubicBezTo>
                  <a:pt x="3582642" y="1851729"/>
                  <a:pt x="3575666" y="1848895"/>
                  <a:pt x="3565762" y="1848726"/>
                </a:cubicBezTo>
                <a:cubicBezTo>
                  <a:pt x="3558641" y="1848774"/>
                  <a:pt x="3551110" y="1851459"/>
                  <a:pt x="3543167" y="1856780"/>
                </a:cubicBezTo>
                <a:cubicBezTo>
                  <a:pt x="3535224" y="1862101"/>
                  <a:pt x="3528006" y="1869772"/>
                  <a:pt x="3521513" y="1879792"/>
                </a:cubicBezTo>
                <a:cubicBezTo>
                  <a:pt x="3515019" y="1889812"/>
                  <a:pt x="3510384" y="1901894"/>
                  <a:pt x="3507611" y="1916039"/>
                </a:cubicBezTo>
                <a:lnTo>
                  <a:pt x="3492104" y="1998859"/>
                </a:lnTo>
                <a:lnTo>
                  <a:pt x="3462853" y="1998859"/>
                </a:lnTo>
                <a:lnTo>
                  <a:pt x="3485761" y="1878009"/>
                </a:lnTo>
                <a:cubicBezTo>
                  <a:pt x="3487662" y="1868496"/>
                  <a:pt x="3489233" y="1859599"/>
                  <a:pt x="3490475" y="1851319"/>
                </a:cubicBezTo>
                <a:cubicBezTo>
                  <a:pt x="3491715" y="1843040"/>
                  <a:pt x="3492846" y="1835376"/>
                  <a:pt x="3493867" y="1828330"/>
                </a:cubicBezTo>
                <a:lnTo>
                  <a:pt x="3519946" y="1828330"/>
                </a:lnTo>
                <a:lnTo>
                  <a:pt x="3515717" y="1861766"/>
                </a:lnTo>
                <a:lnTo>
                  <a:pt x="3516422" y="1861766"/>
                </a:lnTo>
                <a:cubicBezTo>
                  <a:pt x="3524116" y="1849735"/>
                  <a:pt x="3533397" y="1840523"/>
                  <a:pt x="3544263" y="1834130"/>
                </a:cubicBezTo>
                <a:cubicBezTo>
                  <a:pt x="3555131" y="1827737"/>
                  <a:pt x="3566878" y="1824511"/>
                  <a:pt x="3579506" y="1824453"/>
                </a:cubicBezTo>
                <a:close/>
                <a:moveTo>
                  <a:pt x="3400988" y="1824453"/>
                </a:moveTo>
                <a:cubicBezTo>
                  <a:pt x="3409249" y="1824489"/>
                  <a:pt x="3417449" y="1825120"/>
                  <a:pt x="3425587" y="1826345"/>
                </a:cubicBezTo>
                <a:cubicBezTo>
                  <a:pt x="3433723" y="1827570"/>
                  <a:pt x="3440785" y="1829171"/>
                  <a:pt x="3446769" y="1831148"/>
                </a:cubicBezTo>
                <a:lnTo>
                  <a:pt x="3429501" y="1919936"/>
                </a:lnTo>
                <a:cubicBezTo>
                  <a:pt x="3426681" y="1934984"/>
                  <a:pt x="3424655" y="1949459"/>
                  <a:pt x="3423421" y="1963362"/>
                </a:cubicBezTo>
                <a:cubicBezTo>
                  <a:pt x="3422188" y="1977264"/>
                  <a:pt x="3421748" y="1989097"/>
                  <a:pt x="3422099" y="1998859"/>
                </a:cubicBezTo>
                <a:lnTo>
                  <a:pt x="3395006" y="1998859"/>
                </a:lnTo>
                <a:cubicBezTo>
                  <a:pt x="3395036" y="1993653"/>
                  <a:pt x="3395416" y="1987237"/>
                  <a:pt x="3396149" y="1979612"/>
                </a:cubicBezTo>
                <a:cubicBezTo>
                  <a:pt x="3396883" y="1971988"/>
                  <a:pt x="3397792" y="1963731"/>
                  <a:pt x="3398876" y="1954842"/>
                </a:cubicBezTo>
                <a:lnTo>
                  <a:pt x="3398172" y="1954842"/>
                </a:lnTo>
                <a:cubicBezTo>
                  <a:pt x="3388751" y="1972251"/>
                  <a:pt x="3378407" y="1984637"/>
                  <a:pt x="3367141" y="1992000"/>
                </a:cubicBezTo>
                <a:cubicBezTo>
                  <a:pt x="3355873" y="1999364"/>
                  <a:pt x="3344132" y="2002942"/>
                  <a:pt x="3331913" y="2002736"/>
                </a:cubicBezTo>
                <a:cubicBezTo>
                  <a:pt x="3316758" y="2002415"/>
                  <a:pt x="3304848" y="1997077"/>
                  <a:pt x="3296183" y="1986721"/>
                </a:cubicBezTo>
                <a:cubicBezTo>
                  <a:pt x="3287518" y="1976366"/>
                  <a:pt x="3283102" y="1962919"/>
                  <a:pt x="3282934" y="1946381"/>
                </a:cubicBezTo>
                <a:cubicBezTo>
                  <a:pt x="3283014" y="1926230"/>
                  <a:pt x="3287710" y="1906919"/>
                  <a:pt x="3297017" y="1888447"/>
                </a:cubicBezTo>
                <a:cubicBezTo>
                  <a:pt x="3306326" y="1869975"/>
                  <a:pt x="3319765" y="1854793"/>
                  <a:pt x="3337335" y="1842902"/>
                </a:cubicBezTo>
                <a:cubicBezTo>
                  <a:pt x="3354905" y="1831011"/>
                  <a:pt x="3376122" y="1824861"/>
                  <a:pt x="3400988" y="1824453"/>
                </a:cubicBezTo>
                <a:close/>
                <a:moveTo>
                  <a:pt x="2944114" y="1824453"/>
                </a:moveTo>
                <a:cubicBezTo>
                  <a:pt x="2954186" y="1824555"/>
                  <a:pt x="2964084" y="1825757"/>
                  <a:pt x="2973806" y="1828058"/>
                </a:cubicBezTo>
                <a:cubicBezTo>
                  <a:pt x="2983526" y="1830360"/>
                  <a:pt x="2991838" y="1833144"/>
                  <a:pt x="2998739" y="1836413"/>
                </a:cubicBezTo>
                <a:lnTo>
                  <a:pt x="2972660" y="1977402"/>
                </a:lnTo>
                <a:cubicBezTo>
                  <a:pt x="2969260" y="1995341"/>
                  <a:pt x="2964870" y="2010623"/>
                  <a:pt x="2959488" y="2023248"/>
                </a:cubicBezTo>
                <a:cubicBezTo>
                  <a:pt x="2954106" y="2035873"/>
                  <a:pt x="2946984" y="2045963"/>
                  <a:pt x="2938122" y="2053520"/>
                </a:cubicBezTo>
                <a:cubicBezTo>
                  <a:pt x="2929473" y="2060776"/>
                  <a:pt x="2919898" y="2065788"/>
                  <a:pt x="2909400" y="2068559"/>
                </a:cubicBezTo>
                <a:cubicBezTo>
                  <a:pt x="2898900" y="2071329"/>
                  <a:pt x="2888621" y="2072648"/>
                  <a:pt x="2878562" y="2072516"/>
                </a:cubicBezTo>
                <a:cubicBezTo>
                  <a:pt x="2868025" y="2072457"/>
                  <a:pt x="2858284" y="2071343"/>
                  <a:pt x="2849336" y="2069174"/>
                </a:cubicBezTo>
                <a:cubicBezTo>
                  <a:pt x="2840388" y="2067005"/>
                  <a:pt x="2833111" y="2064132"/>
                  <a:pt x="2827504" y="2060556"/>
                </a:cubicBezTo>
                <a:lnTo>
                  <a:pt x="2835962" y="2037660"/>
                </a:lnTo>
                <a:cubicBezTo>
                  <a:pt x="2841182" y="2040908"/>
                  <a:pt x="2847722" y="2043583"/>
                  <a:pt x="2855585" y="2045685"/>
                </a:cubicBezTo>
                <a:cubicBezTo>
                  <a:pt x="2863446" y="2047786"/>
                  <a:pt x="2871927" y="2048874"/>
                  <a:pt x="2881029" y="2048947"/>
                </a:cubicBezTo>
                <a:cubicBezTo>
                  <a:pt x="2895434" y="2049292"/>
                  <a:pt x="2907945" y="2044899"/>
                  <a:pt x="2918562" y="2035768"/>
                </a:cubicBezTo>
                <a:cubicBezTo>
                  <a:pt x="2929179" y="2026637"/>
                  <a:pt x="2937109" y="2010699"/>
                  <a:pt x="2942351" y="1987955"/>
                </a:cubicBezTo>
                <a:lnTo>
                  <a:pt x="2947990" y="1962599"/>
                </a:lnTo>
                <a:lnTo>
                  <a:pt x="2946933" y="1962599"/>
                </a:lnTo>
                <a:cubicBezTo>
                  <a:pt x="2939466" y="1974741"/>
                  <a:pt x="2930699" y="1983822"/>
                  <a:pt x="2920633" y="1989842"/>
                </a:cubicBezTo>
                <a:cubicBezTo>
                  <a:pt x="2910567" y="1995861"/>
                  <a:pt x="2899598" y="1998867"/>
                  <a:pt x="2887725" y="1998859"/>
                </a:cubicBezTo>
                <a:cubicBezTo>
                  <a:pt x="2870620" y="1998288"/>
                  <a:pt x="2857722" y="1992216"/>
                  <a:pt x="2849031" y="1980641"/>
                </a:cubicBezTo>
                <a:cubicBezTo>
                  <a:pt x="2840340" y="1969066"/>
                  <a:pt x="2835984" y="1955414"/>
                  <a:pt x="2835962" y="1939683"/>
                </a:cubicBezTo>
                <a:cubicBezTo>
                  <a:pt x="2835966" y="1920059"/>
                  <a:pt x="2840379" y="1901535"/>
                  <a:pt x="2849200" y="1884112"/>
                </a:cubicBezTo>
                <a:cubicBezTo>
                  <a:pt x="2858020" y="1866689"/>
                  <a:pt x="2870523" y="1852478"/>
                  <a:pt x="2886705" y="1841479"/>
                </a:cubicBezTo>
                <a:cubicBezTo>
                  <a:pt x="2902888" y="1830480"/>
                  <a:pt x="2922024" y="1824805"/>
                  <a:pt x="2944114" y="1824453"/>
                </a:cubicBezTo>
                <a:close/>
                <a:moveTo>
                  <a:pt x="2760352" y="1824453"/>
                </a:moveTo>
                <a:cubicBezTo>
                  <a:pt x="2771095" y="1824188"/>
                  <a:pt x="2780866" y="1827620"/>
                  <a:pt x="2789666" y="1834748"/>
                </a:cubicBezTo>
                <a:cubicBezTo>
                  <a:pt x="2798466" y="1841876"/>
                  <a:pt x="2803129" y="1854289"/>
                  <a:pt x="2803657" y="1871986"/>
                </a:cubicBezTo>
                <a:cubicBezTo>
                  <a:pt x="2803635" y="1875797"/>
                  <a:pt x="2803327" y="1880158"/>
                  <a:pt x="2802733" y="1885070"/>
                </a:cubicBezTo>
                <a:cubicBezTo>
                  <a:pt x="2802139" y="1889982"/>
                  <a:pt x="2801392" y="1894784"/>
                  <a:pt x="2800490" y="1899475"/>
                </a:cubicBezTo>
                <a:lnTo>
                  <a:pt x="2781487" y="1998859"/>
                </a:lnTo>
                <a:lnTo>
                  <a:pt x="2752246" y="1998859"/>
                </a:lnTo>
                <a:lnTo>
                  <a:pt x="2770925" y="1900533"/>
                </a:lnTo>
                <a:cubicBezTo>
                  <a:pt x="2771645" y="1897133"/>
                  <a:pt x="2772232" y="1893535"/>
                  <a:pt x="2772687" y="1889740"/>
                </a:cubicBezTo>
                <a:cubicBezTo>
                  <a:pt x="2773142" y="1885944"/>
                  <a:pt x="2773378" y="1882258"/>
                  <a:pt x="2773392" y="1878682"/>
                </a:cubicBezTo>
                <a:cubicBezTo>
                  <a:pt x="2773531" y="1869879"/>
                  <a:pt x="2771579" y="1862728"/>
                  <a:pt x="2767533" y="1857228"/>
                </a:cubicBezTo>
                <a:cubicBezTo>
                  <a:pt x="2763487" y="1851729"/>
                  <a:pt x="2756513" y="1848895"/>
                  <a:pt x="2746608" y="1848726"/>
                </a:cubicBezTo>
                <a:cubicBezTo>
                  <a:pt x="2739488" y="1848774"/>
                  <a:pt x="2731956" y="1851459"/>
                  <a:pt x="2724013" y="1856780"/>
                </a:cubicBezTo>
                <a:cubicBezTo>
                  <a:pt x="2716070" y="1862101"/>
                  <a:pt x="2708852" y="1869772"/>
                  <a:pt x="2702358" y="1879792"/>
                </a:cubicBezTo>
                <a:cubicBezTo>
                  <a:pt x="2695865" y="1889812"/>
                  <a:pt x="2691231" y="1901894"/>
                  <a:pt x="2688457" y="1916039"/>
                </a:cubicBezTo>
                <a:lnTo>
                  <a:pt x="2672951" y="1998859"/>
                </a:lnTo>
                <a:lnTo>
                  <a:pt x="2643699" y="1998859"/>
                </a:lnTo>
                <a:lnTo>
                  <a:pt x="2666607" y="1878009"/>
                </a:lnTo>
                <a:cubicBezTo>
                  <a:pt x="2668508" y="1868496"/>
                  <a:pt x="2670080" y="1859599"/>
                  <a:pt x="2671321" y="1851319"/>
                </a:cubicBezTo>
                <a:cubicBezTo>
                  <a:pt x="2672561" y="1843040"/>
                  <a:pt x="2673692" y="1835376"/>
                  <a:pt x="2674713" y="1828330"/>
                </a:cubicBezTo>
                <a:lnTo>
                  <a:pt x="2700792" y="1828330"/>
                </a:lnTo>
                <a:lnTo>
                  <a:pt x="2696563" y="1861766"/>
                </a:lnTo>
                <a:lnTo>
                  <a:pt x="2697268" y="1861766"/>
                </a:lnTo>
                <a:cubicBezTo>
                  <a:pt x="2704963" y="1849735"/>
                  <a:pt x="2714244" y="1840523"/>
                  <a:pt x="2725109" y="1834130"/>
                </a:cubicBezTo>
                <a:cubicBezTo>
                  <a:pt x="2735977" y="1827737"/>
                  <a:pt x="2747723" y="1824511"/>
                  <a:pt x="2760352" y="1824453"/>
                </a:cubicBezTo>
                <a:close/>
                <a:moveTo>
                  <a:pt x="2559625" y="1824453"/>
                </a:moveTo>
                <a:cubicBezTo>
                  <a:pt x="2574982" y="1824659"/>
                  <a:pt x="2587576" y="1828119"/>
                  <a:pt x="2597406" y="1834833"/>
                </a:cubicBezTo>
                <a:cubicBezTo>
                  <a:pt x="2607237" y="1841547"/>
                  <a:pt x="2614503" y="1850278"/>
                  <a:pt x="2619204" y="1861027"/>
                </a:cubicBezTo>
                <a:cubicBezTo>
                  <a:pt x="2623905" y="1871775"/>
                  <a:pt x="2626238" y="1883304"/>
                  <a:pt x="2626205" y="1895615"/>
                </a:cubicBezTo>
                <a:cubicBezTo>
                  <a:pt x="2626097" y="1913474"/>
                  <a:pt x="2622167" y="1930513"/>
                  <a:pt x="2614416" y="1946733"/>
                </a:cubicBezTo>
                <a:cubicBezTo>
                  <a:pt x="2606663" y="1962952"/>
                  <a:pt x="2595738" y="1976254"/>
                  <a:pt x="2581639" y="1986637"/>
                </a:cubicBezTo>
                <a:cubicBezTo>
                  <a:pt x="2567542" y="1997020"/>
                  <a:pt x="2550919" y="2002386"/>
                  <a:pt x="2531771" y="2002736"/>
                </a:cubicBezTo>
                <a:cubicBezTo>
                  <a:pt x="2510337" y="2002216"/>
                  <a:pt x="2493910" y="1995336"/>
                  <a:pt x="2482488" y="1982094"/>
                </a:cubicBezTo>
                <a:cubicBezTo>
                  <a:pt x="2471065" y="1968852"/>
                  <a:pt x="2465299" y="1952364"/>
                  <a:pt x="2465190" y="1932632"/>
                </a:cubicBezTo>
                <a:cubicBezTo>
                  <a:pt x="2465331" y="1913649"/>
                  <a:pt x="2469393" y="1895996"/>
                  <a:pt x="2477372" y="1879672"/>
                </a:cubicBezTo>
                <a:cubicBezTo>
                  <a:pt x="2485353" y="1863348"/>
                  <a:pt x="2496409" y="1850138"/>
                  <a:pt x="2510539" y="1840043"/>
                </a:cubicBezTo>
                <a:cubicBezTo>
                  <a:pt x="2524671" y="1829947"/>
                  <a:pt x="2541033" y="1824750"/>
                  <a:pt x="2559625" y="1824453"/>
                </a:cubicBezTo>
                <a:close/>
                <a:moveTo>
                  <a:pt x="1896364" y="1824453"/>
                </a:moveTo>
                <a:cubicBezTo>
                  <a:pt x="1906436" y="1824555"/>
                  <a:pt x="1916333" y="1825757"/>
                  <a:pt x="1926056" y="1828058"/>
                </a:cubicBezTo>
                <a:cubicBezTo>
                  <a:pt x="1935775" y="1830360"/>
                  <a:pt x="1944088" y="1833144"/>
                  <a:pt x="1950990" y="1836413"/>
                </a:cubicBezTo>
                <a:lnTo>
                  <a:pt x="1924909" y="1977402"/>
                </a:lnTo>
                <a:cubicBezTo>
                  <a:pt x="1921509" y="1995341"/>
                  <a:pt x="1917120" y="2010623"/>
                  <a:pt x="1911739" y="2023248"/>
                </a:cubicBezTo>
                <a:cubicBezTo>
                  <a:pt x="1906355" y="2035873"/>
                  <a:pt x="1899234" y="2045963"/>
                  <a:pt x="1890373" y="2053520"/>
                </a:cubicBezTo>
                <a:cubicBezTo>
                  <a:pt x="1881724" y="2060776"/>
                  <a:pt x="1872150" y="2065788"/>
                  <a:pt x="1861647" y="2068559"/>
                </a:cubicBezTo>
                <a:cubicBezTo>
                  <a:pt x="1851151" y="2071329"/>
                  <a:pt x="1840870" y="2072648"/>
                  <a:pt x="1830812" y="2072516"/>
                </a:cubicBezTo>
                <a:cubicBezTo>
                  <a:pt x="1820275" y="2072457"/>
                  <a:pt x="1810534" y="2071343"/>
                  <a:pt x="1801588" y="2069174"/>
                </a:cubicBezTo>
                <a:cubicBezTo>
                  <a:pt x="1792640" y="2067005"/>
                  <a:pt x="1785362" y="2064132"/>
                  <a:pt x="1779756" y="2060556"/>
                </a:cubicBezTo>
                <a:lnTo>
                  <a:pt x="1788213" y="2037660"/>
                </a:lnTo>
                <a:cubicBezTo>
                  <a:pt x="1793433" y="2040908"/>
                  <a:pt x="1799973" y="2043583"/>
                  <a:pt x="1807835" y="2045685"/>
                </a:cubicBezTo>
                <a:cubicBezTo>
                  <a:pt x="1815699" y="2047786"/>
                  <a:pt x="1824176" y="2048874"/>
                  <a:pt x="1833281" y="2048947"/>
                </a:cubicBezTo>
                <a:cubicBezTo>
                  <a:pt x="1847683" y="2049292"/>
                  <a:pt x="1860197" y="2044899"/>
                  <a:pt x="1870813" y="2035768"/>
                </a:cubicBezTo>
                <a:cubicBezTo>
                  <a:pt x="1881430" y="2026637"/>
                  <a:pt x="1889360" y="2010699"/>
                  <a:pt x="1894603" y="1987955"/>
                </a:cubicBezTo>
                <a:lnTo>
                  <a:pt x="1900239" y="1962599"/>
                </a:lnTo>
                <a:lnTo>
                  <a:pt x="1899183" y="1962599"/>
                </a:lnTo>
                <a:cubicBezTo>
                  <a:pt x="1891716" y="1974741"/>
                  <a:pt x="1882950" y="1983822"/>
                  <a:pt x="1872883" y="1989842"/>
                </a:cubicBezTo>
                <a:cubicBezTo>
                  <a:pt x="1862816" y="1995861"/>
                  <a:pt x="1851847" y="1998867"/>
                  <a:pt x="1839975" y="1998859"/>
                </a:cubicBezTo>
                <a:cubicBezTo>
                  <a:pt x="1822870" y="1998288"/>
                  <a:pt x="1809973" y="1992216"/>
                  <a:pt x="1801282" y="1980641"/>
                </a:cubicBezTo>
                <a:cubicBezTo>
                  <a:pt x="1792590" y="1969066"/>
                  <a:pt x="1788234" y="1955414"/>
                  <a:pt x="1788213" y="1939683"/>
                </a:cubicBezTo>
                <a:cubicBezTo>
                  <a:pt x="1788217" y="1920059"/>
                  <a:pt x="1792628" y="1901535"/>
                  <a:pt x="1801451" y="1884112"/>
                </a:cubicBezTo>
                <a:cubicBezTo>
                  <a:pt x="1810270" y="1866689"/>
                  <a:pt x="1822775" y="1852478"/>
                  <a:pt x="1838957" y="1841479"/>
                </a:cubicBezTo>
                <a:cubicBezTo>
                  <a:pt x="1855136" y="1830480"/>
                  <a:pt x="1874277" y="1824805"/>
                  <a:pt x="1896364" y="1824453"/>
                </a:cubicBezTo>
                <a:close/>
                <a:moveTo>
                  <a:pt x="1712601" y="1824453"/>
                </a:moveTo>
                <a:cubicBezTo>
                  <a:pt x="1723347" y="1824188"/>
                  <a:pt x="1733119" y="1827620"/>
                  <a:pt x="1741918" y="1834748"/>
                </a:cubicBezTo>
                <a:cubicBezTo>
                  <a:pt x="1750718" y="1841876"/>
                  <a:pt x="1755381" y="1854289"/>
                  <a:pt x="1755909" y="1871986"/>
                </a:cubicBezTo>
                <a:cubicBezTo>
                  <a:pt x="1755886" y="1875797"/>
                  <a:pt x="1755578" y="1880158"/>
                  <a:pt x="1754984" y="1885070"/>
                </a:cubicBezTo>
                <a:cubicBezTo>
                  <a:pt x="1754392" y="1889982"/>
                  <a:pt x="1753644" y="1894784"/>
                  <a:pt x="1752742" y="1899475"/>
                </a:cubicBezTo>
                <a:lnTo>
                  <a:pt x="1733741" y="1998859"/>
                </a:lnTo>
                <a:lnTo>
                  <a:pt x="1704500" y="1998859"/>
                </a:lnTo>
                <a:lnTo>
                  <a:pt x="1723177" y="1900533"/>
                </a:lnTo>
                <a:cubicBezTo>
                  <a:pt x="1723898" y="1897133"/>
                  <a:pt x="1724484" y="1893535"/>
                  <a:pt x="1724941" y="1889740"/>
                </a:cubicBezTo>
                <a:cubicBezTo>
                  <a:pt x="1725394" y="1885944"/>
                  <a:pt x="1725632" y="1882258"/>
                  <a:pt x="1725645" y="1878682"/>
                </a:cubicBezTo>
                <a:cubicBezTo>
                  <a:pt x="1725786" y="1869879"/>
                  <a:pt x="1723830" y="1862728"/>
                  <a:pt x="1719784" y="1857228"/>
                </a:cubicBezTo>
                <a:cubicBezTo>
                  <a:pt x="1715738" y="1851729"/>
                  <a:pt x="1708763" y="1848895"/>
                  <a:pt x="1698860" y="1848726"/>
                </a:cubicBezTo>
                <a:cubicBezTo>
                  <a:pt x="1691739" y="1848774"/>
                  <a:pt x="1684209" y="1851459"/>
                  <a:pt x="1676266" y="1856780"/>
                </a:cubicBezTo>
                <a:cubicBezTo>
                  <a:pt x="1668324" y="1862101"/>
                  <a:pt x="1661106" y="1869772"/>
                  <a:pt x="1654611" y="1879792"/>
                </a:cubicBezTo>
                <a:cubicBezTo>
                  <a:pt x="1648118" y="1889812"/>
                  <a:pt x="1643485" y="1901894"/>
                  <a:pt x="1640711" y="1916039"/>
                </a:cubicBezTo>
                <a:lnTo>
                  <a:pt x="1625204" y="1998859"/>
                </a:lnTo>
                <a:lnTo>
                  <a:pt x="1595951" y="1998859"/>
                </a:lnTo>
                <a:lnTo>
                  <a:pt x="1618858" y="1878009"/>
                </a:lnTo>
                <a:cubicBezTo>
                  <a:pt x="1620761" y="1868496"/>
                  <a:pt x="1622332" y="1859599"/>
                  <a:pt x="1623575" y="1851319"/>
                </a:cubicBezTo>
                <a:cubicBezTo>
                  <a:pt x="1624817" y="1843040"/>
                  <a:pt x="1625945" y="1835376"/>
                  <a:pt x="1626968" y="1828330"/>
                </a:cubicBezTo>
                <a:lnTo>
                  <a:pt x="1653044" y="1828330"/>
                </a:lnTo>
                <a:lnTo>
                  <a:pt x="1648816" y="1861766"/>
                </a:lnTo>
                <a:lnTo>
                  <a:pt x="1649521" y="1861766"/>
                </a:lnTo>
                <a:cubicBezTo>
                  <a:pt x="1657216" y="1849735"/>
                  <a:pt x="1666495" y="1840523"/>
                  <a:pt x="1677362" y="1834130"/>
                </a:cubicBezTo>
                <a:cubicBezTo>
                  <a:pt x="1688228" y="1827737"/>
                  <a:pt x="1699975" y="1824511"/>
                  <a:pt x="1712601" y="1824453"/>
                </a:cubicBezTo>
                <a:close/>
                <a:moveTo>
                  <a:pt x="1534086" y="1824453"/>
                </a:moveTo>
                <a:cubicBezTo>
                  <a:pt x="1542347" y="1824489"/>
                  <a:pt x="1550547" y="1825120"/>
                  <a:pt x="1558684" y="1826345"/>
                </a:cubicBezTo>
                <a:cubicBezTo>
                  <a:pt x="1566822" y="1827570"/>
                  <a:pt x="1573883" y="1829171"/>
                  <a:pt x="1579867" y="1831148"/>
                </a:cubicBezTo>
                <a:lnTo>
                  <a:pt x="1562598" y="1919936"/>
                </a:lnTo>
                <a:cubicBezTo>
                  <a:pt x="1559778" y="1934984"/>
                  <a:pt x="1557752" y="1949459"/>
                  <a:pt x="1556519" y="1963362"/>
                </a:cubicBezTo>
                <a:cubicBezTo>
                  <a:pt x="1555285" y="1977264"/>
                  <a:pt x="1554845" y="1989097"/>
                  <a:pt x="1555197" y="1998859"/>
                </a:cubicBezTo>
                <a:lnTo>
                  <a:pt x="1528104" y="1998859"/>
                </a:lnTo>
                <a:cubicBezTo>
                  <a:pt x="1528133" y="1993653"/>
                  <a:pt x="1528515" y="1987237"/>
                  <a:pt x="1529248" y="1979612"/>
                </a:cubicBezTo>
                <a:cubicBezTo>
                  <a:pt x="1529980" y="1971988"/>
                  <a:pt x="1530890" y="1963731"/>
                  <a:pt x="1531974" y="1954842"/>
                </a:cubicBezTo>
                <a:lnTo>
                  <a:pt x="1531271" y="1954842"/>
                </a:lnTo>
                <a:cubicBezTo>
                  <a:pt x="1521856" y="1972251"/>
                  <a:pt x="1511515" y="1984637"/>
                  <a:pt x="1500246" y="1992000"/>
                </a:cubicBezTo>
                <a:cubicBezTo>
                  <a:pt x="1488979" y="1999364"/>
                  <a:pt x="1477224" y="2002942"/>
                  <a:pt x="1464986" y="2002736"/>
                </a:cubicBezTo>
                <a:cubicBezTo>
                  <a:pt x="1449843" y="2002415"/>
                  <a:pt x="1437941" y="1997077"/>
                  <a:pt x="1429278" y="1986721"/>
                </a:cubicBezTo>
                <a:cubicBezTo>
                  <a:pt x="1420616" y="1976366"/>
                  <a:pt x="1416200" y="1962919"/>
                  <a:pt x="1416033" y="1946381"/>
                </a:cubicBezTo>
                <a:cubicBezTo>
                  <a:pt x="1416113" y="1926230"/>
                  <a:pt x="1420804" y="1906919"/>
                  <a:pt x="1430108" y="1888447"/>
                </a:cubicBezTo>
                <a:cubicBezTo>
                  <a:pt x="1439412" y="1869975"/>
                  <a:pt x="1452849" y="1854793"/>
                  <a:pt x="1470418" y="1842902"/>
                </a:cubicBezTo>
                <a:cubicBezTo>
                  <a:pt x="1487987" y="1831011"/>
                  <a:pt x="1509210" y="1824861"/>
                  <a:pt x="1534086" y="1824453"/>
                </a:cubicBezTo>
                <a:close/>
                <a:moveTo>
                  <a:pt x="1330902" y="1824453"/>
                </a:moveTo>
                <a:cubicBezTo>
                  <a:pt x="1346258" y="1824659"/>
                  <a:pt x="1358853" y="1828119"/>
                  <a:pt x="1368683" y="1834833"/>
                </a:cubicBezTo>
                <a:cubicBezTo>
                  <a:pt x="1378514" y="1841547"/>
                  <a:pt x="1385780" y="1850278"/>
                  <a:pt x="1390480" y="1861027"/>
                </a:cubicBezTo>
                <a:cubicBezTo>
                  <a:pt x="1395181" y="1871775"/>
                  <a:pt x="1397515" y="1883304"/>
                  <a:pt x="1397482" y="1895615"/>
                </a:cubicBezTo>
                <a:cubicBezTo>
                  <a:pt x="1397374" y="1913474"/>
                  <a:pt x="1393444" y="1930513"/>
                  <a:pt x="1385692" y="1946733"/>
                </a:cubicBezTo>
                <a:cubicBezTo>
                  <a:pt x="1377941" y="1962952"/>
                  <a:pt x="1367015" y="1976254"/>
                  <a:pt x="1352916" y="1986637"/>
                </a:cubicBezTo>
                <a:cubicBezTo>
                  <a:pt x="1338818" y="1997020"/>
                  <a:pt x="1322196" y="2002386"/>
                  <a:pt x="1303048" y="2002736"/>
                </a:cubicBezTo>
                <a:cubicBezTo>
                  <a:pt x="1281615" y="2002216"/>
                  <a:pt x="1265186" y="1995336"/>
                  <a:pt x="1253765" y="1982094"/>
                </a:cubicBezTo>
                <a:cubicBezTo>
                  <a:pt x="1242342" y="1968852"/>
                  <a:pt x="1236576" y="1952364"/>
                  <a:pt x="1236468" y="1932632"/>
                </a:cubicBezTo>
                <a:cubicBezTo>
                  <a:pt x="1236608" y="1913649"/>
                  <a:pt x="1240669" y="1895996"/>
                  <a:pt x="1248649" y="1879672"/>
                </a:cubicBezTo>
                <a:cubicBezTo>
                  <a:pt x="1256630" y="1863348"/>
                  <a:pt x="1267685" y="1850138"/>
                  <a:pt x="1281816" y="1840043"/>
                </a:cubicBezTo>
                <a:cubicBezTo>
                  <a:pt x="1295947" y="1829947"/>
                  <a:pt x="1312309" y="1824750"/>
                  <a:pt x="1330902" y="1824453"/>
                </a:cubicBezTo>
                <a:close/>
                <a:moveTo>
                  <a:pt x="483879" y="1824453"/>
                </a:moveTo>
                <a:cubicBezTo>
                  <a:pt x="494622" y="1824188"/>
                  <a:pt x="504393" y="1827620"/>
                  <a:pt x="513192" y="1834748"/>
                </a:cubicBezTo>
                <a:cubicBezTo>
                  <a:pt x="521992" y="1841876"/>
                  <a:pt x="526656" y="1854289"/>
                  <a:pt x="527183" y="1871986"/>
                </a:cubicBezTo>
                <a:cubicBezTo>
                  <a:pt x="527161" y="1875797"/>
                  <a:pt x="526853" y="1880158"/>
                  <a:pt x="526260" y="1885070"/>
                </a:cubicBezTo>
                <a:cubicBezTo>
                  <a:pt x="525666" y="1889982"/>
                  <a:pt x="524918" y="1894784"/>
                  <a:pt x="524016" y="1899475"/>
                </a:cubicBezTo>
                <a:lnTo>
                  <a:pt x="505013" y="1998859"/>
                </a:lnTo>
                <a:lnTo>
                  <a:pt x="475773" y="1998859"/>
                </a:lnTo>
                <a:lnTo>
                  <a:pt x="494452" y="1900533"/>
                </a:lnTo>
                <a:cubicBezTo>
                  <a:pt x="495171" y="1897133"/>
                  <a:pt x="495759" y="1893535"/>
                  <a:pt x="496214" y="1889740"/>
                </a:cubicBezTo>
                <a:cubicBezTo>
                  <a:pt x="496669" y="1885944"/>
                  <a:pt x="496904" y="1882258"/>
                  <a:pt x="496919" y="1878682"/>
                </a:cubicBezTo>
                <a:cubicBezTo>
                  <a:pt x="497058" y="1869879"/>
                  <a:pt x="495105" y="1862728"/>
                  <a:pt x="491059" y="1857228"/>
                </a:cubicBezTo>
                <a:cubicBezTo>
                  <a:pt x="487014" y="1851729"/>
                  <a:pt x="480039" y="1848895"/>
                  <a:pt x="470135" y="1848726"/>
                </a:cubicBezTo>
                <a:cubicBezTo>
                  <a:pt x="463014" y="1848774"/>
                  <a:pt x="455483" y="1851459"/>
                  <a:pt x="447540" y="1856780"/>
                </a:cubicBezTo>
                <a:cubicBezTo>
                  <a:pt x="439598" y="1862101"/>
                  <a:pt x="432379" y="1869772"/>
                  <a:pt x="425886" y="1879792"/>
                </a:cubicBezTo>
                <a:cubicBezTo>
                  <a:pt x="419392" y="1889812"/>
                  <a:pt x="414758" y="1901894"/>
                  <a:pt x="411984" y="1916039"/>
                </a:cubicBezTo>
                <a:lnTo>
                  <a:pt x="396478" y="1998859"/>
                </a:lnTo>
                <a:lnTo>
                  <a:pt x="367226" y="1998859"/>
                </a:lnTo>
                <a:lnTo>
                  <a:pt x="390134" y="1878009"/>
                </a:lnTo>
                <a:cubicBezTo>
                  <a:pt x="392036" y="1868496"/>
                  <a:pt x="393607" y="1859599"/>
                  <a:pt x="394848" y="1851319"/>
                </a:cubicBezTo>
                <a:cubicBezTo>
                  <a:pt x="396089" y="1843040"/>
                  <a:pt x="397219" y="1835376"/>
                  <a:pt x="398240" y="1828330"/>
                </a:cubicBezTo>
                <a:lnTo>
                  <a:pt x="424319" y="1828330"/>
                </a:lnTo>
                <a:lnTo>
                  <a:pt x="420090" y="1861766"/>
                </a:lnTo>
                <a:lnTo>
                  <a:pt x="420795" y="1861766"/>
                </a:lnTo>
                <a:cubicBezTo>
                  <a:pt x="428490" y="1849735"/>
                  <a:pt x="437770" y="1840523"/>
                  <a:pt x="448637" y="1834130"/>
                </a:cubicBezTo>
                <a:cubicBezTo>
                  <a:pt x="459503" y="1827737"/>
                  <a:pt x="471250" y="1824511"/>
                  <a:pt x="483879" y="1824453"/>
                </a:cubicBezTo>
                <a:close/>
                <a:moveTo>
                  <a:pt x="305362" y="1824453"/>
                </a:moveTo>
                <a:cubicBezTo>
                  <a:pt x="313624" y="1824489"/>
                  <a:pt x="321823" y="1825120"/>
                  <a:pt x="329960" y="1826345"/>
                </a:cubicBezTo>
                <a:cubicBezTo>
                  <a:pt x="338098" y="1827570"/>
                  <a:pt x="345158" y="1829171"/>
                  <a:pt x="351142" y="1831148"/>
                </a:cubicBezTo>
                <a:lnTo>
                  <a:pt x="333874" y="1919936"/>
                </a:lnTo>
                <a:cubicBezTo>
                  <a:pt x="331054" y="1934984"/>
                  <a:pt x="329028" y="1949459"/>
                  <a:pt x="327795" y="1963362"/>
                </a:cubicBezTo>
                <a:cubicBezTo>
                  <a:pt x="326561" y="1977264"/>
                  <a:pt x="326121" y="1989097"/>
                  <a:pt x="326473" y="1998859"/>
                </a:cubicBezTo>
                <a:lnTo>
                  <a:pt x="299380" y="1998859"/>
                </a:lnTo>
                <a:cubicBezTo>
                  <a:pt x="299409" y="1993653"/>
                  <a:pt x="299791" y="1987237"/>
                  <a:pt x="300524" y="1979612"/>
                </a:cubicBezTo>
                <a:cubicBezTo>
                  <a:pt x="301257" y="1971988"/>
                  <a:pt x="302166" y="1963731"/>
                  <a:pt x="303250" y="1954842"/>
                </a:cubicBezTo>
                <a:lnTo>
                  <a:pt x="302547" y="1954842"/>
                </a:lnTo>
                <a:cubicBezTo>
                  <a:pt x="293132" y="1972251"/>
                  <a:pt x="282791" y="1984637"/>
                  <a:pt x="271523" y="1992000"/>
                </a:cubicBezTo>
                <a:cubicBezTo>
                  <a:pt x="260254" y="1999364"/>
                  <a:pt x="248501" y="2002942"/>
                  <a:pt x="236262" y="2002736"/>
                </a:cubicBezTo>
                <a:cubicBezTo>
                  <a:pt x="221119" y="2002415"/>
                  <a:pt x="209217" y="1997077"/>
                  <a:pt x="200554" y="1986721"/>
                </a:cubicBezTo>
                <a:cubicBezTo>
                  <a:pt x="191892" y="1976366"/>
                  <a:pt x="187477" y="1962919"/>
                  <a:pt x="187309" y="1946381"/>
                </a:cubicBezTo>
                <a:cubicBezTo>
                  <a:pt x="187389" y="1926230"/>
                  <a:pt x="192081" y="1906919"/>
                  <a:pt x="201385" y="1888447"/>
                </a:cubicBezTo>
                <a:cubicBezTo>
                  <a:pt x="210688" y="1869975"/>
                  <a:pt x="224125" y="1854793"/>
                  <a:pt x="241694" y="1842902"/>
                </a:cubicBezTo>
                <a:cubicBezTo>
                  <a:pt x="259263" y="1831011"/>
                  <a:pt x="280486" y="1824861"/>
                  <a:pt x="305362" y="1824453"/>
                </a:cubicBezTo>
                <a:close/>
                <a:moveTo>
                  <a:pt x="983302" y="1799752"/>
                </a:moveTo>
                <a:cubicBezTo>
                  <a:pt x="984343" y="1802802"/>
                  <a:pt x="985075" y="1806050"/>
                  <a:pt x="985500" y="1809496"/>
                </a:cubicBezTo>
                <a:cubicBezTo>
                  <a:pt x="985925" y="1812942"/>
                  <a:pt x="986131" y="1816278"/>
                  <a:pt x="986116" y="1819504"/>
                </a:cubicBezTo>
                <a:cubicBezTo>
                  <a:pt x="986022" y="1831091"/>
                  <a:pt x="982780" y="1840074"/>
                  <a:pt x="976392" y="1846452"/>
                </a:cubicBezTo>
                <a:cubicBezTo>
                  <a:pt x="970004" y="1852831"/>
                  <a:pt x="961032" y="1855821"/>
                  <a:pt x="949478" y="1855422"/>
                </a:cubicBezTo>
                <a:cubicBezTo>
                  <a:pt x="952814" y="1860931"/>
                  <a:pt x="955292" y="1867101"/>
                  <a:pt x="956912" y="1873932"/>
                </a:cubicBezTo>
                <a:cubicBezTo>
                  <a:pt x="958533" y="1880762"/>
                  <a:pt x="959339" y="1887990"/>
                  <a:pt x="959332" y="1895615"/>
                </a:cubicBezTo>
                <a:cubicBezTo>
                  <a:pt x="959224" y="1913474"/>
                  <a:pt x="955294" y="1930513"/>
                  <a:pt x="947542" y="1946733"/>
                </a:cubicBezTo>
                <a:cubicBezTo>
                  <a:pt x="939790" y="1962952"/>
                  <a:pt x="928865" y="1976254"/>
                  <a:pt x="914767" y="1986637"/>
                </a:cubicBezTo>
                <a:cubicBezTo>
                  <a:pt x="900668" y="1997020"/>
                  <a:pt x="884045" y="2002386"/>
                  <a:pt x="864898" y="2002736"/>
                </a:cubicBezTo>
                <a:cubicBezTo>
                  <a:pt x="843464" y="2002216"/>
                  <a:pt x="827036" y="1995336"/>
                  <a:pt x="815614" y="1982094"/>
                </a:cubicBezTo>
                <a:cubicBezTo>
                  <a:pt x="804192" y="1968852"/>
                  <a:pt x="798426" y="1952364"/>
                  <a:pt x="798318" y="1932632"/>
                </a:cubicBezTo>
                <a:cubicBezTo>
                  <a:pt x="798459" y="1913649"/>
                  <a:pt x="802519" y="1895996"/>
                  <a:pt x="810500" y="1879672"/>
                </a:cubicBezTo>
                <a:cubicBezTo>
                  <a:pt x="818480" y="1863348"/>
                  <a:pt x="829535" y="1850138"/>
                  <a:pt x="843667" y="1840043"/>
                </a:cubicBezTo>
                <a:cubicBezTo>
                  <a:pt x="857797" y="1829947"/>
                  <a:pt x="874159" y="1824750"/>
                  <a:pt x="892752" y="1824453"/>
                </a:cubicBezTo>
                <a:cubicBezTo>
                  <a:pt x="898202" y="1824460"/>
                  <a:pt x="903344" y="1824973"/>
                  <a:pt x="908177" y="1825993"/>
                </a:cubicBezTo>
                <a:cubicBezTo>
                  <a:pt x="913010" y="1827013"/>
                  <a:pt x="917623" y="1828497"/>
                  <a:pt x="922016" y="1830444"/>
                </a:cubicBezTo>
                <a:cubicBezTo>
                  <a:pt x="925666" y="1832169"/>
                  <a:pt x="929468" y="1833917"/>
                  <a:pt x="933421" y="1835686"/>
                </a:cubicBezTo>
                <a:cubicBezTo>
                  <a:pt x="937374" y="1837456"/>
                  <a:pt x="941788" y="1838410"/>
                  <a:pt x="946664" y="1838550"/>
                </a:cubicBezTo>
                <a:cubicBezTo>
                  <a:pt x="951973" y="1838542"/>
                  <a:pt x="956058" y="1837059"/>
                  <a:pt x="958917" y="1834100"/>
                </a:cubicBezTo>
                <a:cubicBezTo>
                  <a:pt x="961776" y="1831142"/>
                  <a:pt x="963221" y="1826751"/>
                  <a:pt x="963253" y="1820929"/>
                </a:cubicBezTo>
                <a:cubicBezTo>
                  <a:pt x="963253" y="1818425"/>
                  <a:pt x="962985" y="1815679"/>
                  <a:pt x="962450" y="1812691"/>
                </a:cubicBezTo>
                <a:cubicBezTo>
                  <a:pt x="961916" y="1809702"/>
                  <a:pt x="961113" y="1806692"/>
                  <a:pt x="960044" y="1803660"/>
                </a:cubicBezTo>
                <a:close/>
                <a:moveTo>
                  <a:pt x="8320815" y="1782514"/>
                </a:moveTo>
                <a:lnTo>
                  <a:pt x="8312004" y="1828330"/>
                </a:lnTo>
                <a:lnTo>
                  <a:pt x="8352886" y="1828330"/>
                </a:lnTo>
                <a:lnTo>
                  <a:pt x="8348304" y="1851193"/>
                </a:lnTo>
                <a:lnTo>
                  <a:pt x="8307423" y="1851193"/>
                </a:lnTo>
                <a:lnTo>
                  <a:pt x="8291564" y="1934042"/>
                </a:lnTo>
                <a:cubicBezTo>
                  <a:pt x="8290661" y="1938779"/>
                  <a:pt x="8289912" y="1943406"/>
                  <a:pt x="8289318" y="1947923"/>
                </a:cubicBezTo>
                <a:cubicBezTo>
                  <a:pt x="8288722" y="1952440"/>
                  <a:pt x="8288414" y="1956979"/>
                  <a:pt x="8288392" y="1961540"/>
                </a:cubicBezTo>
                <a:cubicBezTo>
                  <a:pt x="8288362" y="1966689"/>
                  <a:pt x="8289655" y="1970670"/>
                  <a:pt x="8292269" y="1973483"/>
                </a:cubicBezTo>
                <a:cubicBezTo>
                  <a:pt x="8294883" y="1976296"/>
                  <a:pt x="8298994" y="1977721"/>
                  <a:pt x="8304604" y="1977758"/>
                </a:cubicBezTo>
                <a:cubicBezTo>
                  <a:pt x="8307092" y="1977758"/>
                  <a:pt x="8309516" y="1977670"/>
                  <a:pt x="8311872" y="1977493"/>
                </a:cubicBezTo>
                <a:cubicBezTo>
                  <a:pt x="8314229" y="1977317"/>
                  <a:pt x="8316388" y="1977053"/>
                  <a:pt x="8318348" y="1976700"/>
                </a:cubicBezTo>
                <a:lnTo>
                  <a:pt x="8316938" y="1999570"/>
                </a:lnTo>
                <a:cubicBezTo>
                  <a:pt x="8314215" y="2000625"/>
                  <a:pt x="8310851" y="2001417"/>
                  <a:pt x="8306850" y="2001944"/>
                </a:cubicBezTo>
                <a:cubicBezTo>
                  <a:pt x="8302849" y="2002472"/>
                  <a:pt x="8298693" y="2002736"/>
                  <a:pt x="8294383" y="2002736"/>
                </a:cubicBezTo>
                <a:cubicBezTo>
                  <a:pt x="8281490" y="2002436"/>
                  <a:pt x="8272250" y="1999078"/>
                  <a:pt x="8266663" y="1992663"/>
                </a:cubicBezTo>
                <a:cubicBezTo>
                  <a:pt x="8261076" y="1986248"/>
                  <a:pt x="8258348" y="1978577"/>
                  <a:pt x="8258480" y="1969649"/>
                </a:cubicBezTo>
                <a:cubicBezTo>
                  <a:pt x="8258472" y="1964765"/>
                  <a:pt x="8258751" y="1959726"/>
                  <a:pt x="8259316" y="1954534"/>
                </a:cubicBezTo>
                <a:cubicBezTo>
                  <a:pt x="8259880" y="1949341"/>
                  <a:pt x="8260775" y="1943685"/>
                  <a:pt x="8261999" y="1937567"/>
                </a:cubicBezTo>
                <a:lnTo>
                  <a:pt x="8278890" y="1851193"/>
                </a:lnTo>
                <a:lnTo>
                  <a:pt x="8254251" y="1851193"/>
                </a:lnTo>
                <a:lnTo>
                  <a:pt x="8258832" y="1828330"/>
                </a:lnTo>
                <a:lnTo>
                  <a:pt x="8283114" y="1828330"/>
                </a:lnTo>
                <a:lnTo>
                  <a:pt x="8290507" y="1789915"/>
                </a:lnTo>
                <a:close/>
                <a:moveTo>
                  <a:pt x="6272940" y="1782514"/>
                </a:moveTo>
                <a:lnTo>
                  <a:pt x="6264130" y="1828330"/>
                </a:lnTo>
                <a:lnTo>
                  <a:pt x="6305011" y="1828330"/>
                </a:lnTo>
                <a:lnTo>
                  <a:pt x="6300430" y="1851193"/>
                </a:lnTo>
                <a:lnTo>
                  <a:pt x="6259548" y="1851193"/>
                </a:lnTo>
                <a:lnTo>
                  <a:pt x="6243689" y="1934042"/>
                </a:lnTo>
                <a:cubicBezTo>
                  <a:pt x="6242786" y="1938779"/>
                  <a:pt x="6242037" y="1943406"/>
                  <a:pt x="6241443" y="1947923"/>
                </a:cubicBezTo>
                <a:cubicBezTo>
                  <a:pt x="6240848" y="1952440"/>
                  <a:pt x="6240539" y="1956979"/>
                  <a:pt x="6240517" y="1961540"/>
                </a:cubicBezTo>
                <a:cubicBezTo>
                  <a:pt x="6240488" y="1966689"/>
                  <a:pt x="6241780" y="1970670"/>
                  <a:pt x="6244394" y="1973483"/>
                </a:cubicBezTo>
                <a:cubicBezTo>
                  <a:pt x="6247008" y="1976296"/>
                  <a:pt x="6251119" y="1977721"/>
                  <a:pt x="6256729" y="1977758"/>
                </a:cubicBezTo>
                <a:cubicBezTo>
                  <a:pt x="6259218" y="1977758"/>
                  <a:pt x="6261641" y="1977670"/>
                  <a:pt x="6263998" y="1977493"/>
                </a:cubicBezTo>
                <a:cubicBezTo>
                  <a:pt x="6266354" y="1977317"/>
                  <a:pt x="6268513" y="1977053"/>
                  <a:pt x="6270473" y="1976700"/>
                </a:cubicBezTo>
                <a:lnTo>
                  <a:pt x="6269064" y="1999570"/>
                </a:lnTo>
                <a:cubicBezTo>
                  <a:pt x="6266340" y="2000625"/>
                  <a:pt x="6262977" y="2001417"/>
                  <a:pt x="6258975" y="2001944"/>
                </a:cubicBezTo>
                <a:cubicBezTo>
                  <a:pt x="6254974" y="2002472"/>
                  <a:pt x="6250818" y="2002736"/>
                  <a:pt x="6246509" y="2002736"/>
                </a:cubicBezTo>
                <a:cubicBezTo>
                  <a:pt x="6233616" y="2002436"/>
                  <a:pt x="6224376" y="1999078"/>
                  <a:pt x="6218788" y="1992663"/>
                </a:cubicBezTo>
                <a:cubicBezTo>
                  <a:pt x="6213201" y="1986248"/>
                  <a:pt x="6210473" y="1978577"/>
                  <a:pt x="6210605" y="1969649"/>
                </a:cubicBezTo>
                <a:cubicBezTo>
                  <a:pt x="6210598" y="1964765"/>
                  <a:pt x="6210876" y="1959726"/>
                  <a:pt x="6211441" y="1954534"/>
                </a:cubicBezTo>
                <a:cubicBezTo>
                  <a:pt x="6212005" y="1949341"/>
                  <a:pt x="6212900" y="1943685"/>
                  <a:pt x="6214124" y="1937567"/>
                </a:cubicBezTo>
                <a:lnTo>
                  <a:pt x="6231016" y="1851193"/>
                </a:lnTo>
                <a:lnTo>
                  <a:pt x="6206376" y="1851193"/>
                </a:lnTo>
                <a:lnTo>
                  <a:pt x="6210957" y="1828330"/>
                </a:lnTo>
                <a:lnTo>
                  <a:pt x="6235239" y="1828330"/>
                </a:lnTo>
                <a:lnTo>
                  <a:pt x="6242632" y="1789915"/>
                </a:lnTo>
                <a:close/>
                <a:moveTo>
                  <a:pt x="6015765" y="1782514"/>
                </a:moveTo>
                <a:lnTo>
                  <a:pt x="6006955" y="1828330"/>
                </a:lnTo>
                <a:lnTo>
                  <a:pt x="6047836" y="1828330"/>
                </a:lnTo>
                <a:lnTo>
                  <a:pt x="6043255" y="1851193"/>
                </a:lnTo>
                <a:lnTo>
                  <a:pt x="6002373" y="1851193"/>
                </a:lnTo>
                <a:lnTo>
                  <a:pt x="5986514" y="1934042"/>
                </a:lnTo>
                <a:cubicBezTo>
                  <a:pt x="5985611" y="1938779"/>
                  <a:pt x="5984862" y="1943406"/>
                  <a:pt x="5984268" y="1947923"/>
                </a:cubicBezTo>
                <a:cubicBezTo>
                  <a:pt x="5983673" y="1952440"/>
                  <a:pt x="5983364" y="1956979"/>
                  <a:pt x="5983342" y="1961540"/>
                </a:cubicBezTo>
                <a:cubicBezTo>
                  <a:pt x="5983313" y="1966689"/>
                  <a:pt x="5984605" y="1970670"/>
                  <a:pt x="5987219" y="1973483"/>
                </a:cubicBezTo>
                <a:cubicBezTo>
                  <a:pt x="5989833" y="1976296"/>
                  <a:pt x="5993944" y="1977721"/>
                  <a:pt x="5999554" y="1977758"/>
                </a:cubicBezTo>
                <a:cubicBezTo>
                  <a:pt x="6002043" y="1977758"/>
                  <a:pt x="6004466" y="1977670"/>
                  <a:pt x="6006823" y="1977493"/>
                </a:cubicBezTo>
                <a:cubicBezTo>
                  <a:pt x="6009179" y="1977317"/>
                  <a:pt x="6011338" y="1977053"/>
                  <a:pt x="6013298" y="1976700"/>
                </a:cubicBezTo>
                <a:lnTo>
                  <a:pt x="6011889" y="1999570"/>
                </a:lnTo>
                <a:cubicBezTo>
                  <a:pt x="6009165" y="2000625"/>
                  <a:pt x="6005802" y="2001417"/>
                  <a:pt x="6001800" y="2001944"/>
                </a:cubicBezTo>
                <a:cubicBezTo>
                  <a:pt x="5997799" y="2002472"/>
                  <a:pt x="5993643" y="2002736"/>
                  <a:pt x="5989334" y="2002736"/>
                </a:cubicBezTo>
                <a:cubicBezTo>
                  <a:pt x="5976441" y="2002436"/>
                  <a:pt x="5967201" y="1999078"/>
                  <a:pt x="5961613" y="1992663"/>
                </a:cubicBezTo>
                <a:cubicBezTo>
                  <a:pt x="5956026" y="1986248"/>
                  <a:pt x="5953298" y="1978577"/>
                  <a:pt x="5953430" y="1969649"/>
                </a:cubicBezTo>
                <a:cubicBezTo>
                  <a:pt x="5953423" y="1964765"/>
                  <a:pt x="5953701" y="1959726"/>
                  <a:pt x="5954266" y="1954534"/>
                </a:cubicBezTo>
                <a:cubicBezTo>
                  <a:pt x="5954830" y="1949341"/>
                  <a:pt x="5955725" y="1943685"/>
                  <a:pt x="5956949" y="1937567"/>
                </a:cubicBezTo>
                <a:lnTo>
                  <a:pt x="5973841" y="1851193"/>
                </a:lnTo>
                <a:lnTo>
                  <a:pt x="5949201" y="1851193"/>
                </a:lnTo>
                <a:lnTo>
                  <a:pt x="5953782" y="1828330"/>
                </a:lnTo>
                <a:lnTo>
                  <a:pt x="5978064" y="1828330"/>
                </a:lnTo>
                <a:lnTo>
                  <a:pt x="5985457" y="1789915"/>
                </a:lnTo>
                <a:close/>
                <a:moveTo>
                  <a:pt x="5349015" y="1782514"/>
                </a:moveTo>
                <a:lnTo>
                  <a:pt x="5340205" y="1828330"/>
                </a:lnTo>
                <a:lnTo>
                  <a:pt x="5381086" y="1828330"/>
                </a:lnTo>
                <a:lnTo>
                  <a:pt x="5376505" y="1851193"/>
                </a:lnTo>
                <a:lnTo>
                  <a:pt x="5335624" y="1851193"/>
                </a:lnTo>
                <a:lnTo>
                  <a:pt x="5319764" y="1934042"/>
                </a:lnTo>
                <a:cubicBezTo>
                  <a:pt x="5318861" y="1938779"/>
                  <a:pt x="5318112" y="1943406"/>
                  <a:pt x="5317518" y="1947923"/>
                </a:cubicBezTo>
                <a:cubicBezTo>
                  <a:pt x="5316923" y="1952440"/>
                  <a:pt x="5316616" y="1956979"/>
                  <a:pt x="5316593" y="1961540"/>
                </a:cubicBezTo>
                <a:cubicBezTo>
                  <a:pt x="5316563" y="1966689"/>
                  <a:pt x="5317857" y="1970670"/>
                  <a:pt x="5320469" y="1973483"/>
                </a:cubicBezTo>
                <a:cubicBezTo>
                  <a:pt x="5323083" y="1976296"/>
                  <a:pt x="5327194" y="1977721"/>
                  <a:pt x="5332804" y="1977758"/>
                </a:cubicBezTo>
                <a:cubicBezTo>
                  <a:pt x="5335293" y="1977758"/>
                  <a:pt x="5337716" y="1977670"/>
                  <a:pt x="5340073" y="1977493"/>
                </a:cubicBezTo>
                <a:cubicBezTo>
                  <a:pt x="5342429" y="1977317"/>
                  <a:pt x="5344588" y="1977053"/>
                  <a:pt x="5346548" y="1976700"/>
                </a:cubicBezTo>
                <a:lnTo>
                  <a:pt x="5345139" y="1999570"/>
                </a:lnTo>
                <a:cubicBezTo>
                  <a:pt x="5342415" y="2000625"/>
                  <a:pt x="5339052" y="2001417"/>
                  <a:pt x="5335050" y="2001944"/>
                </a:cubicBezTo>
                <a:cubicBezTo>
                  <a:pt x="5331050" y="2002472"/>
                  <a:pt x="5326894" y="2002736"/>
                  <a:pt x="5322584" y="2002736"/>
                </a:cubicBezTo>
                <a:cubicBezTo>
                  <a:pt x="5309691" y="2002436"/>
                  <a:pt x="5300451" y="1999078"/>
                  <a:pt x="5294863" y="1992663"/>
                </a:cubicBezTo>
                <a:cubicBezTo>
                  <a:pt x="5289276" y="1986248"/>
                  <a:pt x="5286548" y="1978577"/>
                  <a:pt x="5286680" y="1969649"/>
                </a:cubicBezTo>
                <a:cubicBezTo>
                  <a:pt x="5286673" y="1964765"/>
                  <a:pt x="5286951" y="1959726"/>
                  <a:pt x="5287516" y="1954534"/>
                </a:cubicBezTo>
                <a:cubicBezTo>
                  <a:pt x="5288081" y="1949341"/>
                  <a:pt x="5288975" y="1943685"/>
                  <a:pt x="5290199" y="1937567"/>
                </a:cubicBezTo>
                <a:lnTo>
                  <a:pt x="5307091" y="1851193"/>
                </a:lnTo>
                <a:lnTo>
                  <a:pt x="5282451" y="1851193"/>
                </a:lnTo>
                <a:lnTo>
                  <a:pt x="5287033" y="1828330"/>
                </a:lnTo>
                <a:lnTo>
                  <a:pt x="5311314" y="1828330"/>
                </a:lnTo>
                <a:lnTo>
                  <a:pt x="5318707" y="1789915"/>
                </a:lnTo>
                <a:close/>
                <a:moveTo>
                  <a:pt x="4348891" y="1782514"/>
                </a:moveTo>
                <a:lnTo>
                  <a:pt x="4340080" y="1828330"/>
                </a:lnTo>
                <a:lnTo>
                  <a:pt x="4380961" y="1828330"/>
                </a:lnTo>
                <a:lnTo>
                  <a:pt x="4376379" y="1851193"/>
                </a:lnTo>
                <a:lnTo>
                  <a:pt x="4335498" y="1851193"/>
                </a:lnTo>
                <a:lnTo>
                  <a:pt x="4319639" y="1934042"/>
                </a:lnTo>
                <a:cubicBezTo>
                  <a:pt x="4318736" y="1938779"/>
                  <a:pt x="4317987" y="1943406"/>
                  <a:pt x="4317393" y="1947923"/>
                </a:cubicBezTo>
                <a:cubicBezTo>
                  <a:pt x="4316798" y="1952440"/>
                  <a:pt x="4316490" y="1956979"/>
                  <a:pt x="4316467" y="1961540"/>
                </a:cubicBezTo>
                <a:cubicBezTo>
                  <a:pt x="4316438" y="1966689"/>
                  <a:pt x="4317730" y="1970670"/>
                  <a:pt x="4320344" y="1973483"/>
                </a:cubicBezTo>
                <a:cubicBezTo>
                  <a:pt x="4322958" y="1976296"/>
                  <a:pt x="4327069" y="1977721"/>
                  <a:pt x="4332679" y="1977758"/>
                </a:cubicBezTo>
                <a:cubicBezTo>
                  <a:pt x="4335168" y="1977758"/>
                  <a:pt x="4337592" y="1977670"/>
                  <a:pt x="4339948" y="1977493"/>
                </a:cubicBezTo>
                <a:cubicBezTo>
                  <a:pt x="4342304" y="1977317"/>
                  <a:pt x="4344464" y="1977053"/>
                  <a:pt x="4346423" y="1976700"/>
                </a:cubicBezTo>
                <a:lnTo>
                  <a:pt x="4345014" y="1999570"/>
                </a:lnTo>
                <a:cubicBezTo>
                  <a:pt x="4342290" y="2000625"/>
                  <a:pt x="4338927" y="2001417"/>
                  <a:pt x="4334926" y="2001944"/>
                </a:cubicBezTo>
                <a:cubicBezTo>
                  <a:pt x="4330924" y="2002472"/>
                  <a:pt x="4326769" y="2002736"/>
                  <a:pt x="4322459" y="2002736"/>
                </a:cubicBezTo>
                <a:cubicBezTo>
                  <a:pt x="4309566" y="2002436"/>
                  <a:pt x="4300326" y="1999078"/>
                  <a:pt x="4294738" y="1992663"/>
                </a:cubicBezTo>
                <a:cubicBezTo>
                  <a:pt x="4289151" y="1986248"/>
                  <a:pt x="4286423" y="1978577"/>
                  <a:pt x="4286556" y="1969649"/>
                </a:cubicBezTo>
                <a:cubicBezTo>
                  <a:pt x="4286548" y="1964765"/>
                  <a:pt x="4286826" y="1959726"/>
                  <a:pt x="4287391" y="1954534"/>
                </a:cubicBezTo>
                <a:cubicBezTo>
                  <a:pt x="4287955" y="1949341"/>
                  <a:pt x="4288850" y="1943685"/>
                  <a:pt x="4290074" y="1937567"/>
                </a:cubicBezTo>
                <a:lnTo>
                  <a:pt x="4306967" y="1851193"/>
                </a:lnTo>
                <a:lnTo>
                  <a:pt x="4282327" y="1851193"/>
                </a:lnTo>
                <a:lnTo>
                  <a:pt x="4286908" y="1828330"/>
                </a:lnTo>
                <a:lnTo>
                  <a:pt x="4311189" y="1828330"/>
                </a:lnTo>
                <a:lnTo>
                  <a:pt x="4318582" y="1789915"/>
                </a:lnTo>
                <a:close/>
                <a:moveTo>
                  <a:pt x="5162750" y="1762426"/>
                </a:moveTo>
                <a:lnTo>
                  <a:pt x="5178918" y="1762426"/>
                </a:lnTo>
                <a:cubicBezTo>
                  <a:pt x="5177586" y="1773386"/>
                  <a:pt x="5174803" y="1781747"/>
                  <a:pt x="5170567" y="1787508"/>
                </a:cubicBezTo>
                <a:cubicBezTo>
                  <a:pt x="5166331" y="1793269"/>
                  <a:pt x="5160202" y="1796171"/>
                  <a:pt x="5152178" y="1796215"/>
                </a:cubicBezTo>
                <a:cubicBezTo>
                  <a:pt x="5147949" y="1796164"/>
                  <a:pt x="5144072" y="1795475"/>
                  <a:pt x="5140548" y="1794148"/>
                </a:cubicBezTo>
                <a:cubicBezTo>
                  <a:pt x="5137023" y="1792821"/>
                  <a:pt x="5133851" y="1791163"/>
                  <a:pt x="5131032" y="1789173"/>
                </a:cubicBezTo>
                <a:cubicBezTo>
                  <a:pt x="5128734" y="1787519"/>
                  <a:pt x="5126370" y="1786064"/>
                  <a:pt x="5123940" y="1784807"/>
                </a:cubicBezTo>
                <a:cubicBezTo>
                  <a:pt x="5121509" y="1783550"/>
                  <a:pt x="5119058" y="1782889"/>
                  <a:pt x="5116583" y="1782823"/>
                </a:cubicBezTo>
                <a:cubicBezTo>
                  <a:pt x="5113477" y="1782889"/>
                  <a:pt x="5111143" y="1784344"/>
                  <a:pt x="5109579" y="1787188"/>
                </a:cubicBezTo>
                <a:cubicBezTo>
                  <a:pt x="5108015" y="1790032"/>
                  <a:pt x="5106825" y="1793869"/>
                  <a:pt x="5106011" y="1798697"/>
                </a:cubicBezTo>
                <a:lnTo>
                  <a:pt x="5089094" y="1798697"/>
                </a:lnTo>
                <a:cubicBezTo>
                  <a:pt x="5090357" y="1788285"/>
                  <a:pt x="5093293" y="1779860"/>
                  <a:pt x="5097905" y="1773423"/>
                </a:cubicBezTo>
                <a:cubicBezTo>
                  <a:pt x="5102515" y="1766986"/>
                  <a:pt x="5108624" y="1763673"/>
                  <a:pt x="5116231" y="1763483"/>
                </a:cubicBezTo>
                <a:cubicBezTo>
                  <a:pt x="5120673" y="1763542"/>
                  <a:pt x="5124475" y="1764304"/>
                  <a:pt x="5127640" y="1765771"/>
                </a:cubicBezTo>
                <a:cubicBezTo>
                  <a:pt x="5130805" y="1767238"/>
                  <a:pt x="5134167" y="1769060"/>
                  <a:pt x="5137728" y="1771237"/>
                </a:cubicBezTo>
                <a:cubicBezTo>
                  <a:pt x="5140357" y="1772874"/>
                  <a:pt x="5142853" y="1774269"/>
                  <a:pt x="5145217" y="1775422"/>
                </a:cubicBezTo>
                <a:cubicBezTo>
                  <a:pt x="5147582" y="1776574"/>
                  <a:pt x="5149902" y="1777176"/>
                  <a:pt x="5152178" y="1777228"/>
                </a:cubicBezTo>
                <a:cubicBezTo>
                  <a:pt x="5154931" y="1777338"/>
                  <a:pt x="5157090" y="1776325"/>
                  <a:pt x="5158654" y="1774188"/>
                </a:cubicBezTo>
                <a:cubicBezTo>
                  <a:pt x="5160217" y="1772052"/>
                  <a:pt x="5161583" y="1768131"/>
                  <a:pt x="5162750" y="1762426"/>
                </a:cubicBezTo>
                <a:close/>
                <a:moveTo>
                  <a:pt x="926600" y="1762426"/>
                </a:moveTo>
                <a:lnTo>
                  <a:pt x="943120" y="1762426"/>
                </a:lnTo>
                <a:cubicBezTo>
                  <a:pt x="941788" y="1773386"/>
                  <a:pt x="939004" y="1781747"/>
                  <a:pt x="934768" y="1787508"/>
                </a:cubicBezTo>
                <a:cubicBezTo>
                  <a:pt x="930532" y="1793269"/>
                  <a:pt x="924401" y="1796171"/>
                  <a:pt x="916375" y="1796215"/>
                </a:cubicBezTo>
                <a:cubicBezTo>
                  <a:pt x="912144" y="1796164"/>
                  <a:pt x="908265" y="1795475"/>
                  <a:pt x="904739" y="1794148"/>
                </a:cubicBezTo>
                <a:cubicBezTo>
                  <a:pt x="901214" y="1792821"/>
                  <a:pt x="898040" y="1791162"/>
                  <a:pt x="895220" y="1789171"/>
                </a:cubicBezTo>
                <a:cubicBezTo>
                  <a:pt x="892928" y="1787518"/>
                  <a:pt x="890548" y="1786063"/>
                  <a:pt x="888080" y="1784806"/>
                </a:cubicBezTo>
                <a:cubicBezTo>
                  <a:pt x="885612" y="1783550"/>
                  <a:pt x="883056" y="1782889"/>
                  <a:pt x="880411" y="1782823"/>
                </a:cubicBezTo>
                <a:cubicBezTo>
                  <a:pt x="877473" y="1782889"/>
                  <a:pt x="875240" y="1784344"/>
                  <a:pt x="873712" y="1787187"/>
                </a:cubicBezTo>
                <a:cubicBezTo>
                  <a:pt x="872185" y="1790031"/>
                  <a:pt x="871009" y="1793867"/>
                  <a:pt x="870187" y="1798694"/>
                </a:cubicBezTo>
                <a:lnTo>
                  <a:pt x="853263" y="1798699"/>
                </a:lnTo>
                <a:cubicBezTo>
                  <a:pt x="854526" y="1788286"/>
                  <a:pt x="857464" y="1779861"/>
                  <a:pt x="862077" y="1773423"/>
                </a:cubicBezTo>
                <a:cubicBezTo>
                  <a:pt x="866690" y="1766986"/>
                  <a:pt x="872801" y="1763673"/>
                  <a:pt x="880411" y="1763483"/>
                </a:cubicBezTo>
                <a:cubicBezTo>
                  <a:pt x="884856" y="1763542"/>
                  <a:pt x="888661" y="1764304"/>
                  <a:pt x="891826" y="1765771"/>
                </a:cubicBezTo>
                <a:cubicBezTo>
                  <a:pt x="894992" y="1767238"/>
                  <a:pt x="898356" y="1769060"/>
                  <a:pt x="901919" y="1771237"/>
                </a:cubicBezTo>
                <a:cubicBezTo>
                  <a:pt x="904548" y="1772874"/>
                  <a:pt x="907046" y="1774269"/>
                  <a:pt x="909411" y="1775422"/>
                </a:cubicBezTo>
                <a:cubicBezTo>
                  <a:pt x="911776" y="1776574"/>
                  <a:pt x="914098" y="1777176"/>
                  <a:pt x="916375" y="1777228"/>
                </a:cubicBezTo>
                <a:cubicBezTo>
                  <a:pt x="919137" y="1777338"/>
                  <a:pt x="921281" y="1776325"/>
                  <a:pt x="922810" y="1774188"/>
                </a:cubicBezTo>
                <a:cubicBezTo>
                  <a:pt x="924337" y="1772052"/>
                  <a:pt x="925601" y="1768131"/>
                  <a:pt x="926600" y="1762426"/>
                </a:cubicBezTo>
                <a:close/>
                <a:moveTo>
                  <a:pt x="4444180" y="1761016"/>
                </a:moveTo>
                <a:cubicBezTo>
                  <a:pt x="4449519" y="1761119"/>
                  <a:pt x="4453713" y="1762850"/>
                  <a:pt x="4456764" y="1766209"/>
                </a:cubicBezTo>
                <a:cubicBezTo>
                  <a:pt x="4459815" y="1769567"/>
                  <a:pt x="4461371" y="1773938"/>
                  <a:pt x="4461428" y="1779321"/>
                </a:cubicBezTo>
                <a:cubicBezTo>
                  <a:pt x="4461157" y="1785225"/>
                  <a:pt x="4459235" y="1789962"/>
                  <a:pt x="4455664" y="1793534"/>
                </a:cubicBezTo>
                <a:cubicBezTo>
                  <a:pt x="4452093" y="1797105"/>
                  <a:pt x="4447443" y="1798939"/>
                  <a:pt x="4441716" y="1799034"/>
                </a:cubicBezTo>
                <a:cubicBezTo>
                  <a:pt x="4436547" y="1798932"/>
                  <a:pt x="4432455" y="1797201"/>
                  <a:pt x="4429440" y="1793842"/>
                </a:cubicBezTo>
                <a:cubicBezTo>
                  <a:pt x="4426426" y="1790483"/>
                  <a:pt x="4424887" y="1786112"/>
                  <a:pt x="4424820" y="1780729"/>
                </a:cubicBezTo>
                <a:cubicBezTo>
                  <a:pt x="4424967" y="1774980"/>
                  <a:pt x="4426873" y="1770286"/>
                  <a:pt x="4430540" y="1766649"/>
                </a:cubicBezTo>
                <a:cubicBezTo>
                  <a:pt x="4434207" y="1763011"/>
                  <a:pt x="4438753" y="1761134"/>
                  <a:pt x="4444180" y="1761016"/>
                </a:cubicBezTo>
                <a:close/>
                <a:moveTo>
                  <a:pt x="4187007" y="1761016"/>
                </a:moveTo>
                <a:cubicBezTo>
                  <a:pt x="4192344" y="1761119"/>
                  <a:pt x="4196539" y="1762850"/>
                  <a:pt x="4199589" y="1766209"/>
                </a:cubicBezTo>
                <a:cubicBezTo>
                  <a:pt x="4202640" y="1769567"/>
                  <a:pt x="4204195" y="1773938"/>
                  <a:pt x="4204253" y="1779321"/>
                </a:cubicBezTo>
                <a:cubicBezTo>
                  <a:pt x="4203983" y="1785225"/>
                  <a:pt x="4202060" y="1789962"/>
                  <a:pt x="4198490" y="1793534"/>
                </a:cubicBezTo>
                <a:cubicBezTo>
                  <a:pt x="4194918" y="1797105"/>
                  <a:pt x="4190269" y="1798939"/>
                  <a:pt x="4184542" y="1799034"/>
                </a:cubicBezTo>
                <a:cubicBezTo>
                  <a:pt x="4179371" y="1798932"/>
                  <a:pt x="4175280" y="1797201"/>
                  <a:pt x="4172265" y="1793842"/>
                </a:cubicBezTo>
                <a:cubicBezTo>
                  <a:pt x="4169251" y="1790483"/>
                  <a:pt x="4167711" y="1786112"/>
                  <a:pt x="4167646" y="1780729"/>
                </a:cubicBezTo>
                <a:cubicBezTo>
                  <a:pt x="4167792" y="1774980"/>
                  <a:pt x="4169698" y="1770286"/>
                  <a:pt x="4173365" y="1766649"/>
                </a:cubicBezTo>
                <a:cubicBezTo>
                  <a:pt x="4177032" y="1763011"/>
                  <a:pt x="4181578" y="1761134"/>
                  <a:pt x="4187007" y="1761016"/>
                </a:cubicBezTo>
                <a:close/>
                <a:moveTo>
                  <a:pt x="7191271" y="1758197"/>
                </a:moveTo>
                <a:lnTo>
                  <a:pt x="7208848" y="1758197"/>
                </a:lnTo>
                <a:cubicBezTo>
                  <a:pt x="7208489" y="1765055"/>
                  <a:pt x="7209916" y="1770723"/>
                  <a:pt x="7213130" y="1775201"/>
                </a:cubicBezTo>
                <a:cubicBezTo>
                  <a:pt x="7216344" y="1779680"/>
                  <a:pt x="7221389" y="1782000"/>
                  <a:pt x="7228266" y="1782162"/>
                </a:cubicBezTo>
                <a:cubicBezTo>
                  <a:pt x="7236638" y="1781890"/>
                  <a:pt x="7243050" y="1779350"/>
                  <a:pt x="7247502" y="1774541"/>
                </a:cubicBezTo>
                <a:cubicBezTo>
                  <a:pt x="7251953" y="1769732"/>
                  <a:pt x="7254930" y="1764284"/>
                  <a:pt x="7256432" y="1758197"/>
                </a:cubicBezTo>
                <a:lnTo>
                  <a:pt x="7274751" y="1758197"/>
                </a:lnTo>
                <a:cubicBezTo>
                  <a:pt x="7272468" y="1771226"/>
                  <a:pt x="7267170" y="1781541"/>
                  <a:pt x="7258858" y="1789143"/>
                </a:cubicBezTo>
                <a:cubicBezTo>
                  <a:pt x="7250545" y="1796745"/>
                  <a:pt x="7240230" y="1800629"/>
                  <a:pt x="7227913" y="1800796"/>
                </a:cubicBezTo>
                <a:cubicBezTo>
                  <a:pt x="7212464" y="1800365"/>
                  <a:pt x="7202039" y="1795952"/>
                  <a:pt x="7196638" y="1787558"/>
                </a:cubicBezTo>
                <a:cubicBezTo>
                  <a:pt x="7191236" y="1779164"/>
                  <a:pt x="7189448" y="1769377"/>
                  <a:pt x="7191271" y="1758197"/>
                </a:cubicBezTo>
                <a:close/>
                <a:moveTo>
                  <a:pt x="6381646" y="1758197"/>
                </a:moveTo>
                <a:lnTo>
                  <a:pt x="6399223" y="1758197"/>
                </a:lnTo>
                <a:cubicBezTo>
                  <a:pt x="6398864" y="1765055"/>
                  <a:pt x="6400291" y="1770723"/>
                  <a:pt x="6403505" y="1775201"/>
                </a:cubicBezTo>
                <a:cubicBezTo>
                  <a:pt x="6406719" y="1779680"/>
                  <a:pt x="6411764" y="1782000"/>
                  <a:pt x="6418641" y="1782162"/>
                </a:cubicBezTo>
                <a:cubicBezTo>
                  <a:pt x="6427013" y="1781890"/>
                  <a:pt x="6433425" y="1779350"/>
                  <a:pt x="6437877" y="1774541"/>
                </a:cubicBezTo>
                <a:cubicBezTo>
                  <a:pt x="6442328" y="1769732"/>
                  <a:pt x="6445305" y="1764284"/>
                  <a:pt x="6446807" y="1758197"/>
                </a:cubicBezTo>
                <a:lnTo>
                  <a:pt x="6465126" y="1758197"/>
                </a:lnTo>
                <a:cubicBezTo>
                  <a:pt x="6462843" y="1771226"/>
                  <a:pt x="6457545" y="1781541"/>
                  <a:pt x="6449233" y="1789143"/>
                </a:cubicBezTo>
                <a:cubicBezTo>
                  <a:pt x="6440920" y="1796745"/>
                  <a:pt x="6430605" y="1800629"/>
                  <a:pt x="6418288" y="1800796"/>
                </a:cubicBezTo>
                <a:cubicBezTo>
                  <a:pt x="6402839" y="1800365"/>
                  <a:pt x="6392414" y="1795952"/>
                  <a:pt x="6387013" y="1787558"/>
                </a:cubicBezTo>
                <a:cubicBezTo>
                  <a:pt x="6381611" y="1779164"/>
                  <a:pt x="6379823" y="1769377"/>
                  <a:pt x="6381646" y="1758197"/>
                </a:cubicBezTo>
                <a:close/>
                <a:moveTo>
                  <a:pt x="8628397" y="1757140"/>
                </a:moveTo>
                <a:lnTo>
                  <a:pt x="8663639" y="1757140"/>
                </a:lnTo>
                <a:lnTo>
                  <a:pt x="8616767" y="1807492"/>
                </a:lnTo>
                <a:lnTo>
                  <a:pt x="8593859" y="1807492"/>
                </a:lnTo>
                <a:close/>
                <a:moveTo>
                  <a:pt x="5864428" y="1757140"/>
                </a:moveTo>
                <a:lnTo>
                  <a:pt x="5885561" y="1757140"/>
                </a:lnTo>
                <a:lnTo>
                  <a:pt x="5909857" y="1807492"/>
                </a:lnTo>
                <a:lnTo>
                  <a:pt x="5888024" y="1807492"/>
                </a:lnTo>
                <a:lnTo>
                  <a:pt x="5872894" y="1775097"/>
                </a:lnTo>
                <a:lnTo>
                  <a:pt x="5872190" y="1775097"/>
                </a:lnTo>
                <a:lnTo>
                  <a:pt x="5847488" y="1807492"/>
                </a:lnTo>
                <a:lnTo>
                  <a:pt x="5823886" y="1807492"/>
                </a:lnTo>
                <a:close/>
                <a:moveTo>
                  <a:pt x="292327" y="1757140"/>
                </a:moveTo>
                <a:lnTo>
                  <a:pt x="313454" y="1757140"/>
                </a:lnTo>
                <a:lnTo>
                  <a:pt x="337750" y="1807492"/>
                </a:lnTo>
                <a:lnTo>
                  <a:pt x="315917" y="1807492"/>
                </a:lnTo>
                <a:lnTo>
                  <a:pt x="300787" y="1775097"/>
                </a:lnTo>
                <a:lnTo>
                  <a:pt x="300084" y="1775097"/>
                </a:lnTo>
                <a:lnTo>
                  <a:pt x="275402" y="1807492"/>
                </a:lnTo>
                <a:lnTo>
                  <a:pt x="251777" y="1807492"/>
                </a:lnTo>
                <a:close/>
                <a:moveTo>
                  <a:pt x="8167720" y="1754673"/>
                </a:moveTo>
                <a:lnTo>
                  <a:pt x="8190259" y="1754673"/>
                </a:lnTo>
                <a:lnTo>
                  <a:pt x="8212440" y="1805053"/>
                </a:lnTo>
                <a:lnTo>
                  <a:pt x="8190259" y="1805053"/>
                </a:lnTo>
                <a:lnTo>
                  <a:pt x="8177240" y="1771899"/>
                </a:lnTo>
                <a:lnTo>
                  <a:pt x="8176184" y="1771899"/>
                </a:lnTo>
                <a:lnTo>
                  <a:pt x="8153968" y="1805053"/>
                </a:lnTo>
                <a:lnTo>
                  <a:pt x="8129991" y="1805053"/>
                </a:lnTo>
                <a:close/>
                <a:moveTo>
                  <a:pt x="4550696" y="1754673"/>
                </a:moveTo>
                <a:lnTo>
                  <a:pt x="4573263" y="1754673"/>
                </a:lnTo>
                <a:lnTo>
                  <a:pt x="4595445" y="1805053"/>
                </a:lnTo>
                <a:lnTo>
                  <a:pt x="4573263" y="1805053"/>
                </a:lnTo>
                <a:lnTo>
                  <a:pt x="4560217" y="1771899"/>
                </a:lnTo>
                <a:lnTo>
                  <a:pt x="4559159" y="1771899"/>
                </a:lnTo>
                <a:lnTo>
                  <a:pt x="4536945" y="1805053"/>
                </a:lnTo>
                <a:lnTo>
                  <a:pt x="4513319" y="1805053"/>
                </a:lnTo>
                <a:close/>
                <a:moveTo>
                  <a:pt x="2558920" y="1754673"/>
                </a:moveTo>
                <a:lnTo>
                  <a:pt x="2581485" y="1754673"/>
                </a:lnTo>
                <a:lnTo>
                  <a:pt x="2603683" y="1805053"/>
                </a:lnTo>
                <a:lnTo>
                  <a:pt x="2581485" y="1805053"/>
                </a:lnTo>
                <a:lnTo>
                  <a:pt x="2568440" y="1771899"/>
                </a:lnTo>
                <a:lnTo>
                  <a:pt x="2567734" y="1771899"/>
                </a:lnTo>
                <a:lnTo>
                  <a:pt x="2545169" y="1805053"/>
                </a:lnTo>
                <a:lnTo>
                  <a:pt x="2521546" y="1805053"/>
                </a:lnTo>
                <a:close/>
                <a:moveTo>
                  <a:pt x="8482785" y="1748682"/>
                </a:moveTo>
                <a:lnTo>
                  <a:pt x="8512020" y="1748682"/>
                </a:lnTo>
                <a:lnTo>
                  <a:pt x="8464118" y="1998859"/>
                </a:lnTo>
                <a:lnTo>
                  <a:pt x="8435235" y="1998859"/>
                </a:lnTo>
                <a:close/>
                <a:moveTo>
                  <a:pt x="5434460" y="1748682"/>
                </a:moveTo>
                <a:lnTo>
                  <a:pt x="5463712" y="1748682"/>
                </a:lnTo>
                <a:lnTo>
                  <a:pt x="5442566" y="1858594"/>
                </a:lnTo>
                <a:lnTo>
                  <a:pt x="5443271" y="1858594"/>
                </a:lnTo>
                <a:cubicBezTo>
                  <a:pt x="5450525" y="1848083"/>
                  <a:pt x="5459277" y="1839796"/>
                  <a:pt x="5469527" y="1833733"/>
                </a:cubicBezTo>
                <a:cubicBezTo>
                  <a:pt x="5479777" y="1827671"/>
                  <a:pt x="5491348" y="1824577"/>
                  <a:pt x="5504241" y="1824453"/>
                </a:cubicBezTo>
                <a:cubicBezTo>
                  <a:pt x="5514476" y="1824247"/>
                  <a:pt x="5523940" y="1827649"/>
                  <a:pt x="5532629" y="1834660"/>
                </a:cubicBezTo>
                <a:cubicBezTo>
                  <a:pt x="5541318" y="1841670"/>
                  <a:pt x="5545938" y="1853525"/>
                  <a:pt x="5546488" y="1870224"/>
                </a:cubicBezTo>
                <a:cubicBezTo>
                  <a:pt x="5546480" y="1874886"/>
                  <a:pt x="5546231" y="1879747"/>
                  <a:pt x="5545740" y="1884806"/>
                </a:cubicBezTo>
                <a:cubicBezTo>
                  <a:pt x="5545249" y="1889864"/>
                  <a:pt x="5544560" y="1894637"/>
                  <a:pt x="5543672" y="1899123"/>
                </a:cubicBezTo>
                <a:lnTo>
                  <a:pt x="5524669" y="1998859"/>
                </a:lnTo>
                <a:lnTo>
                  <a:pt x="5495430" y="1998859"/>
                </a:lnTo>
                <a:lnTo>
                  <a:pt x="5514462" y="1900533"/>
                </a:lnTo>
                <a:cubicBezTo>
                  <a:pt x="5515012" y="1897368"/>
                  <a:pt x="5515496" y="1893829"/>
                  <a:pt x="5515915" y="1889916"/>
                </a:cubicBezTo>
                <a:cubicBezTo>
                  <a:pt x="5516333" y="1886002"/>
                  <a:pt x="5516555" y="1881670"/>
                  <a:pt x="5516576" y="1876920"/>
                </a:cubicBezTo>
                <a:cubicBezTo>
                  <a:pt x="5516664" y="1868807"/>
                  <a:pt x="5514638" y="1862126"/>
                  <a:pt x="5510496" y="1856876"/>
                </a:cubicBezTo>
                <a:cubicBezTo>
                  <a:pt x="5506355" y="1851626"/>
                  <a:pt x="5499571" y="1848910"/>
                  <a:pt x="5490144" y="1848726"/>
                </a:cubicBezTo>
                <a:cubicBezTo>
                  <a:pt x="5478293" y="1849027"/>
                  <a:pt x="5466663" y="1855033"/>
                  <a:pt x="5455253" y="1866744"/>
                </a:cubicBezTo>
                <a:cubicBezTo>
                  <a:pt x="5443844" y="1878455"/>
                  <a:pt x="5436091" y="1894064"/>
                  <a:pt x="5431994" y="1913572"/>
                </a:cubicBezTo>
                <a:lnTo>
                  <a:pt x="5416134" y="1998859"/>
                </a:lnTo>
                <a:lnTo>
                  <a:pt x="5386883" y="1998859"/>
                </a:lnTo>
                <a:close/>
                <a:moveTo>
                  <a:pt x="4929623" y="1748682"/>
                </a:moveTo>
                <a:lnTo>
                  <a:pt x="4958866" y="1748682"/>
                </a:lnTo>
                <a:lnTo>
                  <a:pt x="4928918" y="1905491"/>
                </a:lnTo>
                <a:lnTo>
                  <a:pt x="4929623" y="1905491"/>
                </a:lnTo>
                <a:cubicBezTo>
                  <a:pt x="4932331" y="1902459"/>
                  <a:pt x="4935105" y="1899450"/>
                  <a:pt x="4937947" y="1896462"/>
                </a:cubicBezTo>
                <a:cubicBezTo>
                  <a:pt x="4940787" y="1893475"/>
                  <a:pt x="4943297" y="1890729"/>
                  <a:pt x="4945477" y="1888226"/>
                </a:cubicBezTo>
                <a:lnTo>
                  <a:pt x="5005726" y="1828330"/>
                </a:lnTo>
                <a:lnTo>
                  <a:pt x="5041663" y="1828330"/>
                </a:lnTo>
                <a:lnTo>
                  <a:pt x="4967322" y="1898444"/>
                </a:lnTo>
                <a:lnTo>
                  <a:pt x="5018409" y="1998859"/>
                </a:lnTo>
                <a:lnTo>
                  <a:pt x="4985995" y="1998859"/>
                </a:lnTo>
                <a:lnTo>
                  <a:pt x="4945125" y="1914651"/>
                </a:lnTo>
                <a:lnTo>
                  <a:pt x="4923633" y="1934030"/>
                </a:lnTo>
                <a:lnTo>
                  <a:pt x="4911303" y="1998859"/>
                </a:lnTo>
                <a:lnTo>
                  <a:pt x="4882410" y="1998859"/>
                </a:lnTo>
                <a:close/>
                <a:moveTo>
                  <a:pt x="3138954" y="1748682"/>
                </a:moveTo>
                <a:lnTo>
                  <a:pt x="3168205" y="1748682"/>
                </a:lnTo>
                <a:lnTo>
                  <a:pt x="3147059" y="1858594"/>
                </a:lnTo>
                <a:lnTo>
                  <a:pt x="3147764" y="1858594"/>
                </a:lnTo>
                <a:cubicBezTo>
                  <a:pt x="3155019" y="1848083"/>
                  <a:pt x="3163771" y="1839796"/>
                  <a:pt x="3174021" y="1833733"/>
                </a:cubicBezTo>
                <a:cubicBezTo>
                  <a:pt x="3184270" y="1827671"/>
                  <a:pt x="3195841" y="1824577"/>
                  <a:pt x="3208734" y="1824453"/>
                </a:cubicBezTo>
                <a:cubicBezTo>
                  <a:pt x="3218970" y="1824247"/>
                  <a:pt x="3228433" y="1827649"/>
                  <a:pt x="3237123" y="1834660"/>
                </a:cubicBezTo>
                <a:cubicBezTo>
                  <a:pt x="3245812" y="1841670"/>
                  <a:pt x="3250432" y="1853525"/>
                  <a:pt x="3250981" y="1870224"/>
                </a:cubicBezTo>
                <a:cubicBezTo>
                  <a:pt x="3250974" y="1874886"/>
                  <a:pt x="3250725" y="1879747"/>
                  <a:pt x="3250234" y="1884806"/>
                </a:cubicBezTo>
                <a:cubicBezTo>
                  <a:pt x="3249743" y="1889864"/>
                  <a:pt x="3249053" y="1894637"/>
                  <a:pt x="3248167" y="1899123"/>
                </a:cubicBezTo>
                <a:lnTo>
                  <a:pt x="3229163" y="1998859"/>
                </a:lnTo>
                <a:lnTo>
                  <a:pt x="3199923" y="1998859"/>
                </a:lnTo>
                <a:lnTo>
                  <a:pt x="3218954" y="1900533"/>
                </a:lnTo>
                <a:cubicBezTo>
                  <a:pt x="3219505" y="1897368"/>
                  <a:pt x="3219990" y="1893829"/>
                  <a:pt x="3220408" y="1889916"/>
                </a:cubicBezTo>
                <a:cubicBezTo>
                  <a:pt x="3220827" y="1886002"/>
                  <a:pt x="3221047" y="1881670"/>
                  <a:pt x="3221069" y="1876920"/>
                </a:cubicBezTo>
                <a:cubicBezTo>
                  <a:pt x="3221158" y="1868807"/>
                  <a:pt x="3219131" y="1862126"/>
                  <a:pt x="3214990" y="1856876"/>
                </a:cubicBezTo>
                <a:cubicBezTo>
                  <a:pt x="3210849" y="1851626"/>
                  <a:pt x="3204065" y="1848910"/>
                  <a:pt x="3194637" y="1848726"/>
                </a:cubicBezTo>
                <a:cubicBezTo>
                  <a:pt x="3182787" y="1849027"/>
                  <a:pt x="3171157" y="1855033"/>
                  <a:pt x="3159747" y="1866744"/>
                </a:cubicBezTo>
                <a:cubicBezTo>
                  <a:pt x="3148337" y="1878455"/>
                  <a:pt x="3140584" y="1894064"/>
                  <a:pt x="3136487" y="1913572"/>
                </a:cubicBezTo>
                <a:lnTo>
                  <a:pt x="3120628" y="1998859"/>
                </a:lnTo>
                <a:lnTo>
                  <a:pt x="3091376" y="1998859"/>
                </a:lnTo>
                <a:close/>
                <a:moveTo>
                  <a:pt x="2319800" y="1748682"/>
                </a:moveTo>
                <a:lnTo>
                  <a:pt x="2349053" y="1748682"/>
                </a:lnTo>
                <a:lnTo>
                  <a:pt x="2327907" y="1858594"/>
                </a:lnTo>
                <a:lnTo>
                  <a:pt x="2328612" y="1858594"/>
                </a:lnTo>
                <a:cubicBezTo>
                  <a:pt x="2335867" y="1848083"/>
                  <a:pt x="2344618" y="1839796"/>
                  <a:pt x="2354868" y="1833733"/>
                </a:cubicBezTo>
                <a:cubicBezTo>
                  <a:pt x="2365118" y="1827671"/>
                  <a:pt x="2376688" y="1824577"/>
                  <a:pt x="2389582" y="1824453"/>
                </a:cubicBezTo>
                <a:cubicBezTo>
                  <a:pt x="2399818" y="1824247"/>
                  <a:pt x="2409280" y="1827649"/>
                  <a:pt x="2417970" y="1834660"/>
                </a:cubicBezTo>
                <a:cubicBezTo>
                  <a:pt x="2426661" y="1841670"/>
                  <a:pt x="2431278" y="1853525"/>
                  <a:pt x="2431827" y="1870224"/>
                </a:cubicBezTo>
                <a:cubicBezTo>
                  <a:pt x="2431820" y="1874886"/>
                  <a:pt x="2431572" y="1879747"/>
                  <a:pt x="2431080" y="1884806"/>
                </a:cubicBezTo>
                <a:cubicBezTo>
                  <a:pt x="2430588" y="1889864"/>
                  <a:pt x="2429901" y="1894637"/>
                  <a:pt x="2429013" y="1899123"/>
                </a:cubicBezTo>
                <a:lnTo>
                  <a:pt x="2410010" y="1998859"/>
                </a:lnTo>
                <a:lnTo>
                  <a:pt x="2380770" y="1998859"/>
                </a:lnTo>
                <a:lnTo>
                  <a:pt x="2399802" y="1900533"/>
                </a:lnTo>
                <a:cubicBezTo>
                  <a:pt x="2400353" y="1897368"/>
                  <a:pt x="2400838" y="1893829"/>
                  <a:pt x="2401256" y="1889916"/>
                </a:cubicBezTo>
                <a:cubicBezTo>
                  <a:pt x="2401674" y="1886002"/>
                  <a:pt x="2401894" y="1881670"/>
                  <a:pt x="2401917" y="1876920"/>
                </a:cubicBezTo>
                <a:cubicBezTo>
                  <a:pt x="2402004" y="1868807"/>
                  <a:pt x="2399978" y="1862126"/>
                  <a:pt x="2395837" y="1856876"/>
                </a:cubicBezTo>
                <a:cubicBezTo>
                  <a:pt x="2391697" y="1851626"/>
                  <a:pt x="2384912" y="1848910"/>
                  <a:pt x="2375485" y="1848726"/>
                </a:cubicBezTo>
                <a:cubicBezTo>
                  <a:pt x="2363634" y="1849027"/>
                  <a:pt x="2352005" y="1855033"/>
                  <a:pt x="2340594" y="1866744"/>
                </a:cubicBezTo>
                <a:cubicBezTo>
                  <a:pt x="2329185" y="1878455"/>
                  <a:pt x="2321431" y="1894064"/>
                  <a:pt x="2317334" y="1913572"/>
                </a:cubicBezTo>
                <a:lnTo>
                  <a:pt x="2301476" y="1998859"/>
                </a:lnTo>
                <a:lnTo>
                  <a:pt x="2272224" y="1998859"/>
                </a:lnTo>
                <a:close/>
                <a:moveTo>
                  <a:pt x="1091078" y="1748682"/>
                </a:moveTo>
                <a:lnTo>
                  <a:pt x="1120329" y="1748682"/>
                </a:lnTo>
                <a:lnTo>
                  <a:pt x="1099183" y="1858594"/>
                </a:lnTo>
                <a:lnTo>
                  <a:pt x="1099888" y="1858594"/>
                </a:lnTo>
                <a:cubicBezTo>
                  <a:pt x="1107142" y="1848083"/>
                  <a:pt x="1115895" y="1839796"/>
                  <a:pt x="1126144" y="1833733"/>
                </a:cubicBezTo>
                <a:cubicBezTo>
                  <a:pt x="1136395" y="1827671"/>
                  <a:pt x="1147965" y="1824577"/>
                  <a:pt x="1160858" y="1824453"/>
                </a:cubicBezTo>
                <a:cubicBezTo>
                  <a:pt x="1171094" y="1824247"/>
                  <a:pt x="1180557" y="1827649"/>
                  <a:pt x="1189246" y="1834660"/>
                </a:cubicBezTo>
                <a:cubicBezTo>
                  <a:pt x="1197936" y="1841670"/>
                  <a:pt x="1202555" y="1853525"/>
                  <a:pt x="1203105" y="1870224"/>
                </a:cubicBezTo>
                <a:cubicBezTo>
                  <a:pt x="1203097" y="1874886"/>
                  <a:pt x="1202848" y="1879747"/>
                  <a:pt x="1202357" y="1884806"/>
                </a:cubicBezTo>
                <a:cubicBezTo>
                  <a:pt x="1201866" y="1889864"/>
                  <a:pt x="1201177" y="1894637"/>
                  <a:pt x="1200290" y="1899123"/>
                </a:cubicBezTo>
                <a:lnTo>
                  <a:pt x="1181287" y="1998859"/>
                </a:lnTo>
                <a:lnTo>
                  <a:pt x="1152047" y="1998859"/>
                </a:lnTo>
                <a:lnTo>
                  <a:pt x="1171078" y="1900533"/>
                </a:lnTo>
                <a:cubicBezTo>
                  <a:pt x="1171629" y="1897368"/>
                  <a:pt x="1172113" y="1893829"/>
                  <a:pt x="1172532" y="1889916"/>
                </a:cubicBezTo>
                <a:cubicBezTo>
                  <a:pt x="1172951" y="1886002"/>
                  <a:pt x="1173171" y="1881670"/>
                  <a:pt x="1173193" y="1876920"/>
                </a:cubicBezTo>
                <a:cubicBezTo>
                  <a:pt x="1173281" y="1868807"/>
                  <a:pt x="1171255" y="1862126"/>
                  <a:pt x="1167113" y="1856876"/>
                </a:cubicBezTo>
                <a:cubicBezTo>
                  <a:pt x="1162972" y="1851626"/>
                  <a:pt x="1156188" y="1848910"/>
                  <a:pt x="1146761" y="1848726"/>
                </a:cubicBezTo>
                <a:cubicBezTo>
                  <a:pt x="1134911" y="1849027"/>
                  <a:pt x="1123281" y="1855033"/>
                  <a:pt x="1111871" y="1866744"/>
                </a:cubicBezTo>
                <a:cubicBezTo>
                  <a:pt x="1100461" y="1878455"/>
                  <a:pt x="1092708" y="1894064"/>
                  <a:pt x="1088611" y="1913572"/>
                </a:cubicBezTo>
                <a:lnTo>
                  <a:pt x="1072752" y="1998859"/>
                </a:lnTo>
                <a:lnTo>
                  <a:pt x="1043500" y="1998859"/>
                </a:lnTo>
                <a:close/>
                <a:moveTo>
                  <a:pt x="157481" y="1748682"/>
                </a:moveTo>
                <a:lnTo>
                  <a:pt x="186732" y="1748682"/>
                </a:lnTo>
                <a:lnTo>
                  <a:pt x="149375" y="1944938"/>
                </a:lnTo>
                <a:cubicBezTo>
                  <a:pt x="147590" y="1953859"/>
                  <a:pt x="146049" y="1962978"/>
                  <a:pt x="144749" y="1972295"/>
                </a:cubicBezTo>
                <a:cubicBezTo>
                  <a:pt x="143449" y="1981612"/>
                  <a:pt x="142524" y="1990467"/>
                  <a:pt x="141974" y="1998859"/>
                </a:cubicBezTo>
                <a:lnTo>
                  <a:pt x="115190" y="1998859"/>
                </a:lnTo>
                <a:lnTo>
                  <a:pt x="119771" y="1965066"/>
                </a:lnTo>
                <a:lnTo>
                  <a:pt x="119066" y="1965066"/>
                </a:lnTo>
                <a:cubicBezTo>
                  <a:pt x="111247" y="1977268"/>
                  <a:pt x="102128" y="1986584"/>
                  <a:pt x="91709" y="1993014"/>
                </a:cubicBezTo>
                <a:cubicBezTo>
                  <a:pt x="81291" y="1999445"/>
                  <a:pt x="69969" y="2002685"/>
                  <a:pt x="57744" y="2002736"/>
                </a:cubicBezTo>
                <a:cubicBezTo>
                  <a:pt x="41131" y="2002334"/>
                  <a:pt x="28483" y="1996364"/>
                  <a:pt x="19799" y="1984826"/>
                </a:cubicBezTo>
                <a:cubicBezTo>
                  <a:pt x="11116" y="1973288"/>
                  <a:pt x="6745" y="1958593"/>
                  <a:pt x="6687" y="1940740"/>
                </a:cubicBezTo>
                <a:cubicBezTo>
                  <a:pt x="6871" y="1920215"/>
                  <a:pt x="11510" y="1901182"/>
                  <a:pt x="20603" y="1883642"/>
                </a:cubicBezTo>
                <a:cubicBezTo>
                  <a:pt x="29696" y="1866101"/>
                  <a:pt x="42136" y="1851929"/>
                  <a:pt x="57925" y="1841126"/>
                </a:cubicBezTo>
                <a:cubicBezTo>
                  <a:pt x="73714" y="1830323"/>
                  <a:pt x="91745" y="1824766"/>
                  <a:pt x="112018" y="1824453"/>
                </a:cubicBezTo>
                <a:cubicBezTo>
                  <a:pt x="117598" y="1824482"/>
                  <a:pt x="123090" y="1825039"/>
                  <a:pt x="128494" y="1826124"/>
                </a:cubicBezTo>
                <a:cubicBezTo>
                  <a:pt x="133897" y="1827208"/>
                  <a:pt x="138508" y="1828645"/>
                  <a:pt x="142326" y="1830433"/>
                </a:cubicBezTo>
                <a:close/>
                <a:moveTo>
                  <a:pt x="4062793" y="1744452"/>
                </a:moveTo>
                <a:cubicBezTo>
                  <a:pt x="4070821" y="1744620"/>
                  <a:pt x="4077199" y="1746921"/>
                  <a:pt x="4081926" y="1751354"/>
                </a:cubicBezTo>
                <a:cubicBezTo>
                  <a:pt x="4086653" y="1755787"/>
                  <a:pt x="4089072" y="1761344"/>
                  <a:pt x="4089182" y="1768025"/>
                </a:cubicBezTo>
                <a:cubicBezTo>
                  <a:pt x="4088987" y="1775153"/>
                  <a:pt x="4087072" y="1781000"/>
                  <a:pt x="4083436" y="1785567"/>
                </a:cubicBezTo>
                <a:cubicBezTo>
                  <a:pt x="4079800" y="1790135"/>
                  <a:pt x="4075618" y="1794389"/>
                  <a:pt x="4070885" y="1798329"/>
                </a:cubicBezTo>
                <a:cubicBezTo>
                  <a:pt x="4066153" y="1802269"/>
                  <a:pt x="4062046" y="1806863"/>
                  <a:pt x="4058561" y="1812109"/>
                </a:cubicBezTo>
                <a:lnTo>
                  <a:pt x="4042342" y="1807172"/>
                </a:lnTo>
                <a:cubicBezTo>
                  <a:pt x="4044521" y="1802237"/>
                  <a:pt x="4047450" y="1798079"/>
                  <a:pt x="4051131" y="1794698"/>
                </a:cubicBezTo>
                <a:cubicBezTo>
                  <a:pt x="4054811" y="1791317"/>
                  <a:pt x="4058158" y="1787995"/>
                  <a:pt x="4061173" y="1784731"/>
                </a:cubicBezTo>
                <a:cubicBezTo>
                  <a:pt x="4064187" y="1781468"/>
                  <a:pt x="4065785" y="1777545"/>
                  <a:pt x="4065966" y="1772963"/>
                </a:cubicBezTo>
                <a:cubicBezTo>
                  <a:pt x="4065914" y="1769730"/>
                  <a:pt x="4064959" y="1767114"/>
                  <a:pt x="4063101" y="1765116"/>
                </a:cubicBezTo>
                <a:cubicBezTo>
                  <a:pt x="4061242" y="1763117"/>
                  <a:pt x="4058789" y="1762088"/>
                  <a:pt x="4055741" y="1762030"/>
                </a:cubicBezTo>
                <a:cubicBezTo>
                  <a:pt x="4051685" y="1762176"/>
                  <a:pt x="4048072" y="1763558"/>
                  <a:pt x="4044898" y="1766174"/>
                </a:cubicBezTo>
                <a:cubicBezTo>
                  <a:pt x="4041724" y="1768789"/>
                  <a:pt x="4038992" y="1771758"/>
                  <a:pt x="4036700" y="1775079"/>
                </a:cubicBezTo>
                <a:lnTo>
                  <a:pt x="4025416" y="1767673"/>
                </a:lnTo>
                <a:cubicBezTo>
                  <a:pt x="4029243" y="1761160"/>
                  <a:pt x="4034195" y="1755706"/>
                  <a:pt x="4040270" y="1751310"/>
                </a:cubicBezTo>
                <a:cubicBezTo>
                  <a:pt x="4046345" y="1746914"/>
                  <a:pt x="4053852" y="1744628"/>
                  <a:pt x="4062793" y="1744452"/>
                </a:cubicBezTo>
                <a:close/>
                <a:moveTo>
                  <a:pt x="8239224" y="1726831"/>
                </a:moveTo>
                <a:lnTo>
                  <a:pt x="8268475" y="1726831"/>
                </a:lnTo>
                <a:lnTo>
                  <a:pt x="8225832" y="1772602"/>
                </a:lnTo>
                <a:lnTo>
                  <a:pt x="8207858" y="1772602"/>
                </a:lnTo>
                <a:close/>
                <a:moveTo>
                  <a:pt x="4622563" y="1726831"/>
                </a:moveTo>
                <a:lnTo>
                  <a:pt x="4651462" y="1726831"/>
                </a:lnTo>
                <a:lnTo>
                  <a:pt x="4608818" y="1772602"/>
                </a:lnTo>
                <a:lnTo>
                  <a:pt x="4590871" y="1772602"/>
                </a:lnTo>
                <a:close/>
                <a:moveTo>
                  <a:pt x="2630787" y="1726831"/>
                </a:moveTo>
                <a:lnTo>
                  <a:pt x="2659686" y="1726831"/>
                </a:lnTo>
                <a:lnTo>
                  <a:pt x="2617056" y="1772602"/>
                </a:lnTo>
                <a:lnTo>
                  <a:pt x="2599108" y="1772602"/>
                </a:lnTo>
                <a:close/>
                <a:moveTo>
                  <a:pt x="9867783" y="1598472"/>
                </a:moveTo>
                <a:cubicBezTo>
                  <a:pt x="9872659" y="1598604"/>
                  <a:pt x="9876722" y="1600364"/>
                  <a:pt x="9879970" y="1603752"/>
                </a:cubicBezTo>
                <a:cubicBezTo>
                  <a:pt x="9883219" y="1607140"/>
                  <a:pt x="9884905" y="1611364"/>
                  <a:pt x="9885029" y="1616424"/>
                </a:cubicBezTo>
                <a:cubicBezTo>
                  <a:pt x="9884934" y="1621499"/>
                  <a:pt x="9883277" y="1625781"/>
                  <a:pt x="9880057" y="1629272"/>
                </a:cubicBezTo>
                <a:cubicBezTo>
                  <a:pt x="9876839" y="1632763"/>
                  <a:pt x="9872630" y="1634581"/>
                  <a:pt x="9867430" y="1634728"/>
                </a:cubicBezTo>
                <a:cubicBezTo>
                  <a:pt x="9862217" y="1634581"/>
                  <a:pt x="9857948" y="1632763"/>
                  <a:pt x="9854626" y="1629272"/>
                </a:cubicBezTo>
                <a:cubicBezTo>
                  <a:pt x="9851305" y="1625781"/>
                  <a:pt x="9849588" y="1621499"/>
                  <a:pt x="9849479" y="1616424"/>
                </a:cubicBezTo>
                <a:cubicBezTo>
                  <a:pt x="9849603" y="1611364"/>
                  <a:pt x="9851378" y="1607140"/>
                  <a:pt x="9854803" y="1603752"/>
                </a:cubicBezTo>
                <a:cubicBezTo>
                  <a:pt x="9858227" y="1600364"/>
                  <a:pt x="9862554" y="1598604"/>
                  <a:pt x="9867783" y="1598472"/>
                </a:cubicBezTo>
                <a:close/>
                <a:moveTo>
                  <a:pt x="9232779" y="1598472"/>
                </a:moveTo>
                <a:cubicBezTo>
                  <a:pt x="9237655" y="1598604"/>
                  <a:pt x="9241718" y="1600364"/>
                  <a:pt x="9244967" y="1603752"/>
                </a:cubicBezTo>
                <a:cubicBezTo>
                  <a:pt x="9248215" y="1607140"/>
                  <a:pt x="9249902" y="1611364"/>
                  <a:pt x="9250027" y="1616424"/>
                </a:cubicBezTo>
                <a:cubicBezTo>
                  <a:pt x="9249931" y="1621499"/>
                  <a:pt x="9248274" y="1625781"/>
                  <a:pt x="9245055" y="1629272"/>
                </a:cubicBezTo>
                <a:cubicBezTo>
                  <a:pt x="9241835" y="1632763"/>
                  <a:pt x="9237626" y="1634581"/>
                  <a:pt x="9232427" y="1634728"/>
                </a:cubicBezTo>
                <a:cubicBezTo>
                  <a:pt x="9227213" y="1634581"/>
                  <a:pt x="9222945" y="1632763"/>
                  <a:pt x="9219623" y="1629272"/>
                </a:cubicBezTo>
                <a:cubicBezTo>
                  <a:pt x="9216301" y="1625781"/>
                  <a:pt x="9214586" y="1621499"/>
                  <a:pt x="9214475" y="1616424"/>
                </a:cubicBezTo>
                <a:cubicBezTo>
                  <a:pt x="9214600" y="1611364"/>
                  <a:pt x="9216375" y="1607140"/>
                  <a:pt x="9219799" y="1603752"/>
                </a:cubicBezTo>
                <a:cubicBezTo>
                  <a:pt x="9223224" y="1600364"/>
                  <a:pt x="9227551" y="1598604"/>
                  <a:pt x="9232779" y="1598472"/>
                </a:cubicBezTo>
                <a:close/>
                <a:moveTo>
                  <a:pt x="2400201" y="1598472"/>
                </a:moveTo>
                <a:cubicBezTo>
                  <a:pt x="2405077" y="1598604"/>
                  <a:pt x="2409139" y="1600364"/>
                  <a:pt x="2412388" y="1603752"/>
                </a:cubicBezTo>
                <a:cubicBezTo>
                  <a:pt x="2415636" y="1607140"/>
                  <a:pt x="2417324" y="1611364"/>
                  <a:pt x="2417448" y="1616424"/>
                </a:cubicBezTo>
                <a:cubicBezTo>
                  <a:pt x="2417353" y="1621499"/>
                  <a:pt x="2415694" y="1625781"/>
                  <a:pt x="2412475" y="1629272"/>
                </a:cubicBezTo>
                <a:cubicBezTo>
                  <a:pt x="2409257" y="1632763"/>
                  <a:pt x="2405049" y="1634581"/>
                  <a:pt x="2399849" y="1634728"/>
                </a:cubicBezTo>
                <a:cubicBezTo>
                  <a:pt x="2394637" y="1634581"/>
                  <a:pt x="2390368" y="1632763"/>
                  <a:pt x="2387045" y="1629272"/>
                </a:cubicBezTo>
                <a:cubicBezTo>
                  <a:pt x="2383722" y="1625781"/>
                  <a:pt x="2382007" y="1621499"/>
                  <a:pt x="2381897" y="1616424"/>
                </a:cubicBezTo>
                <a:cubicBezTo>
                  <a:pt x="2382021" y="1611364"/>
                  <a:pt x="2383796" y="1607140"/>
                  <a:pt x="2387221" y="1603752"/>
                </a:cubicBezTo>
                <a:cubicBezTo>
                  <a:pt x="2390645" y="1600364"/>
                  <a:pt x="2394971" y="1598604"/>
                  <a:pt x="2400201" y="1598472"/>
                </a:cubicBezTo>
                <a:close/>
                <a:moveTo>
                  <a:pt x="7092521" y="1529749"/>
                </a:moveTo>
                <a:cubicBezTo>
                  <a:pt x="7098579" y="1529859"/>
                  <a:pt x="7103361" y="1531840"/>
                  <a:pt x="7106867" y="1535691"/>
                </a:cubicBezTo>
                <a:cubicBezTo>
                  <a:pt x="7110373" y="1539541"/>
                  <a:pt x="7112162" y="1544603"/>
                  <a:pt x="7112236" y="1550874"/>
                </a:cubicBezTo>
                <a:cubicBezTo>
                  <a:pt x="7112133" y="1557387"/>
                  <a:pt x="7110050" y="1562844"/>
                  <a:pt x="7105987" y="1567245"/>
                </a:cubicBezTo>
                <a:cubicBezTo>
                  <a:pt x="7101923" y="1571646"/>
                  <a:pt x="7096496" y="1573935"/>
                  <a:pt x="7089704" y="1574111"/>
                </a:cubicBezTo>
                <a:cubicBezTo>
                  <a:pt x="7083814" y="1573972"/>
                  <a:pt x="7079135" y="1571962"/>
                  <a:pt x="7075666" y="1568081"/>
                </a:cubicBezTo>
                <a:cubicBezTo>
                  <a:pt x="7072197" y="1564201"/>
                  <a:pt x="7070422" y="1559287"/>
                  <a:pt x="7070341" y="1553338"/>
                </a:cubicBezTo>
                <a:cubicBezTo>
                  <a:pt x="7070451" y="1546656"/>
                  <a:pt x="7072520" y="1541096"/>
                  <a:pt x="7076546" y="1536659"/>
                </a:cubicBezTo>
                <a:cubicBezTo>
                  <a:pt x="7080573" y="1532221"/>
                  <a:pt x="7085897" y="1529918"/>
                  <a:pt x="7092521" y="1529749"/>
                </a:cubicBezTo>
                <a:close/>
                <a:moveTo>
                  <a:pt x="5878920" y="1525873"/>
                </a:moveTo>
                <a:cubicBezTo>
                  <a:pt x="5874578" y="1536049"/>
                  <a:pt x="5869565" y="1546655"/>
                  <a:pt x="5863879" y="1557692"/>
                </a:cubicBezTo>
                <a:cubicBezTo>
                  <a:pt x="5858194" y="1568730"/>
                  <a:pt x="5852529" y="1579023"/>
                  <a:pt x="5846882" y="1588573"/>
                </a:cubicBezTo>
                <a:cubicBezTo>
                  <a:pt x="5841236" y="1598123"/>
                  <a:pt x="5836301" y="1605755"/>
                  <a:pt x="5832077" y="1611469"/>
                </a:cubicBezTo>
                <a:lnTo>
                  <a:pt x="5809536" y="1613582"/>
                </a:lnTo>
                <a:cubicBezTo>
                  <a:pt x="5813256" y="1606477"/>
                  <a:pt x="5817282" y="1598027"/>
                  <a:pt x="5821615" y="1588234"/>
                </a:cubicBezTo>
                <a:cubicBezTo>
                  <a:pt x="5825948" y="1578440"/>
                  <a:pt x="5830105" y="1568373"/>
                  <a:pt x="5834085" y="1558032"/>
                </a:cubicBezTo>
                <a:cubicBezTo>
                  <a:pt x="5838066" y="1547690"/>
                  <a:pt x="5841389" y="1538145"/>
                  <a:pt x="5844052" y="1529395"/>
                </a:cubicBezTo>
                <a:close/>
                <a:moveTo>
                  <a:pt x="2640437" y="1525873"/>
                </a:moveTo>
                <a:cubicBezTo>
                  <a:pt x="2636096" y="1536049"/>
                  <a:pt x="2631083" y="1546655"/>
                  <a:pt x="2625397" y="1557692"/>
                </a:cubicBezTo>
                <a:cubicBezTo>
                  <a:pt x="2619712" y="1568730"/>
                  <a:pt x="2614046" y="1579023"/>
                  <a:pt x="2608400" y="1588573"/>
                </a:cubicBezTo>
                <a:cubicBezTo>
                  <a:pt x="2602754" y="1598123"/>
                  <a:pt x="2597819" y="1605755"/>
                  <a:pt x="2593595" y="1611469"/>
                </a:cubicBezTo>
                <a:lnTo>
                  <a:pt x="2571054" y="1613582"/>
                </a:lnTo>
                <a:cubicBezTo>
                  <a:pt x="2574773" y="1606477"/>
                  <a:pt x="2578800" y="1598027"/>
                  <a:pt x="2583133" y="1588234"/>
                </a:cubicBezTo>
                <a:cubicBezTo>
                  <a:pt x="2587466" y="1578440"/>
                  <a:pt x="2591623" y="1568373"/>
                  <a:pt x="2595604" y="1558032"/>
                </a:cubicBezTo>
                <a:cubicBezTo>
                  <a:pt x="2599584" y="1547690"/>
                  <a:pt x="2602906" y="1538145"/>
                  <a:pt x="2605570" y="1529395"/>
                </a:cubicBezTo>
                <a:close/>
                <a:moveTo>
                  <a:pt x="10291757" y="1419396"/>
                </a:moveTo>
                <a:cubicBezTo>
                  <a:pt x="10277446" y="1419684"/>
                  <a:pt x="10264912" y="1424045"/>
                  <a:pt x="10254152" y="1432480"/>
                </a:cubicBezTo>
                <a:cubicBezTo>
                  <a:pt x="10243392" y="1440915"/>
                  <a:pt x="10234981" y="1451700"/>
                  <a:pt x="10228921" y="1464835"/>
                </a:cubicBezTo>
                <a:cubicBezTo>
                  <a:pt x="10222860" y="1477971"/>
                  <a:pt x="10219723" y="1491733"/>
                  <a:pt x="10219510" y="1506122"/>
                </a:cubicBezTo>
                <a:cubicBezTo>
                  <a:pt x="10219245" y="1516001"/>
                  <a:pt x="10221448" y="1525153"/>
                  <a:pt x="10226118" y="1533577"/>
                </a:cubicBezTo>
                <a:cubicBezTo>
                  <a:pt x="10230787" y="1542002"/>
                  <a:pt x="10239510" y="1546482"/>
                  <a:pt x="10252285" y="1547018"/>
                </a:cubicBezTo>
                <a:cubicBezTo>
                  <a:pt x="10260746" y="1546833"/>
                  <a:pt x="10268886" y="1543678"/>
                  <a:pt x="10276706" y="1537552"/>
                </a:cubicBezTo>
                <a:cubicBezTo>
                  <a:pt x="10284528" y="1531425"/>
                  <a:pt x="10291310" y="1523439"/>
                  <a:pt x="10297056" y="1513591"/>
                </a:cubicBezTo>
                <a:cubicBezTo>
                  <a:pt x="10302801" y="1503744"/>
                  <a:pt x="10306792" y="1493146"/>
                  <a:pt x="10309025" y="1481797"/>
                </a:cubicBezTo>
                <a:lnTo>
                  <a:pt x="10319950" y="1425036"/>
                </a:lnTo>
                <a:cubicBezTo>
                  <a:pt x="10317234" y="1423722"/>
                  <a:pt x="10313416" y="1422473"/>
                  <a:pt x="10308496" y="1421291"/>
                </a:cubicBezTo>
                <a:cubicBezTo>
                  <a:pt x="10303578" y="1420109"/>
                  <a:pt x="10297997" y="1419477"/>
                  <a:pt x="10291757" y="1419396"/>
                </a:cubicBezTo>
                <a:close/>
                <a:moveTo>
                  <a:pt x="9729782" y="1419396"/>
                </a:moveTo>
                <a:cubicBezTo>
                  <a:pt x="9716015" y="1419651"/>
                  <a:pt x="9703684" y="1423960"/>
                  <a:pt x="9692790" y="1432323"/>
                </a:cubicBezTo>
                <a:cubicBezTo>
                  <a:pt x="9681895" y="1440686"/>
                  <a:pt x="9673272" y="1451576"/>
                  <a:pt x="9666919" y="1464992"/>
                </a:cubicBezTo>
                <a:cubicBezTo>
                  <a:pt x="9660567" y="1478408"/>
                  <a:pt x="9657322" y="1492823"/>
                  <a:pt x="9657182" y="1508237"/>
                </a:cubicBezTo>
                <a:cubicBezTo>
                  <a:pt x="9656955" y="1518931"/>
                  <a:pt x="9659172" y="1528479"/>
                  <a:pt x="9663835" y="1536882"/>
                </a:cubicBezTo>
                <a:cubicBezTo>
                  <a:pt x="9668496" y="1545284"/>
                  <a:pt x="9676970" y="1549720"/>
                  <a:pt x="9689253" y="1550190"/>
                </a:cubicBezTo>
                <a:cubicBezTo>
                  <a:pt x="9701037" y="1549918"/>
                  <a:pt x="9712447" y="1544028"/>
                  <a:pt x="9723482" y="1532519"/>
                </a:cubicBezTo>
                <a:cubicBezTo>
                  <a:pt x="9734517" y="1521010"/>
                  <a:pt x="9742139" y="1505512"/>
                  <a:pt x="9746346" y="1486027"/>
                </a:cubicBezTo>
                <a:lnTo>
                  <a:pt x="9757975" y="1426447"/>
                </a:lnTo>
                <a:cubicBezTo>
                  <a:pt x="9754951" y="1424457"/>
                  <a:pt x="9751044" y="1422797"/>
                  <a:pt x="9746257" y="1421467"/>
                </a:cubicBezTo>
                <a:cubicBezTo>
                  <a:pt x="9741471" y="1420138"/>
                  <a:pt x="9735979" y="1419448"/>
                  <a:pt x="9729782" y="1419396"/>
                </a:cubicBezTo>
                <a:close/>
                <a:moveTo>
                  <a:pt x="8120056" y="1419396"/>
                </a:moveTo>
                <a:cubicBezTo>
                  <a:pt x="8105746" y="1419684"/>
                  <a:pt x="8093212" y="1424045"/>
                  <a:pt x="8082452" y="1432480"/>
                </a:cubicBezTo>
                <a:cubicBezTo>
                  <a:pt x="8071692" y="1440915"/>
                  <a:pt x="8063282" y="1451700"/>
                  <a:pt x="8057220" y="1464835"/>
                </a:cubicBezTo>
                <a:cubicBezTo>
                  <a:pt x="8051160" y="1477971"/>
                  <a:pt x="8048023" y="1491733"/>
                  <a:pt x="8047810" y="1506122"/>
                </a:cubicBezTo>
                <a:cubicBezTo>
                  <a:pt x="8047546" y="1516001"/>
                  <a:pt x="8049748" y="1525153"/>
                  <a:pt x="8054418" y="1533577"/>
                </a:cubicBezTo>
                <a:cubicBezTo>
                  <a:pt x="8059087" y="1542002"/>
                  <a:pt x="8067810" y="1546482"/>
                  <a:pt x="8080586" y="1547018"/>
                </a:cubicBezTo>
                <a:cubicBezTo>
                  <a:pt x="8089046" y="1546833"/>
                  <a:pt x="8097186" y="1543678"/>
                  <a:pt x="8105007" y="1537552"/>
                </a:cubicBezTo>
                <a:cubicBezTo>
                  <a:pt x="8112828" y="1531425"/>
                  <a:pt x="8119611" y="1523439"/>
                  <a:pt x="8125356" y="1513591"/>
                </a:cubicBezTo>
                <a:cubicBezTo>
                  <a:pt x="8131102" y="1503744"/>
                  <a:pt x="8135092" y="1493146"/>
                  <a:pt x="8137326" y="1481797"/>
                </a:cubicBezTo>
                <a:lnTo>
                  <a:pt x="8148251" y="1425036"/>
                </a:lnTo>
                <a:cubicBezTo>
                  <a:pt x="8145534" y="1423722"/>
                  <a:pt x="8141716" y="1422473"/>
                  <a:pt x="8136797" y="1421291"/>
                </a:cubicBezTo>
                <a:cubicBezTo>
                  <a:pt x="8131878" y="1420109"/>
                  <a:pt x="8126298" y="1419477"/>
                  <a:pt x="8120056" y="1419396"/>
                </a:cubicBezTo>
                <a:close/>
                <a:moveTo>
                  <a:pt x="5767382" y="1419396"/>
                </a:moveTo>
                <a:cubicBezTo>
                  <a:pt x="5753072" y="1419684"/>
                  <a:pt x="5740537" y="1424045"/>
                  <a:pt x="5729777" y="1432480"/>
                </a:cubicBezTo>
                <a:cubicBezTo>
                  <a:pt x="5719017" y="1440915"/>
                  <a:pt x="5710607" y="1451700"/>
                  <a:pt x="5704546" y="1464835"/>
                </a:cubicBezTo>
                <a:cubicBezTo>
                  <a:pt x="5698485" y="1477971"/>
                  <a:pt x="5695348" y="1491733"/>
                  <a:pt x="5695135" y="1506122"/>
                </a:cubicBezTo>
                <a:cubicBezTo>
                  <a:pt x="5694871" y="1516001"/>
                  <a:pt x="5697073" y="1525153"/>
                  <a:pt x="5701743" y="1533577"/>
                </a:cubicBezTo>
                <a:cubicBezTo>
                  <a:pt x="5706412" y="1542002"/>
                  <a:pt x="5715135" y="1546482"/>
                  <a:pt x="5727911" y="1547018"/>
                </a:cubicBezTo>
                <a:cubicBezTo>
                  <a:pt x="5736371" y="1546833"/>
                  <a:pt x="5744511" y="1543678"/>
                  <a:pt x="5752332" y="1537552"/>
                </a:cubicBezTo>
                <a:cubicBezTo>
                  <a:pt x="5760153" y="1531425"/>
                  <a:pt x="5766936" y="1523439"/>
                  <a:pt x="5772682" y="1513591"/>
                </a:cubicBezTo>
                <a:cubicBezTo>
                  <a:pt x="5778427" y="1503744"/>
                  <a:pt x="5782417" y="1493146"/>
                  <a:pt x="5784651" y="1481797"/>
                </a:cubicBezTo>
                <a:lnTo>
                  <a:pt x="5795576" y="1425036"/>
                </a:lnTo>
                <a:cubicBezTo>
                  <a:pt x="5792859" y="1423722"/>
                  <a:pt x="5789041" y="1422473"/>
                  <a:pt x="5784122" y="1421291"/>
                </a:cubicBezTo>
                <a:cubicBezTo>
                  <a:pt x="5779203" y="1420109"/>
                  <a:pt x="5773623" y="1419477"/>
                  <a:pt x="5767382" y="1419396"/>
                </a:cubicBezTo>
                <a:close/>
                <a:moveTo>
                  <a:pt x="4710107" y="1419396"/>
                </a:moveTo>
                <a:cubicBezTo>
                  <a:pt x="4696341" y="1419651"/>
                  <a:pt x="4684010" y="1423960"/>
                  <a:pt x="4673115" y="1432323"/>
                </a:cubicBezTo>
                <a:cubicBezTo>
                  <a:pt x="4662221" y="1440686"/>
                  <a:pt x="4653597" y="1451576"/>
                  <a:pt x="4647245" y="1464992"/>
                </a:cubicBezTo>
                <a:cubicBezTo>
                  <a:pt x="4640892" y="1478408"/>
                  <a:pt x="4637647" y="1492823"/>
                  <a:pt x="4637508" y="1508237"/>
                </a:cubicBezTo>
                <a:cubicBezTo>
                  <a:pt x="4637280" y="1518931"/>
                  <a:pt x="4639497" y="1528479"/>
                  <a:pt x="4644159" y="1536882"/>
                </a:cubicBezTo>
                <a:cubicBezTo>
                  <a:pt x="4648822" y="1545284"/>
                  <a:pt x="4657295" y="1549720"/>
                  <a:pt x="4669578" y="1550190"/>
                </a:cubicBezTo>
                <a:cubicBezTo>
                  <a:pt x="4681362" y="1549918"/>
                  <a:pt x="4692772" y="1544028"/>
                  <a:pt x="4703807" y="1532519"/>
                </a:cubicBezTo>
                <a:cubicBezTo>
                  <a:pt x="4714843" y="1521010"/>
                  <a:pt x="4722464" y="1505512"/>
                  <a:pt x="4726671" y="1486027"/>
                </a:cubicBezTo>
                <a:lnTo>
                  <a:pt x="4738301" y="1426447"/>
                </a:lnTo>
                <a:cubicBezTo>
                  <a:pt x="4735276" y="1424457"/>
                  <a:pt x="4731370" y="1422797"/>
                  <a:pt x="4726583" y="1421467"/>
                </a:cubicBezTo>
                <a:cubicBezTo>
                  <a:pt x="4721799" y="1420138"/>
                  <a:pt x="4716304" y="1419448"/>
                  <a:pt x="4710107" y="1419396"/>
                </a:cubicBezTo>
                <a:close/>
                <a:moveTo>
                  <a:pt x="4071932" y="1419396"/>
                </a:moveTo>
                <a:cubicBezTo>
                  <a:pt x="4057622" y="1419684"/>
                  <a:pt x="4045087" y="1424045"/>
                  <a:pt x="4034327" y="1432480"/>
                </a:cubicBezTo>
                <a:cubicBezTo>
                  <a:pt x="4023567" y="1440915"/>
                  <a:pt x="4015157" y="1451700"/>
                  <a:pt x="4009096" y="1464835"/>
                </a:cubicBezTo>
                <a:cubicBezTo>
                  <a:pt x="4003035" y="1477971"/>
                  <a:pt x="3999898" y="1491733"/>
                  <a:pt x="3999685" y="1506122"/>
                </a:cubicBezTo>
                <a:cubicBezTo>
                  <a:pt x="3999420" y="1516001"/>
                  <a:pt x="4001623" y="1525153"/>
                  <a:pt x="4006293" y="1533577"/>
                </a:cubicBezTo>
                <a:cubicBezTo>
                  <a:pt x="4010962" y="1542002"/>
                  <a:pt x="4019685" y="1546482"/>
                  <a:pt x="4032460" y="1547018"/>
                </a:cubicBezTo>
                <a:cubicBezTo>
                  <a:pt x="4040921" y="1546833"/>
                  <a:pt x="4049062" y="1543678"/>
                  <a:pt x="4056882" y="1537552"/>
                </a:cubicBezTo>
                <a:cubicBezTo>
                  <a:pt x="4064703" y="1531425"/>
                  <a:pt x="4071486" y="1523439"/>
                  <a:pt x="4077232" y="1513591"/>
                </a:cubicBezTo>
                <a:cubicBezTo>
                  <a:pt x="4082977" y="1503744"/>
                  <a:pt x="4086966" y="1493146"/>
                  <a:pt x="4089201" y="1481797"/>
                </a:cubicBezTo>
                <a:lnTo>
                  <a:pt x="4100126" y="1425036"/>
                </a:lnTo>
                <a:cubicBezTo>
                  <a:pt x="4097409" y="1423722"/>
                  <a:pt x="4093592" y="1422473"/>
                  <a:pt x="4088672" y="1421291"/>
                </a:cubicBezTo>
                <a:cubicBezTo>
                  <a:pt x="4083753" y="1420109"/>
                  <a:pt x="4078173" y="1419477"/>
                  <a:pt x="4071932" y="1419396"/>
                </a:cubicBezTo>
                <a:close/>
                <a:moveTo>
                  <a:pt x="614377" y="1419396"/>
                </a:moveTo>
                <a:cubicBezTo>
                  <a:pt x="600067" y="1419684"/>
                  <a:pt x="587532" y="1424045"/>
                  <a:pt x="576772" y="1432480"/>
                </a:cubicBezTo>
                <a:cubicBezTo>
                  <a:pt x="566012" y="1440915"/>
                  <a:pt x="557602" y="1451700"/>
                  <a:pt x="551542" y="1464835"/>
                </a:cubicBezTo>
                <a:cubicBezTo>
                  <a:pt x="545480" y="1477971"/>
                  <a:pt x="542343" y="1491733"/>
                  <a:pt x="542130" y="1506122"/>
                </a:cubicBezTo>
                <a:cubicBezTo>
                  <a:pt x="541866" y="1516001"/>
                  <a:pt x="544069" y="1525153"/>
                  <a:pt x="548738" y="1533577"/>
                </a:cubicBezTo>
                <a:cubicBezTo>
                  <a:pt x="553408" y="1542002"/>
                  <a:pt x="562130" y="1546482"/>
                  <a:pt x="574906" y="1547018"/>
                </a:cubicBezTo>
                <a:cubicBezTo>
                  <a:pt x="583366" y="1546833"/>
                  <a:pt x="591507" y="1543678"/>
                  <a:pt x="599328" y="1537552"/>
                </a:cubicBezTo>
                <a:cubicBezTo>
                  <a:pt x="607148" y="1531425"/>
                  <a:pt x="613932" y="1523439"/>
                  <a:pt x="619677" y="1513591"/>
                </a:cubicBezTo>
                <a:cubicBezTo>
                  <a:pt x="625422" y="1503744"/>
                  <a:pt x="629412" y="1493146"/>
                  <a:pt x="631646" y="1481797"/>
                </a:cubicBezTo>
                <a:lnTo>
                  <a:pt x="642571" y="1425036"/>
                </a:lnTo>
                <a:cubicBezTo>
                  <a:pt x="639855" y="1423722"/>
                  <a:pt x="636037" y="1422473"/>
                  <a:pt x="631117" y="1421291"/>
                </a:cubicBezTo>
                <a:cubicBezTo>
                  <a:pt x="626198" y="1420109"/>
                  <a:pt x="620618" y="1419477"/>
                  <a:pt x="614377" y="1419396"/>
                </a:cubicBezTo>
                <a:close/>
                <a:moveTo>
                  <a:pt x="10937375" y="1419044"/>
                </a:moveTo>
                <a:cubicBezTo>
                  <a:pt x="10922514" y="1419322"/>
                  <a:pt x="10909062" y="1423897"/>
                  <a:pt x="10897021" y="1432767"/>
                </a:cubicBezTo>
                <a:cubicBezTo>
                  <a:pt x="10884980" y="1441637"/>
                  <a:pt x="10875368" y="1453132"/>
                  <a:pt x="10868185" y="1467251"/>
                </a:cubicBezTo>
                <a:cubicBezTo>
                  <a:pt x="10861002" y="1481370"/>
                  <a:pt x="10857268" y="1496442"/>
                  <a:pt x="10856979" y="1512468"/>
                </a:cubicBezTo>
                <a:cubicBezTo>
                  <a:pt x="10856789" y="1522368"/>
                  <a:pt x="10858845" y="1531035"/>
                  <a:pt x="10863151" y="1538468"/>
                </a:cubicBezTo>
                <a:cubicBezTo>
                  <a:pt x="10867455" y="1545901"/>
                  <a:pt x="10875154" y="1549808"/>
                  <a:pt x="10886246" y="1550190"/>
                </a:cubicBezTo>
                <a:cubicBezTo>
                  <a:pt x="10898934" y="1549816"/>
                  <a:pt x="10911200" y="1542632"/>
                  <a:pt x="10923047" y="1528639"/>
                </a:cubicBezTo>
                <a:cubicBezTo>
                  <a:pt x="10934895" y="1514645"/>
                  <a:pt x="10943190" y="1496087"/>
                  <a:pt x="10947934" y="1472965"/>
                </a:cubicBezTo>
                <a:lnTo>
                  <a:pt x="10957787" y="1421512"/>
                </a:lnTo>
                <a:cubicBezTo>
                  <a:pt x="10955705" y="1420946"/>
                  <a:pt x="10953007" y="1420403"/>
                  <a:pt x="10949693" y="1419881"/>
                </a:cubicBezTo>
                <a:cubicBezTo>
                  <a:pt x="10946380" y="1419360"/>
                  <a:pt x="10942274" y="1419081"/>
                  <a:pt x="10937375" y="1419044"/>
                </a:cubicBezTo>
                <a:close/>
                <a:moveTo>
                  <a:pt x="9900211" y="1419044"/>
                </a:moveTo>
                <a:cubicBezTo>
                  <a:pt x="9887908" y="1419355"/>
                  <a:pt x="9877177" y="1423707"/>
                  <a:pt x="9868022" y="1432101"/>
                </a:cubicBezTo>
                <a:cubicBezTo>
                  <a:pt x="9858866" y="1440495"/>
                  <a:pt x="9851766" y="1451062"/>
                  <a:pt x="9846723" y="1463804"/>
                </a:cubicBezTo>
                <a:cubicBezTo>
                  <a:pt x="9841681" y="1476545"/>
                  <a:pt x="9839177" y="1489594"/>
                  <a:pt x="9839215" y="1502949"/>
                </a:cubicBezTo>
                <a:cubicBezTo>
                  <a:pt x="9839325" y="1517131"/>
                  <a:pt x="9842895" y="1528604"/>
                  <a:pt x="9849924" y="1537366"/>
                </a:cubicBezTo>
                <a:cubicBezTo>
                  <a:pt x="9856954" y="1546128"/>
                  <a:pt x="9866782" y="1550638"/>
                  <a:pt x="9879409" y="1550895"/>
                </a:cubicBezTo>
                <a:cubicBezTo>
                  <a:pt x="9891035" y="1550592"/>
                  <a:pt x="9901395" y="1546262"/>
                  <a:pt x="9910488" y="1537903"/>
                </a:cubicBezTo>
                <a:cubicBezTo>
                  <a:pt x="9919581" y="1529544"/>
                  <a:pt x="9926755" y="1518972"/>
                  <a:pt x="9932008" y="1506187"/>
                </a:cubicBezTo>
                <a:cubicBezTo>
                  <a:pt x="9937262" y="1493402"/>
                  <a:pt x="9939943" y="1480219"/>
                  <a:pt x="9940051" y="1466637"/>
                </a:cubicBezTo>
                <a:cubicBezTo>
                  <a:pt x="9940128" y="1459834"/>
                  <a:pt x="9938957" y="1452796"/>
                  <a:pt x="9936539" y="1445524"/>
                </a:cubicBezTo>
                <a:cubicBezTo>
                  <a:pt x="9934122" y="1438251"/>
                  <a:pt x="9930000" y="1432075"/>
                  <a:pt x="9924173" y="1426996"/>
                </a:cubicBezTo>
                <a:cubicBezTo>
                  <a:pt x="9918347" y="1421916"/>
                  <a:pt x="9910359" y="1419266"/>
                  <a:pt x="9900211" y="1419044"/>
                </a:cubicBezTo>
                <a:close/>
                <a:moveTo>
                  <a:pt x="9280025" y="1419044"/>
                </a:moveTo>
                <a:cubicBezTo>
                  <a:pt x="9265162" y="1419322"/>
                  <a:pt x="9251711" y="1423897"/>
                  <a:pt x="9239670" y="1432767"/>
                </a:cubicBezTo>
                <a:cubicBezTo>
                  <a:pt x="9227629" y="1441637"/>
                  <a:pt x="9218018" y="1453132"/>
                  <a:pt x="9210835" y="1467251"/>
                </a:cubicBezTo>
                <a:cubicBezTo>
                  <a:pt x="9203652" y="1481370"/>
                  <a:pt x="9199917" y="1496442"/>
                  <a:pt x="9199630" y="1512468"/>
                </a:cubicBezTo>
                <a:cubicBezTo>
                  <a:pt x="9199440" y="1522368"/>
                  <a:pt x="9201499" y="1531035"/>
                  <a:pt x="9205808" y="1538468"/>
                </a:cubicBezTo>
                <a:cubicBezTo>
                  <a:pt x="9210117" y="1545901"/>
                  <a:pt x="9217816" y="1549808"/>
                  <a:pt x="9228907" y="1550190"/>
                </a:cubicBezTo>
                <a:cubicBezTo>
                  <a:pt x="9241578" y="1549816"/>
                  <a:pt x="9253839" y="1542632"/>
                  <a:pt x="9265690" y="1528639"/>
                </a:cubicBezTo>
                <a:cubicBezTo>
                  <a:pt x="9277541" y="1514645"/>
                  <a:pt x="9285838" y="1496087"/>
                  <a:pt x="9290585" y="1472965"/>
                </a:cubicBezTo>
                <a:lnTo>
                  <a:pt x="9300436" y="1421512"/>
                </a:lnTo>
                <a:cubicBezTo>
                  <a:pt x="9298355" y="1420946"/>
                  <a:pt x="9295657" y="1420403"/>
                  <a:pt x="9292343" y="1419881"/>
                </a:cubicBezTo>
                <a:cubicBezTo>
                  <a:pt x="9289030" y="1419360"/>
                  <a:pt x="9284923" y="1419081"/>
                  <a:pt x="9280025" y="1419044"/>
                </a:cubicBezTo>
                <a:close/>
                <a:moveTo>
                  <a:pt x="8670424" y="1419044"/>
                </a:moveTo>
                <a:cubicBezTo>
                  <a:pt x="8655569" y="1419322"/>
                  <a:pt x="8642121" y="1423897"/>
                  <a:pt x="8630080" y="1432767"/>
                </a:cubicBezTo>
                <a:cubicBezTo>
                  <a:pt x="8618039" y="1441637"/>
                  <a:pt x="8608425" y="1453132"/>
                  <a:pt x="8601240" y="1467251"/>
                </a:cubicBezTo>
                <a:cubicBezTo>
                  <a:pt x="8594054" y="1481370"/>
                  <a:pt x="8590318" y="1496442"/>
                  <a:pt x="8590030" y="1512468"/>
                </a:cubicBezTo>
                <a:cubicBezTo>
                  <a:pt x="8589839" y="1522368"/>
                  <a:pt x="8591897" y="1531035"/>
                  <a:pt x="8596204" y="1538468"/>
                </a:cubicBezTo>
                <a:cubicBezTo>
                  <a:pt x="8600511" y="1545901"/>
                  <a:pt x="8608214" y="1549808"/>
                  <a:pt x="8619313" y="1550190"/>
                </a:cubicBezTo>
                <a:cubicBezTo>
                  <a:pt x="8631984" y="1549816"/>
                  <a:pt x="8644243" y="1542632"/>
                  <a:pt x="8656093" y="1528639"/>
                </a:cubicBezTo>
                <a:cubicBezTo>
                  <a:pt x="8667941" y="1514645"/>
                  <a:pt x="8676239" y="1496087"/>
                  <a:pt x="8680985" y="1472965"/>
                </a:cubicBezTo>
                <a:lnTo>
                  <a:pt x="8690836" y="1421512"/>
                </a:lnTo>
                <a:cubicBezTo>
                  <a:pt x="8688755" y="1420946"/>
                  <a:pt x="8686057" y="1420403"/>
                  <a:pt x="8682743" y="1419881"/>
                </a:cubicBezTo>
                <a:cubicBezTo>
                  <a:pt x="8679430" y="1419360"/>
                  <a:pt x="8675323" y="1419081"/>
                  <a:pt x="8670424" y="1419044"/>
                </a:cubicBezTo>
                <a:close/>
                <a:moveTo>
                  <a:pt x="7728511" y="1419044"/>
                </a:moveTo>
                <a:cubicBezTo>
                  <a:pt x="7716208" y="1419355"/>
                  <a:pt x="7705478" y="1423707"/>
                  <a:pt x="7696322" y="1432101"/>
                </a:cubicBezTo>
                <a:cubicBezTo>
                  <a:pt x="7687166" y="1440495"/>
                  <a:pt x="7680066" y="1451062"/>
                  <a:pt x="7675024" y="1463804"/>
                </a:cubicBezTo>
                <a:cubicBezTo>
                  <a:pt x="7669981" y="1476545"/>
                  <a:pt x="7667478" y="1489594"/>
                  <a:pt x="7667515" y="1502949"/>
                </a:cubicBezTo>
                <a:cubicBezTo>
                  <a:pt x="7667625" y="1517131"/>
                  <a:pt x="7671195" y="1528604"/>
                  <a:pt x="7678224" y="1537366"/>
                </a:cubicBezTo>
                <a:cubicBezTo>
                  <a:pt x="7685254" y="1546128"/>
                  <a:pt x="7695082" y="1550638"/>
                  <a:pt x="7707709" y="1550895"/>
                </a:cubicBezTo>
                <a:cubicBezTo>
                  <a:pt x="7719336" y="1550592"/>
                  <a:pt x="7729695" y="1546262"/>
                  <a:pt x="7738788" y="1537903"/>
                </a:cubicBezTo>
                <a:cubicBezTo>
                  <a:pt x="7747881" y="1529544"/>
                  <a:pt x="7755054" y="1518972"/>
                  <a:pt x="7760309" y="1506187"/>
                </a:cubicBezTo>
                <a:cubicBezTo>
                  <a:pt x="7765562" y="1493402"/>
                  <a:pt x="7768244" y="1480219"/>
                  <a:pt x="7768352" y="1466637"/>
                </a:cubicBezTo>
                <a:cubicBezTo>
                  <a:pt x="7768428" y="1459834"/>
                  <a:pt x="7767258" y="1452796"/>
                  <a:pt x="7764840" y="1445524"/>
                </a:cubicBezTo>
                <a:cubicBezTo>
                  <a:pt x="7762422" y="1438251"/>
                  <a:pt x="7758299" y="1432075"/>
                  <a:pt x="7752474" y="1426996"/>
                </a:cubicBezTo>
                <a:cubicBezTo>
                  <a:pt x="7746647" y="1421916"/>
                  <a:pt x="7738660" y="1419266"/>
                  <a:pt x="7728511" y="1419044"/>
                </a:cubicBezTo>
                <a:close/>
                <a:moveTo>
                  <a:pt x="5375836" y="1419044"/>
                </a:moveTo>
                <a:cubicBezTo>
                  <a:pt x="5363533" y="1419355"/>
                  <a:pt x="5352804" y="1423707"/>
                  <a:pt x="5343647" y="1432101"/>
                </a:cubicBezTo>
                <a:cubicBezTo>
                  <a:pt x="5334491" y="1440495"/>
                  <a:pt x="5327391" y="1451062"/>
                  <a:pt x="5322349" y="1463804"/>
                </a:cubicBezTo>
                <a:cubicBezTo>
                  <a:pt x="5317306" y="1476545"/>
                  <a:pt x="5314803" y="1489594"/>
                  <a:pt x="5314840" y="1502949"/>
                </a:cubicBezTo>
                <a:cubicBezTo>
                  <a:pt x="5314950" y="1517131"/>
                  <a:pt x="5318520" y="1528604"/>
                  <a:pt x="5325549" y="1537366"/>
                </a:cubicBezTo>
                <a:cubicBezTo>
                  <a:pt x="5332579" y="1546128"/>
                  <a:pt x="5342407" y="1550638"/>
                  <a:pt x="5355034" y="1550895"/>
                </a:cubicBezTo>
                <a:cubicBezTo>
                  <a:pt x="5366661" y="1550592"/>
                  <a:pt x="5377020" y="1546262"/>
                  <a:pt x="5386113" y="1537903"/>
                </a:cubicBezTo>
                <a:cubicBezTo>
                  <a:pt x="5395206" y="1529544"/>
                  <a:pt x="5402379" y="1518972"/>
                  <a:pt x="5407634" y="1506187"/>
                </a:cubicBezTo>
                <a:cubicBezTo>
                  <a:pt x="5412888" y="1493402"/>
                  <a:pt x="5415569" y="1480219"/>
                  <a:pt x="5415677" y="1466637"/>
                </a:cubicBezTo>
                <a:cubicBezTo>
                  <a:pt x="5415753" y="1459834"/>
                  <a:pt x="5414583" y="1452796"/>
                  <a:pt x="5412165" y="1445524"/>
                </a:cubicBezTo>
                <a:cubicBezTo>
                  <a:pt x="5409747" y="1438251"/>
                  <a:pt x="5405625" y="1432075"/>
                  <a:pt x="5399799" y="1426996"/>
                </a:cubicBezTo>
                <a:cubicBezTo>
                  <a:pt x="5393972" y="1421916"/>
                  <a:pt x="5385985" y="1419266"/>
                  <a:pt x="5375836" y="1419044"/>
                </a:cubicBezTo>
                <a:close/>
                <a:moveTo>
                  <a:pt x="4880537" y="1419044"/>
                </a:moveTo>
                <a:cubicBezTo>
                  <a:pt x="4868233" y="1419355"/>
                  <a:pt x="4857503" y="1423707"/>
                  <a:pt x="4848347" y="1432101"/>
                </a:cubicBezTo>
                <a:cubicBezTo>
                  <a:pt x="4839191" y="1440495"/>
                  <a:pt x="4832091" y="1451062"/>
                  <a:pt x="4827049" y="1463804"/>
                </a:cubicBezTo>
                <a:cubicBezTo>
                  <a:pt x="4822007" y="1476545"/>
                  <a:pt x="4819503" y="1489594"/>
                  <a:pt x="4819540" y="1502949"/>
                </a:cubicBezTo>
                <a:cubicBezTo>
                  <a:pt x="4819650" y="1517131"/>
                  <a:pt x="4823220" y="1528604"/>
                  <a:pt x="4830249" y="1537366"/>
                </a:cubicBezTo>
                <a:cubicBezTo>
                  <a:pt x="4837279" y="1546128"/>
                  <a:pt x="4847107" y="1550638"/>
                  <a:pt x="4859734" y="1550895"/>
                </a:cubicBezTo>
                <a:cubicBezTo>
                  <a:pt x="4871361" y="1550592"/>
                  <a:pt x="4881720" y="1546262"/>
                  <a:pt x="4890813" y="1537903"/>
                </a:cubicBezTo>
                <a:cubicBezTo>
                  <a:pt x="4899906" y="1529544"/>
                  <a:pt x="4907079" y="1518972"/>
                  <a:pt x="4912334" y="1506187"/>
                </a:cubicBezTo>
                <a:cubicBezTo>
                  <a:pt x="4917587" y="1493402"/>
                  <a:pt x="4920269" y="1480219"/>
                  <a:pt x="4920377" y="1466637"/>
                </a:cubicBezTo>
                <a:cubicBezTo>
                  <a:pt x="4920454" y="1459834"/>
                  <a:pt x="4919283" y="1452796"/>
                  <a:pt x="4916865" y="1445524"/>
                </a:cubicBezTo>
                <a:cubicBezTo>
                  <a:pt x="4914447" y="1438251"/>
                  <a:pt x="4910324" y="1432075"/>
                  <a:pt x="4904499" y="1426996"/>
                </a:cubicBezTo>
                <a:cubicBezTo>
                  <a:pt x="4898673" y="1421916"/>
                  <a:pt x="4890685" y="1419266"/>
                  <a:pt x="4880537" y="1419044"/>
                </a:cubicBezTo>
                <a:close/>
                <a:moveTo>
                  <a:pt x="4432861" y="1419044"/>
                </a:moveTo>
                <a:cubicBezTo>
                  <a:pt x="4420558" y="1419355"/>
                  <a:pt x="4409828" y="1423707"/>
                  <a:pt x="4400672" y="1432101"/>
                </a:cubicBezTo>
                <a:cubicBezTo>
                  <a:pt x="4391516" y="1440495"/>
                  <a:pt x="4384416" y="1451062"/>
                  <a:pt x="4379374" y="1463804"/>
                </a:cubicBezTo>
                <a:cubicBezTo>
                  <a:pt x="4374331" y="1476545"/>
                  <a:pt x="4371828" y="1489594"/>
                  <a:pt x="4371865" y="1502949"/>
                </a:cubicBezTo>
                <a:cubicBezTo>
                  <a:pt x="4371975" y="1517131"/>
                  <a:pt x="4375545" y="1528604"/>
                  <a:pt x="4382574" y="1537366"/>
                </a:cubicBezTo>
                <a:cubicBezTo>
                  <a:pt x="4389604" y="1546128"/>
                  <a:pt x="4399433" y="1550638"/>
                  <a:pt x="4412059" y="1550895"/>
                </a:cubicBezTo>
                <a:cubicBezTo>
                  <a:pt x="4423686" y="1550592"/>
                  <a:pt x="4434045" y="1546262"/>
                  <a:pt x="4443138" y="1537903"/>
                </a:cubicBezTo>
                <a:cubicBezTo>
                  <a:pt x="4452231" y="1529544"/>
                  <a:pt x="4459405" y="1518972"/>
                  <a:pt x="4464658" y="1506187"/>
                </a:cubicBezTo>
                <a:cubicBezTo>
                  <a:pt x="4469913" y="1493402"/>
                  <a:pt x="4472594" y="1480219"/>
                  <a:pt x="4472703" y="1466637"/>
                </a:cubicBezTo>
                <a:cubicBezTo>
                  <a:pt x="4472778" y="1459834"/>
                  <a:pt x="4471608" y="1452796"/>
                  <a:pt x="4469190" y="1445524"/>
                </a:cubicBezTo>
                <a:cubicBezTo>
                  <a:pt x="4466772" y="1438251"/>
                  <a:pt x="4462650" y="1432075"/>
                  <a:pt x="4456824" y="1426996"/>
                </a:cubicBezTo>
                <a:cubicBezTo>
                  <a:pt x="4450997" y="1421916"/>
                  <a:pt x="4443010" y="1419266"/>
                  <a:pt x="4432861" y="1419044"/>
                </a:cubicBezTo>
                <a:close/>
                <a:moveTo>
                  <a:pt x="3689935" y="1419044"/>
                </a:moveTo>
                <a:cubicBezTo>
                  <a:pt x="3677632" y="1419355"/>
                  <a:pt x="3666902" y="1423707"/>
                  <a:pt x="3657746" y="1432101"/>
                </a:cubicBezTo>
                <a:cubicBezTo>
                  <a:pt x="3648590" y="1440495"/>
                  <a:pt x="3641490" y="1451062"/>
                  <a:pt x="3636447" y="1463804"/>
                </a:cubicBezTo>
                <a:cubicBezTo>
                  <a:pt x="3631404" y="1476545"/>
                  <a:pt x="3628901" y="1489594"/>
                  <a:pt x="3628938" y="1502949"/>
                </a:cubicBezTo>
                <a:cubicBezTo>
                  <a:pt x="3629049" y="1517131"/>
                  <a:pt x="3632618" y="1528604"/>
                  <a:pt x="3639648" y="1537366"/>
                </a:cubicBezTo>
                <a:cubicBezTo>
                  <a:pt x="3646677" y="1546128"/>
                  <a:pt x="3656505" y="1550638"/>
                  <a:pt x="3669132" y="1550895"/>
                </a:cubicBezTo>
                <a:cubicBezTo>
                  <a:pt x="3680759" y="1550592"/>
                  <a:pt x="3691119" y="1546262"/>
                  <a:pt x="3700188" y="1537903"/>
                </a:cubicBezTo>
                <a:cubicBezTo>
                  <a:pt x="3709282" y="1529544"/>
                  <a:pt x="3716455" y="1518972"/>
                  <a:pt x="3721708" y="1506187"/>
                </a:cubicBezTo>
                <a:cubicBezTo>
                  <a:pt x="3726962" y="1493402"/>
                  <a:pt x="3729643" y="1480219"/>
                  <a:pt x="3729752" y="1466637"/>
                </a:cubicBezTo>
                <a:cubicBezTo>
                  <a:pt x="3729828" y="1459834"/>
                  <a:pt x="3728657" y="1452796"/>
                  <a:pt x="3726240" y="1445524"/>
                </a:cubicBezTo>
                <a:cubicBezTo>
                  <a:pt x="3723822" y="1438251"/>
                  <a:pt x="3719700" y="1432075"/>
                  <a:pt x="3713873" y="1426996"/>
                </a:cubicBezTo>
                <a:cubicBezTo>
                  <a:pt x="3708048" y="1421916"/>
                  <a:pt x="3700061" y="1419266"/>
                  <a:pt x="3689935" y="1419044"/>
                </a:cubicBezTo>
                <a:close/>
                <a:moveTo>
                  <a:pt x="3013656" y="1419044"/>
                </a:moveTo>
                <a:cubicBezTo>
                  <a:pt x="3001353" y="1419355"/>
                  <a:pt x="2990624" y="1423707"/>
                  <a:pt x="2981467" y="1432101"/>
                </a:cubicBezTo>
                <a:cubicBezTo>
                  <a:pt x="2972311" y="1440495"/>
                  <a:pt x="2965212" y="1451062"/>
                  <a:pt x="2960169" y="1463804"/>
                </a:cubicBezTo>
                <a:cubicBezTo>
                  <a:pt x="2955126" y="1476545"/>
                  <a:pt x="2952623" y="1489594"/>
                  <a:pt x="2952659" y="1502949"/>
                </a:cubicBezTo>
                <a:cubicBezTo>
                  <a:pt x="2952770" y="1517131"/>
                  <a:pt x="2956339" y="1528604"/>
                  <a:pt x="2963369" y="1537366"/>
                </a:cubicBezTo>
                <a:cubicBezTo>
                  <a:pt x="2970399" y="1546128"/>
                  <a:pt x="2980227" y="1550638"/>
                  <a:pt x="2992854" y="1550895"/>
                </a:cubicBezTo>
                <a:cubicBezTo>
                  <a:pt x="3004480" y="1550592"/>
                  <a:pt x="3014840" y="1546262"/>
                  <a:pt x="3023934" y="1537903"/>
                </a:cubicBezTo>
                <a:cubicBezTo>
                  <a:pt x="3033027" y="1529544"/>
                  <a:pt x="3040200" y="1518972"/>
                  <a:pt x="3045454" y="1506187"/>
                </a:cubicBezTo>
                <a:cubicBezTo>
                  <a:pt x="3050708" y="1493402"/>
                  <a:pt x="3053388" y="1480219"/>
                  <a:pt x="3053498" y="1466637"/>
                </a:cubicBezTo>
                <a:cubicBezTo>
                  <a:pt x="3053574" y="1459834"/>
                  <a:pt x="3052403" y="1452796"/>
                  <a:pt x="3049985" y="1445524"/>
                </a:cubicBezTo>
                <a:cubicBezTo>
                  <a:pt x="3047567" y="1438251"/>
                  <a:pt x="3043445" y="1432075"/>
                  <a:pt x="3037619" y="1426996"/>
                </a:cubicBezTo>
                <a:cubicBezTo>
                  <a:pt x="3031792" y="1421916"/>
                  <a:pt x="3023805" y="1419266"/>
                  <a:pt x="3013656" y="1419044"/>
                </a:cubicBezTo>
                <a:close/>
                <a:moveTo>
                  <a:pt x="2432629" y="1419044"/>
                </a:moveTo>
                <a:cubicBezTo>
                  <a:pt x="2420326" y="1419355"/>
                  <a:pt x="2409596" y="1423707"/>
                  <a:pt x="2400440" y="1432101"/>
                </a:cubicBezTo>
                <a:cubicBezTo>
                  <a:pt x="2391284" y="1440495"/>
                  <a:pt x="2384185" y="1451062"/>
                  <a:pt x="2379142" y="1463804"/>
                </a:cubicBezTo>
                <a:cubicBezTo>
                  <a:pt x="2374099" y="1476545"/>
                  <a:pt x="2371596" y="1489594"/>
                  <a:pt x="2371632" y="1502949"/>
                </a:cubicBezTo>
                <a:cubicBezTo>
                  <a:pt x="2371743" y="1517131"/>
                  <a:pt x="2375312" y="1528604"/>
                  <a:pt x="2382342" y="1537366"/>
                </a:cubicBezTo>
                <a:cubicBezTo>
                  <a:pt x="2389371" y="1546128"/>
                  <a:pt x="2399201" y="1550638"/>
                  <a:pt x="2411827" y="1550895"/>
                </a:cubicBezTo>
                <a:cubicBezTo>
                  <a:pt x="2423453" y="1550592"/>
                  <a:pt x="2433812" y="1546262"/>
                  <a:pt x="2442905" y="1537903"/>
                </a:cubicBezTo>
                <a:cubicBezTo>
                  <a:pt x="2451999" y="1529544"/>
                  <a:pt x="2459172" y="1518972"/>
                  <a:pt x="2464428" y="1506187"/>
                </a:cubicBezTo>
                <a:cubicBezTo>
                  <a:pt x="2469679" y="1493402"/>
                  <a:pt x="2472362" y="1480219"/>
                  <a:pt x="2472471" y="1466637"/>
                </a:cubicBezTo>
                <a:cubicBezTo>
                  <a:pt x="2472546" y="1459834"/>
                  <a:pt x="2471376" y="1452796"/>
                  <a:pt x="2468957" y="1445524"/>
                </a:cubicBezTo>
                <a:cubicBezTo>
                  <a:pt x="2466541" y="1438251"/>
                  <a:pt x="2462420" y="1432075"/>
                  <a:pt x="2456591" y="1426996"/>
                </a:cubicBezTo>
                <a:cubicBezTo>
                  <a:pt x="2450764" y="1421916"/>
                  <a:pt x="2442777" y="1419266"/>
                  <a:pt x="2432629" y="1419044"/>
                </a:cubicBezTo>
                <a:close/>
                <a:moveTo>
                  <a:pt x="1774345" y="1419044"/>
                </a:moveTo>
                <a:cubicBezTo>
                  <a:pt x="1759490" y="1419322"/>
                  <a:pt x="1746043" y="1423897"/>
                  <a:pt x="1734002" y="1432767"/>
                </a:cubicBezTo>
                <a:cubicBezTo>
                  <a:pt x="1721962" y="1441637"/>
                  <a:pt x="1712345" y="1453132"/>
                  <a:pt x="1705161" y="1467251"/>
                </a:cubicBezTo>
                <a:cubicBezTo>
                  <a:pt x="1697974" y="1481370"/>
                  <a:pt x="1694238" y="1496442"/>
                  <a:pt x="1693952" y="1512468"/>
                </a:cubicBezTo>
                <a:cubicBezTo>
                  <a:pt x="1693759" y="1522368"/>
                  <a:pt x="1695820" y="1531035"/>
                  <a:pt x="1700126" y="1538468"/>
                </a:cubicBezTo>
                <a:cubicBezTo>
                  <a:pt x="1704433" y="1545901"/>
                  <a:pt x="1712136" y="1549808"/>
                  <a:pt x="1723235" y="1550190"/>
                </a:cubicBezTo>
                <a:cubicBezTo>
                  <a:pt x="1735908" y="1549816"/>
                  <a:pt x="1748164" y="1542632"/>
                  <a:pt x="1760014" y="1528639"/>
                </a:cubicBezTo>
                <a:cubicBezTo>
                  <a:pt x="1771862" y="1514645"/>
                  <a:pt x="1780159" y="1496087"/>
                  <a:pt x="1784907" y="1472965"/>
                </a:cubicBezTo>
                <a:lnTo>
                  <a:pt x="1794758" y="1421512"/>
                </a:lnTo>
                <a:cubicBezTo>
                  <a:pt x="1792675" y="1420946"/>
                  <a:pt x="1789977" y="1420403"/>
                  <a:pt x="1786666" y="1419881"/>
                </a:cubicBezTo>
                <a:cubicBezTo>
                  <a:pt x="1783348" y="1419360"/>
                  <a:pt x="1779242" y="1419081"/>
                  <a:pt x="1774345" y="1419044"/>
                </a:cubicBezTo>
                <a:close/>
                <a:moveTo>
                  <a:pt x="6334692" y="1418691"/>
                </a:moveTo>
                <a:cubicBezTo>
                  <a:pt x="6320624" y="1419265"/>
                  <a:pt x="6308738" y="1424908"/>
                  <a:pt x="6299034" y="1435622"/>
                </a:cubicBezTo>
                <a:cubicBezTo>
                  <a:pt x="6289330" y="1446335"/>
                  <a:pt x="6282645" y="1458680"/>
                  <a:pt x="6278979" y="1472657"/>
                </a:cubicBezTo>
                <a:cubicBezTo>
                  <a:pt x="6302443" y="1473126"/>
                  <a:pt x="6321807" y="1471128"/>
                  <a:pt x="6337072" y="1466660"/>
                </a:cubicBezTo>
                <a:cubicBezTo>
                  <a:pt x="6352338" y="1462192"/>
                  <a:pt x="6360242" y="1453492"/>
                  <a:pt x="6360786" y="1440559"/>
                </a:cubicBezTo>
                <a:cubicBezTo>
                  <a:pt x="6360668" y="1433476"/>
                  <a:pt x="6358259" y="1428068"/>
                  <a:pt x="6353557" y="1424335"/>
                </a:cubicBezTo>
                <a:cubicBezTo>
                  <a:pt x="6348855" y="1420602"/>
                  <a:pt x="6342567" y="1418721"/>
                  <a:pt x="6334692" y="1418691"/>
                </a:cubicBezTo>
                <a:close/>
                <a:moveTo>
                  <a:pt x="1134062" y="1418691"/>
                </a:moveTo>
                <a:cubicBezTo>
                  <a:pt x="1119994" y="1419265"/>
                  <a:pt x="1108108" y="1424908"/>
                  <a:pt x="1098404" y="1435622"/>
                </a:cubicBezTo>
                <a:cubicBezTo>
                  <a:pt x="1088700" y="1446335"/>
                  <a:pt x="1082015" y="1458680"/>
                  <a:pt x="1078349" y="1472657"/>
                </a:cubicBezTo>
                <a:cubicBezTo>
                  <a:pt x="1101813" y="1473126"/>
                  <a:pt x="1121177" y="1471128"/>
                  <a:pt x="1136443" y="1466660"/>
                </a:cubicBezTo>
                <a:cubicBezTo>
                  <a:pt x="1151707" y="1462192"/>
                  <a:pt x="1159612" y="1453492"/>
                  <a:pt x="1160155" y="1440559"/>
                </a:cubicBezTo>
                <a:cubicBezTo>
                  <a:pt x="1160038" y="1433476"/>
                  <a:pt x="1157628" y="1428068"/>
                  <a:pt x="1152927" y="1424335"/>
                </a:cubicBezTo>
                <a:cubicBezTo>
                  <a:pt x="1148225" y="1420602"/>
                  <a:pt x="1141937" y="1418721"/>
                  <a:pt x="1134062" y="1418691"/>
                </a:cubicBezTo>
                <a:close/>
                <a:moveTo>
                  <a:pt x="9014489" y="1399705"/>
                </a:moveTo>
                <a:lnTo>
                  <a:pt x="9044436" y="1399705"/>
                </a:lnTo>
                <a:lnTo>
                  <a:pt x="9059234" y="1496974"/>
                </a:lnTo>
                <a:cubicBezTo>
                  <a:pt x="9060489" y="1506607"/>
                  <a:pt x="9061590" y="1514830"/>
                  <a:pt x="9062537" y="1521644"/>
                </a:cubicBezTo>
                <a:cubicBezTo>
                  <a:pt x="9063483" y="1528457"/>
                  <a:pt x="9064144" y="1534213"/>
                  <a:pt x="9064518" y="1538912"/>
                </a:cubicBezTo>
                <a:lnTo>
                  <a:pt x="9065576" y="1538912"/>
                </a:lnTo>
                <a:cubicBezTo>
                  <a:pt x="9067249" y="1534456"/>
                  <a:pt x="9069451" y="1529095"/>
                  <a:pt x="9072182" y="1522830"/>
                </a:cubicBezTo>
                <a:cubicBezTo>
                  <a:pt x="9074912" y="1516564"/>
                  <a:pt x="9078699" y="1508642"/>
                  <a:pt x="9083544" y="1499063"/>
                </a:cubicBezTo>
                <a:lnTo>
                  <a:pt x="9135688" y="1399705"/>
                </a:lnTo>
                <a:lnTo>
                  <a:pt x="9167750" y="1399705"/>
                </a:lnTo>
                <a:lnTo>
                  <a:pt x="9072974" y="1570234"/>
                </a:lnTo>
                <a:lnTo>
                  <a:pt x="9044084" y="1570234"/>
                </a:lnTo>
                <a:close/>
                <a:moveTo>
                  <a:pt x="8778779" y="1399705"/>
                </a:moveTo>
                <a:lnTo>
                  <a:pt x="8808019" y="1399705"/>
                </a:lnTo>
                <a:lnTo>
                  <a:pt x="8790045" y="1494859"/>
                </a:lnTo>
                <a:cubicBezTo>
                  <a:pt x="8788988" y="1499602"/>
                  <a:pt x="8788195" y="1504037"/>
                  <a:pt x="8787667" y="1508163"/>
                </a:cubicBezTo>
                <a:cubicBezTo>
                  <a:pt x="8787138" y="1512290"/>
                  <a:pt x="8786874" y="1516196"/>
                  <a:pt x="8786874" y="1519881"/>
                </a:cubicBezTo>
                <a:cubicBezTo>
                  <a:pt x="8786763" y="1528824"/>
                  <a:pt x="8788834" y="1535961"/>
                  <a:pt x="8793085" y="1541291"/>
                </a:cubicBezTo>
                <a:cubicBezTo>
                  <a:pt x="8797336" y="1546622"/>
                  <a:pt x="8804428" y="1549353"/>
                  <a:pt x="8814363" y="1549485"/>
                </a:cubicBezTo>
                <a:cubicBezTo>
                  <a:pt x="8825479" y="1549243"/>
                  <a:pt x="8836462" y="1543560"/>
                  <a:pt x="8847314" y="1532437"/>
                </a:cubicBezTo>
                <a:cubicBezTo>
                  <a:pt x="8858166" y="1521313"/>
                  <a:pt x="8865626" y="1506203"/>
                  <a:pt x="8869693" y="1487106"/>
                </a:cubicBezTo>
                <a:lnTo>
                  <a:pt x="8886257" y="1399705"/>
                </a:lnTo>
                <a:lnTo>
                  <a:pt x="8915509" y="1399705"/>
                </a:lnTo>
                <a:lnTo>
                  <a:pt x="8892601" y="1520555"/>
                </a:lnTo>
                <a:cubicBezTo>
                  <a:pt x="8889135" y="1539581"/>
                  <a:pt x="8886551" y="1556141"/>
                  <a:pt x="8884847" y="1570234"/>
                </a:cubicBezTo>
                <a:lnTo>
                  <a:pt x="8858416" y="1570234"/>
                </a:lnTo>
                <a:lnTo>
                  <a:pt x="8862997" y="1538208"/>
                </a:lnTo>
                <a:lnTo>
                  <a:pt x="8862292" y="1538208"/>
                </a:lnTo>
                <a:cubicBezTo>
                  <a:pt x="8854561" y="1549409"/>
                  <a:pt x="8845442" y="1558166"/>
                  <a:pt x="8834935" y="1564478"/>
                </a:cubicBezTo>
                <a:cubicBezTo>
                  <a:pt x="8824429" y="1570790"/>
                  <a:pt x="8813459" y="1574001"/>
                  <a:pt x="8802028" y="1574111"/>
                </a:cubicBezTo>
                <a:cubicBezTo>
                  <a:pt x="8790609" y="1574478"/>
                  <a:pt x="8780427" y="1571105"/>
                  <a:pt x="8771480" y="1563991"/>
                </a:cubicBezTo>
                <a:cubicBezTo>
                  <a:pt x="8762534" y="1556877"/>
                  <a:pt x="8757812" y="1543819"/>
                  <a:pt x="8757314" y="1524815"/>
                </a:cubicBezTo>
                <a:cubicBezTo>
                  <a:pt x="8757314" y="1520785"/>
                  <a:pt x="8757578" y="1516423"/>
                  <a:pt x="8758106" y="1511732"/>
                </a:cubicBezTo>
                <a:cubicBezTo>
                  <a:pt x="8758633" y="1507040"/>
                  <a:pt x="8759425" y="1501886"/>
                  <a:pt x="8760481" y="1496269"/>
                </a:cubicBezTo>
                <a:close/>
                <a:moveTo>
                  <a:pt x="6200708" y="1399705"/>
                </a:moveTo>
                <a:lnTo>
                  <a:pt x="6229931" y="1399705"/>
                </a:lnTo>
                <a:lnTo>
                  <a:pt x="6197184" y="1570234"/>
                </a:lnTo>
                <a:lnTo>
                  <a:pt x="6167933" y="1570234"/>
                </a:lnTo>
                <a:close/>
                <a:moveTo>
                  <a:pt x="5010083" y="1399705"/>
                </a:moveTo>
                <a:lnTo>
                  <a:pt x="5039306" y="1399705"/>
                </a:lnTo>
                <a:lnTo>
                  <a:pt x="5006560" y="1570234"/>
                </a:lnTo>
                <a:lnTo>
                  <a:pt x="4977308" y="1570234"/>
                </a:lnTo>
                <a:close/>
                <a:moveTo>
                  <a:pt x="2552651" y="1399705"/>
                </a:moveTo>
                <a:lnTo>
                  <a:pt x="2581874" y="1399705"/>
                </a:lnTo>
                <a:lnTo>
                  <a:pt x="2549128" y="1570234"/>
                </a:lnTo>
                <a:lnTo>
                  <a:pt x="2519875" y="1570234"/>
                </a:lnTo>
                <a:close/>
                <a:moveTo>
                  <a:pt x="898144" y="1399705"/>
                </a:moveTo>
                <a:lnTo>
                  <a:pt x="928445" y="1399705"/>
                </a:lnTo>
                <a:lnTo>
                  <a:pt x="945357" y="1491687"/>
                </a:lnTo>
                <a:cubicBezTo>
                  <a:pt x="947267" y="1501240"/>
                  <a:pt x="948822" y="1509536"/>
                  <a:pt x="950026" y="1516577"/>
                </a:cubicBezTo>
                <a:cubicBezTo>
                  <a:pt x="951230" y="1523619"/>
                  <a:pt x="952257" y="1530241"/>
                  <a:pt x="953109" y="1536445"/>
                </a:cubicBezTo>
                <a:lnTo>
                  <a:pt x="953814" y="1536445"/>
                </a:lnTo>
                <a:cubicBezTo>
                  <a:pt x="956030" y="1531100"/>
                  <a:pt x="958556" y="1525138"/>
                  <a:pt x="961389" y="1518560"/>
                </a:cubicBezTo>
                <a:cubicBezTo>
                  <a:pt x="964222" y="1511981"/>
                  <a:pt x="967804" y="1504081"/>
                  <a:pt x="972135" y="1494859"/>
                </a:cubicBezTo>
                <a:lnTo>
                  <a:pt x="1015473" y="1399705"/>
                </a:lnTo>
                <a:lnTo>
                  <a:pt x="1046478" y="1399705"/>
                </a:lnTo>
                <a:lnTo>
                  <a:pt x="982705" y="1529397"/>
                </a:lnTo>
                <a:cubicBezTo>
                  <a:pt x="973691" y="1547907"/>
                  <a:pt x="964501" y="1564632"/>
                  <a:pt x="955135" y="1579573"/>
                </a:cubicBezTo>
                <a:cubicBezTo>
                  <a:pt x="945769" y="1594515"/>
                  <a:pt x="935345" y="1607628"/>
                  <a:pt x="923865" y="1618913"/>
                </a:cubicBezTo>
                <a:cubicBezTo>
                  <a:pt x="914087" y="1628494"/>
                  <a:pt x="904662" y="1635587"/>
                  <a:pt x="895589" y="1640190"/>
                </a:cubicBezTo>
                <a:cubicBezTo>
                  <a:pt x="886517" y="1644794"/>
                  <a:pt x="879382" y="1647569"/>
                  <a:pt x="874185" y="1648517"/>
                </a:cubicBezTo>
                <a:lnTo>
                  <a:pt x="867138" y="1623494"/>
                </a:lnTo>
                <a:cubicBezTo>
                  <a:pt x="870955" y="1622143"/>
                  <a:pt x="875654" y="1620176"/>
                  <a:pt x="881232" y="1617591"/>
                </a:cubicBezTo>
                <a:cubicBezTo>
                  <a:pt x="886810" y="1615007"/>
                  <a:pt x="892565" y="1611453"/>
                  <a:pt x="898497" y="1606930"/>
                </a:cubicBezTo>
                <a:cubicBezTo>
                  <a:pt x="904222" y="1602481"/>
                  <a:pt x="909947" y="1596930"/>
                  <a:pt x="915673" y="1590278"/>
                </a:cubicBezTo>
                <a:cubicBezTo>
                  <a:pt x="921398" y="1583626"/>
                  <a:pt x="926595" y="1576137"/>
                  <a:pt x="931264" y="1567811"/>
                </a:cubicBezTo>
                <a:cubicBezTo>
                  <a:pt x="931946" y="1566431"/>
                  <a:pt x="932343" y="1565139"/>
                  <a:pt x="932453" y="1563935"/>
                </a:cubicBezTo>
                <a:cubicBezTo>
                  <a:pt x="932563" y="1562730"/>
                  <a:pt x="932519" y="1561438"/>
                  <a:pt x="932321" y="1560058"/>
                </a:cubicBezTo>
                <a:close/>
                <a:moveTo>
                  <a:pt x="730175" y="1399705"/>
                </a:moveTo>
                <a:lnTo>
                  <a:pt x="759414" y="1399705"/>
                </a:lnTo>
                <a:lnTo>
                  <a:pt x="741441" y="1494859"/>
                </a:lnTo>
                <a:cubicBezTo>
                  <a:pt x="740383" y="1499602"/>
                  <a:pt x="739590" y="1504037"/>
                  <a:pt x="739062" y="1508163"/>
                </a:cubicBezTo>
                <a:cubicBezTo>
                  <a:pt x="738533" y="1512290"/>
                  <a:pt x="738269" y="1516196"/>
                  <a:pt x="738269" y="1519881"/>
                </a:cubicBezTo>
                <a:cubicBezTo>
                  <a:pt x="738159" y="1528824"/>
                  <a:pt x="740229" y="1535961"/>
                  <a:pt x="744480" y="1541291"/>
                </a:cubicBezTo>
                <a:cubicBezTo>
                  <a:pt x="748731" y="1546622"/>
                  <a:pt x="755824" y="1549353"/>
                  <a:pt x="765758" y="1549485"/>
                </a:cubicBezTo>
                <a:cubicBezTo>
                  <a:pt x="776874" y="1549243"/>
                  <a:pt x="787858" y="1543560"/>
                  <a:pt x="798709" y="1532437"/>
                </a:cubicBezTo>
                <a:cubicBezTo>
                  <a:pt x="809561" y="1521313"/>
                  <a:pt x="817021" y="1506203"/>
                  <a:pt x="821089" y="1487106"/>
                </a:cubicBezTo>
                <a:lnTo>
                  <a:pt x="837653" y="1399705"/>
                </a:lnTo>
                <a:lnTo>
                  <a:pt x="866904" y="1399705"/>
                </a:lnTo>
                <a:lnTo>
                  <a:pt x="843996" y="1520555"/>
                </a:lnTo>
                <a:cubicBezTo>
                  <a:pt x="840530" y="1539581"/>
                  <a:pt x="837946" y="1556141"/>
                  <a:pt x="836243" y="1570234"/>
                </a:cubicBezTo>
                <a:lnTo>
                  <a:pt x="809811" y="1570234"/>
                </a:lnTo>
                <a:lnTo>
                  <a:pt x="814392" y="1538208"/>
                </a:lnTo>
                <a:lnTo>
                  <a:pt x="813688" y="1538208"/>
                </a:lnTo>
                <a:cubicBezTo>
                  <a:pt x="805956" y="1549409"/>
                  <a:pt x="796837" y="1558166"/>
                  <a:pt x="786331" y="1564478"/>
                </a:cubicBezTo>
                <a:cubicBezTo>
                  <a:pt x="775824" y="1570790"/>
                  <a:pt x="764855" y="1574001"/>
                  <a:pt x="753423" y="1574111"/>
                </a:cubicBezTo>
                <a:cubicBezTo>
                  <a:pt x="742005" y="1574478"/>
                  <a:pt x="731822" y="1571105"/>
                  <a:pt x="722876" y="1563991"/>
                </a:cubicBezTo>
                <a:cubicBezTo>
                  <a:pt x="713929" y="1556877"/>
                  <a:pt x="709207" y="1543819"/>
                  <a:pt x="708709" y="1524815"/>
                </a:cubicBezTo>
                <a:cubicBezTo>
                  <a:pt x="708709" y="1520785"/>
                  <a:pt x="708973" y="1516423"/>
                  <a:pt x="709501" y="1511732"/>
                </a:cubicBezTo>
                <a:cubicBezTo>
                  <a:pt x="710029" y="1507040"/>
                  <a:pt x="710821" y="1501886"/>
                  <a:pt x="711876" y="1496269"/>
                </a:cubicBezTo>
                <a:close/>
                <a:moveTo>
                  <a:pt x="5236449" y="1396180"/>
                </a:moveTo>
                <a:cubicBezTo>
                  <a:pt x="5244540" y="1396312"/>
                  <a:pt x="5251794" y="1397192"/>
                  <a:pt x="5258211" y="1398820"/>
                </a:cubicBezTo>
                <a:cubicBezTo>
                  <a:pt x="5264628" y="1400449"/>
                  <a:pt x="5269239" y="1402036"/>
                  <a:pt x="5272044" y="1403581"/>
                </a:cubicBezTo>
                <a:lnTo>
                  <a:pt x="5263585" y="1426800"/>
                </a:lnTo>
                <a:cubicBezTo>
                  <a:pt x="5260245" y="1425147"/>
                  <a:pt x="5256177" y="1423693"/>
                  <a:pt x="5251383" y="1422437"/>
                </a:cubicBezTo>
                <a:cubicBezTo>
                  <a:pt x="5246588" y="1421181"/>
                  <a:pt x="5241023" y="1420520"/>
                  <a:pt x="5234687" y="1420454"/>
                </a:cubicBezTo>
                <a:cubicBezTo>
                  <a:pt x="5219815" y="1420745"/>
                  <a:pt x="5206993" y="1425019"/>
                  <a:pt x="5196220" y="1433276"/>
                </a:cubicBezTo>
                <a:cubicBezTo>
                  <a:pt x="5185447" y="1441532"/>
                  <a:pt x="5177141" y="1452022"/>
                  <a:pt x="5171303" y="1464744"/>
                </a:cubicBezTo>
                <a:cubicBezTo>
                  <a:pt x="5165463" y="1477466"/>
                  <a:pt x="5162509" y="1490671"/>
                  <a:pt x="5162441" y="1504360"/>
                </a:cubicBezTo>
                <a:cubicBezTo>
                  <a:pt x="5162462" y="1518285"/>
                  <a:pt x="5166030" y="1529302"/>
                  <a:pt x="5173144" y="1537410"/>
                </a:cubicBezTo>
                <a:cubicBezTo>
                  <a:pt x="5180259" y="1545519"/>
                  <a:pt x="5190788" y="1549661"/>
                  <a:pt x="5204731" y="1549838"/>
                </a:cubicBezTo>
                <a:cubicBezTo>
                  <a:pt x="5213380" y="1549705"/>
                  <a:pt x="5221016" y="1548648"/>
                  <a:pt x="5227639" y="1546665"/>
                </a:cubicBezTo>
                <a:cubicBezTo>
                  <a:pt x="5234261" y="1544682"/>
                  <a:pt x="5239782" y="1542566"/>
                  <a:pt x="5244202" y="1540319"/>
                </a:cubicBezTo>
                <a:lnTo>
                  <a:pt x="5247023" y="1563557"/>
                </a:lnTo>
                <a:cubicBezTo>
                  <a:pt x="5242544" y="1565829"/>
                  <a:pt x="5236082" y="1568057"/>
                  <a:pt x="5227639" y="1570241"/>
                </a:cubicBezTo>
                <a:cubicBezTo>
                  <a:pt x="5219195" y="1572425"/>
                  <a:pt x="5209210" y="1573597"/>
                  <a:pt x="5197682" y="1573758"/>
                </a:cubicBezTo>
                <a:cubicBezTo>
                  <a:pt x="5175685" y="1573283"/>
                  <a:pt x="5159262" y="1566843"/>
                  <a:pt x="5148414" y="1554439"/>
                </a:cubicBezTo>
                <a:cubicBezTo>
                  <a:pt x="5137565" y="1542034"/>
                  <a:pt x="5132152" y="1526516"/>
                  <a:pt x="5132176" y="1507885"/>
                </a:cubicBezTo>
                <a:cubicBezTo>
                  <a:pt x="5132327" y="1488193"/>
                  <a:pt x="5136796" y="1469922"/>
                  <a:pt x="5145582" y="1453071"/>
                </a:cubicBezTo>
                <a:cubicBezTo>
                  <a:pt x="5154368" y="1436221"/>
                  <a:pt x="5166561" y="1422602"/>
                  <a:pt x="5182161" y="1412214"/>
                </a:cubicBezTo>
                <a:cubicBezTo>
                  <a:pt x="5197760" y="1401827"/>
                  <a:pt x="5215856" y="1396482"/>
                  <a:pt x="5236449" y="1396180"/>
                </a:cubicBezTo>
                <a:close/>
                <a:moveTo>
                  <a:pt x="11123286" y="1395828"/>
                </a:moveTo>
                <a:cubicBezTo>
                  <a:pt x="11134029" y="1395563"/>
                  <a:pt x="11143799" y="1398995"/>
                  <a:pt x="11152598" y="1406123"/>
                </a:cubicBezTo>
                <a:cubicBezTo>
                  <a:pt x="11161399" y="1413251"/>
                  <a:pt x="11166063" y="1425664"/>
                  <a:pt x="11166589" y="1443361"/>
                </a:cubicBezTo>
                <a:cubicBezTo>
                  <a:pt x="11166567" y="1447172"/>
                  <a:pt x="11166260" y="1451533"/>
                  <a:pt x="11165666" y="1456445"/>
                </a:cubicBezTo>
                <a:cubicBezTo>
                  <a:pt x="11165072" y="1461357"/>
                  <a:pt x="11164324" y="1466159"/>
                  <a:pt x="11163423" y="1470850"/>
                </a:cubicBezTo>
                <a:lnTo>
                  <a:pt x="11144420" y="1570234"/>
                </a:lnTo>
                <a:lnTo>
                  <a:pt x="11115180" y="1570234"/>
                </a:lnTo>
                <a:lnTo>
                  <a:pt x="11133859" y="1471908"/>
                </a:lnTo>
                <a:cubicBezTo>
                  <a:pt x="11134577" y="1468508"/>
                  <a:pt x="11135166" y="1464910"/>
                  <a:pt x="11135620" y="1461115"/>
                </a:cubicBezTo>
                <a:cubicBezTo>
                  <a:pt x="11136076" y="1457319"/>
                  <a:pt x="11136311" y="1453633"/>
                  <a:pt x="11136325" y="1450057"/>
                </a:cubicBezTo>
                <a:cubicBezTo>
                  <a:pt x="11136464" y="1441254"/>
                  <a:pt x="11134512" y="1434103"/>
                  <a:pt x="11130466" y="1428603"/>
                </a:cubicBezTo>
                <a:cubicBezTo>
                  <a:pt x="11126421" y="1423104"/>
                  <a:pt x="11119446" y="1420270"/>
                  <a:pt x="11109541" y="1420101"/>
                </a:cubicBezTo>
                <a:cubicBezTo>
                  <a:pt x="11102421" y="1420149"/>
                  <a:pt x="11094889" y="1422834"/>
                  <a:pt x="11086947" y="1428155"/>
                </a:cubicBezTo>
                <a:cubicBezTo>
                  <a:pt x="11079004" y="1433476"/>
                  <a:pt x="11071786" y="1441147"/>
                  <a:pt x="11065292" y="1451167"/>
                </a:cubicBezTo>
                <a:cubicBezTo>
                  <a:pt x="11058798" y="1461187"/>
                  <a:pt x="11054165" y="1473269"/>
                  <a:pt x="11051391" y="1487414"/>
                </a:cubicBezTo>
                <a:lnTo>
                  <a:pt x="11035885" y="1570234"/>
                </a:lnTo>
                <a:lnTo>
                  <a:pt x="11006633" y="1570234"/>
                </a:lnTo>
                <a:lnTo>
                  <a:pt x="11029541" y="1449384"/>
                </a:lnTo>
                <a:cubicBezTo>
                  <a:pt x="11031442" y="1439871"/>
                  <a:pt x="11033014" y="1430974"/>
                  <a:pt x="11034254" y="1422694"/>
                </a:cubicBezTo>
                <a:cubicBezTo>
                  <a:pt x="11035495" y="1414415"/>
                  <a:pt x="11036625" y="1406751"/>
                  <a:pt x="11037646" y="1399705"/>
                </a:cubicBezTo>
                <a:lnTo>
                  <a:pt x="11063726" y="1399705"/>
                </a:lnTo>
                <a:lnTo>
                  <a:pt x="11059497" y="1433141"/>
                </a:lnTo>
                <a:lnTo>
                  <a:pt x="11060202" y="1433141"/>
                </a:lnTo>
                <a:cubicBezTo>
                  <a:pt x="11067897" y="1421110"/>
                  <a:pt x="11077176" y="1411898"/>
                  <a:pt x="11088043" y="1405505"/>
                </a:cubicBezTo>
                <a:cubicBezTo>
                  <a:pt x="11098910" y="1399112"/>
                  <a:pt x="11110657" y="1395886"/>
                  <a:pt x="11123286" y="1395828"/>
                </a:cubicBezTo>
                <a:close/>
                <a:moveTo>
                  <a:pt x="10944768" y="1395828"/>
                </a:moveTo>
                <a:cubicBezTo>
                  <a:pt x="10953029" y="1395864"/>
                  <a:pt x="10961229" y="1396495"/>
                  <a:pt x="10969367" y="1397720"/>
                </a:cubicBezTo>
                <a:cubicBezTo>
                  <a:pt x="10977504" y="1398945"/>
                  <a:pt x="10984564" y="1400546"/>
                  <a:pt x="10990549" y="1402523"/>
                </a:cubicBezTo>
                <a:lnTo>
                  <a:pt x="10973280" y="1491311"/>
                </a:lnTo>
                <a:cubicBezTo>
                  <a:pt x="10970461" y="1506359"/>
                  <a:pt x="10968434" y="1520834"/>
                  <a:pt x="10967202" y="1534737"/>
                </a:cubicBezTo>
                <a:cubicBezTo>
                  <a:pt x="10965968" y="1548639"/>
                  <a:pt x="10965527" y="1560472"/>
                  <a:pt x="10965880" y="1570234"/>
                </a:cubicBezTo>
                <a:lnTo>
                  <a:pt x="10938786" y="1570234"/>
                </a:lnTo>
                <a:cubicBezTo>
                  <a:pt x="10938816" y="1565028"/>
                  <a:pt x="10939196" y="1558612"/>
                  <a:pt x="10939930" y="1550987"/>
                </a:cubicBezTo>
                <a:cubicBezTo>
                  <a:pt x="10940662" y="1543363"/>
                  <a:pt x="10941572" y="1535106"/>
                  <a:pt x="10942657" y="1526217"/>
                </a:cubicBezTo>
                <a:lnTo>
                  <a:pt x="10941953" y="1526217"/>
                </a:lnTo>
                <a:cubicBezTo>
                  <a:pt x="10932539" y="1543626"/>
                  <a:pt x="10922197" y="1556012"/>
                  <a:pt x="10910928" y="1563375"/>
                </a:cubicBezTo>
                <a:cubicBezTo>
                  <a:pt x="10899660" y="1570739"/>
                  <a:pt x="10887906" y="1574317"/>
                  <a:pt x="10875669" y="1574111"/>
                </a:cubicBezTo>
                <a:cubicBezTo>
                  <a:pt x="10860526" y="1573790"/>
                  <a:pt x="10848623" y="1568452"/>
                  <a:pt x="10839960" y="1558096"/>
                </a:cubicBezTo>
                <a:cubicBezTo>
                  <a:pt x="10831298" y="1547741"/>
                  <a:pt x="10826883" y="1534294"/>
                  <a:pt x="10826715" y="1517756"/>
                </a:cubicBezTo>
                <a:cubicBezTo>
                  <a:pt x="10826795" y="1497605"/>
                  <a:pt x="10831487" y="1478294"/>
                  <a:pt x="10840791" y="1459822"/>
                </a:cubicBezTo>
                <a:cubicBezTo>
                  <a:pt x="10850095" y="1441350"/>
                  <a:pt x="10863531" y="1426168"/>
                  <a:pt x="10881100" y="1414277"/>
                </a:cubicBezTo>
                <a:cubicBezTo>
                  <a:pt x="10898669" y="1402386"/>
                  <a:pt x="10919892" y="1396236"/>
                  <a:pt x="10944768" y="1395828"/>
                </a:cubicBezTo>
                <a:close/>
                <a:moveTo>
                  <a:pt x="10561310" y="1395828"/>
                </a:moveTo>
                <a:cubicBezTo>
                  <a:pt x="10572054" y="1395563"/>
                  <a:pt x="10581824" y="1398995"/>
                  <a:pt x="10590623" y="1406123"/>
                </a:cubicBezTo>
                <a:cubicBezTo>
                  <a:pt x="10599424" y="1413251"/>
                  <a:pt x="10604088" y="1425664"/>
                  <a:pt x="10604614" y="1443361"/>
                </a:cubicBezTo>
                <a:cubicBezTo>
                  <a:pt x="10604592" y="1447172"/>
                  <a:pt x="10604285" y="1451533"/>
                  <a:pt x="10603691" y="1456445"/>
                </a:cubicBezTo>
                <a:cubicBezTo>
                  <a:pt x="10603097" y="1461357"/>
                  <a:pt x="10602349" y="1466159"/>
                  <a:pt x="10601447" y="1470850"/>
                </a:cubicBezTo>
                <a:lnTo>
                  <a:pt x="10582445" y="1570234"/>
                </a:lnTo>
                <a:lnTo>
                  <a:pt x="10553205" y="1570234"/>
                </a:lnTo>
                <a:lnTo>
                  <a:pt x="10571884" y="1471908"/>
                </a:lnTo>
                <a:cubicBezTo>
                  <a:pt x="10572602" y="1468508"/>
                  <a:pt x="10573191" y="1464910"/>
                  <a:pt x="10573645" y="1461115"/>
                </a:cubicBezTo>
                <a:cubicBezTo>
                  <a:pt x="10574101" y="1457319"/>
                  <a:pt x="10574336" y="1453633"/>
                  <a:pt x="10574350" y="1450057"/>
                </a:cubicBezTo>
                <a:cubicBezTo>
                  <a:pt x="10574489" y="1441254"/>
                  <a:pt x="10572537" y="1434103"/>
                  <a:pt x="10568491" y="1428603"/>
                </a:cubicBezTo>
                <a:cubicBezTo>
                  <a:pt x="10564446" y="1423104"/>
                  <a:pt x="10557471" y="1420270"/>
                  <a:pt x="10547566" y="1420101"/>
                </a:cubicBezTo>
                <a:cubicBezTo>
                  <a:pt x="10540446" y="1420149"/>
                  <a:pt x="10532914" y="1422834"/>
                  <a:pt x="10524972" y="1428155"/>
                </a:cubicBezTo>
                <a:cubicBezTo>
                  <a:pt x="10517029" y="1433476"/>
                  <a:pt x="10509811" y="1441147"/>
                  <a:pt x="10503317" y="1451167"/>
                </a:cubicBezTo>
                <a:cubicBezTo>
                  <a:pt x="10496823" y="1461187"/>
                  <a:pt x="10492190" y="1473269"/>
                  <a:pt x="10489416" y="1487414"/>
                </a:cubicBezTo>
                <a:lnTo>
                  <a:pt x="10473910" y="1570234"/>
                </a:lnTo>
                <a:lnTo>
                  <a:pt x="10444658" y="1570234"/>
                </a:lnTo>
                <a:lnTo>
                  <a:pt x="10467566" y="1449384"/>
                </a:lnTo>
                <a:cubicBezTo>
                  <a:pt x="10469467" y="1439871"/>
                  <a:pt x="10471039" y="1430974"/>
                  <a:pt x="10472279" y="1422694"/>
                </a:cubicBezTo>
                <a:cubicBezTo>
                  <a:pt x="10473520" y="1414415"/>
                  <a:pt x="10474650" y="1406751"/>
                  <a:pt x="10475671" y="1399705"/>
                </a:cubicBezTo>
                <a:lnTo>
                  <a:pt x="10501751" y="1399705"/>
                </a:lnTo>
                <a:lnTo>
                  <a:pt x="10497522" y="1433141"/>
                </a:lnTo>
                <a:lnTo>
                  <a:pt x="10498227" y="1433141"/>
                </a:lnTo>
                <a:cubicBezTo>
                  <a:pt x="10505922" y="1421110"/>
                  <a:pt x="10515201" y="1411898"/>
                  <a:pt x="10526068" y="1405505"/>
                </a:cubicBezTo>
                <a:cubicBezTo>
                  <a:pt x="10536935" y="1399112"/>
                  <a:pt x="10548682" y="1395886"/>
                  <a:pt x="10561310" y="1395828"/>
                </a:cubicBezTo>
                <a:close/>
                <a:moveTo>
                  <a:pt x="10297396" y="1395828"/>
                </a:moveTo>
                <a:cubicBezTo>
                  <a:pt x="10307469" y="1395930"/>
                  <a:pt x="10317367" y="1397132"/>
                  <a:pt x="10327087" y="1399433"/>
                </a:cubicBezTo>
                <a:cubicBezTo>
                  <a:pt x="10336809" y="1401735"/>
                  <a:pt x="10345120" y="1404519"/>
                  <a:pt x="10352022" y="1407788"/>
                </a:cubicBezTo>
                <a:lnTo>
                  <a:pt x="10325942" y="1548777"/>
                </a:lnTo>
                <a:cubicBezTo>
                  <a:pt x="10322542" y="1566716"/>
                  <a:pt x="10318152" y="1581998"/>
                  <a:pt x="10312771" y="1594623"/>
                </a:cubicBezTo>
                <a:cubicBezTo>
                  <a:pt x="10307388" y="1607248"/>
                  <a:pt x="10300267" y="1617339"/>
                  <a:pt x="10291404" y="1624895"/>
                </a:cubicBezTo>
                <a:cubicBezTo>
                  <a:pt x="10282755" y="1632151"/>
                  <a:pt x="10273181" y="1637163"/>
                  <a:pt x="10262682" y="1639934"/>
                </a:cubicBezTo>
                <a:cubicBezTo>
                  <a:pt x="10252182" y="1642704"/>
                  <a:pt x="10241903" y="1644023"/>
                  <a:pt x="10231844" y="1643891"/>
                </a:cubicBezTo>
                <a:cubicBezTo>
                  <a:pt x="10221308" y="1643832"/>
                  <a:pt x="10211566" y="1642718"/>
                  <a:pt x="10202618" y="1640549"/>
                </a:cubicBezTo>
                <a:cubicBezTo>
                  <a:pt x="10193671" y="1638380"/>
                  <a:pt x="10186393" y="1635507"/>
                  <a:pt x="10180787" y="1631931"/>
                </a:cubicBezTo>
                <a:lnTo>
                  <a:pt x="10189246" y="1609035"/>
                </a:lnTo>
                <a:cubicBezTo>
                  <a:pt x="10194465" y="1612283"/>
                  <a:pt x="10201005" y="1614958"/>
                  <a:pt x="10208866" y="1617060"/>
                </a:cubicBezTo>
                <a:cubicBezTo>
                  <a:pt x="10216729" y="1619162"/>
                  <a:pt x="10225210" y="1620249"/>
                  <a:pt x="10234311" y="1620322"/>
                </a:cubicBezTo>
                <a:cubicBezTo>
                  <a:pt x="10248716" y="1620667"/>
                  <a:pt x="10261228" y="1616274"/>
                  <a:pt x="10271845" y="1607143"/>
                </a:cubicBezTo>
                <a:cubicBezTo>
                  <a:pt x="10282462" y="1598012"/>
                  <a:pt x="10290391" y="1582074"/>
                  <a:pt x="10295633" y="1559330"/>
                </a:cubicBezTo>
                <a:lnTo>
                  <a:pt x="10301272" y="1533974"/>
                </a:lnTo>
                <a:lnTo>
                  <a:pt x="10300214" y="1533974"/>
                </a:lnTo>
                <a:cubicBezTo>
                  <a:pt x="10292747" y="1546116"/>
                  <a:pt x="10283982" y="1555197"/>
                  <a:pt x="10273915" y="1561217"/>
                </a:cubicBezTo>
                <a:cubicBezTo>
                  <a:pt x="10263849" y="1567236"/>
                  <a:pt x="10252880" y="1570242"/>
                  <a:pt x="10241008" y="1570234"/>
                </a:cubicBezTo>
                <a:cubicBezTo>
                  <a:pt x="10223903" y="1569663"/>
                  <a:pt x="10211005" y="1563591"/>
                  <a:pt x="10202313" y="1552016"/>
                </a:cubicBezTo>
                <a:cubicBezTo>
                  <a:pt x="10193623" y="1540441"/>
                  <a:pt x="10189266" y="1526789"/>
                  <a:pt x="10189246" y="1511058"/>
                </a:cubicBezTo>
                <a:cubicBezTo>
                  <a:pt x="10189249" y="1491434"/>
                  <a:pt x="10193662" y="1472910"/>
                  <a:pt x="10202482" y="1455487"/>
                </a:cubicBezTo>
                <a:cubicBezTo>
                  <a:pt x="10211304" y="1438064"/>
                  <a:pt x="10223805" y="1423853"/>
                  <a:pt x="10239988" y="1412854"/>
                </a:cubicBezTo>
                <a:cubicBezTo>
                  <a:pt x="10256171" y="1401855"/>
                  <a:pt x="10275307" y="1396180"/>
                  <a:pt x="10297396" y="1395828"/>
                </a:cubicBezTo>
                <a:close/>
                <a:moveTo>
                  <a:pt x="10104110" y="1395828"/>
                </a:moveTo>
                <a:cubicBezTo>
                  <a:pt x="10114854" y="1395563"/>
                  <a:pt x="10124624" y="1398995"/>
                  <a:pt x="10133423" y="1406123"/>
                </a:cubicBezTo>
                <a:cubicBezTo>
                  <a:pt x="10142224" y="1413251"/>
                  <a:pt x="10146888" y="1425664"/>
                  <a:pt x="10147414" y="1443361"/>
                </a:cubicBezTo>
                <a:cubicBezTo>
                  <a:pt x="10147392" y="1447172"/>
                  <a:pt x="10147085" y="1451533"/>
                  <a:pt x="10146491" y="1456445"/>
                </a:cubicBezTo>
                <a:cubicBezTo>
                  <a:pt x="10145897" y="1461357"/>
                  <a:pt x="10145149" y="1466159"/>
                  <a:pt x="10144248" y="1470850"/>
                </a:cubicBezTo>
                <a:lnTo>
                  <a:pt x="10125245" y="1570234"/>
                </a:lnTo>
                <a:lnTo>
                  <a:pt x="10096005" y="1570234"/>
                </a:lnTo>
                <a:lnTo>
                  <a:pt x="10114684" y="1471908"/>
                </a:lnTo>
                <a:cubicBezTo>
                  <a:pt x="10115402" y="1468508"/>
                  <a:pt x="10115991" y="1464910"/>
                  <a:pt x="10116445" y="1461115"/>
                </a:cubicBezTo>
                <a:cubicBezTo>
                  <a:pt x="10116901" y="1457319"/>
                  <a:pt x="10117136" y="1453633"/>
                  <a:pt x="10117150" y="1450057"/>
                </a:cubicBezTo>
                <a:cubicBezTo>
                  <a:pt x="10117289" y="1441254"/>
                  <a:pt x="10115337" y="1434103"/>
                  <a:pt x="10111291" y="1428603"/>
                </a:cubicBezTo>
                <a:cubicBezTo>
                  <a:pt x="10107246" y="1423104"/>
                  <a:pt x="10100271" y="1420270"/>
                  <a:pt x="10090366" y="1420101"/>
                </a:cubicBezTo>
                <a:cubicBezTo>
                  <a:pt x="10083246" y="1420149"/>
                  <a:pt x="10075714" y="1422834"/>
                  <a:pt x="10067772" y="1428155"/>
                </a:cubicBezTo>
                <a:cubicBezTo>
                  <a:pt x="10059829" y="1433476"/>
                  <a:pt x="10052611" y="1441147"/>
                  <a:pt x="10046117" y="1451167"/>
                </a:cubicBezTo>
                <a:cubicBezTo>
                  <a:pt x="10039623" y="1461187"/>
                  <a:pt x="10034990" y="1473269"/>
                  <a:pt x="10032216" y="1487414"/>
                </a:cubicBezTo>
                <a:lnTo>
                  <a:pt x="10016710" y="1570234"/>
                </a:lnTo>
                <a:lnTo>
                  <a:pt x="9987458" y="1570234"/>
                </a:lnTo>
                <a:lnTo>
                  <a:pt x="10010366" y="1449384"/>
                </a:lnTo>
                <a:cubicBezTo>
                  <a:pt x="10012267" y="1439871"/>
                  <a:pt x="10013839" y="1430974"/>
                  <a:pt x="10015079" y="1422694"/>
                </a:cubicBezTo>
                <a:cubicBezTo>
                  <a:pt x="10016320" y="1414415"/>
                  <a:pt x="10017450" y="1406751"/>
                  <a:pt x="10018471" y="1399705"/>
                </a:cubicBezTo>
                <a:lnTo>
                  <a:pt x="10044551" y="1399705"/>
                </a:lnTo>
                <a:lnTo>
                  <a:pt x="10040322" y="1433141"/>
                </a:lnTo>
                <a:lnTo>
                  <a:pt x="10041027" y="1433141"/>
                </a:lnTo>
                <a:cubicBezTo>
                  <a:pt x="10048722" y="1421110"/>
                  <a:pt x="10058001" y="1411898"/>
                  <a:pt x="10068868" y="1405505"/>
                </a:cubicBezTo>
                <a:cubicBezTo>
                  <a:pt x="10079735" y="1399112"/>
                  <a:pt x="10091482" y="1395886"/>
                  <a:pt x="10104110" y="1395828"/>
                </a:cubicBezTo>
                <a:close/>
                <a:moveTo>
                  <a:pt x="9903384" y="1395828"/>
                </a:moveTo>
                <a:cubicBezTo>
                  <a:pt x="9918741" y="1396034"/>
                  <a:pt x="9931335" y="1399494"/>
                  <a:pt x="9941165" y="1406208"/>
                </a:cubicBezTo>
                <a:cubicBezTo>
                  <a:pt x="9950996" y="1412922"/>
                  <a:pt x="9958262" y="1421653"/>
                  <a:pt x="9962963" y="1432402"/>
                </a:cubicBezTo>
                <a:cubicBezTo>
                  <a:pt x="9967664" y="1443150"/>
                  <a:pt x="9969997" y="1454679"/>
                  <a:pt x="9969964" y="1466990"/>
                </a:cubicBezTo>
                <a:cubicBezTo>
                  <a:pt x="9969855" y="1484849"/>
                  <a:pt x="9965925" y="1501888"/>
                  <a:pt x="9958174" y="1518108"/>
                </a:cubicBezTo>
                <a:cubicBezTo>
                  <a:pt x="9950422" y="1534327"/>
                  <a:pt x="9939497" y="1547629"/>
                  <a:pt x="9925399" y="1558012"/>
                </a:cubicBezTo>
                <a:cubicBezTo>
                  <a:pt x="9911301" y="1568395"/>
                  <a:pt x="9894677" y="1573761"/>
                  <a:pt x="9875530" y="1574111"/>
                </a:cubicBezTo>
                <a:cubicBezTo>
                  <a:pt x="9854096" y="1573591"/>
                  <a:pt x="9837668" y="1566711"/>
                  <a:pt x="9826247" y="1553469"/>
                </a:cubicBezTo>
                <a:cubicBezTo>
                  <a:pt x="9814824" y="1540227"/>
                  <a:pt x="9809058" y="1523739"/>
                  <a:pt x="9808950" y="1504007"/>
                </a:cubicBezTo>
                <a:cubicBezTo>
                  <a:pt x="9809091" y="1485024"/>
                  <a:pt x="9813151" y="1467371"/>
                  <a:pt x="9821132" y="1451047"/>
                </a:cubicBezTo>
                <a:cubicBezTo>
                  <a:pt x="9829112" y="1434723"/>
                  <a:pt x="9840168" y="1421513"/>
                  <a:pt x="9854299" y="1411418"/>
                </a:cubicBezTo>
                <a:cubicBezTo>
                  <a:pt x="9868430" y="1401322"/>
                  <a:pt x="9884792" y="1396125"/>
                  <a:pt x="9903384" y="1395828"/>
                </a:cubicBezTo>
                <a:close/>
                <a:moveTo>
                  <a:pt x="9465936" y="1395828"/>
                </a:moveTo>
                <a:cubicBezTo>
                  <a:pt x="9476678" y="1395563"/>
                  <a:pt x="9486449" y="1398995"/>
                  <a:pt x="9495249" y="1406123"/>
                </a:cubicBezTo>
                <a:cubicBezTo>
                  <a:pt x="9504049" y="1413251"/>
                  <a:pt x="9508712" y="1425664"/>
                  <a:pt x="9509240" y="1443361"/>
                </a:cubicBezTo>
                <a:cubicBezTo>
                  <a:pt x="9509218" y="1447172"/>
                  <a:pt x="9508910" y="1451533"/>
                  <a:pt x="9508316" y="1456445"/>
                </a:cubicBezTo>
                <a:cubicBezTo>
                  <a:pt x="9507722" y="1461357"/>
                  <a:pt x="9506974" y="1466159"/>
                  <a:pt x="9506073" y="1470850"/>
                </a:cubicBezTo>
                <a:lnTo>
                  <a:pt x="9487069" y="1570234"/>
                </a:lnTo>
                <a:lnTo>
                  <a:pt x="9457830" y="1570234"/>
                </a:lnTo>
                <a:lnTo>
                  <a:pt x="9476508" y="1471908"/>
                </a:lnTo>
                <a:cubicBezTo>
                  <a:pt x="9477228" y="1468508"/>
                  <a:pt x="9477815" y="1464910"/>
                  <a:pt x="9478270" y="1461115"/>
                </a:cubicBezTo>
                <a:cubicBezTo>
                  <a:pt x="9478726" y="1457319"/>
                  <a:pt x="9478960" y="1453633"/>
                  <a:pt x="9478976" y="1450057"/>
                </a:cubicBezTo>
                <a:cubicBezTo>
                  <a:pt x="9479115" y="1441254"/>
                  <a:pt x="9477162" y="1434103"/>
                  <a:pt x="9473116" y="1428603"/>
                </a:cubicBezTo>
                <a:cubicBezTo>
                  <a:pt x="9469071" y="1423104"/>
                  <a:pt x="9462096" y="1420270"/>
                  <a:pt x="9452191" y="1420101"/>
                </a:cubicBezTo>
                <a:cubicBezTo>
                  <a:pt x="9445071" y="1420149"/>
                  <a:pt x="9437539" y="1422834"/>
                  <a:pt x="9429597" y="1428155"/>
                </a:cubicBezTo>
                <a:cubicBezTo>
                  <a:pt x="9421654" y="1433476"/>
                  <a:pt x="9414436" y="1441147"/>
                  <a:pt x="9407942" y="1451167"/>
                </a:cubicBezTo>
                <a:cubicBezTo>
                  <a:pt x="9401448" y="1461187"/>
                  <a:pt x="9396815" y="1473269"/>
                  <a:pt x="9394041" y="1487414"/>
                </a:cubicBezTo>
                <a:lnTo>
                  <a:pt x="9378534" y="1570234"/>
                </a:lnTo>
                <a:lnTo>
                  <a:pt x="9349283" y="1570234"/>
                </a:lnTo>
                <a:lnTo>
                  <a:pt x="9372191" y="1449384"/>
                </a:lnTo>
                <a:cubicBezTo>
                  <a:pt x="9374092" y="1439871"/>
                  <a:pt x="9375663" y="1430974"/>
                  <a:pt x="9376904" y="1422694"/>
                </a:cubicBezTo>
                <a:cubicBezTo>
                  <a:pt x="9378145" y="1414415"/>
                  <a:pt x="9379276" y="1406751"/>
                  <a:pt x="9380296" y="1399705"/>
                </a:cubicBezTo>
                <a:lnTo>
                  <a:pt x="9406376" y="1399705"/>
                </a:lnTo>
                <a:lnTo>
                  <a:pt x="9402146" y="1433141"/>
                </a:lnTo>
                <a:lnTo>
                  <a:pt x="9402852" y="1433141"/>
                </a:lnTo>
                <a:cubicBezTo>
                  <a:pt x="9410546" y="1421110"/>
                  <a:pt x="9419827" y="1411898"/>
                  <a:pt x="9430693" y="1405505"/>
                </a:cubicBezTo>
                <a:cubicBezTo>
                  <a:pt x="9441560" y="1399112"/>
                  <a:pt x="9453307" y="1395886"/>
                  <a:pt x="9465936" y="1395828"/>
                </a:cubicBezTo>
                <a:close/>
                <a:moveTo>
                  <a:pt x="9287418" y="1395828"/>
                </a:moveTo>
                <a:cubicBezTo>
                  <a:pt x="9295680" y="1395864"/>
                  <a:pt x="9303879" y="1396495"/>
                  <a:pt x="9312017" y="1397720"/>
                </a:cubicBezTo>
                <a:cubicBezTo>
                  <a:pt x="9320154" y="1398945"/>
                  <a:pt x="9327214" y="1400546"/>
                  <a:pt x="9333199" y="1402523"/>
                </a:cubicBezTo>
                <a:lnTo>
                  <a:pt x="9315930" y="1491311"/>
                </a:lnTo>
                <a:cubicBezTo>
                  <a:pt x="9313111" y="1506359"/>
                  <a:pt x="9311085" y="1520834"/>
                  <a:pt x="9309851" y="1534737"/>
                </a:cubicBezTo>
                <a:cubicBezTo>
                  <a:pt x="9308618" y="1548639"/>
                  <a:pt x="9308177" y="1560472"/>
                  <a:pt x="9308529" y="1570234"/>
                </a:cubicBezTo>
                <a:lnTo>
                  <a:pt x="9281436" y="1570234"/>
                </a:lnTo>
                <a:cubicBezTo>
                  <a:pt x="9281465" y="1565028"/>
                  <a:pt x="9281847" y="1558612"/>
                  <a:pt x="9282580" y="1550987"/>
                </a:cubicBezTo>
                <a:cubicBezTo>
                  <a:pt x="9283313" y="1543363"/>
                  <a:pt x="9284222" y="1535106"/>
                  <a:pt x="9285307" y="1526217"/>
                </a:cubicBezTo>
                <a:lnTo>
                  <a:pt x="9284603" y="1526217"/>
                </a:lnTo>
                <a:cubicBezTo>
                  <a:pt x="9275181" y="1543626"/>
                  <a:pt x="9264837" y="1556012"/>
                  <a:pt x="9253572" y="1563375"/>
                </a:cubicBezTo>
                <a:cubicBezTo>
                  <a:pt x="9242307" y="1570739"/>
                  <a:pt x="9230565" y="1574317"/>
                  <a:pt x="9218347" y="1574111"/>
                </a:cubicBezTo>
                <a:cubicBezTo>
                  <a:pt x="9203191" y="1573790"/>
                  <a:pt x="9191280" y="1568452"/>
                  <a:pt x="9182615" y="1558096"/>
                </a:cubicBezTo>
                <a:cubicBezTo>
                  <a:pt x="9173949" y="1547741"/>
                  <a:pt x="9169532" y="1534294"/>
                  <a:pt x="9169365" y="1517756"/>
                </a:cubicBezTo>
                <a:cubicBezTo>
                  <a:pt x="9169446" y="1497605"/>
                  <a:pt x="9174140" y="1478294"/>
                  <a:pt x="9183448" y="1459822"/>
                </a:cubicBezTo>
                <a:cubicBezTo>
                  <a:pt x="9192756" y="1441350"/>
                  <a:pt x="9206195" y="1426168"/>
                  <a:pt x="9223764" y="1414277"/>
                </a:cubicBezTo>
                <a:cubicBezTo>
                  <a:pt x="9241334" y="1402386"/>
                  <a:pt x="9262552" y="1396236"/>
                  <a:pt x="9287418" y="1395828"/>
                </a:cubicBezTo>
                <a:close/>
                <a:moveTo>
                  <a:pt x="8677818" y="1395828"/>
                </a:moveTo>
                <a:cubicBezTo>
                  <a:pt x="8686080" y="1395864"/>
                  <a:pt x="8694279" y="1396495"/>
                  <a:pt x="8702417" y="1397720"/>
                </a:cubicBezTo>
                <a:cubicBezTo>
                  <a:pt x="8710554" y="1398945"/>
                  <a:pt x="8717614" y="1400546"/>
                  <a:pt x="8723599" y="1402523"/>
                </a:cubicBezTo>
                <a:lnTo>
                  <a:pt x="8706330" y="1491311"/>
                </a:lnTo>
                <a:cubicBezTo>
                  <a:pt x="8703511" y="1506359"/>
                  <a:pt x="8701485" y="1520834"/>
                  <a:pt x="8700251" y="1534737"/>
                </a:cubicBezTo>
                <a:cubicBezTo>
                  <a:pt x="8699018" y="1548639"/>
                  <a:pt x="8698577" y="1560472"/>
                  <a:pt x="8698929" y="1570234"/>
                </a:cubicBezTo>
                <a:lnTo>
                  <a:pt x="8671836" y="1570234"/>
                </a:lnTo>
                <a:cubicBezTo>
                  <a:pt x="8671865" y="1565028"/>
                  <a:pt x="8672247" y="1558612"/>
                  <a:pt x="8672980" y="1550987"/>
                </a:cubicBezTo>
                <a:cubicBezTo>
                  <a:pt x="8673713" y="1543363"/>
                  <a:pt x="8674622" y="1535106"/>
                  <a:pt x="8675707" y="1526217"/>
                </a:cubicBezTo>
                <a:lnTo>
                  <a:pt x="8675003" y="1526217"/>
                </a:lnTo>
                <a:cubicBezTo>
                  <a:pt x="8665581" y="1543626"/>
                  <a:pt x="8655239" y="1556012"/>
                  <a:pt x="8643978" y="1563375"/>
                </a:cubicBezTo>
                <a:cubicBezTo>
                  <a:pt x="8632717" y="1570739"/>
                  <a:pt x="8620967" y="1574317"/>
                  <a:pt x="8608729" y="1574111"/>
                </a:cubicBezTo>
                <a:cubicBezTo>
                  <a:pt x="8593581" y="1573790"/>
                  <a:pt x="8581676" y="1568452"/>
                  <a:pt x="8573012" y="1558096"/>
                </a:cubicBezTo>
                <a:cubicBezTo>
                  <a:pt x="8564348" y="1547741"/>
                  <a:pt x="8559933" y="1534294"/>
                  <a:pt x="8559765" y="1517756"/>
                </a:cubicBezTo>
                <a:cubicBezTo>
                  <a:pt x="8559845" y="1497605"/>
                  <a:pt x="8564538" y="1478294"/>
                  <a:pt x="8573842" y="1459822"/>
                </a:cubicBezTo>
                <a:cubicBezTo>
                  <a:pt x="8583147" y="1441350"/>
                  <a:pt x="8596584" y="1426168"/>
                  <a:pt x="8614153" y="1414277"/>
                </a:cubicBezTo>
                <a:cubicBezTo>
                  <a:pt x="8631723" y="1402386"/>
                  <a:pt x="8652944" y="1396236"/>
                  <a:pt x="8677818" y="1395828"/>
                </a:cubicBezTo>
                <a:close/>
                <a:moveTo>
                  <a:pt x="8385734" y="1395828"/>
                </a:moveTo>
                <a:cubicBezTo>
                  <a:pt x="8398704" y="1396069"/>
                  <a:pt x="8408415" y="1399720"/>
                  <a:pt x="8414868" y="1406780"/>
                </a:cubicBezTo>
                <a:cubicBezTo>
                  <a:pt x="8421320" y="1413841"/>
                  <a:pt x="8424870" y="1422862"/>
                  <a:pt x="8425514" y="1433846"/>
                </a:cubicBezTo>
                <a:cubicBezTo>
                  <a:pt x="8433154" y="1421499"/>
                  <a:pt x="8442293" y="1412126"/>
                  <a:pt x="8452931" y="1405725"/>
                </a:cubicBezTo>
                <a:cubicBezTo>
                  <a:pt x="8463569" y="1399324"/>
                  <a:pt x="8475353" y="1396025"/>
                  <a:pt x="8488283" y="1395828"/>
                </a:cubicBezTo>
                <a:cubicBezTo>
                  <a:pt x="8498631" y="1395688"/>
                  <a:pt x="8507964" y="1399134"/>
                  <a:pt x="8516280" y="1406166"/>
                </a:cubicBezTo>
                <a:cubicBezTo>
                  <a:pt x="8524596" y="1413199"/>
                  <a:pt x="8528996" y="1424657"/>
                  <a:pt x="8529479" y="1440542"/>
                </a:cubicBezTo>
                <a:cubicBezTo>
                  <a:pt x="8529472" y="1444697"/>
                  <a:pt x="8529222" y="1449338"/>
                  <a:pt x="8528731" y="1454463"/>
                </a:cubicBezTo>
                <a:cubicBezTo>
                  <a:pt x="8528240" y="1459587"/>
                  <a:pt x="8527551" y="1464580"/>
                  <a:pt x="8526664" y="1469441"/>
                </a:cubicBezTo>
                <a:lnTo>
                  <a:pt x="8507662" y="1570234"/>
                </a:lnTo>
                <a:lnTo>
                  <a:pt x="8479114" y="1570234"/>
                </a:lnTo>
                <a:lnTo>
                  <a:pt x="8497451" y="1471908"/>
                </a:lnTo>
                <a:cubicBezTo>
                  <a:pt x="8498171" y="1468648"/>
                  <a:pt x="8498759" y="1465035"/>
                  <a:pt x="8499214" y="1461071"/>
                </a:cubicBezTo>
                <a:cubicBezTo>
                  <a:pt x="8499670" y="1457106"/>
                  <a:pt x="8499905" y="1453317"/>
                  <a:pt x="8499920" y="1449705"/>
                </a:cubicBezTo>
                <a:cubicBezTo>
                  <a:pt x="8500037" y="1440608"/>
                  <a:pt x="8498127" y="1433427"/>
                  <a:pt x="8494189" y="1428163"/>
                </a:cubicBezTo>
                <a:cubicBezTo>
                  <a:pt x="8490252" y="1422898"/>
                  <a:pt x="8483581" y="1420211"/>
                  <a:pt x="8474178" y="1420101"/>
                </a:cubicBezTo>
                <a:cubicBezTo>
                  <a:pt x="8463143" y="1420336"/>
                  <a:pt x="8452506" y="1426034"/>
                  <a:pt x="8442266" y="1437194"/>
                </a:cubicBezTo>
                <a:cubicBezTo>
                  <a:pt x="8432025" y="1448354"/>
                  <a:pt x="8424917" y="1463567"/>
                  <a:pt x="8420940" y="1482833"/>
                </a:cubicBezTo>
                <a:lnTo>
                  <a:pt x="8404402" y="1570234"/>
                </a:lnTo>
                <a:lnTo>
                  <a:pt x="8376218" y="1570234"/>
                </a:lnTo>
                <a:lnTo>
                  <a:pt x="8395249" y="1470145"/>
                </a:lnTo>
                <a:cubicBezTo>
                  <a:pt x="8395954" y="1466460"/>
                  <a:pt x="8396483" y="1462906"/>
                  <a:pt x="8396835" y="1459485"/>
                </a:cubicBezTo>
                <a:cubicBezTo>
                  <a:pt x="8397187" y="1456063"/>
                  <a:pt x="8397364" y="1452686"/>
                  <a:pt x="8397364" y="1449352"/>
                </a:cubicBezTo>
                <a:cubicBezTo>
                  <a:pt x="8397650" y="1441812"/>
                  <a:pt x="8396108" y="1435131"/>
                  <a:pt x="8392738" y="1429308"/>
                </a:cubicBezTo>
                <a:cubicBezTo>
                  <a:pt x="8389368" y="1423486"/>
                  <a:pt x="8382452" y="1420417"/>
                  <a:pt x="8371990" y="1420101"/>
                </a:cubicBezTo>
                <a:cubicBezTo>
                  <a:pt x="8360726" y="1420520"/>
                  <a:pt x="8349772" y="1426731"/>
                  <a:pt x="8339126" y="1438736"/>
                </a:cubicBezTo>
                <a:cubicBezTo>
                  <a:pt x="8328479" y="1450740"/>
                  <a:pt x="8321225" y="1466027"/>
                  <a:pt x="8317363" y="1484595"/>
                </a:cubicBezTo>
                <a:lnTo>
                  <a:pt x="8301504" y="1570234"/>
                </a:lnTo>
                <a:lnTo>
                  <a:pt x="8272958" y="1570234"/>
                </a:lnTo>
                <a:lnTo>
                  <a:pt x="8295866" y="1449384"/>
                </a:lnTo>
                <a:cubicBezTo>
                  <a:pt x="8299331" y="1430358"/>
                  <a:pt x="8301915" y="1413798"/>
                  <a:pt x="8303619" y="1399705"/>
                </a:cubicBezTo>
                <a:lnTo>
                  <a:pt x="8329346" y="1399705"/>
                </a:lnTo>
                <a:lnTo>
                  <a:pt x="8324765" y="1431731"/>
                </a:lnTo>
                <a:lnTo>
                  <a:pt x="8325821" y="1431731"/>
                </a:lnTo>
                <a:cubicBezTo>
                  <a:pt x="8333847" y="1419914"/>
                  <a:pt x="8342995" y="1410981"/>
                  <a:pt x="8353267" y="1404933"/>
                </a:cubicBezTo>
                <a:cubicBezTo>
                  <a:pt x="8363538" y="1398884"/>
                  <a:pt x="8374361" y="1395849"/>
                  <a:pt x="8385734" y="1395828"/>
                </a:cubicBezTo>
                <a:close/>
                <a:moveTo>
                  <a:pt x="8125696" y="1395828"/>
                </a:moveTo>
                <a:cubicBezTo>
                  <a:pt x="8135769" y="1395930"/>
                  <a:pt x="8145666" y="1397132"/>
                  <a:pt x="8155387" y="1399433"/>
                </a:cubicBezTo>
                <a:cubicBezTo>
                  <a:pt x="8165108" y="1401735"/>
                  <a:pt x="8173420" y="1404519"/>
                  <a:pt x="8180321" y="1407788"/>
                </a:cubicBezTo>
                <a:lnTo>
                  <a:pt x="8154242" y="1548777"/>
                </a:lnTo>
                <a:cubicBezTo>
                  <a:pt x="8150842" y="1566716"/>
                  <a:pt x="8146452" y="1581998"/>
                  <a:pt x="8141070" y="1594623"/>
                </a:cubicBezTo>
                <a:cubicBezTo>
                  <a:pt x="8135688" y="1607248"/>
                  <a:pt x="8128566" y="1617339"/>
                  <a:pt x="8119704" y="1624895"/>
                </a:cubicBezTo>
                <a:cubicBezTo>
                  <a:pt x="8111055" y="1632151"/>
                  <a:pt x="8101481" y="1637163"/>
                  <a:pt x="8090982" y="1639934"/>
                </a:cubicBezTo>
                <a:cubicBezTo>
                  <a:pt x="8080482" y="1642704"/>
                  <a:pt x="8070204" y="1644023"/>
                  <a:pt x="8060144" y="1643891"/>
                </a:cubicBezTo>
                <a:cubicBezTo>
                  <a:pt x="8049608" y="1643832"/>
                  <a:pt x="8039866" y="1642718"/>
                  <a:pt x="8030918" y="1640549"/>
                </a:cubicBezTo>
                <a:cubicBezTo>
                  <a:pt x="8021971" y="1638380"/>
                  <a:pt x="8014694" y="1635507"/>
                  <a:pt x="8009087" y="1631931"/>
                </a:cubicBezTo>
                <a:lnTo>
                  <a:pt x="8017545" y="1609035"/>
                </a:lnTo>
                <a:cubicBezTo>
                  <a:pt x="8022764" y="1612283"/>
                  <a:pt x="8029306" y="1614958"/>
                  <a:pt x="8037167" y="1617060"/>
                </a:cubicBezTo>
                <a:cubicBezTo>
                  <a:pt x="8045029" y="1619162"/>
                  <a:pt x="8053510" y="1620249"/>
                  <a:pt x="8062612" y="1620322"/>
                </a:cubicBezTo>
                <a:cubicBezTo>
                  <a:pt x="8077017" y="1620667"/>
                  <a:pt x="8089528" y="1616274"/>
                  <a:pt x="8100144" y="1607143"/>
                </a:cubicBezTo>
                <a:cubicBezTo>
                  <a:pt x="8110762" y="1598012"/>
                  <a:pt x="8118691" y="1582074"/>
                  <a:pt x="8123933" y="1559330"/>
                </a:cubicBezTo>
                <a:lnTo>
                  <a:pt x="8129572" y="1533974"/>
                </a:lnTo>
                <a:lnTo>
                  <a:pt x="8128515" y="1533974"/>
                </a:lnTo>
                <a:cubicBezTo>
                  <a:pt x="8121048" y="1546116"/>
                  <a:pt x="8112281" y="1555197"/>
                  <a:pt x="8102216" y="1561217"/>
                </a:cubicBezTo>
                <a:cubicBezTo>
                  <a:pt x="8092149" y="1567236"/>
                  <a:pt x="8081180" y="1570242"/>
                  <a:pt x="8069308" y="1570234"/>
                </a:cubicBezTo>
                <a:cubicBezTo>
                  <a:pt x="8052202" y="1569663"/>
                  <a:pt x="8039304" y="1563591"/>
                  <a:pt x="8030614" y="1552016"/>
                </a:cubicBezTo>
                <a:cubicBezTo>
                  <a:pt x="8021922" y="1540441"/>
                  <a:pt x="8017566" y="1526789"/>
                  <a:pt x="8017545" y="1511058"/>
                </a:cubicBezTo>
                <a:cubicBezTo>
                  <a:pt x="8017549" y="1491434"/>
                  <a:pt x="8021962" y="1472910"/>
                  <a:pt x="8030782" y="1455487"/>
                </a:cubicBezTo>
                <a:cubicBezTo>
                  <a:pt x="8039603" y="1438064"/>
                  <a:pt x="8052105" y="1423853"/>
                  <a:pt x="8068288" y="1412854"/>
                </a:cubicBezTo>
                <a:cubicBezTo>
                  <a:pt x="8084470" y="1401855"/>
                  <a:pt x="8103606" y="1396180"/>
                  <a:pt x="8125696" y="1395828"/>
                </a:cubicBezTo>
                <a:close/>
                <a:moveTo>
                  <a:pt x="7932410" y="1395828"/>
                </a:moveTo>
                <a:cubicBezTo>
                  <a:pt x="7943153" y="1395563"/>
                  <a:pt x="7952924" y="1398995"/>
                  <a:pt x="7961724" y="1406123"/>
                </a:cubicBezTo>
                <a:cubicBezTo>
                  <a:pt x="7970524" y="1413251"/>
                  <a:pt x="7975187" y="1425664"/>
                  <a:pt x="7975715" y="1443361"/>
                </a:cubicBezTo>
                <a:cubicBezTo>
                  <a:pt x="7975693" y="1447172"/>
                  <a:pt x="7975384" y="1451533"/>
                  <a:pt x="7974791" y="1456445"/>
                </a:cubicBezTo>
                <a:cubicBezTo>
                  <a:pt x="7974197" y="1461357"/>
                  <a:pt x="7973450" y="1466159"/>
                  <a:pt x="7972548" y="1470850"/>
                </a:cubicBezTo>
                <a:lnTo>
                  <a:pt x="7953544" y="1570234"/>
                </a:lnTo>
                <a:lnTo>
                  <a:pt x="7924304" y="1570234"/>
                </a:lnTo>
                <a:lnTo>
                  <a:pt x="7942983" y="1471908"/>
                </a:lnTo>
                <a:cubicBezTo>
                  <a:pt x="7943703" y="1468508"/>
                  <a:pt x="7944290" y="1464910"/>
                  <a:pt x="7944746" y="1461115"/>
                </a:cubicBezTo>
                <a:cubicBezTo>
                  <a:pt x="7945200" y="1457319"/>
                  <a:pt x="7945436" y="1453633"/>
                  <a:pt x="7945450" y="1450057"/>
                </a:cubicBezTo>
                <a:cubicBezTo>
                  <a:pt x="7945590" y="1441254"/>
                  <a:pt x="7943636" y="1434103"/>
                  <a:pt x="7939592" y="1428603"/>
                </a:cubicBezTo>
                <a:cubicBezTo>
                  <a:pt x="7935546" y="1423104"/>
                  <a:pt x="7928570" y="1420270"/>
                  <a:pt x="7918666" y="1420101"/>
                </a:cubicBezTo>
                <a:cubicBezTo>
                  <a:pt x="7911546" y="1420149"/>
                  <a:pt x="7904014" y="1422834"/>
                  <a:pt x="7896072" y="1428155"/>
                </a:cubicBezTo>
                <a:cubicBezTo>
                  <a:pt x="7888129" y="1433476"/>
                  <a:pt x="7880911" y="1441147"/>
                  <a:pt x="7874417" y="1451167"/>
                </a:cubicBezTo>
                <a:cubicBezTo>
                  <a:pt x="7867924" y="1461187"/>
                  <a:pt x="7863290" y="1473269"/>
                  <a:pt x="7860516" y="1487414"/>
                </a:cubicBezTo>
                <a:lnTo>
                  <a:pt x="7845009" y="1570234"/>
                </a:lnTo>
                <a:lnTo>
                  <a:pt x="7815758" y="1570234"/>
                </a:lnTo>
                <a:lnTo>
                  <a:pt x="7838666" y="1449384"/>
                </a:lnTo>
                <a:cubicBezTo>
                  <a:pt x="7840568" y="1439871"/>
                  <a:pt x="7842138" y="1430974"/>
                  <a:pt x="7843380" y="1422694"/>
                </a:cubicBezTo>
                <a:cubicBezTo>
                  <a:pt x="7844620" y="1414415"/>
                  <a:pt x="7845751" y="1406751"/>
                  <a:pt x="7846771" y="1399705"/>
                </a:cubicBezTo>
                <a:lnTo>
                  <a:pt x="7872851" y="1399705"/>
                </a:lnTo>
                <a:lnTo>
                  <a:pt x="7868622" y="1433141"/>
                </a:lnTo>
                <a:lnTo>
                  <a:pt x="7869327" y="1433141"/>
                </a:lnTo>
                <a:cubicBezTo>
                  <a:pt x="7877021" y="1421110"/>
                  <a:pt x="7886302" y="1411898"/>
                  <a:pt x="7897168" y="1405505"/>
                </a:cubicBezTo>
                <a:cubicBezTo>
                  <a:pt x="7908035" y="1399112"/>
                  <a:pt x="7919782" y="1395886"/>
                  <a:pt x="7932410" y="1395828"/>
                </a:cubicBezTo>
                <a:close/>
                <a:moveTo>
                  <a:pt x="6998961" y="1395828"/>
                </a:moveTo>
                <a:cubicBezTo>
                  <a:pt x="7009703" y="1395563"/>
                  <a:pt x="7019474" y="1398995"/>
                  <a:pt x="7028274" y="1406123"/>
                </a:cubicBezTo>
                <a:cubicBezTo>
                  <a:pt x="7037074" y="1413251"/>
                  <a:pt x="7041737" y="1425664"/>
                  <a:pt x="7042265" y="1443361"/>
                </a:cubicBezTo>
                <a:cubicBezTo>
                  <a:pt x="7042243" y="1447172"/>
                  <a:pt x="7041935" y="1451533"/>
                  <a:pt x="7041341" y="1456445"/>
                </a:cubicBezTo>
                <a:cubicBezTo>
                  <a:pt x="7040747" y="1461357"/>
                  <a:pt x="7040000" y="1466159"/>
                  <a:pt x="7039098" y="1470850"/>
                </a:cubicBezTo>
                <a:lnTo>
                  <a:pt x="7020094" y="1570234"/>
                </a:lnTo>
                <a:lnTo>
                  <a:pt x="6990855" y="1570234"/>
                </a:lnTo>
                <a:lnTo>
                  <a:pt x="7009533" y="1471908"/>
                </a:lnTo>
                <a:cubicBezTo>
                  <a:pt x="7010253" y="1468508"/>
                  <a:pt x="7010840" y="1464910"/>
                  <a:pt x="7011296" y="1461115"/>
                </a:cubicBezTo>
                <a:cubicBezTo>
                  <a:pt x="7011751" y="1457319"/>
                  <a:pt x="7011986" y="1453633"/>
                  <a:pt x="7012001" y="1450057"/>
                </a:cubicBezTo>
                <a:cubicBezTo>
                  <a:pt x="7012140" y="1441254"/>
                  <a:pt x="7010187" y="1434103"/>
                  <a:pt x="7006141" y="1428603"/>
                </a:cubicBezTo>
                <a:cubicBezTo>
                  <a:pt x="7002096" y="1423104"/>
                  <a:pt x="6995121" y="1420270"/>
                  <a:pt x="6985216" y="1420101"/>
                </a:cubicBezTo>
                <a:cubicBezTo>
                  <a:pt x="6978096" y="1420149"/>
                  <a:pt x="6970564" y="1422834"/>
                  <a:pt x="6962622" y="1428155"/>
                </a:cubicBezTo>
                <a:cubicBezTo>
                  <a:pt x="6954679" y="1433476"/>
                  <a:pt x="6947461" y="1441147"/>
                  <a:pt x="6940967" y="1451167"/>
                </a:cubicBezTo>
                <a:cubicBezTo>
                  <a:pt x="6934474" y="1461187"/>
                  <a:pt x="6929840" y="1473269"/>
                  <a:pt x="6927066" y="1487414"/>
                </a:cubicBezTo>
                <a:lnTo>
                  <a:pt x="6911559" y="1570234"/>
                </a:lnTo>
                <a:lnTo>
                  <a:pt x="6882308" y="1570234"/>
                </a:lnTo>
                <a:lnTo>
                  <a:pt x="6905216" y="1449384"/>
                </a:lnTo>
                <a:cubicBezTo>
                  <a:pt x="6907118" y="1439871"/>
                  <a:pt x="6908688" y="1430974"/>
                  <a:pt x="6909930" y="1422694"/>
                </a:cubicBezTo>
                <a:cubicBezTo>
                  <a:pt x="6911170" y="1414415"/>
                  <a:pt x="6912301" y="1406751"/>
                  <a:pt x="6913321" y="1399705"/>
                </a:cubicBezTo>
                <a:lnTo>
                  <a:pt x="6939401" y="1399705"/>
                </a:lnTo>
                <a:lnTo>
                  <a:pt x="6935172" y="1433141"/>
                </a:lnTo>
                <a:lnTo>
                  <a:pt x="6935877" y="1433141"/>
                </a:lnTo>
                <a:cubicBezTo>
                  <a:pt x="6943571" y="1421110"/>
                  <a:pt x="6952852" y="1411898"/>
                  <a:pt x="6963718" y="1405505"/>
                </a:cubicBezTo>
                <a:cubicBezTo>
                  <a:pt x="6974585" y="1399112"/>
                  <a:pt x="6986333" y="1395886"/>
                  <a:pt x="6998961" y="1395828"/>
                </a:cubicBezTo>
                <a:close/>
                <a:moveTo>
                  <a:pt x="6522711" y="1395828"/>
                </a:moveTo>
                <a:cubicBezTo>
                  <a:pt x="6533453" y="1395563"/>
                  <a:pt x="6543224" y="1398995"/>
                  <a:pt x="6552024" y="1406123"/>
                </a:cubicBezTo>
                <a:cubicBezTo>
                  <a:pt x="6560824" y="1413251"/>
                  <a:pt x="6565487" y="1425664"/>
                  <a:pt x="6566015" y="1443361"/>
                </a:cubicBezTo>
                <a:cubicBezTo>
                  <a:pt x="6565993" y="1447172"/>
                  <a:pt x="6565685" y="1451533"/>
                  <a:pt x="6565091" y="1456445"/>
                </a:cubicBezTo>
                <a:cubicBezTo>
                  <a:pt x="6564497" y="1461357"/>
                  <a:pt x="6563750" y="1466159"/>
                  <a:pt x="6562848" y="1470850"/>
                </a:cubicBezTo>
                <a:lnTo>
                  <a:pt x="6543844" y="1570234"/>
                </a:lnTo>
                <a:lnTo>
                  <a:pt x="6514605" y="1570234"/>
                </a:lnTo>
                <a:lnTo>
                  <a:pt x="6533283" y="1471908"/>
                </a:lnTo>
                <a:cubicBezTo>
                  <a:pt x="6534003" y="1468508"/>
                  <a:pt x="6534590" y="1464910"/>
                  <a:pt x="6535046" y="1461115"/>
                </a:cubicBezTo>
                <a:cubicBezTo>
                  <a:pt x="6535501" y="1457319"/>
                  <a:pt x="6535736" y="1453633"/>
                  <a:pt x="6535751" y="1450057"/>
                </a:cubicBezTo>
                <a:cubicBezTo>
                  <a:pt x="6535890" y="1441254"/>
                  <a:pt x="6533937" y="1434103"/>
                  <a:pt x="6529891" y="1428603"/>
                </a:cubicBezTo>
                <a:cubicBezTo>
                  <a:pt x="6525846" y="1423104"/>
                  <a:pt x="6518871" y="1420270"/>
                  <a:pt x="6508966" y="1420101"/>
                </a:cubicBezTo>
                <a:cubicBezTo>
                  <a:pt x="6501846" y="1420149"/>
                  <a:pt x="6494314" y="1422834"/>
                  <a:pt x="6486372" y="1428155"/>
                </a:cubicBezTo>
                <a:cubicBezTo>
                  <a:pt x="6478429" y="1433476"/>
                  <a:pt x="6471211" y="1441147"/>
                  <a:pt x="6464717" y="1451167"/>
                </a:cubicBezTo>
                <a:cubicBezTo>
                  <a:pt x="6458224" y="1461187"/>
                  <a:pt x="6453590" y="1473269"/>
                  <a:pt x="6450816" y="1487414"/>
                </a:cubicBezTo>
                <a:lnTo>
                  <a:pt x="6435309" y="1570234"/>
                </a:lnTo>
                <a:lnTo>
                  <a:pt x="6406058" y="1570234"/>
                </a:lnTo>
                <a:lnTo>
                  <a:pt x="6428966" y="1449384"/>
                </a:lnTo>
                <a:cubicBezTo>
                  <a:pt x="6430868" y="1439871"/>
                  <a:pt x="6432438" y="1430974"/>
                  <a:pt x="6433680" y="1422694"/>
                </a:cubicBezTo>
                <a:cubicBezTo>
                  <a:pt x="6434920" y="1414415"/>
                  <a:pt x="6436051" y="1406751"/>
                  <a:pt x="6437071" y="1399705"/>
                </a:cubicBezTo>
                <a:lnTo>
                  <a:pt x="6463151" y="1399705"/>
                </a:lnTo>
                <a:lnTo>
                  <a:pt x="6458922" y="1433141"/>
                </a:lnTo>
                <a:lnTo>
                  <a:pt x="6459627" y="1433141"/>
                </a:lnTo>
                <a:cubicBezTo>
                  <a:pt x="6467321" y="1421110"/>
                  <a:pt x="6476602" y="1411898"/>
                  <a:pt x="6487468" y="1405505"/>
                </a:cubicBezTo>
                <a:cubicBezTo>
                  <a:pt x="6498335" y="1399112"/>
                  <a:pt x="6510083" y="1395886"/>
                  <a:pt x="6522711" y="1395828"/>
                </a:cubicBezTo>
                <a:close/>
                <a:moveTo>
                  <a:pt x="6338923" y="1395828"/>
                </a:moveTo>
                <a:cubicBezTo>
                  <a:pt x="6355190" y="1396127"/>
                  <a:pt x="6367578" y="1400365"/>
                  <a:pt x="6376087" y="1408542"/>
                </a:cubicBezTo>
                <a:cubicBezTo>
                  <a:pt x="6384595" y="1416718"/>
                  <a:pt x="6388878" y="1427038"/>
                  <a:pt x="6388936" y="1439501"/>
                </a:cubicBezTo>
                <a:cubicBezTo>
                  <a:pt x="6388703" y="1454300"/>
                  <a:pt x="6383572" y="1465821"/>
                  <a:pt x="6373541" y="1474063"/>
                </a:cubicBezTo>
                <a:cubicBezTo>
                  <a:pt x="6363510" y="1482305"/>
                  <a:pt x="6349973" y="1488002"/>
                  <a:pt x="6332929" y="1491153"/>
                </a:cubicBezTo>
                <a:cubicBezTo>
                  <a:pt x="6315885" y="1494304"/>
                  <a:pt x="6296729" y="1495642"/>
                  <a:pt x="6275460" y="1495168"/>
                </a:cubicBezTo>
                <a:cubicBezTo>
                  <a:pt x="6274749" y="1499187"/>
                  <a:pt x="6274675" y="1504375"/>
                  <a:pt x="6275240" y="1510731"/>
                </a:cubicBezTo>
                <a:cubicBezTo>
                  <a:pt x="6275804" y="1517087"/>
                  <a:pt x="6277051" y="1522716"/>
                  <a:pt x="6278979" y="1527617"/>
                </a:cubicBezTo>
                <a:cubicBezTo>
                  <a:pt x="6282395" y="1535207"/>
                  <a:pt x="6287376" y="1540924"/>
                  <a:pt x="6293921" y="1544767"/>
                </a:cubicBezTo>
                <a:cubicBezTo>
                  <a:pt x="6300466" y="1548610"/>
                  <a:pt x="6308180" y="1550535"/>
                  <a:pt x="6317061" y="1550542"/>
                </a:cubicBezTo>
                <a:cubicBezTo>
                  <a:pt x="6327104" y="1550396"/>
                  <a:pt x="6335933" y="1549102"/>
                  <a:pt x="6343551" y="1546663"/>
                </a:cubicBezTo>
                <a:cubicBezTo>
                  <a:pt x="6351168" y="1544223"/>
                  <a:pt x="6357617" y="1541519"/>
                  <a:pt x="6362897" y="1538550"/>
                </a:cubicBezTo>
                <a:lnTo>
                  <a:pt x="6367120" y="1560392"/>
                </a:lnTo>
                <a:cubicBezTo>
                  <a:pt x="6360654" y="1564180"/>
                  <a:pt x="6352533" y="1567332"/>
                  <a:pt x="6342757" y="1569845"/>
                </a:cubicBezTo>
                <a:cubicBezTo>
                  <a:pt x="6332980" y="1572359"/>
                  <a:pt x="6322299" y="1573663"/>
                  <a:pt x="6310715" y="1573758"/>
                </a:cubicBezTo>
                <a:cubicBezTo>
                  <a:pt x="6288278" y="1573269"/>
                  <a:pt x="6271836" y="1566592"/>
                  <a:pt x="6261389" y="1553730"/>
                </a:cubicBezTo>
                <a:cubicBezTo>
                  <a:pt x="6250941" y="1540867"/>
                  <a:pt x="6245777" y="1524756"/>
                  <a:pt x="6245895" y="1505396"/>
                </a:cubicBezTo>
                <a:cubicBezTo>
                  <a:pt x="6246025" y="1487852"/>
                  <a:pt x="6249990" y="1470763"/>
                  <a:pt x="6257790" y="1454130"/>
                </a:cubicBezTo>
                <a:cubicBezTo>
                  <a:pt x="6265589" y="1437498"/>
                  <a:pt x="6276446" y="1423722"/>
                  <a:pt x="6290357" y="1412805"/>
                </a:cubicBezTo>
                <a:cubicBezTo>
                  <a:pt x="6304269" y="1401887"/>
                  <a:pt x="6320458" y="1396228"/>
                  <a:pt x="6338923" y="1395828"/>
                </a:cubicBezTo>
                <a:close/>
                <a:moveTo>
                  <a:pt x="5773021" y="1395828"/>
                </a:moveTo>
                <a:cubicBezTo>
                  <a:pt x="5783094" y="1395930"/>
                  <a:pt x="5792991" y="1397132"/>
                  <a:pt x="5802712" y="1399433"/>
                </a:cubicBezTo>
                <a:cubicBezTo>
                  <a:pt x="5812434" y="1401735"/>
                  <a:pt x="5820745" y="1404519"/>
                  <a:pt x="5827647" y="1407788"/>
                </a:cubicBezTo>
                <a:lnTo>
                  <a:pt x="5801567" y="1548777"/>
                </a:lnTo>
                <a:cubicBezTo>
                  <a:pt x="5798168" y="1566716"/>
                  <a:pt x="5793777" y="1581998"/>
                  <a:pt x="5788395" y="1594623"/>
                </a:cubicBezTo>
                <a:cubicBezTo>
                  <a:pt x="5783014" y="1607248"/>
                  <a:pt x="5775891" y="1617339"/>
                  <a:pt x="5767030" y="1624895"/>
                </a:cubicBezTo>
                <a:cubicBezTo>
                  <a:pt x="5758380" y="1632151"/>
                  <a:pt x="5748806" y="1637163"/>
                  <a:pt x="5738307" y="1639934"/>
                </a:cubicBezTo>
                <a:cubicBezTo>
                  <a:pt x="5727808" y="1642704"/>
                  <a:pt x="5717529" y="1644023"/>
                  <a:pt x="5707470" y="1643891"/>
                </a:cubicBezTo>
                <a:cubicBezTo>
                  <a:pt x="5696933" y="1643832"/>
                  <a:pt x="5687192" y="1642718"/>
                  <a:pt x="5678244" y="1640549"/>
                </a:cubicBezTo>
                <a:cubicBezTo>
                  <a:pt x="5669296" y="1638380"/>
                  <a:pt x="5662019" y="1635507"/>
                  <a:pt x="5656412" y="1631931"/>
                </a:cubicBezTo>
                <a:lnTo>
                  <a:pt x="5664870" y="1609035"/>
                </a:lnTo>
                <a:cubicBezTo>
                  <a:pt x="5670090" y="1612283"/>
                  <a:pt x="5676631" y="1614958"/>
                  <a:pt x="5684492" y="1617060"/>
                </a:cubicBezTo>
                <a:cubicBezTo>
                  <a:pt x="5692354" y="1619162"/>
                  <a:pt x="5700835" y="1620249"/>
                  <a:pt x="5709937" y="1620322"/>
                </a:cubicBezTo>
                <a:cubicBezTo>
                  <a:pt x="5724342" y="1620667"/>
                  <a:pt x="5736853" y="1616274"/>
                  <a:pt x="5747470" y="1607143"/>
                </a:cubicBezTo>
                <a:cubicBezTo>
                  <a:pt x="5758087" y="1598012"/>
                  <a:pt x="5766016" y="1582074"/>
                  <a:pt x="5771258" y="1559330"/>
                </a:cubicBezTo>
                <a:lnTo>
                  <a:pt x="5776898" y="1533974"/>
                </a:lnTo>
                <a:lnTo>
                  <a:pt x="5775840" y="1533974"/>
                </a:lnTo>
                <a:cubicBezTo>
                  <a:pt x="5768373" y="1546116"/>
                  <a:pt x="5759606" y="1555197"/>
                  <a:pt x="5749541" y="1561217"/>
                </a:cubicBezTo>
                <a:cubicBezTo>
                  <a:pt x="5739474" y="1567236"/>
                  <a:pt x="5728505" y="1570242"/>
                  <a:pt x="5716633" y="1570234"/>
                </a:cubicBezTo>
                <a:cubicBezTo>
                  <a:pt x="5699528" y="1569663"/>
                  <a:pt x="5686630" y="1563591"/>
                  <a:pt x="5677939" y="1552016"/>
                </a:cubicBezTo>
                <a:cubicBezTo>
                  <a:pt x="5669248" y="1540441"/>
                  <a:pt x="5664892" y="1526789"/>
                  <a:pt x="5664870" y="1511058"/>
                </a:cubicBezTo>
                <a:cubicBezTo>
                  <a:pt x="5664874" y="1491434"/>
                  <a:pt x="5669286" y="1472910"/>
                  <a:pt x="5678107" y="1455487"/>
                </a:cubicBezTo>
                <a:cubicBezTo>
                  <a:pt x="5686928" y="1438064"/>
                  <a:pt x="5699430" y="1423853"/>
                  <a:pt x="5715613" y="1412854"/>
                </a:cubicBezTo>
                <a:cubicBezTo>
                  <a:pt x="5731796" y="1401855"/>
                  <a:pt x="5750932" y="1396180"/>
                  <a:pt x="5773021" y="1395828"/>
                </a:cubicBezTo>
                <a:close/>
                <a:moveTo>
                  <a:pt x="5579736" y="1395828"/>
                </a:moveTo>
                <a:cubicBezTo>
                  <a:pt x="5590478" y="1395563"/>
                  <a:pt x="5600250" y="1398995"/>
                  <a:pt x="5609049" y="1406123"/>
                </a:cubicBezTo>
                <a:cubicBezTo>
                  <a:pt x="5617849" y="1413251"/>
                  <a:pt x="5622512" y="1425664"/>
                  <a:pt x="5623040" y="1443361"/>
                </a:cubicBezTo>
                <a:cubicBezTo>
                  <a:pt x="5623018" y="1447172"/>
                  <a:pt x="5622710" y="1451533"/>
                  <a:pt x="5622116" y="1456445"/>
                </a:cubicBezTo>
                <a:cubicBezTo>
                  <a:pt x="5621522" y="1461357"/>
                  <a:pt x="5620775" y="1466159"/>
                  <a:pt x="5619873" y="1470850"/>
                </a:cubicBezTo>
                <a:lnTo>
                  <a:pt x="5600869" y="1570234"/>
                </a:lnTo>
                <a:lnTo>
                  <a:pt x="5571630" y="1570234"/>
                </a:lnTo>
                <a:lnTo>
                  <a:pt x="5590308" y="1471908"/>
                </a:lnTo>
                <a:cubicBezTo>
                  <a:pt x="5591028" y="1468508"/>
                  <a:pt x="5591615" y="1464910"/>
                  <a:pt x="5592072" y="1461115"/>
                </a:cubicBezTo>
                <a:cubicBezTo>
                  <a:pt x="5592526" y="1457319"/>
                  <a:pt x="5592761" y="1453633"/>
                  <a:pt x="5592776" y="1450057"/>
                </a:cubicBezTo>
                <a:cubicBezTo>
                  <a:pt x="5592916" y="1441254"/>
                  <a:pt x="5590962" y="1434103"/>
                  <a:pt x="5586916" y="1428603"/>
                </a:cubicBezTo>
                <a:cubicBezTo>
                  <a:pt x="5582872" y="1423104"/>
                  <a:pt x="5575896" y="1420270"/>
                  <a:pt x="5565991" y="1420101"/>
                </a:cubicBezTo>
                <a:cubicBezTo>
                  <a:pt x="5558871" y="1420149"/>
                  <a:pt x="5551339" y="1422834"/>
                  <a:pt x="5543397" y="1428155"/>
                </a:cubicBezTo>
                <a:cubicBezTo>
                  <a:pt x="5535456" y="1433476"/>
                  <a:pt x="5528236" y="1441147"/>
                  <a:pt x="5521742" y="1451167"/>
                </a:cubicBezTo>
                <a:cubicBezTo>
                  <a:pt x="5515249" y="1461187"/>
                  <a:pt x="5510615" y="1473269"/>
                  <a:pt x="5507841" y="1487414"/>
                </a:cubicBezTo>
                <a:lnTo>
                  <a:pt x="5492334" y="1570234"/>
                </a:lnTo>
                <a:lnTo>
                  <a:pt x="5463083" y="1570234"/>
                </a:lnTo>
                <a:lnTo>
                  <a:pt x="5485991" y="1449384"/>
                </a:lnTo>
                <a:cubicBezTo>
                  <a:pt x="5487893" y="1439871"/>
                  <a:pt x="5489463" y="1430974"/>
                  <a:pt x="5490705" y="1422694"/>
                </a:cubicBezTo>
                <a:cubicBezTo>
                  <a:pt x="5491945" y="1414415"/>
                  <a:pt x="5493076" y="1406751"/>
                  <a:pt x="5494096" y="1399705"/>
                </a:cubicBezTo>
                <a:lnTo>
                  <a:pt x="5520176" y="1399705"/>
                </a:lnTo>
                <a:lnTo>
                  <a:pt x="5515947" y="1433141"/>
                </a:lnTo>
                <a:lnTo>
                  <a:pt x="5516653" y="1433141"/>
                </a:lnTo>
                <a:cubicBezTo>
                  <a:pt x="5524346" y="1421110"/>
                  <a:pt x="5533627" y="1411898"/>
                  <a:pt x="5544495" y="1405505"/>
                </a:cubicBezTo>
                <a:cubicBezTo>
                  <a:pt x="5555360" y="1399112"/>
                  <a:pt x="5567107" y="1395886"/>
                  <a:pt x="5579736" y="1395828"/>
                </a:cubicBezTo>
                <a:close/>
                <a:moveTo>
                  <a:pt x="5379010" y="1395828"/>
                </a:moveTo>
                <a:cubicBezTo>
                  <a:pt x="5394367" y="1396034"/>
                  <a:pt x="5406960" y="1399494"/>
                  <a:pt x="5416791" y="1406208"/>
                </a:cubicBezTo>
                <a:cubicBezTo>
                  <a:pt x="5426621" y="1412922"/>
                  <a:pt x="5433887" y="1421653"/>
                  <a:pt x="5438588" y="1432402"/>
                </a:cubicBezTo>
                <a:cubicBezTo>
                  <a:pt x="5443288" y="1443150"/>
                  <a:pt x="5445623" y="1454679"/>
                  <a:pt x="5445589" y="1466990"/>
                </a:cubicBezTo>
                <a:cubicBezTo>
                  <a:pt x="5445481" y="1484849"/>
                  <a:pt x="5441551" y="1501888"/>
                  <a:pt x="5433800" y="1518108"/>
                </a:cubicBezTo>
                <a:cubicBezTo>
                  <a:pt x="5426048" y="1534327"/>
                  <a:pt x="5415123" y="1547629"/>
                  <a:pt x="5401024" y="1558012"/>
                </a:cubicBezTo>
                <a:cubicBezTo>
                  <a:pt x="5386926" y="1568395"/>
                  <a:pt x="5370303" y="1573761"/>
                  <a:pt x="5351156" y="1574111"/>
                </a:cubicBezTo>
                <a:cubicBezTo>
                  <a:pt x="5329722" y="1573591"/>
                  <a:pt x="5313294" y="1566711"/>
                  <a:pt x="5301871" y="1553469"/>
                </a:cubicBezTo>
                <a:cubicBezTo>
                  <a:pt x="5290449" y="1540227"/>
                  <a:pt x="5284684" y="1523739"/>
                  <a:pt x="5284575" y="1504007"/>
                </a:cubicBezTo>
                <a:cubicBezTo>
                  <a:pt x="5284716" y="1485024"/>
                  <a:pt x="5288776" y="1467371"/>
                  <a:pt x="5296757" y="1451047"/>
                </a:cubicBezTo>
                <a:cubicBezTo>
                  <a:pt x="5304738" y="1434723"/>
                  <a:pt x="5315793" y="1421513"/>
                  <a:pt x="5329925" y="1411418"/>
                </a:cubicBezTo>
                <a:cubicBezTo>
                  <a:pt x="5344055" y="1401322"/>
                  <a:pt x="5360417" y="1396125"/>
                  <a:pt x="5379010" y="1395828"/>
                </a:cubicBezTo>
                <a:close/>
                <a:moveTo>
                  <a:pt x="4883709" y="1395828"/>
                </a:moveTo>
                <a:cubicBezTo>
                  <a:pt x="4899066" y="1396034"/>
                  <a:pt x="4911660" y="1399494"/>
                  <a:pt x="4921491" y="1406208"/>
                </a:cubicBezTo>
                <a:cubicBezTo>
                  <a:pt x="4931321" y="1412922"/>
                  <a:pt x="4938587" y="1421653"/>
                  <a:pt x="4943288" y="1432402"/>
                </a:cubicBezTo>
                <a:cubicBezTo>
                  <a:pt x="4947988" y="1443150"/>
                  <a:pt x="4950323" y="1454679"/>
                  <a:pt x="4950289" y="1466990"/>
                </a:cubicBezTo>
                <a:cubicBezTo>
                  <a:pt x="4950181" y="1484849"/>
                  <a:pt x="4946251" y="1501888"/>
                  <a:pt x="4938500" y="1518108"/>
                </a:cubicBezTo>
                <a:cubicBezTo>
                  <a:pt x="4930748" y="1534327"/>
                  <a:pt x="4919823" y="1547629"/>
                  <a:pt x="4905724" y="1558012"/>
                </a:cubicBezTo>
                <a:cubicBezTo>
                  <a:pt x="4891626" y="1568395"/>
                  <a:pt x="4875003" y="1573761"/>
                  <a:pt x="4855857" y="1574111"/>
                </a:cubicBezTo>
                <a:cubicBezTo>
                  <a:pt x="4834422" y="1573591"/>
                  <a:pt x="4817994" y="1566711"/>
                  <a:pt x="4806572" y="1553469"/>
                </a:cubicBezTo>
                <a:cubicBezTo>
                  <a:pt x="4795149" y="1540227"/>
                  <a:pt x="4789384" y="1523739"/>
                  <a:pt x="4789275" y="1504007"/>
                </a:cubicBezTo>
                <a:cubicBezTo>
                  <a:pt x="4789416" y="1485024"/>
                  <a:pt x="4793476" y="1467371"/>
                  <a:pt x="4801457" y="1451047"/>
                </a:cubicBezTo>
                <a:cubicBezTo>
                  <a:pt x="4809438" y="1434723"/>
                  <a:pt x="4820493" y="1421513"/>
                  <a:pt x="4834624" y="1411418"/>
                </a:cubicBezTo>
                <a:cubicBezTo>
                  <a:pt x="4848755" y="1401322"/>
                  <a:pt x="4865117" y="1396125"/>
                  <a:pt x="4883709" y="1395828"/>
                </a:cubicBezTo>
                <a:close/>
                <a:moveTo>
                  <a:pt x="4436034" y="1395828"/>
                </a:moveTo>
                <a:cubicBezTo>
                  <a:pt x="4451391" y="1396034"/>
                  <a:pt x="4463985" y="1399494"/>
                  <a:pt x="4473816" y="1406208"/>
                </a:cubicBezTo>
                <a:cubicBezTo>
                  <a:pt x="4483646" y="1412922"/>
                  <a:pt x="4490912" y="1421653"/>
                  <a:pt x="4495613" y="1432402"/>
                </a:cubicBezTo>
                <a:cubicBezTo>
                  <a:pt x="4500313" y="1443150"/>
                  <a:pt x="4502647" y="1454679"/>
                  <a:pt x="4502614" y="1466990"/>
                </a:cubicBezTo>
                <a:cubicBezTo>
                  <a:pt x="4502506" y="1484849"/>
                  <a:pt x="4498576" y="1501888"/>
                  <a:pt x="4490824" y="1518108"/>
                </a:cubicBezTo>
                <a:cubicBezTo>
                  <a:pt x="4483073" y="1534327"/>
                  <a:pt x="4472147" y="1547629"/>
                  <a:pt x="4458049" y="1558012"/>
                </a:cubicBezTo>
                <a:cubicBezTo>
                  <a:pt x="4443951" y="1568395"/>
                  <a:pt x="4427328" y="1573761"/>
                  <a:pt x="4408180" y="1574111"/>
                </a:cubicBezTo>
                <a:cubicBezTo>
                  <a:pt x="4386747" y="1573591"/>
                  <a:pt x="4370319" y="1566711"/>
                  <a:pt x="4358896" y="1553469"/>
                </a:cubicBezTo>
                <a:cubicBezTo>
                  <a:pt x="4347474" y="1540227"/>
                  <a:pt x="4341709" y="1523739"/>
                  <a:pt x="4341600" y="1504007"/>
                </a:cubicBezTo>
                <a:cubicBezTo>
                  <a:pt x="4341741" y="1485024"/>
                  <a:pt x="4345802" y="1467371"/>
                  <a:pt x="4353782" y="1451047"/>
                </a:cubicBezTo>
                <a:cubicBezTo>
                  <a:pt x="4361762" y="1434723"/>
                  <a:pt x="4372818" y="1421513"/>
                  <a:pt x="4386949" y="1411418"/>
                </a:cubicBezTo>
                <a:cubicBezTo>
                  <a:pt x="4401080" y="1401322"/>
                  <a:pt x="4417442" y="1396125"/>
                  <a:pt x="4436034" y="1395828"/>
                </a:cubicBezTo>
                <a:close/>
                <a:moveTo>
                  <a:pt x="4077570" y="1395828"/>
                </a:moveTo>
                <a:cubicBezTo>
                  <a:pt x="4087645" y="1395930"/>
                  <a:pt x="4097542" y="1397132"/>
                  <a:pt x="4107263" y="1399433"/>
                </a:cubicBezTo>
                <a:cubicBezTo>
                  <a:pt x="4116984" y="1401735"/>
                  <a:pt x="4125295" y="1404519"/>
                  <a:pt x="4132197" y="1407788"/>
                </a:cubicBezTo>
                <a:lnTo>
                  <a:pt x="4106117" y="1548777"/>
                </a:lnTo>
                <a:cubicBezTo>
                  <a:pt x="4102718" y="1566716"/>
                  <a:pt x="4098327" y="1581998"/>
                  <a:pt x="4092946" y="1594623"/>
                </a:cubicBezTo>
                <a:cubicBezTo>
                  <a:pt x="4087563" y="1607248"/>
                  <a:pt x="4080442" y="1617339"/>
                  <a:pt x="4071580" y="1624895"/>
                </a:cubicBezTo>
                <a:cubicBezTo>
                  <a:pt x="4062931" y="1632151"/>
                  <a:pt x="4053356" y="1637163"/>
                  <a:pt x="4042857" y="1639934"/>
                </a:cubicBezTo>
                <a:cubicBezTo>
                  <a:pt x="4032358" y="1642704"/>
                  <a:pt x="4022079" y="1644023"/>
                  <a:pt x="4012020" y="1643891"/>
                </a:cubicBezTo>
                <a:cubicBezTo>
                  <a:pt x="4001483" y="1643832"/>
                  <a:pt x="3991741" y="1642718"/>
                  <a:pt x="3982794" y="1640549"/>
                </a:cubicBezTo>
                <a:cubicBezTo>
                  <a:pt x="3973846" y="1638380"/>
                  <a:pt x="3966569" y="1635507"/>
                  <a:pt x="3960962" y="1631931"/>
                </a:cubicBezTo>
                <a:lnTo>
                  <a:pt x="3969420" y="1609035"/>
                </a:lnTo>
                <a:cubicBezTo>
                  <a:pt x="3974640" y="1612283"/>
                  <a:pt x="3981180" y="1614958"/>
                  <a:pt x="3989042" y="1617060"/>
                </a:cubicBezTo>
                <a:cubicBezTo>
                  <a:pt x="3996905" y="1619162"/>
                  <a:pt x="4005385" y="1620249"/>
                  <a:pt x="4014487" y="1620322"/>
                </a:cubicBezTo>
                <a:cubicBezTo>
                  <a:pt x="4028892" y="1620667"/>
                  <a:pt x="4041404" y="1616274"/>
                  <a:pt x="4052020" y="1607143"/>
                </a:cubicBezTo>
                <a:cubicBezTo>
                  <a:pt x="4062636" y="1598012"/>
                  <a:pt x="4070566" y="1582074"/>
                  <a:pt x="4075808" y="1559330"/>
                </a:cubicBezTo>
                <a:lnTo>
                  <a:pt x="4081447" y="1533974"/>
                </a:lnTo>
                <a:lnTo>
                  <a:pt x="4080390" y="1533974"/>
                </a:lnTo>
                <a:cubicBezTo>
                  <a:pt x="4072923" y="1546116"/>
                  <a:pt x="4064156" y="1555197"/>
                  <a:pt x="4054091" y="1561217"/>
                </a:cubicBezTo>
                <a:cubicBezTo>
                  <a:pt x="4044024" y="1567236"/>
                  <a:pt x="4033055" y="1570242"/>
                  <a:pt x="4021183" y="1570234"/>
                </a:cubicBezTo>
                <a:cubicBezTo>
                  <a:pt x="4004078" y="1569663"/>
                  <a:pt x="3991180" y="1563591"/>
                  <a:pt x="3982489" y="1552016"/>
                </a:cubicBezTo>
                <a:cubicBezTo>
                  <a:pt x="3973798" y="1540441"/>
                  <a:pt x="3969442" y="1526789"/>
                  <a:pt x="3969420" y="1511058"/>
                </a:cubicBezTo>
                <a:cubicBezTo>
                  <a:pt x="3969424" y="1491434"/>
                  <a:pt x="3973836" y="1472910"/>
                  <a:pt x="3982657" y="1455487"/>
                </a:cubicBezTo>
                <a:cubicBezTo>
                  <a:pt x="3991479" y="1438064"/>
                  <a:pt x="4003980" y="1423853"/>
                  <a:pt x="4020163" y="1412854"/>
                </a:cubicBezTo>
                <a:cubicBezTo>
                  <a:pt x="4036346" y="1401855"/>
                  <a:pt x="4055481" y="1396180"/>
                  <a:pt x="4077570" y="1395828"/>
                </a:cubicBezTo>
                <a:close/>
                <a:moveTo>
                  <a:pt x="3893811" y="1395828"/>
                </a:moveTo>
                <a:cubicBezTo>
                  <a:pt x="3904553" y="1395563"/>
                  <a:pt x="3914324" y="1398995"/>
                  <a:pt x="3923124" y="1406123"/>
                </a:cubicBezTo>
                <a:cubicBezTo>
                  <a:pt x="3931924" y="1413251"/>
                  <a:pt x="3936587" y="1425664"/>
                  <a:pt x="3937115" y="1443361"/>
                </a:cubicBezTo>
                <a:cubicBezTo>
                  <a:pt x="3937093" y="1447172"/>
                  <a:pt x="3936785" y="1451533"/>
                  <a:pt x="3936191" y="1456445"/>
                </a:cubicBezTo>
                <a:cubicBezTo>
                  <a:pt x="3935597" y="1461357"/>
                  <a:pt x="3934850" y="1466159"/>
                  <a:pt x="3933949" y="1470850"/>
                </a:cubicBezTo>
                <a:lnTo>
                  <a:pt x="3914945" y="1570234"/>
                </a:lnTo>
                <a:lnTo>
                  <a:pt x="3885705" y="1570234"/>
                </a:lnTo>
                <a:lnTo>
                  <a:pt x="3904384" y="1471908"/>
                </a:lnTo>
                <a:cubicBezTo>
                  <a:pt x="3905104" y="1468508"/>
                  <a:pt x="3905691" y="1464910"/>
                  <a:pt x="3906146" y="1461115"/>
                </a:cubicBezTo>
                <a:cubicBezTo>
                  <a:pt x="3906601" y="1457319"/>
                  <a:pt x="3906836" y="1453633"/>
                  <a:pt x="3906850" y="1450057"/>
                </a:cubicBezTo>
                <a:cubicBezTo>
                  <a:pt x="3906991" y="1441254"/>
                  <a:pt x="3905038" y="1434103"/>
                  <a:pt x="3900991" y="1428603"/>
                </a:cubicBezTo>
                <a:cubicBezTo>
                  <a:pt x="3896946" y="1423104"/>
                  <a:pt x="3889971" y="1420270"/>
                  <a:pt x="3880067" y="1420101"/>
                </a:cubicBezTo>
                <a:cubicBezTo>
                  <a:pt x="3872947" y="1420149"/>
                  <a:pt x="3865415" y="1422834"/>
                  <a:pt x="3857472" y="1428155"/>
                </a:cubicBezTo>
                <a:cubicBezTo>
                  <a:pt x="3849530" y="1433476"/>
                  <a:pt x="3842311" y="1441147"/>
                  <a:pt x="3835818" y="1451167"/>
                </a:cubicBezTo>
                <a:cubicBezTo>
                  <a:pt x="3829323" y="1461187"/>
                  <a:pt x="3824690" y="1473269"/>
                  <a:pt x="3821917" y="1487414"/>
                </a:cubicBezTo>
                <a:lnTo>
                  <a:pt x="3806409" y="1570234"/>
                </a:lnTo>
                <a:lnTo>
                  <a:pt x="3777158" y="1570234"/>
                </a:lnTo>
                <a:lnTo>
                  <a:pt x="3800066" y="1449384"/>
                </a:lnTo>
                <a:cubicBezTo>
                  <a:pt x="3801967" y="1439871"/>
                  <a:pt x="3803539" y="1430974"/>
                  <a:pt x="3804779" y="1422694"/>
                </a:cubicBezTo>
                <a:cubicBezTo>
                  <a:pt x="3806020" y="1414415"/>
                  <a:pt x="3807152" y="1406751"/>
                  <a:pt x="3808172" y="1399705"/>
                </a:cubicBezTo>
                <a:lnTo>
                  <a:pt x="3834251" y="1399705"/>
                </a:lnTo>
                <a:lnTo>
                  <a:pt x="3830022" y="1433141"/>
                </a:lnTo>
                <a:lnTo>
                  <a:pt x="3830727" y="1433141"/>
                </a:lnTo>
                <a:cubicBezTo>
                  <a:pt x="3838421" y="1421110"/>
                  <a:pt x="3847702" y="1411898"/>
                  <a:pt x="3858568" y="1405505"/>
                </a:cubicBezTo>
                <a:cubicBezTo>
                  <a:pt x="3869435" y="1399112"/>
                  <a:pt x="3881182" y="1395886"/>
                  <a:pt x="3893811" y="1395828"/>
                </a:cubicBezTo>
                <a:close/>
                <a:moveTo>
                  <a:pt x="3395327" y="1395828"/>
                </a:moveTo>
                <a:cubicBezTo>
                  <a:pt x="3396611" y="1395835"/>
                  <a:pt x="3398006" y="1395908"/>
                  <a:pt x="3399512" y="1396048"/>
                </a:cubicBezTo>
                <a:cubicBezTo>
                  <a:pt x="3401016" y="1396187"/>
                  <a:pt x="3402324" y="1396348"/>
                  <a:pt x="3403432" y="1396532"/>
                </a:cubicBezTo>
                <a:lnTo>
                  <a:pt x="3397794" y="1425387"/>
                </a:lnTo>
                <a:cubicBezTo>
                  <a:pt x="3396898" y="1425204"/>
                  <a:pt x="3395782" y="1425042"/>
                  <a:pt x="3394446" y="1424903"/>
                </a:cubicBezTo>
                <a:cubicBezTo>
                  <a:pt x="3393109" y="1424763"/>
                  <a:pt x="3391641" y="1424690"/>
                  <a:pt x="3390040" y="1424683"/>
                </a:cubicBezTo>
                <a:cubicBezTo>
                  <a:pt x="3377096" y="1425130"/>
                  <a:pt x="3365630" y="1431900"/>
                  <a:pt x="3355640" y="1444991"/>
                </a:cubicBezTo>
                <a:cubicBezTo>
                  <a:pt x="3345651" y="1458082"/>
                  <a:pt x="3338681" y="1474808"/>
                  <a:pt x="3334730" y="1495168"/>
                </a:cubicBezTo>
                <a:lnTo>
                  <a:pt x="3320657" y="1570234"/>
                </a:lnTo>
                <a:lnTo>
                  <a:pt x="3291405" y="1570234"/>
                </a:lnTo>
                <a:lnTo>
                  <a:pt x="3312198" y="1460306"/>
                </a:lnTo>
                <a:cubicBezTo>
                  <a:pt x="3314305" y="1449061"/>
                  <a:pt x="3316082" y="1438168"/>
                  <a:pt x="3317528" y="1427627"/>
                </a:cubicBezTo>
                <a:cubicBezTo>
                  <a:pt x="3318976" y="1417086"/>
                  <a:pt x="3320135" y="1407779"/>
                  <a:pt x="3321009" y="1399705"/>
                </a:cubicBezTo>
                <a:lnTo>
                  <a:pt x="3346691" y="1399705"/>
                </a:lnTo>
                <a:cubicBezTo>
                  <a:pt x="3345996" y="1405673"/>
                  <a:pt x="3345277" y="1411705"/>
                  <a:pt x="3344537" y="1417801"/>
                </a:cubicBezTo>
                <a:cubicBezTo>
                  <a:pt x="3343797" y="1423898"/>
                  <a:pt x="3342990" y="1430186"/>
                  <a:pt x="3342118" y="1436665"/>
                </a:cubicBezTo>
                <a:lnTo>
                  <a:pt x="3343174" y="1436665"/>
                </a:lnTo>
                <a:cubicBezTo>
                  <a:pt x="3348692" y="1424795"/>
                  <a:pt x="3355885" y="1415083"/>
                  <a:pt x="3364754" y="1407530"/>
                </a:cubicBezTo>
                <a:cubicBezTo>
                  <a:pt x="3373623" y="1399978"/>
                  <a:pt x="3383813" y="1396077"/>
                  <a:pt x="3395327" y="1395828"/>
                </a:cubicBezTo>
                <a:close/>
                <a:moveTo>
                  <a:pt x="3016830" y="1395828"/>
                </a:moveTo>
                <a:cubicBezTo>
                  <a:pt x="3032187" y="1396034"/>
                  <a:pt x="3044780" y="1399494"/>
                  <a:pt x="3054611" y="1406208"/>
                </a:cubicBezTo>
                <a:cubicBezTo>
                  <a:pt x="3064442" y="1412922"/>
                  <a:pt x="3071708" y="1421653"/>
                  <a:pt x="3076408" y="1432402"/>
                </a:cubicBezTo>
                <a:cubicBezTo>
                  <a:pt x="3081109" y="1443150"/>
                  <a:pt x="3083443" y="1454679"/>
                  <a:pt x="3083410" y="1466990"/>
                </a:cubicBezTo>
                <a:cubicBezTo>
                  <a:pt x="3083302" y="1484849"/>
                  <a:pt x="3079372" y="1501888"/>
                  <a:pt x="3071619" y="1518108"/>
                </a:cubicBezTo>
                <a:cubicBezTo>
                  <a:pt x="3063868" y="1534327"/>
                  <a:pt x="3052942" y="1547629"/>
                  <a:pt x="3038845" y="1558012"/>
                </a:cubicBezTo>
                <a:cubicBezTo>
                  <a:pt x="3024746" y="1568395"/>
                  <a:pt x="3008123" y="1573761"/>
                  <a:pt x="2988975" y="1574111"/>
                </a:cubicBezTo>
                <a:cubicBezTo>
                  <a:pt x="2967542" y="1573591"/>
                  <a:pt x="2951114" y="1566711"/>
                  <a:pt x="2939691" y="1553469"/>
                </a:cubicBezTo>
                <a:cubicBezTo>
                  <a:pt x="2928269" y="1540227"/>
                  <a:pt x="2922503" y="1523739"/>
                  <a:pt x="2922395" y="1504007"/>
                </a:cubicBezTo>
                <a:cubicBezTo>
                  <a:pt x="2922536" y="1485024"/>
                  <a:pt x="2926596" y="1467371"/>
                  <a:pt x="2934577" y="1451047"/>
                </a:cubicBezTo>
                <a:cubicBezTo>
                  <a:pt x="2942558" y="1434723"/>
                  <a:pt x="2953613" y="1421513"/>
                  <a:pt x="2967744" y="1411418"/>
                </a:cubicBezTo>
                <a:cubicBezTo>
                  <a:pt x="2981875" y="1401322"/>
                  <a:pt x="2998237" y="1396125"/>
                  <a:pt x="3016830" y="1395828"/>
                </a:cubicBezTo>
                <a:close/>
                <a:moveTo>
                  <a:pt x="1960256" y="1395828"/>
                </a:moveTo>
                <a:cubicBezTo>
                  <a:pt x="1970998" y="1395563"/>
                  <a:pt x="1980770" y="1398995"/>
                  <a:pt x="1989568" y="1406123"/>
                </a:cubicBezTo>
                <a:cubicBezTo>
                  <a:pt x="1998370" y="1413251"/>
                  <a:pt x="2003031" y="1425664"/>
                  <a:pt x="2003559" y="1443361"/>
                </a:cubicBezTo>
                <a:cubicBezTo>
                  <a:pt x="2003539" y="1447172"/>
                  <a:pt x="2003228" y="1451533"/>
                  <a:pt x="2002637" y="1456445"/>
                </a:cubicBezTo>
                <a:cubicBezTo>
                  <a:pt x="2002039" y="1461357"/>
                  <a:pt x="2001292" y="1466159"/>
                  <a:pt x="2000391" y="1470850"/>
                </a:cubicBezTo>
                <a:lnTo>
                  <a:pt x="1981390" y="1570234"/>
                </a:lnTo>
                <a:lnTo>
                  <a:pt x="1952150" y="1570234"/>
                </a:lnTo>
                <a:lnTo>
                  <a:pt x="1970828" y="1471908"/>
                </a:lnTo>
                <a:cubicBezTo>
                  <a:pt x="1971548" y="1468508"/>
                  <a:pt x="1972136" y="1464910"/>
                  <a:pt x="1972590" y="1461115"/>
                </a:cubicBezTo>
                <a:cubicBezTo>
                  <a:pt x="1973044" y="1457319"/>
                  <a:pt x="1973279" y="1453633"/>
                  <a:pt x="1973296" y="1450057"/>
                </a:cubicBezTo>
                <a:cubicBezTo>
                  <a:pt x="1973434" y="1441254"/>
                  <a:pt x="1971482" y="1434103"/>
                  <a:pt x="1967436" y="1428603"/>
                </a:cubicBezTo>
                <a:cubicBezTo>
                  <a:pt x="1963391" y="1423104"/>
                  <a:pt x="1956415" y="1420270"/>
                  <a:pt x="1946510" y="1420101"/>
                </a:cubicBezTo>
                <a:cubicBezTo>
                  <a:pt x="1939391" y="1420149"/>
                  <a:pt x="1931860" y="1422834"/>
                  <a:pt x="1923917" y="1428155"/>
                </a:cubicBezTo>
                <a:cubicBezTo>
                  <a:pt x="1915974" y="1433476"/>
                  <a:pt x="1908756" y="1441147"/>
                  <a:pt x="1902261" y="1451167"/>
                </a:cubicBezTo>
                <a:cubicBezTo>
                  <a:pt x="1895770" y="1461187"/>
                  <a:pt x="1891136" y="1473269"/>
                  <a:pt x="1888363" y="1487414"/>
                </a:cubicBezTo>
                <a:lnTo>
                  <a:pt x="1872855" y="1570234"/>
                </a:lnTo>
                <a:lnTo>
                  <a:pt x="1843603" y="1570234"/>
                </a:lnTo>
                <a:lnTo>
                  <a:pt x="1866511" y="1449384"/>
                </a:lnTo>
                <a:cubicBezTo>
                  <a:pt x="1868412" y="1439871"/>
                  <a:pt x="1869982" y="1430974"/>
                  <a:pt x="1871224" y="1422694"/>
                </a:cubicBezTo>
                <a:cubicBezTo>
                  <a:pt x="1872467" y="1414415"/>
                  <a:pt x="1873596" y="1406751"/>
                  <a:pt x="1874615" y="1399705"/>
                </a:cubicBezTo>
                <a:lnTo>
                  <a:pt x="1900697" y="1399705"/>
                </a:lnTo>
                <a:lnTo>
                  <a:pt x="1896468" y="1433141"/>
                </a:lnTo>
                <a:lnTo>
                  <a:pt x="1897173" y="1433141"/>
                </a:lnTo>
                <a:cubicBezTo>
                  <a:pt x="1904866" y="1421110"/>
                  <a:pt x="1914147" y="1411898"/>
                  <a:pt x="1925014" y="1405505"/>
                </a:cubicBezTo>
                <a:cubicBezTo>
                  <a:pt x="1935881" y="1399112"/>
                  <a:pt x="1947627" y="1395886"/>
                  <a:pt x="1960256" y="1395828"/>
                </a:cubicBezTo>
                <a:close/>
                <a:moveTo>
                  <a:pt x="1781739" y="1395828"/>
                </a:moveTo>
                <a:cubicBezTo>
                  <a:pt x="1790000" y="1395864"/>
                  <a:pt x="1798200" y="1396495"/>
                  <a:pt x="1806340" y="1397720"/>
                </a:cubicBezTo>
                <a:cubicBezTo>
                  <a:pt x="1814473" y="1398945"/>
                  <a:pt x="1821534" y="1400546"/>
                  <a:pt x="1827519" y="1402523"/>
                </a:cubicBezTo>
                <a:lnTo>
                  <a:pt x="1810249" y="1491311"/>
                </a:lnTo>
                <a:cubicBezTo>
                  <a:pt x="1807430" y="1506359"/>
                  <a:pt x="1805406" y="1520834"/>
                  <a:pt x="1804171" y="1534737"/>
                </a:cubicBezTo>
                <a:cubicBezTo>
                  <a:pt x="1802939" y="1548639"/>
                  <a:pt x="1802498" y="1560472"/>
                  <a:pt x="1802850" y="1570234"/>
                </a:cubicBezTo>
                <a:lnTo>
                  <a:pt x="1775758" y="1570234"/>
                </a:lnTo>
                <a:cubicBezTo>
                  <a:pt x="1775788" y="1565028"/>
                  <a:pt x="1776169" y="1558612"/>
                  <a:pt x="1776901" y="1550987"/>
                </a:cubicBezTo>
                <a:cubicBezTo>
                  <a:pt x="1777633" y="1543363"/>
                  <a:pt x="1778544" y="1535106"/>
                  <a:pt x="1779629" y="1526217"/>
                </a:cubicBezTo>
                <a:lnTo>
                  <a:pt x="1778925" y="1526217"/>
                </a:lnTo>
                <a:cubicBezTo>
                  <a:pt x="1769502" y="1543626"/>
                  <a:pt x="1759160" y="1556012"/>
                  <a:pt x="1747898" y="1563375"/>
                </a:cubicBezTo>
                <a:cubicBezTo>
                  <a:pt x="1736638" y="1570739"/>
                  <a:pt x="1724887" y="1574317"/>
                  <a:pt x="1712649" y="1574111"/>
                </a:cubicBezTo>
                <a:cubicBezTo>
                  <a:pt x="1697502" y="1573790"/>
                  <a:pt x="1685598" y="1568452"/>
                  <a:pt x="1676935" y="1558096"/>
                </a:cubicBezTo>
                <a:cubicBezTo>
                  <a:pt x="1668269" y="1547741"/>
                  <a:pt x="1663855" y="1534294"/>
                  <a:pt x="1663687" y="1517756"/>
                </a:cubicBezTo>
                <a:cubicBezTo>
                  <a:pt x="1663766" y="1497605"/>
                  <a:pt x="1668458" y="1478294"/>
                  <a:pt x="1677763" y="1459822"/>
                </a:cubicBezTo>
                <a:cubicBezTo>
                  <a:pt x="1687069" y="1441350"/>
                  <a:pt x="1700504" y="1426168"/>
                  <a:pt x="1718074" y="1414277"/>
                </a:cubicBezTo>
                <a:cubicBezTo>
                  <a:pt x="1735644" y="1402386"/>
                  <a:pt x="1756865" y="1396236"/>
                  <a:pt x="1781739" y="1395828"/>
                </a:cubicBezTo>
                <a:close/>
                <a:moveTo>
                  <a:pt x="1322082" y="1395828"/>
                </a:moveTo>
                <a:cubicBezTo>
                  <a:pt x="1332823" y="1395563"/>
                  <a:pt x="1342595" y="1398995"/>
                  <a:pt x="1351394" y="1406123"/>
                </a:cubicBezTo>
                <a:cubicBezTo>
                  <a:pt x="1360193" y="1413251"/>
                  <a:pt x="1364857" y="1425664"/>
                  <a:pt x="1365385" y="1443361"/>
                </a:cubicBezTo>
                <a:cubicBezTo>
                  <a:pt x="1365363" y="1447172"/>
                  <a:pt x="1365055" y="1451533"/>
                  <a:pt x="1364461" y="1456445"/>
                </a:cubicBezTo>
                <a:cubicBezTo>
                  <a:pt x="1363868" y="1461357"/>
                  <a:pt x="1363119" y="1466159"/>
                  <a:pt x="1362218" y="1470850"/>
                </a:cubicBezTo>
                <a:lnTo>
                  <a:pt x="1343214" y="1570234"/>
                </a:lnTo>
                <a:lnTo>
                  <a:pt x="1313975" y="1570234"/>
                </a:lnTo>
                <a:lnTo>
                  <a:pt x="1332653" y="1471908"/>
                </a:lnTo>
                <a:cubicBezTo>
                  <a:pt x="1333373" y="1468508"/>
                  <a:pt x="1333961" y="1464910"/>
                  <a:pt x="1334416" y="1461115"/>
                </a:cubicBezTo>
                <a:cubicBezTo>
                  <a:pt x="1334871" y="1457319"/>
                  <a:pt x="1335106" y="1453633"/>
                  <a:pt x="1335121" y="1450057"/>
                </a:cubicBezTo>
                <a:cubicBezTo>
                  <a:pt x="1335260" y="1441254"/>
                  <a:pt x="1333307" y="1434103"/>
                  <a:pt x="1329262" y="1428603"/>
                </a:cubicBezTo>
                <a:cubicBezTo>
                  <a:pt x="1325216" y="1423104"/>
                  <a:pt x="1318241" y="1420270"/>
                  <a:pt x="1308336" y="1420101"/>
                </a:cubicBezTo>
                <a:cubicBezTo>
                  <a:pt x="1301215" y="1420149"/>
                  <a:pt x="1293684" y="1422834"/>
                  <a:pt x="1285742" y="1428155"/>
                </a:cubicBezTo>
                <a:cubicBezTo>
                  <a:pt x="1277800" y="1433476"/>
                  <a:pt x="1270581" y="1441147"/>
                  <a:pt x="1264088" y="1451167"/>
                </a:cubicBezTo>
                <a:cubicBezTo>
                  <a:pt x="1257593" y="1461187"/>
                  <a:pt x="1252960" y="1473269"/>
                  <a:pt x="1250187" y="1487414"/>
                </a:cubicBezTo>
                <a:lnTo>
                  <a:pt x="1234680" y="1570234"/>
                </a:lnTo>
                <a:lnTo>
                  <a:pt x="1205428" y="1570234"/>
                </a:lnTo>
                <a:lnTo>
                  <a:pt x="1228336" y="1449384"/>
                </a:lnTo>
                <a:cubicBezTo>
                  <a:pt x="1230237" y="1439871"/>
                  <a:pt x="1231809" y="1430974"/>
                  <a:pt x="1233049" y="1422694"/>
                </a:cubicBezTo>
                <a:cubicBezTo>
                  <a:pt x="1234290" y="1414415"/>
                  <a:pt x="1235421" y="1406751"/>
                  <a:pt x="1236442" y="1399705"/>
                </a:cubicBezTo>
                <a:lnTo>
                  <a:pt x="1262521" y="1399705"/>
                </a:lnTo>
                <a:lnTo>
                  <a:pt x="1258292" y="1433141"/>
                </a:lnTo>
                <a:lnTo>
                  <a:pt x="1258998" y="1433141"/>
                </a:lnTo>
                <a:cubicBezTo>
                  <a:pt x="1266691" y="1421110"/>
                  <a:pt x="1275971" y="1411898"/>
                  <a:pt x="1286839" y="1405505"/>
                </a:cubicBezTo>
                <a:cubicBezTo>
                  <a:pt x="1297705" y="1399112"/>
                  <a:pt x="1309452" y="1395886"/>
                  <a:pt x="1322082" y="1395828"/>
                </a:cubicBezTo>
                <a:close/>
                <a:moveTo>
                  <a:pt x="1138293" y="1395828"/>
                </a:moveTo>
                <a:cubicBezTo>
                  <a:pt x="1154560" y="1396127"/>
                  <a:pt x="1166948" y="1400365"/>
                  <a:pt x="1175456" y="1408542"/>
                </a:cubicBezTo>
                <a:cubicBezTo>
                  <a:pt x="1183965" y="1416718"/>
                  <a:pt x="1188248" y="1427038"/>
                  <a:pt x="1188305" y="1439501"/>
                </a:cubicBezTo>
                <a:cubicBezTo>
                  <a:pt x="1188073" y="1454300"/>
                  <a:pt x="1182942" y="1465821"/>
                  <a:pt x="1172910" y="1474063"/>
                </a:cubicBezTo>
                <a:cubicBezTo>
                  <a:pt x="1162880" y="1482305"/>
                  <a:pt x="1149342" y="1488002"/>
                  <a:pt x="1132299" y="1491153"/>
                </a:cubicBezTo>
                <a:cubicBezTo>
                  <a:pt x="1115255" y="1494304"/>
                  <a:pt x="1096099" y="1495642"/>
                  <a:pt x="1074830" y="1495168"/>
                </a:cubicBezTo>
                <a:cubicBezTo>
                  <a:pt x="1074118" y="1499187"/>
                  <a:pt x="1074045" y="1504375"/>
                  <a:pt x="1074609" y="1510731"/>
                </a:cubicBezTo>
                <a:cubicBezTo>
                  <a:pt x="1075174" y="1517087"/>
                  <a:pt x="1076421" y="1522716"/>
                  <a:pt x="1078349" y="1527617"/>
                </a:cubicBezTo>
                <a:cubicBezTo>
                  <a:pt x="1081765" y="1535207"/>
                  <a:pt x="1086745" y="1540924"/>
                  <a:pt x="1093291" y="1544767"/>
                </a:cubicBezTo>
                <a:cubicBezTo>
                  <a:pt x="1099836" y="1548610"/>
                  <a:pt x="1107550" y="1550535"/>
                  <a:pt x="1116431" y="1550542"/>
                </a:cubicBezTo>
                <a:cubicBezTo>
                  <a:pt x="1126473" y="1550396"/>
                  <a:pt x="1135303" y="1549102"/>
                  <a:pt x="1142921" y="1546663"/>
                </a:cubicBezTo>
                <a:cubicBezTo>
                  <a:pt x="1150538" y="1544223"/>
                  <a:pt x="1156987" y="1541519"/>
                  <a:pt x="1162267" y="1538550"/>
                </a:cubicBezTo>
                <a:lnTo>
                  <a:pt x="1166489" y="1560392"/>
                </a:lnTo>
                <a:cubicBezTo>
                  <a:pt x="1160023" y="1564180"/>
                  <a:pt x="1151902" y="1567332"/>
                  <a:pt x="1142126" y="1569845"/>
                </a:cubicBezTo>
                <a:cubicBezTo>
                  <a:pt x="1132350" y="1572359"/>
                  <a:pt x="1121670" y="1573663"/>
                  <a:pt x="1110085" y="1573758"/>
                </a:cubicBezTo>
                <a:cubicBezTo>
                  <a:pt x="1087648" y="1573269"/>
                  <a:pt x="1071206" y="1566592"/>
                  <a:pt x="1060758" y="1553730"/>
                </a:cubicBezTo>
                <a:cubicBezTo>
                  <a:pt x="1050311" y="1540867"/>
                  <a:pt x="1045146" y="1524756"/>
                  <a:pt x="1045265" y="1505396"/>
                </a:cubicBezTo>
                <a:cubicBezTo>
                  <a:pt x="1045395" y="1487852"/>
                  <a:pt x="1049360" y="1470763"/>
                  <a:pt x="1057160" y="1454130"/>
                </a:cubicBezTo>
                <a:cubicBezTo>
                  <a:pt x="1064959" y="1437498"/>
                  <a:pt x="1075816" y="1423722"/>
                  <a:pt x="1089727" y="1412805"/>
                </a:cubicBezTo>
                <a:cubicBezTo>
                  <a:pt x="1103639" y="1401887"/>
                  <a:pt x="1119828" y="1396228"/>
                  <a:pt x="1138293" y="1395828"/>
                </a:cubicBezTo>
                <a:close/>
                <a:moveTo>
                  <a:pt x="620016" y="1395828"/>
                </a:moveTo>
                <a:cubicBezTo>
                  <a:pt x="630090" y="1395930"/>
                  <a:pt x="639987" y="1397132"/>
                  <a:pt x="649708" y="1399433"/>
                </a:cubicBezTo>
                <a:cubicBezTo>
                  <a:pt x="659429" y="1401735"/>
                  <a:pt x="667740" y="1404519"/>
                  <a:pt x="674642" y="1407788"/>
                </a:cubicBezTo>
                <a:lnTo>
                  <a:pt x="648562" y="1548777"/>
                </a:lnTo>
                <a:cubicBezTo>
                  <a:pt x="645163" y="1566716"/>
                  <a:pt x="640773" y="1581998"/>
                  <a:pt x="635390" y="1594623"/>
                </a:cubicBezTo>
                <a:cubicBezTo>
                  <a:pt x="630009" y="1607248"/>
                  <a:pt x="622887" y="1617339"/>
                  <a:pt x="614025" y="1624895"/>
                </a:cubicBezTo>
                <a:cubicBezTo>
                  <a:pt x="605376" y="1632151"/>
                  <a:pt x="595802" y="1637163"/>
                  <a:pt x="585302" y="1639934"/>
                </a:cubicBezTo>
                <a:cubicBezTo>
                  <a:pt x="574803" y="1642704"/>
                  <a:pt x="564524" y="1644023"/>
                  <a:pt x="554465" y="1643891"/>
                </a:cubicBezTo>
                <a:cubicBezTo>
                  <a:pt x="543929" y="1643832"/>
                  <a:pt x="534187" y="1642718"/>
                  <a:pt x="525239" y="1640549"/>
                </a:cubicBezTo>
                <a:cubicBezTo>
                  <a:pt x="516292" y="1638380"/>
                  <a:pt x="509014" y="1635507"/>
                  <a:pt x="503408" y="1631931"/>
                </a:cubicBezTo>
                <a:lnTo>
                  <a:pt x="511866" y="1609035"/>
                </a:lnTo>
                <a:cubicBezTo>
                  <a:pt x="517085" y="1612283"/>
                  <a:pt x="523626" y="1614958"/>
                  <a:pt x="531488" y="1617060"/>
                </a:cubicBezTo>
                <a:cubicBezTo>
                  <a:pt x="539350" y="1619162"/>
                  <a:pt x="547831" y="1620249"/>
                  <a:pt x="556932" y="1620322"/>
                </a:cubicBezTo>
                <a:cubicBezTo>
                  <a:pt x="571338" y="1620667"/>
                  <a:pt x="583848" y="1616274"/>
                  <a:pt x="594466" y="1607143"/>
                </a:cubicBezTo>
                <a:cubicBezTo>
                  <a:pt x="605082" y="1598012"/>
                  <a:pt x="613012" y="1582074"/>
                  <a:pt x="618254" y="1559330"/>
                </a:cubicBezTo>
                <a:lnTo>
                  <a:pt x="623893" y="1533974"/>
                </a:lnTo>
                <a:lnTo>
                  <a:pt x="622836" y="1533974"/>
                </a:lnTo>
                <a:cubicBezTo>
                  <a:pt x="615369" y="1546116"/>
                  <a:pt x="606602" y="1555197"/>
                  <a:pt x="596536" y="1561217"/>
                </a:cubicBezTo>
                <a:cubicBezTo>
                  <a:pt x="586470" y="1567236"/>
                  <a:pt x="575500" y="1570242"/>
                  <a:pt x="563628" y="1570234"/>
                </a:cubicBezTo>
                <a:cubicBezTo>
                  <a:pt x="546523" y="1569663"/>
                  <a:pt x="533626" y="1563591"/>
                  <a:pt x="524934" y="1552016"/>
                </a:cubicBezTo>
                <a:cubicBezTo>
                  <a:pt x="516243" y="1540441"/>
                  <a:pt x="511887" y="1526789"/>
                  <a:pt x="511866" y="1511058"/>
                </a:cubicBezTo>
                <a:cubicBezTo>
                  <a:pt x="511870" y="1491434"/>
                  <a:pt x="516282" y="1472910"/>
                  <a:pt x="525103" y="1455487"/>
                </a:cubicBezTo>
                <a:cubicBezTo>
                  <a:pt x="533924" y="1438064"/>
                  <a:pt x="546426" y="1423853"/>
                  <a:pt x="562608" y="1412854"/>
                </a:cubicBezTo>
                <a:cubicBezTo>
                  <a:pt x="578791" y="1401855"/>
                  <a:pt x="597927" y="1396180"/>
                  <a:pt x="620016" y="1395828"/>
                </a:cubicBezTo>
                <a:close/>
                <a:moveTo>
                  <a:pt x="91976" y="1382788"/>
                </a:moveTo>
                <a:lnTo>
                  <a:pt x="113782" y="1382788"/>
                </a:lnTo>
                <a:lnTo>
                  <a:pt x="113782" y="1465960"/>
                </a:lnTo>
                <a:lnTo>
                  <a:pt x="190964" y="1465960"/>
                </a:lnTo>
                <a:lnTo>
                  <a:pt x="190964" y="1486357"/>
                </a:lnTo>
                <a:lnTo>
                  <a:pt x="113782" y="1486357"/>
                </a:lnTo>
                <a:lnTo>
                  <a:pt x="113782" y="1570234"/>
                </a:lnTo>
                <a:lnTo>
                  <a:pt x="91976" y="1570234"/>
                </a:lnTo>
                <a:lnTo>
                  <a:pt x="91976" y="1486357"/>
                </a:lnTo>
                <a:lnTo>
                  <a:pt x="14795" y="1486357"/>
                </a:lnTo>
                <a:lnTo>
                  <a:pt x="14795" y="1465960"/>
                </a:lnTo>
                <a:lnTo>
                  <a:pt x="91976" y="1465960"/>
                </a:lnTo>
                <a:close/>
                <a:moveTo>
                  <a:pt x="7822234" y="1371158"/>
                </a:moveTo>
                <a:cubicBezTo>
                  <a:pt x="7823275" y="1374205"/>
                  <a:pt x="7824008" y="1377450"/>
                  <a:pt x="7824433" y="1380894"/>
                </a:cubicBezTo>
                <a:cubicBezTo>
                  <a:pt x="7824858" y="1384337"/>
                  <a:pt x="7825063" y="1387671"/>
                  <a:pt x="7825049" y="1390894"/>
                </a:cubicBezTo>
                <a:cubicBezTo>
                  <a:pt x="7824955" y="1402474"/>
                  <a:pt x="7821713" y="1411452"/>
                  <a:pt x="7815324" y="1417829"/>
                </a:cubicBezTo>
                <a:cubicBezTo>
                  <a:pt x="7808936" y="1424206"/>
                  <a:pt x="7799965" y="1427195"/>
                  <a:pt x="7788411" y="1426797"/>
                </a:cubicBezTo>
                <a:cubicBezTo>
                  <a:pt x="7791747" y="1432306"/>
                  <a:pt x="7794225" y="1438476"/>
                  <a:pt x="7795845" y="1445307"/>
                </a:cubicBezTo>
                <a:cubicBezTo>
                  <a:pt x="7797465" y="1452137"/>
                  <a:pt x="7798271" y="1459365"/>
                  <a:pt x="7798264" y="1466990"/>
                </a:cubicBezTo>
                <a:cubicBezTo>
                  <a:pt x="7798156" y="1484849"/>
                  <a:pt x="7794226" y="1501888"/>
                  <a:pt x="7786474" y="1518108"/>
                </a:cubicBezTo>
                <a:cubicBezTo>
                  <a:pt x="7778723" y="1534327"/>
                  <a:pt x="7767798" y="1547629"/>
                  <a:pt x="7753699" y="1558012"/>
                </a:cubicBezTo>
                <a:cubicBezTo>
                  <a:pt x="7739601" y="1568395"/>
                  <a:pt x="7722978" y="1573761"/>
                  <a:pt x="7703831" y="1574111"/>
                </a:cubicBezTo>
                <a:cubicBezTo>
                  <a:pt x="7682397" y="1573591"/>
                  <a:pt x="7665969" y="1566711"/>
                  <a:pt x="7654546" y="1553469"/>
                </a:cubicBezTo>
                <a:cubicBezTo>
                  <a:pt x="7643124" y="1540227"/>
                  <a:pt x="7637359" y="1523739"/>
                  <a:pt x="7637250" y="1504007"/>
                </a:cubicBezTo>
                <a:cubicBezTo>
                  <a:pt x="7637391" y="1485024"/>
                  <a:pt x="7641451" y="1467371"/>
                  <a:pt x="7649432" y="1451047"/>
                </a:cubicBezTo>
                <a:cubicBezTo>
                  <a:pt x="7657413" y="1434723"/>
                  <a:pt x="7668468" y="1421513"/>
                  <a:pt x="7682599" y="1411418"/>
                </a:cubicBezTo>
                <a:cubicBezTo>
                  <a:pt x="7696730" y="1401322"/>
                  <a:pt x="7713092" y="1396125"/>
                  <a:pt x="7731684" y="1395828"/>
                </a:cubicBezTo>
                <a:cubicBezTo>
                  <a:pt x="7737134" y="1395835"/>
                  <a:pt x="7742277" y="1396348"/>
                  <a:pt x="7747110" y="1397368"/>
                </a:cubicBezTo>
                <a:cubicBezTo>
                  <a:pt x="7751943" y="1398388"/>
                  <a:pt x="7756556" y="1399872"/>
                  <a:pt x="7760949" y="1401819"/>
                </a:cubicBezTo>
                <a:cubicBezTo>
                  <a:pt x="7764599" y="1403544"/>
                  <a:pt x="7768401" y="1405292"/>
                  <a:pt x="7772354" y="1407061"/>
                </a:cubicBezTo>
                <a:cubicBezTo>
                  <a:pt x="7776306" y="1408831"/>
                  <a:pt x="7780721" y="1409785"/>
                  <a:pt x="7785596" y="1409925"/>
                </a:cubicBezTo>
                <a:cubicBezTo>
                  <a:pt x="7790906" y="1409917"/>
                  <a:pt x="7794990" y="1408434"/>
                  <a:pt x="7797849" y="1405475"/>
                </a:cubicBezTo>
                <a:cubicBezTo>
                  <a:pt x="7800708" y="1402517"/>
                  <a:pt x="7802154" y="1398126"/>
                  <a:pt x="7802185" y="1392304"/>
                </a:cubicBezTo>
                <a:cubicBezTo>
                  <a:pt x="7802185" y="1389800"/>
                  <a:pt x="7801918" y="1387054"/>
                  <a:pt x="7801383" y="1384066"/>
                </a:cubicBezTo>
                <a:cubicBezTo>
                  <a:pt x="7800849" y="1381077"/>
                  <a:pt x="7800046" y="1378067"/>
                  <a:pt x="7798977" y="1375035"/>
                </a:cubicBezTo>
                <a:close/>
                <a:moveTo>
                  <a:pt x="2526352" y="1371158"/>
                </a:moveTo>
                <a:cubicBezTo>
                  <a:pt x="2527393" y="1374205"/>
                  <a:pt x="2528126" y="1377450"/>
                  <a:pt x="2528551" y="1380894"/>
                </a:cubicBezTo>
                <a:cubicBezTo>
                  <a:pt x="2528976" y="1384337"/>
                  <a:pt x="2529181" y="1387671"/>
                  <a:pt x="2529167" y="1390894"/>
                </a:cubicBezTo>
                <a:cubicBezTo>
                  <a:pt x="2529073" y="1402474"/>
                  <a:pt x="2525831" y="1411452"/>
                  <a:pt x="2519443" y="1417829"/>
                </a:cubicBezTo>
                <a:cubicBezTo>
                  <a:pt x="2513053" y="1424206"/>
                  <a:pt x="2504083" y="1427195"/>
                  <a:pt x="2492528" y="1426797"/>
                </a:cubicBezTo>
                <a:cubicBezTo>
                  <a:pt x="2495864" y="1432306"/>
                  <a:pt x="2498343" y="1438476"/>
                  <a:pt x="2499963" y="1445307"/>
                </a:cubicBezTo>
                <a:cubicBezTo>
                  <a:pt x="2501583" y="1452137"/>
                  <a:pt x="2502389" y="1459365"/>
                  <a:pt x="2502382" y="1466990"/>
                </a:cubicBezTo>
                <a:cubicBezTo>
                  <a:pt x="2502275" y="1484849"/>
                  <a:pt x="2498344" y="1501888"/>
                  <a:pt x="2490593" y="1518108"/>
                </a:cubicBezTo>
                <a:cubicBezTo>
                  <a:pt x="2482841" y="1534327"/>
                  <a:pt x="2471915" y="1547629"/>
                  <a:pt x="2457816" y="1558012"/>
                </a:cubicBezTo>
                <a:cubicBezTo>
                  <a:pt x="2443717" y="1568395"/>
                  <a:pt x="2427095" y="1573761"/>
                  <a:pt x="2407947" y="1574111"/>
                </a:cubicBezTo>
                <a:cubicBezTo>
                  <a:pt x="2386515" y="1573591"/>
                  <a:pt x="2370086" y="1566711"/>
                  <a:pt x="2358663" y="1553469"/>
                </a:cubicBezTo>
                <a:cubicBezTo>
                  <a:pt x="2347243" y="1540227"/>
                  <a:pt x="2341477" y="1523739"/>
                  <a:pt x="2341368" y="1504007"/>
                </a:cubicBezTo>
                <a:cubicBezTo>
                  <a:pt x="2341508" y="1485024"/>
                  <a:pt x="2345569" y="1467371"/>
                  <a:pt x="2353550" y="1451047"/>
                </a:cubicBezTo>
                <a:cubicBezTo>
                  <a:pt x="2361531" y="1434723"/>
                  <a:pt x="2372586" y="1421513"/>
                  <a:pt x="2386718" y="1411418"/>
                </a:cubicBezTo>
                <a:cubicBezTo>
                  <a:pt x="2400848" y="1401322"/>
                  <a:pt x="2417211" y="1396125"/>
                  <a:pt x="2435801" y="1395828"/>
                </a:cubicBezTo>
                <a:cubicBezTo>
                  <a:pt x="2441252" y="1395835"/>
                  <a:pt x="2446394" y="1396348"/>
                  <a:pt x="2451229" y="1397368"/>
                </a:cubicBezTo>
                <a:cubicBezTo>
                  <a:pt x="2456060" y="1398388"/>
                  <a:pt x="2460673" y="1399872"/>
                  <a:pt x="2465066" y="1401819"/>
                </a:cubicBezTo>
                <a:cubicBezTo>
                  <a:pt x="2468717" y="1403544"/>
                  <a:pt x="2472518" y="1405292"/>
                  <a:pt x="2476471" y="1407061"/>
                </a:cubicBezTo>
                <a:cubicBezTo>
                  <a:pt x="2480424" y="1408831"/>
                  <a:pt x="2484838" y="1409785"/>
                  <a:pt x="2489713" y="1409925"/>
                </a:cubicBezTo>
                <a:cubicBezTo>
                  <a:pt x="2495023" y="1409917"/>
                  <a:pt x="2499108" y="1408434"/>
                  <a:pt x="2501966" y="1405475"/>
                </a:cubicBezTo>
                <a:cubicBezTo>
                  <a:pt x="2504826" y="1402517"/>
                  <a:pt x="2506272" y="1398126"/>
                  <a:pt x="2506302" y="1392304"/>
                </a:cubicBezTo>
                <a:cubicBezTo>
                  <a:pt x="2506302" y="1389800"/>
                  <a:pt x="2506035" y="1387054"/>
                  <a:pt x="2505501" y="1384066"/>
                </a:cubicBezTo>
                <a:cubicBezTo>
                  <a:pt x="2504967" y="1381077"/>
                  <a:pt x="2504164" y="1378067"/>
                  <a:pt x="2503095" y="1375035"/>
                </a:cubicBezTo>
                <a:close/>
                <a:moveTo>
                  <a:pt x="3783635" y="1371136"/>
                </a:moveTo>
                <a:cubicBezTo>
                  <a:pt x="3784675" y="1374184"/>
                  <a:pt x="3785409" y="1377432"/>
                  <a:pt x="3785833" y="1380877"/>
                </a:cubicBezTo>
                <a:cubicBezTo>
                  <a:pt x="3786259" y="1384323"/>
                  <a:pt x="3786464" y="1387658"/>
                  <a:pt x="3786448" y="1390883"/>
                </a:cubicBezTo>
                <a:cubicBezTo>
                  <a:pt x="3786355" y="1402468"/>
                  <a:pt x="3783113" y="1411449"/>
                  <a:pt x="3776725" y="1417828"/>
                </a:cubicBezTo>
                <a:cubicBezTo>
                  <a:pt x="3770336" y="1424206"/>
                  <a:pt x="3761365" y="1427195"/>
                  <a:pt x="3749812" y="1426797"/>
                </a:cubicBezTo>
                <a:cubicBezTo>
                  <a:pt x="3753147" y="1432306"/>
                  <a:pt x="3755625" y="1438476"/>
                  <a:pt x="3757246" y="1445307"/>
                </a:cubicBezTo>
                <a:cubicBezTo>
                  <a:pt x="3758865" y="1452137"/>
                  <a:pt x="3759672" y="1459365"/>
                  <a:pt x="3759665" y="1466990"/>
                </a:cubicBezTo>
                <a:cubicBezTo>
                  <a:pt x="3759556" y="1484849"/>
                  <a:pt x="3755626" y="1501888"/>
                  <a:pt x="3747874" y="1518108"/>
                </a:cubicBezTo>
                <a:cubicBezTo>
                  <a:pt x="3740122" y="1534327"/>
                  <a:pt x="3729198" y="1547629"/>
                  <a:pt x="3715099" y="1558012"/>
                </a:cubicBezTo>
                <a:cubicBezTo>
                  <a:pt x="3701001" y="1568395"/>
                  <a:pt x="3684402" y="1573761"/>
                  <a:pt x="3665254" y="1574111"/>
                </a:cubicBezTo>
                <a:cubicBezTo>
                  <a:pt x="3643821" y="1573591"/>
                  <a:pt x="3627392" y="1566711"/>
                  <a:pt x="3615970" y="1553469"/>
                </a:cubicBezTo>
                <a:cubicBezTo>
                  <a:pt x="3604548" y="1540227"/>
                  <a:pt x="3598782" y="1523739"/>
                  <a:pt x="3598673" y="1504007"/>
                </a:cubicBezTo>
                <a:cubicBezTo>
                  <a:pt x="3598814" y="1485024"/>
                  <a:pt x="3602874" y="1467371"/>
                  <a:pt x="3610855" y="1451047"/>
                </a:cubicBezTo>
                <a:cubicBezTo>
                  <a:pt x="3618836" y="1434723"/>
                  <a:pt x="3629891" y="1421513"/>
                  <a:pt x="3644023" y="1411418"/>
                </a:cubicBezTo>
                <a:cubicBezTo>
                  <a:pt x="3658154" y="1401322"/>
                  <a:pt x="3674516" y="1396125"/>
                  <a:pt x="3693108" y="1395828"/>
                </a:cubicBezTo>
                <a:cubicBezTo>
                  <a:pt x="3698535" y="1395835"/>
                  <a:pt x="3703676" y="1396348"/>
                  <a:pt x="3708510" y="1397368"/>
                </a:cubicBezTo>
                <a:cubicBezTo>
                  <a:pt x="3713343" y="1398387"/>
                  <a:pt x="3717956" y="1399869"/>
                  <a:pt x="3722349" y="1401814"/>
                </a:cubicBezTo>
                <a:cubicBezTo>
                  <a:pt x="3725999" y="1403541"/>
                  <a:pt x="3729800" y="1405289"/>
                  <a:pt x="3733753" y="1407060"/>
                </a:cubicBezTo>
                <a:cubicBezTo>
                  <a:pt x="3737707" y="1408830"/>
                  <a:pt x="3742121" y="1409785"/>
                  <a:pt x="3746996" y="1409925"/>
                </a:cubicBezTo>
                <a:cubicBezTo>
                  <a:pt x="3752306" y="1409917"/>
                  <a:pt x="3756390" y="1408434"/>
                  <a:pt x="3759250" y="1405473"/>
                </a:cubicBezTo>
                <a:cubicBezTo>
                  <a:pt x="3762109" y="1402512"/>
                  <a:pt x="3763554" y="1398119"/>
                  <a:pt x="3763585" y="1392293"/>
                </a:cubicBezTo>
                <a:cubicBezTo>
                  <a:pt x="3763585" y="1389788"/>
                  <a:pt x="3763318" y="1387041"/>
                  <a:pt x="3762783" y="1384051"/>
                </a:cubicBezTo>
                <a:cubicBezTo>
                  <a:pt x="3762248" y="1381061"/>
                  <a:pt x="3761447" y="1378049"/>
                  <a:pt x="3760378" y="1375015"/>
                </a:cubicBezTo>
                <a:close/>
                <a:moveTo>
                  <a:pt x="7646184" y="1361643"/>
                </a:moveTo>
                <a:cubicBezTo>
                  <a:pt x="7646917" y="1363977"/>
                  <a:pt x="7647562" y="1366621"/>
                  <a:pt x="7648119" y="1369572"/>
                </a:cubicBezTo>
                <a:cubicBezTo>
                  <a:pt x="7648676" y="1372524"/>
                  <a:pt x="7648969" y="1375519"/>
                  <a:pt x="7648998" y="1378559"/>
                </a:cubicBezTo>
                <a:cubicBezTo>
                  <a:pt x="7649028" y="1390189"/>
                  <a:pt x="7645626" y="1399527"/>
                  <a:pt x="7638792" y="1406574"/>
                </a:cubicBezTo>
                <a:cubicBezTo>
                  <a:pt x="7631958" y="1413622"/>
                  <a:pt x="7621511" y="1417322"/>
                  <a:pt x="7607450" y="1417674"/>
                </a:cubicBezTo>
                <a:lnTo>
                  <a:pt x="7587708" y="1520555"/>
                </a:lnTo>
                <a:cubicBezTo>
                  <a:pt x="7585953" y="1530068"/>
                  <a:pt x="7584440" y="1538965"/>
                  <a:pt x="7583169" y="1547244"/>
                </a:cubicBezTo>
                <a:cubicBezTo>
                  <a:pt x="7581899" y="1555524"/>
                  <a:pt x="7580827" y="1563187"/>
                  <a:pt x="7579953" y="1570234"/>
                </a:cubicBezTo>
                <a:lnTo>
                  <a:pt x="7553512" y="1570234"/>
                </a:lnTo>
                <a:lnTo>
                  <a:pt x="7558095" y="1538208"/>
                </a:lnTo>
                <a:lnTo>
                  <a:pt x="7557391" y="1538208"/>
                </a:lnTo>
                <a:cubicBezTo>
                  <a:pt x="7549657" y="1549409"/>
                  <a:pt x="7540535" y="1558166"/>
                  <a:pt x="7530025" y="1564478"/>
                </a:cubicBezTo>
                <a:cubicBezTo>
                  <a:pt x="7519515" y="1570790"/>
                  <a:pt x="7508543" y="1574001"/>
                  <a:pt x="7497107" y="1574111"/>
                </a:cubicBezTo>
                <a:cubicBezTo>
                  <a:pt x="7485687" y="1574478"/>
                  <a:pt x="7475503" y="1571105"/>
                  <a:pt x="7466556" y="1563991"/>
                </a:cubicBezTo>
                <a:cubicBezTo>
                  <a:pt x="7457610" y="1556877"/>
                  <a:pt x="7452887" y="1543819"/>
                  <a:pt x="7452389" y="1524815"/>
                </a:cubicBezTo>
                <a:cubicBezTo>
                  <a:pt x="7452389" y="1520785"/>
                  <a:pt x="7452653" y="1516423"/>
                  <a:pt x="7453181" y="1511732"/>
                </a:cubicBezTo>
                <a:cubicBezTo>
                  <a:pt x="7453709" y="1507040"/>
                  <a:pt x="7454501" y="1501886"/>
                  <a:pt x="7455556" y="1496269"/>
                </a:cubicBezTo>
                <a:lnTo>
                  <a:pt x="7473855" y="1399705"/>
                </a:lnTo>
                <a:lnTo>
                  <a:pt x="7503100" y="1399705"/>
                </a:lnTo>
                <a:lnTo>
                  <a:pt x="7485121" y="1494859"/>
                </a:lnTo>
                <a:cubicBezTo>
                  <a:pt x="7484064" y="1499602"/>
                  <a:pt x="7483271" y="1504037"/>
                  <a:pt x="7482742" y="1508163"/>
                </a:cubicBezTo>
                <a:cubicBezTo>
                  <a:pt x="7482213" y="1512290"/>
                  <a:pt x="7481949" y="1516196"/>
                  <a:pt x="7481949" y="1519881"/>
                </a:cubicBezTo>
                <a:cubicBezTo>
                  <a:pt x="7481838" y="1528824"/>
                  <a:pt x="7483910" y="1535961"/>
                  <a:pt x="7488162" y="1541291"/>
                </a:cubicBezTo>
                <a:cubicBezTo>
                  <a:pt x="7492414" y="1546622"/>
                  <a:pt x="7499509" y="1549353"/>
                  <a:pt x="7509446" y="1549485"/>
                </a:cubicBezTo>
                <a:cubicBezTo>
                  <a:pt x="7520566" y="1549243"/>
                  <a:pt x="7531553" y="1543560"/>
                  <a:pt x="7542408" y="1532437"/>
                </a:cubicBezTo>
                <a:cubicBezTo>
                  <a:pt x="7553263" y="1521313"/>
                  <a:pt x="7560725" y="1506203"/>
                  <a:pt x="7564794" y="1487106"/>
                </a:cubicBezTo>
                <a:lnTo>
                  <a:pt x="7581363" y="1399705"/>
                </a:lnTo>
                <a:lnTo>
                  <a:pt x="7605335" y="1399705"/>
                </a:lnTo>
                <a:cubicBezTo>
                  <a:pt x="7612540" y="1399682"/>
                  <a:pt x="7617872" y="1398052"/>
                  <a:pt x="7621331" y="1394815"/>
                </a:cubicBezTo>
                <a:cubicBezTo>
                  <a:pt x="7624790" y="1391577"/>
                  <a:pt x="7626509" y="1386863"/>
                  <a:pt x="7626487" y="1380674"/>
                </a:cubicBezTo>
                <a:cubicBezTo>
                  <a:pt x="7626465" y="1378016"/>
                  <a:pt x="7626156" y="1375402"/>
                  <a:pt x="7625562" y="1372832"/>
                </a:cubicBezTo>
                <a:cubicBezTo>
                  <a:pt x="7624967" y="1370262"/>
                  <a:pt x="7624217" y="1367825"/>
                  <a:pt x="7623314" y="1365519"/>
                </a:cubicBezTo>
                <a:close/>
                <a:moveTo>
                  <a:pt x="3607607" y="1361643"/>
                </a:moveTo>
                <a:cubicBezTo>
                  <a:pt x="3608340" y="1363977"/>
                  <a:pt x="3608985" y="1366621"/>
                  <a:pt x="3609542" y="1369572"/>
                </a:cubicBezTo>
                <a:cubicBezTo>
                  <a:pt x="3610099" y="1372524"/>
                  <a:pt x="3610392" y="1375519"/>
                  <a:pt x="3610421" y="1378559"/>
                </a:cubicBezTo>
                <a:cubicBezTo>
                  <a:pt x="3610451" y="1390189"/>
                  <a:pt x="3607049" y="1399527"/>
                  <a:pt x="3600216" y="1406574"/>
                </a:cubicBezTo>
                <a:cubicBezTo>
                  <a:pt x="3593382" y="1413622"/>
                  <a:pt x="3582934" y="1417322"/>
                  <a:pt x="3568873" y="1417674"/>
                </a:cubicBezTo>
                <a:lnTo>
                  <a:pt x="3549131" y="1520555"/>
                </a:lnTo>
                <a:cubicBezTo>
                  <a:pt x="3547376" y="1530068"/>
                  <a:pt x="3545863" y="1538965"/>
                  <a:pt x="3544592" y="1547244"/>
                </a:cubicBezTo>
                <a:cubicBezTo>
                  <a:pt x="3543322" y="1555524"/>
                  <a:pt x="3542249" y="1563187"/>
                  <a:pt x="3541376" y="1570234"/>
                </a:cubicBezTo>
                <a:lnTo>
                  <a:pt x="3514936" y="1570234"/>
                </a:lnTo>
                <a:lnTo>
                  <a:pt x="3519518" y="1538208"/>
                </a:lnTo>
                <a:lnTo>
                  <a:pt x="3518813" y="1538208"/>
                </a:lnTo>
                <a:cubicBezTo>
                  <a:pt x="3511080" y="1549409"/>
                  <a:pt x="3501958" y="1558166"/>
                  <a:pt x="3491448" y="1564478"/>
                </a:cubicBezTo>
                <a:cubicBezTo>
                  <a:pt x="3480938" y="1570790"/>
                  <a:pt x="3469965" y="1574001"/>
                  <a:pt x="3458530" y="1574111"/>
                </a:cubicBezTo>
                <a:cubicBezTo>
                  <a:pt x="3447109" y="1574478"/>
                  <a:pt x="3436925" y="1571105"/>
                  <a:pt x="3427979" y="1563991"/>
                </a:cubicBezTo>
                <a:cubicBezTo>
                  <a:pt x="3419031" y="1556877"/>
                  <a:pt x="3414310" y="1543819"/>
                  <a:pt x="3413811" y="1524815"/>
                </a:cubicBezTo>
                <a:cubicBezTo>
                  <a:pt x="3413811" y="1520785"/>
                  <a:pt x="3414075" y="1516423"/>
                  <a:pt x="3414603" y="1511732"/>
                </a:cubicBezTo>
                <a:cubicBezTo>
                  <a:pt x="3415131" y="1507040"/>
                  <a:pt x="3415923" y="1501886"/>
                  <a:pt x="3416978" y="1496269"/>
                </a:cubicBezTo>
                <a:lnTo>
                  <a:pt x="3435278" y="1399705"/>
                </a:lnTo>
                <a:lnTo>
                  <a:pt x="3464523" y="1399705"/>
                </a:lnTo>
                <a:lnTo>
                  <a:pt x="3446544" y="1494859"/>
                </a:lnTo>
                <a:cubicBezTo>
                  <a:pt x="3445485" y="1499602"/>
                  <a:pt x="3444693" y="1504037"/>
                  <a:pt x="3444164" y="1508163"/>
                </a:cubicBezTo>
                <a:cubicBezTo>
                  <a:pt x="3443635" y="1512290"/>
                  <a:pt x="3443371" y="1516196"/>
                  <a:pt x="3443371" y="1519881"/>
                </a:cubicBezTo>
                <a:cubicBezTo>
                  <a:pt x="3443261" y="1528824"/>
                  <a:pt x="3445332" y="1535961"/>
                  <a:pt x="3449585" y="1541291"/>
                </a:cubicBezTo>
                <a:cubicBezTo>
                  <a:pt x="3453837" y="1546622"/>
                  <a:pt x="3460931" y="1549353"/>
                  <a:pt x="3470868" y="1549485"/>
                </a:cubicBezTo>
                <a:cubicBezTo>
                  <a:pt x="3481988" y="1549243"/>
                  <a:pt x="3492975" y="1543560"/>
                  <a:pt x="3503831" y="1532437"/>
                </a:cubicBezTo>
                <a:cubicBezTo>
                  <a:pt x="3514685" y="1521313"/>
                  <a:pt x="3522147" y="1506203"/>
                  <a:pt x="3526216" y="1487106"/>
                </a:cubicBezTo>
                <a:lnTo>
                  <a:pt x="3542786" y="1399705"/>
                </a:lnTo>
                <a:lnTo>
                  <a:pt x="3566758" y="1399705"/>
                </a:lnTo>
                <a:cubicBezTo>
                  <a:pt x="3573963" y="1399682"/>
                  <a:pt x="3579296" y="1398052"/>
                  <a:pt x="3582755" y="1394815"/>
                </a:cubicBezTo>
                <a:cubicBezTo>
                  <a:pt x="3586213" y="1391577"/>
                  <a:pt x="3587932" y="1386863"/>
                  <a:pt x="3587909" y="1380674"/>
                </a:cubicBezTo>
                <a:cubicBezTo>
                  <a:pt x="3587888" y="1378016"/>
                  <a:pt x="3587579" y="1375402"/>
                  <a:pt x="3586984" y="1372832"/>
                </a:cubicBezTo>
                <a:cubicBezTo>
                  <a:pt x="3586390" y="1370262"/>
                  <a:pt x="3585641" y="1367825"/>
                  <a:pt x="3584737" y="1365519"/>
                </a:cubicBezTo>
                <a:close/>
                <a:moveTo>
                  <a:pt x="6797143" y="1359484"/>
                </a:moveTo>
                <a:cubicBezTo>
                  <a:pt x="6794001" y="1366557"/>
                  <a:pt x="6790860" y="1373740"/>
                  <a:pt x="6787718" y="1381034"/>
                </a:cubicBezTo>
                <a:cubicBezTo>
                  <a:pt x="6784576" y="1388328"/>
                  <a:pt x="6781258" y="1395599"/>
                  <a:pt x="6777764" y="1402849"/>
                </a:cubicBezTo>
                <a:lnTo>
                  <a:pt x="6742177" y="1471952"/>
                </a:lnTo>
                <a:lnTo>
                  <a:pt x="6811237" y="1471952"/>
                </a:lnTo>
                <a:lnTo>
                  <a:pt x="6802076" y="1403201"/>
                </a:lnTo>
                <a:cubicBezTo>
                  <a:pt x="6801349" y="1396863"/>
                  <a:pt x="6800600" y="1389797"/>
                  <a:pt x="6799829" y="1382004"/>
                </a:cubicBezTo>
                <a:cubicBezTo>
                  <a:pt x="6799059" y="1374210"/>
                  <a:pt x="6798398" y="1366704"/>
                  <a:pt x="6797848" y="1359484"/>
                </a:cubicBezTo>
                <a:close/>
                <a:moveTo>
                  <a:pt x="4301265" y="1353889"/>
                </a:moveTo>
                <a:lnTo>
                  <a:pt x="4292455" y="1399705"/>
                </a:lnTo>
                <a:lnTo>
                  <a:pt x="4333336" y="1399705"/>
                </a:lnTo>
                <a:lnTo>
                  <a:pt x="4328755" y="1422568"/>
                </a:lnTo>
                <a:lnTo>
                  <a:pt x="4287873" y="1422568"/>
                </a:lnTo>
                <a:lnTo>
                  <a:pt x="4272014" y="1505417"/>
                </a:lnTo>
                <a:cubicBezTo>
                  <a:pt x="4271111" y="1510154"/>
                  <a:pt x="4270362" y="1514781"/>
                  <a:pt x="4269768" y="1519298"/>
                </a:cubicBezTo>
                <a:cubicBezTo>
                  <a:pt x="4269173" y="1523815"/>
                  <a:pt x="4268864" y="1528354"/>
                  <a:pt x="4268842" y="1532915"/>
                </a:cubicBezTo>
                <a:cubicBezTo>
                  <a:pt x="4268813" y="1538064"/>
                  <a:pt x="4270105" y="1542045"/>
                  <a:pt x="4272719" y="1544858"/>
                </a:cubicBezTo>
                <a:cubicBezTo>
                  <a:pt x="4275333" y="1547671"/>
                  <a:pt x="4279445" y="1549096"/>
                  <a:pt x="4285054" y="1549133"/>
                </a:cubicBezTo>
                <a:cubicBezTo>
                  <a:pt x="4287543" y="1549133"/>
                  <a:pt x="4289966" y="1549045"/>
                  <a:pt x="4292323" y="1548868"/>
                </a:cubicBezTo>
                <a:cubicBezTo>
                  <a:pt x="4294679" y="1548692"/>
                  <a:pt x="4296838" y="1548428"/>
                  <a:pt x="4298798" y="1548075"/>
                </a:cubicBezTo>
                <a:lnTo>
                  <a:pt x="4297389" y="1570945"/>
                </a:lnTo>
                <a:cubicBezTo>
                  <a:pt x="4294665" y="1572000"/>
                  <a:pt x="4291302" y="1572792"/>
                  <a:pt x="4287301" y="1573319"/>
                </a:cubicBezTo>
                <a:cubicBezTo>
                  <a:pt x="4283299" y="1573847"/>
                  <a:pt x="4279143" y="1574111"/>
                  <a:pt x="4274834" y="1574111"/>
                </a:cubicBezTo>
                <a:cubicBezTo>
                  <a:pt x="4261941" y="1573811"/>
                  <a:pt x="4252701" y="1570453"/>
                  <a:pt x="4247114" y="1564038"/>
                </a:cubicBezTo>
                <a:cubicBezTo>
                  <a:pt x="4241526" y="1557623"/>
                  <a:pt x="4238798" y="1549952"/>
                  <a:pt x="4238930" y="1541024"/>
                </a:cubicBezTo>
                <a:cubicBezTo>
                  <a:pt x="4238923" y="1536140"/>
                  <a:pt x="4239201" y="1531101"/>
                  <a:pt x="4239766" y="1525909"/>
                </a:cubicBezTo>
                <a:cubicBezTo>
                  <a:pt x="4240330" y="1520716"/>
                  <a:pt x="4241225" y="1515060"/>
                  <a:pt x="4242449" y="1508942"/>
                </a:cubicBezTo>
                <a:lnTo>
                  <a:pt x="4259341" y="1422568"/>
                </a:lnTo>
                <a:lnTo>
                  <a:pt x="4234702" y="1422568"/>
                </a:lnTo>
                <a:lnTo>
                  <a:pt x="4239282" y="1399705"/>
                </a:lnTo>
                <a:lnTo>
                  <a:pt x="4263564" y="1399705"/>
                </a:lnTo>
                <a:lnTo>
                  <a:pt x="4270957" y="1361290"/>
                </a:lnTo>
                <a:close/>
                <a:moveTo>
                  <a:pt x="3253537" y="1353889"/>
                </a:moveTo>
                <a:lnTo>
                  <a:pt x="3244726" y="1399705"/>
                </a:lnTo>
                <a:lnTo>
                  <a:pt x="3285607" y="1399705"/>
                </a:lnTo>
                <a:lnTo>
                  <a:pt x="3281026" y="1422568"/>
                </a:lnTo>
                <a:lnTo>
                  <a:pt x="3240145" y="1422568"/>
                </a:lnTo>
                <a:lnTo>
                  <a:pt x="3224285" y="1505417"/>
                </a:lnTo>
                <a:cubicBezTo>
                  <a:pt x="3223382" y="1510154"/>
                  <a:pt x="3222633" y="1514781"/>
                  <a:pt x="3222038" y="1519298"/>
                </a:cubicBezTo>
                <a:cubicBezTo>
                  <a:pt x="3221444" y="1523815"/>
                  <a:pt x="3221135" y="1528354"/>
                  <a:pt x="3221113" y="1532915"/>
                </a:cubicBezTo>
                <a:cubicBezTo>
                  <a:pt x="3221084" y="1538064"/>
                  <a:pt x="3222376" y="1542045"/>
                  <a:pt x="3224990" y="1544858"/>
                </a:cubicBezTo>
                <a:cubicBezTo>
                  <a:pt x="3227604" y="1547671"/>
                  <a:pt x="3231716" y="1549096"/>
                  <a:pt x="3237325" y="1549133"/>
                </a:cubicBezTo>
                <a:cubicBezTo>
                  <a:pt x="3239814" y="1549133"/>
                  <a:pt x="3242237" y="1549045"/>
                  <a:pt x="3244594" y="1548868"/>
                </a:cubicBezTo>
                <a:cubicBezTo>
                  <a:pt x="3246951" y="1548692"/>
                  <a:pt x="3249109" y="1548428"/>
                  <a:pt x="3251069" y="1548075"/>
                </a:cubicBezTo>
                <a:lnTo>
                  <a:pt x="3249660" y="1570945"/>
                </a:lnTo>
                <a:cubicBezTo>
                  <a:pt x="3246936" y="1572000"/>
                  <a:pt x="3243573" y="1572792"/>
                  <a:pt x="3239572" y="1573319"/>
                </a:cubicBezTo>
                <a:cubicBezTo>
                  <a:pt x="3235570" y="1573847"/>
                  <a:pt x="3231415" y="1574111"/>
                  <a:pt x="3227104" y="1574111"/>
                </a:cubicBezTo>
                <a:cubicBezTo>
                  <a:pt x="3214212" y="1573811"/>
                  <a:pt x="3204971" y="1570453"/>
                  <a:pt x="3199384" y="1564038"/>
                </a:cubicBezTo>
                <a:cubicBezTo>
                  <a:pt x="3193797" y="1557623"/>
                  <a:pt x="3191069" y="1549952"/>
                  <a:pt x="3191202" y="1541024"/>
                </a:cubicBezTo>
                <a:cubicBezTo>
                  <a:pt x="3191194" y="1536140"/>
                  <a:pt x="3191473" y="1531101"/>
                  <a:pt x="3192037" y="1525909"/>
                </a:cubicBezTo>
                <a:cubicBezTo>
                  <a:pt x="3192602" y="1520716"/>
                  <a:pt x="3193495" y="1515060"/>
                  <a:pt x="3194720" y="1508942"/>
                </a:cubicBezTo>
                <a:lnTo>
                  <a:pt x="3211612" y="1422568"/>
                </a:lnTo>
                <a:lnTo>
                  <a:pt x="3186972" y="1422568"/>
                </a:lnTo>
                <a:lnTo>
                  <a:pt x="3191553" y="1399705"/>
                </a:lnTo>
                <a:lnTo>
                  <a:pt x="3215835" y="1399705"/>
                </a:lnTo>
                <a:lnTo>
                  <a:pt x="3223228" y="1361290"/>
                </a:lnTo>
                <a:close/>
                <a:moveTo>
                  <a:pt x="8660892" y="1333801"/>
                </a:moveTo>
                <a:lnTo>
                  <a:pt x="8682040" y="1333801"/>
                </a:lnTo>
                <a:lnTo>
                  <a:pt x="8704215" y="1376400"/>
                </a:lnTo>
                <a:lnTo>
                  <a:pt x="8682744" y="1376400"/>
                </a:lnTo>
                <a:lnTo>
                  <a:pt x="8670424" y="1350700"/>
                </a:lnTo>
                <a:lnTo>
                  <a:pt x="8669718" y="1350700"/>
                </a:lnTo>
                <a:lnTo>
                  <a:pt x="8649594" y="1376400"/>
                </a:lnTo>
                <a:lnTo>
                  <a:pt x="8625664" y="1376400"/>
                </a:lnTo>
                <a:close/>
                <a:moveTo>
                  <a:pt x="1133004" y="1333801"/>
                </a:moveTo>
                <a:lnTo>
                  <a:pt x="1153808" y="1333801"/>
                </a:lnTo>
                <a:lnTo>
                  <a:pt x="1175990" y="1376400"/>
                </a:lnTo>
                <a:lnTo>
                  <a:pt x="1154513" y="1376400"/>
                </a:lnTo>
                <a:lnTo>
                  <a:pt x="1142172" y="1350700"/>
                </a:lnTo>
                <a:lnTo>
                  <a:pt x="1141467" y="1350700"/>
                </a:lnTo>
                <a:lnTo>
                  <a:pt x="1121721" y="1376400"/>
                </a:lnTo>
                <a:lnTo>
                  <a:pt x="1097742" y="1376400"/>
                </a:lnTo>
                <a:close/>
                <a:moveTo>
                  <a:pt x="6785868" y="1332744"/>
                </a:moveTo>
                <a:lnTo>
                  <a:pt x="6820398" y="1332744"/>
                </a:lnTo>
                <a:lnTo>
                  <a:pt x="6853165" y="1570234"/>
                </a:lnTo>
                <a:lnTo>
                  <a:pt x="6823216" y="1570234"/>
                </a:lnTo>
                <a:lnTo>
                  <a:pt x="6813703" y="1495168"/>
                </a:lnTo>
                <a:lnTo>
                  <a:pt x="6731607" y="1495168"/>
                </a:lnTo>
                <a:lnTo>
                  <a:pt x="6693906" y="1570234"/>
                </a:lnTo>
                <a:lnTo>
                  <a:pt x="6662900" y="1570234"/>
                </a:lnTo>
                <a:close/>
                <a:moveTo>
                  <a:pt x="6033116" y="1332744"/>
                </a:moveTo>
                <a:lnTo>
                  <a:pt x="6062360" y="1332744"/>
                </a:lnTo>
                <a:lnTo>
                  <a:pt x="6040162" y="1448317"/>
                </a:lnTo>
                <a:lnTo>
                  <a:pt x="6041924" y="1447965"/>
                </a:lnTo>
                <a:cubicBezTo>
                  <a:pt x="6045998" y="1443054"/>
                  <a:pt x="6050006" y="1438429"/>
                  <a:pt x="6053948" y="1434091"/>
                </a:cubicBezTo>
                <a:cubicBezTo>
                  <a:pt x="6057890" y="1429752"/>
                  <a:pt x="6061633" y="1425568"/>
                  <a:pt x="6065179" y="1421538"/>
                </a:cubicBezTo>
                <a:lnTo>
                  <a:pt x="6148684" y="1332744"/>
                </a:lnTo>
                <a:lnTo>
                  <a:pt x="6185329" y="1332744"/>
                </a:lnTo>
                <a:lnTo>
                  <a:pt x="6085263" y="1434928"/>
                </a:lnTo>
                <a:lnTo>
                  <a:pt x="6146570" y="1570234"/>
                </a:lnTo>
                <a:lnTo>
                  <a:pt x="6114507" y="1570234"/>
                </a:lnTo>
                <a:lnTo>
                  <a:pt x="6062712" y="1453603"/>
                </a:lnTo>
                <a:lnTo>
                  <a:pt x="6034173" y="1480030"/>
                </a:lnTo>
                <a:lnTo>
                  <a:pt x="6016907" y="1570234"/>
                </a:lnTo>
                <a:lnTo>
                  <a:pt x="5988016" y="1570234"/>
                </a:lnTo>
                <a:close/>
                <a:moveTo>
                  <a:pt x="2766450" y="1332744"/>
                </a:moveTo>
                <a:lnTo>
                  <a:pt x="2934867" y="1332744"/>
                </a:lnTo>
                <a:lnTo>
                  <a:pt x="2929933" y="1358074"/>
                </a:lnTo>
                <a:lnTo>
                  <a:pt x="2860171" y="1358074"/>
                </a:lnTo>
                <a:lnTo>
                  <a:pt x="2820004" y="1570234"/>
                </a:lnTo>
                <a:lnTo>
                  <a:pt x="2790760" y="1570234"/>
                </a:lnTo>
                <a:lnTo>
                  <a:pt x="2830927" y="1358074"/>
                </a:lnTo>
                <a:lnTo>
                  <a:pt x="2761517" y="1358074"/>
                </a:lnTo>
                <a:close/>
                <a:moveTo>
                  <a:pt x="2156812" y="1332744"/>
                </a:moveTo>
                <a:lnTo>
                  <a:pt x="2186058" y="1332744"/>
                </a:lnTo>
                <a:lnTo>
                  <a:pt x="2166677" y="1432832"/>
                </a:lnTo>
                <a:lnTo>
                  <a:pt x="2275904" y="1432832"/>
                </a:lnTo>
                <a:lnTo>
                  <a:pt x="2294932" y="1332744"/>
                </a:lnTo>
                <a:lnTo>
                  <a:pt x="2324532" y="1332744"/>
                </a:lnTo>
                <a:lnTo>
                  <a:pt x="2279077" y="1570234"/>
                </a:lnTo>
                <a:lnTo>
                  <a:pt x="2249832" y="1570234"/>
                </a:lnTo>
                <a:lnTo>
                  <a:pt x="2270973" y="1458516"/>
                </a:lnTo>
                <a:lnTo>
                  <a:pt x="2161744" y="1458516"/>
                </a:lnTo>
                <a:lnTo>
                  <a:pt x="2140606" y="1570234"/>
                </a:lnTo>
                <a:lnTo>
                  <a:pt x="2111359" y="1570234"/>
                </a:lnTo>
                <a:close/>
                <a:moveTo>
                  <a:pt x="1491512" y="1332744"/>
                </a:moveTo>
                <a:lnTo>
                  <a:pt x="1521461" y="1332744"/>
                </a:lnTo>
                <a:lnTo>
                  <a:pt x="1538725" y="1484991"/>
                </a:lnTo>
                <a:cubicBezTo>
                  <a:pt x="1540128" y="1496893"/>
                  <a:pt x="1541199" y="1506922"/>
                  <a:pt x="1541942" y="1515080"/>
                </a:cubicBezTo>
                <a:cubicBezTo>
                  <a:pt x="1542683" y="1523237"/>
                  <a:pt x="1543137" y="1531064"/>
                  <a:pt x="1543306" y="1538560"/>
                </a:cubicBezTo>
                <a:lnTo>
                  <a:pt x="1544364" y="1538560"/>
                </a:lnTo>
                <a:cubicBezTo>
                  <a:pt x="1547255" y="1531255"/>
                  <a:pt x="1550721" y="1522958"/>
                  <a:pt x="1554758" y="1513670"/>
                </a:cubicBezTo>
                <a:cubicBezTo>
                  <a:pt x="1558795" y="1504382"/>
                  <a:pt x="1564021" y="1493530"/>
                  <a:pt x="1570437" y="1481115"/>
                </a:cubicBezTo>
                <a:lnTo>
                  <a:pt x="1645839" y="1332744"/>
                </a:lnTo>
                <a:lnTo>
                  <a:pt x="1678253" y="1332744"/>
                </a:lnTo>
                <a:lnTo>
                  <a:pt x="1553171" y="1570234"/>
                </a:lnTo>
                <a:lnTo>
                  <a:pt x="1521109" y="1570234"/>
                </a:lnTo>
                <a:close/>
                <a:moveTo>
                  <a:pt x="337188" y="1332744"/>
                </a:moveTo>
                <a:lnTo>
                  <a:pt x="369252" y="1332744"/>
                </a:lnTo>
                <a:lnTo>
                  <a:pt x="423867" y="1467370"/>
                </a:lnTo>
                <a:cubicBezTo>
                  <a:pt x="428895" y="1480571"/>
                  <a:pt x="433021" y="1492407"/>
                  <a:pt x="436243" y="1502877"/>
                </a:cubicBezTo>
                <a:cubicBezTo>
                  <a:pt x="439466" y="1513347"/>
                  <a:pt x="442270" y="1523597"/>
                  <a:pt x="444656" y="1533626"/>
                </a:cubicBezTo>
                <a:lnTo>
                  <a:pt x="445361" y="1533274"/>
                </a:lnTo>
                <a:cubicBezTo>
                  <a:pt x="446014" y="1522841"/>
                  <a:pt x="447086" y="1511900"/>
                  <a:pt x="448576" y="1500449"/>
                </a:cubicBezTo>
                <a:cubicBezTo>
                  <a:pt x="450066" y="1488997"/>
                  <a:pt x="452283" y="1475137"/>
                  <a:pt x="455226" y="1458868"/>
                </a:cubicBezTo>
                <a:lnTo>
                  <a:pt x="479187" y="1332744"/>
                </a:lnTo>
                <a:lnTo>
                  <a:pt x="507021" y="1332744"/>
                </a:lnTo>
                <a:lnTo>
                  <a:pt x="461569" y="1570234"/>
                </a:lnTo>
                <a:lnTo>
                  <a:pt x="432676" y="1570234"/>
                </a:lnTo>
                <a:lnTo>
                  <a:pt x="378766" y="1435960"/>
                </a:lnTo>
                <a:cubicBezTo>
                  <a:pt x="373084" y="1421702"/>
                  <a:pt x="368592" y="1409426"/>
                  <a:pt x="365288" y="1399132"/>
                </a:cubicBezTo>
                <a:cubicBezTo>
                  <a:pt x="361985" y="1388838"/>
                  <a:pt x="359078" y="1378324"/>
                  <a:pt x="356567" y="1367590"/>
                </a:cubicBezTo>
                <a:lnTo>
                  <a:pt x="355510" y="1367942"/>
                </a:lnTo>
                <a:cubicBezTo>
                  <a:pt x="354292" y="1378889"/>
                  <a:pt x="352677" y="1390652"/>
                  <a:pt x="350665" y="1403232"/>
                </a:cubicBezTo>
                <a:cubicBezTo>
                  <a:pt x="348654" y="1415811"/>
                  <a:pt x="346158" y="1430135"/>
                  <a:pt x="343178" y="1446203"/>
                </a:cubicBezTo>
                <a:lnTo>
                  <a:pt x="319570" y="1570234"/>
                </a:lnTo>
                <a:lnTo>
                  <a:pt x="292087" y="1570234"/>
                </a:lnTo>
                <a:close/>
                <a:moveTo>
                  <a:pt x="6225355" y="1332391"/>
                </a:moveTo>
                <a:cubicBezTo>
                  <a:pt x="6230694" y="1332494"/>
                  <a:pt x="6234888" y="1334225"/>
                  <a:pt x="6237939" y="1337584"/>
                </a:cubicBezTo>
                <a:cubicBezTo>
                  <a:pt x="6240990" y="1340942"/>
                  <a:pt x="6242545" y="1345313"/>
                  <a:pt x="6242603" y="1350696"/>
                </a:cubicBezTo>
                <a:cubicBezTo>
                  <a:pt x="6242332" y="1356600"/>
                  <a:pt x="6240411" y="1361337"/>
                  <a:pt x="6236839" y="1364909"/>
                </a:cubicBezTo>
                <a:cubicBezTo>
                  <a:pt x="6233267" y="1368480"/>
                  <a:pt x="6228618" y="1370314"/>
                  <a:pt x="6222891" y="1370409"/>
                </a:cubicBezTo>
                <a:cubicBezTo>
                  <a:pt x="6217721" y="1370307"/>
                  <a:pt x="6213629" y="1368576"/>
                  <a:pt x="6210615" y="1365217"/>
                </a:cubicBezTo>
                <a:cubicBezTo>
                  <a:pt x="6207601" y="1361858"/>
                  <a:pt x="6206061" y="1357487"/>
                  <a:pt x="6205995" y="1352104"/>
                </a:cubicBezTo>
                <a:cubicBezTo>
                  <a:pt x="6206142" y="1346355"/>
                  <a:pt x="6208048" y="1341661"/>
                  <a:pt x="6211715" y="1338024"/>
                </a:cubicBezTo>
                <a:cubicBezTo>
                  <a:pt x="6215382" y="1334386"/>
                  <a:pt x="6219928" y="1332509"/>
                  <a:pt x="6225355" y="1332391"/>
                </a:cubicBezTo>
                <a:close/>
                <a:moveTo>
                  <a:pt x="5034730" y="1332391"/>
                </a:moveTo>
                <a:cubicBezTo>
                  <a:pt x="5040069" y="1332494"/>
                  <a:pt x="5044264" y="1334225"/>
                  <a:pt x="5047314" y="1337584"/>
                </a:cubicBezTo>
                <a:cubicBezTo>
                  <a:pt x="5050365" y="1340942"/>
                  <a:pt x="5051920" y="1345313"/>
                  <a:pt x="5051978" y="1350696"/>
                </a:cubicBezTo>
                <a:cubicBezTo>
                  <a:pt x="5051707" y="1356600"/>
                  <a:pt x="5049786" y="1361337"/>
                  <a:pt x="5046214" y="1364909"/>
                </a:cubicBezTo>
                <a:cubicBezTo>
                  <a:pt x="5042643" y="1368480"/>
                  <a:pt x="5037993" y="1370314"/>
                  <a:pt x="5032266" y="1370409"/>
                </a:cubicBezTo>
                <a:cubicBezTo>
                  <a:pt x="5027096" y="1370307"/>
                  <a:pt x="5023005" y="1368576"/>
                  <a:pt x="5019990" y="1365217"/>
                </a:cubicBezTo>
                <a:cubicBezTo>
                  <a:pt x="5016976" y="1361858"/>
                  <a:pt x="5015436" y="1357487"/>
                  <a:pt x="5015370" y="1352104"/>
                </a:cubicBezTo>
                <a:cubicBezTo>
                  <a:pt x="5015517" y="1346355"/>
                  <a:pt x="5017424" y="1341661"/>
                  <a:pt x="5021090" y="1338024"/>
                </a:cubicBezTo>
                <a:cubicBezTo>
                  <a:pt x="5024758" y="1334386"/>
                  <a:pt x="5029303" y="1332509"/>
                  <a:pt x="5034730" y="1332391"/>
                </a:cubicBezTo>
                <a:close/>
                <a:moveTo>
                  <a:pt x="2577298" y="1332391"/>
                </a:moveTo>
                <a:cubicBezTo>
                  <a:pt x="2582637" y="1332494"/>
                  <a:pt x="2586831" y="1334225"/>
                  <a:pt x="2589883" y="1337584"/>
                </a:cubicBezTo>
                <a:cubicBezTo>
                  <a:pt x="2592933" y="1340942"/>
                  <a:pt x="2594488" y="1345313"/>
                  <a:pt x="2594546" y="1350696"/>
                </a:cubicBezTo>
                <a:cubicBezTo>
                  <a:pt x="2594275" y="1356600"/>
                  <a:pt x="2592353" y="1361337"/>
                  <a:pt x="2588781" y="1364909"/>
                </a:cubicBezTo>
                <a:cubicBezTo>
                  <a:pt x="2585211" y="1368480"/>
                  <a:pt x="2580561" y="1370314"/>
                  <a:pt x="2574834" y="1370409"/>
                </a:cubicBezTo>
                <a:cubicBezTo>
                  <a:pt x="2569664" y="1370307"/>
                  <a:pt x="2565572" y="1368576"/>
                  <a:pt x="2562558" y="1365217"/>
                </a:cubicBezTo>
                <a:cubicBezTo>
                  <a:pt x="2559544" y="1361858"/>
                  <a:pt x="2558004" y="1357487"/>
                  <a:pt x="2557938" y="1352104"/>
                </a:cubicBezTo>
                <a:cubicBezTo>
                  <a:pt x="2558085" y="1346355"/>
                  <a:pt x="2559991" y="1341661"/>
                  <a:pt x="2563657" y="1338024"/>
                </a:cubicBezTo>
                <a:cubicBezTo>
                  <a:pt x="2567325" y="1334386"/>
                  <a:pt x="2571871" y="1332509"/>
                  <a:pt x="2577298" y="1332391"/>
                </a:cubicBezTo>
                <a:close/>
                <a:moveTo>
                  <a:pt x="7376707" y="1330277"/>
                </a:moveTo>
                <a:cubicBezTo>
                  <a:pt x="7391399" y="1330467"/>
                  <a:pt x="7403513" y="1331757"/>
                  <a:pt x="7413051" y="1334147"/>
                </a:cubicBezTo>
                <a:cubicBezTo>
                  <a:pt x="7422589" y="1336536"/>
                  <a:pt x="7429152" y="1338882"/>
                  <a:pt x="7432743" y="1341183"/>
                </a:cubicBezTo>
                <a:lnTo>
                  <a:pt x="7423227" y="1365833"/>
                </a:lnTo>
                <a:cubicBezTo>
                  <a:pt x="7417089" y="1362784"/>
                  <a:pt x="7409893" y="1360331"/>
                  <a:pt x="7401641" y="1358472"/>
                </a:cubicBezTo>
                <a:cubicBezTo>
                  <a:pt x="7393389" y="1356614"/>
                  <a:pt x="7383902" y="1355659"/>
                  <a:pt x="7373183" y="1355607"/>
                </a:cubicBezTo>
                <a:cubicBezTo>
                  <a:pt x="7359012" y="1355644"/>
                  <a:pt x="7345679" y="1358127"/>
                  <a:pt x="7333182" y="1363056"/>
                </a:cubicBezTo>
                <a:cubicBezTo>
                  <a:pt x="7320686" y="1367985"/>
                  <a:pt x="7309467" y="1375140"/>
                  <a:pt x="7299526" y="1384520"/>
                </a:cubicBezTo>
                <a:cubicBezTo>
                  <a:pt x="7288329" y="1395224"/>
                  <a:pt x="7279621" y="1408283"/>
                  <a:pt x="7273402" y="1423696"/>
                </a:cubicBezTo>
                <a:cubicBezTo>
                  <a:pt x="7267183" y="1439109"/>
                  <a:pt x="7264026" y="1455062"/>
                  <a:pt x="7263931" y="1471556"/>
                </a:cubicBezTo>
                <a:cubicBezTo>
                  <a:pt x="7263784" y="1494785"/>
                  <a:pt x="7269805" y="1513210"/>
                  <a:pt x="7281992" y="1526830"/>
                </a:cubicBezTo>
                <a:cubicBezTo>
                  <a:pt x="7294181" y="1540450"/>
                  <a:pt x="7313417" y="1547414"/>
                  <a:pt x="7339702" y="1547723"/>
                </a:cubicBezTo>
                <a:cubicBezTo>
                  <a:pt x="7346832" y="1547686"/>
                  <a:pt x="7353542" y="1547054"/>
                  <a:pt x="7359835" y="1545828"/>
                </a:cubicBezTo>
                <a:cubicBezTo>
                  <a:pt x="7366127" y="1544601"/>
                  <a:pt x="7371516" y="1542999"/>
                  <a:pt x="7376002" y="1541023"/>
                </a:cubicBezTo>
                <a:lnTo>
                  <a:pt x="7389394" y="1470145"/>
                </a:lnTo>
                <a:lnTo>
                  <a:pt x="7341112" y="1470145"/>
                </a:lnTo>
                <a:lnTo>
                  <a:pt x="7345693" y="1446225"/>
                </a:lnTo>
                <a:lnTo>
                  <a:pt x="7422522" y="1446225"/>
                </a:lnTo>
                <a:lnTo>
                  <a:pt x="7401024" y="1560036"/>
                </a:lnTo>
                <a:cubicBezTo>
                  <a:pt x="7393961" y="1563026"/>
                  <a:pt x="7384563" y="1565841"/>
                  <a:pt x="7372830" y="1568479"/>
                </a:cubicBezTo>
                <a:cubicBezTo>
                  <a:pt x="7361097" y="1571118"/>
                  <a:pt x="7348175" y="1572525"/>
                  <a:pt x="7334064" y="1572701"/>
                </a:cubicBezTo>
                <a:cubicBezTo>
                  <a:pt x="7317308" y="1572723"/>
                  <a:pt x="7302448" y="1570304"/>
                  <a:pt x="7289483" y="1565444"/>
                </a:cubicBezTo>
                <a:cubicBezTo>
                  <a:pt x="7276518" y="1560583"/>
                  <a:pt x="7265537" y="1553148"/>
                  <a:pt x="7256541" y="1543139"/>
                </a:cubicBezTo>
                <a:cubicBezTo>
                  <a:pt x="7247691" y="1532928"/>
                  <a:pt x="7241459" y="1521790"/>
                  <a:pt x="7237844" y="1509728"/>
                </a:cubicBezTo>
                <a:cubicBezTo>
                  <a:pt x="7234230" y="1497665"/>
                  <a:pt x="7232484" y="1485647"/>
                  <a:pt x="7232609" y="1473672"/>
                </a:cubicBezTo>
                <a:cubicBezTo>
                  <a:pt x="7232631" y="1453630"/>
                  <a:pt x="7236547" y="1434106"/>
                  <a:pt x="7244358" y="1415101"/>
                </a:cubicBezTo>
                <a:cubicBezTo>
                  <a:pt x="7252168" y="1396096"/>
                  <a:pt x="7263744" y="1379556"/>
                  <a:pt x="7279085" y="1365480"/>
                </a:cubicBezTo>
                <a:cubicBezTo>
                  <a:pt x="7291875" y="1354307"/>
                  <a:pt x="7306560" y="1345666"/>
                  <a:pt x="7323138" y="1339559"/>
                </a:cubicBezTo>
                <a:cubicBezTo>
                  <a:pt x="7339717" y="1333451"/>
                  <a:pt x="7357573" y="1330357"/>
                  <a:pt x="7376707" y="1330277"/>
                </a:cubicBezTo>
                <a:close/>
                <a:moveTo>
                  <a:pt x="1733467" y="1329572"/>
                </a:moveTo>
                <a:lnTo>
                  <a:pt x="1751043" y="1329572"/>
                </a:lnTo>
                <a:cubicBezTo>
                  <a:pt x="1750686" y="1336430"/>
                  <a:pt x="1752112" y="1342098"/>
                  <a:pt x="1755325" y="1346576"/>
                </a:cubicBezTo>
                <a:cubicBezTo>
                  <a:pt x="1758539" y="1351055"/>
                  <a:pt x="1763585" y="1353375"/>
                  <a:pt x="1770462" y="1353537"/>
                </a:cubicBezTo>
                <a:cubicBezTo>
                  <a:pt x="1778833" y="1353265"/>
                  <a:pt x="1785247" y="1350725"/>
                  <a:pt x="1789697" y="1345916"/>
                </a:cubicBezTo>
                <a:cubicBezTo>
                  <a:pt x="1794148" y="1341107"/>
                  <a:pt x="1797127" y="1335659"/>
                  <a:pt x="1798628" y="1329572"/>
                </a:cubicBezTo>
                <a:lnTo>
                  <a:pt x="1816948" y="1329572"/>
                </a:lnTo>
                <a:cubicBezTo>
                  <a:pt x="1814665" y="1342601"/>
                  <a:pt x="1809366" y="1352916"/>
                  <a:pt x="1801054" y="1360518"/>
                </a:cubicBezTo>
                <a:cubicBezTo>
                  <a:pt x="1792740" y="1368120"/>
                  <a:pt x="1782425" y="1372004"/>
                  <a:pt x="1770109" y="1372171"/>
                </a:cubicBezTo>
                <a:cubicBezTo>
                  <a:pt x="1754659" y="1371740"/>
                  <a:pt x="1744236" y="1367327"/>
                  <a:pt x="1738834" y="1358933"/>
                </a:cubicBezTo>
                <a:cubicBezTo>
                  <a:pt x="1733433" y="1350539"/>
                  <a:pt x="1731643" y="1340752"/>
                  <a:pt x="1733467" y="1329572"/>
                </a:cubicBezTo>
                <a:close/>
                <a:moveTo>
                  <a:pt x="10931734" y="1328515"/>
                </a:moveTo>
                <a:lnTo>
                  <a:pt x="10952861" y="1328515"/>
                </a:lnTo>
                <a:lnTo>
                  <a:pt x="10977157" y="1378867"/>
                </a:lnTo>
                <a:lnTo>
                  <a:pt x="10955323" y="1378867"/>
                </a:lnTo>
                <a:lnTo>
                  <a:pt x="10940194" y="1346472"/>
                </a:lnTo>
                <a:lnTo>
                  <a:pt x="10939490" y="1346472"/>
                </a:lnTo>
                <a:lnTo>
                  <a:pt x="10914808" y="1378867"/>
                </a:lnTo>
                <a:lnTo>
                  <a:pt x="10891183" y="1378867"/>
                </a:lnTo>
                <a:close/>
                <a:moveTo>
                  <a:pt x="9906910" y="1328515"/>
                </a:moveTo>
                <a:lnTo>
                  <a:pt x="9928065" y="1328515"/>
                </a:lnTo>
                <a:lnTo>
                  <a:pt x="9952017" y="1378867"/>
                </a:lnTo>
                <a:lnTo>
                  <a:pt x="9930180" y="1378867"/>
                </a:lnTo>
                <a:lnTo>
                  <a:pt x="9915019" y="1346472"/>
                </a:lnTo>
                <a:lnTo>
                  <a:pt x="9914315" y="1346472"/>
                </a:lnTo>
                <a:lnTo>
                  <a:pt x="9889634" y="1378867"/>
                </a:lnTo>
                <a:lnTo>
                  <a:pt x="9866011" y="1378867"/>
                </a:lnTo>
                <a:close/>
                <a:moveTo>
                  <a:pt x="9274378" y="1328515"/>
                </a:moveTo>
                <a:lnTo>
                  <a:pt x="9295511" y="1328515"/>
                </a:lnTo>
                <a:lnTo>
                  <a:pt x="9319807" y="1378867"/>
                </a:lnTo>
                <a:lnTo>
                  <a:pt x="9297974" y="1378867"/>
                </a:lnTo>
                <a:lnTo>
                  <a:pt x="9282844" y="1346472"/>
                </a:lnTo>
                <a:lnTo>
                  <a:pt x="9282140" y="1346472"/>
                </a:lnTo>
                <a:lnTo>
                  <a:pt x="9257438" y="1378867"/>
                </a:lnTo>
                <a:lnTo>
                  <a:pt x="9233835" y="1378867"/>
                </a:lnTo>
                <a:close/>
                <a:moveTo>
                  <a:pt x="5382535" y="1328515"/>
                </a:moveTo>
                <a:lnTo>
                  <a:pt x="5403691" y="1328515"/>
                </a:lnTo>
                <a:lnTo>
                  <a:pt x="5427642" y="1378867"/>
                </a:lnTo>
                <a:lnTo>
                  <a:pt x="5405806" y="1378867"/>
                </a:lnTo>
                <a:lnTo>
                  <a:pt x="5390645" y="1346472"/>
                </a:lnTo>
                <a:lnTo>
                  <a:pt x="5389940" y="1346472"/>
                </a:lnTo>
                <a:lnTo>
                  <a:pt x="5365259" y="1378867"/>
                </a:lnTo>
                <a:lnTo>
                  <a:pt x="5341636" y="1378867"/>
                </a:lnTo>
                <a:close/>
                <a:moveTo>
                  <a:pt x="6331871" y="1326048"/>
                </a:moveTo>
                <a:lnTo>
                  <a:pt x="6354439" y="1326048"/>
                </a:lnTo>
                <a:lnTo>
                  <a:pt x="6376620" y="1376428"/>
                </a:lnTo>
                <a:lnTo>
                  <a:pt x="6354439" y="1376428"/>
                </a:lnTo>
                <a:lnTo>
                  <a:pt x="6341392" y="1343274"/>
                </a:lnTo>
                <a:lnTo>
                  <a:pt x="6340334" y="1343274"/>
                </a:lnTo>
                <a:lnTo>
                  <a:pt x="6318119" y="1376428"/>
                </a:lnTo>
                <a:lnTo>
                  <a:pt x="6294494" y="1376428"/>
                </a:lnTo>
                <a:close/>
                <a:moveTo>
                  <a:pt x="4881241" y="1326048"/>
                </a:moveTo>
                <a:lnTo>
                  <a:pt x="4903807" y="1326048"/>
                </a:lnTo>
                <a:lnTo>
                  <a:pt x="4926008" y="1376400"/>
                </a:lnTo>
                <a:lnTo>
                  <a:pt x="4903807" y="1376400"/>
                </a:lnTo>
                <a:lnTo>
                  <a:pt x="4890762" y="1343301"/>
                </a:lnTo>
                <a:lnTo>
                  <a:pt x="4889703" y="1343301"/>
                </a:lnTo>
                <a:lnTo>
                  <a:pt x="4867490" y="1376400"/>
                </a:lnTo>
                <a:lnTo>
                  <a:pt x="4843515" y="1376400"/>
                </a:lnTo>
                <a:close/>
                <a:moveTo>
                  <a:pt x="4433567" y="1326048"/>
                </a:moveTo>
                <a:lnTo>
                  <a:pt x="4456132" y="1326048"/>
                </a:lnTo>
                <a:lnTo>
                  <a:pt x="4478333" y="1376400"/>
                </a:lnTo>
                <a:lnTo>
                  <a:pt x="4456132" y="1376400"/>
                </a:lnTo>
                <a:lnTo>
                  <a:pt x="4443086" y="1343301"/>
                </a:lnTo>
                <a:lnTo>
                  <a:pt x="4442029" y="1343301"/>
                </a:lnTo>
                <a:lnTo>
                  <a:pt x="4419816" y="1376400"/>
                </a:lnTo>
                <a:lnTo>
                  <a:pt x="4395840" y="1376400"/>
                </a:lnTo>
                <a:close/>
                <a:moveTo>
                  <a:pt x="3014361" y="1326048"/>
                </a:moveTo>
                <a:lnTo>
                  <a:pt x="3036926" y="1326048"/>
                </a:lnTo>
                <a:lnTo>
                  <a:pt x="3059128" y="1376400"/>
                </a:lnTo>
                <a:lnTo>
                  <a:pt x="3036926" y="1376400"/>
                </a:lnTo>
                <a:lnTo>
                  <a:pt x="3023881" y="1343301"/>
                </a:lnTo>
                <a:lnTo>
                  <a:pt x="3022823" y="1343301"/>
                </a:lnTo>
                <a:lnTo>
                  <a:pt x="3000611" y="1376400"/>
                </a:lnTo>
                <a:lnTo>
                  <a:pt x="2976635" y="1376400"/>
                </a:lnTo>
                <a:close/>
                <a:moveTo>
                  <a:pt x="10682735" y="1320057"/>
                </a:moveTo>
                <a:lnTo>
                  <a:pt x="10711987" y="1320057"/>
                </a:lnTo>
                <a:lnTo>
                  <a:pt x="10690841" y="1429969"/>
                </a:lnTo>
                <a:lnTo>
                  <a:pt x="10691546" y="1429969"/>
                </a:lnTo>
                <a:cubicBezTo>
                  <a:pt x="10698800" y="1419458"/>
                  <a:pt x="10707552" y="1411171"/>
                  <a:pt x="10717802" y="1405108"/>
                </a:cubicBezTo>
                <a:cubicBezTo>
                  <a:pt x="10728051" y="1399046"/>
                  <a:pt x="10739622" y="1395952"/>
                  <a:pt x="10752516" y="1395828"/>
                </a:cubicBezTo>
                <a:cubicBezTo>
                  <a:pt x="10762751" y="1395622"/>
                  <a:pt x="10772215" y="1399024"/>
                  <a:pt x="10780904" y="1406035"/>
                </a:cubicBezTo>
                <a:cubicBezTo>
                  <a:pt x="10789594" y="1413045"/>
                  <a:pt x="10794213" y="1424900"/>
                  <a:pt x="10794762" y="1441599"/>
                </a:cubicBezTo>
                <a:cubicBezTo>
                  <a:pt x="10794755" y="1446261"/>
                  <a:pt x="10794506" y="1451122"/>
                  <a:pt x="10794014" y="1456181"/>
                </a:cubicBezTo>
                <a:cubicBezTo>
                  <a:pt x="10793524" y="1461239"/>
                  <a:pt x="10792834" y="1466012"/>
                  <a:pt x="10791947" y="1470498"/>
                </a:cubicBezTo>
                <a:lnTo>
                  <a:pt x="10772945" y="1570234"/>
                </a:lnTo>
                <a:lnTo>
                  <a:pt x="10743705" y="1570234"/>
                </a:lnTo>
                <a:lnTo>
                  <a:pt x="10762736" y="1471908"/>
                </a:lnTo>
                <a:cubicBezTo>
                  <a:pt x="10763286" y="1468743"/>
                  <a:pt x="10763771" y="1465204"/>
                  <a:pt x="10764190" y="1461291"/>
                </a:cubicBezTo>
                <a:cubicBezTo>
                  <a:pt x="10764608" y="1457377"/>
                  <a:pt x="10764828" y="1453045"/>
                  <a:pt x="10764850" y="1448295"/>
                </a:cubicBezTo>
                <a:cubicBezTo>
                  <a:pt x="10764938" y="1440182"/>
                  <a:pt x="10762912" y="1433501"/>
                  <a:pt x="10758771" y="1428251"/>
                </a:cubicBezTo>
                <a:cubicBezTo>
                  <a:pt x="10754630" y="1423001"/>
                  <a:pt x="10747846" y="1420285"/>
                  <a:pt x="10738419" y="1420101"/>
                </a:cubicBezTo>
                <a:cubicBezTo>
                  <a:pt x="10726569" y="1420402"/>
                  <a:pt x="10714938" y="1426408"/>
                  <a:pt x="10703528" y="1438119"/>
                </a:cubicBezTo>
                <a:cubicBezTo>
                  <a:pt x="10692118" y="1449830"/>
                  <a:pt x="10684365" y="1465439"/>
                  <a:pt x="10680268" y="1484947"/>
                </a:cubicBezTo>
                <a:lnTo>
                  <a:pt x="10664410" y="1570234"/>
                </a:lnTo>
                <a:lnTo>
                  <a:pt x="10635158" y="1570234"/>
                </a:lnTo>
                <a:close/>
                <a:moveTo>
                  <a:pt x="9777711" y="1320057"/>
                </a:moveTo>
                <a:lnTo>
                  <a:pt x="9806963" y="1320057"/>
                </a:lnTo>
                <a:lnTo>
                  <a:pt x="9799915" y="1356709"/>
                </a:lnTo>
                <a:lnTo>
                  <a:pt x="9828108" y="1356709"/>
                </a:lnTo>
                <a:lnTo>
                  <a:pt x="9824584" y="1375343"/>
                </a:lnTo>
                <a:lnTo>
                  <a:pt x="9796390" y="1375343"/>
                </a:lnTo>
                <a:lnTo>
                  <a:pt x="9769606" y="1516313"/>
                </a:lnTo>
                <a:cubicBezTo>
                  <a:pt x="9767821" y="1525234"/>
                  <a:pt x="9766280" y="1534353"/>
                  <a:pt x="9764980" y="1543670"/>
                </a:cubicBezTo>
                <a:cubicBezTo>
                  <a:pt x="9763681" y="1552987"/>
                  <a:pt x="9762755" y="1561842"/>
                  <a:pt x="9762205" y="1570234"/>
                </a:cubicBezTo>
                <a:lnTo>
                  <a:pt x="9735421" y="1570234"/>
                </a:lnTo>
                <a:lnTo>
                  <a:pt x="9740002" y="1536441"/>
                </a:lnTo>
                <a:lnTo>
                  <a:pt x="9739297" y="1536441"/>
                </a:lnTo>
                <a:cubicBezTo>
                  <a:pt x="9731478" y="1548643"/>
                  <a:pt x="9722359" y="1557959"/>
                  <a:pt x="9711940" y="1564389"/>
                </a:cubicBezTo>
                <a:cubicBezTo>
                  <a:pt x="9701522" y="1570820"/>
                  <a:pt x="9690200" y="1574060"/>
                  <a:pt x="9677976" y="1574111"/>
                </a:cubicBezTo>
                <a:cubicBezTo>
                  <a:pt x="9661363" y="1573709"/>
                  <a:pt x="9648714" y="1567739"/>
                  <a:pt x="9640030" y="1556201"/>
                </a:cubicBezTo>
                <a:cubicBezTo>
                  <a:pt x="9631346" y="1544663"/>
                  <a:pt x="9626976" y="1529968"/>
                  <a:pt x="9626918" y="1512115"/>
                </a:cubicBezTo>
                <a:cubicBezTo>
                  <a:pt x="9627102" y="1491590"/>
                  <a:pt x="9631741" y="1472557"/>
                  <a:pt x="9640834" y="1455017"/>
                </a:cubicBezTo>
                <a:cubicBezTo>
                  <a:pt x="9649926" y="1437476"/>
                  <a:pt x="9662367" y="1423304"/>
                  <a:pt x="9678156" y="1412501"/>
                </a:cubicBezTo>
                <a:cubicBezTo>
                  <a:pt x="9693946" y="1401698"/>
                  <a:pt x="9711976" y="1396141"/>
                  <a:pt x="9732249" y="1395828"/>
                </a:cubicBezTo>
                <a:cubicBezTo>
                  <a:pt x="9737829" y="1395857"/>
                  <a:pt x="9743320" y="1396414"/>
                  <a:pt x="9748725" y="1397499"/>
                </a:cubicBezTo>
                <a:cubicBezTo>
                  <a:pt x="9754128" y="1398583"/>
                  <a:pt x="9758739" y="1400020"/>
                  <a:pt x="9762558" y="1401808"/>
                </a:cubicBezTo>
                <a:lnTo>
                  <a:pt x="9767491" y="1375343"/>
                </a:lnTo>
                <a:lnTo>
                  <a:pt x="9698769" y="1375343"/>
                </a:lnTo>
                <a:lnTo>
                  <a:pt x="9702293" y="1356709"/>
                </a:lnTo>
                <a:lnTo>
                  <a:pt x="9771015" y="1356709"/>
                </a:lnTo>
                <a:close/>
                <a:moveTo>
                  <a:pt x="4758037" y="1320057"/>
                </a:moveTo>
                <a:lnTo>
                  <a:pt x="4787288" y="1320057"/>
                </a:lnTo>
                <a:lnTo>
                  <a:pt x="4780240" y="1356709"/>
                </a:lnTo>
                <a:lnTo>
                  <a:pt x="4808434" y="1356709"/>
                </a:lnTo>
                <a:lnTo>
                  <a:pt x="4804909" y="1375343"/>
                </a:lnTo>
                <a:lnTo>
                  <a:pt x="4776716" y="1375343"/>
                </a:lnTo>
                <a:lnTo>
                  <a:pt x="4749931" y="1516313"/>
                </a:lnTo>
                <a:cubicBezTo>
                  <a:pt x="4748147" y="1525234"/>
                  <a:pt x="4746605" y="1534353"/>
                  <a:pt x="4745305" y="1543670"/>
                </a:cubicBezTo>
                <a:cubicBezTo>
                  <a:pt x="4744006" y="1552987"/>
                  <a:pt x="4743081" y="1561842"/>
                  <a:pt x="4742530" y="1570234"/>
                </a:cubicBezTo>
                <a:lnTo>
                  <a:pt x="4715746" y="1570234"/>
                </a:lnTo>
                <a:lnTo>
                  <a:pt x="4720327" y="1536441"/>
                </a:lnTo>
                <a:lnTo>
                  <a:pt x="4719624" y="1536441"/>
                </a:lnTo>
                <a:cubicBezTo>
                  <a:pt x="4711803" y="1548643"/>
                  <a:pt x="4702684" y="1557959"/>
                  <a:pt x="4692265" y="1564389"/>
                </a:cubicBezTo>
                <a:cubicBezTo>
                  <a:pt x="4681847" y="1570820"/>
                  <a:pt x="4670525" y="1574060"/>
                  <a:pt x="4658301" y="1574111"/>
                </a:cubicBezTo>
                <a:cubicBezTo>
                  <a:pt x="4641688" y="1573709"/>
                  <a:pt x="4629040" y="1567739"/>
                  <a:pt x="4620355" y="1556201"/>
                </a:cubicBezTo>
                <a:cubicBezTo>
                  <a:pt x="4611672" y="1544663"/>
                  <a:pt x="4607301" y="1529968"/>
                  <a:pt x="4607243" y="1512115"/>
                </a:cubicBezTo>
                <a:cubicBezTo>
                  <a:pt x="4607427" y="1491590"/>
                  <a:pt x="4612066" y="1472557"/>
                  <a:pt x="4621160" y="1455017"/>
                </a:cubicBezTo>
                <a:cubicBezTo>
                  <a:pt x="4630252" y="1437476"/>
                  <a:pt x="4642692" y="1423304"/>
                  <a:pt x="4658482" y="1412501"/>
                </a:cubicBezTo>
                <a:cubicBezTo>
                  <a:pt x="4674271" y="1401698"/>
                  <a:pt x="4692301" y="1396141"/>
                  <a:pt x="4712574" y="1395828"/>
                </a:cubicBezTo>
                <a:cubicBezTo>
                  <a:pt x="4718156" y="1395857"/>
                  <a:pt x="4723646" y="1396414"/>
                  <a:pt x="4729050" y="1397499"/>
                </a:cubicBezTo>
                <a:cubicBezTo>
                  <a:pt x="4734454" y="1398583"/>
                  <a:pt x="4739065" y="1400020"/>
                  <a:pt x="4742883" y="1401808"/>
                </a:cubicBezTo>
                <a:lnTo>
                  <a:pt x="4747817" y="1375343"/>
                </a:lnTo>
                <a:lnTo>
                  <a:pt x="4679093" y="1375343"/>
                </a:lnTo>
                <a:lnTo>
                  <a:pt x="4682618" y="1356709"/>
                </a:lnTo>
                <a:lnTo>
                  <a:pt x="4751341" y="1356709"/>
                </a:lnTo>
                <a:close/>
                <a:moveTo>
                  <a:pt x="3706138" y="1315827"/>
                </a:moveTo>
                <a:cubicBezTo>
                  <a:pt x="3714152" y="1315995"/>
                  <a:pt x="3720470" y="1318296"/>
                  <a:pt x="3725095" y="1322729"/>
                </a:cubicBezTo>
                <a:cubicBezTo>
                  <a:pt x="3729721" y="1327161"/>
                  <a:pt x="3732080" y="1332718"/>
                  <a:pt x="3732175" y="1339399"/>
                </a:cubicBezTo>
                <a:cubicBezTo>
                  <a:pt x="3731985" y="1346526"/>
                  <a:pt x="3730100" y="1352372"/>
                  <a:pt x="3726521" y="1356939"/>
                </a:cubicBezTo>
                <a:cubicBezTo>
                  <a:pt x="3722942" y="1361506"/>
                  <a:pt x="3718814" y="1365759"/>
                  <a:pt x="3714140" y="1369699"/>
                </a:cubicBezTo>
                <a:cubicBezTo>
                  <a:pt x="3709465" y="1373639"/>
                  <a:pt x="3705386" y="1378232"/>
                  <a:pt x="3701907" y="1383478"/>
                </a:cubicBezTo>
                <a:lnTo>
                  <a:pt x="3685710" y="1378541"/>
                </a:lnTo>
                <a:cubicBezTo>
                  <a:pt x="3687778" y="1373606"/>
                  <a:pt x="3690655" y="1369449"/>
                  <a:pt x="3694343" y="1366068"/>
                </a:cubicBezTo>
                <a:cubicBezTo>
                  <a:pt x="3698007" y="1362688"/>
                  <a:pt x="3701380" y="1359366"/>
                  <a:pt x="3704440" y="1356103"/>
                </a:cubicBezTo>
                <a:cubicBezTo>
                  <a:pt x="3707501" y="1352840"/>
                  <a:pt x="3709124" y="1348918"/>
                  <a:pt x="3709312" y="1344336"/>
                </a:cubicBezTo>
                <a:cubicBezTo>
                  <a:pt x="3709261" y="1341103"/>
                  <a:pt x="3708305" y="1338488"/>
                  <a:pt x="3706447" y="1336490"/>
                </a:cubicBezTo>
                <a:cubicBezTo>
                  <a:pt x="3704588" y="1334492"/>
                  <a:pt x="3702134" y="1333463"/>
                  <a:pt x="3699086" y="1333405"/>
                </a:cubicBezTo>
                <a:cubicBezTo>
                  <a:pt x="3695030" y="1333551"/>
                  <a:pt x="3691440" y="1334932"/>
                  <a:pt x="3688266" y="1337548"/>
                </a:cubicBezTo>
                <a:cubicBezTo>
                  <a:pt x="3685093" y="1340163"/>
                  <a:pt x="3682359" y="1343131"/>
                  <a:pt x="3680068" y="1346452"/>
                </a:cubicBezTo>
                <a:lnTo>
                  <a:pt x="3668784" y="1339046"/>
                </a:lnTo>
                <a:cubicBezTo>
                  <a:pt x="3672612" y="1332535"/>
                  <a:pt x="3677563" y="1327081"/>
                  <a:pt x="3683638" y="1322685"/>
                </a:cubicBezTo>
                <a:cubicBezTo>
                  <a:pt x="3689714" y="1318289"/>
                  <a:pt x="3697199" y="1316003"/>
                  <a:pt x="3706138" y="1315827"/>
                </a:cubicBezTo>
                <a:close/>
                <a:moveTo>
                  <a:pt x="6403738" y="1298206"/>
                </a:moveTo>
                <a:lnTo>
                  <a:pt x="6432637" y="1298206"/>
                </a:lnTo>
                <a:lnTo>
                  <a:pt x="6389993" y="1343977"/>
                </a:lnTo>
                <a:lnTo>
                  <a:pt x="6372046" y="1343977"/>
                </a:lnTo>
                <a:close/>
                <a:moveTo>
                  <a:pt x="8703907" y="1293977"/>
                </a:moveTo>
                <a:lnTo>
                  <a:pt x="8720427" y="1293977"/>
                </a:lnTo>
                <a:cubicBezTo>
                  <a:pt x="8719176" y="1305185"/>
                  <a:pt x="8716230" y="1313399"/>
                  <a:pt x="8711588" y="1318617"/>
                </a:cubicBezTo>
                <a:cubicBezTo>
                  <a:pt x="8706946" y="1323836"/>
                  <a:pt x="8700733" y="1326415"/>
                  <a:pt x="8692948" y="1326356"/>
                </a:cubicBezTo>
                <a:cubicBezTo>
                  <a:pt x="8689305" y="1326305"/>
                  <a:pt x="8685859" y="1325616"/>
                  <a:pt x="8682612" y="1324290"/>
                </a:cubicBezTo>
                <a:cubicBezTo>
                  <a:pt x="8679364" y="1322964"/>
                  <a:pt x="8676007" y="1321307"/>
                  <a:pt x="8672540" y="1319321"/>
                </a:cubicBezTo>
                <a:cubicBezTo>
                  <a:pt x="8669268" y="1317371"/>
                  <a:pt x="8666547" y="1315884"/>
                  <a:pt x="8664378" y="1314861"/>
                </a:cubicBezTo>
                <a:cubicBezTo>
                  <a:pt x="8662208" y="1313839"/>
                  <a:pt x="8660105" y="1313324"/>
                  <a:pt x="8658067" y="1313316"/>
                </a:cubicBezTo>
                <a:cubicBezTo>
                  <a:pt x="8655228" y="1313412"/>
                  <a:pt x="8652874" y="1314810"/>
                  <a:pt x="8651006" y="1317510"/>
                </a:cubicBezTo>
                <a:cubicBezTo>
                  <a:pt x="8649138" y="1320211"/>
                  <a:pt x="8647843" y="1323640"/>
                  <a:pt x="8647123" y="1327797"/>
                </a:cubicBezTo>
                <a:lnTo>
                  <a:pt x="8630250" y="1327797"/>
                </a:lnTo>
                <a:cubicBezTo>
                  <a:pt x="8631392" y="1317789"/>
                  <a:pt x="8634381" y="1309860"/>
                  <a:pt x="8639219" y="1304008"/>
                </a:cubicBezTo>
                <a:cubicBezTo>
                  <a:pt x="8644057" y="1298156"/>
                  <a:pt x="8650223" y="1295165"/>
                  <a:pt x="8657714" y="1295034"/>
                </a:cubicBezTo>
                <a:cubicBezTo>
                  <a:pt x="8661495" y="1295071"/>
                  <a:pt x="8664966" y="1295789"/>
                  <a:pt x="8668126" y="1297190"/>
                </a:cubicBezTo>
                <a:cubicBezTo>
                  <a:pt x="8671287" y="1298591"/>
                  <a:pt x="8674752" y="1300457"/>
                  <a:pt x="8678521" y="1302788"/>
                </a:cubicBezTo>
                <a:cubicBezTo>
                  <a:pt x="8681153" y="1304256"/>
                  <a:pt x="8683631" y="1305548"/>
                  <a:pt x="8685955" y="1306664"/>
                </a:cubicBezTo>
                <a:cubicBezTo>
                  <a:pt x="8688278" y="1307780"/>
                  <a:pt x="8690492" y="1308368"/>
                  <a:pt x="8692596" y="1308426"/>
                </a:cubicBezTo>
                <a:cubicBezTo>
                  <a:pt x="8695397" y="1308507"/>
                  <a:pt x="8697719" y="1307465"/>
                  <a:pt x="8699563" y="1305299"/>
                </a:cubicBezTo>
                <a:cubicBezTo>
                  <a:pt x="8701406" y="1303133"/>
                  <a:pt x="8702854" y="1299359"/>
                  <a:pt x="8703907" y="1293977"/>
                </a:cubicBezTo>
                <a:close/>
                <a:moveTo>
                  <a:pt x="1175662" y="1293977"/>
                </a:moveTo>
                <a:lnTo>
                  <a:pt x="1192182" y="1293977"/>
                </a:lnTo>
                <a:cubicBezTo>
                  <a:pt x="1190931" y="1305185"/>
                  <a:pt x="1187986" y="1313399"/>
                  <a:pt x="1183347" y="1318617"/>
                </a:cubicBezTo>
                <a:cubicBezTo>
                  <a:pt x="1178708" y="1323836"/>
                  <a:pt x="1172503" y="1326415"/>
                  <a:pt x="1164733" y="1326356"/>
                </a:cubicBezTo>
                <a:cubicBezTo>
                  <a:pt x="1161104" y="1326305"/>
                  <a:pt x="1157696" y="1325616"/>
                  <a:pt x="1154508" y="1324290"/>
                </a:cubicBezTo>
                <a:cubicBezTo>
                  <a:pt x="1151321" y="1322964"/>
                  <a:pt x="1147914" y="1321307"/>
                  <a:pt x="1144288" y="1319321"/>
                </a:cubicBezTo>
                <a:cubicBezTo>
                  <a:pt x="1141019" y="1317371"/>
                  <a:pt x="1138301" y="1315884"/>
                  <a:pt x="1136133" y="1314861"/>
                </a:cubicBezTo>
                <a:cubicBezTo>
                  <a:pt x="1133967" y="1313839"/>
                  <a:pt x="1131865" y="1313324"/>
                  <a:pt x="1129831" y="1313316"/>
                </a:cubicBezTo>
                <a:cubicBezTo>
                  <a:pt x="1127017" y="1313412"/>
                  <a:pt x="1124710" y="1314810"/>
                  <a:pt x="1122910" y="1317510"/>
                </a:cubicBezTo>
                <a:cubicBezTo>
                  <a:pt x="1121111" y="1320211"/>
                  <a:pt x="1119774" y="1323640"/>
                  <a:pt x="1118899" y="1327797"/>
                </a:cubicBezTo>
                <a:lnTo>
                  <a:pt x="1101974" y="1327797"/>
                </a:lnTo>
                <a:cubicBezTo>
                  <a:pt x="1103267" y="1317789"/>
                  <a:pt x="1106323" y="1309860"/>
                  <a:pt x="1111142" y="1304008"/>
                </a:cubicBezTo>
                <a:cubicBezTo>
                  <a:pt x="1115961" y="1298156"/>
                  <a:pt x="1122191" y="1295165"/>
                  <a:pt x="1129831" y="1295034"/>
                </a:cubicBezTo>
                <a:cubicBezTo>
                  <a:pt x="1133452" y="1295071"/>
                  <a:pt x="1136876" y="1295789"/>
                  <a:pt x="1140100" y="1297190"/>
                </a:cubicBezTo>
                <a:cubicBezTo>
                  <a:pt x="1143324" y="1298591"/>
                  <a:pt x="1146834" y="1300457"/>
                  <a:pt x="1150629" y="1302788"/>
                </a:cubicBezTo>
                <a:cubicBezTo>
                  <a:pt x="1153244" y="1304256"/>
                  <a:pt x="1155683" y="1305548"/>
                  <a:pt x="1157945" y="1306664"/>
                </a:cubicBezTo>
                <a:cubicBezTo>
                  <a:pt x="1160208" y="1307780"/>
                  <a:pt x="1162471" y="1308368"/>
                  <a:pt x="1164733" y="1308426"/>
                </a:cubicBezTo>
                <a:cubicBezTo>
                  <a:pt x="1167370" y="1308507"/>
                  <a:pt x="1169588" y="1307465"/>
                  <a:pt x="1171388" y="1305299"/>
                </a:cubicBezTo>
                <a:cubicBezTo>
                  <a:pt x="1173187" y="1303133"/>
                  <a:pt x="1174613" y="1299359"/>
                  <a:pt x="1175662" y="1293977"/>
                </a:cubicBezTo>
                <a:close/>
                <a:moveTo>
                  <a:pt x="4942579" y="1285871"/>
                </a:moveTo>
                <a:cubicBezTo>
                  <a:pt x="4950454" y="1286024"/>
                  <a:pt x="4956789" y="1288266"/>
                  <a:pt x="4961581" y="1292597"/>
                </a:cubicBezTo>
                <a:cubicBezTo>
                  <a:pt x="4966374" y="1296928"/>
                  <a:pt x="4968836" y="1302429"/>
                  <a:pt x="4968968" y="1309099"/>
                </a:cubicBezTo>
                <a:cubicBezTo>
                  <a:pt x="4968793" y="1315090"/>
                  <a:pt x="4967034" y="1320052"/>
                  <a:pt x="4963692" y="1323986"/>
                </a:cubicBezTo>
                <a:cubicBezTo>
                  <a:pt x="4960350" y="1327920"/>
                  <a:pt x="4956480" y="1331598"/>
                  <a:pt x="4952082" y="1335018"/>
                </a:cubicBezTo>
                <a:cubicBezTo>
                  <a:pt x="4947683" y="1338439"/>
                  <a:pt x="4943811" y="1342373"/>
                  <a:pt x="4940464" y="1346822"/>
                </a:cubicBezTo>
                <a:lnTo>
                  <a:pt x="4926009" y="1340484"/>
                </a:lnTo>
                <a:cubicBezTo>
                  <a:pt x="4930159" y="1334176"/>
                  <a:pt x="4934728" y="1329273"/>
                  <a:pt x="4939714" y="1325777"/>
                </a:cubicBezTo>
                <a:cubicBezTo>
                  <a:pt x="4944701" y="1322280"/>
                  <a:pt x="4947419" y="1317898"/>
                  <a:pt x="4947866" y="1312630"/>
                </a:cubicBezTo>
                <a:cubicBezTo>
                  <a:pt x="4947815" y="1309901"/>
                  <a:pt x="4946772" y="1307591"/>
                  <a:pt x="4944739" y="1305701"/>
                </a:cubicBezTo>
                <a:cubicBezTo>
                  <a:pt x="4942705" y="1303810"/>
                  <a:pt x="4939987" y="1302825"/>
                  <a:pt x="4936586" y="1302744"/>
                </a:cubicBezTo>
                <a:cubicBezTo>
                  <a:pt x="4933002" y="1302876"/>
                  <a:pt x="4929594" y="1304023"/>
                  <a:pt x="4926362" y="1306186"/>
                </a:cubicBezTo>
                <a:cubicBezTo>
                  <a:pt x="4923130" y="1308349"/>
                  <a:pt x="4920427" y="1310732"/>
                  <a:pt x="4918253" y="1313336"/>
                </a:cubicBezTo>
                <a:lnTo>
                  <a:pt x="4908734" y="1303803"/>
                </a:lnTo>
                <a:cubicBezTo>
                  <a:pt x="4912304" y="1299209"/>
                  <a:pt x="4916975" y="1295121"/>
                  <a:pt x="4922748" y="1291540"/>
                </a:cubicBezTo>
                <a:cubicBezTo>
                  <a:pt x="4928521" y="1287958"/>
                  <a:pt x="4935132" y="1286069"/>
                  <a:pt x="4942579" y="1285871"/>
                </a:cubicBezTo>
                <a:close/>
                <a:moveTo>
                  <a:pt x="4494904" y="1285871"/>
                </a:moveTo>
                <a:cubicBezTo>
                  <a:pt x="4502779" y="1286024"/>
                  <a:pt x="4509113" y="1288266"/>
                  <a:pt x="4513906" y="1292597"/>
                </a:cubicBezTo>
                <a:cubicBezTo>
                  <a:pt x="4518699" y="1296928"/>
                  <a:pt x="4521161" y="1302429"/>
                  <a:pt x="4521293" y="1309099"/>
                </a:cubicBezTo>
                <a:cubicBezTo>
                  <a:pt x="4521118" y="1315090"/>
                  <a:pt x="4519359" y="1320052"/>
                  <a:pt x="4516017" y="1323986"/>
                </a:cubicBezTo>
                <a:cubicBezTo>
                  <a:pt x="4512675" y="1327920"/>
                  <a:pt x="4508806" y="1331598"/>
                  <a:pt x="4504407" y="1335018"/>
                </a:cubicBezTo>
                <a:cubicBezTo>
                  <a:pt x="4500008" y="1338439"/>
                  <a:pt x="4496135" y="1342373"/>
                  <a:pt x="4492789" y="1346822"/>
                </a:cubicBezTo>
                <a:lnTo>
                  <a:pt x="4478334" y="1340484"/>
                </a:lnTo>
                <a:cubicBezTo>
                  <a:pt x="4482484" y="1334176"/>
                  <a:pt x="4487053" y="1329273"/>
                  <a:pt x="4492039" y="1325777"/>
                </a:cubicBezTo>
                <a:cubicBezTo>
                  <a:pt x="4497026" y="1322280"/>
                  <a:pt x="4499743" y="1317898"/>
                  <a:pt x="4500192" y="1312630"/>
                </a:cubicBezTo>
                <a:cubicBezTo>
                  <a:pt x="4500140" y="1309901"/>
                  <a:pt x="4499097" y="1307591"/>
                  <a:pt x="4497063" y="1305701"/>
                </a:cubicBezTo>
                <a:cubicBezTo>
                  <a:pt x="4495029" y="1303810"/>
                  <a:pt x="4492311" y="1302825"/>
                  <a:pt x="4488911" y="1302744"/>
                </a:cubicBezTo>
                <a:cubicBezTo>
                  <a:pt x="4485327" y="1302876"/>
                  <a:pt x="4481919" y="1304023"/>
                  <a:pt x="4478687" y="1306186"/>
                </a:cubicBezTo>
                <a:cubicBezTo>
                  <a:pt x="4475455" y="1308349"/>
                  <a:pt x="4472752" y="1310732"/>
                  <a:pt x="4470579" y="1313336"/>
                </a:cubicBezTo>
                <a:lnTo>
                  <a:pt x="4461059" y="1303803"/>
                </a:lnTo>
                <a:cubicBezTo>
                  <a:pt x="4464629" y="1299209"/>
                  <a:pt x="4469300" y="1295121"/>
                  <a:pt x="4475073" y="1291540"/>
                </a:cubicBezTo>
                <a:cubicBezTo>
                  <a:pt x="4480846" y="1287958"/>
                  <a:pt x="4487457" y="1286069"/>
                  <a:pt x="4494904" y="1285871"/>
                </a:cubicBezTo>
                <a:close/>
                <a:moveTo>
                  <a:pt x="3075700" y="1285871"/>
                </a:moveTo>
                <a:cubicBezTo>
                  <a:pt x="3083575" y="1286024"/>
                  <a:pt x="3089908" y="1288266"/>
                  <a:pt x="3094701" y="1292597"/>
                </a:cubicBezTo>
                <a:cubicBezTo>
                  <a:pt x="3099494" y="1296928"/>
                  <a:pt x="3101957" y="1302429"/>
                  <a:pt x="3102089" y="1309099"/>
                </a:cubicBezTo>
                <a:cubicBezTo>
                  <a:pt x="3101912" y="1315090"/>
                  <a:pt x="3100154" y="1320052"/>
                  <a:pt x="3096813" y="1323986"/>
                </a:cubicBezTo>
                <a:cubicBezTo>
                  <a:pt x="3093471" y="1327920"/>
                  <a:pt x="3089601" y="1331598"/>
                  <a:pt x="3085202" y="1335018"/>
                </a:cubicBezTo>
                <a:cubicBezTo>
                  <a:pt x="3080804" y="1338439"/>
                  <a:pt x="3076931" y="1342373"/>
                  <a:pt x="3073584" y="1346822"/>
                </a:cubicBezTo>
                <a:lnTo>
                  <a:pt x="3059130" y="1340484"/>
                </a:lnTo>
                <a:cubicBezTo>
                  <a:pt x="3063280" y="1334176"/>
                  <a:pt x="3067847" y="1329273"/>
                  <a:pt x="3072834" y="1325777"/>
                </a:cubicBezTo>
                <a:cubicBezTo>
                  <a:pt x="3077822" y="1322280"/>
                  <a:pt x="3080538" y="1317898"/>
                  <a:pt x="3080987" y="1312630"/>
                </a:cubicBezTo>
                <a:cubicBezTo>
                  <a:pt x="3080935" y="1309901"/>
                  <a:pt x="3079893" y="1307591"/>
                  <a:pt x="3077858" y="1305701"/>
                </a:cubicBezTo>
                <a:cubicBezTo>
                  <a:pt x="3075824" y="1303810"/>
                  <a:pt x="3073107" y="1302825"/>
                  <a:pt x="3069707" y="1302744"/>
                </a:cubicBezTo>
                <a:cubicBezTo>
                  <a:pt x="3066122" y="1302876"/>
                  <a:pt x="3062714" y="1304023"/>
                  <a:pt x="3059482" y="1306186"/>
                </a:cubicBezTo>
                <a:cubicBezTo>
                  <a:pt x="3056250" y="1308349"/>
                  <a:pt x="3053548" y="1310732"/>
                  <a:pt x="3051373" y="1313336"/>
                </a:cubicBezTo>
                <a:lnTo>
                  <a:pt x="3041855" y="1303803"/>
                </a:lnTo>
                <a:cubicBezTo>
                  <a:pt x="3045424" y="1299209"/>
                  <a:pt x="3050095" y="1295121"/>
                  <a:pt x="3055868" y="1291540"/>
                </a:cubicBezTo>
                <a:cubicBezTo>
                  <a:pt x="3061642" y="1287958"/>
                  <a:pt x="3068252" y="1286069"/>
                  <a:pt x="3075700" y="1285871"/>
                </a:cubicBezTo>
                <a:close/>
                <a:moveTo>
                  <a:pt x="2419252" y="1169852"/>
                </a:moveTo>
                <a:cubicBezTo>
                  <a:pt x="2424130" y="1169984"/>
                  <a:pt x="2428191" y="1171744"/>
                  <a:pt x="2431439" y="1175132"/>
                </a:cubicBezTo>
                <a:cubicBezTo>
                  <a:pt x="2434688" y="1178520"/>
                  <a:pt x="2436376" y="1182744"/>
                  <a:pt x="2436499" y="1187803"/>
                </a:cubicBezTo>
                <a:cubicBezTo>
                  <a:pt x="2436403" y="1192878"/>
                  <a:pt x="2434746" y="1197161"/>
                  <a:pt x="2431528" y="1200651"/>
                </a:cubicBezTo>
                <a:cubicBezTo>
                  <a:pt x="2428308" y="1204142"/>
                  <a:pt x="2424099" y="1205961"/>
                  <a:pt x="2418901" y="1206108"/>
                </a:cubicBezTo>
                <a:cubicBezTo>
                  <a:pt x="2413687" y="1205961"/>
                  <a:pt x="2409418" y="1204142"/>
                  <a:pt x="2406096" y="1200651"/>
                </a:cubicBezTo>
                <a:cubicBezTo>
                  <a:pt x="2402774" y="1197161"/>
                  <a:pt x="2401059" y="1192878"/>
                  <a:pt x="2400948" y="1187803"/>
                </a:cubicBezTo>
                <a:cubicBezTo>
                  <a:pt x="2401074" y="1182744"/>
                  <a:pt x="2402849" y="1178520"/>
                  <a:pt x="2406272" y="1175132"/>
                </a:cubicBezTo>
                <a:cubicBezTo>
                  <a:pt x="2409697" y="1171744"/>
                  <a:pt x="2414023" y="1169984"/>
                  <a:pt x="2419252" y="1169852"/>
                </a:cubicBezTo>
                <a:close/>
                <a:moveTo>
                  <a:pt x="1685832" y="1169852"/>
                </a:moveTo>
                <a:cubicBezTo>
                  <a:pt x="1690861" y="1169984"/>
                  <a:pt x="1694967" y="1171744"/>
                  <a:pt x="1698151" y="1175132"/>
                </a:cubicBezTo>
                <a:cubicBezTo>
                  <a:pt x="1701334" y="1178520"/>
                  <a:pt x="1702977" y="1182744"/>
                  <a:pt x="1703077" y="1187803"/>
                </a:cubicBezTo>
                <a:cubicBezTo>
                  <a:pt x="1702996" y="1192878"/>
                  <a:pt x="1701397" y="1197161"/>
                  <a:pt x="1698284" y="1200651"/>
                </a:cubicBezTo>
                <a:cubicBezTo>
                  <a:pt x="1695165" y="1204142"/>
                  <a:pt x="1691014" y="1205961"/>
                  <a:pt x="1685832" y="1206108"/>
                </a:cubicBezTo>
                <a:cubicBezTo>
                  <a:pt x="1680463" y="1205961"/>
                  <a:pt x="1676152" y="1204142"/>
                  <a:pt x="1672895" y="1200651"/>
                </a:cubicBezTo>
                <a:cubicBezTo>
                  <a:pt x="1669639" y="1197161"/>
                  <a:pt x="1667966" y="1192878"/>
                  <a:pt x="1667880" y="1187803"/>
                </a:cubicBezTo>
                <a:cubicBezTo>
                  <a:pt x="1668013" y="1182744"/>
                  <a:pt x="1669771" y="1178520"/>
                  <a:pt x="1673160" y="1175132"/>
                </a:cubicBezTo>
                <a:cubicBezTo>
                  <a:pt x="1676548" y="1171744"/>
                  <a:pt x="1680772" y="1169984"/>
                  <a:pt x="1685832" y="1169852"/>
                </a:cubicBezTo>
                <a:close/>
                <a:moveTo>
                  <a:pt x="6987746" y="1101129"/>
                </a:moveTo>
                <a:cubicBezTo>
                  <a:pt x="6993804" y="1101239"/>
                  <a:pt x="6998586" y="1103220"/>
                  <a:pt x="7002092" y="1107070"/>
                </a:cubicBezTo>
                <a:cubicBezTo>
                  <a:pt x="7005598" y="1110921"/>
                  <a:pt x="7007387" y="1115982"/>
                  <a:pt x="7007461" y="1122253"/>
                </a:cubicBezTo>
                <a:cubicBezTo>
                  <a:pt x="7007358" y="1128767"/>
                  <a:pt x="7005275" y="1134224"/>
                  <a:pt x="7001212" y="1138625"/>
                </a:cubicBezTo>
                <a:cubicBezTo>
                  <a:pt x="6997148" y="1143026"/>
                  <a:pt x="6991721" y="1145314"/>
                  <a:pt x="6984929" y="1145490"/>
                </a:cubicBezTo>
                <a:cubicBezTo>
                  <a:pt x="6979039" y="1145351"/>
                  <a:pt x="6974360" y="1143341"/>
                  <a:pt x="6970891" y="1139461"/>
                </a:cubicBezTo>
                <a:cubicBezTo>
                  <a:pt x="6967422" y="1135580"/>
                  <a:pt x="6965647" y="1130666"/>
                  <a:pt x="6965566" y="1124718"/>
                </a:cubicBezTo>
                <a:cubicBezTo>
                  <a:pt x="6965676" y="1118036"/>
                  <a:pt x="6967745" y="1112476"/>
                  <a:pt x="6971771" y="1108038"/>
                </a:cubicBezTo>
                <a:cubicBezTo>
                  <a:pt x="6975798" y="1103601"/>
                  <a:pt x="6981122" y="1101298"/>
                  <a:pt x="6987746" y="1101129"/>
                </a:cubicBezTo>
                <a:close/>
                <a:moveTo>
                  <a:pt x="3040492" y="1097253"/>
                </a:moveTo>
                <a:cubicBezTo>
                  <a:pt x="3036150" y="1107428"/>
                  <a:pt x="3031136" y="1118034"/>
                  <a:pt x="3025451" y="1129072"/>
                </a:cubicBezTo>
                <a:cubicBezTo>
                  <a:pt x="3019766" y="1140109"/>
                  <a:pt x="3014101" y="1150402"/>
                  <a:pt x="3008455" y="1159952"/>
                </a:cubicBezTo>
                <a:cubicBezTo>
                  <a:pt x="3002808" y="1169502"/>
                  <a:pt x="2997873" y="1177135"/>
                  <a:pt x="2993648" y="1182849"/>
                </a:cubicBezTo>
                <a:lnTo>
                  <a:pt x="2971108" y="1184962"/>
                </a:lnTo>
                <a:cubicBezTo>
                  <a:pt x="2974828" y="1177856"/>
                  <a:pt x="2978854" y="1169406"/>
                  <a:pt x="2983187" y="1159613"/>
                </a:cubicBezTo>
                <a:cubicBezTo>
                  <a:pt x="2987521" y="1149820"/>
                  <a:pt x="2991677" y="1139752"/>
                  <a:pt x="2995657" y="1129411"/>
                </a:cubicBezTo>
                <a:cubicBezTo>
                  <a:pt x="2999638" y="1119069"/>
                  <a:pt x="3002960" y="1109524"/>
                  <a:pt x="3005624" y="1100775"/>
                </a:cubicBezTo>
                <a:close/>
                <a:moveTo>
                  <a:pt x="4805357" y="990775"/>
                </a:moveTo>
                <a:cubicBezTo>
                  <a:pt x="4791590" y="991030"/>
                  <a:pt x="4779261" y="995339"/>
                  <a:pt x="4768365" y="1003702"/>
                </a:cubicBezTo>
                <a:cubicBezTo>
                  <a:pt x="4757471" y="1012066"/>
                  <a:pt x="4748847" y="1022955"/>
                  <a:pt x="4742495" y="1036371"/>
                </a:cubicBezTo>
                <a:cubicBezTo>
                  <a:pt x="4736143" y="1049788"/>
                  <a:pt x="4732897" y="1064203"/>
                  <a:pt x="4732757" y="1079617"/>
                </a:cubicBezTo>
                <a:cubicBezTo>
                  <a:pt x="4732530" y="1090311"/>
                  <a:pt x="4734747" y="1099859"/>
                  <a:pt x="4739409" y="1108261"/>
                </a:cubicBezTo>
                <a:cubicBezTo>
                  <a:pt x="4744072" y="1116663"/>
                  <a:pt x="4752545" y="1121099"/>
                  <a:pt x="4764828" y="1121569"/>
                </a:cubicBezTo>
                <a:cubicBezTo>
                  <a:pt x="4776613" y="1121297"/>
                  <a:pt x="4788022" y="1115407"/>
                  <a:pt x="4799058" y="1103898"/>
                </a:cubicBezTo>
                <a:cubicBezTo>
                  <a:pt x="4810093" y="1092389"/>
                  <a:pt x="4817714" y="1076892"/>
                  <a:pt x="4821921" y="1057406"/>
                </a:cubicBezTo>
                <a:lnTo>
                  <a:pt x="4833552" y="997827"/>
                </a:lnTo>
                <a:cubicBezTo>
                  <a:pt x="4830526" y="995836"/>
                  <a:pt x="4826620" y="994176"/>
                  <a:pt x="4821833" y="992847"/>
                </a:cubicBezTo>
                <a:cubicBezTo>
                  <a:pt x="4817046" y="991518"/>
                  <a:pt x="4811554" y="990827"/>
                  <a:pt x="4805357" y="990775"/>
                </a:cubicBezTo>
                <a:close/>
                <a:moveTo>
                  <a:pt x="985853" y="990775"/>
                </a:moveTo>
                <a:cubicBezTo>
                  <a:pt x="972087" y="991030"/>
                  <a:pt x="959757" y="995339"/>
                  <a:pt x="948862" y="1003702"/>
                </a:cubicBezTo>
                <a:cubicBezTo>
                  <a:pt x="937967" y="1012066"/>
                  <a:pt x="929344" y="1022955"/>
                  <a:pt x="922992" y="1036371"/>
                </a:cubicBezTo>
                <a:cubicBezTo>
                  <a:pt x="916640" y="1049788"/>
                  <a:pt x="913393" y="1064203"/>
                  <a:pt x="913254" y="1079617"/>
                </a:cubicBezTo>
                <a:cubicBezTo>
                  <a:pt x="913027" y="1090311"/>
                  <a:pt x="915244" y="1099859"/>
                  <a:pt x="919906" y="1108261"/>
                </a:cubicBezTo>
                <a:cubicBezTo>
                  <a:pt x="924568" y="1116663"/>
                  <a:pt x="933041" y="1121099"/>
                  <a:pt x="945325" y="1121569"/>
                </a:cubicBezTo>
                <a:cubicBezTo>
                  <a:pt x="957109" y="1121297"/>
                  <a:pt x="968519" y="1115407"/>
                  <a:pt x="979554" y="1103898"/>
                </a:cubicBezTo>
                <a:cubicBezTo>
                  <a:pt x="990590" y="1092389"/>
                  <a:pt x="998211" y="1076892"/>
                  <a:pt x="1002418" y="1057406"/>
                </a:cubicBezTo>
                <a:lnTo>
                  <a:pt x="1014047" y="997827"/>
                </a:lnTo>
                <a:cubicBezTo>
                  <a:pt x="1011022" y="995836"/>
                  <a:pt x="1007117" y="994176"/>
                  <a:pt x="1002329" y="992847"/>
                </a:cubicBezTo>
                <a:cubicBezTo>
                  <a:pt x="997542" y="991518"/>
                  <a:pt x="992051" y="990827"/>
                  <a:pt x="985853" y="990775"/>
                </a:cubicBezTo>
                <a:close/>
                <a:moveTo>
                  <a:pt x="6041525" y="990423"/>
                </a:moveTo>
                <a:cubicBezTo>
                  <a:pt x="6026670" y="990702"/>
                  <a:pt x="6013222" y="995277"/>
                  <a:pt x="6001180" y="1004146"/>
                </a:cubicBezTo>
                <a:cubicBezTo>
                  <a:pt x="5989139" y="1013016"/>
                  <a:pt x="5979525" y="1024511"/>
                  <a:pt x="5972340" y="1038630"/>
                </a:cubicBezTo>
                <a:cubicBezTo>
                  <a:pt x="5965154" y="1052750"/>
                  <a:pt x="5961418" y="1067822"/>
                  <a:pt x="5961130" y="1083847"/>
                </a:cubicBezTo>
                <a:cubicBezTo>
                  <a:pt x="5960939" y="1093748"/>
                  <a:pt x="5962997" y="1102415"/>
                  <a:pt x="5967304" y="1109848"/>
                </a:cubicBezTo>
                <a:cubicBezTo>
                  <a:pt x="5971611" y="1117280"/>
                  <a:pt x="5979315" y="1121187"/>
                  <a:pt x="5990414" y="1121569"/>
                </a:cubicBezTo>
                <a:cubicBezTo>
                  <a:pt x="6003084" y="1121196"/>
                  <a:pt x="6015344" y="1114011"/>
                  <a:pt x="6027193" y="1100018"/>
                </a:cubicBezTo>
                <a:cubicBezTo>
                  <a:pt x="6039042" y="1086025"/>
                  <a:pt x="6047339" y="1067467"/>
                  <a:pt x="6052085" y="1044345"/>
                </a:cubicBezTo>
                <a:lnTo>
                  <a:pt x="6061937" y="992891"/>
                </a:lnTo>
                <a:cubicBezTo>
                  <a:pt x="6059855" y="992326"/>
                  <a:pt x="6057157" y="991782"/>
                  <a:pt x="6053844" y="991260"/>
                </a:cubicBezTo>
                <a:cubicBezTo>
                  <a:pt x="6050530" y="990739"/>
                  <a:pt x="6046423" y="990460"/>
                  <a:pt x="6041525" y="990423"/>
                </a:cubicBezTo>
                <a:close/>
                <a:moveTo>
                  <a:pt x="5174751" y="990423"/>
                </a:moveTo>
                <a:cubicBezTo>
                  <a:pt x="5159889" y="990702"/>
                  <a:pt x="5146437" y="995277"/>
                  <a:pt x="5134396" y="1004146"/>
                </a:cubicBezTo>
                <a:cubicBezTo>
                  <a:pt x="5122355" y="1013016"/>
                  <a:pt x="5112743" y="1024511"/>
                  <a:pt x="5105560" y="1038630"/>
                </a:cubicBezTo>
                <a:cubicBezTo>
                  <a:pt x="5098377" y="1052750"/>
                  <a:pt x="5094642" y="1067822"/>
                  <a:pt x="5094355" y="1083847"/>
                </a:cubicBezTo>
                <a:cubicBezTo>
                  <a:pt x="5094164" y="1093748"/>
                  <a:pt x="5096221" y="1102415"/>
                  <a:pt x="5100526" y="1109848"/>
                </a:cubicBezTo>
                <a:cubicBezTo>
                  <a:pt x="5104831" y="1117280"/>
                  <a:pt x="5112529" y="1121187"/>
                  <a:pt x="5123622" y="1121569"/>
                </a:cubicBezTo>
                <a:cubicBezTo>
                  <a:pt x="5136309" y="1121196"/>
                  <a:pt x="5148577" y="1114011"/>
                  <a:pt x="5160423" y="1100018"/>
                </a:cubicBezTo>
                <a:cubicBezTo>
                  <a:pt x="5172270" y="1086025"/>
                  <a:pt x="5180565" y="1067467"/>
                  <a:pt x="5185310" y="1044345"/>
                </a:cubicBezTo>
                <a:lnTo>
                  <a:pt x="5195162" y="992891"/>
                </a:lnTo>
                <a:cubicBezTo>
                  <a:pt x="5193080" y="992326"/>
                  <a:pt x="5190382" y="991782"/>
                  <a:pt x="5187069" y="991260"/>
                </a:cubicBezTo>
                <a:cubicBezTo>
                  <a:pt x="5183755" y="990739"/>
                  <a:pt x="5179649" y="990460"/>
                  <a:pt x="5174751" y="990423"/>
                </a:cubicBezTo>
                <a:close/>
                <a:moveTo>
                  <a:pt x="2451680" y="990423"/>
                </a:moveTo>
                <a:cubicBezTo>
                  <a:pt x="2439377" y="990735"/>
                  <a:pt x="2428648" y="995087"/>
                  <a:pt x="2419492" y="1003480"/>
                </a:cubicBezTo>
                <a:cubicBezTo>
                  <a:pt x="2410335" y="1011874"/>
                  <a:pt x="2403236" y="1022442"/>
                  <a:pt x="2398194" y="1035183"/>
                </a:cubicBezTo>
                <a:cubicBezTo>
                  <a:pt x="2393150" y="1047925"/>
                  <a:pt x="2390647" y="1060973"/>
                  <a:pt x="2390684" y="1074328"/>
                </a:cubicBezTo>
                <a:cubicBezTo>
                  <a:pt x="2390794" y="1088511"/>
                  <a:pt x="2394364" y="1099984"/>
                  <a:pt x="2401394" y="1108746"/>
                </a:cubicBezTo>
                <a:cubicBezTo>
                  <a:pt x="2408423" y="1117508"/>
                  <a:pt x="2418252" y="1122018"/>
                  <a:pt x="2430878" y="1122275"/>
                </a:cubicBezTo>
                <a:cubicBezTo>
                  <a:pt x="2442504" y="1121972"/>
                  <a:pt x="2452866" y="1117641"/>
                  <a:pt x="2461957" y="1109283"/>
                </a:cubicBezTo>
                <a:cubicBezTo>
                  <a:pt x="2471050" y="1100923"/>
                  <a:pt x="2478224" y="1090352"/>
                  <a:pt x="2483477" y="1077566"/>
                </a:cubicBezTo>
                <a:cubicBezTo>
                  <a:pt x="2488732" y="1064781"/>
                  <a:pt x="2491413" y="1051598"/>
                  <a:pt x="2491521" y="1038016"/>
                </a:cubicBezTo>
                <a:cubicBezTo>
                  <a:pt x="2491598" y="1031214"/>
                  <a:pt x="2490427" y="1024175"/>
                  <a:pt x="2488009" y="1016904"/>
                </a:cubicBezTo>
                <a:cubicBezTo>
                  <a:pt x="2485591" y="1009630"/>
                  <a:pt x="2481469" y="1003454"/>
                  <a:pt x="2475642" y="998375"/>
                </a:cubicBezTo>
                <a:cubicBezTo>
                  <a:pt x="2469816" y="993296"/>
                  <a:pt x="2461829" y="990645"/>
                  <a:pt x="2451680" y="990423"/>
                </a:cubicBezTo>
                <a:close/>
                <a:moveTo>
                  <a:pt x="1899234" y="990423"/>
                </a:moveTo>
                <a:cubicBezTo>
                  <a:pt x="1886929" y="990735"/>
                  <a:pt x="1876201" y="995087"/>
                  <a:pt x="1867046" y="1003480"/>
                </a:cubicBezTo>
                <a:cubicBezTo>
                  <a:pt x="1857887" y="1011874"/>
                  <a:pt x="1850786" y="1022442"/>
                  <a:pt x="1845747" y="1035183"/>
                </a:cubicBezTo>
                <a:cubicBezTo>
                  <a:pt x="1840703" y="1047925"/>
                  <a:pt x="1838203" y="1060973"/>
                  <a:pt x="1838238" y="1074328"/>
                </a:cubicBezTo>
                <a:cubicBezTo>
                  <a:pt x="1838349" y="1088511"/>
                  <a:pt x="1841917" y="1099984"/>
                  <a:pt x="1848948" y="1108746"/>
                </a:cubicBezTo>
                <a:cubicBezTo>
                  <a:pt x="1855973" y="1117508"/>
                  <a:pt x="1865801" y="1122018"/>
                  <a:pt x="1878431" y="1122275"/>
                </a:cubicBezTo>
                <a:cubicBezTo>
                  <a:pt x="1890057" y="1121972"/>
                  <a:pt x="1900417" y="1117641"/>
                  <a:pt x="1909509" y="1109283"/>
                </a:cubicBezTo>
                <a:cubicBezTo>
                  <a:pt x="1918603" y="1100923"/>
                  <a:pt x="1925777" y="1090352"/>
                  <a:pt x="1931030" y="1077566"/>
                </a:cubicBezTo>
                <a:cubicBezTo>
                  <a:pt x="1936286" y="1064781"/>
                  <a:pt x="1938964" y="1051598"/>
                  <a:pt x="1939076" y="1038016"/>
                </a:cubicBezTo>
                <a:cubicBezTo>
                  <a:pt x="1939152" y="1031214"/>
                  <a:pt x="1937979" y="1024175"/>
                  <a:pt x="1935564" y="1016903"/>
                </a:cubicBezTo>
                <a:cubicBezTo>
                  <a:pt x="1933144" y="1009630"/>
                  <a:pt x="1929023" y="1003454"/>
                  <a:pt x="1923195" y="998375"/>
                </a:cubicBezTo>
                <a:cubicBezTo>
                  <a:pt x="1917371" y="993296"/>
                  <a:pt x="1909382" y="990645"/>
                  <a:pt x="1899234" y="990423"/>
                </a:cubicBezTo>
                <a:close/>
                <a:moveTo>
                  <a:pt x="1736248" y="990423"/>
                </a:moveTo>
                <a:cubicBezTo>
                  <a:pt x="1721385" y="990702"/>
                  <a:pt x="1707930" y="995277"/>
                  <a:pt x="1695892" y="1004146"/>
                </a:cubicBezTo>
                <a:cubicBezTo>
                  <a:pt x="1683849" y="1013016"/>
                  <a:pt x="1674240" y="1024511"/>
                  <a:pt x="1667057" y="1038630"/>
                </a:cubicBezTo>
                <a:cubicBezTo>
                  <a:pt x="1659875" y="1052750"/>
                  <a:pt x="1656142" y="1067822"/>
                  <a:pt x="1655853" y="1083847"/>
                </a:cubicBezTo>
                <a:cubicBezTo>
                  <a:pt x="1655664" y="1093748"/>
                  <a:pt x="1657722" y="1102415"/>
                  <a:pt x="1662032" y="1109848"/>
                </a:cubicBezTo>
                <a:cubicBezTo>
                  <a:pt x="1666341" y="1117280"/>
                  <a:pt x="1674041" y="1121187"/>
                  <a:pt x="1685127" y="1121569"/>
                </a:cubicBezTo>
                <a:cubicBezTo>
                  <a:pt x="1697803" y="1121196"/>
                  <a:pt x="1710065" y="1114011"/>
                  <a:pt x="1721914" y="1100018"/>
                </a:cubicBezTo>
                <a:cubicBezTo>
                  <a:pt x="1733764" y="1086025"/>
                  <a:pt x="1742063" y="1067467"/>
                  <a:pt x="1746808" y="1044345"/>
                </a:cubicBezTo>
                <a:lnTo>
                  <a:pt x="1756659" y="992891"/>
                </a:lnTo>
                <a:cubicBezTo>
                  <a:pt x="1754577" y="992326"/>
                  <a:pt x="1751880" y="991782"/>
                  <a:pt x="1748566" y="991260"/>
                </a:cubicBezTo>
                <a:cubicBezTo>
                  <a:pt x="1745253" y="990739"/>
                  <a:pt x="1741147" y="990460"/>
                  <a:pt x="1736248" y="990423"/>
                </a:cubicBezTo>
                <a:close/>
                <a:moveTo>
                  <a:pt x="1337258" y="990423"/>
                </a:moveTo>
                <a:cubicBezTo>
                  <a:pt x="1324955" y="990735"/>
                  <a:pt x="1314225" y="995087"/>
                  <a:pt x="1305069" y="1003480"/>
                </a:cubicBezTo>
                <a:cubicBezTo>
                  <a:pt x="1295913" y="1011874"/>
                  <a:pt x="1288813" y="1022442"/>
                  <a:pt x="1283770" y="1035183"/>
                </a:cubicBezTo>
                <a:cubicBezTo>
                  <a:pt x="1278728" y="1047925"/>
                  <a:pt x="1276226" y="1060973"/>
                  <a:pt x="1276262" y="1074328"/>
                </a:cubicBezTo>
                <a:cubicBezTo>
                  <a:pt x="1276372" y="1088511"/>
                  <a:pt x="1279941" y="1099984"/>
                  <a:pt x="1286973" y="1108746"/>
                </a:cubicBezTo>
                <a:cubicBezTo>
                  <a:pt x="1294000" y="1117508"/>
                  <a:pt x="1303829" y="1122018"/>
                  <a:pt x="1316456" y="1122275"/>
                </a:cubicBezTo>
                <a:cubicBezTo>
                  <a:pt x="1328082" y="1121972"/>
                  <a:pt x="1338442" y="1117641"/>
                  <a:pt x="1347535" y="1109283"/>
                </a:cubicBezTo>
                <a:cubicBezTo>
                  <a:pt x="1356628" y="1100923"/>
                  <a:pt x="1363801" y="1090352"/>
                  <a:pt x="1369055" y="1077566"/>
                </a:cubicBezTo>
                <a:cubicBezTo>
                  <a:pt x="1374309" y="1064781"/>
                  <a:pt x="1376991" y="1051598"/>
                  <a:pt x="1377099" y="1038016"/>
                </a:cubicBezTo>
                <a:cubicBezTo>
                  <a:pt x="1377175" y="1031214"/>
                  <a:pt x="1376005" y="1024175"/>
                  <a:pt x="1373587" y="1016903"/>
                </a:cubicBezTo>
                <a:cubicBezTo>
                  <a:pt x="1371168" y="1009630"/>
                  <a:pt x="1367047" y="1003454"/>
                  <a:pt x="1361221" y="998375"/>
                </a:cubicBezTo>
                <a:cubicBezTo>
                  <a:pt x="1355394" y="993296"/>
                  <a:pt x="1347406" y="990645"/>
                  <a:pt x="1337258" y="990423"/>
                </a:cubicBezTo>
                <a:close/>
                <a:moveTo>
                  <a:pt x="1174273" y="990423"/>
                </a:moveTo>
                <a:cubicBezTo>
                  <a:pt x="1159410" y="990702"/>
                  <a:pt x="1145959" y="995277"/>
                  <a:pt x="1133918" y="1004146"/>
                </a:cubicBezTo>
                <a:cubicBezTo>
                  <a:pt x="1121877" y="1013016"/>
                  <a:pt x="1112265" y="1024511"/>
                  <a:pt x="1105082" y="1038630"/>
                </a:cubicBezTo>
                <a:cubicBezTo>
                  <a:pt x="1097899" y="1052750"/>
                  <a:pt x="1094164" y="1067822"/>
                  <a:pt x="1093877" y="1083847"/>
                </a:cubicBezTo>
                <a:cubicBezTo>
                  <a:pt x="1093686" y="1093748"/>
                  <a:pt x="1095742" y="1102415"/>
                  <a:pt x="1100047" y="1109848"/>
                </a:cubicBezTo>
                <a:cubicBezTo>
                  <a:pt x="1104352" y="1117280"/>
                  <a:pt x="1112051" y="1121187"/>
                  <a:pt x="1123144" y="1121569"/>
                </a:cubicBezTo>
                <a:cubicBezTo>
                  <a:pt x="1135831" y="1121196"/>
                  <a:pt x="1148098" y="1114011"/>
                  <a:pt x="1159944" y="1100018"/>
                </a:cubicBezTo>
                <a:cubicBezTo>
                  <a:pt x="1171792" y="1086025"/>
                  <a:pt x="1180087" y="1067467"/>
                  <a:pt x="1184832" y="1044345"/>
                </a:cubicBezTo>
                <a:lnTo>
                  <a:pt x="1194684" y="992891"/>
                </a:lnTo>
                <a:cubicBezTo>
                  <a:pt x="1192601" y="992326"/>
                  <a:pt x="1189904" y="991782"/>
                  <a:pt x="1186590" y="991260"/>
                </a:cubicBezTo>
                <a:cubicBezTo>
                  <a:pt x="1183276" y="990739"/>
                  <a:pt x="1179171" y="990460"/>
                  <a:pt x="1174273" y="990423"/>
                </a:cubicBezTo>
                <a:close/>
                <a:moveTo>
                  <a:pt x="459897" y="990423"/>
                </a:moveTo>
                <a:cubicBezTo>
                  <a:pt x="445042" y="990702"/>
                  <a:pt x="431594" y="995277"/>
                  <a:pt x="419553" y="1004146"/>
                </a:cubicBezTo>
                <a:cubicBezTo>
                  <a:pt x="407512" y="1013016"/>
                  <a:pt x="397899" y="1024511"/>
                  <a:pt x="390713" y="1038630"/>
                </a:cubicBezTo>
                <a:cubicBezTo>
                  <a:pt x="383527" y="1052750"/>
                  <a:pt x="379791" y="1067822"/>
                  <a:pt x="379503" y="1083847"/>
                </a:cubicBezTo>
                <a:cubicBezTo>
                  <a:pt x="379312" y="1093748"/>
                  <a:pt x="381370" y="1102415"/>
                  <a:pt x="385677" y="1109848"/>
                </a:cubicBezTo>
                <a:cubicBezTo>
                  <a:pt x="389984" y="1117280"/>
                  <a:pt x="397688" y="1121187"/>
                  <a:pt x="408786" y="1121569"/>
                </a:cubicBezTo>
                <a:cubicBezTo>
                  <a:pt x="421457" y="1121196"/>
                  <a:pt x="433717" y="1114011"/>
                  <a:pt x="445565" y="1100018"/>
                </a:cubicBezTo>
                <a:cubicBezTo>
                  <a:pt x="457415" y="1086025"/>
                  <a:pt x="465712" y="1067467"/>
                  <a:pt x="470458" y="1044345"/>
                </a:cubicBezTo>
                <a:lnTo>
                  <a:pt x="480310" y="992891"/>
                </a:lnTo>
                <a:cubicBezTo>
                  <a:pt x="478228" y="992326"/>
                  <a:pt x="475530" y="991782"/>
                  <a:pt x="472216" y="991260"/>
                </a:cubicBezTo>
                <a:cubicBezTo>
                  <a:pt x="468902" y="990739"/>
                  <a:pt x="464796" y="990460"/>
                  <a:pt x="459897" y="990423"/>
                </a:cubicBezTo>
                <a:close/>
                <a:moveTo>
                  <a:pt x="6706167" y="990072"/>
                </a:moveTo>
                <a:cubicBezTo>
                  <a:pt x="6692099" y="990644"/>
                  <a:pt x="6680213" y="996288"/>
                  <a:pt x="6670509" y="1007001"/>
                </a:cubicBezTo>
                <a:cubicBezTo>
                  <a:pt x="6660805" y="1017715"/>
                  <a:pt x="6654120" y="1030059"/>
                  <a:pt x="6650454" y="1044036"/>
                </a:cubicBezTo>
                <a:cubicBezTo>
                  <a:pt x="6673918" y="1044506"/>
                  <a:pt x="6693282" y="1042507"/>
                  <a:pt x="6708547" y="1038040"/>
                </a:cubicBezTo>
                <a:cubicBezTo>
                  <a:pt x="6723813" y="1033572"/>
                  <a:pt x="6731717" y="1024872"/>
                  <a:pt x="6732261" y="1011939"/>
                </a:cubicBezTo>
                <a:cubicBezTo>
                  <a:pt x="6732143" y="1004855"/>
                  <a:pt x="6729734" y="999447"/>
                  <a:pt x="6725032" y="995714"/>
                </a:cubicBezTo>
                <a:cubicBezTo>
                  <a:pt x="6720330" y="991982"/>
                  <a:pt x="6714042" y="990100"/>
                  <a:pt x="6706167" y="990072"/>
                </a:cubicBezTo>
                <a:close/>
                <a:moveTo>
                  <a:pt x="3639143" y="990072"/>
                </a:moveTo>
                <a:cubicBezTo>
                  <a:pt x="3625075" y="990644"/>
                  <a:pt x="3613189" y="996288"/>
                  <a:pt x="3603485" y="1007001"/>
                </a:cubicBezTo>
                <a:cubicBezTo>
                  <a:pt x="3593781" y="1017715"/>
                  <a:pt x="3587096" y="1030059"/>
                  <a:pt x="3583430" y="1044036"/>
                </a:cubicBezTo>
                <a:cubicBezTo>
                  <a:pt x="3606893" y="1044506"/>
                  <a:pt x="3626258" y="1042507"/>
                  <a:pt x="3641523" y="1038040"/>
                </a:cubicBezTo>
                <a:cubicBezTo>
                  <a:pt x="3656789" y="1033572"/>
                  <a:pt x="3664693" y="1024872"/>
                  <a:pt x="3665236" y="1011939"/>
                </a:cubicBezTo>
                <a:cubicBezTo>
                  <a:pt x="3665119" y="1004855"/>
                  <a:pt x="3662710" y="999447"/>
                  <a:pt x="3658008" y="995714"/>
                </a:cubicBezTo>
                <a:cubicBezTo>
                  <a:pt x="3653306" y="991982"/>
                  <a:pt x="3647018" y="990100"/>
                  <a:pt x="3639143" y="990072"/>
                </a:cubicBezTo>
                <a:close/>
                <a:moveTo>
                  <a:pt x="2924763" y="990072"/>
                </a:moveTo>
                <a:cubicBezTo>
                  <a:pt x="2910696" y="990644"/>
                  <a:pt x="2898809" y="996288"/>
                  <a:pt x="2889105" y="1007001"/>
                </a:cubicBezTo>
                <a:cubicBezTo>
                  <a:pt x="2879401" y="1017715"/>
                  <a:pt x="2872717" y="1030059"/>
                  <a:pt x="2869051" y="1044036"/>
                </a:cubicBezTo>
                <a:cubicBezTo>
                  <a:pt x="2892514" y="1044506"/>
                  <a:pt x="2911879" y="1042507"/>
                  <a:pt x="2927144" y="1038040"/>
                </a:cubicBezTo>
                <a:cubicBezTo>
                  <a:pt x="2942410" y="1033572"/>
                  <a:pt x="2950314" y="1024872"/>
                  <a:pt x="2950857" y="1011939"/>
                </a:cubicBezTo>
                <a:cubicBezTo>
                  <a:pt x="2950740" y="1004855"/>
                  <a:pt x="2948331" y="999447"/>
                  <a:pt x="2943629" y="995714"/>
                </a:cubicBezTo>
                <a:cubicBezTo>
                  <a:pt x="2938927" y="991982"/>
                  <a:pt x="2932639" y="990100"/>
                  <a:pt x="2924763" y="990072"/>
                </a:cubicBezTo>
                <a:close/>
                <a:moveTo>
                  <a:pt x="6572183" y="971084"/>
                </a:moveTo>
                <a:lnTo>
                  <a:pt x="6601406" y="971084"/>
                </a:lnTo>
                <a:lnTo>
                  <a:pt x="6568659" y="1141614"/>
                </a:lnTo>
                <a:lnTo>
                  <a:pt x="6539408" y="1141614"/>
                </a:lnTo>
                <a:close/>
                <a:moveTo>
                  <a:pt x="4911631" y="971084"/>
                </a:moveTo>
                <a:lnTo>
                  <a:pt x="4940869" y="971084"/>
                </a:lnTo>
                <a:lnTo>
                  <a:pt x="4922895" y="1066239"/>
                </a:lnTo>
                <a:cubicBezTo>
                  <a:pt x="4921839" y="1070982"/>
                  <a:pt x="4921045" y="1075417"/>
                  <a:pt x="4920517" y="1079543"/>
                </a:cubicBezTo>
                <a:cubicBezTo>
                  <a:pt x="4919989" y="1083669"/>
                  <a:pt x="4919724" y="1087575"/>
                  <a:pt x="4919724" y="1091261"/>
                </a:cubicBezTo>
                <a:cubicBezTo>
                  <a:pt x="4919613" y="1100203"/>
                  <a:pt x="4921685" y="1107340"/>
                  <a:pt x="4925935" y="1112670"/>
                </a:cubicBezTo>
                <a:cubicBezTo>
                  <a:pt x="4930186" y="1118002"/>
                  <a:pt x="4937279" y="1120733"/>
                  <a:pt x="4947213" y="1120865"/>
                </a:cubicBezTo>
                <a:cubicBezTo>
                  <a:pt x="4958329" y="1120622"/>
                  <a:pt x="4969313" y="1114939"/>
                  <a:pt x="4980164" y="1103816"/>
                </a:cubicBezTo>
                <a:cubicBezTo>
                  <a:pt x="4991016" y="1092693"/>
                  <a:pt x="4998476" y="1077583"/>
                  <a:pt x="5002543" y="1058485"/>
                </a:cubicBezTo>
                <a:lnTo>
                  <a:pt x="5019108" y="971084"/>
                </a:lnTo>
                <a:lnTo>
                  <a:pt x="5048359" y="971084"/>
                </a:lnTo>
                <a:lnTo>
                  <a:pt x="5025451" y="1091934"/>
                </a:lnTo>
                <a:cubicBezTo>
                  <a:pt x="5021986" y="1110961"/>
                  <a:pt x="5019401" y="1127521"/>
                  <a:pt x="5017698" y="1141614"/>
                </a:cubicBezTo>
                <a:lnTo>
                  <a:pt x="4991266" y="1141614"/>
                </a:lnTo>
                <a:lnTo>
                  <a:pt x="4995848" y="1109587"/>
                </a:lnTo>
                <a:lnTo>
                  <a:pt x="4995143" y="1109587"/>
                </a:lnTo>
                <a:cubicBezTo>
                  <a:pt x="4987411" y="1120787"/>
                  <a:pt x="4978293" y="1129544"/>
                  <a:pt x="4967785" y="1135857"/>
                </a:cubicBezTo>
                <a:cubicBezTo>
                  <a:pt x="4957279" y="1142170"/>
                  <a:pt x="4946309" y="1145381"/>
                  <a:pt x="4934879" y="1145490"/>
                </a:cubicBezTo>
                <a:cubicBezTo>
                  <a:pt x="4923460" y="1145858"/>
                  <a:pt x="4913278" y="1142484"/>
                  <a:pt x="4904331" y="1135371"/>
                </a:cubicBezTo>
                <a:cubicBezTo>
                  <a:pt x="4895384" y="1128256"/>
                  <a:pt x="4890663" y="1115198"/>
                  <a:pt x="4890164" y="1096195"/>
                </a:cubicBezTo>
                <a:cubicBezTo>
                  <a:pt x="4890164" y="1092165"/>
                  <a:pt x="4890428" y="1087803"/>
                  <a:pt x="4890956" y="1083111"/>
                </a:cubicBezTo>
                <a:cubicBezTo>
                  <a:pt x="4891484" y="1078419"/>
                  <a:pt x="4892276" y="1073266"/>
                  <a:pt x="4893331" y="1067648"/>
                </a:cubicBezTo>
                <a:close/>
                <a:moveTo>
                  <a:pt x="4590984" y="971084"/>
                </a:moveTo>
                <a:lnTo>
                  <a:pt x="4620206" y="971084"/>
                </a:lnTo>
                <a:lnTo>
                  <a:pt x="4587460" y="1141614"/>
                </a:lnTo>
                <a:lnTo>
                  <a:pt x="4558208" y="1141614"/>
                </a:lnTo>
                <a:close/>
                <a:moveTo>
                  <a:pt x="4133784" y="971084"/>
                </a:moveTo>
                <a:lnTo>
                  <a:pt x="4163035" y="971084"/>
                </a:lnTo>
                <a:lnTo>
                  <a:pt x="4130260" y="1141614"/>
                </a:lnTo>
                <a:lnTo>
                  <a:pt x="4101008" y="1141614"/>
                </a:lnTo>
                <a:close/>
                <a:moveTo>
                  <a:pt x="3505159" y="971084"/>
                </a:moveTo>
                <a:lnTo>
                  <a:pt x="3534381" y="971084"/>
                </a:lnTo>
                <a:lnTo>
                  <a:pt x="3501635" y="1141614"/>
                </a:lnTo>
                <a:lnTo>
                  <a:pt x="3472382" y="1141614"/>
                </a:lnTo>
                <a:close/>
                <a:moveTo>
                  <a:pt x="3236223" y="967559"/>
                </a:moveTo>
                <a:cubicBezTo>
                  <a:pt x="3244313" y="967691"/>
                  <a:pt x="3251567" y="968571"/>
                  <a:pt x="3257985" y="970200"/>
                </a:cubicBezTo>
                <a:cubicBezTo>
                  <a:pt x="3264402" y="971828"/>
                  <a:pt x="3269012" y="973415"/>
                  <a:pt x="3271817" y="974960"/>
                </a:cubicBezTo>
                <a:lnTo>
                  <a:pt x="3263359" y="998179"/>
                </a:lnTo>
                <a:cubicBezTo>
                  <a:pt x="3260019" y="996526"/>
                  <a:pt x="3255951" y="995072"/>
                  <a:pt x="3251157" y="993816"/>
                </a:cubicBezTo>
                <a:cubicBezTo>
                  <a:pt x="3246362" y="992560"/>
                  <a:pt x="3240797" y="991899"/>
                  <a:pt x="3234460" y="991833"/>
                </a:cubicBezTo>
                <a:cubicBezTo>
                  <a:pt x="3219589" y="992124"/>
                  <a:pt x="3206766" y="996398"/>
                  <a:pt x="3195993" y="1004655"/>
                </a:cubicBezTo>
                <a:cubicBezTo>
                  <a:pt x="3185220" y="1012911"/>
                  <a:pt x="3176915" y="1023401"/>
                  <a:pt x="3171075" y="1036123"/>
                </a:cubicBezTo>
                <a:cubicBezTo>
                  <a:pt x="3165236" y="1048845"/>
                  <a:pt x="3162282" y="1062051"/>
                  <a:pt x="3162212" y="1075739"/>
                </a:cubicBezTo>
                <a:cubicBezTo>
                  <a:pt x="3162234" y="1089665"/>
                  <a:pt x="3165803" y="1100681"/>
                  <a:pt x="3172918" y="1108790"/>
                </a:cubicBezTo>
                <a:cubicBezTo>
                  <a:pt x="3180032" y="1116899"/>
                  <a:pt x="3190560" y="1121041"/>
                  <a:pt x="3204503" y="1121217"/>
                </a:cubicBezTo>
                <a:cubicBezTo>
                  <a:pt x="3213153" y="1121085"/>
                  <a:pt x="3220789" y="1120027"/>
                  <a:pt x="3227412" y="1118044"/>
                </a:cubicBezTo>
                <a:cubicBezTo>
                  <a:pt x="3234034" y="1116061"/>
                  <a:pt x="3239556" y="1113946"/>
                  <a:pt x="3243975" y="1111698"/>
                </a:cubicBezTo>
                <a:lnTo>
                  <a:pt x="3246795" y="1134936"/>
                </a:lnTo>
                <a:cubicBezTo>
                  <a:pt x="3242316" y="1137208"/>
                  <a:pt x="3235855" y="1139436"/>
                  <a:pt x="3227412" y="1141620"/>
                </a:cubicBezTo>
                <a:cubicBezTo>
                  <a:pt x="3218967" y="1143805"/>
                  <a:pt x="3208982" y="1144977"/>
                  <a:pt x="3197455" y="1145138"/>
                </a:cubicBezTo>
                <a:cubicBezTo>
                  <a:pt x="3175458" y="1144663"/>
                  <a:pt x="3159035" y="1138223"/>
                  <a:pt x="3148187" y="1125817"/>
                </a:cubicBezTo>
                <a:cubicBezTo>
                  <a:pt x="3137338" y="1113414"/>
                  <a:pt x="3131925" y="1097896"/>
                  <a:pt x="3131948" y="1079264"/>
                </a:cubicBezTo>
                <a:cubicBezTo>
                  <a:pt x="3132100" y="1059572"/>
                  <a:pt x="3136568" y="1041301"/>
                  <a:pt x="3145355" y="1024450"/>
                </a:cubicBezTo>
                <a:cubicBezTo>
                  <a:pt x="3154141" y="1007600"/>
                  <a:pt x="3166334" y="993981"/>
                  <a:pt x="3181933" y="983593"/>
                </a:cubicBezTo>
                <a:cubicBezTo>
                  <a:pt x="3197533" y="973206"/>
                  <a:pt x="3215630" y="967862"/>
                  <a:pt x="3236223" y="967559"/>
                </a:cubicBezTo>
                <a:close/>
                <a:moveTo>
                  <a:pt x="112022" y="967559"/>
                </a:moveTo>
                <a:cubicBezTo>
                  <a:pt x="120114" y="967691"/>
                  <a:pt x="127367" y="968571"/>
                  <a:pt x="133785" y="970200"/>
                </a:cubicBezTo>
                <a:cubicBezTo>
                  <a:pt x="140202" y="971828"/>
                  <a:pt x="144813" y="973415"/>
                  <a:pt x="147617" y="974960"/>
                </a:cubicBezTo>
                <a:lnTo>
                  <a:pt x="139159" y="998179"/>
                </a:lnTo>
                <a:cubicBezTo>
                  <a:pt x="135818" y="996526"/>
                  <a:pt x="131751" y="995072"/>
                  <a:pt x="126956" y="993816"/>
                </a:cubicBezTo>
                <a:cubicBezTo>
                  <a:pt x="122162" y="992560"/>
                  <a:pt x="116597" y="991899"/>
                  <a:pt x="110260" y="991833"/>
                </a:cubicBezTo>
                <a:cubicBezTo>
                  <a:pt x="95389" y="992124"/>
                  <a:pt x="82567" y="996398"/>
                  <a:pt x="71794" y="1004655"/>
                </a:cubicBezTo>
                <a:cubicBezTo>
                  <a:pt x="61021" y="1012911"/>
                  <a:pt x="52715" y="1023401"/>
                  <a:pt x="46876" y="1036123"/>
                </a:cubicBezTo>
                <a:cubicBezTo>
                  <a:pt x="41037" y="1048845"/>
                  <a:pt x="38083" y="1062051"/>
                  <a:pt x="38013" y="1075739"/>
                </a:cubicBezTo>
                <a:cubicBezTo>
                  <a:pt x="38035" y="1089665"/>
                  <a:pt x="41604" y="1100681"/>
                  <a:pt x="48718" y="1108790"/>
                </a:cubicBezTo>
                <a:cubicBezTo>
                  <a:pt x="55833" y="1116899"/>
                  <a:pt x="66362" y="1121041"/>
                  <a:pt x="80304" y="1121217"/>
                </a:cubicBezTo>
                <a:cubicBezTo>
                  <a:pt x="88953" y="1121085"/>
                  <a:pt x="96589" y="1120027"/>
                  <a:pt x="103212" y="1118044"/>
                </a:cubicBezTo>
                <a:cubicBezTo>
                  <a:pt x="109834" y="1116061"/>
                  <a:pt x="115356" y="1113946"/>
                  <a:pt x="119776" y="1111698"/>
                </a:cubicBezTo>
                <a:lnTo>
                  <a:pt x="122595" y="1134936"/>
                </a:lnTo>
                <a:cubicBezTo>
                  <a:pt x="118116" y="1137208"/>
                  <a:pt x="111655" y="1139436"/>
                  <a:pt x="103212" y="1141620"/>
                </a:cubicBezTo>
                <a:cubicBezTo>
                  <a:pt x="94768" y="1143805"/>
                  <a:pt x="84783" y="1144977"/>
                  <a:pt x="73256" y="1145138"/>
                </a:cubicBezTo>
                <a:cubicBezTo>
                  <a:pt x="51259" y="1144663"/>
                  <a:pt x="34836" y="1138223"/>
                  <a:pt x="23987" y="1125817"/>
                </a:cubicBezTo>
                <a:cubicBezTo>
                  <a:pt x="13139" y="1113414"/>
                  <a:pt x="7726" y="1097896"/>
                  <a:pt x="7749" y="1079264"/>
                </a:cubicBezTo>
                <a:cubicBezTo>
                  <a:pt x="7901" y="1059572"/>
                  <a:pt x="12370" y="1041301"/>
                  <a:pt x="21156" y="1024450"/>
                </a:cubicBezTo>
                <a:cubicBezTo>
                  <a:pt x="29942" y="1007600"/>
                  <a:pt x="42135" y="993981"/>
                  <a:pt x="57734" y="983593"/>
                </a:cubicBezTo>
                <a:cubicBezTo>
                  <a:pt x="73334" y="973206"/>
                  <a:pt x="91430" y="967862"/>
                  <a:pt x="112022" y="967559"/>
                </a:cubicBezTo>
                <a:close/>
                <a:moveTo>
                  <a:pt x="6894186" y="967207"/>
                </a:moveTo>
                <a:cubicBezTo>
                  <a:pt x="6904928" y="966942"/>
                  <a:pt x="6914699" y="970374"/>
                  <a:pt x="6923499" y="977502"/>
                </a:cubicBezTo>
                <a:cubicBezTo>
                  <a:pt x="6932299" y="984631"/>
                  <a:pt x="6936962" y="997043"/>
                  <a:pt x="6937490" y="1014741"/>
                </a:cubicBezTo>
                <a:cubicBezTo>
                  <a:pt x="6937468" y="1018551"/>
                  <a:pt x="6937160" y="1022912"/>
                  <a:pt x="6936566" y="1027825"/>
                </a:cubicBezTo>
                <a:cubicBezTo>
                  <a:pt x="6935972" y="1032736"/>
                  <a:pt x="6935225" y="1037538"/>
                  <a:pt x="6934323" y="1042230"/>
                </a:cubicBezTo>
                <a:lnTo>
                  <a:pt x="6915319" y="1141614"/>
                </a:lnTo>
                <a:lnTo>
                  <a:pt x="6886080" y="1141614"/>
                </a:lnTo>
                <a:lnTo>
                  <a:pt x="6904758" y="1043287"/>
                </a:lnTo>
                <a:cubicBezTo>
                  <a:pt x="6905478" y="1039888"/>
                  <a:pt x="6906065" y="1036290"/>
                  <a:pt x="6906521" y="1032494"/>
                </a:cubicBezTo>
                <a:cubicBezTo>
                  <a:pt x="6906976" y="1028698"/>
                  <a:pt x="6907211" y="1025013"/>
                  <a:pt x="6907226" y="1021437"/>
                </a:cubicBezTo>
                <a:cubicBezTo>
                  <a:pt x="6907365" y="1012633"/>
                  <a:pt x="6905412" y="1005482"/>
                  <a:pt x="6901366" y="999983"/>
                </a:cubicBezTo>
                <a:cubicBezTo>
                  <a:pt x="6897321" y="994483"/>
                  <a:pt x="6890346" y="991649"/>
                  <a:pt x="6880441" y="991480"/>
                </a:cubicBezTo>
                <a:cubicBezTo>
                  <a:pt x="6873321" y="991529"/>
                  <a:pt x="6865789" y="994213"/>
                  <a:pt x="6857847" y="999534"/>
                </a:cubicBezTo>
                <a:cubicBezTo>
                  <a:pt x="6849904" y="1004855"/>
                  <a:pt x="6842686" y="1012526"/>
                  <a:pt x="6836192" y="1022546"/>
                </a:cubicBezTo>
                <a:cubicBezTo>
                  <a:pt x="6829699" y="1032566"/>
                  <a:pt x="6825065" y="1044649"/>
                  <a:pt x="6822291" y="1058793"/>
                </a:cubicBezTo>
                <a:lnTo>
                  <a:pt x="6806784" y="1141614"/>
                </a:lnTo>
                <a:lnTo>
                  <a:pt x="6777533" y="1141614"/>
                </a:lnTo>
                <a:lnTo>
                  <a:pt x="6800441" y="1020763"/>
                </a:lnTo>
                <a:cubicBezTo>
                  <a:pt x="6802343" y="1011250"/>
                  <a:pt x="6803913" y="1002354"/>
                  <a:pt x="6805155" y="994074"/>
                </a:cubicBezTo>
                <a:cubicBezTo>
                  <a:pt x="6806395" y="985794"/>
                  <a:pt x="6807526" y="978131"/>
                  <a:pt x="6808546" y="971084"/>
                </a:cubicBezTo>
                <a:lnTo>
                  <a:pt x="6834626" y="971084"/>
                </a:lnTo>
                <a:lnTo>
                  <a:pt x="6830397" y="1004520"/>
                </a:lnTo>
                <a:lnTo>
                  <a:pt x="6831102" y="1004520"/>
                </a:lnTo>
                <a:cubicBezTo>
                  <a:pt x="6838796" y="992490"/>
                  <a:pt x="6848077" y="983278"/>
                  <a:pt x="6858943" y="976885"/>
                </a:cubicBezTo>
                <a:cubicBezTo>
                  <a:pt x="6869810" y="970491"/>
                  <a:pt x="6881558" y="967265"/>
                  <a:pt x="6894186" y="967207"/>
                </a:cubicBezTo>
                <a:close/>
                <a:moveTo>
                  <a:pt x="6710398" y="967207"/>
                </a:moveTo>
                <a:cubicBezTo>
                  <a:pt x="6726665" y="967506"/>
                  <a:pt x="6739053" y="971745"/>
                  <a:pt x="6747562" y="979921"/>
                </a:cubicBezTo>
                <a:cubicBezTo>
                  <a:pt x="6756070" y="988098"/>
                  <a:pt x="6760353" y="998417"/>
                  <a:pt x="6760411" y="1010881"/>
                </a:cubicBezTo>
                <a:cubicBezTo>
                  <a:pt x="6760178" y="1025679"/>
                  <a:pt x="6755047" y="1037200"/>
                  <a:pt x="6745016" y="1045442"/>
                </a:cubicBezTo>
                <a:cubicBezTo>
                  <a:pt x="6734985" y="1053684"/>
                  <a:pt x="6721447" y="1059382"/>
                  <a:pt x="6704404" y="1062532"/>
                </a:cubicBezTo>
                <a:cubicBezTo>
                  <a:pt x="6687360" y="1065684"/>
                  <a:pt x="6668204" y="1067022"/>
                  <a:pt x="6646935" y="1066547"/>
                </a:cubicBezTo>
                <a:cubicBezTo>
                  <a:pt x="6646224" y="1070566"/>
                  <a:pt x="6646150" y="1075755"/>
                  <a:pt x="6646715" y="1082110"/>
                </a:cubicBezTo>
                <a:cubicBezTo>
                  <a:pt x="6647279" y="1088466"/>
                  <a:pt x="6648526" y="1094095"/>
                  <a:pt x="6650454" y="1098996"/>
                </a:cubicBezTo>
                <a:cubicBezTo>
                  <a:pt x="6653870" y="1106587"/>
                  <a:pt x="6658851" y="1112303"/>
                  <a:pt x="6665396" y="1116147"/>
                </a:cubicBezTo>
                <a:cubicBezTo>
                  <a:pt x="6671941" y="1119989"/>
                  <a:pt x="6679655" y="1121915"/>
                  <a:pt x="6688536" y="1121922"/>
                </a:cubicBezTo>
                <a:cubicBezTo>
                  <a:pt x="6698579" y="1121775"/>
                  <a:pt x="6707408" y="1120482"/>
                  <a:pt x="6715026" y="1118042"/>
                </a:cubicBezTo>
                <a:cubicBezTo>
                  <a:pt x="6722643" y="1115603"/>
                  <a:pt x="6729092" y="1112899"/>
                  <a:pt x="6734372" y="1109930"/>
                </a:cubicBezTo>
                <a:lnTo>
                  <a:pt x="6738595" y="1131771"/>
                </a:lnTo>
                <a:cubicBezTo>
                  <a:pt x="6732129" y="1135560"/>
                  <a:pt x="6724008" y="1138712"/>
                  <a:pt x="6714232" y="1141225"/>
                </a:cubicBezTo>
                <a:cubicBezTo>
                  <a:pt x="6704455" y="1143738"/>
                  <a:pt x="6693774" y="1145043"/>
                  <a:pt x="6682190" y="1145138"/>
                </a:cubicBezTo>
                <a:cubicBezTo>
                  <a:pt x="6659753" y="1144648"/>
                  <a:pt x="6643311" y="1137972"/>
                  <a:pt x="6632864" y="1125109"/>
                </a:cubicBezTo>
                <a:cubicBezTo>
                  <a:pt x="6622416" y="1112246"/>
                  <a:pt x="6617252" y="1096135"/>
                  <a:pt x="6617370" y="1076776"/>
                </a:cubicBezTo>
                <a:cubicBezTo>
                  <a:pt x="6617500" y="1059230"/>
                  <a:pt x="6621465" y="1042142"/>
                  <a:pt x="6629265" y="1025509"/>
                </a:cubicBezTo>
                <a:cubicBezTo>
                  <a:pt x="6637064" y="1008877"/>
                  <a:pt x="6647921" y="995102"/>
                  <a:pt x="6661832" y="984184"/>
                </a:cubicBezTo>
                <a:cubicBezTo>
                  <a:pt x="6675744" y="973267"/>
                  <a:pt x="6691933" y="967607"/>
                  <a:pt x="6710398" y="967207"/>
                </a:cubicBezTo>
                <a:close/>
                <a:moveTo>
                  <a:pt x="6223559" y="967207"/>
                </a:moveTo>
                <a:cubicBezTo>
                  <a:pt x="6236529" y="967448"/>
                  <a:pt x="6246240" y="971099"/>
                  <a:pt x="6252692" y="978160"/>
                </a:cubicBezTo>
                <a:cubicBezTo>
                  <a:pt x="6259146" y="985220"/>
                  <a:pt x="6262695" y="994242"/>
                  <a:pt x="6263339" y="1005225"/>
                </a:cubicBezTo>
                <a:cubicBezTo>
                  <a:pt x="6270980" y="992878"/>
                  <a:pt x="6280119" y="983505"/>
                  <a:pt x="6290756" y="977104"/>
                </a:cubicBezTo>
                <a:cubicBezTo>
                  <a:pt x="6301394" y="970704"/>
                  <a:pt x="6313178" y="967405"/>
                  <a:pt x="6326108" y="967207"/>
                </a:cubicBezTo>
                <a:cubicBezTo>
                  <a:pt x="6336457" y="967067"/>
                  <a:pt x="6345789" y="970514"/>
                  <a:pt x="6354105" y="977545"/>
                </a:cubicBezTo>
                <a:cubicBezTo>
                  <a:pt x="6362421" y="984578"/>
                  <a:pt x="6366821" y="996036"/>
                  <a:pt x="6367305" y="1011921"/>
                </a:cubicBezTo>
                <a:cubicBezTo>
                  <a:pt x="6367297" y="1016077"/>
                  <a:pt x="6367048" y="1020718"/>
                  <a:pt x="6366556" y="1025842"/>
                </a:cubicBezTo>
                <a:cubicBezTo>
                  <a:pt x="6366065" y="1030966"/>
                  <a:pt x="6365376" y="1035960"/>
                  <a:pt x="6364489" y="1040820"/>
                </a:cubicBezTo>
                <a:lnTo>
                  <a:pt x="6345487" y="1141614"/>
                </a:lnTo>
                <a:lnTo>
                  <a:pt x="6316940" y="1141614"/>
                </a:lnTo>
                <a:lnTo>
                  <a:pt x="6335276" y="1043287"/>
                </a:lnTo>
                <a:cubicBezTo>
                  <a:pt x="6335997" y="1040027"/>
                  <a:pt x="6336584" y="1036415"/>
                  <a:pt x="6337040" y="1032450"/>
                </a:cubicBezTo>
                <a:cubicBezTo>
                  <a:pt x="6337495" y="1028485"/>
                  <a:pt x="6337730" y="1024697"/>
                  <a:pt x="6337745" y="1021084"/>
                </a:cubicBezTo>
                <a:cubicBezTo>
                  <a:pt x="6337862" y="1011987"/>
                  <a:pt x="6335953" y="1004806"/>
                  <a:pt x="6332015" y="999543"/>
                </a:cubicBezTo>
                <a:cubicBezTo>
                  <a:pt x="6328077" y="994278"/>
                  <a:pt x="6321406" y="991590"/>
                  <a:pt x="6312003" y="991480"/>
                </a:cubicBezTo>
                <a:cubicBezTo>
                  <a:pt x="6300968" y="991715"/>
                  <a:pt x="6290331" y="997413"/>
                  <a:pt x="6280091" y="1008572"/>
                </a:cubicBezTo>
                <a:cubicBezTo>
                  <a:pt x="6269851" y="1019734"/>
                  <a:pt x="6262742" y="1034946"/>
                  <a:pt x="6258765" y="1054212"/>
                </a:cubicBezTo>
                <a:lnTo>
                  <a:pt x="6242227" y="1141614"/>
                </a:lnTo>
                <a:lnTo>
                  <a:pt x="6214044" y="1141614"/>
                </a:lnTo>
                <a:lnTo>
                  <a:pt x="6233074" y="1041525"/>
                </a:lnTo>
                <a:cubicBezTo>
                  <a:pt x="6233780" y="1037840"/>
                  <a:pt x="6234308" y="1034286"/>
                  <a:pt x="6234660" y="1030864"/>
                </a:cubicBezTo>
                <a:cubicBezTo>
                  <a:pt x="6235013" y="1027442"/>
                  <a:pt x="6235189" y="1024065"/>
                  <a:pt x="6235189" y="1020732"/>
                </a:cubicBezTo>
                <a:cubicBezTo>
                  <a:pt x="6235476" y="1013192"/>
                  <a:pt x="6233934" y="1006510"/>
                  <a:pt x="6230564" y="1000687"/>
                </a:cubicBezTo>
                <a:cubicBezTo>
                  <a:pt x="6227193" y="994865"/>
                  <a:pt x="6220277" y="991796"/>
                  <a:pt x="6209815" y="991480"/>
                </a:cubicBezTo>
                <a:cubicBezTo>
                  <a:pt x="6198552" y="991899"/>
                  <a:pt x="6187597" y="998110"/>
                  <a:pt x="6176951" y="1010115"/>
                </a:cubicBezTo>
                <a:cubicBezTo>
                  <a:pt x="6166305" y="1022119"/>
                  <a:pt x="6159051" y="1037406"/>
                  <a:pt x="6155189" y="1055975"/>
                </a:cubicBezTo>
                <a:lnTo>
                  <a:pt x="6139330" y="1141614"/>
                </a:lnTo>
                <a:lnTo>
                  <a:pt x="6110783" y="1141614"/>
                </a:lnTo>
                <a:lnTo>
                  <a:pt x="6133691" y="1020763"/>
                </a:lnTo>
                <a:cubicBezTo>
                  <a:pt x="6137157" y="1001737"/>
                  <a:pt x="6139741" y="985177"/>
                  <a:pt x="6141444" y="971084"/>
                </a:cubicBezTo>
                <a:lnTo>
                  <a:pt x="6167171" y="971084"/>
                </a:lnTo>
                <a:lnTo>
                  <a:pt x="6162590" y="1003111"/>
                </a:lnTo>
                <a:lnTo>
                  <a:pt x="6163647" y="1003111"/>
                </a:lnTo>
                <a:cubicBezTo>
                  <a:pt x="6171672" y="991293"/>
                  <a:pt x="6180820" y="982361"/>
                  <a:pt x="6191092" y="976312"/>
                </a:cubicBezTo>
                <a:cubicBezTo>
                  <a:pt x="6201364" y="970263"/>
                  <a:pt x="6212186" y="967229"/>
                  <a:pt x="6223559" y="967207"/>
                </a:cubicBezTo>
                <a:close/>
                <a:moveTo>
                  <a:pt x="6048918" y="967207"/>
                </a:moveTo>
                <a:cubicBezTo>
                  <a:pt x="6057180" y="967244"/>
                  <a:pt x="6065379" y="967874"/>
                  <a:pt x="6073517" y="969099"/>
                </a:cubicBezTo>
                <a:cubicBezTo>
                  <a:pt x="6081654" y="970324"/>
                  <a:pt x="6088715" y="971926"/>
                  <a:pt x="6094699" y="973903"/>
                </a:cubicBezTo>
                <a:lnTo>
                  <a:pt x="6077430" y="1062691"/>
                </a:lnTo>
                <a:cubicBezTo>
                  <a:pt x="6074611" y="1077739"/>
                  <a:pt x="6072585" y="1092213"/>
                  <a:pt x="6071351" y="1106116"/>
                </a:cubicBezTo>
                <a:cubicBezTo>
                  <a:pt x="6070118" y="1120019"/>
                  <a:pt x="6069677" y="1131851"/>
                  <a:pt x="6070029" y="1141614"/>
                </a:cubicBezTo>
                <a:lnTo>
                  <a:pt x="6042937" y="1141614"/>
                </a:lnTo>
                <a:cubicBezTo>
                  <a:pt x="6042966" y="1136408"/>
                  <a:pt x="6043347" y="1129992"/>
                  <a:pt x="6044080" y="1122367"/>
                </a:cubicBezTo>
                <a:cubicBezTo>
                  <a:pt x="6044813" y="1114742"/>
                  <a:pt x="6045722" y="1106485"/>
                  <a:pt x="6046807" y="1097596"/>
                </a:cubicBezTo>
                <a:lnTo>
                  <a:pt x="6046103" y="1097596"/>
                </a:lnTo>
                <a:cubicBezTo>
                  <a:pt x="6036681" y="1115006"/>
                  <a:pt x="6026339" y="1127391"/>
                  <a:pt x="6015078" y="1134755"/>
                </a:cubicBezTo>
                <a:cubicBezTo>
                  <a:pt x="6003816" y="1142118"/>
                  <a:pt x="5992067" y="1145696"/>
                  <a:pt x="5979829" y="1145490"/>
                </a:cubicBezTo>
                <a:cubicBezTo>
                  <a:pt x="5964682" y="1145169"/>
                  <a:pt x="5952776" y="1139831"/>
                  <a:pt x="5944112" y="1129476"/>
                </a:cubicBezTo>
                <a:cubicBezTo>
                  <a:pt x="5935448" y="1119120"/>
                  <a:pt x="5931033" y="1105673"/>
                  <a:pt x="5930866" y="1089136"/>
                </a:cubicBezTo>
                <a:cubicBezTo>
                  <a:pt x="5930945" y="1068984"/>
                  <a:pt x="5935638" y="1049673"/>
                  <a:pt x="5944943" y="1031201"/>
                </a:cubicBezTo>
                <a:cubicBezTo>
                  <a:pt x="5954247" y="1012729"/>
                  <a:pt x="5967684" y="997547"/>
                  <a:pt x="5985254" y="985657"/>
                </a:cubicBezTo>
                <a:cubicBezTo>
                  <a:pt x="6002823" y="973765"/>
                  <a:pt x="6024044" y="967616"/>
                  <a:pt x="6048918" y="967207"/>
                </a:cubicBezTo>
                <a:close/>
                <a:moveTo>
                  <a:pt x="5855961" y="967207"/>
                </a:moveTo>
                <a:cubicBezTo>
                  <a:pt x="5866703" y="966942"/>
                  <a:pt x="5876474" y="970374"/>
                  <a:pt x="5885274" y="977502"/>
                </a:cubicBezTo>
                <a:cubicBezTo>
                  <a:pt x="5894074" y="984631"/>
                  <a:pt x="5898737" y="997043"/>
                  <a:pt x="5899265" y="1014741"/>
                </a:cubicBezTo>
                <a:cubicBezTo>
                  <a:pt x="5899243" y="1018551"/>
                  <a:pt x="5898935" y="1022912"/>
                  <a:pt x="5898341" y="1027825"/>
                </a:cubicBezTo>
                <a:cubicBezTo>
                  <a:pt x="5897747" y="1032736"/>
                  <a:pt x="5897000" y="1037538"/>
                  <a:pt x="5896098" y="1042230"/>
                </a:cubicBezTo>
                <a:lnTo>
                  <a:pt x="5877094" y="1141614"/>
                </a:lnTo>
                <a:lnTo>
                  <a:pt x="5847855" y="1141614"/>
                </a:lnTo>
                <a:lnTo>
                  <a:pt x="5866533" y="1043287"/>
                </a:lnTo>
                <a:cubicBezTo>
                  <a:pt x="5867253" y="1039888"/>
                  <a:pt x="5867840" y="1036290"/>
                  <a:pt x="5868296" y="1032494"/>
                </a:cubicBezTo>
                <a:cubicBezTo>
                  <a:pt x="5868751" y="1028698"/>
                  <a:pt x="5868986" y="1025013"/>
                  <a:pt x="5869001" y="1021437"/>
                </a:cubicBezTo>
                <a:cubicBezTo>
                  <a:pt x="5869140" y="1012633"/>
                  <a:pt x="5867187" y="1005482"/>
                  <a:pt x="5863141" y="999983"/>
                </a:cubicBezTo>
                <a:cubicBezTo>
                  <a:pt x="5859096" y="994483"/>
                  <a:pt x="5852121" y="991649"/>
                  <a:pt x="5842216" y="991480"/>
                </a:cubicBezTo>
                <a:cubicBezTo>
                  <a:pt x="5835096" y="991529"/>
                  <a:pt x="5827564" y="994213"/>
                  <a:pt x="5819622" y="999534"/>
                </a:cubicBezTo>
                <a:cubicBezTo>
                  <a:pt x="5811679" y="1004855"/>
                  <a:pt x="5804461" y="1012526"/>
                  <a:pt x="5797967" y="1022546"/>
                </a:cubicBezTo>
                <a:cubicBezTo>
                  <a:pt x="5791474" y="1032566"/>
                  <a:pt x="5786840" y="1044649"/>
                  <a:pt x="5784066" y="1058793"/>
                </a:cubicBezTo>
                <a:lnTo>
                  <a:pt x="5768559" y="1141614"/>
                </a:lnTo>
                <a:lnTo>
                  <a:pt x="5739308" y="1141614"/>
                </a:lnTo>
                <a:lnTo>
                  <a:pt x="5762216" y="1020763"/>
                </a:lnTo>
                <a:cubicBezTo>
                  <a:pt x="5764118" y="1011250"/>
                  <a:pt x="5765688" y="1002354"/>
                  <a:pt x="5766930" y="994074"/>
                </a:cubicBezTo>
                <a:cubicBezTo>
                  <a:pt x="5768170" y="985794"/>
                  <a:pt x="5769301" y="978131"/>
                  <a:pt x="5770321" y="971084"/>
                </a:cubicBezTo>
                <a:lnTo>
                  <a:pt x="5796401" y="971084"/>
                </a:lnTo>
                <a:lnTo>
                  <a:pt x="5792172" y="1004520"/>
                </a:lnTo>
                <a:lnTo>
                  <a:pt x="5792877" y="1004520"/>
                </a:lnTo>
                <a:cubicBezTo>
                  <a:pt x="5800571" y="992490"/>
                  <a:pt x="5809852" y="983278"/>
                  <a:pt x="5820718" y="976885"/>
                </a:cubicBezTo>
                <a:cubicBezTo>
                  <a:pt x="5831585" y="970491"/>
                  <a:pt x="5843333" y="967265"/>
                  <a:pt x="5855961" y="967207"/>
                </a:cubicBezTo>
                <a:close/>
                <a:moveTo>
                  <a:pt x="5182144" y="967207"/>
                </a:moveTo>
                <a:cubicBezTo>
                  <a:pt x="5190405" y="967244"/>
                  <a:pt x="5198605" y="967874"/>
                  <a:pt x="5206742" y="969099"/>
                </a:cubicBezTo>
                <a:cubicBezTo>
                  <a:pt x="5214879" y="970324"/>
                  <a:pt x="5221940" y="971926"/>
                  <a:pt x="5227924" y="973903"/>
                </a:cubicBezTo>
                <a:lnTo>
                  <a:pt x="5210655" y="1062691"/>
                </a:lnTo>
                <a:cubicBezTo>
                  <a:pt x="5207836" y="1077739"/>
                  <a:pt x="5205810" y="1092213"/>
                  <a:pt x="5204576" y="1106116"/>
                </a:cubicBezTo>
                <a:cubicBezTo>
                  <a:pt x="5203343" y="1120019"/>
                  <a:pt x="5202902" y="1131851"/>
                  <a:pt x="5203254" y="1141614"/>
                </a:cubicBezTo>
                <a:lnTo>
                  <a:pt x="5176162" y="1141614"/>
                </a:lnTo>
                <a:cubicBezTo>
                  <a:pt x="5176191" y="1136408"/>
                  <a:pt x="5176572" y="1129992"/>
                  <a:pt x="5177305" y="1122367"/>
                </a:cubicBezTo>
                <a:cubicBezTo>
                  <a:pt x="5178038" y="1114742"/>
                  <a:pt x="5178947" y="1106485"/>
                  <a:pt x="5180032" y="1097596"/>
                </a:cubicBezTo>
                <a:lnTo>
                  <a:pt x="5179329" y="1097596"/>
                </a:lnTo>
                <a:cubicBezTo>
                  <a:pt x="5169914" y="1115006"/>
                  <a:pt x="5159572" y="1127391"/>
                  <a:pt x="5148305" y="1134755"/>
                </a:cubicBezTo>
                <a:cubicBezTo>
                  <a:pt x="5137036" y="1142118"/>
                  <a:pt x="5125282" y="1145696"/>
                  <a:pt x="5113043" y="1145490"/>
                </a:cubicBezTo>
                <a:cubicBezTo>
                  <a:pt x="5097901" y="1145169"/>
                  <a:pt x="5085998" y="1139831"/>
                  <a:pt x="5077336" y="1129476"/>
                </a:cubicBezTo>
                <a:cubicBezTo>
                  <a:pt x="5068674" y="1119120"/>
                  <a:pt x="5064258" y="1105673"/>
                  <a:pt x="5064091" y="1089136"/>
                </a:cubicBezTo>
                <a:cubicBezTo>
                  <a:pt x="5064170" y="1068984"/>
                  <a:pt x="5068862" y="1049673"/>
                  <a:pt x="5078166" y="1031201"/>
                </a:cubicBezTo>
                <a:cubicBezTo>
                  <a:pt x="5087469" y="1012729"/>
                  <a:pt x="5100906" y="997547"/>
                  <a:pt x="5118475" y="985657"/>
                </a:cubicBezTo>
                <a:cubicBezTo>
                  <a:pt x="5136044" y="973765"/>
                  <a:pt x="5157267" y="967616"/>
                  <a:pt x="5182144" y="967207"/>
                </a:cubicBezTo>
                <a:close/>
                <a:moveTo>
                  <a:pt x="4045533" y="967207"/>
                </a:moveTo>
                <a:cubicBezTo>
                  <a:pt x="4053393" y="967296"/>
                  <a:pt x="4060462" y="968175"/>
                  <a:pt x="4066742" y="969845"/>
                </a:cubicBezTo>
                <a:cubicBezTo>
                  <a:pt x="4073021" y="971516"/>
                  <a:pt x="4077806" y="973450"/>
                  <a:pt x="4081095" y="975649"/>
                </a:cubicBezTo>
                <a:lnTo>
                  <a:pt x="4072990" y="997826"/>
                </a:lnTo>
                <a:cubicBezTo>
                  <a:pt x="4069930" y="995961"/>
                  <a:pt x="4065836" y="994227"/>
                  <a:pt x="4060710" y="992626"/>
                </a:cubicBezTo>
                <a:cubicBezTo>
                  <a:pt x="4055586" y="991026"/>
                  <a:pt x="4049822" y="990173"/>
                  <a:pt x="4043422" y="990072"/>
                </a:cubicBezTo>
                <a:cubicBezTo>
                  <a:pt x="4034442" y="990218"/>
                  <a:pt x="4027180" y="992655"/>
                  <a:pt x="4021637" y="997386"/>
                </a:cubicBezTo>
                <a:cubicBezTo>
                  <a:pt x="4016092" y="1002115"/>
                  <a:pt x="4013239" y="1008256"/>
                  <a:pt x="4013077" y="1015806"/>
                </a:cubicBezTo>
                <a:cubicBezTo>
                  <a:pt x="4013099" y="1021865"/>
                  <a:pt x="4015085" y="1027109"/>
                  <a:pt x="4019035" y="1031538"/>
                </a:cubicBezTo>
                <a:cubicBezTo>
                  <a:pt x="4022984" y="1035967"/>
                  <a:pt x="4028765" y="1040241"/>
                  <a:pt x="4036378" y="1044362"/>
                </a:cubicBezTo>
                <a:cubicBezTo>
                  <a:pt x="4046029" y="1049819"/>
                  <a:pt x="4053744" y="1056268"/>
                  <a:pt x="4059522" y="1063707"/>
                </a:cubicBezTo>
                <a:cubicBezTo>
                  <a:pt x="4065299" y="1071148"/>
                  <a:pt x="4068261" y="1079623"/>
                  <a:pt x="4068408" y="1089136"/>
                </a:cubicBezTo>
                <a:cubicBezTo>
                  <a:pt x="4067940" y="1107198"/>
                  <a:pt x="4061573" y="1121026"/>
                  <a:pt x="4049306" y="1130619"/>
                </a:cubicBezTo>
                <a:cubicBezTo>
                  <a:pt x="4037040" y="1140211"/>
                  <a:pt x="4021679" y="1145052"/>
                  <a:pt x="4003224" y="1145138"/>
                </a:cubicBezTo>
                <a:cubicBezTo>
                  <a:pt x="3993943" y="1145028"/>
                  <a:pt x="3985580" y="1143841"/>
                  <a:pt x="3978139" y="1141577"/>
                </a:cubicBezTo>
                <a:cubicBezTo>
                  <a:pt x="3970697" y="1139312"/>
                  <a:pt x="3964971" y="1136630"/>
                  <a:pt x="3960962" y="1133531"/>
                </a:cubicBezTo>
                <a:lnTo>
                  <a:pt x="3969068" y="1112050"/>
                </a:lnTo>
                <a:cubicBezTo>
                  <a:pt x="3973282" y="1114650"/>
                  <a:pt x="3978683" y="1117030"/>
                  <a:pt x="3985272" y="1119189"/>
                </a:cubicBezTo>
                <a:cubicBezTo>
                  <a:pt x="3991858" y="1121349"/>
                  <a:pt x="3998664" y="1122495"/>
                  <a:pt x="4005688" y="1122627"/>
                </a:cubicBezTo>
                <a:cubicBezTo>
                  <a:pt x="4015679" y="1122414"/>
                  <a:pt x="4023556" y="1119667"/>
                  <a:pt x="4029320" y="1114386"/>
                </a:cubicBezTo>
                <a:cubicBezTo>
                  <a:pt x="4035084" y="1109105"/>
                  <a:pt x="4038025" y="1102568"/>
                  <a:pt x="4038143" y="1094775"/>
                </a:cubicBezTo>
                <a:cubicBezTo>
                  <a:pt x="4038261" y="1088224"/>
                  <a:pt x="4036525" y="1082554"/>
                  <a:pt x="4032936" y="1077765"/>
                </a:cubicBezTo>
                <a:cubicBezTo>
                  <a:pt x="4029346" y="1072977"/>
                  <a:pt x="4023198" y="1068188"/>
                  <a:pt x="4014490" y="1063400"/>
                </a:cubicBezTo>
                <a:cubicBezTo>
                  <a:pt x="4004591" y="1057891"/>
                  <a:pt x="3997023" y="1051457"/>
                  <a:pt x="3991788" y="1044098"/>
                </a:cubicBezTo>
                <a:cubicBezTo>
                  <a:pt x="3986553" y="1036738"/>
                  <a:pt x="3983913" y="1028718"/>
                  <a:pt x="3983869" y="1020036"/>
                </a:cubicBezTo>
                <a:cubicBezTo>
                  <a:pt x="3984190" y="1004725"/>
                  <a:pt x="3989972" y="992174"/>
                  <a:pt x="4001211" y="982385"/>
                </a:cubicBezTo>
                <a:cubicBezTo>
                  <a:pt x="4012450" y="972595"/>
                  <a:pt x="4027225" y="967536"/>
                  <a:pt x="4045533" y="967207"/>
                </a:cubicBezTo>
                <a:close/>
                <a:moveTo>
                  <a:pt x="3827136" y="967207"/>
                </a:moveTo>
                <a:cubicBezTo>
                  <a:pt x="3837878" y="966942"/>
                  <a:pt x="3847649" y="970374"/>
                  <a:pt x="3856450" y="977502"/>
                </a:cubicBezTo>
                <a:cubicBezTo>
                  <a:pt x="3865249" y="984631"/>
                  <a:pt x="3869912" y="997043"/>
                  <a:pt x="3870440" y="1014741"/>
                </a:cubicBezTo>
                <a:cubicBezTo>
                  <a:pt x="3870418" y="1018551"/>
                  <a:pt x="3870110" y="1022912"/>
                  <a:pt x="3869516" y="1027825"/>
                </a:cubicBezTo>
                <a:cubicBezTo>
                  <a:pt x="3868922" y="1032736"/>
                  <a:pt x="3868175" y="1037538"/>
                  <a:pt x="3867273" y="1042230"/>
                </a:cubicBezTo>
                <a:lnTo>
                  <a:pt x="3848269" y="1141614"/>
                </a:lnTo>
                <a:lnTo>
                  <a:pt x="3819031" y="1141614"/>
                </a:lnTo>
                <a:lnTo>
                  <a:pt x="3837709" y="1043287"/>
                </a:lnTo>
                <a:cubicBezTo>
                  <a:pt x="3838429" y="1039888"/>
                  <a:pt x="3839015" y="1036290"/>
                  <a:pt x="3839471" y="1032494"/>
                </a:cubicBezTo>
                <a:cubicBezTo>
                  <a:pt x="3839927" y="1028698"/>
                  <a:pt x="3840162" y="1025013"/>
                  <a:pt x="3840175" y="1021437"/>
                </a:cubicBezTo>
                <a:cubicBezTo>
                  <a:pt x="3840315" y="1012633"/>
                  <a:pt x="3838362" y="1005482"/>
                  <a:pt x="3834316" y="999983"/>
                </a:cubicBezTo>
                <a:cubicBezTo>
                  <a:pt x="3830271" y="994483"/>
                  <a:pt x="3823296" y="991649"/>
                  <a:pt x="3813391" y="991480"/>
                </a:cubicBezTo>
                <a:cubicBezTo>
                  <a:pt x="3806271" y="991529"/>
                  <a:pt x="3798740" y="994213"/>
                  <a:pt x="3790798" y="999534"/>
                </a:cubicBezTo>
                <a:cubicBezTo>
                  <a:pt x="3782854" y="1004855"/>
                  <a:pt x="3775636" y="1012526"/>
                  <a:pt x="3769142" y="1022546"/>
                </a:cubicBezTo>
                <a:cubicBezTo>
                  <a:pt x="3762648" y="1032566"/>
                  <a:pt x="3758016" y="1044649"/>
                  <a:pt x="3755241" y="1058793"/>
                </a:cubicBezTo>
                <a:lnTo>
                  <a:pt x="3739735" y="1141614"/>
                </a:lnTo>
                <a:lnTo>
                  <a:pt x="3710484" y="1141614"/>
                </a:lnTo>
                <a:lnTo>
                  <a:pt x="3733391" y="1020763"/>
                </a:lnTo>
                <a:cubicBezTo>
                  <a:pt x="3735292" y="1011250"/>
                  <a:pt x="3736864" y="1002354"/>
                  <a:pt x="3738105" y="994074"/>
                </a:cubicBezTo>
                <a:cubicBezTo>
                  <a:pt x="3739345" y="985794"/>
                  <a:pt x="3740476" y="978131"/>
                  <a:pt x="3741497" y="971084"/>
                </a:cubicBezTo>
                <a:lnTo>
                  <a:pt x="3767576" y="971084"/>
                </a:lnTo>
                <a:lnTo>
                  <a:pt x="3763347" y="1004520"/>
                </a:lnTo>
                <a:lnTo>
                  <a:pt x="3764053" y="1004520"/>
                </a:lnTo>
                <a:cubicBezTo>
                  <a:pt x="3771747" y="992490"/>
                  <a:pt x="3781027" y="983278"/>
                  <a:pt x="3791894" y="976885"/>
                </a:cubicBezTo>
                <a:cubicBezTo>
                  <a:pt x="3802760" y="970491"/>
                  <a:pt x="3814507" y="967265"/>
                  <a:pt x="3827136" y="967207"/>
                </a:cubicBezTo>
                <a:close/>
                <a:moveTo>
                  <a:pt x="3643374" y="967207"/>
                </a:moveTo>
                <a:cubicBezTo>
                  <a:pt x="3659642" y="967506"/>
                  <a:pt x="3672029" y="971745"/>
                  <a:pt x="3680538" y="979921"/>
                </a:cubicBezTo>
                <a:cubicBezTo>
                  <a:pt x="3689046" y="988098"/>
                  <a:pt x="3693329" y="998417"/>
                  <a:pt x="3693388" y="1010881"/>
                </a:cubicBezTo>
                <a:cubicBezTo>
                  <a:pt x="3693155" y="1025679"/>
                  <a:pt x="3688023" y="1037200"/>
                  <a:pt x="3677992" y="1045442"/>
                </a:cubicBezTo>
                <a:cubicBezTo>
                  <a:pt x="3667961" y="1053684"/>
                  <a:pt x="3654423" y="1059382"/>
                  <a:pt x="3637379" y="1062532"/>
                </a:cubicBezTo>
                <a:cubicBezTo>
                  <a:pt x="3620336" y="1065684"/>
                  <a:pt x="3601180" y="1067022"/>
                  <a:pt x="3579910" y="1066547"/>
                </a:cubicBezTo>
                <a:cubicBezTo>
                  <a:pt x="3579199" y="1070566"/>
                  <a:pt x="3579126" y="1075755"/>
                  <a:pt x="3579691" y="1082110"/>
                </a:cubicBezTo>
                <a:cubicBezTo>
                  <a:pt x="3580255" y="1088466"/>
                  <a:pt x="3581501" y="1094095"/>
                  <a:pt x="3583430" y="1098996"/>
                </a:cubicBezTo>
                <a:cubicBezTo>
                  <a:pt x="3586846" y="1106587"/>
                  <a:pt x="3591827" y="1112303"/>
                  <a:pt x="3598372" y="1116147"/>
                </a:cubicBezTo>
                <a:cubicBezTo>
                  <a:pt x="3604917" y="1119989"/>
                  <a:pt x="3612631" y="1121915"/>
                  <a:pt x="3621512" y="1121922"/>
                </a:cubicBezTo>
                <a:cubicBezTo>
                  <a:pt x="3631555" y="1121775"/>
                  <a:pt x="3640384" y="1120482"/>
                  <a:pt x="3648002" y="1118042"/>
                </a:cubicBezTo>
                <a:cubicBezTo>
                  <a:pt x="3655619" y="1115603"/>
                  <a:pt x="3662069" y="1112899"/>
                  <a:pt x="3667348" y="1109930"/>
                </a:cubicBezTo>
                <a:lnTo>
                  <a:pt x="3671571" y="1131771"/>
                </a:lnTo>
                <a:cubicBezTo>
                  <a:pt x="3665105" y="1135560"/>
                  <a:pt x="3656984" y="1138712"/>
                  <a:pt x="3647208" y="1141225"/>
                </a:cubicBezTo>
                <a:cubicBezTo>
                  <a:pt x="3637431" y="1143738"/>
                  <a:pt x="3626750" y="1145043"/>
                  <a:pt x="3615165" y="1145138"/>
                </a:cubicBezTo>
                <a:cubicBezTo>
                  <a:pt x="3592729" y="1144648"/>
                  <a:pt x="3576286" y="1137972"/>
                  <a:pt x="3565839" y="1125109"/>
                </a:cubicBezTo>
                <a:cubicBezTo>
                  <a:pt x="3555391" y="1112246"/>
                  <a:pt x="3550227" y="1096135"/>
                  <a:pt x="3550346" y="1076776"/>
                </a:cubicBezTo>
                <a:cubicBezTo>
                  <a:pt x="3550476" y="1059230"/>
                  <a:pt x="3554440" y="1042142"/>
                  <a:pt x="3562240" y="1025509"/>
                </a:cubicBezTo>
                <a:cubicBezTo>
                  <a:pt x="3570040" y="1008877"/>
                  <a:pt x="3580896" y="995102"/>
                  <a:pt x="3594807" y="984184"/>
                </a:cubicBezTo>
                <a:cubicBezTo>
                  <a:pt x="3608720" y="973267"/>
                  <a:pt x="3624909" y="967607"/>
                  <a:pt x="3643374" y="967207"/>
                </a:cubicBezTo>
                <a:close/>
                <a:moveTo>
                  <a:pt x="2928995" y="967207"/>
                </a:moveTo>
                <a:cubicBezTo>
                  <a:pt x="2945262" y="967506"/>
                  <a:pt x="2957650" y="971745"/>
                  <a:pt x="2966158" y="979921"/>
                </a:cubicBezTo>
                <a:cubicBezTo>
                  <a:pt x="2974668" y="988098"/>
                  <a:pt x="2978950" y="998417"/>
                  <a:pt x="2979007" y="1010881"/>
                </a:cubicBezTo>
                <a:cubicBezTo>
                  <a:pt x="2978776" y="1025679"/>
                  <a:pt x="2973644" y="1037200"/>
                  <a:pt x="2963612" y="1045442"/>
                </a:cubicBezTo>
                <a:cubicBezTo>
                  <a:pt x="2953581" y="1053684"/>
                  <a:pt x="2940044" y="1059382"/>
                  <a:pt x="2923000" y="1062532"/>
                </a:cubicBezTo>
                <a:cubicBezTo>
                  <a:pt x="2905957" y="1065684"/>
                  <a:pt x="2886801" y="1067022"/>
                  <a:pt x="2865531" y="1066547"/>
                </a:cubicBezTo>
                <a:cubicBezTo>
                  <a:pt x="2864820" y="1070566"/>
                  <a:pt x="2864746" y="1075755"/>
                  <a:pt x="2865311" y="1082110"/>
                </a:cubicBezTo>
                <a:cubicBezTo>
                  <a:pt x="2865876" y="1088466"/>
                  <a:pt x="2867122" y="1094095"/>
                  <a:pt x="2869051" y="1098996"/>
                </a:cubicBezTo>
                <a:cubicBezTo>
                  <a:pt x="2872466" y="1106587"/>
                  <a:pt x="2877446" y="1112303"/>
                  <a:pt x="2883992" y="1116147"/>
                </a:cubicBezTo>
                <a:cubicBezTo>
                  <a:pt x="2890538" y="1119989"/>
                  <a:pt x="2898251" y="1121915"/>
                  <a:pt x="2907133" y="1121922"/>
                </a:cubicBezTo>
                <a:cubicBezTo>
                  <a:pt x="2917176" y="1121775"/>
                  <a:pt x="2926005" y="1120482"/>
                  <a:pt x="2933623" y="1118042"/>
                </a:cubicBezTo>
                <a:cubicBezTo>
                  <a:pt x="2941240" y="1115603"/>
                  <a:pt x="2947689" y="1112899"/>
                  <a:pt x="2952969" y="1109930"/>
                </a:cubicBezTo>
                <a:lnTo>
                  <a:pt x="2957191" y="1131771"/>
                </a:lnTo>
                <a:cubicBezTo>
                  <a:pt x="2950726" y="1135560"/>
                  <a:pt x="2942605" y="1138712"/>
                  <a:pt x="2932828" y="1141225"/>
                </a:cubicBezTo>
                <a:cubicBezTo>
                  <a:pt x="2923052" y="1143738"/>
                  <a:pt x="2912371" y="1145043"/>
                  <a:pt x="2900786" y="1145138"/>
                </a:cubicBezTo>
                <a:cubicBezTo>
                  <a:pt x="2878349" y="1144648"/>
                  <a:pt x="2861907" y="1137972"/>
                  <a:pt x="2851460" y="1125109"/>
                </a:cubicBezTo>
                <a:cubicBezTo>
                  <a:pt x="2841012" y="1112246"/>
                  <a:pt x="2835847" y="1096135"/>
                  <a:pt x="2835966" y="1076776"/>
                </a:cubicBezTo>
                <a:cubicBezTo>
                  <a:pt x="2836097" y="1059230"/>
                  <a:pt x="2840061" y="1042142"/>
                  <a:pt x="2847861" y="1025509"/>
                </a:cubicBezTo>
                <a:cubicBezTo>
                  <a:pt x="2855660" y="1008877"/>
                  <a:pt x="2866517" y="995102"/>
                  <a:pt x="2880428" y="984184"/>
                </a:cubicBezTo>
                <a:cubicBezTo>
                  <a:pt x="2894340" y="973267"/>
                  <a:pt x="2910529" y="967607"/>
                  <a:pt x="2928995" y="967207"/>
                </a:cubicBezTo>
                <a:close/>
                <a:moveTo>
                  <a:pt x="2823826" y="967207"/>
                </a:moveTo>
                <a:cubicBezTo>
                  <a:pt x="2825111" y="967215"/>
                  <a:pt x="2826505" y="967288"/>
                  <a:pt x="2828011" y="967427"/>
                </a:cubicBezTo>
                <a:cubicBezTo>
                  <a:pt x="2829516" y="967566"/>
                  <a:pt x="2830823" y="967728"/>
                  <a:pt x="2831931" y="967911"/>
                </a:cubicBezTo>
                <a:lnTo>
                  <a:pt x="2826293" y="996767"/>
                </a:lnTo>
                <a:cubicBezTo>
                  <a:pt x="2825397" y="996583"/>
                  <a:pt x="2824280" y="996422"/>
                  <a:pt x="2822944" y="996282"/>
                </a:cubicBezTo>
                <a:cubicBezTo>
                  <a:pt x="2821608" y="996143"/>
                  <a:pt x="2820139" y="996069"/>
                  <a:pt x="2818539" y="996062"/>
                </a:cubicBezTo>
                <a:cubicBezTo>
                  <a:pt x="2805595" y="996510"/>
                  <a:pt x="2794128" y="1003279"/>
                  <a:pt x="2784139" y="1016370"/>
                </a:cubicBezTo>
                <a:cubicBezTo>
                  <a:pt x="2774150" y="1029462"/>
                  <a:pt x="2767180" y="1046187"/>
                  <a:pt x="2763229" y="1066547"/>
                </a:cubicBezTo>
                <a:lnTo>
                  <a:pt x="2749155" y="1141614"/>
                </a:lnTo>
                <a:lnTo>
                  <a:pt x="2719903" y="1141614"/>
                </a:lnTo>
                <a:lnTo>
                  <a:pt x="2740696" y="1031686"/>
                </a:lnTo>
                <a:cubicBezTo>
                  <a:pt x="2742804" y="1020440"/>
                  <a:pt x="2744581" y="1009547"/>
                  <a:pt x="2746027" y="999007"/>
                </a:cubicBezTo>
                <a:cubicBezTo>
                  <a:pt x="2747474" y="988466"/>
                  <a:pt x="2748633" y="979158"/>
                  <a:pt x="2749507" y="971084"/>
                </a:cubicBezTo>
                <a:lnTo>
                  <a:pt x="2775190" y="971084"/>
                </a:lnTo>
                <a:cubicBezTo>
                  <a:pt x="2774494" y="977052"/>
                  <a:pt x="2773776" y="983085"/>
                  <a:pt x="2773036" y="989180"/>
                </a:cubicBezTo>
                <a:cubicBezTo>
                  <a:pt x="2772295" y="995277"/>
                  <a:pt x="2771489" y="1001565"/>
                  <a:pt x="2770617" y="1008045"/>
                </a:cubicBezTo>
                <a:lnTo>
                  <a:pt x="2771673" y="1008045"/>
                </a:lnTo>
                <a:cubicBezTo>
                  <a:pt x="2777190" y="996174"/>
                  <a:pt x="2784385" y="986462"/>
                  <a:pt x="2793253" y="978909"/>
                </a:cubicBezTo>
                <a:cubicBezTo>
                  <a:pt x="2802122" y="971357"/>
                  <a:pt x="2812312" y="967456"/>
                  <a:pt x="2823826" y="967207"/>
                </a:cubicBezTo>
                <a:close/>
                <a:moveTo>
                  <a:pt x="1902407" y="967207"/>
                </a:moveTo>
                <a:cubicBezTo>
                  <a:pt x="1917762" y="967413"/>
                  <a:pt x="1930355" y="970873"/>
                  <a:pt x="1940186" y="977587"/>
                </a:cubicBezTo>
                <a:cubicBezTo>
                  <a:pt x="1950018" y="984301"/>
                  <a:pt x="1957283" y="993033"/>
                  <a:pt x="1961985" y="1003781"/>
                </a:cubicBezTo>
                <a:cubicBezTo>
                  <a:pt x="1966686" y="1014530"/>
                  <a:pt x="1969018" y="1026059"/>
                  <a:pt x="1968985" y="1038369"/>
                </a:cubicBezTo>
                <a:cubicBezTo>
                  <a:pt x="1968878" y="1056229"/>
                  <a:pt x="1964949" y="1073268"/>
                  <a:pt x="1957195" y="1089488"/>
                </a:cubicBezTo>
                <a:cubicBezTo>
                  <a:pt x="1949442" y="1105707"/>
                  <a:pt x="1938519" y="1119008"/>
                  <a:pt x="1924421" y="1129391"/>
                </a:cubicBezTo>
                <a:cubicBezTo>
                  <a:pt x="1910324" y="1139774"/>
                  <a:pt x="1893701" y="1145140"/>
                  <a:pt x="1874551" y="1145490"/>
                </a:cubicBezTo>
                <a:cubicBezTo>
                  <a:pt x="1853116" y="1144971"/>
                  <a:pt x="1836690" y="1138091"/>
                  <a:pt x="1825264" y="1124848"/>
                </a:cubicBezTo>
                <a:cubicBezTo>
                  <a:pt x="1813847" y="1111607"/>
                  <a:pt x="1808080" y="1095119"/>
                  <a:pt x="1807974" y="1075386"/>
                </a:cubicBezTo>
                <a:cubicBezTo>
                  <a:pt x="1808113" y="1056404"/>
                  <a:pt x="1812173" y="1038750"/>
                  <a:pt x="1820157" y="1022427"/>
                </a:cubicBezTo>
                <a:cubicBezTo>
                  <a:pt x="1828132" y="1006103"/>
                  <a:pt x="1839190" y="992893"/>
                  <a:pt x="1853320" y="982797"/>
                </a:cubicBezTo>
                <a:cubicBezTo>
                  <a:pt x="1867454" y="972701"/>
                  <a:pt x="1883815" y="967505"/>
                  <a:pt x="1902407" y="967207"/>
                </a:cubicBezTo>
                <a:close/>
                <a:moveTo>
                  <a:pt x="1743641" y="967207"/>
                </a:moveTo>
                <a:cubicBezTo>
                  <a:pt x="1751904" y="967244"/>
                  <a:pt x="1760103" y="967874"/>
                  <a:pt x="1768240" y="969099"/>
                </a:cubicBezTo>
                <a:cubicBezTo>
                  <a:pt x="1776377" y="970324"/>
                  <a:pt x="1783437" y="971926"/>
                  <a:pt x="1789422" y="973903"/>
                </a:cubicBezTo>
                <a:lnTo>
                  <a:pt x="1772153" y="1062691"/>
                </a:lnTo>
                <a:cubicBezTo>
                  <a:pt x="1769334" y="1077739"/>
                  <a:pt x="1767308" y="1092213"/>
                  <a:pt x="1766076" y="1106116"/>
                </a:cubicBezTo>
                <a:cubicBezTo>
                  <a:pt x="1764841" y="1120019"/>
                  <a:pt x="1764400" y="1131851"/>
                  <a:pt x="1764751" y="1141614"/>
                </a:cubicBezTo>
                <a:lnTo>
                  <a:pt x="1737662" y="1141614"/>
                </a:lnTo>
                <a:cubicBezTo>
                  <a:pt x="1737690" y="1136408"/>
                  <a:pt x="1738071" y="1129992"/>
                  <a:pt x="1738803" y="1122367"/>
                </a:cubicBezTo>
                <a:cubicBezTo>
                  <a:pt x="1739535" y="1114742"/>
                  <a:pt x="1740445" y="1106485"/>
                  <a:pt x="1741530" y="1097596"/>
                </a:cubicBezTo>
                <a:lnTo>
                  <a:pt x="1740827" y="1097596"/>
                </a:lnTo>
                <a:cubicBezTo>
                  <a:pt x="1731405" y="1115006"/>
                  <a:pt x="1721061" y="1127391"/>
                  <a:pt x="1709795" y="1134755"/>
                </a:cubicBezTo>
                <a:cubicBezTo>
                  <a:pt x="1698529" y="1142118"/>
                  <a:pt x="1686787" y="1145696"/>
                  <a:pt x="1674568" y="1145490"/>
                </a:cubicBezTo>
                <a:cubicBezTo>
                  <a:pt x="1659414" y="1145169"/>
                  <a:pt x="1647506" y="1139831"/>
                  <a:pt x="1638837" y="1129476"/>
                </a:cubicBezTo>
                <a:cubicBezTo>
                  <a:pt x="1630172" y="1119120"/>
                  <a:pt x="1625756" y="1105673"/>
                  <a:pt x="1625591" y="1089136"/>
                </a:cubicBezTo>
                <a:cubicBezTo>
                  <a:pt x="1625668" y="1068984"/>
                  <a:pt x="1630362" y="1049673"/>
                  <a:pt x="1639671" y="1031201"/>
                </a:cubicBezTo>
                <a:cubicBezTo>
                  <a:pt x="1648979" y="1012729"/>
                  <a:pt x="1662420" y="997547"/>
                  <a:pt x="1679990" y="985657"/>
                </a:cubicBezTo>
                <a:cubicBezTo>
                  <a:pt x="1697559" y="973765"/>
                  <a:pt x="1718777" y="967616"/>
                  <a:pt x="1743641" y="967207"/>
                </a:cubicBezTo>
                <a:close/>
                <a:moveTo>
                  <a:pt x="1340431" y="967207"/>
                </a:moveTo>
                <a:cubicBezTo>
                  <a:pt x="1355788" y="967413"/>
                  <a:pt x="1368382" y="970873"/>
                  <a:pt x="1378213" y="977587"/>
                </a:cubicBezTo>
                <a:cubicBezTo>
                  <a:pt x="1388044" y="984301"/>
                  <a:pt x="1395309" y="993033"/>
                  <a:pt x="1400010" y="1003781"/>
                </a:cubicBezTo>
                <a:cubicBezTo>
                  <a:pt x="1404710" y="1014530"/>
                  <a:pt x="1407045" y="1026059"/>
                  <a:pt x="1407011" y="1038369"/>
                </a:cubicBezTo>
                <a:cubicBezTo>
                  <a:pt x="1406904" y="1056229"/>
                  <a:pt x="1402974" y="1073268"/>
                  <a:pt x="1395222" y="1089488"/>
                </a:cubicBezTo>
                <a:cubicBezTo>
                  <a:pt x="1387470" y="1105707"/>
                  <a:pt x="1376544" y="1119008"/>
                  <a:pt x="1362445" y="1129391"/>
                </a:cubicBezTo>
                <a:cubicBezTo>
                  <a:pt x="1348348" y="1139774"/>
                  <a:pt x="1331725" y="1145140"/>
                  <a:pt x="1312577" y="1145490"/>
                </a:cubicBezTo>
                <a:cubicBezTo>
                  <a:pt x="1291144" y="1144971"/>
                  <a:pt x="1274715" y="1138091"/>
                  <a:pt x="1263294" y="1124848"/>
                </a:cubicBezTo>
                <a:cubicBezTo>
                  <a:pt x="1251872" y="1111607"/>
                  <a:pt x="1246106" y="1095119"/>
                  <a:pt x="1245998" y="1075386"/>
                </a:cubicBezTo>
                <a:cubicBezTo>
                  <a:pt x="1246139" y="1056404"/>
                  <a:pt x="1250200" y="1038750"/>
                  <a:pt x="1258180" y="1022427"/>
                </a:cubicBezTo>
                <a:cubicBezTo>
                  <a:pt x="1266160" y="1006103"/>
                  <a:pt x="1277216" y="992893"/>
                  <a:pt x="1291346" y="982797"/>
                </a:cubicBezTo>
                <a:cubicBezTo>
                  <a:pt x="1305477" y="972701"/>
                  <a:pt x="1321839" y="967505"/>
                  <a:pt x="1340431" y="967207"/>
                </a:cubicBezTo>
                <a:close/>
                <a:moveTo>
                  <a:pt x="1181664" y="967207"/>
                </a:moveTo>
                <a:cubicBezTo>
                  <a:pt x="1189927" y="967244"/>
                  <a:pt x="1198127" y="967874"/>
                  <a:pt x="1206264" y="969099"/>
                </a:cubicBezTo>
                <a:cubicBezTo>
                  <a:pt x="1214401" y="970324"/>
                  <a:pt x="1221462" y="971926"/>
                  <a:pt x="1227447" y="973903"/>
                </a:cubicBezTo>
                <a:lnTo>
                  <a:pt x="1210177" y="1062691"/>
                </a:lnTo>
                <a:cubicBezTo>
                  <a:pt x="1207358" y="1077739"/>
                  <a:pt x="1205332" y="1092213"/>
                  <a:pt x="1204098" y="1106116"/>
                </a:cubicBezTo>
                <a:cubicBezTo>
                  <a:pt x="1202865" y="1120019"/>
                  <a:pt x="1202424" y="1131851"/>
                  <a:pt x="1202777" y="1141614"/>
                </a:cubicBezTo>
                <a:lnTo>
                  <a:pt x="1175683" y="1141614"/>
                </a:lnTo>
                <a:cubicBezTo>
                  <a:pt x="1175713" y="1136408"/>
                  <a:pt x="1176094" y="1129992"/>
                  <a:pt x="1176827" y="1122367"/>
                </a:cubicBezTo>
                <a:cubicBezTo>
                  <a:pt x="1177560" y="1114742"/>
                  <a:pt x="1178469" y="1106485"/>
                  <a:pt x="1179554" y="1097596"/>
                </a:cubicBezTo>
                <a:lnTo>
                  <a:pt x="1178850" y="1097596"/>
                </a:lnTo>
                <a:cubicBezTo>
                  <a:pt x="1169435" y="1115006"/>
                  <a:pt x="1159094" y="1127391"/>
                  <a:pt x="1147826" y="1134755"/>
                </a:cubicBezTo>
                <a:cubicBezTo>
                  <a:pt x="1136558" y="1142118"/>
                  <a:pt x="1124804" y="1145696"/>
                  <a:pt x="1112565" y="1145490"/>
                </a:cubicBezTo>
                <a:cubicBezTo>
                  <a:pt x="1097423" y="1145169"/>
                  <a:pt x="1085520" y="1139831"/>
                  <a:pt x="1076857" y="1129476"/>
                </a:cubicBezTo>
                <a:cubicBezTo>
                  <a:pt x="1068195" y="1119120"/>
                  <a:pt x="1063780" y="1105673"/>
                  <a:pt x="1063612" y="1089136"/>
                </a:cubicBezTo>
                <a:cubicBezTo>
                  <a:pt x="1063693" y="1068984"/>
                  <a:pt x="1068384" y="1049673"/>
                  <a:pt x="1077688" y="1031201"/>
                </a:cubicBezTo>
                <a:cubicBezTo>
                  <a:pt x="1086991" y="1012729"/>
                  <a:pt x="1100427" y="997547"/>
                  <a:pt x="1117997" y="985657"/>
                </a:cubicBezTo>
                <a:cubicBezTo>
                  <a:pt x="1135566" y="973765"/>
                  <a:pt x="1156789" y="967616"/>
                  <a:pt x="1181664" y="967207"/>
                </a:cubicBezTo>
                <a:close/>
                <a:moveTo>
                  <a:pt x="641932" y="967207"/>
                </a:moveTo>
                <a:cubicBezTo>
                  <a:pt x="654901" y="967448"/>
                  <a:pt x="664612" y="971099"/>
                  <a:pt x="671065" y="978160"/>
                </a:cubicBezTo>
                <a:cubicBezTo>
                  <a:pt x="677518" y="985220"/>
                  <a:pt x="681067" y="994242"/>
                  <a:pt x="681712" y="1005225"/>
                </a:cubicBezTo>
                <a:cubicBezTo>
                  <a:pt x="689352" y="992878"/>
                  <a:pt x="698491" y="983505"/>
                  <a:pt x="709129" y="977104"/>
                </a:cubicBezTo>
                <a:cubicBezTo>
                  <a:pt x="719766" y="970704"/>
                  <a:pt x="731551" y="967405"/>
                  <a:pt x="744480" y="967207"/>
                </a:cubicBezTo>
                <a:cubicBezTo>
                  <a:pt x="754829" y="967067"/>
                  <a:pt x="764161" y="970514"/>
                  <a:pt x="772477" y="977545"/>
                </a:cubicBezTo>
                <a:cubicBezTo>
                  <a:pt x="780794" y="984578"/>
                  <a:pt x="785193" y="996036"/>
                  <a:pt x="785677" y="1011921"/>
                </a:cubicBezTo>
                <a:cubicBezTo>
                  <a:pt x="785669" y="1016077"/>
                  <a:pt x="785420" y="1020718"/>
                  <a:pt x="784929" y="1025842"/>
                </a:cubicBezTo>
                <a:cubicBezTo>
                  <a:pt x="784438" y="1030966"/>
                  <a:pt x="783748" y="1035960"/>
                  <a:pt x="782861" y="1040820"/>
                </a:cubicBezTo>
                <a:lnTo>
                  <a:pt x="763859" y="1141614"/>
                </a:lnTo>
                <a:lnTo>
                  <a:pt x="735312" y="1141614"/>
                </a:lnTo>
                <a:lnTo>
                  <a:pt x="753649" y="1043287"/>
                </a:lnTo>
                <a:cubicBezTo>
                  <a:pt x="754369" y="1040027"/>
                  <a:pt x="754957" y="1036415"/>
                  <a:pt x="755412" y="1032450"/>
                </a:cubicBezTo>
                <a:cubicBezTo>
                  <a:pt x="755867" y="1028485"/>
                  <a:pt x="756103" y="1024697"/>
                  <a:pt x="756117" y="1021084"/>
                </a:cubicBezTo>
                <a:cubicBezTo>
                  <a:pt x="756235" y="1011987"/>
                  <a:pt x="754324" y="1004806"/>
                  <a:pt x="750387" y="999543"/>
                </a:cubicBezTo>
                <a:cubicBezTo>
                  <a:pt x="746449" y="994278"/>
                  <a:pt x="739779" y="991590"/>
                  <a:pt x="730375" y="991480"/>
                </a:cubicBezTo>
                <a:cubicBezTo>
                  <a:pt x="719340" y="991715"/>
                  <a:pt x="708703" y="997413"/>
                  <a:pt x="698463" y="1008572"/>
                </a:cubicBezTo>
                <a:cubicBezTo>
                  <a:pt x="688223" y="1019734"/>
                  <a:pt x="681115" y="1034946"/>
                  <a:pt x="677137" y="1054212"/>
                </a:cubicBezTo>
                <a:lnTo>
                  <a:pt x="660599" y="1141614"/>
                </a:lnTo>
                <a:lnTo>
                  <a:pt x="632416" y="1141614"/>
                </a:lnTo>
                <a:lnTo>
                  <a:pt x="651447" y="1041525"/>
                </a:lnTo>
                <a:cubicBezTo>
                  <a:pt x="652152" y="1037840"/>
                  <a:pt x="652681" y="1034286"/>
                  <a:pt x="653033" y="1030864"/>
                </a:cubicBezTo>
                <a:cubicBezTo>
                  <a:pt x="653386" y="1027442"/>
                  <a:pt x="653562" y="1024065"/>
                  <a:pt x="653562" y="1020732"/>
                </a:cubicBezTo>
                <a:cubicBezTo>
                  <a:pt x="653848" y="1013192"/>
                  <a:pt x="652306" y="1006510"/>
                  <a:pt x="648936" y="1000687"/>
                </a:cubicBezTo>
                <a:cubicBezTo>
                  <a:pt x="645566" y="994865"/>
                  <a:pt x="638650" y="991796"/>
                  <a:pt x="628187" y="991480"/>
                </a:cubicBezTo>
                <a:cubicBezTo>
                  <a:pt x="616924" y="991899"/>
                  <a:pt x="605969" y="998110"/>
                  <a:pt x="595324" y="1010115"/>
                </a:cubicBezTo>
                <a:cubicBezTo>
                  <a:pt x="584677" y="1022119"/>
                  <a:pt x="577423" y="1037406"/>
                  <a:pt x="573562" y="1055975"/>
                </a:cubicBezTo>
                <a:lnTo>
                  <a:pt x="557702" y="1141614"/>
                </a:lnTo>
                <a:lnTo>
                  <a:pt x="529156" y="1141614"/>
                </a:lnTo>
                <a:lnTo>
                  <a:pt x="552063" y="1020763"/>
                </a:lnTo>
                <a:cubicBezTo>
                  <a:pt x="555529" y="1001737"/>
                  <a:pt x="558114" y="985177"/>
                  <a:pt x="559817" y="971084"/>
                </a:cubicBezTo>
                <a:lnTo>
                  <a:pt x="585544" y="971084"/>
                </a:lnTo>
                <a:lnTo>
                  <a:pt x="580962" y="1003111"/>
                </a:lnTo>
                <a:lnTo>
                  <a:pt x="582019" y="1003111"/>
                </a:lnTo>
                <a:cubicBezTo>
                  <a:pt x="590045" y="991293"/>
                  <a:pt x="599193" y="982361"/>
                  <a:pt x="609464" y="976312"/>
                </a:cubicBezTo>
                <a:cubicBezTo>
                  <a:pt x="619736" y="970263"/>
                  <a:pt x="630559" y="967229"/>
                  <a:pt x="641932" y="967207"/>
                </a:cubicBezTo>
                <a:close/>
                <a:moveTo>
                  <a:pt x="467291" y="967207"/>
                </a:moveTo>
                <a:cubicBezTo>
                  <a:pt x="475553" y="967244"/>
                  <a:pt x="483752" y="967874"/>
                  <a:pt x="491890" y="969099"/>
                </a:cubicBezTo>
                <a:cubicBezTo>
                  <a:pt x="500027" y="970324"/>
                  <a:pt x="507088" y="971926"/>
                  <a:pt x="513072" y="973903"/>
                </a:cubicBezTo>
                <a:lnTo>
                  <a:pt x="495803" y="1062691"/>
                </a:lnTo>
                <a:cubicBezTo>
                  <a:pt x="492984" y="1077739"/>
                  <a:pt x="490957" y="1092213"/>
                  <a:pt x="489724" y="1106116"/>
                </a:cubicBezTo>
                <a:cubicBezTo>
                  <a:pt x="488491" y="1120019"/>
                  <a:pt x="488050" y="1131851"/>
                  <a:pt x="488402" y="1141614"/>
                </a:cubicBezTo>
                <a:lnTo>
                  <a:pt x="461310" y="1141614"/>
                </a:lnTo>
                <a:cubicBezTo>
                  <a:pt x="461339" y="1136408"/>
                  <a:pt x="461720" y="1129992"/>
                  <a:pt x="462453" y="1122367"/>
                </a:cubicBezTo>
                <a:cubicBezTo>
                  <a:pt x="463186" y="1114742"/>
                  <a:pt x="464095" y="1106485"/>
                  <a:pt x="465180" y="1097596"/>
                </a:cubicBezTo>
                <a:lnTo>
                  <a:pt x="464476" y="1097596"/>
                </a:lnTo>
                <a:cubicBezTo>
                  <a:pt x="455054" y="1115006"/>
                  <a:pt x="444712" y="1127391"/>
                  <a:pt x="433451" y="1134755"/>
                </a:cubicBezTo>
                <a:cubicBezTo>
                  <a:pt x="422189" y="1142118"/>
                  <a:pt x="410440" y="1145696"/>
                  <a:pt x="398202" y="1145490"/>
                </a:cubicBezTo>
                <a:cubicBezTo>
                  <a:pt x="383054" y="1145169"/>
                  <a:pt x="371149" y="1139831"/>
                  <a:pt x="362485" y="1129476"/>
                </a:cubicBezTo>
                <a:cubicBezTo>
                  <a:pt x="353822" y="1119120"/>
                  <a:pt x="349406" y="1105673"/>
                  <a:pt x="349238" y="1089136"/>
                </a:cubicBezTo>
                <a:cubicBezTo>
                  <a:pt x="349319" y="1068984"/>
                  <a:pt x="354011" y="1049673"/>
                  <a:pt x="363315" y="1031201"/>
                </a:cubicBezTo>
                <a:cubicBezTo>
                  <a:pt x="372620" y="1012729"/>
                  <a:pt x="386057" y="997547"/>
                  <a:pt x="403627" y="985657"/>
                </a:cubicBezTo>
                <a:cubicBezTo>
                  <a:pt x="421196" y="973765"/>
                  <a:pt x="442417" y="967616"/>
                  <a:pt x="467291" y="967207"/>
                </a:cubicBezTo>
                <a:close/>
                <a:moveTo>
                  <a:pt x="2545405" y="942537"/>
                </a:moveTo>
                <a:cubicBezTo>
                  <a:pt x="2546444" y="945585"/>
                  <a:pt x="2547178" y="948829"/>
                  <a:pt x="2547603" y="952274"/>
                </a:cubicBezTo>
                <a:cubicBezTo>
                  <a:pt x="2548028" y="955717"/>
                  <a:pt x="2548233" y="959050"/>
                  <a:pt x="2548218" y="962274"/>
                </a:cubicBezTo>
                <a:cubicBezTo>
                  <a:pt x="2548124" y="973853"/>
                  <a:pt x="2544883" y="982831"/>
                  <a:pt x="2538494" y="989208"/>
                </a:cubicBezTo>
                <a:cubicBezTo>
                  <a:pt x="2532106" y="995585"/>
                  <a:pt x="2523134" y="998575"/>
                  <a:pt x="2511581" y="998177"/>
                </a:cubicBezTo>
                <a:cubicBezTo>
                  <a:pt x="2514916" y="1003686"/>
                  <a:pt x="2517394" y="1009855"/>
                  <a:pt x="2519014" y="1016686"/>
                </a:cubicBezTo>
                <a:cubicBezTo>
                  <a:pt x="2520635" y="1023517"/>
                  <a:pt x="2521442" y="1030745"/>
                  <a:pt x="2521434" y="1038369"/>
                </a:cubicBezTo>
                <a:cubicBezTo>
                  <a:pt x="2521325" y="1056229"/>
                  <a:pt x="2517395" y="1073268"/>
                  <a:pt x="2509644" y="1089488"/>
                </a:cubicBezTo>
                <a:cubicBezTo>
                  <a:pt x="2501892" y="1105707"/>
                  <a:pt x="2490967" y="1119008"/>
                  <a:pt x="2476869" y="1129391"/>
                </a:cubicBezTo>
                <a:cubicBezTo>
                  <a:pt x="2462772" y="1139774"/>
                  <a:pt x="2446146" y="1145140"/>
                  <a:pt x="2426999" y="1145490"/>
                </a:cubicBezTo>
                <a:cubicBezTo>
                  <a:pt x="2405567" y="1144971"/>
                  <a:pt x="2389138" y="1138091"/>
                  <a:pt x="2377717" y="1124848"/>
                </a:cubicBezTo>
                <a:cubicBezTo>
                  <a:pt x="2366293" y="1111607"/>
                  <a:pt x="2360529" y="1095119"/>
                  <a:pt x="2360419" y="1075386"/>
                </a:cubicBezTo>
                <a:cubicBezTo>
                  <a:pt x="2360560" y="1056404"/>
                  <a:pt x="2364621" y="1038750"/>
                  <a:pt x="2372601" y="1022427"/>
                </a:cubicBezTo>
                <a:cubicBezTo>
                  <a:pt x="2380582" y="1006103"/>
                  <a:pt x="2391637" y="992893"/>
                  <a:pt x="2405768" y="982797"/>
                </a:cubicBezTo>
                <a:cubicBezTo>
                  <a:pt x="2419900" y="972701"/>
                  <a:pt x="2436260" y="967505"/>
                  <a:pt x="2454855" y="967207"/>
                </a:cubicBezTo>
                <a:cubicBezTo>
                  <a:pt x="2460304" y="967215"/>
                  <a:pt x="2465448" y="967728"/>
                  <a:pt x="2470279" y="968748"/>
                </a:cubicBezTo>
                <a:cubicBezTo>
                  <a:pt x="2475113" y="969767"/>
                  <a:pt x="2479725" y="971251"/>
                  <a:pt x="2484119" y="973198"/>
                </a:cubicBezTo>
                <a:cubicBezTo>
                  <a:pt x="2487767" y="974924"/>
                  <a:pt x="2491570" y="976671"/>
                  <a:pt x="2495523" y="978441"/>
                </a:cubicBezTo>
                <a:cubicBezTo>
                  <a:pt x="2499476" y="980210"/>
                  <a:pt x="2503890" y="981165"/>
                  <a:pt x="2508765" y="981304"/>
                </a:cubicBezTo>
                <a:cubicBezTo>
                  <a:pt x="2514075" y="981297"/>
                  <a:pt x="2518159" y="979814"/>
                  <a:pt x="2521019" y="976855"/>
                </a:cubicBezTo>
                <a:cubicBezTo>
                  <a:pt x="2523878" y="973896"/>
                  <a:pt x="2525323" y="969505"/>
                  <a:pt x="2525354" y="963683"/>
                </a:cubicBezTo>
                <a:cubicBezTo>
                  <a:pt x="2525354" y="961179"/>
                  <a:pt x="2525087" y="958433"/>
                  <a:pt x="2524553" y="955445"/>
                </a:cubicBezTo>
                <a:cubicBezTo>
                  <a:pt x="2524018" y="952456"/>
                  <a:pt x="2523216" y="949446"/>
                  <a:pt x="2522147" y="946414"/>
                </a:cubicBezTo>
                <a:close/>
                <a:moveTo>
                  <a:pt x="5593847" y="932272"/>
                </a:moveTo>
                <a:cubicBezTo>
                  <a:pt x="5583846" y="932546"/>
                  <a:pt x="5574717" y="937023"/>
                  <a:pt x="5566462" y="945702"/>
                </a:cubicBezTo>
                <a:cubicBezTo>
                  <a:pt x="5558206" y="954380"/>
                  <a:pt x="5551072" y="965620"/>
                  <a:pt x="5545059" y="979421"/>
                </a:cubicBezTo>
                <a:cubicBezTo>
                  <a:pt x="5539046" y="993222"/>
                  <a:pt x="5534401" y="1007943"/>
                  <a:pt x="5531128" y="1023584"/>
                </a:cubicBezTo>
                <a:cubicBezTo>
                  <a:pt x="5527851" y="1039224"/>
                  <a:pt x="5526193" y="1054143"/>
                  <a:pt x="5526152" y="1068341"/>
                </a:cubicBezTo>
                <a:cubicBezTo>
                  <a:pt x="5526039" y="1076549"/>
                  <a:pt x="5526774" y="1084731"/>
                  <a:pt x="5528359" y="1092885"/>
                </a:cubicBezTo>
                <a:cubicBezTo>
                  <a:pt x="5529943" y="1101042"/>
                  <a:pt x="5533056" y="1107865"/>
                  <a:pt x="5537695" y="1113357"/>
                </a:cubicBezTo>
                <a:cubicBezTo>
                  <a:pt x="5542336" y="1118850"/>
                  <a:pt x="5549183" y="1121704"/>
                  <a:pt x="5558237" y="1121922"/>
                </a:cubicBezTo>
                <a:cubicBezTo>
                  <a:pt x="5568999" y="1121556"/>
                  <a:pt x="5578501" y="1116450"/>
                  <a:pt x="5586741" y="1106604"/>
                </a:cubicBezTo>
                <a:cubicBezTo>
                  <a:pt x="5594981" y="1096759"/>
                  <a:pt x="5601904" y="1084372"/>
                  <a:pt x="5607510" y="1069443"/>
                </a:cubicBezTo>
                <a:cubicBezTo>
                  <a:pt x="5613116" y="1054513"/>
                  <a:pt x="5617351" y="1039240"/>
                  <a:pt x="5620214" y="1023622"/>
                </a:cubicBezTo>
                <a:cubicBezTo>
                  <a:pt x="5623077" y="1008004"/>
                  <a:pt x="5624513" y="994240"/>
                  <a:pt x="5624523" y="982330"/>
                </a:cubicBezTo>
                <a:cubicBezTo>
                  <a:pt x="5624659" y="976052"/>
                  <a:pt x="5624072" y="969063"/>
                  <a:pt x="5622759" y="961362"/>
                </a:cubicBezTo>
                <a:cubicBezTo>
                  <a:pt x="5621447" y="953661"/>
                  <a:pt x="5618587" y="946960"/>
                  <a:pt x="5614180" y="941256"/>
                </a:cubicBezTo>
                <a:cubicBezTo>
                  <a:pt x="5609772" y="935552"/>
                  <a:pt x="5602995" y="932558"/>
                  <a:pt x="5593847" y="932272"/>
                </a:cubicBezTo>
                <a:close/>
                <a:moveTo>
                  <a:pt x="4329840" y="925269"/>
                </a:moveTo>
                <a:lnTo>
                  <a:pt x="4321030" y="971084"/>
                </a:lnTo>
                <a:lnTo>
                  <a:pt x="4361912" y="971084"/>
                </a:lnTo>
                <a:lnTo>
                  <a:pt x="4357330" y="993948"/>
                </a:lnTo>
                <a:lnTo>
                  <a:pt x="4316449" y="993948"/>
                </a:lnTo>
                <a:lnTo>
                  <a:pt x="4300589" y="1076796"/>
                </a:lnTo>
                <a:cubicBezTo>
                  <a:pt x="4299687" y="1081534"/>
                  <a:pt x="4298938" y="1086161"/>
                  <a:pt x="4298342" y="1090678"/>
                </a:cubicBezTo>
                <a:cubicBezTo>
                  <a:pt x="4297748" y="1095195"/>
                  <a:pt x="4297439" y="1099734"/>
                  <a:pt x="4297418" y="1104295"/>
                </a:cubicBezTo>
                <a:cubicBezTo>
                  <a:pt x="4297388" y="1109444"/>
                  <a:pt x="4298680" y="1113425"/>
                  <a:pt x="4301294" y="1116237"/>
                </a:cubicBezTo>
                <a:cubicBezTo>
                  <a:pt x="4303908" y="1119050"/>
                  <a:pt x="4308019" y="1120475"/>
                  <a:pt x="4313629" y="1120512"/>
                </a:cubicBezTo>
                <a:cubicBezTo>
                  <a:pt x="4316119" y="1120512"/>
                  <a:pt x="4318541" y="1120424"/>
                  <a:pt x="4320898" y="1120248"/>
                </a:cubicBezTo>
                <a:cubicBezTo>
                  <a:pt x="4323254" y="1120072"/>
                  <a:pt x="4325413" y="1119807"/>
                  <a:pt x="4327373" y="1119455"/>
                </a:cubicBezTo>
                <a:lnTo>
                  <a:pt x="4325964" y="1142324"/>
                </a:lnTo>
                <a:cubicBezTo>
                  <a:pt x="4323240" y="1143379"/>
                  <a:pt x="4319878" y="1144171"/>
                  <a:pt x="4315876" y="1144699"/>
                </a:cubicBezTo>
                <a:cubicBezTo>
                  <a:pt x="4311875" y="1145226"/>
                  <a:pt x="4307719" y="1145490"/>
                  <a:pt x="4303409" y="1145490"/>
                </a:cubicBezTo>
                <a:cubicBezTo>
                  <a:pt x="4290516" y="1145191"/>
                  <a:pt x="4281276" y="1141833"/>
                  <a:pt x="4275688" y="1135418"/>
                </a:cubicBezTo>
                <a:cubicBezTo>
                  <a:pt x="4270101" y="1129003"/>
                  <a:pt x="4267373" y="1121332"/>
                  <a:pt x="4267505" y="1112403"/>
                </a:cubicBezTo>
                <a:cubicBezTo>
                  <a:pt x="4267498" y="1107519"/>
                  <a:pt x="4267777" y="1102480"/>
                  <a:pt x="4268341" y="1097288"/>
                </a:cubicBezTo>
                <a:cubicBezTo>
                  <a:pt x="4268905" y="1092095"/>
                  <a:pt x="4269800" y="1086440"/>
                  <a:pt x="4271024" y="1080321"/>
                </a:cubicBezTo>
                <a:lnTo>
                  <a:pt x="4287916" y="993948"/>
                </a:lnTo>
                <a:lnTo>
                  <a:pt x="4263277" y="993948"/>
                </a:lnTo>
                <a:lnTo>
                  <a:pt x="4267857" y="971084"/>
                </a:lnTo>
                <a:lnTo>
                  <a:pt x="4292139" y="971084"/>
                </a:lnTo>
                <a:lnTo>
                  <a:pt x="4299532" y="932670"/>
                </a:lnTo>
                <a:close/>
                <a:moveTo>
                  <a:pt x="2682036" y="925269"/>
                </a:moveTo>
                <a:lnTo>
                  <a:pt x="2673225" y="971084"/>
                </a:lnTo>
                <a:lnTo>
                  <a:pt x="2714106" y="971084"/>
                </a:lnTo>
                <a:lnTo>
                  <a:pt x="2709524" y="993948"/>
                </a:lnTo>
                <a:lnTo>
                  <a:pt x="2668644" y="993948"/>
                </a:lnTo>
                <a:lnTo>
                  <a:pt x="2652784" y="1076796"/>
                </a:lnTo>
                <a:cubicBezTo>
                  <a:pt x="2651881" y="1081534"/>
                  <a:pt x="2651132" y="1086161"/>
                  <a:pt x="2650537" y="1090678"/>
                </a:cubicBezTo>
                <a:cubicBezTo>
                  <a:pt x="2649943" y="1095195"/>
                  <a:pt x="2649634" y="1099734"/>
                  <a:pt x="2649612" y="1104295"/>
                </a:cubicBezTo>
                <a:cubicBezTo>
                  <a:pt x="2649582" y="1109444"/>
                  <a:pt x="2650875" y="1113425"/>
                  <a:pt x="2653489" y="1116237"/>
                </a:cubicBezTo>
                <a:cubicBezTo>
                  <a:pt x="2656103" y="1119050"/>
                  <a:pt x="2660214" y="1120475"/>
                  <a:pt x="2665824" y="1120512"/>
                </a:cubicBezTo>
                <a:cubicBezTo>
                  <a:pt x="2668313" y="1120512"/>
                  <a:pt x="2670736" y="1120424"/>
                  <a:pt x="2673092" y="1120248"/>
                </a:cubicBezTo>
                <a:cubicBezTo>
                  <a:pt x="2675449" y="1120072"/>
                  <a:pt x="2677608" y="1119807"/>
                  <a:pt x="2679568" y="1119455"/>
                </a:cubicBezTo>
                <a:lnTo>
                  <a:pt x="2678158" y="1142324"/>
                </a:lnTo>
                <a:cubicBezTo>
                  <a:pt x="2675434" y="1143379"/>
                  <a:pt x="2672072" y="1144171"/>
                  <a:pt x="2668071" y="1144699"/>
                </a:cubicBezTo>
                <a:cubicBezTo>
                  <a:pt x="2664069" y="1145226"/>
                  <a:pt x="2659914" y="1145490"/>
                  <a:pt x="2655603" y="1145490"/>
                </a:cubicBezTo>
                <a:cubicBezTo>
                  <a:pt x="2642711" y="1145191"/>
                  <a:pt x="2633470" y="1141833"/>
                  <a:pt x="2627883" y="1135418"/>
                </a:cubicBezTo>
                <a:cubicBezTo>
                  <a:pt x="2622296" y="1129003"/>
                  <a:pt x="2619568" y="1121332"/>
                  <a:pt x="2619700" y="1112403"/>
                </a:cubicBezTo>
                <a:cubicBezTo>
                  <a:pt x="2619693" y="1107519"/>
                  <a:pt x="2619972" y="1102480"/>
                  <a:pt x="2620536" y="1097288"/>
                </a:cubicBezTo>
                <a:cubicBezTo>
                  <a:pt x="2621100" y="1092095"/>
                  <a:pt x="2621994" y="1086440"/>
                  <a:pt x="2623219" y="1080321"/>
                </a:cubicBezTo>
                <a:lnTo>
                  <a:pt x="2640111" y="993948"/>
                </a:lnTo>
                <a:lnTo>
                  <a:pt x="2615471" y="993948"/>
                </a:lnTo>
                <a:lnTo>
                  <a:pt x="2620052" y="971084"/>
                </a:lnTo>
                <a:lnTo>
                  <a:pt x="2644334" y="971084"/>
                </a:lnTo>
                <a:lnTo>
                  <a:pt x="2651726" y="932670"/>
                </a:lnTo>
                <a:close/>
                <a:moveTo>
                  <a:pt x="2129584" y="925269"/>
                </a:moveTo>
                <a:lnTo>
                  <a:pt x="2120774" y="971084"/>
                </a:lnTo>
                <a:lnTo>
                  <a:pt x="2161656" y="971084"/>
                </a:lnTo>
                <a:lnTo>
                  <a:pt x="2157076" y="993948"/>
                </a:lnTo>
                <a:lnTo>
                  <a:pt x="2116194" y="993948"/>
                </a:lnTo>
                <a:lnTo>
                  <a:pt x="2100336" y="1076796"/>
                </a:lnTo>
                <a:cubicBezTo>
                  <a:pt x="2099432" y="1081534"/>
                  <a:pt x="2098683" y="1086161"/>
                  <a:pt x="2098086" y="1090678"/>
                </a:cubicBezTo>
                <a:cubicBezTo>
                  <a:pt x="2097493" y="1095195"/>
                  <a:pt x="2097185" y="1099734"/>
                  <a:pt x="2097162" y="1104295"/>
                </a:cubicBezTo>
                <a:cubicBezTo>
                  <a:pt x="2097133" y="1109444"/>
                  <a:pt x="2098425" y="1113425"/>
                  <a:pt x="2101040" y="1116237"/>
                </a:cubicBezTo>
                <a:cubicBezTo>
                  <a:pt x="2103653" y="1119050"/>
                  <a:pt x="2107764" y="1120475"/>
                  <a:pt x="2113374" y="1120512"/>
                </a:cubicBezTo>
                <a:cubicBezTo>
                  <a:pt x="2115863" y="1120512"/>
                  <a:pt x="2118285" y="1120424"/>
                  <a:pt x="2120643" y="1120248"/>
                </a:cubicBezTo>
                <a:cubicBezTo>
                  <a:pt x="2122998" y="1120072"/>
                  <a:pt x="2125159" y="1119807"/>
                  <a:pt x="2127119" y="1119455"/>
                </a:cubicBezTo>
                <a:lnTo>
                  <a:pt x="2125707" y="1142324"/>
                </a:lnTo>
                <a:cubicBezTo>
                  <a:pt x="2122985" y="1143379"/>
                  <a:pt x="2119622" y="1144171"/>
                  <a:pt x="2115621" y="1144699"/>
                </a:cubicBezTo>
                <a:cubicBezTo>
                  <a:pt x="2111620" y="1145226"/>
                  <a:pt x="2107463" y="1145490"/>
                  <a:pt x="2103155" y="1145490"/>
                </a:cubicBezTo>
                <a:cubicBezTo>
                  <a:pt x="2090260" y="1145191"/>
                  <a:pt x="2081022" y="1141833"/>
                  <a:pt x="2075435" y="1135418"/>
                </a:cubicBezTo>
                <a:cubicBezTo>
                  <a:pt x="2069847" y="1129003"/>
                  <a:pt x="2067117" y="1121332"/>
                  <a:pt x="2067251" y="1112403"/>
                </a:cubicBezTo>
                <a:cubicBezTo>
                  <a:pt x="2067245" y="1107519"/>
                  <a:pt x="2067524" y="1102480"/>
                  <a:pt x="2068088" y="1097288"/>
                </a:cubicBezTo>
                <a:cubicBezTo>
                  <a:pt x="2068651" y="1092095"/>
                  <a:pt x="2069545" y="1086440"/>
                  <a:pt x="2070770" y="1080321"/>
                </a:cubicBezTo>
                <a:lnTo>
                  <a:pt x="2087662" y="993948"/>
                </a:lnTo>
                <a:lnTo>
                  <a:pt x="2063022" y="993948"/>
                </a:lnTo>
                <a:lnTo>
                  <a:pt x="2067603" y="971084"/>
                </a:lnTo>
                <a:lnTo>
                  <a:pt x="2091884" y="971084"/>
                </a:lnTo>
                <a:lnTo>
                  <a:pt x="2099278" y="932670"/>
                </a:lnTo>
                <a:close/>
                <a:moveTo>
                  <a:pt x="1586662" y="925269"/>
                </a:moveTo>
                <a:lnTo>
                  <a:pt x="1577852" y="971084"/>
                </a:lnTo>
                <a:lnTo>
                  <a:pt x="1618735" y="971084"/>
                </a:lnTo>
                <a:lnTo>
                  <a:pt x="1614152" y="993948"/>
                </a:lnTo>
                <a:lnTo>
                  <a:pt x="1573270" y="993948"/>
                </a:lnTo>
                <a:lnTo>
                  <a:pt x="1557411" y="1076796"/>
                </a:lnTo>
                <a:cubicBezTo>
                  <a:pt x="1556508" y="1081534"/>
                  <a:pt x="1555759" y="1086161"/>
                  <a:pt x="1555164" y="1090678"/>
                </a:cubicBezTo>
                <a:cubicBezTo>
                  <a:pt x="1554570" y="1095195"/>
                  <a:pt x="1554261" y="1099734"/>
                  <a:pt x="1554239" y="1104295"/>
                </a:cubicBezTo>
                <a:cubicBezTo>
                  <a:pt x="1554211" y="1109444"/>
                  <a:pt x="1555502" y="1113425"/>
                  <a:pt x="1558116" y="1116237"/>
                </a:cubicBezTo>
                <a:cubicBezTo>
                  <a:pt x="1560730" y="1119050"/>
                  <a:pt x="1564842" y="1120475"/>
                  <a:pt x="1570451" y="1120512"/>
                </a:cubicBezTo>
                <a:cubicBezTo>
                  <a:pt x="1572940" y="1120512"/>
                  <a:pt x="1575363" y="1120424"/>
                  <a:pt x="1577720" y="1120248"/>
                </a:cubicBezTo>
                <a:cubicBezTo>
                  <a:pt x="1580077" y="1120072"/>
                  <a:pt x="1582235" y="1119807"/>
                  <a:pt x="1584196" y="1119455"/>
                </a:cubicBezTo>
                <a:lnTo>
                  <a:pt x="1582786" y="1142324"/>
                </a:lnTo>
                <a:cubicBezTo>
                  <a:pt x="1580062" y="1143379"/>
                  <a:pt x="1576699" y="1144171"/>
                  <a:pt x="1572698" y="1144699"/>
                </a:cubicBezTo>
                <a:cubicBezTo>
                  <a:pt x="1568696" y="1145226"/>
                  <a:pt x="1564541" y="1145490"/>
                  <a:pt x="1560231" y="1145490"/>
                </a:cubicBezTo>
                <a:cubicBezTo>
                  <a:pt x="1547337" y="1145191"/>
                  <a:pt x="1538098" y="1141833"/>
                  <a:pt x="1532511" y="1135418"/>
                </a:cubicBezTo>
                <a:cubicBezTo>
                  <a:pt x="1526923" y="1129003"/>
                  <a:pt x="1524196" y="1121332"/>
                  <a:pt x="1524327" y="1112403"/>
                </a:cubicBezTo>
                <a:cubicBezTo>
                  <a:pt x="1524320" y="1107519"/>
                  <a:pt x="1524599" y="1102480"/>
                  <a:pt x="1525163" y="1097288"/>
                </a:cubicBezTo>
                <a:cubicBezTo>
                  <a:pt x="1525728" y="1092095"/>
                  <a:pt x="1526622" y="1086440"/>
                  <a:pt x="1527846" y="1080321"/>
                </a:cubicBezTo>
                <a:lnTo>
                  <a:pt x="1544738" y="993948"/>
                </a:lnTo>
                <a:lnTo>
                  <a:pt x="1520098" y="993948"/>
                </a:lnTo>
                <a:lnTo>
                  <a:pt x="1524678" y="971084"/>
                </a:lnTo>
                <a:lnTo>
                  <a:pt x="1548962" y="971084"/>
                </a:lnTo>
                <a:lnTo>
                  <a:pt x="1556354" y="932670"/>
                </a:lnTo>
                <a:close/>
                <a:moveTo>
                  <a:pt x="5421325" y="912581"/>
                </a:moveTo>
                <a:lnTo>
                  <a:pt x="5445980" y="912581"/>
                </a:lnTo>
                <a:lnTo>
                  <a:pt x="5402656" y="1141614"/>
                </a:lnTo>
                <a:lnTo>
                  <a:pt x="5374126" y="1141614"/>
                </a:lnTo>
                <a:lnTo>
                  <a:pt x="5412166" y="942180"/>
                </a:lnTo>
                <a:lnTo>
                  <a:pt x="5411462" y="942180"/>
                </a:lnTo>
                <a:lnTo>
                  <a:pt x="5372365" y="961913"/>
                </a:lnTo>
                <a:lnTo>
                  <a:pt x="5369195" y="938657"/>
                </a:lnTo>
                <a:close/>
                <a:moveTo>
                  <a:pt x="5597021" y="908705"/>
                </a:moveTo>
                <a:cubicBezTo>
                  <a:pt x="5611475" y="908939"/>
                  <a:pt x="5622848" y="912538"/>
                  <a:pt x="5631140" y="919502"/>
                </a:cubicBezTo>
                <a:cubicBezTo>
                  <a:pt x="5639433" y="926466"/>
                  <a:pt x="5645298" y="935389"/>
                  <a:pt x="5648736" y="946269"/>
                </a:cubicBezTo>
                <a:cubicBezTo>
                  <a:pt x="5652174" y="957150"/>
                  <a:pt x="5653838" y="968582"/>
                  <a:pt x="5653730" y="980566"/>
                </a:cubicBezTo>
                <a:cubicBezTo>
                  <a:pt x="5653710" y="999525"/>
                  <a:pt x="5651526" y="1018624"/>
                  <a:pt x="5647177" y="1037864"/>
                </a:cubicBezTo>
                <a:cubicBezTo>
                  <a:pt x="5642828" y="1057103"/>
                  <a:pt x="5636427" y="1074833"/>
                  <a:pt x="5627975" y="1091053"/>
                </a:cubicBezTo>
                <a:cubicBezTo>
                  <a:pt x="5619524" y="1107273"/>
                  <a:pt x="5609135" y="1120332"/>
                  <a:pt x="5596809" y="1130230"/>
                </a:cubicBezTo>
                <a:cubicBezTo>
                  <a:pt x="5584482" y="1140128"/>
                  <a:pt x="5570332" y="1145215"/>
                  <a:pt x="5554358" y="1145490"/>
                </a:cubicBezTo>
                <a:cubicBezTo>
                  <a:pt x="5533470" y="1144949"/>
                  <a:pt x="5518613" y="1137319"/>
                  <a:pt x="5509795" y="1122602"/>
                </a:cubicBezTo>
                <a:cubicBezTo>
                  <a:pt x="5500978" y="1107885"/>
                  <a:pt x="5496695" y="1089327"/>
                  <a:pt x="5496944" y="1066931"/>
                </a:cubicBezTo>
                <a:cubicBezTo>
                  <a:pt x="5497064" y="1041007"/>
                  <a:pt x="5501246" y="1016053"/>
                  <a:pt x="5509492" y="992069"/>
                </a:cubicBezTo>
                <a:cubicBezTo>
                  <a:pt x="5517738" y="968084"/>
                  <a:pt x="5529334" y="948330"/>
                  <a:pt x="5544279" y="932806"/>
                </a:cubicBezTo>
                <a:cubicBezTo>
                  <a:pt x="5559224" y="917282"/>
                  <a:pt x="5576805" y="909248"/>
                  <a:pt x="5597021" y="908705"/>
                </a:cubicBezTo>
                <a:close/>
                <a:moveTo>
                  <a:pt x="4186295" y="905180"/>
                </a:moveTo>
                <a:lnTo>
                  <a:pt x="4202462" y="905180"/>
                </a:lnTo>
                <a:cubicBezTo>
                  <a:pt x="4201130" y="916141"/>
                  <a:pt x="4198347" y="924501"/>
                  <a:pt x="4194111" y="930263"/>
                </a:cubicBezTo>
                <a:cubicBezTo>
                  <a:pt x="4189876" y="936024"/>
                  <a:pt x="4183747" y="938926"/>
                  <a:pt x="4175722" y="938969"/>
                </a:cubicBezTo>
                <a:cubicBezTo>
                  <a:pt x="4171494" y="938918"/>
                  <a:pt x="4167617" y="938229"/>
                  <a:pt x="4164092" y="936902"/>
                </a:cubicBezTo>
                <a:cubicBezTo>
                  <a:pt x="4160568" y="935575"/>
                  <a:pt x="4157397" y="933917"/>
                  <a:pt x="4154577" y="931927"/>
                </a:cubicBezTo>
                <a:cubicBezTo>
                  <a:pt x="4152279" y="930273"/>
                  <a:pt x="4149914" y="928818"/>
                  <a:pt x="4147484" y="927561"/>
                </a:cubicBezTo>
                <a:cubicBezTo>
                  <a:pt x="4145054" y="926305"/>
                  <a:pt x="4142602" y="925643"/>
                  <a:pt x="4140127" y="925577"/>
                </a:cubicBezTo>
                <a:cubicBezTo>
                  <a:pt x="4137022" y="925643"/>
                  <a:pt x="4134687" y="927098"/>
                  <a:pt x="4133124" y="929942"/>
                </a:cubicBezTo>
                <a:cubicBezTo>
                  <a:pt x="4131560" y="932787"/>
                  <a:pt x="4130370" y="936623"/>
                  <a:pt x="4129555" y="941452"/>
                </a:cubicBezTo>
                <a:lnTo>
                  <a:pt x="4112639" y="941452"/>
                </a:lnTo>
                <a:cubicBezTo>
                  <a:pt x="4113901" y="931040"/>
                  <a:pt x="4116838" y="922615"/>
                  <a:pt x="4121449" y="916178"/>
                </a:cubicBezTo>
                <a:cubicBezTo>
                  <a:pt x="4126061" y="909740"/>
                  <a:pt x="4132168" y="906428"/>
                  <a:pt x="4139775" y="906237"/>
                </a:cubicBezTo>
                <a:cubicBezTo>
                  <a:pt x="4144217" y="906296"/>
                  <a:pt x="4148020" y="907058"/>
                  <a:pt x="4151185" y="908526"/>
                </a:cubicBezTo>
                <a:cubicBezTo>
                  <a:pt x="4154349" y="909992"/>
                  <a:pt x="4157712" y="911814"/>
                  <a:pt x="4161273" y="913991"/>
                </a:cubicBezTo>
                <a:cubicBezTo>
                  <a:pt x="4163901" y="915628"/>
                  <a:pt x="4166398" y="917023"/>
                  <a:pt x="4168762" y="918176"/>
                </a:cubicBezTo>
                <a:cubicBezTo>
                  <a:pt x="4171126" y="919329"/>
                  <a:pt x="4173446" y="919931"/>
                  <a:pt x="4175722" y="919982"/>
                </a:cubicBezTo>
                <a:cubicBezTo>
                  <a:pt x="4178475" y="920092"/>
                  <a:pt x="4180634" y="919079"/>
                  <a:pt x="4182198" y="916943"/>
                </a:cubicBezTo>
                <a:cubicBezTo>
                  <a:pt x="4183762" y="914806"/>
                  <a:pt x="4185128" y="910885"/>
                  <a:pt x="4186295" y="905180"/>
                </a:cubicBezTo>
                <a:close/>
                <a:moveTo>
                  <a:pt x="6596830" y="903770"/>
                </a:moveTo>
                <a:cubicBezTo>
                  <a:pt x="6602169" y="903873"/>
                  <a:pt x="6606363" y="905604"/>
                  <a:pt x="6609414" y="908963"/>
                </a:cubicBezTo>
                <a:cubicBezTo>
                  <a:pt x="6612465" y="912322"/>
                  <a:pt x="6614019" y="916693"/>
                  <a:pt x="6614078" y="922076"/>
                </a:cubicBezTo>
                <a:cubicBezTo>
                  <a:pt x="6613807" y="927979"/>
                  <a:pt x="6611886" y="932717"/>
                  <a:pt x="6608314" y="936288"/>
                </a:cubicBezTo>
                <a:cubicBezTo>
                  <a:pt x="6604742" y="939859"/>
                  <a:pt x="6600093" y="941693"/>
                  <a:pt x="6594366" y="941789"/>
                </a:cubicBezTo>
                <a:cubicBezTo>
                  <a:pt x="6589196" y="941685"/>
                  <a:pt x="6585104" y="939955"/>
                  <a:pt x="6582090" y="936596"/>
                </a:cubicBezTo>
                <a:cubicBezTo>
                  <a:pt x="6579076" y="933238"/>
                  <a:pt x="6577536" y="928866"/>
                  <a:pt x="6577470" y="923484"/>
                </a:cubicBezTo>
                <a:cubicBezTo>
                  <a:pt x="6577617" y="917734"/>
                  <a:pt x="6579524" y="913041"/>
                  <a:pt x="6583190" y="909403"/>
                </a:cubicBezTo>
                <a:cubicBezTo>
                  <a:pt x="6586857" y="905765"/>
                  <a:pt x="6591403" y="903889"/>
                  <a:pt x="6596830" y="903770"/>
                </a:cubicBezTo>
                <a:close/>
                <a:moveTo>
                  <a:pt x="4615630" y="903770"/>
                </a:moveTo>
                <a:cubicBezTo>
                  <a:pt x="4620969" y="903873"/>
                  <a:pt x="4625163" y="905604"/>
                  <a:pt x="4628214" y="908963"/>
                </a:cubicBezTo>
                <a:cubicBezTo>
                  <a:pt x="4631265" y="912322"/>
                  <a:pt x="4632820" y="916693"/>
                  <a:pt x="4632878" y="922076"/>
                </a:cubicBezTo>
                <a:cubicBezTo>
                  <a:pt x="4632607" y="927979"/>
                  <a:pt x="4630685" y="932717"/>
                  <a:pt x="4627114" y="936288"/>
                </a:cubicBezTo>
                <a:cubicBezTo>
                  <a:pt x="4623544" y="939859"/>
                  <a:pt x="4618893" y="941693"/>
                  <a:pt x="4613166" y="941789"/>
                </a:cubicBezTo>
                <a:cubicBezTo>
                  <a:pt x="4607996" y="941685"/>
                  <a:pt x="4603905" y="939955"/>
                  <a:pt x="4600891" y="936596"/>
                </a:cubicBezTo>
                <a:cubicBezTo>
                  <a:pt x="4597876" y="933238"/>
                  <a:pt x="4596336" y="928866"/>
                  <a:pt x="4596271" y="923484"/>
                </a:cubicBezTo>
                <a:cubicBezTo>
                  <a:pt x="4596418" y="917734"/>
                  <a:pt x="4598323" y="913041"/>
                  <a:pt x="4601990" y="909403"/>
                </a:cubicBezTo>
                <a:cubicBezTo>
                  <a:pt x="4605657" y="905765"/>
                  <a:pt x="4610203" y="903889"/>
                  <a:pt x="4615630" y="903770"/>
                </a:cubicBezTo>
                <a:close/>
                <a:moveTo>
                  <a:pt x="3529806" y="903770"/>
                </a:moveTo>
                <a:cubicBezTo>
                  <a:pt x="3535144" y="903873"/>
                  <a:pt x="3539338" y="905604"/>
                  <a:pt x="3542389" y="908963"/>
                </a:cubicBezTo>
                <a:cubicBezTo>
                  <a:pt x="3545440" y="912322"/>
                  <a:pt x="3546995" y="916693"/>
                  <a:pt x="3547053" y="922076"/>
                </a:cubicBezTo>
                <a:cubicBezTo>
                  <a:pt x="3546782" y="927979"/>
                  <a:pt x="3544860" y="932717"/>
                  <a:pt x="3541290" y="936288"/>
                </a:cubicBezTo>
                <a:cubicBezTo>
                  <a:pt x="3537718" y="939859"/>
                  <a:pt x="3533068" y="941693"/>
                  <a:pt x="3527341" y="941789"/>
                </a:cubicBezTo>
                <a:cubicBezTo>
                  <a:pt x="3522171" y="941685"/>
                  <a:pt x="3518079" y="939955"/>
                  <a:pt x="3515065" y="936596"/>
                </a:cubicBezTo>
                <a:cubicBezTo>
                  <a:pt x="3512051" y="933238"/>
                  <a:pt x="3510511" y="928866"/>
                  <a:pt x="3510445" y="923484"/>
                </a:cubicBezTo>
                <a:cubicBezTo>
                  <a:pt x="3510592" y="917734"/>
                  <a:pt x="3512499" y="913041"/>
                  <a:pt x="3516165" y="909403"/>
                </a:cubicBezTo>
                <a:cubicBezTo>
                  <a:pt x="3519832" y="905765"/>
                  <a:pt x="3524378" y="903889"/>
                  <a:pt x="3529806" y="903770"/>
                </a:cubicBezTo>
                <a:close/>
                <a:moveTo>
                  <a:pt x="6000646" y="900952"/>
                </a:moveTo>
                <a:lnTo>
                  <a:pt x="6018223" y="900952"/>
                </a:lnTo>
                <a:cubicBezTo>
                  <a:pt x="6017864" y="907809"/>
                  <a:pt x="6019291" y="913477"/>
                  <a:pt x="6022505" y="917956"/>
                </a:cubicBezTo>
                <a:cubicBezTo>
                  <a:pt x="6025719" y="922434"/>
                  <a:pt x="6030764" y="924755"/>
                  <a:pt x="6037641" y="924916"/>
                </a:cubicBezTo>
                <a:cubicBezTo>
                  <a:pt x="6046013" y="924644"/>
                  <a:pt x="6052425" y="922104"/>
                  <a:pt x="6056877" y="917295"/>
                </a:cubicBezTo>
                <a:cubicBezTo>
                  <a:pt x="6061328" y="912486"/>
                  <a:pt x="6064305" y="907038"/>
                  <a:pt x="6065807" y="900952"/>
                </a:cubicBezTo>
                <a:lnTo>
                  <a:pt x="6084126" y="900952"/>
                </a:lnTo>
                <a:cubicBezTo>
                  <a:pt x="6081843" y="913980"/>
                  <a:pt x="6076545" y="924295"/>
                  <a:pt x="6068233" y="931897"/>
                </a:cubicBezTo>
                <a:cubicBezTo>
                  <a:pt x="6059920" y="939499"/>
                  <a:pt x="6049605" y="943383"/>
                  <a:pt x="6037288" y="943551"/>
                </a:cubicBezTo>
                <a:cubicBezTo>
                  <a:pt x="6021839" y="943119"/>
                  <a:pt x="6011414" y="938706"/>
                  <a:pt x="6006013" y="930313"/>
                </a:cubicBezTo>
                <a:cubicBezTo>
                  <a:pt x="6000611" y="921919"/>
                  <a:pt x="5998823" y="912132"/>
                  <a:pt x="6000646" y="900952"/>
                </a:cubicBezTo>
                <a:close/>
                <a:moveTo>
                  <a:pt x="419019" y="900952"/>
                </a:moveTo>
                <a:lnTo>
                  <a:pt x="436596" y="900952"/>
                </a:lnTo>
                <a:cubicBezTo>
                  <a:pt x="436237" y="907809"/>
                  <a:pt x="437664" y="913477"/>
                  <a:pt x="440877" y="917956"/>
                </a:cubicBezTo>
                <a:cubicBezTo>
                  <a:pt x="444091" y="922434"/>
                  <a:pt x="449137" y="924755"/>
                  <a:pt x="456014" y="924916"/>
                </a:cubicBezTo>
                <a:cubicBezTo>
                  <a:pt x="464386" y="924644"/>
                  <a:pt x="470798" y="922104"/>
                  <a:pt x="475249" y="917295"/>
                </a:cubicBezTo>
                <a:cubicBezTo>
                  <a:pt x="479701" y="912486"/>
                  <a:pt x="482677" y="907038"/>
                  <a:pt x="484180" y="900952"/>
                </a:cubicBezTo>
                <a:lnTo>
                  <a:pt x="502499" y="900952"/>
                </a:lnTo>
                <a:cubicBezTo>
                  <a:pt x="500216" y="913980"/>
                  <a:pt x="494918" y="924295"/>
                  <a:pt x="486605" y="931897"/>
                </a:cubicBezTo>
                <a:cubicBezTo>
                  <a:pt x="478293" y="939499"/>
                  <a:pt x="467978" y="943383"/>
                  <a:pt x="455660" y="943551"/>
                </a:cubicBezTo>
                <a:cubicBezTo>
                  <a:pt x="440211" y="943119"/>
                  <a:pt x="429786" y="938706"/>
                  <a:pt x="424385" y="930313"/>
                </a:cubicBezTo>
                <a:cubicBezTo>
                  <a:pt x="418984" y="921919"/>
                  <a:pt x="417195" y="912132"/>
                  <a:pt x="419019" y="900952"/>
                </a:cubicBezTo>
                <a:close/>
                <a:moveTo>
                  <a:pt x="1132664" y="899894"/>
                </a:moveTo>
                <a:lnTo>
                  <a:pt x="1165810" y="899894"/>
                </a:lnTo>
                <a:lnTo>
                  <a:pt x="1189053" y="950247"/>
                </a:lnTo>
                <a:lnTo>
                  <a:pt x="1167925" y="950247"/>
                </a:lnTo>
                <a:close/>
                <a:moveTo>
                  <a:pt x="6703346" y="897427"/>
                </a:moveTo>
                <a:lnTo>
                  <a:pt x="6725914" y="897427"/>
                </a:lnTo>
                <a:lnTo>
                  <a:pt x="6748095" y="947780"/>
                </a:lnTo>
                <a:lnTo>
                  <a:pt x="6725914" y="947780"/>
                </a:lnTo>
                <a:lnTo>
                  <a:pt x="6712867" y="914681"/>
                </a:lnTo>
                <a:lnTo>
                  <a:pt x="6711809" y="914681"/>
                </a:lnTo>
                <a:lnTo>
                  <a:pt x="6689594" y="947780"/>
                </a:lnTo>
                <a:lnTo>
                  <a:pt x="6665969" y="947780"/>
                </a:lnTo>
                <a:close/>
                <a:moveTo>
                  <a:pt x="3636322" y="897427"/>
                </a:moveTo>
                <a:lnTo>
                  <a:pt x="3658889" y="897427"/>
                </a:lnTo>
                <a:lnTo>
                  <a:pt x="3681072" y="947808"/>
                </a:lnTo>
                <a:lnTo>
                  <a:pt x="3658889" y="947808"/>
                </a:lnTo>
                <a:lnTo>
                  <a:pt x="3645842" y="914654"/>
                </a:lnTo>
                <a:lnTo>
                  <a:pt x="3644785" y="914654"/>
                </a:lnTo>
                <a:lnTo>
                  <a:pt x="3622570" y="947808"/>
                </a:lnTo>
                <a:lnTo>
                  <a:pt x="3598944" y="947808"/>
                </a:lnTo>
                <a:close/>
                <a:moveTo>
                  <a:pt x="6511110" y="891436"/>
                </a:moveTo>
                <a:lnTo>
                  <a:pt x="6540345" y="891436"/>
                </a:lnTo>
                <a:lnTo>
                  <a:pt x="6492443" y="1141614"/>
                </a:lnTo>
                <a:lnTo>
                  <a:pt x="6463560" y="1141614"/>
                </a:lnTo>
                <a:close/>
                <a:moveTo>
                  <a:pt x="4853287" y="891436"/>
                </a:moveTo>
                <a:lnTo>
                  <a:pt x="4882538" y="891436"/>
                </a:lnTo>
                <a:lnTo>
                  <a:pt x="4875489" y="928088"/>
                </a:lnTo>
                <a:lnTo>
                  <a:pt x="4903684" y="928088"/>
                </a:lnTo>
                <a:lnTo>
                  <a:pt x="4900159" y="946723"/>
                </a:lnTo>
                <a:lnTo>
                  <a:pt x="4871965" y="946723"/>
                </a:lnTo>
                <a:lnTo>
                  <a:pt x="4845181" y="1087693"/>
                </a:lnTo>
                <a:cubicBezTo>
                  <a:pt x="4843397" y="1096613"/>
                  <a:pt x="4841855" y="1105733"/>
                  <a:pt x="4840555" y="1115050"/>
                </a:cubicBezTo>
                <a:cubicBezTo>
                  <a:pt x="4839257" y="1124367"/>
                  <a:pt x="4838331" y="1133221"/>
                  <a:pt x="4837780" y="1141614"/>
                </a:cubicBezTo>
                <a:lnTo>
                  <a:pt x="4810996" y="1141614"/>
                </a:lnTo>
                <a:lnTo>
                  <a:pt x="4815577" y="1107820"/>
                </a:lnTo>
                <a:lnTo>
                  <a:pt x="4814873" y="1107820"/>
                </a:lnTo>
                <a:cubicBezTo>
                  <a:pt x="4807053" y="1120022"/>
                  <a:pt x="4797935" y="1129339"/>
                  <a:pt x="4787516" y="1135769"/>
                </a:cubicBezTo>
                <a:cubicBezTo>
                  <a:pt x="4777097" y="1142198"/>
                  <a:pt x="4765775" y="1145440"/>
                  <a:pt x="4753551" y="1145490"/>
                </a:cubicBezTo>
                <a:cubicBezTo>
                  <a:pt x="4736937" y="1145089"/>
                  <a:pt x="4724290" y="1139119"/>
                  <a:pt x="4715606" y="1127581"/>
                </a:cubicBezTo>
                <a:cubicBezTo>
                  <a:pt x="4706922" y="1116043"/>
                  <a:pt x="4702551" y="1101347"/>
                  <a:pt x="4702493" y="1083495"/>
                </a:cubicBezTo>
                <a:cubicBezTo>
                  <a:pt x="4702677" y="1062970"/>
                  <a:pt x="4707316" y="1043937"/>
                  <a:pt x="4716409" y="1026396"/>
                </a:cubicBezTo>
                <a:cubicBezTo>
                  <a:pt x="4725502" y="1008856"/>
                  <a:pt x="4737942" y="994684"/>
                  <a:pt x="4753732" y="983881"/>
                </a:cubicBezTo>
                <a:cubicBezTo>
                  <a:pt x="4769521" y="973077"/>
                  <a:pt x="4787551" y="967520"/>
                  <a:pt x="4807824" y="967207"/>
                </a:cubicBezTo>
                <a:cubicBezTo>
                  <a:pt x="4813404" y="967236"/>
                  <a:pt x="4818896" y="967793"/>
                  <a:pt x="4824301" y="968878"/>
                </a:cubicBezTo>
                <a:cubicBezTo>
                  <a:pt x="4829704" y="969963"/>
                  <a:pt x="4834315" y="971399"/>
                  <a:pt x="4838132" y="973187"/>
                </a:cubicBezTo>
                <a:lnTo>
                  <a:pt x="4843067" y="946723"/>
                </a:lnTo>
                <a:lnTo>
                  <a:pt x="4774343" y="946723"/>
                </a:lnTo>
                <a:lnTo>
                  <a:pt x="4777868" y="928088"/>
                </a:lnTo>
                <a:lnTo>
                  <a:pt x="4846591" y="928088"/>
                </a:lnTo>
                <a:close/>
                <a:moveTo>
                  <a:pt x="4415285" y="891436"/>
                </a:moveTo>
                <a:lnTo>
                  <a:pt x="4444537" y="891436"/>
                </a:lnTo>
                <a:lnTo>
                  <a:pt x="4423392" y="1001348"/>
                </a:lnTo>
                <a:lnTo>
                  <a:pt x="4424096" y="1001348"/>
                </a:lnTo>
                <a:cubicBezTo>
                  <a:pt x="4431351" y="990838"/>
                  <a:pt x="4440102" y="982551"/>
                  <a:pt x="4450352" y="976488"/>
                </a:cubicBezTo>
                <a:cubicBezTo>
                  <a:pt x="4460602" y="970424"/>
                  <a:pt x="4472173" y="967331"/>
                  <a:pt x="4485066" y="967207"/>
                </a:cubicBezTo>
                <a:cubicBezTo>
                  <a:pt x="4495302" y="967001"/>
                  <a:pt x="4504765" y="970403"/>
                  <a:pt x="4513454" y="977414"/>
                </a:cubicBezTo>
                <a:cubicBezTo>
                  <a:pt x="4522144" y="984425"/>
                  <a:pt x="4526763" y="996279"/>
                  <a:pt x="4527313" y="1012979"/>
                </a:cubicBezTo>
                <a:cubicBezTo>
                  <a:pt x="4527305" y="1017641"/>
                  <a:pt x="4527056" y="1022501"/>
                  <a:pt x="4526565" y="1027560"/>
                </a:cubicBezTo>
                <a:cubicBezTo>
                  <a:pt x="4526074" y="1032619"/>
                  <a:pt x="4525385" y="1037391"/>
                  <a:pt x="4524498" y="1041878"/>
                </a:cubicBezTo>
                <a:lnTo>
                  <a:pt x="4505494" y="1141614"/>
                </a:lnTo>
                <a:lnTo>
                  <a:pt x="4476255" y="1141614"/>
                </a:lnTo>
                <a:lnTo>
                  <a:pt x="4495286" y="1043287"/>
                </a:lnTo>
                <a:cubicBezTo>
                  <a:pt x="4495837" y="1040122"/>
                  <a:pt x="4496321" y="1036584"/>
                  <a:pt x="4496740" y="1032670"/>
                </a:cubicBezTo>
                <a:cubicBezTo>
                  <a:pt x="4497158" y="1028756"/>
                  <a:pt x="4497379" y="1024425"/>
                  <a:pt x="4497401" y="1019675"/>
                </a:cubicBezTo>
                <a:cubicBezTo>
                  <a:pt x="4497489" y="1011561"/>
                  <a:pt x="4495462" y="1004880"/>
                  <a:pt x="4491321" y="999630"/>
                </a:cubicBezTo>
                <a:cubicBezTo>
                  <a:pt x="4487180" y="994381"/>
                  <a:pt x="4480396" y="991664"/>
                  <a:pt x="4470969" y="991480"/>
                </a:cubicBezTo>
                <a:cubicBezTo>
                  <a:pt x="4459119" y="991782"/>
                  <a:pt x="4447488" y="997788"/>
                  <a:pt x="4436079" y="1009498"/>
                </a:cubicBezTo>
                <a:cubicBezTo>
                  <a:pt x="4424669" y="1021209"/>
                  <a:pt x="4416916" y="1036819"/>
                  <a:pt x="4412818" y="1056327"/>
                </a:cubicBezTo>
                <a:lnTo>
                  <a:pt x="4396960" y="1141614"/>
                </a:lnTo>
                <a:lnTo>
                  <a:pt x="4367708" y="1141614"/>
                </a:lnTo>
                <a:close/>
                <a:moveTo>
                  <a:pt x="3329460" y="891436"/>
                </a:moveTo>
                <a:lnTo>
                  <a:pt x="3358711" y="891436"/>
                </a:lnTo>
                <a:lnTo>
                  <a:pt x="3337565" y="1001348"/>
                </a:lnTo>
                <a:lnTo>
                  <a:pt x="3338270" y="1001348"/>
                </a:lnTo>
                <a:cubicBezTo>
                  <a:pt x="3345524" y="990838"/>
                  <a:pt x="3354276" y="982551"/>
                  <a:pt x="3364526" y="976488"/>
                </a:cubicBezTo>
                <a:cubicBezTo>
                  <a:pt x="3374776" y="970424"/>
                  <a:pt x="3386347" y="967331"/>
                  <a:pt x="3399240" y="967207"/>
                </a:cubicBezTo>
                <a:cubicBezTo>
                  <a:pt x="3409476" y="967001"/>
                  <a:pt x="3418939" y="970403"/>
                  <a:pt x="3427628" y="977414"/>
                </a:cubicBezTo>
                <a:cubicBezTo>
                  <a:pt x="3436318" y="984425"/>
                  <a:pt x="3440937" y="996279"/>
                  <a:pt x="3441487" y="1012979"/>
                </a:cubicBezTo>
                <a:cubicBezTo>
                  <a:pt x="3441480" y="1017641"/>
                  <a:pt x="3441231" y="1022501"/>
                  <a:pt x="3440739" y="1027560"/>
                </a:cubicBezTo>
                <a:cubicBezTo>
                  <a:pt x="3440248" y="1032619"/>
                  <a:pt x="3439559" y="1037391"/>
                  <a:pt x="3438672" y="1041878"/>
                </a:cubicBezTo>
                <a:lnTo>
                  <a:pt x="3419669" y="1141614"/>
                </a:lnTo>
                <a:lnTo>
                  <a:pt x="3390429" y="1141614"/>
                </a:lnTo>
                <a:lnTo>
                  <a:pt x="3409460" y="1043287"/>
                </a:lnTo>
                <a:cubicBezTo>
                  <a:pt x="3410011" y="1040122"/>
                  <a:pt x="3410496" y="1036584"/>
                  <a:pt x="3410914" y="1032670"/>
                </a:cubicBezTo>
                <a:cubicBezTo>
                  <a:pt x="3411333" y="1028756"/>
                  <a:pt x="3411553" y="1024425"/>
                  <a:pt x="3411575" y="1019675"/>
                </a:cubicBezTo>
                <a:cubicBezTo>
                  <a:pt x="3411663" y="1011561"/>
                  <a:pt x="3409637" y="1004880"/>
                  <a:pt x="3405496" y="999630"/>
                </a:cubicBezTo>
                <a:cubicBezTo>
                  <a:pt x="3401355" y="994381"/>
                  <a:pt x="3394571" y="991664"/>
                  <a:pt x="3385143" y="991480"/>
                </a:cubicBezTo>
                <a:cubicBezTo>
                  <a:pt x="3373293" y="991782"/>
                  <a:pt x="3361662" y="997788"/>
                  <a:pt x="3350252" y="1009498"/>
                </a:cubicBezTo>
                <a:cubicBezTo>
                  <a:pt x="3338843" y="1021209"/>
                  <a:pt x="3331089" y="1036819"/>
                  <a:pt x="3326993" y="1056327"/>
                </a:cubicBezTo>
                <a:lnTo>
                  <a:pt x="3311133" y="1141614"/>
                </a:lnTo>
                <a:lnTo>
                  <a:pt x="3281882" y="1141614"/>
                </a:lnTo>
                <a:close/>
                <a:moveTo>
                  <a:pt x="2215030" y="891436"/>
                </a:moveTo>
                <a:lnTo>
                  <a:pt x="2244282" y="891436"/>
                </a:lnTo>
                <a:lnTo>
                  <a:pt x="2223136" y="1001348"/>
                </a:lnTo>
                <a:lnTo>
                  <a:pt x="2223841" y="1001348"/>
                </a:lnTo>
                <a:cubicBezTo>
                  <a:pt x="2231097" y="990838"/>
                  <a:pt x="2239847" y="982551"/>
                  <a:pt x="2250097" y="976488"/>
                </a:cubicBezTo>
                <a:cubicBezTo>
                  <a:pt x="2260347" y="970424"/>
                  <a:pt x="2271917" y="967331"/>
                  <a:pt x="2284811" y="967207"/>
                </a:cubicBezTo>
                <a:cubicBezTo>
                  <a:pt x="2295046" y="967001"/>
                  <a:pt x="2304508" y="970403"/>
                  <a:pt x="2313198" y="977414"/>
                </a:cubicBezTo>
                <a:cubicBezTo>
                  <a:pt x="2321887" y="984425"/>
                  <a:pt x="2326508" y="996279"/>
                  <a:pt x="2327057" y="1012979"/>
                </a:cubicBezTo>
                <a:cubicBezTo>
                  <a:pt x="2327050" y="1017641"/>
                  <a:pt x="2326801" y="1022501"/>
                  <a:pt x="2326310" y="1027560"/>
                </a:cubicBezTo>
                <a:cubicBezTo>
                  <a:pt x="2325819" y="1032619"/>
                  <a:pt x="2325130" y="1037391"/>
                  <a:pt x="2324242" y="1041878"/>
                </a:cubicBezTo>
                <a:lnTo>
                  <a:pt x="2305238" y="1141614"/>
                </a:lnTo>
                <a:lnTo>
                  <a:pt x="2275998" y="1141614"/>
                </a:lnTo>
                <a:lnTo>
                  <a:pt x="2295030" y="1043287"/>
                </a:lnTo>
                <a:cubicBezTo>
                  <a:pt x="2295581" y="1040122"/>
                  <a:pt x="2296067" y="1036584"/>
                  <a:pt x="2296485" y="1032670"/>
                </a:cubicBezTo>
                <a:cubicBezTo>
                  <a:pt x="2296903" y="1028756"/>
                  <a:pt x="2297123" y="1024425"/>
                  <a:pt x="2297146" y="1019675"/>
                </a:cubicBezTo>
                <a:cubicBezTo>
                  <a:pt x="2297234" y="1011561"/>
                  <a:pt x="2295207" y="1004880"/>
                  <a:pt x="2291066" y="999630"/>
                </a:cubicBezTo>
                <a:cubicBezTo>
                  <a:pt x="2286925" y="994381"/>
                  <a:pt x="2280143" y="991664"/>
                  <a:pt x="2270714" y="991480"/>
                </a:cubicBezTo>
                <a:cubicBezTo>
                  <a:pt x="2258863" y="991782"/>
                  <a:pt x="2247233" y="997788"/>
                  <a:pt x="2235824" y="1009498"/>
                </a:cubicBezTo>
                <a:cubicBezTo>
                  <a:pt x="2224414" y="1021209"/>
                  <a:pt x="2216662" y="1036819"/>
                  <a:pt x="2212564" y="1056327"/>
                </a:cubicBezTo>
                <a:lnTo>
                  <a:pt x="2196703" y="1141614"/>
                </a:lnTo>
                <a:lnTo>
                  <a:pt x="2167453" y="1141614"/>
                </a:lnTo>
                <a:close/>
                <a:moveTo>
                  <a:pt x="1033783" y="891436"/>
                </a:moveTo>
                <a:lnTo>
                  <a:pt x="1063035" y="891436"/>
                </a:lnTo>
                <a:lnTo>
                  <a:pt x="1055986" y="928088"/>
                </a:lnTo>
                <a:lnTo>
                  <a:pt x="1084181" y="928088"/>
                </a:lnTo>
                <a:lnTo>
                  <a:pt x="1080657" y="946723"/>
                </a:lnTo>
                <a:lnTo>
                  <a:pt x="1052462" y="946723"/>
                </a:lnTo>
                <a:lnTo>
                  <a:pt x="1025677" y="1087693"/>
                </a:lnTo>
                <a:cubicBezTo>
                  <a:pt x="1023893" y="1096613"/>
                  <a:pt x="1022351" y="1105733"/>
                  <a:pt x="1021052" y="1115050"/>
                </a:cubicBezTo>
                <a:cubicBezTo>
                  <a:pt x="1019752" y="1124367"/>
                  <a:pt x="1018827" y="1133221"/>
                  <a:pt x="1018276" y="1141614"/>
                </a:cubicBezTo>
                <a:lnTo>
                  <a:pt x="991492" y="1141614"/>
                </a:lnTo>
                <a:lnTo>
                  <a:pt x="996074" y="1107820"/>
                </a:lnTo>
                <a:lnTo>
                  <a:pt x="995369" y="1107820"/>
                </a:lnTo>
                <a:cubicBezTo>
                  <a:pt x="987549" y="1120022"/>
                  <a:pt x="978431" y="1129339"/>
                  <a:pt x="968012" y="1135769"/>
                </a:cubicBezTo>
                <a:cubicBezTo>
                  <a:pt x="957593" y="1142198"/>
                  <a:pt x="946272" y="1145440"/>
                  <a:pt x="934047" y="1145490"/>
                </a:cubicBezTo>
                <a:cubicBezTo>
                  <a:pt x="917434" y="1145089"/>
                  <a:pt x="904786" y="1139119"/>
                  <a:pt x="896102" y="1127581"/>
                </a:cubicBezTo>
                <a:cubicBezTo>
                  <a:pt x="887419" y="1116043"/>
                  <a:pt x="883048" y="1101347"/>
                  <a:pt x="882990" y="1083495"/>
                </a:cubicBezTo>
                <a:cubicBezTo>
                  <a:pt x="883174" y="1062970"/>
                  <a:pt x="887812" y="1043937"/>
                  <a:pt x="896905" y="1026396"/>
                </a:cubicBezTo>
                <a:cubicBezTo>
                  <a:pt x="905999" y="1008856"/>
                  <a:pt x="918439" y="994684"/>
                  <a:pt x="934228" y="983881"/>
                </a:cubicBezTo>
                <a:cubicBezTo>
                  <a:pt x="950017" y="973077"/>
                  <a:pt x="968048" y="967520"/>
                  <a:pt x="988321" y="967207"/>
                </a:cubicBezTo>
                <a:cubicBezTo>
                  <a:pt x="993901" y="967236"/>
                  <a:pt x="999392" y="967793"/>
                  <a:pt x="1004797" y="968878"/>
                </a:cubicBezTo>
                <a:cubicBezTo>
                  <a:pt x="1010200" y="969963"/>
                  <a:pt x="1014811" y="971399"/>
                  <a:pt x="1018629" y="973187"/>
                </a:cubicBezTo>
                <a:lnTo>
                  <a:pt x="1023563" y="946723"/>
                </a:lnTo>
                <a:lnTo>
                  <a:pt x="954840" y="946723"/>
                </a:lnTo>
                <a:lnTo>
                  <a:pt x="958364" y="928088"/>
                </a:lnTo>
                <a:lnTo>
                  <a:pt x="1027087" y="928088"/>
                </a:lnTo>
                <a:close/>
                <a:moveTo>
                  <a:pt x="205259" y="891436"/>
                </a:moveTo>
                <a:lnTo>
                  <a:pt x="234510" y="891436"/>
                </a:lnTo>
                <a:lnTo>
                  <a:pt x="213365" y="1001348"/>
                </a:lnTo>
                <a:lnTo>
                  <a:pt x="214070" y="1001348"/>
                </a:lnTo>
                <a:cubicBezTo>
                  <a:pt x="221324" y="990838"/>
                  <a:pt x="230075" y="982551"/>
                  <a:pt x="240325" y="976488"/>
                </a:cubicBezTo>
                <a:cubicBezTo>
                  <a:pt x="250575" y="970424"/>
                  <a:pt x="262146" y="967331"/>
                  <a:pt x="275039" y="967207"/>
                </a:cubicBezTo>
                <a:cubicBezTo>
                  <a:pt x="285275" y="967001"/>
                  <a:pt x="294738" y="970403"/>
                  <a:pt x="303427" y="977414"/>
                </a:cubicBezTo>
                <a:cubicBezTo>
                  <a:pt x="312117" y="984425"/>
                  <a:pt x="316736" y="996279"/>
                  <a:pt x="317286" y="1012979"/>
                </a:cubicBezTo>
                <a:cubicBezTo>
                  <a:pt x="317278" y="1017641"/>
                  <a:pt x="317029" y="1022501"/>
                  <a:pt x="316538" y="1027560"/>
                </a:cubicBezTo>
                <a:cubicBezTo>
                  <a:pt x="316047" y="1032619"/>
                  <a:pt x="315358" y="1037391"/>
                  <a:pt x="314470" y="1041878"/>
                </a:cubicBezTo>
                <a:lnTo>
                  <a:pt x="295468" y="1141614"/>
                </a:lnTo>
                <a:lnTo>
                  <a:pt x="266228" y="1141614"/>
                </a:lnTo>
                <a:lnTo>
                  <a:pt x="285259" y="1043287"/>
                </a:lnTo>
                <a:cubicBezTo>
                  <a:pt x="285810" y="1040122"/>
                  <a:pt x="286294" y="1036584"/>
                  <a:pt x="286713" y="1032670"/>
                </a:cubicBezTo>
                <a:cubicBezTo>
                  <a:pt x="287131" y="1028756"/>
                  <a:pt x="287352" y="1024425"/>
                  <a:pt x="287373" y="1019675"/>
                </a:cubicBezTo>
                <a:cubicBezTo>
                  <a:pt x="287462" y="1011561"/>
                  <a:pt x="285435" y="1004880"/>
                  <a:pt x="281295" y="999630"/>
                </a:cubicBezTo>
                <a:cubicBezTo>
                  <a:pt x="277153" y="994381"/>
                  <a:pt x="270369" y="991664"/>
                  <a:pt x="260942" y="991480"/>
                </a:cubicBezTo>
                <a:cubicBezTo>
                  <a:pt x="249092" y="991782"/>
                  <a:pt x="237462" y="997788"/>
                  <a:pt x="226052" y="1009498"/>
                </a:cubicBezTo>
                <a:cubicBezTo>
                  <a:pt x="214642" y="1021209"/>
                  <a:pt x="206889" y="1036819"/>
                  <a:pt x="202792" y="1056327"/>
                </a:cubicBezTo>
                <a:lnTo>
                  <a:pt x="186933" y="1141614"/>
                </a:lnTo>
                <a:lnTo>
                  <a:pt x="157682" y="1141614"/>
                </a:lnTo>
                <a:close/>
                <a:moveTo>
                  <a:pt x="2936053" y="887206"/>
                </a:moveTo>
                <a:cubicBezTo>
                  <a:pt x="2944236" y="887375"/>
                  <a:pt x="2950658" y="889675"/>
                  <a:pt x="2955319" y="894108"/>
                </a:cubicBezTo>
                <a:cubicBezTo>
                  <a:pt x="2959981" y="898541"/>
                  <a:pt x="2962356" y="904098"/>
                  <a:pt x="2962443" y="910779"/>
                </a:cubicBezTo>
                <a:cubicBezTo>
                  <a:pt x="2962246" y="917907"/>
                  <a:pt x="2960335" y="923754"/>
                  <a:pt x="2956711" y="928322"/>
                </a:cubicBezTo>
                <a:cubicBezTo>
                  <a:pt x="2953086" y="932889"/>
                  <a:pt x="2948933" y="937143"/>
                  <a:pt x="2944252" y="941083"/>
                </a:cubicBezTo>
                <a:cubicBezTo>
                  <a:pt x="2939570" y="945024"/>
                  <a:pt x="2935544" y="949617"/>
                  <a:pt x="2932174" y="954864"/>
                </a:cubicBezTo>
                <a:lnTo>
                  <a:pt x="2915953" y="949926"/>
                </a:lnTo>
                <a:cubicBezTo>
                  <a:pt x="2918021" y="944991"/>
                  <a:pt x="2920898" y="940833"/>
                  <a:pt x="2924586" y="937452"/>
                </a:cubicBezTo>
                <a:cubicBezTo>
                  <a:pt x="2928273" y="934071"/>
                  <a:pt x="2931648" y="930749"/>
                  <a:pt x="2934708" y="927486"/>
                </a:cubicBezTo>
                <a:cubicBezTo>
                  <a:pt x="2937769" y="924222"/>
                  <a:pt x="2939394" y="920299"/>
                  <a:pt x="2939580" y="915717"/>
                </a:cubicBezTo>
                <a:cubicBezTo>
                  <a:pt x="2939529" y="912484"/>
                  <a:pt x="2938573" y="909869"/>
                  <a:pt x="2936715" y="907870"/>
                </a:cubicBezTo>
                <a:cubicBezTo>
                  <a:pt x="2934856" y="905871"/>
                  <a:pt x="2932403" y="904843"/>
                  <a:pt x="2929353" y="904784"/>
                </a:cubicBezTo>
                <a:cubicBezTo>
                  <a:pt x="2925276" y="904931"/>
                  <a:pt x="2921617" y="906312"/>
                  <a:pt x="2918377" y="908928"/>
                </a:cubicBezTo>
                <a:cubicBezTo>
                  <a:pt x="2915137" y="911544"/>
                  <a:pt x="2912448" y="914512"/>
                  <a:pt x="2910310" y="917833"/>
                </a:cubicBezTo>
                <a:lnTo>
                  <a:pt x="2898673" y="910427"/>
                </a:lnTo>
                <a:cubicBezTo>
                  <a:pt x="2902500" y="903915"/>
                  <a:pt x="2907452" y="898460"/>
                  <a:pt x="2913529" y="894064"/>
                </a:cubicBezTo>
                <a:cubicBezTo>
                  <a:pt x="2919604" y="889668"/>
                  <a:pt x="2927112" y="887382"/>
                  <a:pt x="2936053" y="887206"/>
                </a:cubicBezTo>
                <a:close/>
                <a:moveTo>
                  <a:pt x="3708162" y="869585"/>
                </a:moveTo>
                <a:lnTo>
                  <a:pt x="3737063" y="869585"/>
                </a:lnTo>
                <a:lnTo>
                  <a:pt x="3694444" y="915357"/>
                </a:lnTo>
                <a:lnTo>
                  <a:pt x="3676497" y="915357"/>
                </a:lnTo>
                <a:close/>
                <a:moveTo>
                  <a:pt x="6727676" y="868880"/>
                </a:moveTo>
                <a:lnTo>
                  <a:pt x="6754429" y="868880"/>
                </a:lnTo>
                <a:lnTo>
                  <a:pt x="6777680" y="914652"/>
                </a:lnTo>
                <a:lnTo>
                  <a:pt x="6761468" y="914652"/>
                </a:lnTo>
                <a:close/>
                <a:moveTo>
                  <a:pt x="10899655" y="741226"/>
                </a:moveTo>
                <a:cubicBezTo>
                  <a:pt x="10904531" y="741358"/>
                  <a:pt x="10908593" y="743119"/>
                  <a:pt x="10911842" y="746507"/>
                </a:cubicBezTo>
                <a:cubicBezTo>
                  <a:pt x="10915091" y="749894"/>
                  <a:pt x="10916777" y="754119"/>
                  <a:pt x="10916901" y="759179"/>
                </a:cubicBezTo>
                <a:cubicBezTo>
                  <a:pt x="10916806" y="764253"/>
                  <a:pt x="10915149" y="768536"/>
                  <a:pt x="10911929" y="772026"/>
                </a:cubicBezTo>
                <a:cubicBezTo>
                  <a:pt x="10908711" y="775517"/>
                  <a:pt x="10904501" y="777335"/>
                  <a:pt x="10899302" y="777482"/>
                </a:cubicBezTo>
                <a:cubicBezTo>
                  <a:pt x="10894089" y="777335"/>
                  <a:pt x="10889820" y="775517"/>
                  <a:pt x="10886498" y="772026"/>
                </a:cubicBezTo>
                <a:cubicBezTo>
                  <a:pt x="10883176" y="768536"/>
                  <a:pt x="10881460" y="764253"/>
                  <a:pt x="10881351" y="759179"/>
                </a:cubicBezTo>
                <a:cubicBezTo>
                  <a:pt x="10881475" y="754119"/>
                  <a:pt x="10883250" y="749894"/>
                  <a:pt x="10886674" y="746507"/>
                </a:cubicBezTo>
                <a:cubicBezTo>
                  <a:pt x="10890099" y="743119"/>
                  <a:pt x="10894426" y="741358"/>
                  <a:pt x="10899655" y="741226"/>
                </a:cubicBezTo>
                <a:close/>
                <a:moveTo>
                  <a:pt x="6444821" y="672504"/>
                </a:moveTo>
                <a:cubicBezTo>
                  <a:pt x="6450879" y="672614"/>
                  <a:pt x="6455661" y="674594"/>
                  <a:pt x="6459167" y="678445"/>
                </a:cubicBezTo>
                <a:cubicBezTo>
                  <a:pt x="6462673" y="682295"/>
                  <a:pt x="6464462" y="687357"/>
                  <a:pt x="6464536" y="693628"/>
                </a:cubicBezTo>
                <a:cubicBezTo>
                  <a:pt x="6464433" y="700141"/>
                  <a:pt x="6462350" y="705599"/>
                  <a:pt x="6458287" y="710000"/>
                </a:cubicBezTo>
                <a:cubicBezTo>
                  <a:pt x="6454223" y="714401"/>
                  <a:pt x="6448796" y="716689"/>
                  <a:pt x="6442004" y="716865"/>
                </a:cubicBezTo>
                <a:cubicBezTo>
                  <a:pt x="6436114" y="716725"/>
                  <a:pt x="6431435" y="714716"/>
                  <a:pt x="6427966" y="710836"/>
                </a:cubicBezTo>
                <a:cubicBezTo>
                  <a:pt x="6424497" y="706955"/>
                  <a:pt x="6422722" y="702041"/>
                  <a:pt x="6422641" y="696093"/>
                </a:cubicBezTo>
                <a:cubicBezTo>
                  <a:pt x="6422751" y="689411"/>
                  <a:pt x="6424820" y="683851"/>
                  <a:pt x="6428846" y="679412"/>
                </a:cubicBezTo>
                <a:cubicBezTo>
                  <a:pt x="6432873" y="674975"/>
                  <a:pt x="6438197" y="672672"/>
                  <a:pt x="6444821" y="672504"/>
                </a:cubicBezTo>
                <a:close/>
                <a:moveTo>
                  <a:pt x="11174819" y="668627"/>
                </a:moveTo>
                <a:cubicBezTo>
                  <a:pt x="11170478" y="678803"/>
                  <a:pt x="11165464" y="689409"/>
                  <a:pt x="11159779" y="700447"/>
                </a:cubicBezTo>
                <a:cubicBezTo>
                  <a:pt x="11154094" y="711484"/>
                  <a:pt x="11148428" y="721777"/>
                  <a:pt x="11142782" y="731327"/>
                </a:cubicBezTo>
                <a:cubicBezTo>
                  <a:pt x="11137135" y="740877"/>
                  <a:pt x="11132201" y="748509"/>
                  <a:pt x="11127977" y="754223"/>
                </a:cubicBezTo>
                <a:lnTo>
                  <a:pt x="11105436" y="756336"/>
                </a:lnTo>
                <a:cubicBezTo>
                  <a:pt x="11109156" y="749231"/>
                  <a:pt x="11113182" y="740781"/>
                  <a:pt x="11117514" y="730988"/>
                </a:cubicBezTo>
                <a:cubicBezTo>
                  <a:pt x="11121848" y="721195"/>
                  <a:pt x="11126005" y="711127"/>
                  <a:pt x="11129986" y="700786"/>
                </a:cubicBezTo>
                <a:cubicBezTo>
                  <a:pt x="11133966" y="690444"/>
                  <a:pt x="11137288" y="680899"/>
                  <a:pt x="11139951" y="672149"/>
                </a:cubicBezTo>
                <a:close/>
                <a:moveTo>
                  <a:pt x="3192896" y="668627"/>
                </a:moveTo>
                <a:cubicBezTo>
                  <a:pt x="3188553" y="678803"/>
                  <a:pt x="3183540" y="689409"/>
                  <a:pt x="3177855" y="700447"/>
                </a:cubicBezTo>
                <a:cubicBezTo>
                  <a:pt x="3172169" y="711484"/>
                  <a:pt x="3166504" y="721777"/>
                  <a:pt x="3160858" y="731327"/>
                </a:cubicBezTo>
                <a:cubicBezTo>
                  <a:pt x="3155212" y="740877"/>
                  <a:pt x="3150276" y="748509"/>
                  <a:pt x="3146052" y="754223"/>
                </a:cubicBezTo>
                <a:lnTo>
                  <a:pt x="3123512" y="756336"/>
                </a:lnTo>
                <a:cubicBezTo>
                  <a:pt x="3127231" y="749231"/>
                  <a:pt x="3131258" y="740781"/>
                  <a:pt x="3135590" y="730988"/>
                </a:cubicBezTo>
                <a:cubicBezTo>
                  <a:pt x="3139924" y="721195"/>
                  <a:pt x="3144080" y="711127"/>
                  <a:pt x="3148061" y="700786"/>
                </a:cubicBezTo>
                <a:cubicBezTo>
                  <a:pt x="3152042" y="690444"/>
                  <a:pt x="3155364" y="680899"/>
                  <a:pt x="3158027" y="672149"/>
                </a:cubicBezTo>
                <a:close/>
                <a:moveTo>
                  <a:pt x="8529632" y="562151"/>
                </a:moveTo>
                <a:cubicBezTo>
                  <a:pt x="8515322" y="562437"/>
                  <a:pt x="8502786" y="566799"/>
                  <a:pt x="8492026" y="575234"/>
                </a:cubicBezTo>
                <a:cubicBezTo>
                  <a:pt x="8481267" y="583668"/>
                  <a:pt x="8472857" y="594454"/>
                  <a:pt x="8466795" y="607590"/>
                </a:cubicBezTo>
                <a:cubicBezTo>
                  <a:pt x="8460735" y="620725"/>
                  <a:pt x="8457598" y="634487"/>
                  <a:pt x="8457384" y="648877"/>
                </a:cubicBezTo>
                <a:cubicBezTo>
                  <a:pt x="8457120" y="658756"/>
                  <a:pt x="8459323" y="667907"/>
                  <a:pt x="8463993" y="676331"/>
                </a:cubicBezTo>
                <a:cubicBezTo>
                  <a:pt x="8468662" y="684756"/>
                  <a:pt x="8477385" y="689236"/>
                  <a:pt x="8490160" y="689772"/>
                </a:cubicBezTo>
                <a:cubicBezTo>
                  <a:pt x="8498620" y="689588"/>
                  <a:pt x="8506761" y="686432"/>
                  <a:pt x="8514582" y="680306"/>
                </a:cubicBezTo>
                <a:cubicBezTo>
                  <a:pt x="8522403" y="674179"/>
                  <a:pt x="8529186" y="666193"/>
                  <a:pt x="8534931" y="656346"/>
                </a:cubicBezTo>
                <a:cubicBezTo>
                  <a:pt x="8540676" y="646498"/>
                  <a:pt x="8544666" y="635900"/>
                  <a:pt x="8546900" y="624551"/>
                </a:cubicBezTo>
                <a:lnTo>
                  <a:pt x="8557826" y="567791"/>
                </a:lnTo>
                <a:cubicBezTo>
                  <a:pt x="8555109" y="566476"/>
                  <a:pt x="8551291" y="565227"/>
                  <a:pt x="8546372" y="564044"/>
                </a:cubicBezTo>
                <a:cubicBezTo>
                  <a:pt x="8541453" y="562863"/>
                  <a:pt x="8535873" y="562231"/>
                  <a:pt x="8529632" y="562151"/>
                </a:cubicBezTo>
                <a:close/>
                <a:moveTo>
                  <a:pt x="7967656" y="562151"/>
                </a:moveTo>
                <a:cubicBezTo>
                  <a:pt x="7953346" y="562437"/>
                  <a:pt x="7940812" y="566799"/>
                  <a:pt x="7930052" y="575234"/>
                </a:cubicBezTo>
                <a:cubicBezTo>
                  <a:pt x="7919292" y="583668"/>
                  <a:pt x="7910882" y="594454"/>
                  <a:pt x="7904820" y="607590"/>
                </a:cubicBezTo>
                <a:cubicBezTo>
                  <a:pt x="7898760" y="620725"/>
                  <a:pt x="7895623" y="634487"/>
                  <a:pt x="7895410" y="648877"/>
                </a:cubicBezTo>
                <a:cubicBezTo>
                  <a:pt x="7895146" y="658756"/>
                  <a:pt x="7897348" y="667907"/>
                  <a:pt x="7902018" y="676331"/>
                </a:cubicBezTo>
                <a:cubicBezTo>
                  <a:pt x="7906687" y="684756"/>
                  <a:pt x="7915410" y="689236"/>
                  <a:pt x="7928186" y="689772"/>
                </a:cubicBezTo>
                <a:cubicBezTo>
                  <a:pt x="7936646" y="689588"/>
                  <a:pt x="7944786" y="686432"/>
                  <a:pt x="7952607" y="680306"/>
                </a:cubicBezTo>
                <a:cubicBezTo>
                  <a:pt x="7960428" y="674179"/>
                  <a:pt x="7967211" y="666193"/>
                  <a:pt x="7972956" y="656346"/>
                </a:cubicBezTo>
                <a:cubicBezTo>
                  <a:pt x="7978702" y="646498"/>
                  <a:pt x="7982692" y="635900"/>
                  <a:pt x="7984926" y="624551"/>
                </a:cubicBezTo>
                <a:lnTo>
                  <a:pt x="7995851" y="567791"/>
                </a:lnTo>
                <a:cubicBezTo>
                  <a:pt x="7993134" y="566476"/>
                  <a:pt x="7989316" y="565227"/>
                  <a:pt x="7984397" y="564044"/>
                </a:cubicBezTo>
                <a:cubicBezTo>
                  <a:pt x="7979478" y="562863"/>
                  <a:pt x="7973898" y="562231"/>
                  <a:pt x="7967656" y="562151"/>
                </a:cubicBezTo>
                <a:close/>
                <a:moveTo>
                  <a:pt x="7472357" y="562151"/>
                </a:moveTo>
                <a:cubicBezTo>
                  <a:pt x="7458047" y="562437"/>
                  <a:pt x="7445512" y="566799"/>
                  <a:pt x="7434752" y="575234"/>
                </a:cubicBezTo>
                <a:cubicBezTo>
                  <a:pt x="7423992" y="583668"/>
                  <a:pt x="7415582" y="594454"/>
                  <a:pt x="7409521" y="607590"/>
                </a:cubicBezTo>
                <a:cubicBezTo>
                  <a:pt x="7403460" y="620725"/>
                  <a:pt x="7400323" y="634487"/>
                  <a:pt x="7400110" y="648877"/>
                </a:cubicBezTo>
                <a:cubicBezTo>
                  <a:pt x="7399846" y="658756"/>
                  <a:pt x="7402048" y="667907"/>
                  <a:pt x="7406718" y="676331"/>
                </a:cubicBezTo>
                <a:cubicBezTo>
                  <a:pt x="7411387" y="684756"/>
                  <a:pt x="7420110" y="689236"/>
                  <a:pt x="7432886" y="689772"/>
                </a:cubicBezTo>
                <a:cubicBezTo>
                  <a:pt x="7441346" y="689588"/>
                  <a:pt x="7449486" y="686432"/>
                  <a:pt x="7457307" y="680306"/>
                </a:cubicBezTo>
                <a:cubicBezTo>
                  <a:pt x="7465128" y="674179"/>
                  <a:pt x="7471911" y="666193"/>
                  <a:pt x="7477656" y="656346"/>
                </a:cubicBezTo>
                <a:cubicBezTo>
                  <a:pt x="7483402" y="646498"/>
                  <a:pt x="7487392" y="635900"/>
                  <a:pt x="7489626" y="624551"/>
                </a:cubicBezTo>
                <a:lnTo>
                  <a:pt x="7500551" y="567791"/>
                </a:lnTo>
                <a:cubicBezTo>
                  <a:pt x="7497834" y="566476"/>
                  <a:pt x="7494016" y="565227"/>
                  <a:pt x="7489097" y="564044"/>
                </a:cubicBezTo>
                <a:cubicBezTo>
                  <a:pt x="7484178" y="562863"/>
                  <a:pt x="7478598" y="562231"/>
                  <a:pt x="7472357" y="562151"/>
                </a:cubicBezTo>
                <a:close/>
                <a:moveTo>
                  <a:pt x="5995982" y="562151"/>
                </a:moveTo>
                <a:cubicBezTo>
                  <a:pt x="5981672" y="562437"/>
                  <a:pt x="5969137" y="566799"/>
                  <a:pt x="5958377" y="575234"/>
                </a:cubicBezTo>
                <a:cubicBezTo>
                  <a:pt x="5947617" y="583668"/>
                  <a:pt x="5939207" y="594454"/>
                  <a:pt x="5933146" y="607590"/>
                </a:cubicBezTo>
                <a:cubicBezTo>
                  <a:pt x="5927085" y="620725"/>
                  <a:pt x="5923948" y="634487"/>
                  <a:pt x="5923735" y="648877"/>
                </a:cubicBezTo>
                <a:cubicBezTo>
                  <a:pt x="5923471" y="658756"/>
                  <a:pt x="5925673" y="667907"/>
                  <a:pt x="5930343" y="676331"/>
                </a:cubicBezTo>
                <a:cubicBezTo>
                  <a:pt x="5935012" y="684756"/>
                  <a:pt x="5943735" y="689236"/>
                  <a:pt x="5956511" y="689772"/>
                </a:cubicBezTo>
                <a:cubicBezTo>
                  <a:pt x="5964971" y="689588"/>
                  <a:pt x="5973111" y="686432"/>
                  <a:pt x="5980932" y="680306"/>
                </a:cubicBezTo>
                <a:cubicBezTo>
                  <a:pt x="5988753" y="674179"/>
                  <a:pt x="5995536" y="666193"/>
                  <a:pt x="6001281" y="656346"/>
                </a:cubicBezTo>
                <a:cubicBezTo>
                  <a:pt x="6007027" y="646498"/>
                  <a:pt x="6011017" y="635900"/>
                  <a:pt x="6013251" y="624551"/>
                </a:cubicBezTo>
                <a:lnTo>
                  <a:pt x="6024176" y="567791"/>
                </a:lnTo>
                <a:cubicBezTo>
                  <a:pt x="6021459" y="566476"/>
                  <a:pt x="6017641" y="565227"/>
                  <a:pt x="6012722" y="564044"/>
                </a:cubicBezTo>
                <a:cubicBezTo>
                  <a:pt x="6007803" y="562863"/>
                  <a:pt x="6002223" y="562231"/>
                  <a:pt x="5995982" y="562151"/>
                </a:cubicBezTo>
                <a:close/>
                <a:moveTo>
                  <a:pt x="5138380" y="562151"/>
                </a:moveTo>
                <a:cubicBezTo>
                  <a:pt x="5125290" y="562370"/>
                  <a:pt x="5113329" y="566553"/>
                  <a:pt x="5102498" y="574698"/>
                </a:cubicBezTo>
                <a:cubicBezTo>
                  <a:pt x="5091666" y="582845"/>
                  <a:pt x="5082969" y="593634"/>
                  <a:pt x="5076405" y="607067"/>
                </a:cubicBezTo>
                <a:cubicBezTo>
                  <a:pt x="5069841" y="620501"/>
                  <a:pt x="5066417" y="635260"/>
                  <a:pt x="5066132" y="651344"/>
                </a:cubicBezTo>
                <a:cubicBezTo>
                  <a:pt x="5066243" y="664645"/>
                  <a:pt x="5068930" y="674884"/>
                  <a:pt x="5074194" y="682059"/>
                </a:cubicBezTo>
                <a:cubicBezTo>
                  <a:pt x="5079459" y="689236"/>
                  <a:pt x="5086639" y="692863"/>
                  <a:pt x="5095736" y="692944"/>
                </a:cubicBezTo>
                <a:cubicBezTo>
                  <a:pt x="5109840" y="692379"/>
                  <a:pt x="5122426" y="685754"/>
                  <a:pt x="5133490" y="673070"/>
                </a:cubicBezTo>
                <a:cubicBezTo>
                  <a:pt x="5144555" y="660385"/>
                  <a:pt x="5151940" y="645035"/>
                  <a:pt x="5155649" y="627019"/>
                </a:cubicBezTo>
                <a:lnTo>
                  <a:pt x="5166927" y="568143"/>
                </a:lnTo>
                <a:cubicBezTo>
                  <a:pt x="5164085" y="566506"/>
                  <a:pt x="5160252" y="565111"/>
                  <a:pt x="5155428" y="563957"/>
                </a:cubicBezTo>
                <a:cubicBezTo>
                  <a:pt x="5150605" y="562804"/>
                  <a:pt x="5144922" y="562203"/>
                  <a:pt x="5138380" y="562151"/>
                </a:cubicBezTo>
                <a:close/>
                <a:moveTo>
                  <a:pt x="3967157" y="562151"/>
                </a:moveTo>
                <a:cubicBezTo>
                  <a:pt x="3952847" y="562437"/>
                  <a:pt x="3940312" y="566799"/>
                  <a:pt x="3929552" y="575234"/>
                </a:cubicBezTo>
                <a:cubicBezTo>
                  <a:pt x="3918792" y="583668"/>
                  <a:pt x="3910382" y="594454"/>
                  <a:pt x="3904321" y="607590"/>
                </a:cubicBezTo>
                <a:cubicBezTo>
                  <a:pt x="3898260" y="620725"/>
                  <a:pt x="3895123" y="634487"/>
                  <a:pt x="3894910" y="648877"/>
                </a:cubicBezTo>
                <a:cubicBezTo>
                  <a:pt x="3894645" y="658756"/>
                  <a:pt x="3896848" y="667907"/>
                  <a:pt x="3901518" y="676331"/>
                </a:cubicBezTo>
                <a:cubicBezTo>
                  <a:pt x="3906187" y="684756"/>
                  <a:pt x="3914910" y="689236"/>
                  <a:pt x="3927685" y="689772"/>
                </a:cubicBezTo>
                <a:cubicBezTo>
                  <a:pt x="3936146" y="689588"/>
                  <a:pt x="3944286" y="686432"/>
                  <a:pt x="3952107" y="680306"/>
                </a:cubicBezTo>
                <a:cubicBezTo>
                  <a:pt x="3959928" y="674179"/>
                  <a:pt x="3966711" y="666193"/>
                  <a:pt x="3972456" y="656346"/>
                </a:cubicBezTo>
                <a:cubicBezTo>
                  <a:pt x="3978202" y="646498"/>
                  <a:pt x="3982191" y="635900"/>
                  <a:pt x="3984426" y="624551"/>
                </a:cubicBezTo>
                <a:lnTo>
                  <a:pt x="3995351" y="567791"/>
                </a:lnTo>
                <a:cubicBezTo>
                  <a:pt x="3992634" y="566476"/>
                  <a:pt x="3988816" y="565227"/>
                  <a:pt x="3983897" y="564044"/>
                </a:cubicBezTo>
                <a:cubicBezTo>
                  <a:pt x="3978978" y="562863"/>
                  <a:pt x="3973398" y="562231"/>
                  <a:pt x="3967157" y="562151"/>
                </a:cubicBezTo>
                <a:close/>
                <a:moveTo>
                  <a:pt x="3081357" y="562151"/>
                </a:moveTo>
                <a:cubicBezTo>
                  <a:pt x="3067047" y="562437"/>
                  <a:pt x="3054512" y="566799"/>
                  <a:pt x="3043752" y="575234"/>
                </a:cubicBezTo>
                <a:cubicBezTo>
                  <a:pt x="3032992" y="583668"/>
                  <a:pt x="3024581" y="594454"/>
                  <a:pt x="3018521" y="607590"/>
                </a:cubicBezTo>
                <a:cubicBezTo>
                  <a:pt x="3012460" y="620725"/>
                  <a:pt x="3009323" y="634487"/>
                  <a:pt x="3009109" y="648877"/>
                </a:cubicBezTo>
                <a:cubicBezTo>
                  <a:pt x="3008846" y="658756"/>
                  <a:pt x="3011048" y="667907"/>
                  <a:pt x="3015718" y="676331"/>
                </a:cubicBezTo>
                <a:cubicBezTo>
                  <a:pt x="3020388" y="684756"/>
                  <a:pt x="3029110" y="689236"/>
                  <a:pt x="3041885" y="689772"/>
                </a:cubicBezTo>
                <a:cubicBezTo>
                  <a:pt x="3050346" y="689588"/>
                  <a:pt x="3058487" y="686432"/>
                  <a:pt x="3066307" y="680306"/>
                </a:cubicBezTo>
                <a:cubicBezTo>
                  <a:pt x="3074128" y="674179"/>
                  <a:pt x="3080911" y="666193"/>
                  <a:pt x="3086656" y="656346"/>
                </a:cubicBezTo>
                <a:cubicBezTo>
                  <a:pt x="3092402" y="646498"/>
                  <a:pt x="3096392" y="635900"/>
                  <a:pt x="3098626" y="624551"/>
                </a:cubicBezTo>
                <a:lnTo>
                  <a:pt x="3109551" y="567791"/>
                </a:lnTo>
                <a:cubicBezTo>
                  <a:pt x="3106835" y="566476"/>
                  <a:pt x="3103017" y="565227"/>
                  <a:pt x="3098098" y="564044"/>
                </a:cubicBezTo>
                <a:cubicBezTo>
                  <a:pt x="3093178" y="562863"/>
                  <a:pt x="3087598" y="562231"/>
                  <a:pt x="3081357" y="562151"/>
                </a:cubicBezTo>
                <a:close/>
                <a:moveTo>
                  <a:pt x="652482" y="562151"/>
                </a:moveTo>
                <a:cubicBezTo>
                  <a:pt x="638171" y="562437"/>
                  <a:pt x="625636" y="566799"/>
                  <a:pt x="614877" y="575234"/>
                </a:cubicBezTo>
                <a:cubicBezTo>
                  <a:pt x="604117" y="583668"/>
                  <a:pt x="595706" y="594454"/>
                  <a:pt x="589646" y="607590"/>
                </a:cubicBezTo>
                <a:cubicBezTo>
                  <a:pt x="583585" y="620725"/>
                  <a:pt x="580448" y="634487"/>
                  <a:pt x="580234" y="648877"/>
                </a:cubicBezTo>
                <a:cubicBezTo>
                  <a:pt x="579970" y="658756"/>
                  <a:pt x="582173" y="667907"/>
                  <a:pt x="586843" y="676331"/>
                </a:cubicBezTo>
                <a:cubicBezTo>
                  <a:pt x="591512" y="684756"/>
                  <a:pt x="600234" y="689236"/>
                  <a:pt x="613010" y="689772"/>
                </a:cubicBezTo>
                <a:cubicBezTo>
                  <a:pt x="621470" y="689588"/>
                  <a:pt x="629611" y="686432"/>
                  <a:pt x="637432" y="680306"/>
                </a:cubicBezTo>
                <a:cubicBezTo>
                  <a:pt x="645252" y="674179"/>
                  <a:pt x="652036" y="666193"/>
                  <a:pt x="657781" y="656346"/>
                </a:cubicBezTo>
                <a:cubicBezTo>
                  <a:pt x="663526" y="646498"/>
                  <a:pt x="667516" y="635900"/>
                  <a:pt x="669750" y="624551"/>
                </a:cubicBezTo>
                <a:lnTo>
                  <a:pt x="680675" y="567791"/>
                </a:lnTo>
                <a:cubicBezTo>
                  <a:pt x="677959" y="566476"/>
                  <a:pt x="674141" y="565227"/>
                  <a:pt x="669221" y="564044"/>
                </a:cubicBezTo>
                <a:cubicBezTo>
                  <a:pt x="664302" y="562863"/>
                  <a:pt x="658722" y="562231"/>
                  <a:pt x="652482" y="562151"/>
                </a:cubicBezTo>
                <a:close/>
                <a:moveTo>
                  <a:pt x="10946899" y="561797"/>
                </a:moveTo>
                <a:cubicBezTo>
                  <a:pt x="10932037" y="562077"/>
                  <a:pt x="10918586" y="566651"/>
                  <a:pt x="10906545" y="575521"/>
                </a:cubicBezTo>
                <a:cubicBezTo>
                  <a:pt x="10894504" y="584392"/>
                  <a:pt x="10884893" y="595885"/>
                  <a:pt x="10877709" y="610005"/>
                </a:cubicBezTo>
                <a:cubicBezTo>
                  <a:pt x="10870527" y="624124"/>
                  <a:pt x="10866793" y="639197"/>
                  <a:pt x="10866504" y="655222"/>
                </a:cubicBezTo>
                <a:cubicBezTo>
                  <a:pt x="10866315" y="665123"/>
                  <a:pt x="10868374" y="673789"/>
                  <a:pt x="10872683" y="681222"/>
                </a:cubicBezTo>
                <a:cubicBezTo>
                  <a:pt x="10876992" y="688655"/>
                  <a:pt x="10884691" y="692562"/>
                  <a:pt x="10895783" y="692944"/>
                </a:cubicBezTo>
                <a:cubicBezTo>
                  <a:pt x="10908454" y="692570"/>
                  <a:pt x="10920715" y="685386"/>
                  <a:pt x="10932565" y="671393"/>
                </a:cubicBezTo>
                <a:cubicBezTo>
                  <a:pt x="10944416" y="657399"/>
                  <a:pt x="10952714" y="638841"/>
                  <a:pt x="10957459" y="615719"/>
                </a:cubicBezTo>
                <a:lnTo>
                  <a:pt x="10967312" y="564265"/>
                </a:lnTo>
                <a:cubicBezTo>
                  <a:pt x="10965230" y="563701"/>
                  <a:pt x="10962532" y="563157"/>
                  <a:pt x="10959218" y="562635"/>
                </a:cubicBezTo>
                <a:cubicBezTo>
                  <a:pt x="10955905" y="562114"/>
                  <a:pt x="10951798" y="561834"/>
                  <a:pt x="10946899" y="561797"/>
                </a:cubicBezTo>
                <a:close/>
                <a:moveTo>
                  <a:pt x="8984750" y="561797"/>
                </a:moveTo>
                <a:cubicBezTo>
                  <a:pt x="8969889" y="562077"/>
                  <a:pt x="8956437" y="566651"/>
                  <a:pt x="8944396" y="575521"/>
                </a:cubicBezTo>
                <a:cubicBezTo>
                  <a:pt x="8932355" y="584392"/>
                  <a:pt x="8922743" y="595885"/>
                  <a:pt x="8915560" y="610005"/>
                </a:cubicBezTo>
                <a:cubicBezTo>
                  <a:pt x="8908377" y="624124"/>
                  <a:pt x="8904642" y="639197"/>
                  <a:pt x="8904355" y="655222"/>
                </a:cubicBezTo>
                <a:cubicBezTo>
                  <a:pt x="8904164" y="665123"/>
                  <a:pt x="8906220" y="673789"/>
                  <a:pt x="8910525" y="681222"/>
                </a:cubicBezTo>
                <a:cubicBezTo>
                  <a:pt x="8914830" y="688655"/>
                  <a:pt x="8922529" y="692562"/>
                  <a:pt x="8933622" y="692944"/>
                </a:cubicBezTo>
                <a:cubicBezTo>
                  <a:pt x="8946309" y="692570"/>
                  <a:pt x="8958576" y="685386"/>
                  <a:pt x="8970423" y="671393"/>
                </a:cubicBezTo>
                <a:cubicBezTo>
                  <a:pt x="8982270" y="657399"/>
                  <a:pt x="8990565" y="638841"/>
                  <a:pt x="8995310" y="615719"/>
                </a:cubicBezTo>
                <a:lnTo>
                  <a:pt x="9005161" y="564265"/>
                </a:lnTo>
                <a:cubicBezTo>
                  <a:pt x="9003080" y="563701"/>
                  <a:pt x="9000382" y="563157"/>
                  <a:pt x="8997068" y="562635"/>
                </a:cubicBezTo>
                <a:cubicBezTo>
                  <a:pt x="8993755" y="562114"/>
                  <a:pt x="8989649" y="561834"/>
                  <a:pt x="8984750" y="561797"/>
                </a:cubicBezTo>
                <a:close/>
                <a:moveTo>
                  <a:pt x="7090336" y="561797"/>
                </a:moveTo>
                <a:cubicBezTo>
                  <a:pt x="7078033" y="562109"/>
                  <a:pt x="7067303" y="566462"/>
                  <a:pt x="7058147" y="574855"/>
                </a:cubicBezTo>
                <a:cubicBezTo>
                  <a:pt x="7048991" y="583248"/>
                  <a:pt x="7041891" y="593816"/>
                  <a:pt x="7036849" y="606558"/>
                </a:cubicBezTo>
                <a:cubicBezTo>
                  <a:pt x="7031806" y="619299"/>
                  <a:pt x="7029303" y="632348"/>
                  <a:pt x="7029340" y="645703"/>
                </a:cubicBezTo>
                <a:cubicBezTo>
                  <a:pt x="7029450" y="659885"/>
                  <a:pt x="7033020" y="671358"/>
                  <a:pt x="7040049" y="680120"/>
                </a:cubicBezTo>
                <a:cubicBezTo>
                  <a:pt x="7047079" y="688883"/>
                  <a:pt x="7056907" y="693392"/>
                  <a:pt x="7069534" y="693649"/>
                </a:cubicBezTo>
                <a:cubicBezTo>
                  <a:pt x="7081161" y="693347"/>
                  <a:pt x="7091520" y="689015"/>
                  <a:pt x="7100613" y="680658"/>
                </a:cubicBezTo>
                <a:cubicBezTo>
                  <a:pt x="7109706" y="672298"/>
                  <a:pt x="7116879" y="661726"/>
                  <a:pt x="7122134" y="648942"/>
                </a:cubicBezTo>
                <a:cubicBezTo>
                  <a:pt x="7127387" y="636156"/>
                  <a:pt x="7130069" y="622973"/>
                  <a:pt x="7130177" y="609391"/>
                </a:cubicBezTo>
                <a:cubicBezTo>
                  <a:pt x="7130253" y="602589"/>
                  <a:pt x="7129083" y="595550"/>
                  <a:pt x="7126665" y="588278"/>
                </a:cubicBezTo>
                <a:cubicBezTo>
                  <a:pt x="7124247" y="581005"/>
                  <a:pt x="7120124" y="574828"/>
                  <a:pt x="7114299" y="569750"/>
                </a:cubicBezTo>
                <a:cubicBezTo>
                  <a:pt x="7108472" y="564671"/>
                  <a:pt x="7100485" y="562020"/>
                  <a:pt x="7090336" y="561797"/>
                </a:cubicBezTo>
                <a:close/>
                <a:moveTo>
                  <a:pt x="6252136" y="561797"/>
                </a:moveTo>
                <a:cubicBezTo>
                  <a:pt x="6239833" y="562109"/>
                  <a:pt x="6229103" y="566462"/>
                  <a:pt x="6219947" y="574855"/>
                </a:cubicBezTo>
                <a:cubicBezTo>
                  <a:pt x="6210791" y="583248"/>
                  <a:pt x="6203691" y="593816"/>
                  <a:pt x="6198649" y="606558"/>
                </a:cubicBezTo>
                <a:cubicBezTo>
                  <a:pt x="6193606" y="619299"/>
                  <a:pt x="6191103" y="632348"/>
                  <a:pt x="6191140" y="645703"/>
                </a:cubicBezTo>
                <a:cubicBezTo>
                  <a:pt x="6191250" y="659885"/>
                  <a:pt x="6194820" y="671358"/>
                  <a:pt x="6201849" y="680120"/>
                </a:cubicBezTo>
                <a:cubicBezTo>
                  <a:pt x="6208879" y="688883"/>
                  <a:pt x="6218707" y="693392"/>
                  <a:pt x="6231334" y="693649"/>
                </a:cubicBezTo>
                <a:cubicBezTo>
                  <a:pt x="6242961" y="693347"/>
                  <a:pt x="6253320" y="689015"/>
                  <a:pt x="6262413" y="680658"/>
                </a:cubicBezTo>
                <a:cubicBezTo>
                  <a:pt x="6271506" y="672298"/>
                  <a:pt x="6278679" y="661726"/>
                  <a:pt x="6283934" y="648942"/>
                </a:cubicBezTo>
                <a:cubicBezTo>
                  <a:pt x="6289187" y="636156"/>
                  <a:pt x="6291869" y="622973"/>
                  <a:pt x="6291977" y="609391"/>
                </a:cubicBezTo>
                <a:cubicBezTo>
                  <a:pt x="6292053" y="602589"/>
                  <a:pt x="6290883" y="595550"/>
                  <a:pt x="6288465" y="588278"/>
                </a:cubicBezTo>
                <a:cubicBezTo>
                  <a:pt x="6286047" y="581005"/>
                  <a:pt x="6281924" y="574828"/>
                  <a:pt x="6276099" y="569750"/>
                </a:cubicBezTo>
                <a:cubicBezTo>
                  <a:pt x="6270272" y="564671"/>
                  <a:pt x="6262285" y="562020"/>
                  <a:pt x="6252136" y="561797"/>
                </a:cubicBezTo>
                <a:close/>
                <a:moveTo>
                  <a:pt x="5517651" y="561797"/>
                </a:moveTo>
                <a:cubicBezTo>
                  <a:pt x="5502789" y="562077"/>
                  <a:pt x="5489337" y="566651"/>
                  <a:pt x="5477296" y="575521"/>
                </a:cubicBezTo>
                <a:cubicBezTo>
                  <a:pt x="5465255" y="584392"/>
                  <a:pt x="5455643" y="595885"/>
                  <a:pt x="5448460" y="610005"/>
                </a:cubicBezTo>
                <a:cubicBezTo>
                  <a:pt x="5441277" y="624124"/>
                  <a:pt x="5437542" y="639197"/>
                  <a:pt x="5437255" y="655222"/>
                </a:cubicBezTo>
                <a:cubicBezTo>
                  <a:pt x="5437064" y="665123"/>
                  <a:pt x="5439121" y="673789"/>
                  <a:pt x="5443426" y="681222"/>
                </a:cubicBezTo>
                <a:cubicBezTo>
                  <a:pt x="5447731" y="688655"/>
                  <a:pt x="5455430" y="692562"/>
                  <a:pt x="5466522" y="692944"/>
                </a:cubicBezTo>
                <a:cubicBezTo>
                  <a:pt x="5479209" y="692570"/>
                  <a:pt x="5491476" y="685386"/>
                  <a:pt x="5503323" y="671393"/>
                </a:cubicBezTo>
                <a:cubicBezTo>
                  <a:pt x="5515171" y="657399"/>
                  <a:pt x="5523465" y="638841"/>
                  <a:pt x="5528210" y="615719"/>
                </a:cubicBezTo>
                <a:lnTo>
                  <a:pt x="5538062" y="564265"/>
                </a:lnTo>
                <a:cubicBezTo>
                  <a:pt x="5535980" y="563701"/>
                  <a:pt x="5533284" y="563157"/>
                  <a:pt x="5529969" y="562635"/>
                </a:cubicBezTo>
                <a:cubicBezTo>
                  <a:pt x="5526655" y="562114"/>
                  <a:pt x="5522549" y="561834"/>
                  <a:pt x="5517651" y="561797"/>
                </a:cubicBezTo>
                <a:close/>
                <a:moveTo>
                  <a:pt x="4660401" y="561797"/>
                </a:moveTo>
                <a:cubicBezTo>
                  <a:pt x="4645539" y="562077"/>
                  <a:pt x="4632087" y="566651"/>
                  <a:pt x="4620046" y="575521"/>
                </a:cubicBezTo>
                <a:cubicBezTo>
                  <a:pt x="4608005" y="584392"/>
                  <a:pt x="4598393" y="595885"/>
                  <a:pt x="4591211" y="610005"/>
                </a:cubicBezTo>
                <a:cubicBezTo>
                  <a:pt x="4584028" y="624124"/>
                  <a:pt x="4580292" y="639197"/>
                  <a:pt x="4580005" y="655222"/>
                </a:cubicBezTo>
                <a:cubicBezTo>
                  <a:pt x="4579814" y="665123"/>
                  <a:pt x="4581871" y="673789"/>
                  <a:pt x="4586176" y="681222"/>
                </a:cubicBezTo>
                <a:cubicBezTo>
                  <a:pt x="4590481" y="688655"/>
                  <a:pt x="4598180" y="692562"/>
                  <a:pt x="4609272" y="692944"/>
                </a:cubicBezTo>
                <a:cubicBezTo>
                  <a:pt x="4621959" y="692570"/>
                  <a:pt x="4634226" y="685386"/>
                  <a:pt x="4646073" y="671393"/>
                </a:cubicBezTo>
                <a:cubicBezTo>
                  <a:pt x="4657921" y="657399"/>
                  <a:pt x="4666216" y="638841"/>
                  <a:pt x="4670960" y="615719"/>
                </a:cubicBezTo>
                <a:lnTo>
                  <a:pt x="4680812" y="564265"/>
                </a:lnTo>
                <a:cubicBezTo>
                  <a:pt x="4678730" y="563701"/>
                  <a:pt x="4676032" y="563157"/>
                  <a:pt x="4672719" y="562635"/>
                </a:cubicBezTo>
                <a:cubicBezTo>
                  <a:pt x="4669406" y="562114"/>
                  <a:pt x="4665299" y="561834"/>
                  <a:pt x="4660401" y="561797"/>
                </a:cubicBezTo>
                <a:close/>
                <a:moveTo>
                  <a:pt x="3585164" y="561797"/>
                </a:moveTo>
                <a:cubicBezTo>
                  <a:pt x="3572861" y="562109"/>
                  <a:pt x="3562132" y="566462"/>
                  <a:pt x="3552975" y="574855"/>
                </a:cubicBezTo>
                <a:cubicBezTo>
                  <a:pt x="3543818" y="583248"/>
                  <a:pt x="3536720" y="593816"/>
                  <a:pt x="3531677" y="606558"/>
                </a:cubicBezTo>
                <a:cubicBezTo>
                  <a:pt x="3526634" y="619299"/>
                  <a:pt x="3524131" y="632348"/>
                  <a:pt x="3524167" y="645703"/>
                </a:cubicBezTo>
                <a:cubicBezTo>
                  <a:pt x="3524278" y="659885"/>
                  <a:pt x="3527847" y="671358"/>
                  <a:pt x="3534877" y="680120"/>
                </a:cubicBezTo>
                <a:cubicBezTo>
                  <a:pt x="3541907" y="688883"/>
                  <a:pt x="3551735" y="693392"/>
                  <a:pt x="3564362" y="693649"/>
                </a:cubicBezTo>
                <a:cubicBezTo>
                  <a:pt x="3575988" y="693347"/>
                  <a:pt x="3586348" y="689015"/>
                  <a:pt x="3595442" y="680658"/>
                </a:cubicBezTo>
                <a:cubicBezTo>
                  <a:pt x="3604535" y="672298"/>
                  <a:pt x="3611709" y="661726"/>
                  <a:pt x="3616962" y="648942"/>
                </a:cubicBezTo>
                <a:cubicBezTo>
                  <a:pt x="3622216" y="636156"/>
                  <a:pt x="3624897" y="622973"/>
                  <a:pt x="3625006" y="609391"/>
                </a:cubicBezTo>
                <a:cubicBezTo>
                  <a:pt x="3625082" y="602589"/>
                  <a:pt x="3623911" y="595550"/>
                  <a:pt x="3621494" y="588278"/>
                </a:cubicBezTo>
                <a:cubicBezTo>
                  <a:pt x="3619075" y="581005"/>
                  <a:pt x="3614954" y="574828"/>
                  <a:pt x="3609127" y="569750"/>
                </a:cubicBezTo>
                <a:cubicBezTo>
                  <a:pt x="3603301" y="564671"/>
                  <a:pt x="3595314" y="562020"/>
                  <a:pt x="3585164" y="561797"/>
                </a:cubicBezTo>
                <a:close/>
                <a:moveTo>
                  <a:pt x="2689809" y="561797"/>
                </a:moveTo>
                <a:cubicBezTo>
                  <a:pt x="2677505" y="562109"/>
                  <a:pt x="2666776" y="566462"/>
                  <a:pt x="2657619" y="574855"/>
                </a:cubicBezTo>
                <a:cubicBezTo>
                  <a:pt x="2648464" y="583248"/>
                  <a:pt x="2641364" y="593816"/>
                  <a:pt x="2636320" y="606558"/>
                </a:cubicBezTo>
                <a:cubicBezTo>
                  <a:pt x="2631278" y="619299"/>
                  <a:pt x="2628775" y="632348"/>
                  <a:pt x="2628812" y="645703"/>
                </a:cubicBezTo>
                <a:cubicBezTo>
                  <a:pt x="2628922" y="659885"/>
                  <a:pt x="2632492" y="671358"/>
                  <a:pt x="2639521" y="680120"/>
                </a:cubicBezTo>
                <a:cubicBezTo>
                  <a:pt x="2646551" y="688883"/>
                  <a:pt x="2656379" y="693392"/>
                  <a:pt x="2669006" y="693649"/>
                </a:cubicBezTo>
                <a:cubicBezTo>
                  <a:pt x="2680633" y="693347"/>
                  <a:pt x="2690992" y="689015"/>
                  <a:pt x="2700085" y="680658"/>
                </a:cubicBezTo>
                <a:cubicBezTo>
                  <a:pt x="2709179" y="672298"/>
                  <a:pt x="2716352" y="661726"/>
                  <a:pt x="2721606" y="648942"/>
                </a:cubicBezTo>
                <a:cubicBezTo>
                  <a:pt x="2726859" y="636156"/>
                  <a:pt x="2729541" y="622973"/>
                  <a:pt x="2729650" y="609391"/>
                </a:cubicBezTo>
                <a:cubicBezTo>
                  <a:pt x="2729726" y="602589"/>
                  <a:pt x="2728556" y="595550"/>
                  <a:pt x="2726137" y="588278"/>
                </a:cubicBezTo>
                <a:cubicBezTo>
                  <a:pt x="2723720" y="581005"/>
                  <a:pt x="2719598" y="574828"/>
                  <a:pt x="2713770" y="569750"/>
                </a:cubicBezTo>
                <a:cubicBezTo>
                  <a:pt x="2707945" y="564671"/>
                  <a:pt x="2699958" y="562020"/>
                  <a:pt x="2689809" y="561797"/>
                </a:cubicBezTo>
                <a:close/>
                <a:moveTo>
                  <a:pt x="9535092" y="561446"/>
                </a:moveTo>
                <a:cubicBezTo>
                  <a:pt x="9521024" y="562019"/>
                  <a:pt x="9509138" y="567662"/>
                  <a:pt x="9499434" y="578376"/>
                </a:cubicBezTo>
                <a:cubicBezTo>
                  <a:pt x="9489730" y="589090"/>
                  <a:pt x="9483044" y="601434"/>
                  <a:pt x="9479379" y="615410"/>
                </a:cubicBezTo>
                <a:cubicBezTo>
                  <a:pt x="9502843" y="615881"/>
                  <a:pt x="9522207" y="613881"/>
                  <a:pt x="9537472" y="609414"/>
                </a:cubicBezTo>
                <a:cubicBezTo>
                  <a:pt x="9552737" y="604946"/>
                  <a:pt x="9560642" y="596246"/>
                  <a:pt x="9561186" y="583313"/>
                </a:cubicBezTo>
                <a:cubicBezTo>
                  <a:pt x="9561068" y="576230"/>
                  <a:pt x="9558658" y="570822"/>
                  <a:pt x="9553957" y="567089"/>
                </a:cubicBezTo>
                <a:cubicBezTo>
                  <a:pt x="9549255" y="563356"/>
                  <a:pt x="9542967" y="561475"/>
                  <a:pt x="9535092" y="561446"/>
                </a:cubicBezTo>
                <a:close/>
                <a:moveTo>
                  <a:pt x="1172166" y="561446"/>
                </a:moveTo>
                <a:cubicBezTo>
                  <a:pt x="1158098" y="562019"/>
                  <a:pt x="1146212" y="567662"/>
                  <a:pt x="1136508" y="578376"/>
                </a:cubicBezTo>
                <a:cubicBezTo>
                  <a:pt x="1126804" y="589090"/>
                  <a:pt x="1120119" y="601434"/>
                  <a:pt x="1116453" y="615410"/>
                </a:cubicBezTo>
                <a:cubicBezTo>
                  <a:pt x="1139917" y="615881"/>
                  <a:pt x="1159280" y="613881"/>
                  <a:pt x="1174546" y="609414"/>
                </a:cubicBezTo>
                <a:cubicBezTo>
                  <a:pt x="1189812" y="604946"/>
                  <a:pt x="1197716" y="596246"/>
                  <a:pt x="1198260" y="583313"/>
                </a:cubicBezTo>
                <a:cubicBezTo>
                  <a:pt x="1198142" y="576230"/>
                  <a:pt x="1195733" y="570822"/>
                  <a:pt x="1191031" y="567089"/>
                </a:cubicBezTo>
                <a:cubicBezTo>
                  <a:pt x="1186330" y="563356"/>
                  <a:pt x="1180041" y="561475"/>
                  <a:pt x="1172166" y="561446"/>
                </a:cubicBezTo>
                <a:close/>
                <a:moveTo>
                  <a:pt x="10683779" y="542459"/>
                </a:moveTo>
                <a:lnTo>
                  <a:pt x="10713019" y="542459"/>
                </a:lnTo>
                <a:lnTo>
                  <a:pt x="10695045" y="637613"/>
                </a:lnTo>
                <a:cubicBezTo>
                  <a:pt x="10693988" y="642356"/>
                  <a:pt x="10693195" y="646791"/>
                  <a:pt x="10692666" y="650917"/>
                </a:cubicBezTo>
                <a:cubicBezTo>
                  <a:pt x="10692138" y="655044"/>
                  <a:pt x="10691873" y="658950"/>
                  <a:pt x="10691873" y="662636"/>
                </a:cubicBezTo>
                <a:cubicBezTo>
                  <a:pt x="10691764" y="671578"/>
                  <a:pt x="10693833" y="678715"/>
                  <a:pt x="10698085" y="684045"/>
                </a:cubicBezTo>
                <a:cubicBezTo>
                  <a:pt x="10702336" y="689376"/>
                  <a:pt x="10709429" y="692107"/>
                  <a:pt x="10719362" y="692239"/>
                </a:cubicBezTo>
                <a:cubicBezTo>
                  <a:pt x="10730479" y="691996"/>
                  <a:pt x="10741463" y="686314"/>
                  <a:pt x="10752315" y="675190"/>
                </a:cubicBezTo>
                <a:cubicBezTo>
                  <a:pt x="10763166" y="664068"/>
                  <a:pt x="10770625" y="648957"/>
                  <a:pt x="10774694" y="629860"/>
                </a:cubicBezTo>
                <a:lnTo>
                  <a:pt x="10791258" y="542459"/>
                </a:lnTo>
                <a:lnTo>
                  <a:pt x="10820508" y="542459"/>
                </a:lnTo>
                <a:lnTo>
                  <a:pt x="10797601" y="663309"/>
                </a:lnTo>
                <a:cubicBezTo>
                  <a:pt x="10794135" y="682335"/>
                  <a:pt x="10791551" y="698895"/>
                  <a:pt x="10789847" y="712988"/>
                </a:cubicBezTo>
                <a:lnTo>
                  <a:pt x="10763415" y="712988"/>
                </a:lnTo>
                <a:lnTo>
                  <a:pt x="10767997" y="680962"/>
                </a:lnTo>
                <a:lnTo>
                  <a:pt x="10767293" y="680962"/>
                </a:lnTo>
                <a:cubicBezTo>
                  <a:pt x="10759561" y="692163"/>
                  <a:pt x="10750442" y="700920"/>
                  <a:pt x="10739935" y="707232"/>
                </a:cubicBezTo>
                <a:cubicBezTo>
                  <a:pt x="10729429" y="713544"/>
                  <a:pt x="10718460" y="716755"/>
                  <a:pt x="10707028" y="716865"/>
                </a:cubicBezTo>
                <a:cubicBezTo>
                  <a:pt x="10695609" y="717232"/>
                  <a:pt x="10685427" y="713859"/>
                  <a:pt x="10676481" y="706746"/>
                </a:cubicBezTo>
                <a:cubicBezTo>
                  <a:pt x="10667534" y="699632"/>
                  <a:pt x="10662812" y="686573"/>
                  <a:pt x="10662313" y="667570"/>
                </a:cubicBezTo>
                <a:cubicBezTo>
                  <a:pt x="10662313" y="663538"/>
                  <a:pt x="10662577" y="659177"/>
                  <a:pt x="10663105" y="654486"/>
                </a:cubicBezTo>
                <a:cubicBezTo>
                  <a:pt x="10663633" y="649794"/>
                  <a:pt x="10664425" y="644640"/>
                  <a:pt x="10665480" y="639024"/>
                </a:cubicBezTo>
                <a:close/>
                <a:moveTo>
                  <a:pt x="10089756" y="542459"/>
                </a:moveTo>
                <a:lnTo>
                  <a:pt x="10120065" y="542459"/>
                </a:lnTo>
                <a:lnTo>
                  <a:pt x="10136981" y="634442"/>
                </a:lnTo>
                <a:cubicBezTo>
                  <a:pt x="10138890" y="643994"/>
                  <a:pt x="10140447" y="652290"/>
                  <a:pt x="10141651" y="659331"/>
                </a:cubicBezTo>
                <a:cubicBezTo>
                  <a:pt x="10142855" y="666372"/>
                  <a:pt x="10143883" y="672995"/>
                  <a:pt x="10144734" y="679199"/>
                </a:cubicBezTo>
                <a:lnTo>
                  <a:pt x="10145440" y="679199"/>
                </a:lnTo>
                <a:cubicBezTo>
                  <a:pt x="10147657" y="673854"/>
                  <a:pt x="10150183" y="667893"/>
                  <a:pt x="10153016" y="661314"/>
                </a:cubicBezTo>
                <a:cubicBezTo>
                  <a:pt x="10155851" y="654735"/>
                  <a:pt x="10159433" y="646835"/>
                  <a:pt x="10163766" y="637613"/>
                </a:cubicBezTo>
                <a:lnTo>
                  <a:pt x="10207099" y="542459"/>
                </a:lnTo>
                <a:lnTo>
                  <a:pt x="10238083" y="542459"/>
                </a:lnTo>
                <a:lnTo>
                  <a:pt x="10174338" y="672151"/>
                </a:lnTo>
                <a:cubicBezTo>
                  <a:pt x="10165323" y="690660"/>
                  <a:pt x="10156130" y="707386"/>
                  <a:pt x="10146761" y="722328"/>
                </a:cubicBezTo>
                <a:cubicBezTo>
                  <a:pt x="10137393" y="737269"/>
                  <a:pt x="10126967" y="750382"/>
                  <a:pt x="10115484" y="761667"/>
                </a:cubicBezTo>
                <a:cubicBezTo>
                  <a:pt x="10105704" y="771248"/>
                  <a:pt x="10096277" y="778342"/>
                  <a:pt x="10087202" y="782945"/>
                </a:cubicBezTo>
                <a:cubicBezTo>
                  <a:pt x="10078127" y="787548"/>
                  <a:pt x="10070990" y="790324"/>
                  <a:pt x="10065791" y="791271"/>
                </a:cubicBezTo>
                <a:lnTo>
                  <a:pt x="10058743" y="766249"/>
                </a:lnTo>
                <a:cubicBezTo>
                  <a:pt x="10062561" y="764898"/>
                  <a:pt x="10067260" y="762930"/>
                  <a:pt x="10072840" y="760345"/>
                </a:cubicBezTo>
                <a:cubicBezTo>
                  <a:pt x="10078420" y="757761"/>
                  <a:pt x="10084176" y="754207"/>
                  <a:pt x="10090109" y="749684"/>
                </a:cubicBezTo>
                <a:cubicBezTo>
                  <a:pt x="10095836" y="745235"/>
                  <a:pt x="10101563" y="739684"/>
                  <a:pt x="10107290" y="733033"/>
                </a:cubicBezTo>
                <a:cubicBezTo>
                  <a:pt x="10113016" y="726380"/>
                  <a:pt x="10118215" y="718892"/>
                  <a:pt x="10122884" y="710565"/>
                </a:cubicBezTo>
                <a:cubicBezTo>
                  <a:pt x="10123567" y="709185"/>
                  <a:pt x="10123963" y="707893"/>
                  <a:pt x="10124074" y="706689"/>
                </a:cubicBezTo>
                <a:cubicBezTo>
                  <a:pt x="10124184" y="705484"/>
                  <a:pt x="10124140" y="704193"/>
                  <a:pt x="10123941" y="702812"/>
                </a:cubicBezTo>
                <a:close/>
                <a:moveTo>
                  <a:pt x="9401108" y="542459"/>
                </a:moveTo>
                <a:lnTo>
                  <a:pt x="9430331" y="542459"/>
                </a:lnTo>
                <a:lnTo>
                  <a:pt x="9397584" y="712988"/>
                </a:lnTo>
                <a:lnTo>
                  <a:pt x="9368333" y="712988"/>
                </a:lnTo>
                <a:close/>
                <a:moveTo>
                  <a:pt x="9096308" y="542459"/>
                </a:moveTo>
                <a:lnTo>
                  <a:pt x="9125531" y="542459"/>
                </a:lnTo>
                <a:lnTo>
                  <a:pt x="9092784" y="712988"/>
                </a:lnTo>
                <a:lnTo>
                  <a:pt x="9063533" y="712988"/>
                </a:lnTo>
                <a:close/>
                <a:moveTo>
                  <a:pt x="6381683" y="542459"/>
                </a:moveTo>
                <a:lnTo>
                  <a:pt x="6410906" y="542459"/>
                </a:lnTo>
                <a:lnTo>
                  <a:pt x="6378159" y="712988"/>
                </a:lnTo>
                <a:lnTo>
                  <a:pt x="6348908" y="712988"/>
                </a:lnTo>
                <a:close/>
                <a:moveTo>
                  <a:pt x="6114983" y="542459"/>
                </a:moveTo>
                <a:lnTo>
                  <a:pt x="6144206" y="542459"/>
                </a:lnTo>
                <a:lnTo>
                  <a:pt x="6111459" y="712988"/>
                </a:lnTo>
                <a:lnTo>
                  <a:pt x="6082208" y="712988"/>
                </a:lnTo>
                <a:close/>
                <a:moveTo>
                  <a:pt x="5254530" y="542459"/>
                </a:moveTo>
                <a:lnTo>
                  <a:pt x="5283770" y="542459"/>
                </a:lnTo>
                <a:lnTo>
                  <a:pt x="5265795" y="637613"/>
                </a:lnTo>
                <a:cubicBezTo>
                  <a:pt x="5264739" y="642356"/>
                  <a:pt x="5263945" y="646791"/>
                  <a:pt x="5263417" y="650917"/>
                </a:cubicBezTo>
                <a:cubicBezTo>
                  <a:pt x="5262888" y="655044"/>
                  <a:pt x="5262624" y="658950"/>
                  <a:pt x="5262624" y="662636"/>
                </a:cubicBezTo>
                <a:cubicBezTo>
                  <a:pt x="5262513" y="671578"/>
                  <a:pt x="5264584" y="678715"/>
                  <a:pt x="5268836" y="684045"/>
                </a:cubicBezTo>
                <a:cubicBezTo>
                  <a:pt x="5273086" y="689376"/>
                  <a:pt x="5280179" y="692107"/>
                  <a:pt x="5290113" y="692239"/>
                </a:cubicBezTo>
                <a:cubicBezTo>
                  <a:pt x="5301229" y="691996"/>
                  <a:pt x="5312214" y="686314"/>
                  <a:pt x="5323065" y="675190"/>
                </a:cubicBezTo>
                <a:cubicBezTo>
                  <a:pt x="5333916" y="664068"/>
                  <a:pt x="5341376" y="648957"/>
                  <a:pt x="5345443" y="629860"/>
                </a:cubicBezTo>
                <a:lnTo>
                  <a:pt x="5362007" y="542459"/>
                </a:lnTo>
                <a:lnTo>
                  <a:pt x="5391259" y="542459"/>
                </a:lnTo>
                <a:lnTo>
                  <a:pt x="5368351" y="663309"/>
                </a:lnTo>
                <a:cubicBezTo>
                  <a:pt x="5364886" y="682335"/>
                  <a:pt x="5362301" y="698895"/>
                  <a:pt x="5360598" y="712988"/>
                </a:cubicBezTo>
                <a:lnTo>
                  <a:pt x="5334166" y="712988"/>
                </a:lnTo>
                <a:lnTo>
                  <a:pt x="5338748" y="680962"/>
                </a:lnTo>
                <a:lnTo>
                  <a:pt x="5338042" y="680962"/>
                </a:lnTo>
                <a:cubicBezTo>
                  <a:pt x="5330311" y="692163"/>
                  <a:pt x="5321192" y="700920"/>
                  <a:pt x="5310685" y="707232"/>
                </a:cubicBezTo>
                <a:cubicBezTo>
                  <a:pt x="5300179" y="713544"/>
                  <a:pt x="5289210" y="716755"/>
                  <a:pt x="5277778" y="716865"/>
                </a:cubicBezTo>
                <a:cubicBezTo>
                  <a:pt x="5266360" y="717232"/>
                  <a:pt x="5256177" y="713859"/>
                  <a:pt x="5247231" y="706746"/>
                </a:cubicBezTo>
                <a:cubicBezTo>
                  <a:pt x="5238284" y="699632"/>
                  <a:pt x="5233562" y="686573"/>
                  <a:pt x="5233065" y="667570"/>
                </a:cubicBezTo>
                <a:cubicBezTo>
                  <a:pt x="5233065" y="663538"/>
                  <a:pt x="5233328" y="659177"/>
                  <a:pt x="5233856" y="654486"/>
                </a:cubicBezTo>
                <a:cubicBezTo>
                  <a:pt x="5234384" y="649794"/>
                  <a:pt x="5235176" y="644640"/>
                  <a:pt x="5236231" y="639024"/>
                </a:cubicBezTo>
                <a:close/>
                <a:moveTo>
                  <a:pt x="1949381" y="542459"/>
                </a:moveTo>
                <a:lnTo>
                  <a:pt x="1978618" y="542459"/>
                </a:lnTo>
                <a:lnTo>
                  <a:pt x="1960643" y="637613"/>
                </a:lnTo>
                <a:cubicBezTo>
                  <a:pt x="1959587" y="642356"/>
                  <a:pt x="1958794" y="646791"/>
                  <a:pt x="1958265" y="650917"/>
                </a:cubicBezTo>
                <a:cubicBezTo>
                  <a:pt x="1957736" y="655044"/>
                  <a:pt x="1957472" y="658950"/>
                  <a:pt x="1957472" y="662636"/>
                </a:cubicBezTo>
                <a:cubicBezTo>
                  <a:pt x="1957362" y="671578"/>
                  <a:pt x="1959432" y="678715"/>
                  <a:pt x="1963684" y="684045"/>
                </a:cubicBezTo>
                <a:cubicBezTo>
                  <a:pt x="1967934" y="689376"/>
                  <a:pt x="1975025" y="692107"/>
                  <a:pt x="1984961" y="692239"/>
                </a:cubicBezTo>
                <a:cubicBezTo>
                  <a:pt x="1996076" y="691996"/>
                  <a:pt x="2007064" y="686314"/>
                  <a:pt x="2017913" y="675190"/>
                </a:cubicBezTo>
                <a:cubicBezTo>
                  <a:pt x="2028764" y="664068"/>
                  <a:pt x="2036223" y="648957"/>
                  <a:pt x="2040292" y="629860"/>
                </a:cubicBezTo>
                <a:lnTo>
                  <a:pt x="2056856" y="542459"/>
                </a:lnTo>
                <a:lnTo>
                  <a:pt x="2086107" y="542459"/>
                </a:lnTo>
                <a:lnTo>
                  <a:pt x="2063198" y="663309"/>
                </a:lnTo>
                <a:cubicBezTo>
                  <a:pt x="2059734" y="682335"/>
                  <a:pt x="2057149" y="698895"/>
                  <a:pt x="2055446" y="712988"/>
                </a:cubicBezTo>
                <a:lnTo>
                  <a:pt x="2029013" y="712988"/>
                </a:lnTo>
                <a:lnTo>
                  <a:pt x="2033598" y="680962"/>
                </a:lnTo>
                <a:lnTo>
                  <a:pt x="2032890" y="680962"/>
                </a:lnTo>
                <a:cubicBezTo>
                  <a:pt x="2025160" y="692163"/>
                  <a:pt x="2016041" y="700920"/>
                  <a:pt x="2005535" y="707232"/>
                </a:cubicBezTo>
                <a:cubicBezTo>
                  <a:pt x="1995027" y="713544"/>
                  <a:pt x="1984057" y="716755"/>
                  <a:pt x="1972627" y="716865"/>
                </a:cubicBezTo>
                <a:cubicBezTo>
                  <a:pt x="1961206" y="717232"/>
                  <a:pt x="1951027" y="713859"/>
                  <a:pt x="1942081" y="706746"/>
                </a:cubicBezTo>
                <a:cubicBezTo>
                  <a:pt x="1933135" y="699632"/>
                  <a:pt x="1928413" y="686573"/>
                  <a:pt x="1927912" y="667570"/>
                </a:cubicBezTo>
                <a:cubicBezTo>
                  <a:pt x="1927912" y="663538"/>
                  <a:pt x="1928175" y="659177"/>
                  <a:pt x="1928704" y="654486"/>
                </a:cubicBezTo>
                <a:cubicBezTo>
                  <a:pt x="1929233" y="649794"/>
                  <a:pt x="1930023" y="644640"/>
                  <a:pt x="1931080" y="639024"/>
                </a:cubicBezTo>
                <a:close/>
                <a:moveTo>
                  <a:pt x="936248" y="542459"/>
                </a:moveTo>
                <a:lnTo>
                  <a:pt x="966549" y="542459"/>
                </a:lnTo>
                <a:lnTo>
                  <a:pt x="983462" y="634442"/>
                </a:lnTo>
                <a:cubicBezTo>
                  <a:pt x="985370" y="643994"/>
                  <a:pt x="986926" y="652290"/>
                  <a:pt x="988129" y="659331"/>
                </a:cubicBezTo>
                <a:cubicBezTo>
                  <a:pt x="989334" y="666372"/>
                  <a:pt x="990362" y="672995"/>
                  <a:pt x="991213" y="679199"/>
                </a:cubicBezTo>
                <a:lnTo>
                  <a:pt x="991917" y="679199"/>
                </a:lnTo>
                <a:cubicBezTo>
                  <a:pt x="994134" y="673854"/>
                  <a:pt x="996659" y="667893"/>
                  <a:pt x="999493" y="661314"/>
                </a:cubicBezTo>
                <a:cubicBezTo>
                  <a:pt x="1002326" y="654735"/>
                  <a:pt x="1005908" y="646835"/>
                  <a:pt x="1010239" y="637613"/>
                </a:cubicBezTo>
                <a:lnTo>
                  <a:pt x="1053577" y="542459"/>
                </a:lnTo>
                <a:lnTo>
                  <a:pt x="1084583" y="542459"/>
                </a:lnTo>
                <a:lnTo>
                  <a:pt x="1020809" y="672151"/>
                </a:lnTo>
                <a:cubicBezTo>
                  <a:pt x="1011795" y="690660"/>
                  <a:pt x="1002605" y="707386"/>
                  <a:pt x="993239" y="722328"/>
                </a:cubicBezTo>
                <a:cubicBezTo>
                  <a:pt x="983872" y="737269"/>
                  <a:pt x="973449" y="750382"/>
                  <a:pt x="961969" y="761667"/>
                </a:cubicBezTo>
                <a:cubicBezTo>
                  <a:pt x="952192" y="771248"/>
                  <a:pt x="942766" y="778342"/>
                  <a:pt x="933694" y="782945"/>
                </a:cubicBezTo>
                <a:cubicBezTo>
                  <a:pt x="924621" y="787548"/>
                  <a:pt x="917486" y="790324"/>
                  <a:pt x="912289" y="791271"/>
                </a:cubicBezTo>
                <a:lnTo>
                  <a:pt x="905242" y="766249"/>
                </a:lnTo>
                <a:cubicBezTo>
                  <a:pt x="909059" y="764898"/>
                  <a:pt x="913757" y="762930"/>
                  <a:pt x="919336" y="760345"/>
                </a:cubicBezTo>
                <a:cubicBezTo>
                  <a:pt x="924915" y="757761"/>
                  <a:pt x="930669" y="754207"/>
                  <a:pt x="936601" y="749684"/>
                </a:cubicBezTo>
                <a:cubicBezTo>
                  <a:pt x="942326" y="745235"/>
                  <a:pt x="948051" y="739684"/>
                  <a:pt x="953777" y="733033"/>
                </a:cubicBezTo>
                <a:cubicBezTo>
                  <a:pt x="959502" y="726380"/>
                  <a:pt x="964699" y="718892"/>
                  <a:pt x="969368" y="710565"/>
                </a:cubicBezTo>
                <a:cubicBezTo>
                  <a:pt x="970051" y="709185"/>
                  <a:pt x="970447" y="707893"/>
                  <a:pt x="970557" y="706689"/>
                </a:cubicBezTo>
                <a:cubicBezTo>
                  <a:pt x="970668" y="705484"/>
                  <a:pt x="970623" y="704193"/>
                  <a:pt x="970425" y="702812"/>
                </a:cubicBezTo>
                <a:close/>
                <a:moveTo>
                  <a:pt x="768279" y="542459"/>
                </a:moveTo>
                <a:lnTo>
                  <a:pt x="797518" y="542459"/>
                </a:lnTo>
                <a:lnTo>
                  <a:pt x="779545" y="637613"/>
                </a:lnTo>
                <a:cubicBezTo>
                  <a:pt x="778488" y="642356"/>
                  <a:pt x="777695" y="646791"/>
                  <a:pt x="777166" y="650917"/>
                </a:cubicBezTo>
                <a:cubicBezTo>
                  <a:pt x="776637" y="655044"/>
                  <a:pt x="776373" y="658950"/>
                  <a:pt x="776373" y="662636"/>
                </a:cubicBezTo>
                <a:cubicBezTo>
                  <a:pt x="776263" y="671578"/>
                  <a:pt x="778333" y="678715"/>
                  <a:pt x="782584" y="684045"/>
                </a:cubicBezTo>
                <a:cubicBezTo>
                  <a:pt x="786836" y="689376"/>
                  <a:pt x="793928" y="692107"/>
                  <a:pt x="803862" y="692239"/>
                </a:cubicBezTo>
                <a:cubicBezTo>
                  <a:pt x="814978" y="691996"/>
                  <a:pt x="825962" y="686314"/>
                  <a:pt x="836814" y="675190"/>
                </a:cubicBezTo>
                <a:cubicBezTo>
                  <a:pt x="847665" y="664068"/>
                  <a:pt x="855125" y="648957"/>
                  <a:pt x="859193" y="629860"/>
                </a:cubicBezTo>
                <a:lnTo>
                  <a:pt x="875757" y="542459"/>
                </a:lnTo>
                <a:lnTo>
                  <a:pt x="905008" y="542459"/>
                </a:lnTo>
                <a:lnTo>
                  <a:pt x="882100" y="663309"/>
                </a:lnTo>
                <a:cubicBezTo>
                  <a:pt x="878635" y="682335"/>
                  <a:pt x="876050" y="698895"/>
                  <a:pt x="874347" y="712988"/>
                </a:cubicBezTo>
                <a:lnTo>
                  <a:pt x="847915" y="712988"/>
                </a:lnTo>
                <a:lnTo>
                  <a:pt x="852497" y="680962"/>
                </a:lnTo>
                <a:lnTo>
                  <a:pt x="851792" y="680962"/>
                </a:lnTo>
                <a:cubicBezTo>
                  <a:pt x="844060" y="692163"/>
                  <a:pt x="834941" y="700920"/>
                  <a:pt x="824435" y="707232"/>
                </a:cubicBezTo>
                <a:cubicBezTo>
                  <a:pt x="813928" y="713544"/>
                  <a:pt x="802959" y="716755"/>
                  <a:pt x="791527" y="716865"/>
                </a:cubicBezTo>
                <a:cubicBezTo>
                  <a:pt x="780109" y="717232"/>
                  <a:pt x="769926" y="713859"/>
                  <a:pt x="760980" y="706746"/>
                </a:cubicBezTo>
                <a:cubicBezTo>
                  <a:pt x="752033" y="699632"/>
                  <a:pt x="747311" y="686573"/>
                  <a:pt x="746813" y="667570"/>
                </a:cubicBezTo>
                <a:cubicBezTo>
                  <a:pt x="746813" y="663538"/>
                  <a:pt x="747077" y="659177"/>
                  <a:pt x="747605" y="654486"/>
                </a:cubicBezTo>
                <a:cubicBezTo>
                  <a:pt x="748133" y="649794"/>
                  <a:pt x="748925" y="644640"/>
                  <a:pt x="749980" y="639024"/>
                </a:cubicBezTo>
                <a:close/>
                <a:moveTo>
                  <a:pt x="8827373" y="538934"/>
                </a:moveTo>
                <a:cubicBezTo>
                  <a:pt x="8835465" y="539066"/>
                  <a:pt x="8842719" y="539946"/>
                  <a:pt x="8849136" y="541574"/>
                </a:cubicBezTo>
                <a:cubicBezTo>
                  <a:pt x="8855553" y="543203"/>
                  <a:pt x="8860164" y="544789"/>
                  <a:pt x="8862968" y="546336"/>
                </a:cubicBezTo>
                <a:lnTo>
                  <a:pt x="8854510" y="569555"/>
                </a:lnTo>
                <a:cubicBezTo>
                  <a:pt x="8851170" y="567902"/>
                  <a:pt x="8847102" y="566447"/>
                  <a:pt x="8842307" y="565191"/>
                </a:cubicBezTo>
                <a:cubicBezTo>
                  <a:pt x="8837513" y="563935"/>
                  <a:pt x="8831948" y="563274"/>
                  <a:pt x="8825611" y="563208"/>
                </a:cubicBezTo>
                <a:cubicBezTo>
                  <a:pt x="8810740" y="563500"/>
                  <a:pt x="8797918" y="567773"/>
                  <a:pt x="8787145" y="576030"/>
                </a:cubicBezTo>
                <a:cubicBezTo>
                  <a:pt x="8776372" y="584286"/>
                  <a:pt x="8768066" y="594776"/>
                  <a:pt x="8762227" y="607498"/>
                </a:cubicBezTo>
                <a:cubicBezTo>
                  <a:pt x="8756388" y="620220"/>
                  <a:pt x="8753434" y="633425"/>
                  <a:pt x="8753365" y="647114"/>
                </a:cubicBezTo>
                <a:cubicBezTo>
                  <a:pt x="8753387" y="661039"/>
                  <a:pt x="8756954" y="672055"/>
                  <a:pt x="8764069" y="680165"/>
                </a:cubicBezTo>
                <a:cubicBezTo>
                  <a:pt x="8771184" y="688274"/>
                  <a:pt x="8781713" y="692415"/>
                  <a:pt x="8795656" y="692591"/>
                </a:cubicBezTo>
                <a:cubicBezTo>
                  <a:pt x="8804304" y="692460"/>
                  <a:pt x="8811941" y="691402"/>
                  <a:pt x="8818563" y="689419"/>
                </a:cubicBezTo>
                <a:cubicBezTo>
                  <a:pt x="8825186" y="687435"/>
                  <a:pt x="8830707" y="685321"/>
                  <a:pt x="8835127" y="683073"/>
                </a:cubicBezTo>
                <a:lnTo>
                  <a:pt x="8837947" y="706311"/>
                </a:lnTo>
                <a:cubicBezTo>
                  <a:pt x="8833468" y="708582"/>
                  <a:pt x="8827007" y="710810"/>
                  <a:pt x="8818563" y="712995"/>
                </a:cubicBezTo>
                <a:cubicBezTo>
                  <a:pt x="8810119" y="715179"/>
                  <a:pt x="8800134" y="716351"/>
                  <a:pt x="8788607" y="716512"/>
                </a:cubicBezTo>
                <a:cubicBezTo>
                  <a:pt x="8766610" y="716038"/>
                  <a:pt x="8750187" y="709597"/>
                  <a:pt x="8739338" y="697193"/>
                </a:cubicBezTo>
                <a:cubicBezTo>
                  <a:pt x="8728490" y="684788"/>
                  <a:pt x="8723077" y="669270"/>
                  <a:pt x="8723100" y="650639"/>
                </a:cubicBezTo>
                <a:cubicBezTo>
                  <a:pt x="8723252" y="630948"/>
                  <a:pt x="8727721" y="612676"/>
                  <a:pt x="8736507" y="595826"/>
                </a:cubicBezTo>
                <a:cubicBezTo>
                  <a:pt x="8745293" y="578975"/>
                  <a:pt x="8757486" y="565355"/>
                  <a:pt x="8773085" y="554968"/>
                </a:cubicBezTo>
                <a:cubicBezTo>
                  <a:pt x="8788685" y="544581"/>
                  <a:pt x="8806781" y="539237"/>
                  <a:pt x="8827373" y="538934"/>
                </a:cubicBezTo>
                <a:close/>
                <a:moveTo>
                  <a:pt x="3445777" y="538934"/>
                </a:moveTo>
                <a:cubicBezTo>
                  <a:pt x="3453868" y="539066"/>
                  <a:pt x="3461121" y="539946"/>
                  <a:pt x="3467539" y="541574"/>
                </a:cubicBezTo>
                <a:cubicBezTo>
                  <a:pt x="3473956" y="543203"/>
                  <a:pt x="3478567" y="544789"/>
                  <a:pt x="3481372" y="546336"/>
                </a:cubicBezTo>
                <a:lnTo>
                  <a:pt x="3472913" y="569555"/>
                </a:lnTo>
                <a:cubicBezTo>
                  <a:pt x="3469573" y="567902"/>
                  <a:pt x="3465505" y="566447"/>
                  <a:pt x="3460711" y="565191"/>
                </a:cubicBezTo>
                <a:cubicBezTo>
                  <a:pt x="3455916" y="563935"/>
                  <a:pt x="3450350" y="563274"/>
                  <a:pt x="3444014" y="563208"/>
                </a:cubicBezTo>
                <a:cubicBezTo>
                  <a:pt x="3429143" y="563500"/>
                  <a:pt x="3416320" y="567773"/>
                  <a:pt x="3405547" y="576030"/>
                </a:cubicBezTo>
                <a:cubicBezTo>
                  <a:pt x="3394774" y="584286"/>
                  <a:pt x="3386469" y="594776"/>
                  <a:pt x="3380629" y="607498"/>
                </a:cubicBezTo>
                <a:cubicBezTo>
                  <a:pt x="3374791" y="620220"/>
                  <a:pt x="3371836" y="633425"/>
                  <a:pt x="3371766" y="647114"/>
                </a:cubicBezTo>
                <a:cubicBezTo>
                  <a:pt x="3371789" y="661039"/>
                  <a:pt x="3375357" y="672055"/>
                  <a:pt x="3382472" y="680165"/>
                </a:cubicBezTo>
                <a:cubicBezTo>
                  <a:pt x="3389586" y="688274"/>
                  <a:pt x="3400115" y="692415"/>
                  <a:pt x="3414058" y="692591"/>
                </a:cubicBezTo>
                <a:cubicBezTo>
                  <a:pt x="3422707" y="692460"/>
                  <a:pt x="3430343" y="691402"/>
                  <a:pt x="3436966" y="689419"/>
                </a:cubicBezTo>
                <a:cubicBezTo>
                  <a:pt x="3443588" y="687435"/>
                  <a:pt x="3449109" y="685321"/>
                  <a:pt x="3453530" y="683073"/>
                </a:cubicBezTo>
                <a:lnTo>
                  <a:pt x="3456349" y="706311"/>
                </a:lnTo>
                <a:cubicBezTo>
                  <a:pt x="3451871" y="708582"/>
                  <a:pt x="3445409" y="710810"/>
                  <a:pt x="3436966" y="712995"/>
                </a:cubicBezTo>
                <a:cubicBezTo>
                  <a:pt x="3428522" y="715179"/>
                  <a:pt x="3418537" y="716351"/>
                  <a:pt x="3407009" y="716512"/>
                </a:cubicBezTo>
                <a:cubicBezTo>
                  <a:pt x="3385013" y="716038"/>
                  <a:pt x="3368588" y="709597"/>
                  <a:pt x="3357741" y="697193"/>
                </a:cubicBezTo>
                <a:cubicBezTo>
                  <a:pt x="3346892" y="684788"/>
                  <a:pt x="3341479" y="669270"/>
                  <a:pt x="3341502" y="650639"/>
                </a:cubicBezTo>
                <a:cubicBezTo>
                  <a:pt x="3341654" y="630948"/>
                  <a:pt x="3346122" y="612676"/>
                  <a:pt x="3354908" y="595826"/>
                </a:cubicBezTo>
                <a:cubicBezTo>
                  <a:pt x="3363695" y="578975"/>
                  <a:pt x="3375888" y="565355"/>
                  <a:pt x="3391488" y="554968"/>
                </a:cubicBezTo>
                <a:cubicBezTo>
                  <a:pt x="3407087" y="544581"/>
                  <a:pt x="3425184" y="539237"/>
                  <a:pt x="3445777" y="538934"/>
                </a:cubicBezTo>
                <a:close/>
                <a:moveTo>
                  <a:pt x="2207521" y="538934"/>
                </a:moveTo>
                <a:cubicBezTo>
                  <a:pt x="2215612" y="539066"/>
                  <a:pt x="2222866" y="539946"/>
                  <a:pt x="2229282" y="541574"/>
                </a:cubicBezTo>
                <a:cubicBezTo>
                  <a:pt x="2235701" y="543203"/>
                  <a:pt x="2240311" y="544789"/>
                  <a:pt x="2243115" y="546336"/>
                </a:cubicBezTo>
                <a:lnTo>
                  <a:pt x="2234659" y="569555"/>
                </a:lnTo>
                <a:cubicBezTo>
                  <a:pt x="2231316" y="567902"/>
                  <a:pt x="2227250" y="566447"/>
                  <a:pt x="2222456" y="565191"/>
                </a:cubicBezTo>
                <a:cubicBezTo>
                  <a:pt x="2217662" y="563935"/>
                  <a:pt x="2212096" y="563274"/>
                  <a:pt x="2205760" y="563208"/>
                </a:cubicBezTo>
                <a:cubicBezTo>
                  <a:pt x="2190888" y="563500"/>
                  <a:pt x="2178066" y="567773"/>
                  <a:pt x="2167293" y="576030"/>
                </a:cubicBezTo>
                <a:cubicBezTo>
                  <a:pt x="2156519" y="584286"/>
                  <a:pt x="2148216" y="594776"/>
                  <a:pt x="2142376" y="607498"/>
                </a:cubicBezTo>
                <a:cubicBezTo>
                  <a:pt x="2136538" y="620220"/>
                  <a:pt x="2133582" y="633425"/>
                  <a:pt x="2133512" y="647114"/>
                </a:cubicBezTo>
                <a:cubicBezTo>
                  <a:pt x="2133536" y="661039"/>
                  <a:pt x="2137102" y="672055"/>
                  <a:pt x="2144217" y="680165"/>
                </a:cubicBezTo>
                <a:cubicBezTo>
                  <a:pt x="2151332" y="688274"/>
                  <a:pt x="2161860" y="692415"/>
                  <a:pt x="2175803" y="692591"/>
                </a:cubicBezTo>
                <a:cubicBezTo>
                  <a:pt x="2184453" y="692460"/>
                  <a:pt x="2192087" y="691402"/>
                  <a:pt x="2198709" y="689419"/>
                </a:cubicBezTo>
                <a:cubicBezTo>
                  <a:pt x="2205334" y="687435"/>
                  <a:pt x="2210854" y="685321"/>
                  <a:pt x="2215275" y="683073"/>
                </a:cubicBezTo>
                <a:lnTo>
                  <a:pt x="2218094" y="706311"/>
                </a:lnTo>
                <a:cubicBezTo>
                  <a:pt x="2213615" y="708582"/>
                  <a:pt x="2207154" y="710810"/>
                  <a:pt x="2198709" y="712995"/>
                </a:cubicBezTo>
                <a:cubicBezTo>
                  <a:pt x="2190268" y="715179"/>
                  <a:pt x="2180282" y="716351"/>
                  <a:pt x="2168756" y="716512"/>
                </a:cubicBezTo>
                <a:cubicBezTo>
                  <a:pt x="2146758" y="716038"/>
                  <a:pt x="2130333" y="709597"/>
                  <a:pt x="2119485" y="697193"/>
                </a:cubicBezTo>
                <a:cubicBezTo>
                  <a:pt x="2108638" y="684788"/>
                  <a:pt x="2103225" y="669270"/>
                  <a:pt x="2103248" y="650639"/>
                </a:cubicBezTo>
                <a:cubicBezTo>
                  <a:pt x="2103399" y="630948"/>
                  <a:pt x="2107869" y="612676"/>
                  <a:pt x="2116654" y="595826"/>
                </a:cubicBezTo>
                <a:cubicBezTo>
                  <a:pt x="2125441" y="578975"/>
                  <a:pt x="2137634" y="565355"/>
                  <a:pt x="2153233" y="554968"/>
                </a:cubicBezTo>
                <a:cubicBezTo>
                  <a:pt x="2168833" y="544581"/>
                  <a:pt x="2186928" y="539237"/>
                  <a:pt x="2207521" y="538934"/>
                </a:cubicBezTo>
                <a:close/>
                <a:moveTo>
                  <a:pt x="10954293" y="538583"/>
                </a:moveTo>
                <a:cubicBezTo>
                  <a:pt x="10962554" y="538618"/>
                  <a:pt x="10970754" y="539249"/>
                  <a:pt x="10978892" y="540474"/>
                </a:cubicBezTo>
                <a:cubicBezTo>
                  <a:pt x="10987029" y="541699"/>
                  <a:pt x="10994089" y="543300"/>
                  <a:pt x="11000074" y="545277"/>
                </a:cubicBezTo>
                <a:lnTo>
                  <a:pt x="10982805" y="634066"/>
                </a:lnTo>
                <a:cubicBezTo>
                  <a:pt x="10979986" y="649113"/>
                  <a:pt x="10977959" y="663588"/>
                  <a:pt x="10976727" y="677491"/>
                </a:cubicBezTo>
                <a:cubicBezTo>
                  <a:pt x="10975493" y="691393"/>
                  <a:pt x="10975052" y="703226"/>
                  <a:pt x="10975405" y="712988"/>
                </a:cubicBezTo>
                <a:lnTo>
                  <a:pt x="10948311" y="712988"/>
                </a:lnTo>
                <a:cubicBezTo>
                  <a:pt x="10948341" y="707782"/>
                  <a:pt x="10948721" y="701367"/>
                  <a:pt x="10949455" y="693742"/>
                </a:cubicBezTo>
                <a:cubicBezTo>
                  <a:pt x="10950187" y="686117"/>
                  <a:pt x="10951097" y="677860"/>
                  <a:pt x="10952182" y="668972"/>
                </a:cubicBezTo>
                <a:lnTo>
                  <a:pt x="10951478" y="668972"/>
                </a:lnTo>
                <a:cubicBezTo>
                  <a:pt x="10942057" y="686380"/>
                  <a:pt x="10931713" y="698766"/>
                  <a:pt x="10920447" y="706129"/>
                </a:cubicBezTo>
                <a:cubicBezTo>
                  <a:pt x="10909182" y="713493"/>
                  <a:pt x="10897441" y="717071"/>
                  <a:pt x="10885223" y="716865"/>
                </a:cubicBezTo>
                <a:cubicBezTo>
                  <a:pt x="10870066" y="716544"/>
                  <a:pt x="10858155" y="711206"/>
                  <a:pt x="10849489" y="700850"/>
                </a:cubicBezTo>
                <a:cubicBezTo>
                  <a:pt x="10840824" y="690495"/>
                  <a:pt x="10836407" y="677048"/>
                  <a:pt x="10836240" y="660509"/>
                </a:cubicBezTo>
                <a:cubicBezTo>
                  <a:pt x="10836321" y="640360"/>
                  <a:pt x="10841015" y="621047"/>
                  <a:pt x="10850323" y="602576"/>
                </a:cubicBezTo>
                <a:cubicBezTo>
                  <a:pt x="10859631" y="584104"/>
                  <a:pt x="10873070" y="568922"/>
                  <a:pt x="10890640" y="557031"/>
                </a:cubicBezTo>
                <a:cubicBezTo>
                  <a:pt x="10908209" y="545140"/>
                  <a:pt x="10929427" y="538990"/>
                  <a:pt x="10954293" y="538583"/>
                </a:cubicBezTo>
                <a:close/>
                <a:moveTo>
                  <a:pt x="9732635" y="538583"/>
                </a:moveTo>
                <a:cubicBezTo>
                  <a:pt x="9743379" y="538318"/>
                  <a:pt x="9753149" y="541750"/>
                  <a:pt x="9761948" y="548878"/>
                </a:cubicBezTo>
                <a:cubicBezTo>
                  <a:pt x="9770749" y="556005"/>
                  <a:pt x="9775413" y="568417"/>
                  <a:pt x="9775939" y="586115"/>
                </a:cubicBezTo>
                <a:cubicBezTo>
                  <a:pt x="9775917" y="589926"/>
                  <a:pt x="9775610" y="594288"/>
                  <a:pt x="9775016" y="599199"/>
                </a:cubicBezTo>
                <a:cubicBezTo>
                  <a:pt x="9774422" y="604111"/>
                  <a:pt x="9773674" y="608913"/>
                  <a:pt x="9772773" y="613604"/>
                </a:cubicBezTo>
                <a:lnTo>
                  <a:pt x="9753770" y="712988"/>
                </a:lnTo>
                <a:lnTo>
                  <a:pt x="9724530" y="712988"/>
                </a:lnTo>
                <a:lnTo>
                  <a:pt x="9743209" y="614661"/>
                </a:lnTo>
                <a:cubicBezTo>
                  <a:pt x="9743927" y="611262"/>
                  <a:pt x="9744516" y="607665"/>
                  <a:pt x="9744970" y="603869"/>
                </a:cubicBezTo>
                <a:cubicBezTo>
                  <a:pt x="9745426" y="600073"/>
                  <a:pt x="9745661" y="596387"/>
                  <a:pt x="9745675" y="592811"/>
                </a:cubicBezTo>
                <a:cubicBezTo>
                  <a:pt x="9745814" y="584008"/>
                  <a:pt x="9743862" y="576857"/>
                  <a:pt x="9739816" y="571357"/>
                </a:cubicBezTo>
                <a:cubicBezTo>
                  <a:pt x="9735771" y="565858"/>
                  <a:pt x="9728796" y="563024"/>
                  <a:pt x="9718891" y="562855"/>
                </a:cubicBezTo>
                <a:cubicBezTo>
                  <a:pt x="9711771" y="562903"/>
                  <a:pt x="9704239" y="565587"/>
                  <a:pt x="9696297" y="570909"/>
                </a:cubicBezTo>
                <a:cubicBezTo>
                  <a:pt x="9688354" y="576230"/>
                  <a:pt x="9681136" y="583900"/>
                  <a:pt x="9674642" y="593921"/>
                </a:cubicBezTo>
                <a:cubicBezTo>
                  <a:pt x="9668148" y="603941"/>
                  <a:pt x="9663515" y="616023"/>
                  <a:pt x="9660741" y="630169"/>
                </a:cubicBezTo>
                <a:lnTo>
                  <a:pt x="9645234" y="712988"/>
                </a:lnTo>
                <a:lnTo>
                  <a:pt x="9615983" y="712988"/>
                </a:lnTo>
                <a:lnTo>
                  <a:pt x="9638891" y="592138"/>
                </a:lnTo>
                <a:cubicBezTo>
                  <a:pt x="9640792" y="582625"/>
                  <a:pt x="9642363" y="573729"/>
                  <a:pt x="9643604" y="565449"/>
                </a:cubicBezTo>
                <a:cubicBezTo>
                  <a:pt x="9644845" y="557168"/>
                  <a:pt x="9645976" y="549505"/>
                  <a:pt x="9646996" y="542459"/>
                </a:cubicBezTo>
                <a:lnTo>
                  <a:pt x="9673076" y="542459"/>
                </a:lnTo>
                <a:lnTo>
                  <a:pt x="9668847" y="575895"/>
                </a:lnTo>
                <a:lnTo>
                  <a:pt x="9669552" y="575895"/>
                </a:lnTo>
                <a:cubicBezTo>
                  <a:pt x="9677247" y="563864"/>
                  <a:pt x="9686526" y="554652"/>
                  <a:pt x="9697393" y="548259"/>
                </a:cubicBezTo>
                <a:cubicBezTo>
                  <a:pt x="9708260" y="541866"/>
                  <a:pt x="9720007" y="538640"/>
                  <a:pt x="9732635" y="538583"/>
                </a:cubicBezTo>
                <a:close/>
                <a:moveTo>
                  <a:pt x="9539323" y="538583"/>
                </a:moveTo>
                <a:cubicBezTo>
                  <a:pt x="9555590" y="538881"/>
                  <a:pt x="9567978" y="543119"/>
                  <a:pt x="9576486" y="551296"/>
                </a:cubicBezTo>
                <a:cubicBezTo>
                  <a:pt x="9584995" y="559472"/>
                  <a:pt x="9589278" y="569793"/>
                  <a:pt x="9589336" y="582255"/>
                </a:cubicBezTo>
                <a:cubicBezTo>
                  <a:pt x="9589103" y="597054"/>
                  <a:pt x="9583971" y="608574"/>
                  <a:pt x="9573941" y="616818"/>
                </a:cubicBezTo>
                <a:cubicBezTo>
                  <a:pt x="9563909" y="625060"/>
                  <a:pt x="9550372" y="630755"/>
                  <a:pt x="9533329" y="633907"/>
                </a:cubicBezTo>
                <a:cubicBezTo>
                  <a:pt x="9516285" y="637058"/>
                  <a:pt x="9497128" y="638397"/>
                  <a:pt x="9475859" y="637922"/>
                </a:cubicBezTo>
                <a:cubicBezTo>
                  <a:pt x="9475148" y="641941"/>
                  <a:pt x="9475075" y="647129"/>
                  <a:pt x="9475640" y="653485"/>
                </a:cubicBezTo>
                <a:cubicBezTo>
                  <a:pt x="9476204" y="659840"/>
                  <a:pt x="9477451" y="665469"/>
                  <a:pt x="9479379" y="670371"/>
                </a:cubicBezTo>
                <a:cubicBezTo>
                  <a:pt x="9482795" y="677962"/>
                  <a:pt x="9487776" y="683678"/>
                  <a:pt x="9494321" y="687521"/>
                </a:cubicBezTo>
                <a:cubicBezTo>
                  <a:pt x="9500866" y="691365"/>
                  <a:pt x="9508580" y="693289"/>
                  <a:pt x="9517461" y="693297"/>
                </a:cubicBezTo>
                <a:cubicBezTo>
                  <a:pt x="9527503" y="693149"/>
                  <a:pt x="9536333" y="691856"/>
                  <a:pt x="9543951" y="689418"/>
                </a:cubicBezTo>
                <a:cubicBezTo>
                  <a:pt x="9551568" y="686978"/>
                  <a:pt x="9558017" y="684274"/>
                  <a:pt x="9563297" y="681304"/>
                </a:cubicBezTo>
                <a:lnTo>
                  <a:pt x="9567520" y="703146"/>
                </a:lnTo>
                <a:cubicBezTo>
                  <a:pt x="9561054" y="706934"/>
                  <a:pt x="9552933" y="710085"/>
                  <a:pt x="9543156" y="712600"/>
                </a:cubicBezTo>
                <a:cubicBezTo>
                  <a:pt x="9533380" y="715113"/>
                  <a:pt x="9522699" y="716418"/>
                  <a:pt x="9511114" y="716512"/>
                </a:cubicBezTo>
                <a:cubicBezTo>
                  <a:pt x="9488678" y="716023"/>
                  <a:pt x="9472236" y="709347"/>
                  <a:pt x="9461789" y="696484"/>
                </a:cubicBezTo>
                <a:cubicBezTo>
                  <a:pt x="9451341" y="683621"/>
                  <a:pt x="9446176" y="667510"/>
                  <a:pt x="9446295" y="648150"/>
                </a:cubicBezTo>
                <a:cubicBezTo>
                  <a:pt x="9446425" y="630605"/>
                  <a:pt x="9450389" y="613517"/>
                  <a:pt x="9458190" y="596884"/>
                </a:cubicBezTo>
                <a:cubicBezTo>
                  <a:pt x="9465989" y="580252"/>
                  <a:pt x="9476845" y="566476"/>
                  <a:pt x="9490757" y="555559"/>
                </a:cubicBezTo>
                <a:cubicBezTo>
                  <a:pt x="9504669" y="544641"/>
                  <a:pt x="9520857" y="538982"/>
                  <a:pt x="9539323" y="538583"/>
                </a:cubicBezTo>
                <a:close/>
                <a:moveTo>
                  <a:pt x="8992143" y="538583"/>
                </a:moveTo>
                <a:cubicBezTo>
                  <a:pt x="9000405" y="538618"/>
                  <a:pt x="9008604" y="539249"/>
                  <a:pt x="9016742" y="540474"/>
                </a:cubicBezTo>
                <a:cubicBezTo>
                  <a:pt x="9024879" y="541699"/>
                  <a:pt x="9031939" y="543300"/>
                  <a:pt x="9037924" y="545277"/>
                </a:cubicBezTo>
                <a:lnTo>
                  <a:pt x="9020655" y="634066"/>
                </a:lnTo>
                <a:cubicBezTo>
                  <a:pt x="9017836" y="649113"/>
                  <a:pt x="9015810" y="663588"/>
                  <a:pt x="9014576" y="677491"/>
                </a:cubicBezTo>
                <a:cubicBezTo>
                  <a:pt x="9013343" y="691393"/>
                  <a:pt x="9012902" y="703226"/>
                  <a:pt x="9013254" y="712988"/>
                </a:cubicBezTo>
                <a:lnTo>
                  <a:pt x="8986161" y="712988"/>
                </a:lnTo>
                <a:cubicBezTo>
                  <a:pt x="8986190" y="707782"/>
                  <a:pt x="8986572" y="701367"/>
                  <a:pt x="8987305" y="693742"/>
                </a:cubicBezTo>
                <a:cubicBezTo>
                  <a:pt x="8988038" y="686117"/>
                  <a:pt x="8988947" y="677860"/>
                  <a:pt x="8990032" y="668972"/>
                </a:cubicBezTo>
                <a:lnTo>
                  <a:pt x="8989328" y="668972"/>
                </a:lnTo>
                <a:cubicBezTo>
                  <a:pt x="8979914" y="686380"/>
                  <a:pt x="8969572" y="698766"/>
                  <a:pt x="8958304" y="706129"/>
                </a:cubicBezTo>
                <a:cubicBezTo>
                  <a:pt x="8947035" y="713493"/>
                  <a:pt x="8935282" y="717071"/>
                  <a:pt x="8923043" y="716865"/>
                </a:cubicBezTo>
                <a:cubicBezTo>
                  <a:pt x="8907901" y="716544"/>
                  <a:pt x="8895998" y="711206"/>
                  <a:pt x="8887335" y="700850"/>
                </a:cubicBezTo>
                <a:cubicBezTo>
                  <a:pt x="8878673" y="690495"/>
                  <a:pt x="8874258" y="677048"/>
                  <a:pt x="8874090" y="660509"/>
                </a:cubicBezTo>
                <a:cubicBezTo>
                  <a:pt x="8874170" y="640360"/>
                  <a:pt x="8878862" y="621047"/>
                  <a:pt x="8888166" y="602576"/>
                </a:cubicBezTo>
                <a:cubicBezTo>
                  <a:pt x="8897469" y="584104"/>
                  <a:pt x="8910906" y="568922"/>
                  <a:pt x="8928475" y="557031"/>
                </a:cubicBezTo>
                <a:cubicBezTo>
                  <a:pt x="8946044" y="545140"/>
                  <a:pt x="8967267" y="538990"/>
                  <a:pt x="8992143" y="538583"/>
                </a:cubicBezTo>
                <a:close/>
                <a:moveTo>
                  <a:pt x="8535270" y="538583"/>
                </a:moveTo>
                <a:cubicBezTo>
                  <a:pt x="8545344" y="538685"/>
                  <a:pt x="8555241" y="539886"/>
                  <a:pt x="8564962" y="542187"/>
                </a:cubicBezTo>
                <a:cubicBezTo>
                  <a:pt x="8574684" y="544489"/>
                  <a:pt x="8582995" y="547273"/>
                  <a:pt x="8589896" y="550541"/>
                </a:cubicBezTo>
                <a:lnTo>
                  <a:pt x="8563817" y="691531"/>
                </a:lnTo>
                <a:cubicBezTo>
                  <a:pt x="8560418" y="709470"/>
                  <a:pt x="8556027" y="724752"/>
                  <a:pt x="8550645" y="737377"/>
                </a:cubicBezTo>
                <a:cubicBezTo>
                  <a:pt x="8545263" y="750002"/>
                  <a:pt x="8538141" y="760093"/>
                  <a:pt x="8529279" y="767650"/>
                </a:cubicBezTo>
                <a:cubicBezTo>
                  <a:pt x="8520630" y="774905"/>
                  <a:pt x="8511056" y="779918"/>
                  <a:pt x="8500557" y="782688"/>
                </a:cubicBezTo>
                <a:cubicBezTo>
                  <a:pt x="8490057" y="785458"/>
                  <a:pt x="8479778" y="786777"/>
                  <a:pt x="8469720" y="786645"/>
                </a:cubicBezTo>
                <a:cubicBezTo>
                  <a:pt x="8459183" y="786586"/>
                  <a:pt x="8449441" y="785472"/>
                  <a:pt x="8440494" y="783304"/>
                </a:cubicBezTo>
                <a:cubicBezTo>
                  <a:pt x="8431546" y="781135"/>
                  <a:pt x="8424268" y="778262"/>
                  <a:pt x="8418662" y="774685"/>
                </a:cubicBezTo>
                <a:lnTo>
                  <a:pt x="8427120" y="751789"/>
                </a:lnTo>
                <a:cubicBezTo>
                  <a:pt x="8432339" y="755037"/>
                  <a:pt x="8438880" y="757712"/>
                  <a:pt x="8446742" y="759814"/>
                </a:cubicBezTo>
                <a:cubicBezTo>
                  <a:pt x="8454604" y="761916"/>
                  <a:pt x="8463085" y="763004"/>
                  <a:pt x="8472186" y="763077"/>
                </a:cubicBezTo>
                <a:cubicBezTo>
                  <a:pt x="8486592" y="763422"/>
                  <a:pt x="8499103" y="759028"/>
                  <a:pt x="8509720" y="749897"/>
                </a:cubicBezTo>
                <a:cubicBezTo>
                  <a:pt x="8520336" y="740765"/>
                  <a:pt x="8528266" y="724828"/>
                  <a:pt x="8533508" y="702084"/>
                </a:cubicBezTo>
                <a:lnTo>
                  <a:pt x="8539147" y="676729"/>
                </a:lnTo>
                <a:lnTo>
                  <a:pt x="8538090" y="676729"/>
                </a:lnTo>
                <a:cubicBezTo>
                  <a:pt x="8530623" y="688871"/>
                  <a:pt x="8521856" y="697951"/>
                  <a:pt x="8511790" y="703971"/>
                </a:cubicBezTo>
                <a:cubicBezTo>
                  <a:pt x="8501724" y="709991"/>
                  <a:pt x="8490755" y="712996"/>
                  <a:pt x="8478883" y="712988"/>
                </a:cubicBezTo>
                <a:cubicBezTo>
                  <a:pt x="8461778" y="712418"/>
                  <a:pt x="8448880" y="706345"/>
                  <a:pt x="8440189" y="694770"/>
                </a:cubicBezTo>
                <a:cubicBezTo>
                  <a:pt x="8431498" y="683195"/>
                  <a:pt x="8427141" y="669542"/>
                  <a:pt x="8427120" y="653812"/>
                </a:cubicBezTo>
                <a:cubicBezTo>
                  <a:pt x="8427124" y="634188"/>
                  <a:pt x="8431537" y="615664"/>
                  <a:pt x="8440358" y="598241"/>
                </a:cubicBezTo>
                <a:cubicBezTo>
                  <a:pt x="8449178" y="580818"/>
                  <a:pt x="8461680" y="566607"/>
                  <a:pt x="8477863" y="555608"/>
                </a:cubicBezTo>
                <a:cubicBezTo>
                  <a:pt x="8494046" y="544609"/>
                  <a:pt x="8513182" y="538934"/>
                  <a:pt x="8535270" y="538583"/>
                </a:cubicBezTo>
                <a:close/>
                <a:moveTo>
                  <a:pt x="8351511" y="538583"/>
                </a:moveTo>
                <a:cubicBezTo>
                  <a:pt x="8362253" y="538318"/>
                  <a:pt x="8372024" y="541750"/>
                  <a:pt x="8380824" y="548878"/>
                </a:cubicBezTo>
                <a:cubicBezTo>
                  <a:pt x="8389623" y="556005"/>
                  <a:pt x="8394288" y="568417"/>
                  <a:pt x="8394815" y="586115"/>
                </a:cubicBezTo>
                <a:cubicBezTo>
                  <a:pt x="8394793" y="589926"/>
                  <a:pt x="8394485" y="594288"/>
                  <a:pt x="8393891" y="599199"/>
                </a:cubicBezTo>
                <a:cubicBezTo>
                  <a:pt x="8393298" y="604111"/>
                  <a:pt x="8392549" y="608913"/>
                  <a:pt x="8391648" y="613604"/>
                </a:cubicBezTo>
                <a:lnTo>
                  <a:pt x="8372644" y="712988"/>
                </a:lnTo>
                <a:lnTo>
                  <a:pt x="8343405" y="712988"/>
                </a:lnTo>
                <a:lnTo>
                  <a:pt x="8362083" y="614661"/>
                </a:lnTo>
                <a:cubicBezTo>
                  <a:pt x="8362803" y="611262"/>
                  <a:pt x="8363390" y="607665"/>
                  <a:pt x="8363845" y="603869"/>
                </a:cubicBezTo>
                <a:cubicBezTo>
                  <a:pt x="8364301" y="600073"/>
                  <a:pt x="8364535" y="596387"/>
                  <a:pt x="8364551" y="592811"/>
                </a:cubicBezTo>
                <a:cubicBezTo>
                  <a:pt x="8364690" y="584008"/>
                  <a:pt x="8362737" y="576857"/>
                  <a:pt x="8358691" y="571357"/>
                </a:cubicBezTo>
                <a:cubicBezTo>
                  <a:pt x="8354646" y="565858"/>
                  <a:pt x="8347671" y="563024"/>
                  <a:pt x="8337766" y="562855"/>
                </a:cubicBezTo>
                <a:cubicBezTo>
                  <a:pt x="8330646" y="562903"/>
                  <a:pt x="8323114" y="565587"/>
                  <a:pt x="8315172" y="570909"/>
                </a:cubicBezTo>
                <a:cubicBezTo>
                  <a:pt x="8307229" y="576230"/>
                  <a:pt x="8300011" y="583900"/>
                  <a:pt x="8293517" y="593921"/>
                </a:cubicBezTo>
                <a:cubicBezTo>
                  <a:pt x="8287024" y="603941"/>
                  <a:pt x="8282390" y="616023"/>
                  <a:pt x="8279616" y="630169"/>
                </a:cubicBezTo>
                <a:lnTo>
                  <a:pt x="8264109" y="712988"/>
                </a:lnTo>
                <a:lnTo>
                  <a:pt x="8234858" y="712988"/>
                </a:lnTo>
                <a:lnTo>
                  <a:pt x="8257766" y="592138"/>
                </a:lnTo>
                <a:cubicBezTo>
                  <a:pt x="8259668" y="582625"/>
                  <a:pt x="8261238" y="573729"/>
                  <a:pt x="8262480" y="565449"/>
                </a:cubicBezTo>
                <a:cubicBezTo>
                  <a:pt x="8263720" y="557168"/>
                  <a:pt x="8264851" y="549505"/>
                  <a:pt x="8265871" y="542459"/>
                </a:cubicBezTo>
                <a:lnTo>
                  <a:pt x="8291951" y="542459"/>
                </a:lnTo>
                <a:lnTo>
                  <a:pt x="8287722" y="575895"/>
                </a:lnTo>
                <a:lnTo>
                  <a:pt x="8288426" y="575895"/>
                </a:lnTo>
                <a:cubicBezTo>
                  <a:pt x="8296121" y="563864"/>
                  <a:pt x="8305402" y="554652"/>
                  <a:pt x="8316268" y="548259"/>
                </a:cubicBezTo>
                <a:cubicBezTo>
                  <a:pt x="8327135" y="541866"/>
                  <a:pt x="8338882" y="538640"/>
                  <a:pt x="8351511" y="538583"/>
                </a:cubicBezTo>
                <a:close/>
                <a:moveTo>
                  <a:pt x="7973296" y="538583"/>
                </a:moveTo>
                <a:cubicBezTo>
                  <a:pt x="7983369" y="538685"/>
                  <a:pt x="7993266" y="539886"/>
                  <a:pt x="8002987" y="542187"/>
                </a:cubicBezTo>
                <a:cubicBezTo>
                  <a:pt x="8012708" y="544489"/>
                  <a:pt x="8021020" y="547273"/>
                  <a:pt x="8027922" y="550541"/>
                </a:cubicBezTo>
                <a:lnTo>
                  <a:pt x="8001842" y="691531"/>
                </a:lnTo>
                <a:cubicBezTo>
                  <a:pt x="7998442" y="709470"/>
                  <a:pt x="7994052" y="724752"/>
                  <a:pt x="7988670" y="737377"/>
                </a:cubicBezTo>
                <a:cubicBezTo>
                  <a:pt x="7983288" y="750002"/>
                  <a:pt x="7976166" y="760093"/>
                  <a:pt x="7967304" y="767650"/>
                </a:cubicBezTo>
                <a:cubicBezTo>
                  <a:pt x="7958655" y="774905"/>
                  <a:pt x="7949081" y="779918"/>
                  <a:pt x="7938582" y="782688"/>
                </a:cubicBezTo>
                <a:cubicBezTo>
                  <a:pt x="7928082" y="785458"/>
                  <a:pt x="7917804" y="786777"/>
                  <a:pt x="7907744" y="786645"/>
                </a:cubicBezTo>
                <a:cubicBezTo>
                  <a:pt x="7897208" y="786586"/>
                  <a:pt x="7887467" y="785472"/>
                  <a:pt x="7878519" y="783304"/>
                </a:cubicBezTo>
                <a:cubicBezTo>
                  <a:pt x="7869571" y="781135"/>
                  <a:pt x="7862294" y="778262"/>
                  <a:pt x="7856687" y="774685"/>
                </a:cubicBezTo>
                <a:lnTo>
                  <a:pt x="7865145" y="751789"/>
                </a:lnTo>
                <a:cubicBezTo>
                  <a:pt x="7870365" y="755037"/>
                  <a:pt x="7876906" y="757712"/>
                  <a:pt x="7884767" y="759814"/>
                </a:cubicBezTo>
                <a:cubicBezTo>
                  <a:pt x="7892629" y="761916"/>
                  <a:pt x="7901110" y="763004"/>
                  <a:pt x="7910212" y="763077"/>
                </a:cubicBezTo>
                <a:cubicBezTo>
                  <a:pt x="7924617" y="763422"/>
                  <a:pt x="7937128" y="759028"/>
                  <a:pt x="7947744" y="749897"/>
                </a:cubicBezTo>
                <a:cubicBezTo>
                  <a:pt x="7958362" y="740765"/>
                  <a:pt x="7966291" y="724828"/>
                  <a:pt x="7971533" y="702084"/>
                </a:cubicBezTo>
                <a:lnTo>
                  <a:pt x="7977172" y="676729"/>
                </a:lnTo>
                <a:lnTo>
                  <a:pt x="7976115" y="676729"/>
                </a:lnTo>
                <a:cubicBezTo>
                  <a:pt x="7968648" y="688871"/>
                  <a:pt x="7959881" y="697951"/>
                  <a:pt x="7949816" y="703971"/>
                </a:cubicBezTo>
                <a:cubicBezTo>
                  <a:pt x="7939749" y="709991"/>
                  <a:pt x="7928780" y="712996"/>
                  <a:pt x="7916908" y="712988"/>
                </a:cubicBezTo>
                <a:cubicBezTo>
                  <a:pt x="7899802" y="712418"/>
                  <a:pt x="7886905" y="706345"/>
                  <a:pt x="7878214" y="694770"/>
                </a:cubicBezTo>
                <a:cubicBezTo>
                  <a:pt x="7869523" y="683195"/>
                  <a:pt x="7865167" y="669542"/>
                  <a:pt x="7865145" y="653812"/>
                </a:cubicBezTo>
                <a:cubicBezTo>
                  <a:pt x="7865149" y="634188"/>
                  <a:pt x="7869561" y="615664"/>
                  <a:pt x="7878382" y="598241"/>
                </a:cubicBezTo>
                <a:cubicBezTo>
                  <a:pt x="7887203" y="580818"/>
                  <a:pt x="7899705" y="566607"/>
                  <a:pt x="7915888" y="555608"/>
                </a:cubicBezTo>
                <a:cubicBezTo>
                  <a:pt x="7932070" y="544609"/>
                  <a:pt x="7951206" y="538934"/>
                  <a:pt x="7973296" y="538583"/>
                </a:cubicBezTo>
                <a:close/>
                <a:moveTo>
                  <a:pt x="7780011" y="538583"/>
                </a:moveTo>
                <a:cubicBezTo>
                  <a:pt x="7790753" y="538318"/>
                  <a:pt x="7800524" y="541750"/>
                  <a:pt x="7809324" y="548878"/>
                </a:cubicBezTo>
                <a:cubicBezTo>
                  <a:pt x="7818124" y="556005"/>
                  <a:pt x="7822787" y="568417"/>
                  <a:pt x="7823315" y="586115"/>
                </a:cubicBezTo>
                <a:cubicBezTo>
                  <a:pt x="7823293" y="589926"/>
                  <a:pt x="7822985" y="594288"/>
                  <a:pt x="7822391" y="599199"/>
                </a:cubicBezTo>
                <a:cubicBezTo>
                  <a:pt x="7821797" y="604111"/>
                  <a:pt x="7821050" y="608913"/>
                  <a:pt x="7820148" y="613604"/>
                </a:cubicBezTo>
                <a:lnTo>
                  <a:pt x="7801144" y="712988"/>
                </a:lnTo>
                <a:lnTo>
                  <a:pt x="7771905" y="712988"/>
                </a:lnTo>
                <a:lnTo>
                  <a:pt x="7790583" y="614661"/>
                </a:lnTo>
                <a:cubicBezTo>
                  <a:pt x="7791303" y="611262"/>
                  <a:pt x="7791890" y="607665"/>
                  <a:pt x="7792346" y="603869"/>
                </a:cubicBezTo>
                <a:cubicBezTo>
                  <a:pt x="7792801" y="600073"/>
                  <a:pt x="7793036" y="596387"/>
                  <a:pt x="7793051" y="592811"/>
                </a:cubicBezTo>
                <a:cubicBezTo>
                  <a:pt x="7793190" y="584008"/>
                  <a:pt x="7791237" y="576857"/>
                  <a:pt x="7787191" y="571357"/>
                </a:cubicBezTo>
                <a:cubicBezTo>
                  <a:pt x="7783146" y="565858"/>
                  <a:pt x="7776171" y="563024"/>
                  <a:pt x="7766266" y="562855"/>
                </a:cubicBezTo>
                <a:cubicBezTo>
                  <a:pt x="7759146" y="562903"/>
                  <a:pt x="7751614" y="565587"/>
                  <a:pt x="7743672" y="570909"/>
                </a:cubicBezTo>
                <a:cubicBezTo>
                  <a:pt x="7735729" y="576230"/>
                  <a:pt x="7728511" y="583900"/>
                  <a:pt x="7722017" y="593921"/>
                </a:cubicBezTo>
                <a:cubicBezTo>
                  <a:pt x="7715524" y="603941"/>
                  <a:pt x="7710890" y="616023"/>
                  <a:pt x="7708116" y="630169"/>
                </a:cubicBezTo>
                <a:lnTo>
                  <a:pt x="7692609" y="712988"/>
                </a:lnTo>
                <a:lnTo>
                  <a:pt x="7663358" y="712988"/>
                </a:lnTo>
                <a:lnTo>
                  <a:pt x="7686266" y="592138"/>
                </a:lnTo>
                <a:cubicBezTo>
                  <a:pt x="7688168" y="582625"/>
                  <a:pt x="7689738" y="573729"/>
                  <a:pt x="7690980" y="565449"/>
                </a:cubicBezTo>
                <a:cubicBezTo>
                  <a:pt x="7692220" y="557168"/>
                  <a:pt x="7693351" y="549505"/>
                  <a:pt x="7694371" y="542459"/>
                </a:cubicBezTo>
                <a:lnTo>
                  <a:pt x="7720451" y="542459"/>
                </a:lnTo>
                <a:lnTo>
                  <a:pt x="7716222" y="575895"/>
                </a:lnTo>
                <a:lnTo>
                  <a:pt x="7716927" y="575895"/>
                </a:lnTo>
                <a:cubicBezTo>
                  <a:pt x="7724621" y="563864"/>
                  <a:pt x="7733902" y="554652"/>
                  <a:pt x="7744768" y="548259"/>
                </a:cubicBezTo>
                <a:cubicBezTo>
                  <a:pt x="7755635" y="541866"/>
                  <a:pt x="7767383" y="538640"/>
                  <a:pt x="7780011" y="538583"/>
                </a:cubicBezTo>
                <a:close/>
                <a:moveTo>
                  <a:pt x="7477996" y="538583"/>
                </a:moveTo>
                <a:cubicBezTo>
                  <a:pt x="7488069" y="538685"/>
                  <a:pt x="7497966" y="539886"/>
                  <a:pt x="7507687" y="542187"/>
                </a:cubicBezTo>
                <a:cubicBezTo>
                  <a:pt x="7517409" y="544489"/>
                  <a:pt x="7525720" y="547273"/>
                  <a:pt x="7532622" y="550541"/>
                </a:cubicBezTo>
                <a:lnTo>
                  <a:pt x="7506542" y="691531"/>
                </a:lnTo>
                <a:cubicBezTo>
                  <a:pt x="7503143" y="709470"/>
                  <a:pt x="7498752" y="724752"/>
                  <a:pt x="7493370" y="737377"/>
                </a:cubicBezTo>
                <a:cubicBezTo>
                  <a:pt x="7487989" y="750002"/>
                  <a:pt x="7480866" y="760093"/>
                  <a:pt x="7472005" y="767650"/>
                </a:cubicBezTo>
                <a:cubicBezTo>
                  <a:pt x="7463355" y="774905"/>
                  <a:pt x="7453781" y="779918"/>
                  <a:pt x="7443282" y="782688"/>
                </a:cubicBezTo>
                <a:cubicBezTo>
                  <a:pt x="7432783" y="785458"/>
                  <a:pt x="7422504" y="786777"/>
                  <a:pt x="7412445" y="786645"/>
                </a:cubicBezTo>
                <a:cubicBezTo>
                  <a:pt x="7401908" y="786586"/>
                  <a:pt x="7392167" y="785472"/>
                  <a:pt x="7383219" y="783304"/>
                </a:cubicBezTo>
                <a:cubicBezTo>
                  <a:pt x="7374271" y="781135"/>
                  <a:pt x="7366994" y="778262"/>
                  <a:pt x="7361387" y="774685"/>
                </a:cubicBezTo>
                <a:lnTo>
                  <a:pt x="7369845" y="751789"/>
                </a:lnTo>
                <a:cubicBezTo>
                  <a:pt x="7375065" y="755037"/>
                  <a:pt x="7381606" y="757712"/>
                  <a:pt x="7389467" y="759814"/>
                </a:cubicBezTo>
                <a:cubicBezTo>
                  <a:pt x="7397329" y="761916"/>
                  <a:pt x="7405810" y="763004"/>
                  <a:pt x="7414912" y="763077"/>
                </a:cubicBezTo>
                <a:cubicBezTo>
                  <a:pt x="7429317" y="763422"/>
                  <a:pt x="7441828" y="759028"/>
                  <a:pt x="7452445" y="749897"/>
                </a:cubicBezTo>
                <a:cubicBezTo>
                  <a:pt x="7463062" y="740765"/>
                  <a:pt x="7470991" y="724828"/>
                  <a:pt x="7476233" y="702084"/>
                </a:cubicBezTo>
                <a:lnTo>
                  <a:pt x="7481873" y="676729"/>
                </a:lnTo>
                <a:lnTo>
                  <a:pt x="7480815" y="676729"/>
                </a:lnTo>
                <a:cubicBezTo>
                  <a:pt x="7473348" y="688871"/>
                  <a:pt x="7464582" y="697951"/>
                  <a:pt x="7454516" y="703971"/>
                </a:cubicBezTo>
                <a:cubicBezTo>
                  <a:pt x="7444449" y="709991"/>
                  <a:pt x="7433480" y="712996"/>
                  <a:pt x="7421608" y="712988"/>
                </a:cubicBezTo>
                <a:cubicBezTo>
                  <a:pt x="7404503" y="712418"/>
                  <a:pt x="7391605" y="706345"/>
                  <a:pt x="7382914" y="694770"/>
                </a:cubicBezTo>
                <a:cubicBezTo>
                  <a:pt x="7374223" y="683195"/>
                  <a:pt x="7369867" y="669542"/>
                  <a:pt x="7369845" y="653812"/>
                </a:cubicBezTo>
                <a:cubicBezTo>
                  <a:pt x="7369849" y="634188"/>
                  <a:pt x="7374262" y="615664"/>
                  <a:pt x="7383082" y="598241"/>
                </a:cubicBezTo>
                <a:cubicBezTo>
                  <a:pt x="7391903" y="580818"/>
                  <a:pt x="7404405" y="566607"/>
                  <a:pt x="7420588" y="555608"/>
                </a:cubicBezTo>
                <a:cubicBezTo>
                  <a:pt x="7436771" y="544609"/>
                  <a:pt x="7455907" y="538934"/>
                  <a:pt x="7477996" y="538583"/>
                </a:cubicBezTo>
                <a:close/>
                <a:moveTo>
                  <a:pt x="7294236" y="538583"/>
                </a:moveTo>
                <a:cubicBezTo>
                  <a:pt x="7304978" y="538318"/>
                  <a:pt x="7314749" y="541750"/>
                  <a:pt x="7323549" y="548878"/>
                </a:cubicBezTo>
                <a:cubicBezTo>
                  <a:pt x="7332349" y="556005"/>
                  <a:pt x="7337012" y="568417"/>
                  <a:pt x="7337540" y="586115"/>
                </a:cubicBezTo>
                <a:cubicBezTo>
                  <a:pt x="7337518" y="589926"/>
                  <a:pt x="7337210" y="594288"/>
                  <a:pt x="7336616" y="599199"/>
                </a:cubicBezTo>
                <a:cubicBezTo>
                  <a:pt x="7336022" y="604111"/>
                  <a:pt x="7335275" y="608913"/>
                  <a:pt x="7334373" y="613604"/>
                </a:cubicBezTo>
                <a:lnTo>
                  <a:pt x="7315369" y="712988"/>
                </a:lnTo>
                <a:lnTo>
                  <a:pt x="7286130" y="712988"/>
                </a:lnTo>
                <a:lnTo>
                  <a:pt x="7304808" y="614661"/>
                </a:lnTo>
                <a:cubicBezTo>
                  <a:pt x="7305528" y="611262"/>
                  <a:pt x="7306115" y="607665"/>
                  <a:pt x="7306571" y="603869"/>
                </a:cubicBezTo>
                <a:cubicBezTo>
                  <a:pt x="7307026" y="600073"/>
                  <a:pt x="7307261" y="596387"/>
                  <a:pt x="7307276" y="592811"/>
                </a:cubicBezTo>
                <a:cubicBezTo>
                  <a:pt x="7307415" y="584008"/>
                  <a:pt x="7305462" y="576857"/>
                  <a:pt x="7301416" y="571357"/>
                </a:cubicBezTo>
                <a:cubicBezTo>
                  <a:pt x="7297371" y="565858"/>
                  <a:pt x="7290396" y="563024"/>
                  <a:pt x="7280491" y="562855"/>
                </a:cubicBezTo>
                <a:cubicBezTo>
                  <a:pt x="7273371" y="562903"/>
                  <a:pt x="7265839" y="565587"/>
                  <a:pt x="7257897" y="570909"/>
                </a:cubicBezTo>
                <a:cubicBezTo>
                  <a:pt x="7249954" y="576230"/>
                  <a:pt x="7242736" y="583901"/>
                  <a:pt x="7236242" y="593921"/>
                </a:cubicBezTo>
                <a:cubicBezTo>
                  <a:pt x="7229749" y="603941"/>
                  <a:pt x="7225115" y="616023"/>
                  <a:pt x="7222341" y="630169"/>
                </a:cubicBezTo>
                <a:lnTo>
                  <a:pt x="7206834" y="712988"/>
                </a:lnTo>
                <a:lnTo>
                  <a:pt x="7177583" y="712988"/>
                </a:lnTo>
                <a:lnTo>
                  <a:pt x="7200491" y="592138"/>
                </a:lnTo>
                <a:cubicBezTo>
                  <a:pt x="7202393" y="582625"/>
                  <a:pt x="7203963" y="573729"/>
                  <a:pt x="7205205" y="565449"/>
                </a:cubicBezTo>
                <a:cubicBezTo>
                  <a:pt x="7206445" y="557168"/>
                  <a:pt x="7207576" y="549505"/>
                  <a:pt x="7208596" y="542459"/>
                </a:cubicBezTo>
                <a:lnTo>
                  <a:pt x="7234676" y="542459"/>
                </a:lnTo>
                <a:lnTo>
                  <a:pt x="7230447" y="575895"/>
                </a:lnTo>
                <a:lnTo>
                  <a:pt x="7231152" y="575895"/>
                </a:lnTo>
                <a:cubicBezTo>
                  <a:pt x="7238846" y="563864"/>
                  <a:pt x="7248127" y="554652"/>
                  <a:pt x="7258993" y="548259"/>
                </a:cubicBezTo>
                <a:cubicBezTo>
                  <a:pt x="7269860" y="541866"/>
                  <a:pt x="7281608" y="538640"/>
                  <a:pt x="7294236" y="538583"/>
                </a:cubicBezTo>
                <a:close/>
                <a:moveTo>
                  <a:pt x="7093509" y="538583"/>
                </a:moveTo>
                <a:cubicBezTo>
                  <a:pt x="7108866" y="538789"/>
                  <a:pt x="7121460" y="542248"/>
                  <a:pt x="7131291" y="548962"/>
                </a:cubicBezTo>
                <a:cubicBezTo>
                  <a:pt x="7141121" y="555675"/>
                  <a:pt x="7148387" y="564407"/>
                  <a:pt x="7153088" y="575155"/>
                </a:cubicBezTo>
                <a:cubicBezTo>
                  <a:pt x="7157788" y="585904"/>
                  <a:pt x="7160123" y="597433"/>
                  <a:pt x="7160089" y="609744"/>
                </a:cubicBezTo>
                <a:cubicBezTo>
                  <a:pt x="7159981" y="627603"/>
                  <a:pt x="7156051" y="644643"/>
                  <a:pt x="7148299" y="660862"/>
                </a:cubicBezTo>
                <a:cubicBezTo>
                  <a:pt x="7140548" y="677081"/>
                  <a:pt x="7129623" y="690383"/>
                  <a:pt x="7115524" y="700766"/>
                </a:cubicBezTo>
                <a:cubicBezTo>
                  <a:pt x="7101426" y="711149"/>
                  <a:pt x="7084803" y="716515"/>
                  <a:pt x="7065656" y="716865"/>
                </a:cubicBezTo>
                <a:cubicBezTo>
                  <a:pt x="7044222" y="716346"/>
                  <a:pt x="7027794" y="709465"/>
                  <a:pt x="7016371" y="696223"/>
                </a:cubicBezTo>
                <a:cubicBezTo>
                  <a:pt x="7004949" y="682982"/>
                  <a:pt x="6999184" y="666494"/>
                  <a:pt x="6999075" y="646761"/>
                </a:cubicBezTo>
                <a:cubicBezTo>
                  <a:pt x="6999216" y="627778"/>
                  <a:pt x="7003276" y="610126"/>
                  <a:pt x="7011257" y="593801"/>
                </a:cubicBezTo>
                <a:cubicBezTo>
                  <a:pt x="7019238" y="577478"/>
                  <a:pt x="7030293" y="564267"/>
                  <a:pt x="7044424" y="554171"/>
                </a:cubicBezTo>
                <a:cubicBezTo>
                  <a:pt x="7058555" y="544076"/>
                  <a:pt x="7074917" y="538880"/>
                  <a:pt x="7093509" y="538583"/>
                </a:cubicBezTo>
                <a:close/>
                <a:moveTo>
                  <a:pt x="6001621" y="538583"/>
                </a:moveTo>
                <a:cubicBezTo>
                  <a:pt x="6011694" y="538685"/>
                  <a:pt x="6021591" y="539886"/>
                  <a:pt x="6031312" y="542187"/>
                </a:cubicBezTo>
                <a:cubicBezTo>
                  <a:pt x="6041034" y="544489"/>
                  <a:pt x="6049345" y="547273"/>
                  <a:pt x="6056246" y="550541"/>
                </a:cubicBezTo>
                <a:lnTo>
                  <a:pt x="6030167" y="691531"/>
                </a:lnTo>
                <a:cubicBezTo>
                  <a:pt x="6026768" y="709470"/>
                  <a:pt x="6022377" y="724752"/>
                  <a:pt x="6016995" y="737377"/>
                </a:cubicBezTo>
                <a:cubicBezTo>
                  <a:pt x="6011614" y="750002"/>
                  <a:pt x="6004491" y="760093"/>
                  <a:pt x="5995630" y="767650"/>
                </a:cubicBezTo>
                <a:cubicBezTo>
                  <a:pt x="5986980" y="774905"/>
                  <a:pt x="5977406" y="779918"/>
                  <a:pt x="5966907" y="782688"/>
                </a:cubicBezTo>
                <a:cubicBezTo>
                  <a:pt x="5956408" y="785458"/>
                  <a:pt x="5946129" y="786777"/>
                  <a:pt x="5936070" y="786645"/>
                </a:cubicBezTo>
                <a:cubicBezTo>
                  <a:pt x="5925533" y="786586"/>
                  <a:pt x="5915792" y="785472"/>
                  <a:pt x="5906844" y="783304"/>
                </a:cubicBezTo>
                <a:cubicBezTo>
                  <a:pt x="5897896" y="781135"/>
                  <a:pt x="5890619" y="778262"/>
                  <a:pt x="5885012" y="774685"/>
                </a:cubicBezTo>
                <a:lnTo>
                  <a:pt x="5893470" y="751789"/>
                </a:lnTo>
                <a:cubicBezTo>
                  <a:pt x="5898690" y="755037"/>
                  <a:pt x="5905231" y="757712"/>
                  <a:pt x="5913092" y="759814"/>
                </a:cubicBezTo>
                <a:cubicBezTo>
                  <a:pt x="5920954" y="761916"/>
                  <a:pt x="5929435" y="763004"/>
                  <a:pt x="5938537" y="763077"/>
                </a:cubicBezTo>
                <a:cubicBezTo>
                  <a:pt x="5952942" y="763422"/>
                  <a:pt x="5965453" y="759028"/>
                  <a:pt x="5976070" y="749897"/>
                </a:cubicBezTo>
                <a:cubicBezTo>
                  <a:pt x="5986687" y="740765"/>
                  <a:pt x="5994616" y="724828"/>
                  <a:pt x="5999858" y="702084"/>
                </a:cubicBezTo>
                <a:lnTo>
                  <a:pt x="6005498" y="676729"/>
                </a:lnTo>
                <a:lnTo>
                  <a:pt x="6004440" y="676729"/>
                </a:lnTo>
                <a:cubicBezTo>
                  <a:pt x="5996973" y="688871"/>
                  <a:pt x="5988206" y="697951"/>
                  <a:pt x="5978141" y="703971"/>
                </a:cubicBezTo>
                <a:cubicBezTo>
                  <a:pt x="5968074" y="709991"/>
                  <a:pt x="5957105" y="712996"/>
                  <a:pt x="5945233" y="712988"/>
                </a:cubicBezTo>
                <a:cubicBezTo>
                  <a:pt x="5928128" y="712418"/>
                  <a:pt x="5915230" y="706345"/>
                  <a:pt x="5906539" y="694770"/>
                </a:cubicBezTo>
                <a:cubicBezTo>
                  <a:pt x="5897848" y="683195"/>
                  <a:pt x="5893492" y="669542"/>
                  <a:pt x="5893470" y="653812"/>
                </a:cubicBezTo>
                <a:cubicBezTo>
                  <a:pt x="5893474" y="634188"/>
                  <a:pt x="5897886" y="615664"/>
                  <a:pt x="5906707" y="598241"/>
                </a:cubicBezTo>
                <a:cubicBezTo>
                  <a:pt x="5915528" y="580818"/>
                  <a:pt x="5928030" y="566607"/>
                  <a:pt x="5944213" y="555608"/>
                </a:cubicBezTo>
                <a:cubicBezTo>
                  <a:pt x="5960396" y="544609"/>
                  <a:pt x="5979532" y="538934"/>
                  <a:pt x="6001621" y="538583"/>
                </a:cubicBezTo>
                <a:close/>
                <a:moveTo>
                  <a:pt x="5703561" y="538583"/>
                </a:moveTo>
                <a:cubicBezTo>
                  <a:pt x="5714303" y="538318"/>
                  <a:pt x="5724074" y="541750"/>
                  <a:pt x="5732874" y="548878"/>
                </a:cubicBezTo>
                <a:cubicBezTo>
                  <a:pt x="5741674" y="556005"/>
                  <a:pt x="5746337" y="568417"/>
                  <a:pt x="5746865" y="586115"/>
                </a:cubicBezTo>
                <a:cubicBezTo>
                  <a:pt x="5746843" y="589926"/>
                  <a:pt x="5746535" y="594288"/>
                  <a:pt x="5745941" y="599199"/>
                </a:cubicBezTo>
                <a:cubicBezTo>
                  <a:pt x="5745347" y="604111"/>
                  <a:pt x="5744600" y="608913"/>
                  <a:pt x="5743698" y="613604"/>
                </a:cubicBezTo>
                <a:lnTo>
                  <a:pt x="5724694" y="712988"/>
                </a:lnTo>
                <a:lnTo>
                  <a:pt x="5695455" y="712988"/>
                </a:lnTo>
                <a:lnTo>
                  <a:pt x="5714133" y="614661"/>
                </a:lnTo>
                <a:cubicBezTo>
                  <a:pt x="5714853" y="611262"/>
                  <a:pt x="5715440" y="607665"/>
                  <a:pt x="5715896" y="603869"/>
                </a:cubicBezTo>
                <a:cubicBezTo>
                  <a:pt x="5716351" y="600073"/>
                  <a:pt x="5716586" y="596387"/>
                  <a:pt x="5716601" y="592811"/>
                </a:cubicBezTo>
                <a:cubicBezTo>
                  <a:pt x="5716740" y="584008"/>
                  <a:pt x="5714787" y="576857"/>
                  <a:pt x="5710742" y="571357"/>
                </a:cubicBezTo>
                <a:cubicBezTo>
                  <a:pt x="5706696" y="565858"/>
                  <a:pt x="5699721" y="563024"/>
                  <a:pt x="5689816" y="562855"/>
                </a:cubicBezTo>
                <a:cubicBezTo>
                  <a:pt x="5682696" y="562903"/>
                  <a:pt x="5675164" y="565587"/>
                  <a:pt x="5667222" y="570909"/>
                </a:cubicBezTo>
                <a:cubicBezTo>
                  <a:pt x="5659279" y="576230"/>
                  <a:pt x="5652061" y="583901"/>
                  <a:pt x="5645567" y="593921"/>
                </a:cubicBezTo>
                <a:cubicBezTo>
                  <a:pt x="5639074" y="603941"/>
                  <a:pt x="5634440" y="616023"/>
                  <a:pt x="5631666" y="630169"/>
                </a:cubicBezTo>
                <a:lnTo>
                  <a:pt x="5616159" y="712988"/>
                </a:lnTo>
                <a:lnTo>
                  <a:pt x="5586909" y="712988"/>
                </a:lnTo>
                <a:lnTo>
                  <a:pt x="5609816" y="592138"/>
                </a:lnTo>
                <a:cubicBezTo>
                  <a:pt x="5611718" y="582625"/>
                  <a:pt x="5613288" y="573729"/>
                  <a:pt x="5614530" y="565449"/>
                </a:cubicBezTo>
                <a:cubicBezTo>
                  <a:pt x="5615770" y="557168"/>
                  <a:pt x="5616901" y="549505"/>
                  <a:pt x="5617921" y="542459"/>
                </a:cubicBezTo>
                <a:lnTo>
                  <a:pt x="5644001" y="542459"/>
                </a:lnTo>
                <a:lnTo>
                  <a:pt x="5639772" y="575895"/>
                </a:lnTo>
                <a:lnTo>
                  <a:pt x="5640477" y="575895"/>
                </a:lnTo>
                <a:cubicBezTo>
                  <a:pt x="5648171" y="563864"/>
                  <a:pt x="5657452" y="554652"/>
                  <a:pt x="5668318" y="548259"/>
                </a:cubicBezTo>
                <a:cubicBezTo>
                  <a:pt x="5679185" y="541866"/>
                  <a:pt x="5690933" y="538640"/>
                  <a:pt x="5703561" y="538583"/>
                </a:cubicBezTo>
                <a:close/>
                <a:moveTo>
                  <a:pt x="5525043" y="538583"/>
                </a:moveTo>
                <a:cubicBezTo>
                  <a:pt x="5533305" y="538618"/>
                  <a:pt x="5541504" y="539249"/>
                  <a:pt x="5549642" y="540474"/>
                </a:cubicBezTo>
                <a:cubicBezTo>
                  <a:pt x="5557780" y="541699"/>
                  <a:pt x="5564840" y="543300"/>
                  <a:pt x="5570824" y="545277"/>
                </a:cubicBezTo>
                <a:lnTo>
                  <a:pt x="5553555" y="634066"/>
                </a:lnTo>
                <a:cubicBezTo>
                  <a:pt x="5550736" y="649113"/>
                  <a:pt x="5548710" y="663588"/>
                  <a:pt x="5547477" y="677491"/>
                </a:cubicBezTo>
                <a:cubicBezTo>
                  <a:pt x="5546243" y="691393"/>
                  <a:pt x="5545802" y="703226"/>
                  <a:pt x="5546154" y="712988"/>
                </a:cubicBezTo>
                <a:lnTo>
                  <a:pt x="5519063" y="712988"/>
                </a:lnTo>
                <a:cubicBezTo>
                  <a:pt x="5519091" y="707782"/>
                  <a:pt x="5519472" y="701367"/>
                  <a:pt x="5520205" y="693742"/>
                </a:cubicBezTo>
                <a:cubicBezTo>
                  <a:pt x="5520938" y="686117"/>
                  <a:pt x="5521847" y="677860"/>
                  <a:pt x="5522932" y="668972"/>
                </a:cubicBezTo>
                <a:lnTo>
                  <a:pt x="5522228" y="668972"/>
                </a:lnTo>
                <a:cubicBezTo>
                  <a:pt x="5512814" y="686380"/>
                  <a:pt x="5502472" y="698766"/>
                  <a:pt x="5491204" y="706129"/>
                </a:cubicBezTo>
                <a:cubicBezTo>
                  <a:pt x="5479936" y="713493"/>
                  <a:pt x="5468182" y="717071"/>
                  <a:pt x="5455943" y="716865"/>
                </a:cubicBezTo>
                <a:cubicBezTo>
                  <a:pt x="5440801" y="716544"/>
                  <a:pt x="5428898" y="711206"/>
                  <a:pt x="5420236" y="700850"/>
                </a:cubicBezTo>
                <a:cubicBezTo>
                  <a:pt x="5411574" y="690495"/>
                  <a:pt x="5407159" y="677048"/>
                  <a:pt x="5406991" y="660509"/>
                </a:cubicBezTo>
                <a:cubicBezTo>
                  <a:pt x="5407070" y="640360"/>
                  <a:pt x="5411762" y="621047"/>
                  <a:pt x="5421066" y="602576"/>
                </a:cubicBezTo>
                <a:cubicBezTo>
                  <a:pt x="5430370" y="584104"/>
                  <a:pt x="5443806" y="568922"/>
                  <a:pt x="5461375" y="557031"/>
                </a:cubicBezTo>
                <a:cubicBezTo>
                  <a:pt x="5478944" y="545140"/>
                  <a:pt x="5500167" y="538990"/>
                  <a:pt x="5525043" y="538583"/>
                </a:cubicBezTo>
                <a:close/>
                <a:moveTo>
                  <a:pt x="5144371" y="538583"/>
                </a:moveTo>
                <a:cubicBezTo>
                  <a:pt x="5155898" y="538699"/>
                  <a:pt x="5166325" y="539872"/>
                  <a:pt x="5175648" y="542100"/>
                </a:cubicBezTo>
                <a:cubicBezTo>
                  <a:pt x="5184973" y="544327"/>
                  <a:pt x="5192756" y="546907"/>
                  <a:pt x="5198996" y="549838"/>
                </a:cubicBezTo>
                <a:lnTo>
                  <a:pt x="5154943" y="782768"/>
                </a:lnTo>
                <a:lnTo>
                  <a:pt x="5126044" y="782768"/>
                </a:lnTo>
                <a:lnTo>
                  <a:pt x="5146485" y="682015"/>
                </a:lnTo>
                <a:lnTo>
                  <a:pt x="5145780" y="682015"/>
                </a:lnTo>
                <a:cubicBezTo>
                  <a:pt x="5138490" y="693327"/>
                  <a:pt x="5129547" y="701953"/>
                  <a:pt x="5118952" y="707892"/>
                </a:cubicBezTo>
                <a:cubicBezTo>
                  <a:pt x="5108357" y="713830"/>
                  <a:pt x="5097565" y="716822"/>
                  <a:pt x="5086573" y="716865"/>
                </a:cubicBezTo>
                <a:cubicBezTo>
                  <a:pt x="5069668" y="716375"/>
                  <a:pt x="5056989" y="710229"/>
                  <a:pt x="5048540" y="698427"/>
                </a:cubicBezTo>
                <a:cubicBezTo>
                  <a:pt x="5040091" y="686625"/>
                  <a:pt x="5035867" y="672105"/>
                  <a:pt x="5035868" y="654869"/>
                </a:cubicBezTo>
                <a:cubicBezTo>
                  <a:pt x="5035981" y="635565"/>
                  <a:pt x="5040450" y="617107"/>
                  <a:pt x="5049275" y="599494"/>
                </a:cubicBezTo>
                <a:cubicBezTo>
                  <a:pt x="5058100" y="581882"/>
                  <a:pt x="5070606" y="567423"/>
                  <a:pt x="5086793" y="556118"/>
                </a:cubicBezTo>
                <a:cubicBezTo>
                  <a:pt x="5102981" y="544811"/>
                  <a:pt x="5122173" y="538967"/>
                  <a:pt x="5144371" y="538583"/>
                </a:cubicBezTo>
                <a:close/>
                <a:moveTo>
                  <a:pt x="4846311" y="538583"/>
                </a:moveTo>
                <a:cubicBezTo>
                  <a:pt x="4857054" y="538318"/>
                  <a:pt x="4866824" y="541750"/>
                  <a:pt x="4875625" y="548878"/>
                </a:cubicBezTo>
                <a:cubicBezTo>
                  <a:pt x="4884424" y="556005"/>
                  <a:pt x="4889088" y="568417"/>
                  <a:pt x="4889615" y="586115"/>
                </a:cubicBezTo>
                <a:cubicBezTo>
                  <a:pt x="4889593" y="589926"/>
                  <a:pt x="4889285" y="594288"/>
                  <a:pt x="4888692" y="599199"/>
                </a:cubicBezTo>
                <a:cubicBezTo>
                  <a:pt x="4888098" y="604111"/>
                  <a:pt x="4887350" y="608913"/>
                  <a:pt x="4886448" y="613604"/>
                </a:cubicBezTo>
                <a:lnTo>
                  <a:pt x="4867444" y="712988"/>
                </a:lnTo>
                <a:lnTo>
                  <a:pt x="4838205" y="712988"/>
                </a:lnTo>
                <a:lnTo>
                  <a:pt x="4856883" y="614661"/>
                </a:lnTo>
                <a:cubicBezTo>
                  <a:pt x="4857603" y="611262"/>
                  <a:pt x="4858190" y="607665"/>
                  <a:pt x="4858646" y="603869"/>
                </a:cubicBezTo>
                <a:cubicBezTo>
                  <a:pt x="4859101" y="600073"/>
                  <a:pt x="4859336" y="596387"/>
                  <a:pt x="4859351" y="592811"/>
                </a:cubicBezTo>
                <a:cubicBezTo>
                  <a:pt x="4859490" y="584008"/>
                  <a:pt x="4857537" y="576857"/>
                  <a:pt x="4853491" y="571357"/>
                </a:cubicBezTo>
                <a:cubicBezTo>
                  <a:pt x="4849446" y="565858"/>
                  <a:pt x="4842471" y="563024"/>
                  <a:pt x="4832567" y="562855"/>
                </a:cubicBezTo>
                <a:cubicBezTo>
                  <a:pt x="4825446" y="562903"/>
                  <a:pt x="4817914" y="565587"/>
                  <a:pt x="4809972" y="570909"/>
                </a:cubicBezTo>
                <a:cubicBezTo>
                  <a:pt x="4802029" y="576230"/>
                  <a:pt x="4794811" y="583901"/>
                  <a:pt x="4788317" y="593921"/>
                </a:cubicBezTo>
                <a:cubicBezTo>
                  <a:pt x="4781824" y="603941"/>
                  <a:pt x="4777190" y="616023"/>
                  <a:pt x="4774417" y="630169"/>
                </a:cubicBezTo>
                <a:lnTo>
                  <a:pt x="4758910" y="712988"/>
                </a:lnTo>
                <a:lnTo>
                  <a:pt x="4729658" y="712988"/>
                </a:lnTo>
                <a:lnTo>
                  <a:pt x="4752566" y="592138"/>
                </a:lnTo>
                <a:cubicBezTo>
                  <a:pt x="4754467" y="582625"/>
                  <a:pt x="4756039" y="573729"/>
                  <a:pt x="4757279" y="565449"/>
                </a:cubicBezTo>
                <a:cubicBezTo>
                  <a:pt x="4758520" y="557168"/>
                  <a:pt x="4759651" y="549505"/>
                  <a:pt x="4760672" y="542459"/>
                </a:cubicBezTo>
                <a:lnTo>
                  <a:pt x="4786751" y="542459"/>
                </a:lnTo>
                <a:lnTo>
                  <a:pt x="4782522" y="575895"/>
                </a:lnTo>
                <a:lnTo>
                  <a:pt x="4783227" y="575895"/>
                </a:lnTo>
                <a:cubicBezTo>
                  <a:pt x="4790921" y="563864"/>
                  <a:pt x="4800203" y="554652"/>
                  <a:pt x="4811068" y="548259"/>
                </a:cubicBezTo>
                <a:cubicBezTo>
                  <a:pt x="4821936" y="541866"/>
                  <a:pt x="4833683" y="538640"/>
                  <a:pt x="4846311" y="538583"/>
                </a:cubicBezTo>
                <a:close/>
                <a:moveTo>
                  <a:pt x="4667793" y="538583"/>
                </a:moveTo>
                <a:cubicBezTo>
                  <a:pt x="4676055" y="538618"/>
                  <a:pt x="4684255" y="539249"/>
                  <a:pt x="4692392" y="540474"/>
                </a:cubicBezTo>
                <a:cubicBezTo>
                  <a:pt x="4700529" y="541699"/>
                  <a:pt x="4707590" y="543300"/>
                  <a:pt x="4713574" y="545277"/>
                </a:cubicBezTo>
                <a:lnTo>
                  <a:pt x="4696306" y="634066"/>
                </a:lnTo>
                <a:cubicBezTo>
                  <a:pt x="4693486" y="649113"/>
                  <a:pt x="4691460" y="663588"/>
                  <a:pt x="4690226" y="677491"/>
                </a:cubicBezTo>
                <a:cubicBezTo>
                  <a:pt x="4688993" y="691393"/>
                  <a:pt x="4688552" y="703226"/>
                  <a:pt x="4688904" y="712988"/>
                </a:cubicBezTo>
                <a:lnTo>
                  <a:pt x="4661812" y="712988"/>
                </a:lnTo>
                <a:cubicBezTo>
                  <a:pt x="4661841" y="707782"/>
                  <a:pt x="4662222" y="701367"/>
                  <a:pt x="4662956" y="693742"/>
                </a:cubicBezTo>
                <a:cubicBezTo>
                  <a:pt x="4663688" y="686117"/>
                  <a:pt x="4664597" y="677860"/>
                  <a:pt x="4665682" y="668972"/>
                </a:cubicBezTo>
                <a:lnTo>
                  <a:pt x="4664978" y="668972"/>
                </a:lnTo>
                <a:cubicBezTo>
                  <a:pt x="4655564" y="686380"/>
                  <a:pt x="4645222" y="698766"/>
                  <a:pt x="4633954" y="706129"/>
                </a:cubicBezTo>
                <a:cubicBezTo>
                  <a:pt x="4622686" y="713493"/>
                  <a:pt x="4610932" y="717071"/>
                  <a:pt x="4598693" y="716865"/>
                </a:cubicBezTo>
                <a:cubicBezTo>
                  <a:pt x="4583551" y="716544"/>
                  <a:pt x="4571649" y="711206"/>
                  <a:pt x="4562986" y="700850"/>
                </a:cubicBezTo>
                <a:cubicBezTo>
                  <a:pt x="4554323" y="690495"/>
                  <a:pt x="4549908" y="677048"/>
                  <a:pt x="4549741" y="660509"/>
                </a:cubicBezTo>
                <a:cubicBezTo>
                  <a:pt x="4549820" y="640360"/>
                  <a:pt x="4554512" y="621047"/>
                  <a:pt x="4563816" y="602576"/>
                </a:cubicBezTo>
                <a:cubicBezTo>
                  <a:pt x="4573120" y="584104"/>
                  <a:pt x="4586556" y="568922"/>
                  <a:pt x="4604126" y="557031"/>
                </a:cubicBezTo>
                <a:cubicBezTo>
                  <a:pt x="4621694" y="545140"/>
                  <a:pt x="4642917" y="538990"/>
                  <a:pt x="4667793" y="538583"/>
                </a:cubicBezTo>
                <a:close/>
                <a:moveTo>
                  <a:pt x="4274811" y="538583"/>
                </a:moveTo>
                <a:cubicBezTo>
                  <a:pt x="4285553" y="538318"/>
                  <a:pt x="4295324" y="541750"/>
                  <a:pt x="4304124" y="548878"/>
                </a:cubicBezTo>
                <a:cubicBezTo>
                  <a:pt x="4312924" y="556005"/>
                  <a:pt x="4317588" y="568417"/>
                  <a:pt x="4318115" y="586115"/>
                </a:cubicBezTo>
                <a:cubicBezTo>
                  <a:pt x="4318093" y="589926"/>
                  <a:pt x="4317785" y="594288"/>
                  <a:pt x="4317191" y="599199"/>
                </a:cubicBezTo>
                <a:cubicBezTo>
                  <a:pt x="4316598" y="604111"/>
                  <a:pt x="4315850" y="608913"/>
                  <a:pt x="4314948" y="613604"/>
                </a:cubicBezTo>
                <a:lnTo>
                  <a:pt x="4295945" y="712988"/>
                </a:lnTo>
                <a:lnTo>
                  <a:pt x="4266705" y="712988"/>
                </a:lnTo>
                <a:lnTo>
                  <a:pt x="4285383" y="614661"/>
                </a:lnTo>
                <a:cubicBezTo>
                  <a:pt x="4286104" y="611262"/>
                  <a:pt x="4286690" y="607665"/>
                  <a:pt x="4287146" y="603869"/>
                </a:cubicBezTo>
                <a:cubicBezTo>
                  <a:pt x="4287602" y="600073"/>
                  <a:pt x="4287836" y="596387"/>
                  <a:pt x="4287850" y="592811"/>
                </a:cubicBezTo>
                <a:cubicBezTo>
                  <a:pt x="4287990" y="584008"/>
                  <a:pt x="4286037" y="576857"/>
                  <a:pt x="4281992" y="571357"/>
                </a:cubicBezTo>
                <a:cubicBezTo>
                  <a:pt x="4277946" y="565858"/>
                  <a:pt x="4270971" y="563024"/>
                  <a:pt x="4261066" y="562855"/>
                </a:cubicBezTo>
                <a:cubicBezTo>
                  <a:pt x="4253946" y="562903"/>
                  <a:pt x="4246416" y="565587"/>
                  <a:pt x="4238472" y="570909"/>
                </a:cubicBezTo>
                <a:cubicBezTo>
                  <a:pt x="4230529" y="576230"/>
                  <a:pt x="4223312" y="583901"/>
                  <a:pt x="4216817" y="593921"/>
                </a:cubicBezTo>
                <a:cubicBezTo>
                  <a:pt x="4210324" y="603941"/>
                  <a:pt x="4205691" y="616023"/>
                  <a:pt x="4202916" y="630169"/>
                </a:cubicBezTo>
                <a:lnTo>
                  <a:pt x="4187410" y="712988"/>
                </a:lnTo>
                <a:lnTo>
                  <a:pt x="4158158" y="712988"/>
                </a:lnTo>
                <a:lnTo>
                  <a:pt x="4181066" y="592138"/>
                </a:lnTo>
                <a:cubicBezTo>
                  <a:pt x="4182967" y="582625"/>
                  <a:pt x="4184539" y="573729"/>
                  <a:pt x="4185780" y="565449"/>
                </a:cubicBezTo>
                <a:cubicBezTo>
                  <a:pt x="4187021" y="557168"/>
                  <a:pt x="4188151" y="549505"/>
                  <a:pt x="4189172" y="542459"/>
                </a:cubicBezTo>
                <a:lnTo>
                  <a:pt x="4215251" y="542459"/>
                </a:lnTo>
                <a:lnTo>
                  <a:pt x="4211023" y="575895"/>
                </a:lnTo>
                <a:lnTo>
                  <a:pt x="4211727" y="575895"/>
                </a:lnTo>
                <a:cubicBezTo>
                  <a:pt x="4219422" y="563864"/>
                  <a:pt x="4228702" y="554652"/>
                  <a:pt x="4239568" y="548259"/>
                </a:cubicBezTo>
                <a:cubicBezTo>
                  <a:pt x="4250435" y="541866"/>
                  <a:pt x="4262182" y="538640"/>
                  <a:pt x="4274811" y="538583"/>
                </a:cubicBezTo>
                <a:close/>
                <a:moveTo>
                  <a:pt x="3972795" y="538583"/>
                </a:moveTo>
                <a:cubicBezTo>
                  <a:pt x="3982869" y="538685"/>
                  <a:pt x="3992766" y="539886"/>
                  <a:pt x="4002488" y="542187"/>
                </a:cubicBezTo>
                <a:cubicBezTo>
                  <a:pt x="4012208" y="544489"/>
                  <a:pt x="4020521" y="547273"/>
                  <a:pt x="4027421" y="550541"/>
                </a:cubicBezTo>
                <a:lnTo>
                  <a:pt x="4001342" y="691531"/>
                </a:lnTo>
                <a:cubicBezTo>
                  <a:pt x="3997943" y="709470"/>
                  <a:pt x="3993552" y="724752"/>
                  <a:pt x="3988170" y="737377"/>
                </a:cubicBezTo>
                <a:cubicBezTo>
                  <a:pt x="3982789" y="750002"/>
                  <a:pt x="3975667" y="760093"/>
                  <a:pt x="3966804" y="767650"/>
                </a:cubicBezTo>
                <a:cubicBezTo>
                  <a:pt x="3958155" y="774905"/>
                  <a:pt x="3948581" y="779918"/>
                  <a:pt x="3938082" y="782688"/>
                </a:cubicBezTo>
                <a:cubicBezTo>
                  <a:pt x="3927583" y="785458"/>
                  <a:pt x="3917304" y="786777"/>
                  <a:pt x="3907245" y="786645"/>
                </a:cubicBezTo>
                <a:cubicBezTo>
                  <a:pt x="3896709" y="786586"/>
                  <a:pt x="3886966" y="785472"/>
                  <a:pt x="3878019" y="783304"/>
                </a:cubicBezTo>
                <a:cubicBezTo>
                  <a:pt x="3869071" y="781135"/>
                  <a:pt x="3861794" y="778262"/>
                  <a:pt x="3856187" y="774685"/>
                </a:cubicBezTo>
                <a:lnTo>
                  <a:pt x="3864645" y="751789"/>
                </a:lnTo>
                <a:cubicBezTo>
                  <a:pt x="3869865" y="755037"/>
                  <a:pt x="3876405" y="757712"/>
                  <a:pt x="3884268" y="759814"/>
                </a:cubicBezTo>
                <a:cubicBezTo>
                  <a:pt x="3892129" y="761916"/>
                  <a:pt x="3900611" y="763004"/>
                  <a:pt x="3909713" y="763077"/>
                </a:cubicBezTo>
                <a:cubicBezTo>
                  <a:pt x="3924117" y="763422"/>
                  <a:pt x="3936628" y="759028"/>
                  <a:pt x="3947245" y="749897"/>
                </a:cubicBezTo>
                <a:cubicBezTo>
                  <a:pt x="3957861" y="740765"/>
                  <a:pt x="3965791" y="724828"/>
                  <a:pt x="3971033" y="702084"/>
                </a:cubicBezTo>
                <a:lnTo>
                  <a:pt x="3976672" y="676729"/>
                </a:lnTo>
                <a:lnTo>
                  <a:pt x="3975615" y="676729"/>
                </a:lnTo>
                <a:cubicBezTo>
                  <a:pt x="3968149" y="688871"/>
                  <a:pt x="3959381" y="697951"/>
                  <a:pt x="3949315" y="703971"/>
                </a:cubicBezTo>
                <a:cubicBezTo>
                  <a:pt x="3939249" y="709991"/>
                  <a:pt x="3928280" y="712996"/>
                  <a:pt x="3916408" y="712988"/>
                </a:cubicBezTo>
                <a:cubicBezTo>
                  <a:pt x="3899304" y="712418"/>
                  <a:pt x="3886405" y="706345"/>
                  <a:pt x="3877715" y="694770"/>
                </a:cubicBezTo>
                <a:cubicBezTo>
                  <a:pt x="3869023" y="683195"/>
                  <a:pt x="3864667" y="669542"/>
                  <a:pt x="3864645" y="653812"/>
                </a:cubicBezTo>
                <a:cubicBezTo>
                  <a:pt x="3864649" y="634188"/>
                  <a:pt x="3869061" y="615664"/>
                  <a:pt x="3877882" y="598241"/>
                </a:cubicBezTo>
                <a:cubicBezTo>
                  <a:pt x="3886703" y="580818"/>
                  <a:pt x="3899206" y="566607"/>
                  <a:pt x="3915388" y="555608"/>
                </a:cubicBezTo>
                <a:cubicBezTo>
                  <a:pt x="3931571" y="544609"/>
                  <a:pt x="3950706" y="538934"/>
                  <a:pt x="3972795" y="538583"/>
                </a:cubicBezTo>
                <a:close/>
                <a:moveTo>
                  <a:pt x="3789036" y="538583"/>
                </a:moveTo>
                <a:cubicBezTo>
                  <a:pt x="3799778" y="538318"/>
                  <a:pt x="3809549" y="541750"/>
                  <a:pt x="3818349" y="548878"/>
                </a:cubicBezTo>
                <a:cubicBezTo>
                  <a:pt x="3827150" y="556005"/>
                  <a:pt x="3831813" y="568417"/>
                  <a:pt x="3832340" y="586115"/>
                </a:cubicBezTo>
                <a:cubicBezTo>
                  <a:pt x="3832318" y="589926"/>
                  <a:pt x="3832010" y="594288"/>
                  <a:pt x="3831416" y="599199"/>
                </a:cubicBezTo>
                <a:cubicBezTo>
                  <a:pt x="3830822" y="604111"/>
                  <a:pt x="3830075" y="608913"/>
                  <a:pt x="3829173" y="613604"/>
                </a:cubicBezTo>
                <a:lnTo>
                  <a:pt x="3810169" y="712988"/>
                </a:lnTo>
                <a:lnTo>
                  <a:pt x="3780930" y="712988"/>
                </a:lnTo>
                <a:lnTo>
                  <a:pt x="3799608" y="614661"/>
                </a:lnTo>
                <a:cubicBezTo>
                  <a:pt x="3800328" y="611262"/>
                  <a:pt x="3800915" y="607665"/>
                  <a:pt x="3801370" y="603869"/>
                </a:cubicBezTo>
                <a:cubicBezTo>
                  <a:pt x="3801826" y="600073"/>
                  <a:pt x="3802061" y="596387"/>
                  <a:pt x="3802075" y="592811"/>
                </a:cubicBezTo>
                <a:cubicBezTo>
                  <a:pt x="3802215" y="584008"/>
                  <a:pt x="3800263" y="576857"/>
                  <a:pt x="3796217" y="571357"/>
                </a:cubicBezTo>
                <a:cubicBezTo>
                  <a:pt x="3792171" y="565858"/>
                  <a:pt x="3785197" y="563024"/>
                  <a:pt x="3775291" y="562855"/>
                </a:cubicBezTo>
                <a:cubicBezTo>
                  <a:pt x="3768171" y="562903"/>
                  <a:pt x="3760640" y="565587"/>
                  <a:pt x="3752697" y="570909"/>
                </a:cubicBezTo>
                <a:cubicBezTo>
                  <a:pt x="3744754" y="576230"/>
                  <a:pt x="3737536" y="583900"/>
                  <a:pt x="3731042" y="593921"/>
                </a:cubicBezTo>
                <a:cubicBezTo>
                  <a:pt x="3724548" y="603941"/>
                  <a:pt x="3719915" y="616023"/>
                  <a:pt x="3717142" y="630169"/>
                </a:cubicBezTo>
                <a:lnTo>
                  <a:pt x="3701635" y="712988"/>
                </a:lnTo>
                <a:lnTo>
                  <a:pt x="3672412" y="712988"/>
                </a:lnTo>
                <a:lnTo>
                  <a:pt x="3695291" y="592138"/>
                </a:lnTo>
                <a:cubicBezTo>
                  <a:pt x="3697193" y="582625"/>
                  <a:pt x="3698764" y="573729"/>
                  <a:pt x="3700005" y="565449"/>
                </a:cubicBezTo>
                <a:cubicBezTo>
                  <a:pt x="3701245" y="557168"/>
                  <a:pt x="3702377" y="549505"/>
                  <a:pt x="3703397" y="542459"/>
                </a:cubicBezTo>
                <a:lnTo>
                  <a:pt x="3729476" y="542459"/>
                </a:lnTo>
                <a:lnTo>
                  <a:pt x="3725247" y="575895"/>
                </a:lnTo>
                <a:lnTo>
                  <a:pt x="3725952" y="575895"/>
                </a:lnTo>
                <a:cubicBezTo>
                  <a:pt x="3733648" y="563864"/>
                  <a:pt x="3742927" y="554652"/>
                  <a:pt x="3753793" y="548259"/>
                </a:cubicBezTo>
                <a:cubicBezTo>
                  <a:pt x="3764660" y="541866"/>
                  <a:pt x="3776408" y="538640"/>
                  <a:pt x="3789036" y="538583"/>
                </a:cubicBezTo>
                <a:close/>
                <a:moveTo>
                  <a:pt x="3588338" y="538583"/>
                </a:moveTo>
                <a:cubicBezTo>
                  <a:pt x="3603695" y="538789"/>
                  <a:pt x="3616289" y="542248"/>
                  <a:pt x="3626119" y="548962"/>
                </a:cubicBezTo>
                <a:cubicBezTo>
                  <a:pt x="3635950" y="555675"/>
                  <a:pt x="3643216" y="564407"/>
                  <a:pt x="3647916" y="575155"/>
                </a:cubicBezTo>
                <a:cubicBezTo>
                  <a:pt x="3652617" y="585904"/>
                  <a:pt x="3654951" y="597433"/>
                  <a:pt x="3654918" y="609744"/>
                </a:cubicBezTo>
                <a:cubicBezTo>
                  <a:pt x="3654809" y="627603"/>
                  <a:pt x="3650880" y="644643"/>
                  <a:pt x="3643128" y="660862"/>
                </a:cubicBezTo>
                <a:cubicBezTo>
                  <a:pt x="3635376" y="677081"/>
                  <a:pt x="3624451" y="690383"/>
                  <a:pt x="3610352" y="700766"/>
                </a:cubicBezTo>
                <a:cubicBezTo>
                  <a:pt x="3596254" y="711149"/>
                  <a:pt x="3579631" y="716515"/>
                  <a:pt x="3560484" y="716865"/>
                </a:cubicBezTo>
                <a:cubicBezTo>
                  <a:pt x="3539050" y="716346"/>
                  <a:pt x="3522622" y="709465"/>
                  <a:pt x="3511200" y="696223"/>
                </a:cubicBezTo>
                <a:cubicBezTo>
                  <a:pt x="3499778" y="682982"/>
                  <a:pt x="3494012" y="666494"/>
                  <a:pt x="3493903" y="646761"/>
                </a:cubicBezTo>
                <a:cubicBezTo>
                  <a:pt x="3494044" y="627778"/>
                  <a:pt x="3498104" y="610126"/>
                  <a:pt x="3506085" y="593801"/>
                </a:cubicBezTo>
                <a:cubicBezTo>
                  <a:pt x="3514065" y="577478"/>
                  <a:pt x="3525121" y="564267"/>
                  <a:pt x="3539252" y="554171"/>
                </a:cubicBezTo>
                <a:cubicBezTo>
                  <a:pt x="3553383" y="544076"/>
                  <a:pt x="3569745" y="538880"/>
                  <a:pt x="3588338" y="538583"/>
                </a:cubicBezTo>
                <a:close/>
                <a:moveTo>
                  <a:pt x="3086996" y="538583"/>
                </a:moveTo>
                <a:cubicBezTo>
                  <a:pt x="3097069" y="538685"/>
                  <a:pt x="3106967" y="539886"/>
                  <a:pt x="3116688" y="542187"/>
                </a:cubicBezTo>
                <a:cubicBezTo>
                  <a:pt x="3126409" y="544489"/>
                  <a:pt x="3134720" y="547273"/>
                  <a:pt x="3141622" y="550541"/>
                </a:cubicBezTo>
                <a:lnTo>
                  <a:pt x="3115543" y="691531"/>
                </a:lnTo>
                <a:cubicBezTo>
                  <a:pt x="3112144" y="709470"/>
                  <a:pt x="3107753" y="724752"/>
                  <a:pt x="3102370" y="737377"/>
                </a:cubicBezTo>
                <a:cubicBezTo>
                  <a:pt x="3096989" y="750002"/>
                  <a:pt x="3089867" y="760093"/>
                  <a:pt x="3081005" y="767650"/>
                </a:cubicBezTo>
                <a:cubicBezTo>
                  <a:pt x="3072356" y="774905"/>
                  <a:pt x="3062781" y="779918"/>
                  <a:pt x="3052282" y="782688"/>
                </a:cubicBezTo>
                <a:cubicBezTo>
                  <a:pt x="3041782" y="785458"/>
                  <a:pt x="3031503" y="786777"/>
                  <a:pt x="3021444" y="786645"/>
                </a:cubicBezTo>
                <a:cubicBezTo>
                  <a:pt x="3010908" y="786586"/>
                  <a:pt x="3001166" y="785472"/>
                  <a:pt x="2992218" y="783304"/>
                </a:cubicBezTo>
                <a:cubicBezTo>
                  <a:pt x="2983270" y="781135"/>
                  <a:pt x="2975993" y="778262"/>
                  <a:pt x="2970387" y="774685"/>
                </a:cubicBezTo>
                <a:lnTo>
                  <a:pt x="2978845" y="751789"/>
                </a:lnTo>
                <a:cubicBezTo>
                  <a:pt x="2984065" y="755037"/>
                  <a:pt x="2990606" y="757712"/>
                  <a:pt x="2998467" y="759814"/>
                </a:cubicBezTo>
                <a:cubicBezTo>
                  <a:pt x="3006329" y="761916"/>
                  <a:pt x="3014810" y="763004"/>
                  <a:pt x="3023911" y="763077"/>
                </a:cubicBezTo>
                <a:cubicBezTo>
                  <a:pt x="3038317" y="763422"/>
                  <a:pt x="3050828" y="759028"/>
                  <a:pt x="3061445" y="749897"/>
                </a:cubicBezTo>
                <a:cubicBezTo>
                  <a:pt x="3072061" y="740765"/>
                  <a:pt x="3079991" y="724828"/>
                  <a:pt x="3085234" y="702084"/>
                </a:cubicBezTo>
                <a:lnTo>
                  <a:pt x="3090872" y="676729"/>
                </a:lnTo>
                <a:lnTo>
                  <a:pt x="3089816" y="676729"/>
                </a:lnTo>
                <a:cubicBezTo>
                  <a:pt x="3082349" y="688871"/>
                  <a:pt x="3073581" y="697951"/>
                  <a:pt x="3063515" y="703971"/>
                </a:cubicBezTo>
                <a:cubicBezTo>
                  <a:pt x="3053450" y="709991"/>
                  <a:pt x="3042479" y="712996"/>
                  <a:pt x="3030608" y="712988"/>
                </a:cubicBezTo>
                <a:cubicBezTo>
                  <a:pt x="3013503" y="712418"/>
                  <a:pt x="3000605" y="706345"/>
                  <a:pt x="2991914" y="694770"/>
                </a:cubicBezTo>
                <a:cubicBezTo>
                  <a:pt x="2983223" y="683195"/>
                  <a:pt x="2978866" y="669542"/>
                  <a:pt x="2978845" y="653812"/>
                </a:cubicBezTo>
                <a:cubicBezTo>
                  <a:pt x="2978848" y="634188"/>
                  <a:pt x="2983261" y="615664"/>
                  <a:pt x="2992082" y="598241"/>
                </a:cubicBezTo>
                <a:cubicBezTo>
                  <a:pt x="3000902" y="580818"/>
                  <a:pt x="3013405" y="566607"/>
                  <a:pt x="3029588" y="555608"/>
                </a:cubicBezTo>
                <a:cubicBezTo>
                  <a:pt x="3045771" y="544609"/>
                  <a:pt x="3064906" y="538934"/>
                  <a:pt x="3086996" y="538583"/>
                </a:cubicBezTo>
                <a:close/>
                <a:moveTo>
                  <a:pt x="2893709" y="538583"/>
                </a:moveTo>
                <a:cubicBezTo>
                  <a:pt x="2904452" y="538318"/>
                  <a:pt x="2914223" y="541750"/>
                  <a:pt x="2923023" y="548878"/>
                </a:cubicBezTo>
                <a:cubicBezTo>
                  <a:pt x="2931823" y="556005"/>
                  <a:pt x="2936487" y="568417"/>
                  <a:pt x="2937014" y="586115"/>
                </a:cubicBezTo>
                <a:cubicBezTo>
                  <a:pt x="2936992" y="589926"/>
                  <a:pt x="2936685" y="594288"/>
                  <a:pt x="2936090" y="599199"/>
                </a:cubicBezTo>
                <a:cubicBezTo>
                  <a:pt x="2935496" y="604111"/>
                  <a:pt x="2934749" y="608913"/>
                  <a:pt x="2933847" y="613604"/>
                </a:cubicBezTo>
                <a:lnTo>
                  <a:pt x="2914843" y="712988"/>
                </a:lnTo>
                <a:lnTo>
                  <a:pt x="2885604" y="712988"/>
                </a:lnTo>
                <a:lnTo>
                  <a:pt x="2904282" y="614661"/>
                </a:lnTo>
                <a:cubicBezTo>
                  <a:pt x="2905002" y="611262"/>
                  <a:pt x="2905590" y="607665"/>
                  <a:pt x="2906045" y="603869"/>
                </a:cubicBezTo>
                <a:cubicBezTo>
                  <a:pt x="2906500" y="600073"/>
                  <a:pt x="2906735" y="596387"/>
                  <a:pt x="2906749" y="592811"/>
                </a:cubicBezTo>
                <a:cubicBezTo>
                  <a:pt x="2906889" y="584008"/>
                  <a:pt x="2904936" y="576857"/>
                  <a:pt x="2900890" y="571357"/>
                </a:cubicBezTo>
                <a:cubicBezTo>
                  <a:pt x="2896845" y="565858"/>
                  <a:pt x="2889870" y="563024"/>
                  <a:pt x="2879965" y="562855"/>
                </a:cubicBezTo>
                <a:cubicBezTo>
                  <a:pt x="2872845" y="562903"/>
                  <a:pt x="2865314" y="565587"/>
                  <a:pt x="2857371" y="570909"/>
                </a:cubicBezTo>
                <a:cubicBezTo>
                  <a:pt x="2849428" y="576230"/>
                  <a:pt x="2842210" y="583901"/>
                  <a:pt x="2835715" y="593921"/>
                </a:cubicBezTo>
                <a:cubicBezTo>
                  <a:pt x="2829222" y="603941"/>
                  <a:pt x="2824588" y="616023"/>
                  <a:pt x="2821814" y="630169"/>
                </a:cubicBezTo>
                <a:lnTo>
                  <a:pt x="2806309" y="712988"/>
                </a:lnTo>
                <a:lnTo>
                  <a:pt x="2777057" y="712988"/>
                </a:lnTo>
                <a:lnTo>
                  <a:pt x="2799964" y="592138"/>
                </a:lnTo>
                <a:cubicBezTo>
                  <a:pt x="2801866" y="582625"/>
                  <a:pt x="2803437" y="573729"/>
                  <a:pt x="2804678" y="565449"/>
                </a:cubicBezTo>
                <a:cubicBezTo>
                  <a:pt x="2805919" y="557168"/>
                  <a:pt x="2807049" y="549505"/>
                  <a:pt x="2808070" y="542459"/>
                </a:cubicBezTo>
                <a:lnTo>
                  <a:pt x="2834150" y="542459"/>
                </a:lnTo>
                <a:lnTo>
                  <a:pt x="2829920" y="575895"/>
                </a:lnTo>
                <a:lnTo>
                  <a:pt x="2830625" y="575895"/>
                </a:lnTo>
                <a:cubicBezTo>
                  <a:pt x="2838320" y="563864"/>
                  <a:pt x="2847601" y="554652"/>
                  <a:pt x="2858467" y="548259"/>
                </a:cubicBezTo>
                <a:cubicBezTo>
                  <a:pt x="2869334" y="541866"/>
                  <a:pt x="2881081" y="538640"/>
                  <a:pt x="2893709" y="538583"/>
                </a:cubicBezTo>
                <a:close/>
                <a:moveTo>
                  <a:pt x="2692982" y="538583"/>
                </a:moveTo>
                <a:cubicBezTo>
                  <a:pt x="2708338" y="538789"/>
                  <a:pt x="2720932" y="542248"/>
                  <a:pt x="2730763" y="548962"/>
                </a:cubicBezTo>
                <a:cubicBezTo>
                  <a:pt x="2740595" y="555675"/>
                  <a:pt x="2747860" y="564407"/>
                  <a:pt x="2752560" y="575155"/>
                </a:cubicBezTo>
                <a:cubicBezTo>
                  <a:pt x="2757261" y="585904"/>
                  <a:pt x="2759595" y="597433"/>
                  <a:pt x="2759563" y="609744"/>
                </a:cubicBezTo>
                <a:cubicBezTo>
                  <a:pt x="2759455" y="627603"/>
                  <a:pt x="2755525" y="644643"/>
                  <a:pt x="2747773" y="660862"/>
                </a:cubicBezTo>
                <a:cubicBezTo>
                  <a:pt x="2740020" y="677081"/>
                  <a:pt x="2729095" y="690383"/>
                  <a:pt x="2714997" y="700766"/>
                </a:cubicBezTo>
                <a:cubicBezTo>
                  <a:pt x="2700899" y="711149"/>
                  <a:pt x="2684275" y="716515"/>
                  <a:pt x="2665127" y="716865"/>
                </a:cubicBezTo>
                <a:cubicBezTo>
                  <a:pt x="2643695" y="716346"/>
                  <a:pt x="2627266" y="709465"/>
                  <a:pt x="2615843" y="696223"/>
                </a:cubicBezTo>
                <a:cubicBezTo>
                  <a:pt x="2604421" y="682982"/>
                  <a:pt x="2598655" y="666494"/>
                  <a:pt x="2598547" y="646761"/>
                </a:cubicBezTo>
                <a:cubicBezTo>
                  <a:pt x="2598688" y="627778"/>
                  <a:pt x="2602748" y="610126"/>
                  <a:pt x="2610729" y="593801"/>
                </a:cubicBezTo>
                <a:cubicBezTo>
                  <a:pt x="2618709" y="577478"/>
                  <a:pt x="2629765" y="564267"/>
                  <a:pt x="2643896" y="554171"/>
                </a:cubicBezTo>
                <a:cubicBezTo>
                  <a:pt x="2658027" y="544076"/>
                  <a:pt x="2674390" y="538880"/>
                  <a:pt x="2692982" y="538583"/>
                </a:cubicBezTo>
                <a:close/>
                <a:moveTo>
                  <a:pt x="1360185" y="538583"/>
                </a:moveTo>
                <a:cubicBezTo>
                  <a:pt x="1370928" y="538318"/>
                  <a:pt x="1380699" y="541750"/>
                  <a:pt x="1389499" y="548878"/>
                </a:cubicBezTo>
                <a:cubicBezTo>
                  <a:pt x="1398298" y="556005"/>
                  <a:pt x="1402962" y="568417"/>
                  <a:pt x="1403490" y="586115"/>
                </a:cubicBezTo>
                <a:cubicBezTo>
                  <a:pt x="1403468" y="589926"/>
                  <a:pt x="1403160" y="594288"/>
                  <a:pt x="1402566" y="599199"/>
                </a:cubicBezTo>
                <a:cubicBezTo>
                  <a:pt x="1401972" y="604111"/>
                  <a:pt x="1401225" y="608913"/>
                  <a:pt x="1400322" y="613604"/>
                </a:cubicBezTo>
                <a:lnTo>
                  <a:pt x="1381319" y="712988"/>
                </a:lnTo>
                <a:lnTo>
                  <a:pt x="1352079" y="712988"/>
                </a:lnTo>
                <a:lnTo>
                  <a:pt x="1370758" y="614661"/>
                </a:lnTo>
                <a:cubicBezTo>
                  <a:pt x="1371477" y="611262"/>
                  <a:pt x="1372065" y="607665"/>
                  <a:pt x="1372520" y="603869"/>
                </a:cubicBezTo>
                <a:cubicBezTo>
                  <a:pt x="1372976" y="600073"/>
                  <a:pt x="1373210" y="596387"/>
                  <a:pt x="1373225" y="592811"/>
                </a:cubicBezTo>
                <a:cubicBezTo>
                  <a:pt x="1373364" y="584008"/>
                  <a:pt x="1371411" y="576857"/>
                  <a:pt x="1367366" y="571357"/>
                </a:cubicBezTo>
                <a:cubicBezTo>
                  <a:pt x="1363320" y="565858"/>
                  <a:pt x="1356345" y="563024"/>
                  <a:pt x="1346440" y="562855"/>
                </a:cubicBezTo>
                <a:cubicBezTo>
                  <a:pt x="1339320" y="562903"/>
                  <a:pt x="1331788" y="565587"/>
                  <a:pt x="1323846" y="570909"/>
                </a:cubicBezTo>
                <a:cubicBezTo>
                  <a:pt x="1315903" y="576230"/>
                  <a:pt x="1308686" y="583901"/>
                  <a:pt x="1302191" y="593921"/>
                </a:cubicBezTo>
                <a:cubicBezTo>
                  <a:pt x="1295697" y="603941"/>
                  <a:pt x="1291065" y="616023"/>
                  <a:pt x="1288290" y="630169"/>
                </a:cubicBezTo>
                <a:lnTo>
                  <a:pt x="1272784" y="712988"/>
                </a:lnTo>
                <a:lnTo>
                  <a:pt x="1243532" y="712988"/>
                </a:lnTo>
                <a:lnTo>
                  <a:pt x="1266440" y="592138"/>
                </a:lnTo>
                <a:cubicBezTo>
                  <a:pt x="1268342" y="582625"/>
                  <a:pt x="1269914" y="573729"/>
                  <a:pt x="1271155" y="565449"/>
                </a:cubicBezTo>
                <a:cubicBezTo>
                  <a:pt x="1272395" y="557168"/>
                  <a:pt x="1273526" y="549505"/>
                  <a:pt x="1274546" y="542459"/>
                </a:cubicBezTo>
                <a:lnTo>
                  <a:pt x="1300625" y="542459"/>
                </a:lnTo>
                <a:lnTo>
                  <a:pt x="1296396" y="575895"/>
                </a:lnTo>
                <a:lnTo>
                  <a:pt x="1297101" y="575895"/>
                </a:lnTo>
                <a:cubicBezTo>
                  <a:pt x="1304795" y="563864"/>
                  <a:pt x="1314076" y="554652"/>
                  <a:pt x="1324943" y="548259"/>
                </a:cubicBezTo>
                <a:cubicBezTo>
                  <a:pt x="1335809" y="541866"/>
                  <a:pt x="1347556" y="538640"/>
                  <a:pt x="1360185" y="538583"/>
                </a:cubicBezTo>
                <a:close/>
                <a:moveTo>
                  <a:pt x="1176397" y="538583"/>
                </a:moveTo>
                <a:cubicBezTo>
                  <a:pt x="1192664" y="538881"/>
                  <a:pt x="1205052" y="543119"/>
                  <a:pt x="1213561" y="551296"/>
                </a:cubicBezTo>
                <a:cubicBezTo>
                  <a:pt x="1222069" y="559472"/>
                  <a:pt x="1226353" y="569793"/>
                  <a:pt x="1226410" y="582255"/>
                </a:cubicBezTo>
                <a:cubicBezTo>
                  <a:pt x="1226179" y="597054"/>
                  <a:pt x="1221046" y="608574"/>
                  <a:pt x="1211014" y="616818"/>
                </a:cubicBezTo>
                <a:cubicBezTo>
                  <a:pt x="1200983" y="625060"/>
                  <a:pt x="1187447" y="630755"/>
                  <a:pt x="1170403" y="633907"/>
                </a:cubicBezTo>
                <a:cubicBezTo>
                  <a:pt x="1153359" y="637058"/>
                  <a:pt x="1134203" y="638397"/>
                  <a:pt x="1112934" y="637922"/>
                </a:cubicBezTo>
                <a:cubicBezTo>
                  <a:pt x="1112222" y="641941"/>
                  <a:pt x="1112149" y="647129"/>
                  <a:pt x="1112713" y="653485"/>
                </a:cubicBezTo>
                <a:cubicBezTo>
                  <a:pt x="1113278" y="659840"/>
                  <a:pt x="1114525" y="665469"/>
                  <a:pt x="1116453" y="670371"/>
                </a:cubicBezTo>
                <a:cubicBezTo>
                  <a:pt x="1119870" y="677962"/>
                  <a:pt x="1124850" y="683678"/>
                  <a:pt x="1131395" y="687521"/>
                </a:cubicBezTo>
                <a:cubicBezTo>
                  <a:pt x="1137940" y="691365"/>
                  <a:pt x="1145654" y="693289"/>
                  <a:pt x="1154536" y="693297"/>
                </a:cubicBezTo>
                <a:cubicBezTo>
                  <a:pt x="1164578" y="693149"/>
                  <a:pt x="1173407" y="691856"/>
                  <a:pt x="1181025" y="689418"/>
                </a:cubicBezTo>
                <a:cubicBezTo>
                  <a:pt x="1188642" y="686978"/>
                  <a:pt x="1195091" y="684273"/>
                  <a:pt x="1200371" y="681304"/>
                </a:cubicBezTo>
                <a:lnTo>
                  <a:pt x="1204593" y="703146"/>
                </a:lnTo>
                <a:cubicBezTo>
                  <a:pt x="1198128" y="706934"/>
                  <a:pt x="1190007" y="710085"/>
                  <a:pt x="1180230" y="712600"/>
                </a:cubicBezTo>
                <a:cubicBezTo>
                  <a:pt x="1170454" y="715113"/>
                  <a:pt x="1159772" y="716418"/>
                  <a:pt x="1148188" y="716512"/>
                </a:cubicBezTo>
                <a:cubicBezTo>
                  <a:pt x="1125753" y="716023"/>
                  <a:pt x="1109310" y="709347"/>
                  <a:pt x="1098863" y="696484"/>
                </a:cubicBezTo>
                <a:cubicBezTo>
                  <a:pt x="1088415" y="683621"/>
                  <a:pt x="1083251" y="667510"/>
                  <a:pt x="1083369" y="648150"/>
                </a:cubicBezTo>
                <a:cubicBezTo>
                  <a:pt x="1083499" y="630605"/>
                  <a:pt x="1087464" y="613517"/>
                  <a:pt x="1095263" y="596884"/>
                </a:cubicBezTo>
                <a:cubicBezTo>
                  <a:pt x="1103064" y="580252"/>
                  <a:pt x="1113919" y="566476"/>
                  <a:pt x="1127831" y="555559"/>
                </a:cubicBezTo>
                <a:cubicBezTo>
                  <a:pt x="1141743" y="544641"/>
                  <a:pt x="1157932" y="538982"/>
                  <a:pt x="1176397" y="538583"/>
                </a:cubicBezTo>
                <a:close/>
                <a:moveTo>
                  <a:pt x="658120" y="538583"/>
                </a:moveTo>
                <a:cubicBezTo>
                  <a:pt x="668194" y="538685"/>
                  <a:pt x="678091" y="539886"/>
                  <a:pt x="687812" y="542187"/>
                </a:cubicBezTo>
                <a:cubicBezTo>
                  <a:pt x="697533" y="544489"/>
                  <a:pt x="705844" y="547273"/>
                  <a:pt x="712746" y="550541"/>
                </a:cubicBezTo>
                <a:lnTo>
                  <a:pt x="686667" y="691531"/>
                </a:lnTo>
                <a:cubicBezTo>
                  <a:pt x="683267" y="709470"/>
                  <a:pt x="678876" y="724752"/>
                  <a:pt x="673495" y="737377"/>
                </a:cubicBezTo>
                <a:cubicBezTo>
                  <a:pt x="668113" y="750002"/>
                  <a:pt x="660991" y="760093"/>
                  <a:pt x="652129" y="767650"/>
                </a:cubicBezTo>
                <a:cubicBezTo>
                  <a:pt x="643480" y="774905"/>
                  <a:pt x="633906" y="779918"/>
                  <a:pt x="623406" y="782688"/>
                </a:cubicBezTo>
                <a:cubicBezTo>
                  <a:pt x="612907" y="785458"/>
                  <a:pt x="602628" y="786777"/>
                  <a:pt x="592569" y="786645"/>
                </a:cubicBezTo>
                <a:cubicBezTo>
                  <a:pt x="582033" y="786586"/>
                  <a:pt x="572291" y="785472"/>
                  <a:pt x="563343" y="783304"/>
                </a:cubicBezTo>
                <a:cubicBezTo>
                  <a:pt x="554396" y="781135"/>
                  <a:pt x="547119" y="778262"/>
                  <a:pt x="541512" y="774685"/>
                </a:cubicBezTo>
                <a:lnTo>
                  <a:pt x="549970" y="751789"/>
                </a:lnTo>
                <a:cubicBezTo>
                  <a:pt x="555190" y="755037"/>
                  <a:pt x="561730" y="757712"/>
                  <a:pt x="569592" y="759814"/>
                </a:cubicBezTo>
                <a:cubicBezTo>
                  <a:pt x="577454" y="761916"/>
                  <a:pt x="585935" y="763004"/>
                  <a:pt x="595037" y="763077"/>
                </a:cubicBezTo>
                <a:cubicBezTo>
                  <a:pt x="609442" y="763422"/>
                  <a:pt x="621953" y="759028"/>
                  <a:pt x="632570" y="749897"/>
                </a:cubicBezTo>
                <a:cubicBezTo>
                  <a:pt x="643186" y="740765"/>
                  <a:pt x="651116" y="724828"/>
                  <a:pt x="656358" y="702084"/>
                </a:cubicBezTo>
                <a:lnTo>
                  <a:pt x="661997" y="676729"/>
                </a:lnTo>
                <a:lnTo>
                  <a:pt x="660940" y="676729"/>
                </a:lnTo>
                <a:cubicBezTo>
                  <a:pt x="653473" y="688871"/>
                  <a:pt x="644706" y="697951"/>
                  <a:pt x="634640" y="703971"/>
                </a:cubicBezTo>
                <a:cubicBezTo>
                  <a:pt x="624574" y="709991"/>
                  <a:pt x="613605" y="712996"/>
                  <a:pt x="601732" y="712988"/>
                </a:cubicBezTo>
                <a:cubicBezTo>
                  <a:pt x="584628" y="712418"/>
                  <a:pt x="571730" y="706345"/>
                  <a:pt x="563039" y="694770"/>
                </a:cubicBezTo>
                <a:cubicBezTo>
                  <a:pt x="554348" y="683195"/>
                  <a:pt x="549991" y="669542"/>
                  <a:pt x="549970" y="653812"/>
                </a:cubicBezTo>
                <a:cubicBezTo>
                  <a:pt x="549974" y="634188"/>
                  <a:pt x="554386" y="615664"/>
                  <a:pt x="563207" y="598241"/>
                </a:cubicBezTo>
                <a:cubicBezTo>
                  <a:pt x="572028" y="580818"/>
                  <a:pt x="584530" y="566607"/>
                  <a:pt x="600713" y="555608"/>
                </a:cubicBezTo>
                <a:cubicBezTo>
                  <a:pt x="616896" y="544609"/>
                  <a:pt x="636031" y="538934"/>
                  <a:pt x="658120" y="538583"/>
                </a:cubicBezTo>
                <a:close/>
                <a:moveTo>
                  <a:pt x="91981" y="525541"/>
                </a:moveTo>
                <a:lnTo>
                  <a:pt x="113787" y="525541"/>
                </a:lnTo>
                <a:lnTo>
                  <a:pt x="113787" y="608715"/>
                </a:lnTo>
                <a:lnTo>
                  <a:pt x="190968" y="608715"/>
                </a:lnTo>
                <a:lnTo>
                  <a:pt x="190968" y="629111"/>
                </a:lnTo>
                <a:lnTo>
                  <a:pt x="113787" y="629111"/>
                </a:lnTo>
                <a:lnTo>
                  <a:pt x="113787" y="712988"/>
                </a:lnTo>
                <a:lnTo>
                  <a:pt x="91981" y="712988"/>
                </a:lnTo>
                <a:lnTo>
                  <a:pt x="91981" y="629111"/>
                </a:lnTo>
                <a:lnTo>
                  <a:pt x="14800" y="629111"/>
                </a:lnTo>
                <a:lnTo>
                  <a:pt x="14800" y="608715"/>
                </a:lnTo>
                <a:lnTo>
                  <a:pt x="91981" y="608715"/>
                </a:lnTo>
                <a:close/>
                <a:moveTo>
                  <a:pt x="6345859" y="513875"/>
                </a:moveTo>
                <a:cubicBezTo>
                  <a:pt x="6346900" y="516920"/>
                  <a:pt x="6347633" y="520165"/>
                  <a:pt x="6348058" y="523611"/>
                </a:cubicBezTo>
                <a:cubicBezTo>
                  <a:pt x="6348483" y="527057"/>
                  <a:pt x="6348688" y="530394"/>
                  <a:pt x="6348674" y="533622"/>
                </a:cubicBezTo>
                <a:cubicBezTo>
                  <a:pt x="6348580" y="545213"/>
                  <a:pt x="6345338" y="554200"/>
                  <a:pt x="6338949" y="560580"/>
                </a:cubicBezTo>
                <a:cubicBezTo>
                  <a:pt x="6332561" y="566960"/>
                  <a:pt x="6323590" y="569950"/>
                  <a:pt x="6312036" y="569551"/>
                </a:cubicBezTo>
                <a:cubicBezTo>
                  <a:pt x="6315372" y="575060"/>
                  <a:pt x="6317850" y="581230"/>
                  <a:pt x="6319470" y="588061"/>
                </a:cubicBezTo>
                <a:cubicBezTo>
                  <a:pt x="6321090" y="594891"/>
                  <a:pt x="6321896" y="602119"/>
                  <a:pt x="6321889" y="609744"/>
                </a:cubicBezTo>
                <a:cubicBezTo>
                  <a:pt x="6321781" y="627603"/>
                  <a:pt x="6317851" y="644643"/>
                  <a:pt x="6310099" y="660862"/>
                </a:cubicBezTo>
                <a:cubicBezTo>
                  <a:pt x="6302348" y="677081"/>
                  <a:pt x="6291423" y="690383"/>
                  <a:pt x="6277324" y="700766"/>
                </a:cubicBezTo>
                <a:cubicBezTo>
                  <a:pt x="6263226" y="711149"/>
                  <a:pt x="6246603" y="716515"/>
                  <a:pt x="6227456" y="716865"/>
                </a:cubicBezTo>
                <a:cubicBezTo>
                  <a:pt x="6206022" y="716346"/>
                  <a:pt x="6189594" y="709465"/>
                  <a:pt x="6178171" y="696223"/>
                </a:cubicBezTo>
                <a:cubicBezTo>
                  <a:pt x="6166749" y="682982"/>
                  <a:pt x="6160984" y="666494"/>
                  <a:pt x="6160875" y="646761"/>
                </a:cubicBezTo>
                <a:cubicBezTo>
                  <a:pt x="6161016" y="627778"/>
                  <a:pt x="6165076" y="610126"/>
                  <a:pt x="6173057" y="593801"/>
                </a:cubicBezTo>
                <a:cubicBezTo>
                  <a:pt x="6181038" y="577478"/>
                  <a:pt x="6192093" y="564267"/>
                  <a:pt x="6206224" y="554171"/>
                </a:cubicBezTo>
                <a:cubicBezTo>
                  <a:pt x="6220355" y="544076"/>
                  <a:pt x="6236717" y="538880"/>
                  <a:pt x="6255309" y="538583"/>
                </a:cubicBezTo>
                <a:cubicBezTo>
                  <a:pt x="6260759" y="538589"/>
                  <a:pt x="6265902" y="539102"/>
                  <a:pt x="6270735" y="540120"/>
                </a:cubicBezTo>
                <a:cubicBezTo>
                  <a:pt x="6275568" y="541139"/>
                  <a:pt x="6280181" y="542619"/>
                  <a:pt x="6284574" y="544561"/>
                </a:cubicBezTo>
                <a:cubicBezTo>
                  <a:pt x="6288224" y="546290"/>
                  <a:pt x="6292026" y="548039"/>
                  <a:pt x="6295979" y="549811"/>
                </a:cubicBezTo>
                <a:cubicBezTo>
                  <a:pt x="6299931" y="551583"/>
                  <a:pt x="6304346" y="552539"/>
                  <a:pt x="6309221" y="552679"/>
                </a:cubicBezTo>
                <a:cubicBezTo>
                  <a:pt x="6314531" y="552672"/>
                  <a:pt x="6318615" y="551186"/>
                  <a:pt x="6321474" y="548224"/>
                </a:cubicBezTo>
                <a:cubicBezTo>
                  <a:pt x="6324333" y="545260"/>
                  <a:pt x="6325779" y="540863"/>
                  <a:pt x="6325810" y="535033"/>
                </a:cubicBezTo>
                <a:cubicBezTo>
                  <a:pt x="6325810" y="532526"/>
                  <a:pt x="6325543" y="529776"/>
                  <a:pt x="6325008" y="526785"/>
                </a:cubicBezTo>
                <a:cubicBezTo>
                  <a:pt x="6324474" y="523792"/>
                  <a:pt x="6323671" y="520781"/>
                  <a:pt x="6322602" y="517748"/>
                </a:cubicBezTo>
                <a:close/>
                <a:moveTo>
                  <a:pt x="8246259" y="504367"/>
                </a:moveTo>
                <a:cubicBezTo>
                  <a:pt x="8246992" y="506701"/>
                  <a:pt x="8247636" y="509341"/>
                  <a:pt x="8248194" y="512290"/>
                </a:cubicBezTo>
                <a:cubicBezTo>
                  <a:pt x="8248750" y="515239"/>
                  <a:pt x="8249044" y="518232"/>
                  <a:pt x="8249072" y="521269"/>
                </a:cubicBezTo>
                <a:cubicBezTo>
                  <a:pt x="8249103" y="532920"/>
                  <a:pt x="8245701" y="542271"/>
                  <a:pt x="8238867" y="549323"/>
                </a:cubicBezTo>
                <a:cubicBezTo>
                  <a:pt x="8232033" y="556375"/>
                  <a:pt x="8221586" y="560077"/>
                  <a:pt x="8207524" y="560428"/>
                </a:cubicBezTo>
                <a:lnTo>
                  <a:pt x="8187783" y="663309"/>
                </a:lnTo>
                <a:cubicBezTo>
                  <a:pt x="8186028" y="672822"/>
                  <a:pt x="8184515" y="681719"/>
                  <a:pt x="8183244" y="689998"/>
                </a:cubicBezTo>
                <a:cubicBezTo>
                  <a:pt x="8181974" y="698278"/>
                  <a:pt x="8180902" y="705941"/>
                  <a:pt x="8180028" y="712988"/>
                </a:cubicBezTo>
                <a:lnTo>
                  <a:pt x="8153587" y="712988"/>
                </a:lnTo>
                <a:lnTo>
                  <a:pt x="8158170" y="680962"/>
                </a:lnTo>
                <a:lnTo>
                  <a:pt x="8157466" y="680962"/>
                </a:lnTo>
                <a:cubicBezTo>
                  <a:pt x="8149732" y="692163"/>
                  <a:pt x="8140610" y="700920"/>
                  <a:pt x="8130100" y="707232"/>
                </a:cubicBezTo>
                <a:cubicBezTo>
                  <a:pt x="8119590" y="713544"/>
                  <a:pt x="8108618" y="716755"/>
                  <a:pt x="8097182" y="716865"/>
                </a:cubicBezTo>
                <a:cubicBezTo>
                  <a:pt x="8085762" y="717232"/>
                  <a:pt x="8075578" y="713859"/>
                  <a:pt x="8066631" y="706746"/>
                </a:cubicBezTo>
                <a:cubicBezTo>
                  <a:pt x="8057684" y="699632"/>
                  <a:pt x="8052962" y="686573"/>
                  <a:pt x="8052464" y="667570"/>
                </a:cubicBezTo>
                <a:cubicBezTo>
                  <a:pt x="8052464" y="663538"/>
                  <a:pt x="8052728" y="659177"/>
                  <a:pt x="8053256" y="654486"/>
                </a:cubicBezTo>
                <a:cubicBezTo>
                  <a:pt x="8053784" y="649794"/>
                  <a:pt x="8054576" y="644640"/>
                  <a:pt x="8055631" y="639024"/>
                </a:cubicBezTo>
                <a:lnTo>
                  <a:pt x="8073930" y="542459"/>
                </a:lnTo>
                <a:lnTo>
                  <a:pt x="8103175" y="542459"/>
                </a:lnTo>
                <a:lnTo>
                  <a:pt x="8085196" y="637613"/>
                </a:lnTo>
                <a:cubicBezTo>
                  <a:pt x="8084138" y="642356"/>
                  <a:pt x="8083346" y="646791"/>
                  <a:pt x="8082816" y="650917"/>
                </a:cubicBezTo>
                <a:cubicBezTo>
                  <a:pt x="8082288" y="655044"/>
                  <a:pt x="8082024" y="658950"/>
                  <a:pt x="8082024" y="662636"/>
                </a:cubicBezTo>
                <a:cubicBezTo>
                  <a:pt x="8081913" y="671578"/>
                  <a:pt x="8083984" y="678715"/>
                  <a:pt x="8088236" y="684045"/>
                </a:cubicBezTo>
                <a:cubicBezTo>
                  <a:pt x="8092489" y="689376"/>
                  <a:pt x="8099584" y="692107"/>
                  <a:pt x="8109520" y="692239"/>
                </a:cubicBezTo>
                <a:cubicBezTo>
                  <a:pt x="8120640" y="691996"/>
                  <a:pt x="8131628" y="686314"/>
                  <a:pt x="8142482" y="675190"/>
                </a:cubicBezTo>
                <a:cubicBezTo>
                  <a:pt x="8153338" y="664068"/>
                  <a:pt x="8160800" y="648957"/>
                  <a:pt x="8164868" y="629860"/>
                </a:cubicBezTo>
                <a:lnTo>
                  <a:pt x="8181438" y="542459"/>
                </a:lnTo>
                <a:lnTo>
                  <a:pt x="8205410" y="542459"/>
                </a:lnTo>
                <a:cubicBezTo>
                  <a:pt x="8212614" y="542437"/>
                  <a:pt x="8217946" y="540803"/>
                  <a:pt x="8221406" y="537559"/>
                </a:cubicBezTo>
                <a:cubicBezTo>
                  <a:pt x="8224865" y="534314"/>
                  <a:pt x="8226584" y="529589"/>
                  <a:pt x="8226562" y="523388"/>
                </a:cubicBezTo>
                <a:cubicBezTo>
                  <a:pt x="8226540" y="520730"/>
                  <a:pt x="8226231" y="518116"/>
                  <a:pt x="8225636" y="515548"/>
                </a:cubicBezTo>
                <a:cubicBezTo>
                  <a:pt x="8225042" y="512980"/>
                  <a:pt x="8224292" y="510544"/>
                  <a:pt x="8223389" y="508241"/>
                </a:cubicBezTo>
                <a:close/>
                <a:moveTo>
                  <a:pt x="2473560" y="497656"/>
                </a:moveTo>
                <a:cubicBezTo>
                  <a:pt x="2468045" y="497635"/>
                  <a:pt x="2462510" y="497767"/>
                  <a:pt x="2456951" y="498053"/>
                </a:cubicBezTo>
                <a:cubicBezTo>
                  <a:pt x="2451393" y="498339"/>
                  <a:pt x="2446124" y="498912"/>
                  <a:pt x="2441136" y="499771"/>
                </a:cubicBezTo>
                <a:lnTo>
                  <a:pt x="2426335" y="576643"/>
                </a:lnTo>
                <a:lnTo>
                  <a:pt x="2484837" y="576643"/>
                </a:lnTo>
                <a:lnTo>
                  <a:pt x="2479903" y="601269"/>
                </a:lnTo>
                <a:lnTo>
                  <a:pt x="2421400" y="601269"/>
                </a:lnTo>
                <a:lnTo>
                  <a:pt x="2404836" y="688361"/>
                </a:lnTo>
                <a:cubicBezTo>
                  <a:pt x="2410159" y="689052"/>
                  <a:pt x="2415550" y="689523"/>
                  <a:pt x="2421004" y="689772"/>
                </a:cubicBezTo>
                <a:cubicBezTo>
                  <a:pt x="2426459" y="690022"/>
                  <a:pt x="2431761" y="690139"/>
                  <a:pt x="2436907" y="690125"/>
                </a:cubicBezTo>
                <a:cubicBezTo>
                  <a:pt x="2453581" y="690058"/>
                  <a:pt x="2468956" y="687282"/>
                  <a:pt x="2483031" y="681795"/>
                </a:cubicBezTo>
                <a:cubicBezTo>
                  <a:pt x="2497106" y="676307"/>
                  <a:pt x="2509220" y="668506"/>
                  <a:pt x="2519375" y="658391"/>
                </a:cubicBezTo>
                <a:cubicBezTo>
                  <a:pt x="2530175" y="647216"/>
                  <a:pt x="2538442" y="633952"/>
                  <a:pt x="2544177" y="618597"/>
                </a:cubicBezTo>
                <a:cubicBezTo>
                  <a:pt x="2549911" y="603243"/>
                  <a:pt x="2552804" y="587261"/>
                  <a:pt x="2552855" y="570649"/>
                </a:cubicBezTo>
                <a:cubicBezTo>
                  <a:pt x="2553252" y="549404"/>
                  <a:pt x="2547437" y="532037"/>
                  <a:pt x="2535410" y="518550"/>
                </a:cubicBezTo>
                <a:cubicBezTo>
                  <a:pt x="2523384" y="505062"/>
                  <a:pt x="2502767" y="498097"/>
                  <a:pt x="2473560" y="497656"/>
                </a:cubicBezTo>
                <a:close/>
                <a:moveTo>
                  <a:pt x="1644191" y="497656"/>
                </a:moveTo>
                <a:cubicBezTo>
                  <a:pt x="1638364" y="497672"/>
                  <a:pt x="1633285" y="497906"/>
                  <a:pt x="1628954" y="498362"/>
                </a:cubicBezTo>
                <a:cubicBezTo>
                  <a:pt x="1624621" y="498818"/>
                  <a:pt x="1621123" y="499406"/>
                  <a:pt x="1618467" y="500125"/>
                </a:cubicBezTo>
                <a:lnTo>
                  <a:pt x="1600846" y="593207"/>
                </a:lnTo>
                <a:cubicBezTo>
                  <a:pt x="1605003" y="594080"/>
                  <a:pt x="1608938" y="594712"/>
                  <a:pt x="1612653" y="595102"/>
                </a:cubicBezTo>
                <a:cubicBezTo>
                  <a:pt x="1616365" y="595491"/>
                  <a:pt x="1620304" y="595682"/>
                  <a:pt x="1624457" y="595675"/>
                </a:cubicBezTo>
                <a:cubicBezTo>
                  <a:pt x="1644826" y="595329"/>
                  <a:pt x="1661008" y="589762"/>
                  <a:pt x="1673005" y="578971"/>
                </a:cubicBezTo>
                <a:cubicBezTo>
                  <a:pt x="1685002" y="568181"/>
                  <a:pt x="1691139" y="554239"/>
                  <a:pt x="1691418" y="537146"/>
                </a:cubicBezTo>
                <a:cubicBezTo>
                  <a:pt x="1691146" y="523161"/>
                  <a:pt x="1686668" y="513053"/>
                  <a:pt x="1677982" y="506824"/>
                </a:cubicBezTo>
                <a:cubicBezTo>
                  <a:pt x="1669295" y="500595"/>
                  <a:pt x="1658034" y="497539"/>
                  <a:pt x="1644191" y="497656"/>
                </a:cubicBezTo>
                <a:close/>
                <a:moveTo>
                  <a:pt x="11092590" y="496643"/>
                </a:moveTo>
                <a:lnTo>
                  <a:pt x="11083779" y="542459"/>
                </a:lnTo>
                <a:lnTo>
                  <a:pt x="11124661" y="542459"/>
                </a:lnTo>
                <a:lnTo>
                  <a:pt x="11120079" y="565323"/>
                </a:lnTo>
                <a:lnTo>
                  <a:pt x="11079198" y="565323"/>
                </a:lnTo>
                <a:lnTo>
                  <a:pt x="11063339" y="648170"/>
                </a:lnTo>
                <a:cubicBezTo>
                  <a:pt x="11062435" y="652908"/>
                  <a:pt x="11061686" y="657535"/>
                  <a:pt x="11061092" y="662053"/>
                </a:cubicBezTo>
                <a:cubicBezTo>
                  <a:pt x="11060497" y="666570"/>
                  <a:pt x="11060189" y="671109"/>
                  <a:pt x="11060167" y="675669"/>
                </a:cubicBezTo>
                <a:cubicBezTo>
                  <a:pt x="11060138" y="680819"/>
                  <a:pt x="11061430" y="684799"/>
                  <a:pt x="11064043" y="687612"/>
                </a:cubicBezTo>
                <a:cubicBezTo>
                  <a:pt x="11066657" y="690426"/>
                  <a:pt x="11070770" y="691851"/>
                  <a:pt x="11076379" y="691887"/>
                </a:cubicBezTo>
                <a:cubicBezTo>
                  <a:pt x="11078868" y="691887"/>
                  <a:pt x="11081290" y="691798"/>
                  <a:pt x="11083647" y="691622"/>
                </a:cubicBezTo>
                <a:cubicBezTo>
                  <a:pt x="11086004" y="691446"/>
                  <a:pt x="11088163" y="691181"/>
                  <a:pt x="11090123" y="690829"/>
                </a:cubicBezTo>
                <a:lnTo>
                  <a:pt x="11088714" y="713700"/>
                </a:lnTo>
                <a:cubicBezTo>
                  <a:pt x="11085990" y="714754"/>
                  <a:pt x="11082627" y="715546"/>
                  <a:pt x="11078625" y="716073"/>
                </a:cubicBezTo>
                <a:cubicBezTo>
                  <a:pt x="11074624" y="716601"/>
                  <a:pt x="11070468" y="716865"/>
                  <a:pt x="11066158" y="716865"/>
                </a:cubicBezTo>
                <a:cubicBezTo>
                  <a:pt x="11053265" y="716565"/>
                  <a:pt x="11044026" y="713207"/>
                  <a:pt x="11038438" y="706793"/>
                </a:cubicBezTo>
                <a:cubicBezTo>
                  <a:pt x="11032851" y="700378"/>
                  <a:pt x="11030123" y="692706"/>
                  <a:pt x="11030255" y="683778"/>
                </a:cubicBezTo>
                <a:cubicBezTo>
                  <a:pt x="11030248" y="678894"/>
                  <a:pt x="11030527" y="673855"/>
                  <a:pt x="11031091" y="668663"/>
                </a:cubicBezTo>
                <a:cubicBezTo>
                  <a:pt x="11031656" y="663469"/>
                  <a:pt x="11032550" y="657815"/>
                  <a:pt x="11033774" y="651696"/>
                </a:cubicBezTo>
                <a:lnTo>
                  <a:pt x="11050666" y="565323"/>
                </a:lnTo>
                <a:lnTo>
                  <a:pt x="11026026" y="565323"/>
                </a:lnTo>
                <a:lnTo>
                  <a:pt x="11030607" y="542459"/>
                </a:lnTo>
                <a:lnTo>
                  <a:pt x="11054888" y="542459"/>
                </a:lnTo>
                <a:lnTo>
                  <a:pt x="11062282" y="504044"/>
                </a:lnTo>
                <a:close/>
                <a:moveTo>
                  <a:pt x="10425840" y="496643"/>
                </a:moveTo>
                <a:lnTo>
                  <a:pt x="10417029" y="542459"/>
                </a:lnTo>
                <a:lnTo>
                  <a:pt x="10457911" y="542459"/>
                </a:lnTo>
                <a:lnTo>
                  <a:pt x="10453329" y="565323"/>
                </a:lnTo>
                <a:lnTo>
                  <a:pt x="10412448" y="565323"/>
                </a:lnTo>
                <a:lnTo>
                  <a:pt x="10396589" y="648170"/>
                </a:lnTo>
                <a:cubicBezTo>
                  <a:pt x="10395685" y="652908"/>
                  <a:pt x="10394936" y="657535"/>
                  <a:pt x="10394342" y="662053"/>
                </a:cubicBezTo>
                <a:cubicBezTo>
                  <a:pt x="10393747" y="666570"/>
                  <a:pt x="10393439" y="671109"/>
                  <a:pt x="10393417" y="675669"/>
                </a:cubicBezTo>
                <a:cubicBezTo>
                  <a:pt x="10393388" y="680819"/>
                  <a:pt x="10394680" y="684799"/>
                  <a:pt x="10397293" y="687612"/>
                </a:cubicBezTo>
                <a:cubicBezTo>
                  <a:pt x="10399907" y="690426"/>
                  <a:pt x="10404020" y="691851"/>
                  <a:pt x="10409629" y="691887"/>
                </a:cubicBezTo>
                <a:cubicBezTo>
                  <a:pt x="10412118" y="691887"/>
                  <a:pt x="10414540" y="691798"/>
                  <a:pt x="10416897" y="691622"/>
                </a:cubicBezTo>
                <a:cubicBezTo>
                  <a:pt x="10419254" y="691446"/>
                  <a:pt x="10421413" y="691181"/>
                  <a:pt x="10423373" y="690829"/>
                </a:cubicBezTo>
                <a:lnTo>
                  <a:pt x="10421964" y="713700"/>
                </a:lnTo>
                <a:cubicBezTo>
                  <a:pt x="10419240" y="714754"/>
                  <a:pt x="10415877" y="715546"/>
                  <a:pt x="10411875" y="716073"/>
                </a:cubicBezTo>
                <a:cubicBezTo>
                  <a:pt x="10407874" y="716601"/>
                  <a:pt x="10403718" y="716865"/>
                  <a:pt x="10399408" y="716865"/>
                </a:cubicBezTo>
                <a:cubicBezTo>
                  <a:pt x="10386515" y="716565"/>
                  <a:pt x="10377275" y="713207"/>
                  <a:pt x="10371688" y="706793"/>
                </a:cubicBezTo>
                <a:cubicBezTo>
                  <a:pt x="10366100" y="700378"/>
                  <a:pt x="10363373" y="692706"/>
                  <a:pt x="10363505" y="683778"/>
                </a:cubicBezTo>
                <a:cubicBezTo>
                  <a:pt x="10363498" y="678894"/>
                  <a:pt x="10363777" y="673855"/>
                  <a:pt x="10364341" y="668663"/>
                </a:cubicBezTo>
                <a:cubicBezTo>
                  <a:pt x="10364906" y="663469"/>
                  <a:pt x="10365800" y="657815"/>
                  <a:pt x="10367024" y="651696"/>
                </a:cubicBezTo>
                <a:lnTo>
                  <a:pt x="10383916" y="565323"/>
                </a:lnTo>
                <a:lnTo>
                  <a:pt x="10359276" y="565323"/>
                </a:lnTo>
                <a:lnTo>
                  <a:pt x="10363857" y="542459"/>
                </a:lnTo>
                <a:lnTo>
                  <a:pt x="10388138" y="542459"/>
                </a:lnTo>
                <a:lnTo>
                  <a:pt x="10395532" y="504044"/>
                </a:lnTo>
                <a:close/>
                <a:moveTo>
                  <a:pt x="9330465" y="496643"/>
                </a:moveTo>
                <a:lnTo>
                  <a:pt x="9321654" y="542459"/>
                </a:lnTo>
                <a:lnTo>
                  <a:pt x="9362536" y="542459"/>
                </a:lnTo>
                <a:lnTo>
                  <a:pt x="9357954" y="565323"/>
                </a:lnTo>
                <a:lnTo>
                  <a:pt x="9317073" y="565323"/>
                </a:lnTo>
                <a:lnTo>
                  <a:pt x="9301214" y="648170"/>
                </a:lnTo>
                <a:cubicBezTo>
                  <a:pt x="9300311" y="652908"/>
                  <a:pt x="9299562" y="657535"/>
                  <a:pt x="9298967" y="662053"/>
                </a:cubicBezTo>
                <a:cubicBezTo>
                  <a:pt x="9298373" y="666570"/>
                  <a:pt x="9298064" y="671109"/>
                  <a:pt x="9298042" y="675669"/>
                </a:cubicBezTo>
                <a:cubicBezTo>
                  <a:pt x="9298013" y="680819"/>
                  <a:pt x="9299305" y="684799"/>
                  <a:pt x="9301919" y="687612"/>
                </a:cubicBezTo>
                <a:cubicBezTo>
                  <a:pt x="9304533" y="690426"/>
                  <a:pt x="9308644" y="691851"/>
                  <a:pt x="9314254" y="691887"/>
                </a:cubicBezTo>
                <a:cubicBezTo>
                  <a:pt x="9316742" y="691887"/>
                  <a:pt x="9319166" y="691798"/>
                  <a:pt x="9321522" y="691622"/>
                </a:cubicBezTo>
                <a:cubicBezTo>
                  <a:pt x="9323879" y="691446"/>
                  <a:pt x="9326038" y="691181"/>
                  <a:pt x="9327998" y="690829"/>
                </a:cubicBezTo>
                <a:lnTo>
                  <a:pt x="9326588" y="713700"/>
                </a:lnTo>
                <a:cubicBezTo>
                  <a:pt x="9323865" y="714754"/>
                  <a:pt x="9320501" y="715546"/>
                  <a:pt x="9316500" y="716073"/>
                </a:cubicBezTo>
                <a:cubicBezTo>
                  <a:pt x="9312499" y="716601"/>
                  <a:pt x="9308343" y="716865"/>
                  <a:pt x="9304033" y="716865"/>
                </a:cubicBezTo>
                <a:cubicBezTo>
                  <a:pt x="9291140" y="716565"/>
                  <a:pt x="9281900" y="713207"/>
                  <a:pt x="9276313" y="706793"/>
                </a:cubicBezTo>
                <a:cubicBezTo>
                  <a:pt x="9270725" y="700378"/>
                  <a:pt x="9267998" y="692706"/>
                  <a:pt x="9268130" y="683778"/>
                </a:cubicBezTo>
                <a:cubicBezTo>
                  <a:pt x="9268123" y="678894"/>
                  <a:pt x="9268401" y="673855"/>
                  <a:pt x="9268966" y="668663"/>
                </a:cubicBezTo>
                <a:cubicBezTo>
                  <a:pt x="9269530" y="663469"/>
                  <a:pt x="9270425" y="657815"/>
                  <a:pt x="9271649" y="651696"/>
                </a:cubicBezTo>
                <a:lnTo>
                  <a:pt x="9288541" y="565323"/>
                </a:lnTo>
                <a:lnTo>
                  <a:pt x="9263901" y="565323"/>
                </a:lnTo>
                <a:lnTo>
                  <a:pt x="9268482" y="542459"/>
                </a:lnTo>
                <a:lnTo>
                  <a:pt x="9292764" y="542459"/>
                </a:lnTo>
                <a:lnTo>
                  <a:pt x="9300157" y="504044"/>
                </a:lnTo>
                <a:close/>
                <a:moveTo>
                  <a:pt x="10201475" y="476555"/>
                </a:moveTo>
                <a:lnTo>
                  <a:pt x="10217643" y="476555"/>
                </a:lnTo>
                <a:cubicBezTo>
                  <a:pt x="10216310" y="487515"/>
                  <a:pt x="10213527" y="495876"/>
                  <a:pt x="10209292" y="501637"/>
                </a:cubicBezTo>
                <a:cubicBezTo>
                  <a:pt x="10205056" y="507398"/>
                  <a:pt x="10198926" y="510301"/>
                  <a:pt x="10190902" y="510344"/>
                </a:cubicBezTo>
                <a:cubicBezTo>
                  <a:pt x="10186674" y="510293"/>
                  <a:pt x="10182797" y="509605"/>
                  <a:pt x="10179273" y="508277"/>
                </a:cubicBezTo>
                <a:cubicBezTo>
                  <a:pt x="10175749" y="506950"/>
                  <a:pt x="10172577" y="505292"/>
                  <a:pt x="10169757" y="503301"/>
                </a:cubicBezTo>
                <a:cubicBezTo>
                  <a:pt x="10167459" y="501648"/>
                  <a:pt x="10165095" y="500193"/>
                  <a:pt x="10162665" y="498936"/>
                </a:cubicBezTo>
                <a:cubicBezTo>
                  <a:pt x="10160235" y="497679"/>
                  <a:pt x="10157782" y="497018"/>
                  <a:pt x="10155307" y="496952"/>
                </a:cubicBezTo>
                <a:cubicBezTo>
                  <a:pt x="10152201" y="497018"/>
                  <a:pt x="10149867" y="498473"/>
                  <a:pt x="10148303" y="501318"/>
                </a:cubicBezTo>
                <a:cubicBezTo>
                  <a:pt x="10146739" y="504162"/>
                  <a:pt x="10145549" y="507998"/>
                  <a:pt x="10144734" y="512827"/>
                </a:cubicBezTo>
                <a:lnTo>
                  <a:pt x="10127818" y="512827"/>
                </a:lnTo>
                <a:cubicBezTo>
                  <a:pt x="10129081" y="502414"/>
                  <a:pt x="10132018" y="493989"/>
                  <a:pt x="10136629" y="487552"/>
                </a:cubicBezTo>
                <a:cubicBezTo>
                  <a:pt x="10141240" y="481115"/>
                  <a:pt x="10147348" y="477802"/>
                  <a:pt x="10154955" y="477612"/>
                </a:cubicBezTo>
                <a:cubicBezTo>
                  <a:pt x="10159397" y="477670"/>
                  <a:pt x="10163201" y="478433"/>
                  <a:pt x="10166364" y="479900"/>
                </a:cubicBezTo>
                <a:cubicBezTo>
                  <a:pt x="10169529" y="481367"/>
                  <a:pt x="10172892" y="483189"/>
                  <a:pt x="10176453" y="485366"/>
                </a:cubicBezTo>
                <a:cubicBezTo>
                  <a:pt x="10179081" y="487003"/>
                  <a:pt x="10181577" y="488398"/>
                  <a:pt x="10183942" y="489551"/>
                </a:cubicBezTo>
                <a:cubicBezTo>
                  <a:pt x="10186306" y="490704"/>
                  <a:pt x="10188626" y="491306"/>
                  <a:pt x="10190902" y="491357"/>
                </a:cubicBezTo>
                <a:cubicBezTo>
                  <a:pt x="10193656" y="491467"/>
                  <a:pt x="10195814" y="490454"/>
                  <a:pt x="10197379" y="488317"/>
                </a:cubicBezTo>
                <a:cubicBezTo>
                  <a:pt x="10198943" y="486181"/>
                  <a:pt x="10200308" y="482261"/>
                  <a:pt x="10201475" y="476555"/>
                </a:cubicBezTo>
                <a:close/>
                <a:moveTo>
                  <a:pt x="1171108" y="476555"/>
                </a:moveTo>
                <a:lnTo>
                  <a:pt x="1191912" y="476555"/>
                </a:lnTo>
                <a:lnTo>
                  <a:pt x="1214094" y="519154"/>
                </a:lnTo>
                <a:lnTo>
                  <a:pt x="1192617" y="519154"/>
                </a:lnTo>
                <a:lnTo>
                  <a:pt x="1180276" y="493455"/>
                </a:lnTo>
                <a:lnTo>
                  <a:pt x="1179571" y="493455"/>
                </a:lnTo>
                <a:lnTo>
                  <a:pt x="1159824" y="519154"/>
                </a:lnTo>
                <a:lnTo>
                  <a:pt x="1135847" y="519154"/>
                </a:lnTo>
                <a:close/>
                <a:moveTo>
                  <a:pt x="6661766" y="475498"/>
                </a:moveTo>
                <a:lnTo>
                  <a:pt x="6691010" y="475498"/>
                </a:lnTo>
                <a:lnTo>
                  <a:pt x="6668812" y="591072"/>
                </a:lnTo>
                <a:lnTo>
                  <a:pt x="6670574" y="590719"/>
                </a:lnTo>
                <a:cubicBezTo>
                  <a:pt x="6674648" y="585809"/>
                  <a:pt x="6678656" y="581184"/>
                  <a:pt x="6682598" y="576845"/>
                </a:cubicBezTo>
                <a:cubicBezTo>
                  <a:pt x="6686540" y="572507"/>
                  <a:pt x="6690283" y="568322"/>
                  <a:pt x="6693829" y="564293"/>
                </a:cubicBezTo>
                <a:lnTo>
                  <a:pt x="6777334" y="475498"/>
                </a:lnTo>
                <a:lnTo>
                  <a:pt x="6813979" y="475498"/>
                </a:lnTo>
                <a:lnTo>
                  <a:pt x="6713913" y="577681"/>
                </a:lnTo>
                <a:lnTo>
                  <a:pt x="6775220" y="712988"/>
                </a:lnTo>
                <a:lnTo>
                  <a:pt x="6743157" y="712988"/>
                </a:lnTo>
                <a:lnTo>
                  <a:pt x="6691362" y="596357"/>
                </a:lnTo>
                <a:lnTo>
                  <a:pt x="6662823" y="622784"/>
                </a:lnTo>
                <a:lnTo>
                  <a:pt x="6645557" y="712988"/>
                </a:lnTo>
                <a:lnTo>
                  <a:pt x="6616666" y="712988"/>
                </a:lnTo>
                <a:close/>
                <a:moveTo>
                  <a:pt x="375292" y="475498"/>
                </a:moveTo>
                <a:lnTo>
                  <a:pt x="407356" y="475498"/>
                </a:lnTo>
                <a:lnTo>
                  <a:pt x="461971" y="610124"/>
                </a:lnTo>
                <a:cubicBezTo>
                  <a:pt x="466999" y="623325"/>
                  <a:pt x="471125" y="635161"/>
                  <a:pt x="474348" y="645631"/>
                </a:cubicBezTo>
                <a:cubicBezTo>
                  <a:pt x="477570" y="656101"/>
                  <a:pt x="480374" y="666351"/>
                  <a:pt x="482760" y="676380"/>
                </a:cubicBezTo>
                <a:lnTo>
                  <a:pt x="483465" y="676028"/>
                </a:lnTo>
                <a:cubicBezTo>
                  <a:pt x="484118" y="665596"/>
                  <a:pt x="485190" y="654654"/>
                  <a:pt x="486680" y="643203"/>
                </a:cubicBezTo>
                <a:cubicBezTo>
                  <a:pt x="488170" y="631752"/>
                  <a:pt x="490387" y="617891"/>
                  <a:pt x="493331" y="601622"/>
                </a:cubicBezTo>
                <a:lnTo>
                  <a:pt x="517291" y="475498"/>
                </a:lnTo>
                <a:lnTo>
                  <a:pt x="545125" y="475498"/>
                </a:lnTo>
                <a:lnTo>
                  <a:pt x="499673" y="712988"/>
                </a:lnTo>
                <a:lnTo>
                  <a:pt x="470780" y="712988"/>
                </a:lnTo>
                <a:lnTo>
                  <a:pt x="416870" y="578715"/>
                </a:lnTo>
                <a:cubicBezTo>
                  <a:pt x="411188" y="564456"/>
                  <a:pt x="406696" y="552179"/>
                  <a:pt x="403392" y="541886"/>
                </a:cubicBezTo>
                <a:cubicBezTo>
                  <a:pt x="400089" y="531592"/>
                  <a:pt x="397182" y="521078"/>
                  <a:pt x="394671" y="510344"/>
                </a:cubicBezTo>
                <a:lnTo>
                  <a:pt x="393614" y="510696"/>
                </a:lnTo>
                <a:cubicBezTo>
                  <a:pt x="392396" y="521642"/>
                  <a:pt x="390781" y="533406"/>
                  <a:pt x="388770" y="545986"/>
                </a:cubicBezTo>
                <a:cubicBezTo>
                  <a:pt x="386758" y="558565"/>
                  <a:pt x="384263" y="572889"/>
                  <a:pt x="381282" y="588958"/>
                </a:cubicBezTo>
                <a:lnTo>
                  <a:pt x="357674" y="712988"/>
                </a:lnTo>
                <a:lnTo>
                  <a:pt x="330191" y="712988"/>
                </a:lnTo>
                <a:close/>
                <a:moveTo>
                  <a:pt x="9425755" y="475145"/>
                </a:moveTo>
                <a:cubicBezTo>
                  <a:pt x="9431094" y="475248"/>
                  <a:pt x="9435288" y="476979"/>
                  <a:pt x="9438339" y="480338"/>
                </a:cubicBezTo>
                <a:cubicBezTo>
                  <a:pt x="9441389" y="483696"/>
                  <a:pt x="9442944" y="488067"/>
                  <a:pt x="9443003" y="493450"/>
                </a:cubicBezTo>
                <a:cubicBezTo>
                  <a:pt x="9442732" y="499354"/>
                  <a:pt x="9440810" y="504091"/>
                  <a:pt x="9437239" y="507663"/>
                </a:cubicBezTo>
                <a:cubicBezTo>
                  <a:pt x="9433667" y="511235"/>
                  <a:pt x="9429018" y="513068"/>
                  <a:pt x="9423291" y="513163"/>
                </a:cubicBezTo>
                <a:cubicBezTo>
                  <a:pt x="9418121" y="513060"/>
                  <a:pt x="9414029" y="511330"/>
                  <a:pt x="9411015" y="507971"/>
                </a:cubicBezTo>
                <a:cubicBezTo>
                  <a:pt x="9408001" y="504612"/>
                  <a:pt x="9406461" y="500241"/>
                  <a:pt x="9406395" y="494858"/>
                </a:cubicBezTo>
                <a:cubicBezTo>
                  <a:pt x="9406542" y="489109"/>
                  <a:pt x="9408448" y="484415"/>
                  <a:pt x="9412115" y="480777"/>
                </a:cubicBezTo>
                <a:cubicBezTo>
                  <a:pt x="9415782" y="477141"/>
                  <a:pt x="9420328" y="475263"/>
                  <a:pt x="9425755" y="475145"/>
                </a:cubicBezTo>
                <a:close/>
                <a:moveTo>
                  <a:pt x="9120955" y="475145"/>
                </a:moveTo>
                <a:cubicBezTo>
                  <a:pt x="9126294" y="475248"/>
                  <a:pt x="9130488" y="476979"/>
                  <a:pt x="9133539" y="480338"/>
                </a:cubicBezTo>
                <a:cubicBezTo>
                  <a:pt x="9136589" y="483696"/>
                  <a:pt x="9138145" y="488067"/>
                  <a:pt x="9138203" y="493450"/>
                </a:cubicBezTo>
                <a:cubicBezTo>
                  <a:pt x="9137932" y="499354"/>
                  <a:pt x="9136010" y="504091"/>
                  <a:pt x="9132439" y="507663"/>
                </a:cubicBezTo>
                <a:cubicBezTo>
                  <a:pt x="9128867" y="511235"/>
                  <a:pt x="9124218" y="513068"/>
                  <a:pt x="9118491" y="513163"/>
                </a:cubicBezTo>
                <a:cubicBezTo>
                  <a:pt x="9113321" y="513060"/>
                  <a:pt x="9109229" y="511330"/>
                  <a:pt x="9106215" y="507971"/>
                </a:cubicBezTo>
                <a:cubicBezTo>
                  <a:pt x="9103201" y="504612"/>
                  <a:pt x="9101661" y="500241"/>
                  <a:pt x="9101595" y="494858"/>
                </a:cubicBezTo>
                <a:cubicBezTo>
                  <a:pt x="9101742" y="489109"/>
                  <a:pt x="9103648" y="484415"/>
                  <a:pt x="9107315" y="480777"/>
                </a:cubicBezTo>
                <a:cubicBezTo>
                  <a:pt x="9110982" y="477141"/>
                  <a:pt x="9115528" y="475263"/>
                  <a:pt x="9120955" y="475145"/>
                </a:cubicBezTo>
                <a:close/>
                <a:moveTo>
                  <a:pt x="6406330" y="475145"/>
                </a:moveTo>
                <a:cubicBezTo>
                  <a:pt x="6411669" y="475248"/>
                  <a:pt x="6415863" y="476979"/>
                  <a:pt x="6418914" y="480338"/>
                </a:cubicBezTo>
                <a:cubicBezTo>
                  <a:pt x="6421965" y="483696"/>
                  <a:pt x="6423520" y="488067"/>
                  <a:pt x="6423578" y="493450"/>
                </a:cubicBezTo>
                <a:cubicBezTo>
                  <a:pt x="6423307" y="499354"/>
                  <a:pt x="6421386" y="504091"/>
                  <a:pt x="6417814" y="507663"/>
                </a:cubicBezTo>
                <a:cubicBezTo>
                  <a:pt x="6414242" y="511235"/>
                  <a:pt x="6409593" y="513068"/>
                  <a:pt x="6403866" y="513163"/>
                </a:cubicBezTo>
                <a:cubicBezTo>
                  <a:pt x="6398696" y="513060"/>
                  <a:pt x="6394604" y="511330"/>
                  <a:pt x="6391590" y="507971"/>
                </a:cubicBezTo>
                <a:cubicBezTo>
                  <a:pt x="6388576" y="504612"/>
                  <a:pt x="6387036" y="500241"/>
                  <a:pt x="6386970" y="494858"/>
                </a:cubicBezTo>
                <a:cubicBezTo>
                  <a:pt x="6387117" y="489109"/>
                  <a:pt x="6389023" y="484415"/>
                  <a:pt x="6392690" y="480777"/>
                </a:cubicBezTo>
                <a:cubicBezTo>
                  <a:pt x="6396357" y="477141"/>
                  <a:pt x="6400903" y="475263"/>
                  <a:pt x="6406330" y="475145"/>
                </a:cubicBezTo>
                <a:close/>
                <a:moveTo>
                  <a:pt x="6139630" y="475145"/>
                </a:moveTo>
                <a:cubicBezTo>
                  <a:pt x="6144969" y="475248"/>
                  <a:pt x="6149163" y="476979"/>
                  <a:pt x="6152214" y="480338"/>
                </a:cubicBezTo>
                <a:cubicBezTo>
                  <a:pt x="6155265" y="483696"/>
                  <a:pt x="6156819" y="488067"/>
                  <a:pt x="6156878" y="493450"/>
                </a:cubicBezTo>
                <a:cubicBezTo>
                  <a:pt x="6156607" y="499354"/>
                  <a:pt x="6154686" y="504091"/>
                  <a:pt x="6151114" y="507663"/>
                </a:cubicBezTo>
                <a:cubicBezTo>
                  <a:pt x="6147542" y="511235"/>
                  <a:pt x="6142893" y="513068"/>
                  <a:pt x="6137166" y="513163"/>
                </a:cubicBezTo>
                <a:cubicBezTo>
                  <a:pt x="6131996" y="513060"/>
                  <a:pt x="6127904" y="511330"/>
                  <a:pt x="6124890" y="507971"/>
                </a:cubicBezTo>
                <a:cubicBezTo>
                  <a:pt x="6121876" y="504612"/>
                  <a:pt x="6120336" y="500241"/>
                  <a:pt x="6120270" y="494858"/>
                </a:cubicBezTo>
                <a:cubicBezTo>
                  <a:pt x="6120417" y="489109"/>
                  <a:pt x="6122324" y="484415"/>
                  <a:pt x="6125990" y="480777"/>
                </a:cubicBezTo>
                <a:cubicBezTo>
                  <a:pt x="6129657" y="477141"/>
                  <a:pt x="6134203" y="475263"/>
                  <a:pt x="6139630" y="475145"/>
                </a:cubicBezTo>
                <a:close/>
                <a:moveTo>
                  <a:pt x="2475675" y="473736"/>
                </a:moveTo>
                <a:cubicBezTo>
                  <a:pt x="2494830" y="473765"/>
                  <a:pt x="2511761" y="476433"/>
                  <a:pt x="2526466" y="481740"/>
                </a:cubicBezTo>
                <a:cubicBezTo>
                  <a:pt x="2541172" y="487049"/>
                  <a:pt x="2552900" y="494822"/>
                  <a:pt x="2561654" y="505061"/>
                </a:cubicBezTo>
                <a:cubicBezTo>
                  <a:pt x="2568289" y="511607"/>
                  <a:pt x="2573671" y="520290"/>
                  <a:pt x="2577798" y="531112"/>
                </a:cubicBezTo>
                <a:cubicBezTo>
                  <a:pt x="2581927" y="541933"/>
                  <a:pt x="2584053" y="554758"/>
                  <a:pt x="2584178" y="569592"/>
                </a:cubicBezTo>
                <a:cubicBezTo>
                  <a:pt x="2584075" y="591109"/>
                  <a:pt x="2579792" y="611735"/>
                  <a:pt x="2571329" y="631467"/>
                </a:cubicBezTo>
                <a:cubicBezTo>
                  <a:pt x="2562865" y="651200"/>
                  <a:pt x="2550833" y="667696"/>
                  <a:pt x="2535234" y="680957"/>
                </a:cubicBezTo>
                <a:cubicBezTo>
                  <a:pt x="2521856" y="692041"/>
                  <a:pt x="2506320" y="700329"/>
                  <a:pt x="2488626" y="705821"/>
                </a:cubicBezTo>
                <a:cubicBezTo>
                  <a:pt x="2470932" y="711312"/>
                  <a:pt x="2450989" y="714053"/>
                  <a:pt x="2428801" y="714046"/>
                </a:cubicBezTo>
                <a:cubicBezTo>
                  <a:pt x="2418126" y="714046"/>
                  <a:pt x="2407850" y="713782"/>
                  <a:pt x="2397965" y="713255"/>
                </a:cubicBezTo>
                <a:cubicBezTo>
                  <a:pt x="2388081" y="712726"/>
                  <a:pt x="2379213" y="711935"/>
                  <a:pt x="2371356" y="710880"/>
                </a:cubicBezTo>
                <a:lnTo>
                  <a:pt x="2392149" y="601269"/>
                </a:lnTo>
                <a:lnTo>
                  <a:pt x="2362545" y="601269"/>
                </a:lnTo>
                <a:lnTo>
                  <a:pt x="2367833" y="576643"/>
                </a:lnTo>
                <a:lnTo>
                  <a:pt x="2397084" y="576643"/>
                </a:lnTo>
                <a:lnTo>
                  <a:pt x="2415411" y="478661"/>
                </a:lnTo>
                <a:cubicBezTo>
                  <a:pt x="2425300" y="477070"/>
                  <a:pt x="2435301" y="475854"/>
                  <a:pt x="2445409" y="475011"/>
                </a:cubicBezTo>
                <a:cubicBezTo>
                  <a:pt x="2455523" y="474168"/>
                  <a:pt x="2465608" y="473743"/>
                  <a:pt x="2475675" y="473736"/>
                </a:cubicBezTo>
                <a:close/>
                <a:moveTo>
                  <a:pt x="1645605" y="473736"/>
                </a:moveTo>
                <a:cubicBezTo>
                  <a:pt x="1657213" y="473707"/>
                  <a:pt x="1668090" y="475172"/>
                  <a:pt x="1678244" y="478133"/>
                </a:cubicBezTo>
                <a:cubicBezTo>
                  <a:pt x="1688397" y="481093"/>
                  <a:pt x="1696891" y="485725"/>
                  <a:pt x="1703733" y="492028"/>
                </a:cubicBezTo>
                <a:cubicBezTo>
                  <a:pt x="1709380" y="497274"/>
                  <a:pt x="1713657" y="503426"/>
                  <a:pt x="1716578" y="510484"/>
                </a:cubicBezTo>
                <a:cubicBezTo>
                  <a:pt x="1719497" y="517542"/>
                  <a:pt x="1720963" y="525725"/>
                  <a:pt x="1720977" y="535030"/>
                </a:cubicBezTo>
                <a:cubicBezTo>
                  <a:pt x="1720756" y="548524"/>
                  <a:pt x="1717941" y="560586"/>
                  <a:pt x="1712534" y="571214"/>
                </a:cubicBezTo>
                <a:cubicBezTo>
                  <a:pt x="1707121" y="581842"/>
                  <a:pt x="1700433" y="590465"/>
                  <a:pt x="1692474" y="597082"/>
                </a:cubicBezTo>
                <a:cubicBezTo>
                  <a:pt x="1683136" y="604792"/>
                  <a:pt x="1672210" y="610479"/>
                  <a:pt x="1659699" y="614144"/>
                </a:cubicBezTo>
                <a:cubicBezTo>
                  <a:pt x="1647190" y="617807"/>
                  <a:pt x="1634152" y="619624"/>
                  <a:pt x="1620583" y="619596"/>
                </a:cubicBezTo>
                <a:cubicBezTo>
                  <a:pt x="1611772" y="619537"/>
                  <a:pt x="1603665" y="618950"/>
                  <a:pt x="1596263" y="617837"/>
                </a:cubicBezTo>
                <a:lnTo>
                  <a:pt x="1578289" y="712988"/>
                </a:lnTo>
                <a:lnTo>
                  <a:pt x="1549390" y="712988"/>
                </a:lnTo>
                <a:lnTo>
                  <a:pt x="1594148" y="479012"/>
                </a:lnTo>
                <a:cubicBezTo>
                  <a:pt x="1600941" y="477407"/>
                  <a:pt x="1608768" y="476132"/>
                  <a:pt x="1617631" y="475186"/>
                </a:cubicBezTo>
                <a:cubicBezTo>
                  <a:pt x="1626492" y="474241"/>
                  <a:pt x="1635813" y="473758"/>
                  <a:pt x="1645605" y="473736"/>
                </a:cubicBezTo>
                <a:close/>
                <a:moveTo>
                  <a:pt x="10941253" y="471268"/>
                </a:moveTo>
                <a:lnTo>
                  <a:pt x="10962386" y="471268"/>
                </a:lnTo>
                <a:lnTo>
                  <a:pt x="10986682" y="521621"/>
                </a:lnTo>
                <a:lnTo>
                  <a:pt x="10964848" y="521621"/>
                </a:lnTo>
                <a:lnTo>
                  <a:pt x="10949719" y="489227"/>
                </a:lnTo>
                <a:lnTo>
                  <a:pt x="10949015" y="489227"/>
                </a:lnTo>
                <a:lnTo>
                  <a:pt x="10924312" y="521621"/>
                </a:lnTo>
                <a:lnTo>
                  <a:pt x="10900710" y="521621"/>
                </a:lnTo>
                <a:close/>
                <a:moveTo>
                  <a:pt x="8110579" y="471268"/>
                </a:moveTo>
                <a:lnTo>
                  <a:pt x="8143716" y="471268"/>
                </a:lnTo>
                <a:lnTo>
                  <a:pt x="8167336" y="521621"/>
                </a:lnTo>
                <a:lnTo>
                  <a:pt x="8146184" y="521621"/>
                </a:lnTo>
                <a:close/>
                <a:moveTo>
                  <a:pt x="7097035" y="471268"/>
                </a:moveTo>
                <a:lnTo>
                  <a:pt x="7118190" y="471268"/>
                </a:lnTo>
                <a:lnTo>
                  <a:pt x="7142142" y="521621"/>
                </a:lnTo>
                <a:lnTo>
                  <a:pt x="7120306" y="521621"/>
                </a:lnTo>
                <a:lnTo>
                  <a:pt x="7105145" y="489227"/>
                </a:lnTo>
                <a:lnTo>
                  <a:pt x="7104439" y="489227"/>
                </a:lnTo>
                <a:lnTo>
                  <a:pt x="7079759" y="521621"/>
                </a:lnTo>
                <a:lnTo>
                  <a:pt x="7056136" y="521621"/>
                </a:lnTo>
                <a:close/>
                <a:moveTo>
                  <a:pt x="6271176" y="471268"/>
                </a:moveTo>
                <a:lnTo>
                  <a:pt x="6306405" y="471268"/>
                </a:lnTo>
                <a:lnTo>
                  <a:pt x="6259540" y="521621"/>
                </a:lnTo>
                <a:lnTo>
                  <a:pt x="6236623" y="521621"/>
                </a:lnTo>
                <a:close/>
                <a:moveTo>
                  <a:pt x="5512010" y="471268"/>
                </a:moveTo>
                <a:lnTo>
                  <a:pt x="5533136" y="471268"/>
                </a:lnTo>
                <a:lnTo>
                  <a:pt x="5557433" y="521621"/>
                </a:lnTo>
                <a:lnTo>
                  <a:pt x="5535599" y="521621"/>
                </a:lnTo>
                <a:lnTo>
                  <a:pt x="5520469" y="489227"/>
                </a:lnTo>
                <a:lnTo>
                  <a:pt x="5519767" y="489227"/>
                </a:lnTo>
                <a:lnTo>
                  <a:pt x="5495083" y="521621"/>
                </a:lnTo>
                <a:lnTo>
                  <a:pt x="5471458" y="521621"/>
                </a:lnTo>
                <a:close/>
                <a:moveTo>
                  <a:pt x="4654759" y="471268"/>
                </a:moveTo>
                <a:lnTo>
                  <a:pt x="4675886" y="471268"/>
                </a:lnTo>
                <a:lnTo>
                  <a:pt x="4700182" y="521621"/>
                </a:lnTo>
                <a:lnTo>
                  <a:pt x="4678349" y="521621"/>
                </a:lnTo>
                <a:lnTo>
                  <a:pt x="4663220" y="489227"/>
                </a:lnTo>
                <a:lnTo>
                  <a:pt x="4662516" y="489227"/>
                </a:lnTo>
                <a:lnTo>
                  <a:pt x="4637834" y="521621"/>
                </a:lnTo>
                <a:lnTo>
                  <a:pt x="4614208" y="521621"/>
                </a:lnTo>
                <a:close/>
                <a:moveTo>
                  <a:pt x="3591864" y="471268"/>
                </a:moveTo>
                <a:lnTo>
                  <a:pt x="3613018" y="471268"/>
                </a:lnTo>
                <a:lnTo>
                  <a:pt x="3636971" y="521621"/>
                </a:lnTo>
                <a:lnTo>
                  <a:pt x="3615134" y="521621"/>
                </a:lnTo>
                <a:lnTo>
                  <a:pt x="3599973" y="489227"/>
                </a:lnTo>
                <a:lnTo>
                  <a:pt x="3599268" y="489227"/>
                </a:lnTo>
                <a:lnTo>
                  <a:pt x="3574587" y="521621"/>
                </a:lnTo>
                <a:lnTo>
                  <a:pt x="3550964" y="521621"/>
                </a:lnTo>
                <a:close/>
                <a:moveTo>
                  <a:pt x="2037119" y="471268"/>
                </a:moveTo>
                <a:lnTo>
                  <a:pt x="2072362" y="471268"/>
                </a:lnTo>
                <a:lnTo>
                  <a:pt x="2025491" y="521621"/>
                </a:lnTo>
                <a:lnTo>
                  <a:pt x="2002581" y="521621"/>
                </a:lnTo>
                <a:close/>
                <a:moveTo>
                  <a:pt x="9532271" y="468801"/>
                </a:moveTo>
                <a:lnTo>
                  <a:pt x="9554838" y="468801"/>
                </a:lnTo>
                <a:lnTo>
                  <a:pt x="9577020" y="519181"/>
                </a:lnTo>
                <a:lnTo>
                  <a:pt x="9554838" y="519181"/>
                </a:lnTo>
                <a:lnTo>
                  <a:pt x="9541791" y="486029"/>
                </a:lnTo>
                <a:lnTo>
                  <a:pt x="9540733" y="486029"/>
                </a:lnTo>
                <a:lnTo>
                  <a:pt x="9518519" y="519181"/>
                </a:lnTo>
                <a:lnTo>
                  <a:pt x="9494894" y="519181"/>
                </a:lnTo>
                <a:close/>
                <a:moveTo>
                  <a:pt x="2692277" y="468801"/>
                </a:moveTo>
                <a:lnTo>
                  <a:pt x="2714842" y="468801"/>
                </a:lnTo>
                <a:lnTo>
                  <a:pt x="2737039" y="519154"/>
                </a:lnTo>
                <a:lnTo>
                  <a:pt x="2714842" y="519154"/>
                </a:lnTo>
                <a:lnTo>
                  <a:pt x="2701796" y="486055"/>
                </a:lnTo>
                <a:lnTo>
                  <a:pt x="2701091" y="486055"/>
                </a:lnTo>
                <a:lnTo>
                  <a:pt x="2678527" y="519154"/>
                </a:lnTo>
                <a:lnTo>
                  <a:pt x="2654903" y="519154"/>
                </a:lnTo>
                <a:close/>
                <a:moveTo>
                  <a:pt x="10511285" y="462811"/>
                </a:moveTo>
                <a:lnTo>
                  <a:pt x="10540537" y="462811"/>
                </a:lnTo>
                <a:lnTo>
                  <a:pt x="10519391" y="572723"/>
                </a:lnTo>
                <a:lnTo>
                  <a:pt x="10520096" y="572723"/>
                </a:lnTo>
                <a:cubicBezTo>
                  <a:pt x="10527350" y="562212"/>
                  <a:pt x="10536102" y="553926"/>
                  <a:pt x="10546352" y="547863"/>
                </a:cubicBezTo>
                <a:cubicBezTo>
                  <a:pt x="10556601" y="541800"/>
                  <a:pt x="10568172" y="538706"/>
                  <a:pt x="10581066" y="538583"/>
                </a:cubicBezTo>
                <a:cubicBezTo>
                  <a:pt x="10591301" y="538376"/>
                  <a:pt x="10600765" y="541779"/>
                  <a:pt x="10609454" y="548789"/>
                </a:cubicBezTo>
                <a:cubicBezTo>
                  <a:pt x="10618144" y="555799"/>
                  <a:pt x="10622763" y="567654"/>
                  <a:pt x="10623312" y="584353"/>
                </a:cubicBezTo>
                <a:cubicBezTo>
                  <a:pt x="10623305" y="589015"/>
                  <a:pt x="10623056" y="593876"/>
                  <a:pt x="10622564" y="598935"/>
                </a:cubicBezTo>
                <a:cubicBezTo>
                  <a:pt x="10622074" y="603994"/>
                  <a:pt x="10621384" y="608766"/>
                  <a:pt x="10620497" y="613252"/>
                </a:cubicBezTo>
                <a:lnTo>
                  <a:pt x="10601495" y="712988"/>
                </a:lnTo>
                <a:lnTo>
                  <a:pt x="10572255" y="712988"/>
                </a:lnTo>
                <a:lnTo>
                  <a:pt x="10591286" y="614661"/>
                </a:lnTo>
                <a:cubicBezTo>
                  <a:pt x="10591836" y="611497"/>
                  <a:pt x="10592321" y="607959"/>
                  <a:pt x="10592740" y="604045"/>
                </a:cubicBezTo>
                <a:cubicBezTo>
                  <a:pt x="10593158" y="600131"/>
                  <a:pt x="10593378" y="595800"/>
                  <a:pt x="10593400" y="591049"/>
                </a:cubicBezTo>
                <a:cubicBezTo>
                  <a:pt x="10593488" y="582936"/>
                  <a:pt x="10591462" y="576255"/>
                  <a:pt x="10587321" y="571005"/>
                </a:cubicBezTo>
                <a:cubicBezTo>
                  <a:pt x="10583180" y="565755"/>
                  <a:pt x="10576396" y="563039"/>
                  <a:pt x="10566969" y="562855"/>
                </a:cubicBezTo>
                <a:cubicBezTo>
                  <a:pt x="10555119" y="563157"/>
                  <a:pt x="10543488" y="569162"/>
                  <a:pt x="10532078" y="580873"/>
                </a:cubicBezTo>
                <a:cubicBezTo>
                  <a:pt x="10520668" y="592584"/>
                  <a:pt x="10512915" y="608194"/>
                  <a:pt x="10508818" y="627701"/>
                </a:cubicBezTo>
                <a:lnTo>
                  <a:pt x="10492960" y="712988"/>
                </a:lnTo>
                <a:lnTo>
                  <a:pt x="10463708" y="712988"/>
                </a:lnTo>
                <a:close/>
                <a:moveTo>
                  <a:pt x="9968347" y="462811"/>
                </a:moveTo>
                <a:lnTo>
                  <a:pt x="9997591" y="462811"/>
                </a:lnTo>
                <a:lnTo>
                  <a:pt x="9967643" y="619619"/>
                </a:lnTo>
                <a:lnTo>
                  <a:pt x="9968347" y="619619"/>
                </a:lnTo>
                <a:cubicBezTo>
                  <a:pt x="9971055" y="616589"/>
                  <a:pt x="9973831" y="613579"/>
                  <a:pt x="9976671" y="610591"/>
                </a:cubicBezTo>
                <a:cubicBezTo>
                  <a:pt x="9979512" y="607604"/>
                  <a:pt x="9982022" y="604859"/>
                  <a:pt x="9984202" y="602355"/>
                </a:cubicBezTo>
                <a:lnTo>
                  <a:pt x="10044450" y="542459"/>
                </a:lnTo>
                <a:lnTo>
                  <a:pt x="10080387" y="542459"/>
                </a:lnTo>
                <a:lnTo>
                  <a:pt x="10006046" y="612573"/>
                </a:lnTo>
                <a:lnTo>
                  <a:pt x="10057134" y="712988"/>
                </a:lnTo>
                <a:lnTo>
                  <a:pt x="10024720" y="712988"/>
                </a:lnTo>
                <a:lnTo>
                  <a:pt x="9983850" y="628781"/>
                </a:lnTo>
                <a:lnTo>
                  <a:pt x="9962358" y="648159"/>
                </a:lnTo>
                <a:lnTo>
                  <a:pt x="9950026" y="712988"/>
                </a:lnTo>
                <a:lnTo>
                  <a:pt x="9921135" y="712988"/>
                </a:lnTo>
                <a:close/>
                <a:moveTo>
                  <a:pt x="6844160" y="462811"/>
                </a:moveTo>
                <a:lnTo>
                  <a:pt x="6873412" y="462811"/>
                </a:lnTo>
                <a:lnTo>
                  <a:pt x="6852266" y="572723"/>
                </a:lnTo>
                <a:lnTo>
                  <a:pt x="6852971" y="572723"/>
                </a:lnTo>
                <a:cubicBezTo>
                  <a:pt x="6860225" y="562212"/>
                  <a:pt x="6868977" y="553926"/>
                  <a:pt x="6879227" y="547863"/>
                </a:cubicBezTo>
                <a:cubicBezTo>
                  <a:pt x="6889476" y="541800"/>
                  <a:pt x="6901048" y="538706"/>
                  <a:pt x="6913940" y="538583"/>
                </a:cubicBezTo>
                <a:cubicBezTo>
                  <a:pt x="6924176" y="538376"/>
                  <a:pt x="6933639" y="541779"/>
                  <a:pt x="6942329" y="548789"/>
                </a:cubicBezTo>
                <a:cubicBezTo>
                  <a:pt x="6951018" y="555799"/>
                  <a:pt x="6955638" y="567654"/>
                  <a:pt x="6956188" y="584353"/>
                </a:cubicBezTo>
                <a:cubicBezTo>
                  <a:pt x="6956180" y="589015"/>
                  <a:pt x="6955931" y="593876"/>
                  <a:pt x="6955440" y="598935"/>
                </a:cubicBezTo>
                <a:cubicBezTo>
                  <a:pt x="6954949" y="603994"/>
                  <a:pt x="6954260" y="608766"/>
                  <a:pt x="6953372" y="613252"/>
                </a:cubicBezTo>
                <a:lnTo>
                  <a:pt x="6934369" y="712988"/>
                </a:lnTo>
                <a:lnTo>
                  <a:pt x="6905130" y="712988"/>
                </a:lnTo>
                <a:lnTo>
                  <a:pt x="6924161" y="614661"/>
                </a:lnTo>
                <a:cubicBezTo>
                  <a:pt x="6924712" y="611497"/>
                  <a:pt x="6925196" y="607959"/>
                  <a:pt x="6925615" y="604045"/>
                </a:cubicBezTo>
                <a:cubicBezTo>
                  <a:pt x="6926033" y="600131"/>
                  <a:pt x="6926254" y="595800"/>
                  <a:pt x="6926276" y="591049"/>
                </a:cubicBezTo>
                <a:cubicBezTo>
                  <a:pt x="6926364" y="582936"/>
                  <a:pt x="6924338" y="576255"/>
                  <a:pt x="6920196" y="571005"/>
                </a:cubicBezTo>
                <a:cubicBezTo>
                  <a:pt x="6916055" y="565755"/>
                  <a:pt x="6909271" y="563039"/>
                  <a:pt x="6899844" y="562855"/>
                </a:cubicBezTo>
                <a:cubicBezTo>
                  <a:pt x="6887993" y="563157"/>
                  <a:pt x="6876363" y="569162"/>
                  <a:pt x="6864953" y="580873"/>
                </a:cubicBezTo>
                <a:cubicBezTo>
                  <a:pt x="6853544" y="592584"/>
                  <a:pt x="6845791" y="608194"/>
                  <a:pt x="6841694" y="627701"/>
                </a:cubicBezTo>
                <a:lnTo>
                  <a:pt x="6825834" y="712988"/>
                </a:lnTo>
                <a:lnTo>
                  <a:pt x="6796583" y="712988"/>
                </a:lnTo>
                <a:close/>
                <a:moveTo>
                  <a:pt x="4396236" y="462811"/>
                </a:moveTo>
                <a:lnTo>
                  <a:pt x="4425487" y="462811"/>
                </a:lnTo>
                <a:lnTo>
                  <a:pt x="4404341" y="572723"/>
                </a:lnTo>
                <a:lnTo>
                  <a:pt x="4405047" y="572723"/>
                </a:lnTo>
                <a:cubicBezTo>
                  <a:pt x="4412300" y="562212"/>
                  <a:pt x="4421053" y="553926"/>
                  <a:pt x="4431302" y="547863"/>
                </a:cubicBezTo>
                <a:cubicBezTo>
                  <a:pt x="4441552" y="541800"/>
                  <a:pt x="4453123" y="538706"/>
                  <a:pt x="4466016" y="538583"/>
                </a:cubicBezTo>
                <a:cubicBezTo>
                  <a:pt x="4476252" y="538376"/>
                  <a:pt x="4485715" y="541779"/>
                  <a:pt x="4494404" y="548789"/>
                </a:cubicBezTo>
                <a:cubicBezTo>
                  <a:pt x="4503094" y="555799"/>
                  <a:pt x="4507713" y="567654"/>
                  <a:pt x="4508263" y="584353"/>
                </a:cubicBezTo>
                <a:cubicBezTo>
                  <a:pt x="4508257" y="589015"/>
                  <a:pt x="4508006" y="593876"/>
                  <a:pt x="4507515" y="598935"/>
                </a:cubicBezTo>
                <a:cubicBezTo>
                  <a:pt x="4507024" y="603994"/>
                  <a:pt x="4506335" y="608766"/>
                  <a:pt x="4505450" y="613252"/>
                </a:cubicBezTo>
                <a:lnTo>
                  <a:pt x="4486444" y="712988"/>
                </a:lnTo>
                <a:lnTo>
                  <a:pt x="4457205" y="712988"/>
                </a:lnTo>
                <a:lnTo>
                  <a:pt x="4476237" y="614661"/>
                </a:lnTo>
                <a:cubicBezTo>
                  <a:pt x="4476787" y="611497"/>
                  <a:pt x="4477271" y="607959"/>
                  <a:pt x="4477690" y="604045"/>
                </a:cubicBezTo>
                <a:cubicBezTo>
                  <a:pt x="4478109" y="600131"/>
                  <a:pt x="4478329" y="595800"/>
                  <a:pt x="4478350" y="591049"/>
                </a:cubicBezTo>
                <a:cubicBezTo>
                  <a:pt x="4478439" y="582936"/>
                  <a:pt x="4476413" y="576255"/>
                  <a:pt x="4472271" y="571005"/>
                </a:cubicBezTo>
                <a:cubicBezTo>
                  <a:pt x="4468130" y="565755"/>
                  <a:pt x="4461346" y="563039"/>
                  <a:pt x="4451919" y="562855"/>
                </a:cubicBezTo>
                <a:cubicBezTo>
                  <a:pt x="4440069" y="563157"/>
                  <a:pt x="4428438" y="569162"/>
                  <a:pt x="4417029" y="580873"/>
                </a:cubicBezTo>
                <a:cubicBezTo>
                  <a:pt x="4405619" y="592584"/>
                  <a:pt x="4397866" y="608194"/>
                  <a:pt x="4393768" y="627701"/>
                </a:cubicBezTo>
                <a:lnTo>
                  <a:pt x="4377910" y="712988"/>
                </a:lnTo>
                <a:lnTo>
                  <a:pt x="4348658" y="712988"/>
                </a:lnTo>
                <a:close/>
                <a:moveTo>
                  <a:pt x="1776885" y="462811"/>
                </a:moveTo>
                <a:lnTo>
                  <a:pt x="1806136" y="462811"/>
                </a:lnTo>
                <a:lnTo>
                  <a:pt x="1784990" y="572723"/>
                </a:lnTo>
                <a:lnTo>
                  <a:pt x="1785694" y="572723"/>
                </a:lnTo>
                <a:cubicBezTo>
                  <a:pt x="1792950" y="562212"/>
                  <a:pt x="1801702" y="553926"/>
                  <a:pt x="1811948" y="547863"/>
                </a:cubicBezTo>
                <a:cubicBezTo>
                  <a:pt x="1822198" y="541800"/>
                  <a:pt x="1833774" y="538706"/>
                  <a:pt x="1846664" y="538583"/>
                </a:cubicBezTo>
                <a:cubicBezTo>
                  <a:pt x="1856902" y="538376"/>
                  <a:pt x="1866364" y="541779"/>
                  <a:pt x="1875052" y="548789"/>
                </a:cubicBezTo>
                <a:cubicBezTo>
                  <a:pt x="1883744" y="555799"/>
                  <a:pt x="1888363" y="567654"/>
                  <a:pt x="1888912" y="584353"/>
                </a:cubicBezTo>
                <a:cubicBezTo>
                  <a:pt x="1888905" y="589015"/>
                  <a:pt x="1888656" y="593876"/>
                  <a:pt x="1888163" y="598935"/>
                </a:cubicBezTo>
                <a:cubicBezTo>
                  <a:pt x="1887673" y="603994"/>
                  <a:pt x="1886984" y="608766"/>
                  <a:pt x="1886098" y="613252"/>
                </a:cubicBezTo>
                <a:lnTo>
                  <a:pt x="1867097" y="712988"/>
                </a:lnTo>
                <a:lnTo>
                  <a:pt x="1837853" y="712988"/>
                </a:lnTo>
                <a:lnTo>
                  <a:pt x="1856888" y="614661"/>
                </a:lnTo>
                <a:cubicBezTo>
                  <a:pt x="1857436" y="611497"/>
                  <a:pt x="1857920" y="607959"/>
                  <a:pt x="1858338" y="604045"/>
                </a:cubicBezTo>
                <a:cubicBezTo>
                  <a:pt x="1858754" y="600131"/>
                  <a:pt x="1858979" y="595800"/>
                  <a:pt x="1859000" y="591049"/>
                </a:cubicBezTo>
                <a:cubicBezTo>
                  <a:pt x="1859085" y="582936"/>
                  <a:pt x="1857058" y="576255"/>
                  <a:pt x="1852918" y="571005"/>
                </a:cubicBezTo>
                <a:cubicBezTo>
                  <a:pt x="1848780" y="565755"/>
                  <a:pt x="1841996" y="563039"/>
                  <a:pt x="1832564" y="562855"/>
                </a:cubicBezTo>
                <a:cubicBezTo>
                  <a:pt x="1820720" y="563157"/>
                  <a:pt x="1809086" y="569162"/>
                  <a:pt x="1797681" y="580873"/>
                </a:cubicBezTo>
                <a:cubicBezTo>
                  <a:pt x="1786268" y="592584"/>
                  <a:pt x="1778516" y="608194"/>
                  <a:pt x="1774420" y="627701"/>
                </a:cubicBezTo>
                <a:lnTo>
                  <a:pt x="1758560" y="712988"/>
                </a:lnTo>
                <a:lnTo>
                  <a:pt x="1729306" y="712988"/>
                </a:lnTo>
                <a:close/>
                <a:moveTo>
                  <a:pt x="8987218" y="458582"/>
                </a:moveTo>
                <a:cubicBezTo>
                  <a:pt x="8995245" y="458749"/>
                  <a:pt x="9001623" y="461050"/>
                  <a:pt x="9006350" y="465483"/>
                </a:cubicBezTo>
                <a:cubicBezTo>
                  <a:pt x="9011078" y="469916"/>
                  <a:pt x="9013496" y="475474"/>
                  <a:pt x="9013606" y="482154"/>
                </a:cubicBezTo>
                <a:cubicBezTo>
                  <a:pt x="9013411" y="489282"/>
                  <a:pt x="9011496" y="495130"/>
                  <a:pt x="9007861" y="499696"/>
                </a:cubicBezTo>
                <a:cubicBezTo>
                  <a:pt x="9004225" y="504263"/>
                  <a:pt x="9000041" y="508517"/>
                  <a:pt x="8995310" y="512458"/>
                </a:cubicBezTo>
                <a:cubicBezTo>
                  <a:pt x="8990578" y="516399"/>
                  <a:pt x="8986470" y="520992"/>
                  <a:pt x="8982986" y="526238"/>
                </a:cubicBezTo>
                <a:lnTo>
                  <a:pt x="8966766" y="521301"/>
                </a:lnTo>
                <a:cubicBezTo>
                  <a:pt x="8968945" y="516365"/>
                  <a:pt x="8971875" y="512208"/>
                  <a:pt x="8975555" y="508827"/>
                </a:cubicBezTo>
                <a:cubicBezTo>
                  <a:pt x="8979236" y="505446"/>
                  <a:pt x="8982583" y="502124"/>
                  <a:pt x="8985598" y="498860"/>
                </a:cubicBezTo>
                <a:cubicBezTo>
                  <a:pt x="8988612" y="495597"/>
                  <a:pt x="8990210" y="491674"/>
                  <a:pt x="8990390" y="487092"/>
                </a:cubicBezTo>
                <a:cubicBezTo>
                  <a:pt x="8990339" y="483859"/>
                  <a:pt x="8989384" y="481243"/>
                  <a:pt x="8987526" y="479245"/>
                </a:cubicBezTo>
                <a:cubicBezTo>
                  <a:pt x="8985667" y="477247"/>
                  <a:pt x="8983214" y="476218"/>
                  <a:pt x="8980165" y="476159"/>
                </a:cubicBezTo>
                <a:cubicBezTo>
                  <a:pt x="8976110" y="476306"/>
                  <a:pt x="8972496" y="477687"/>
                  <a:pt x="8969323" y="480303"/>
                </a:cubicBezTo>
                <a:cubicBezTo>
                  <a:pt x="8966149" y="482918"/>
                  <a:pt x="8963416" y="485887"/>
                  <a:pt x="8961125" y="489208"/>
                </a:cubicBezTo>
                <a:lnTo>
                  <a:pt x="8949841" y="481802"/>
                </a:lnTo>
                <a:cubicBezTo>
                  <a:pt x="8953669" y="475290"/>
                  <a:pt x="8958619" y="469835"/>
                  <a:pt x="8964695" y="465439"/>
                </a:cubicBezTo>
                <a:cubicBezTo>
                  <a:pt x="8970770" y="461042"/>
                  <a:pt x="8978278" y="458757"/>
                  <a:pt x="8987218" y="458582"/>
                </a:cubicBezTo>
                <a:close/>
                <a:moveTo>
                  <a:pt x="9604138" y="440961"/>
                </a:moveTo>
                <a:lnTo>
                  <a:pt x="9633036" y="440961"/>
                </a:lnTo>
                <a:lnTo>
                  <a:pt x="9590393" y="486732"/>
                </a:lnTo>
                <a:lnTo>
                  <a:pt x="9572445" y="486732"/>
                </a:lnTo>
                <a:close/>
                <a:moveTo>
                  <a:pt x="2716605" y="440255"/>
                </a:moveTo>
                <a:lnTo>
                  <a:pt x="2743375" y="440255"/>
                </a:lnTo>
                <a:lnTo>
                  <a:pt x="2766612" y="486026"/>
                </a:lnTo>
                <a:lnTo>
                  <a:pt x="2750413" y="486026"/>
                </a:lnTo>
                <a:close/>
                <a:moveTo>
                  <a:pt x="1213767" y="436731"/>
                </a:moveTo>
                <a:lnTo>
                  <a:pt x="1230288" y="436731"/>
                </a:lnTo>
                <a:cubicBezTo>
                  <a:pt x="1229036" y="447940"/>
                  <a:pt x="1226090" y="456153"/>
                  <a:pt x="1221451" y="461371"/>
                </a:cubicBezTo>
                <a:cubicBezTo>
                  <a:pt x="1216813" y="466590"/>
                  <a:pt x="1210608" y="469169"/>
                  <a:pt x="1202837" y="469110"/>
                </a:cubicBezTo>
                <a:cubicBezTo>
                  <a:pt x="1199208" y="469059"/>
                  <a:pt x="1195800" y="468370"/>
                  <a:pt x="1192612" y="467044"/>
                </a:cubicBezTo>
                <a:cubicBezTo>
                  <a:pt x="1189425" y="465718"/>
                  <a:pt x="1186018" y="464062"/>
                  <a:pt x="1182392" y="462075"/>
                </a:cubicBezTo>
                <a:cubicBezTo>
                  <a:pt x="1179123" y="460125"/>
                  <a:pt x="1176405" y="458638"/>
                  <a:pt x="1174237" y="457616"/>
                </a:cubicBezTo>
                <a:cubicBezTo>
                  <a:pt x="1172070" y="456592"/>
                  <a:pt x="1169970" y="456078"/>
                  <a:pt x="1167935" y="456070"/>
                </a:cubicBezTo>
                <a:cubicBezTo>
                  <a:pt x="1165121" y="456166"/>
                  <a:pt x="1162814" y="457564"/>
                  <a:pt x="1161015" y="460265"/>
                </a:cubicBezTo>
                <a:cubicBezTo>
                  <a:pt x="1159215" y="462965"/>
                  <a:pt x="1157878" y="466394"/>
                  <a:pt x="1157003" y="470550"/>
                </a:cubicBezTo>
                <a:lnTo>
                  <a:pt x="1140078" y="470550"/>
                </a:lnTo>
                <a:cubicBezTo>
                  <a:pt x="1141371" y="460543"/>
                  <a:pt x="1144427" y="452614"/>
                  <a:pt x="1149246" y="446761"/>
                </a:cubicBezTo>
                <a:cubicBezTo>
                  <a:pt x="1154065" y="440910"/>
                  <a:pt x="1160294" y="437919"/>
                  <a:pt x="1167935" y="437788"/>
                </a:cubicBezTo>
                <a:cubicBezTo>
                  <a:pt x="1171557" y="437825"/>
                  <a:pt x="1174979" y="438543"/>
                  <a:pt x="1178204" y="439944"/>
                </a:cubicBezTo>
                <a:cubicBezTo>
                  <a:pt x="1181429" y="441345"/>
                  <a:pt x="1184938" y="443211"/>
                  <a:pt x="1188733" y="445542"/>
                </a:cubicBezTo>
                <a:cubicBezTo>
                  <a:pt x="1191348" y="447011"/>
                  <a:pt x="1193787" y="448302"/>
                  <a:pt x="1196049" y="449418"/>
                </a:cubicBezTo>
                <a:cubicBezTo>
                  <a:pt x="1198313" y="450535"/>
                  <a:pt x="1200574" y="451122"/>
                  <a:pt x="1202837" y="451180"/>
                </a:cubicBezTo>
                <a:cubicBezTo>
                  <a:pt x="1205473" y="451261"/>
                  <a:pt x="1207692" y="450219"/>
                  <a:pt x="1209492" y="448053"/>
                </a:cubicBezTo>
                <a:cubicBezTo>
                  <a:pt x="1211291" y="445888"/>
                  <a:pt x="1212717" y="442113"/>
                  <a:pt x="1213767" y="436731"/>
                </a:cubicBezTo>
                <a:close/>
                <a:moveTo>
                  <a:pt x="9700571" y="312601"/>
                </a:moveTo>
                <a:cubicBezTo>
                  <a:pt x="9705602" y="312734"/>
                  <a:pt x="9709707" y="314494"/>
                  <a:pt x="9712891" y="317881"/>
                </a:cubicBezTo>
                <a:cubicBezTo>
                  <a:pt x="9716073" y="321269"/>
                  <a:pt x="9717715" y="325493"/>
                  <a:pt x="9717819" y="330553"/>
                </a:cubicBezTo>
                <a:cubicBezTo>
                  <a:pt x="9717737" y="335628"/>
                  <a:pt x="9716140" y="339911"/>
                  <a:pt x="9713022" y="343401"/>
                </a:cubicBezTo>
                <a:cubicBezTo>
                  <a:pt x="9709906" y="346891"/>
                  <a:pt x="9705755" y="348710"/>
                  <a:pt x="9700571" y="348857"/>
                </a:cubicBezTo>
                <a:cubicBezTo>
                  <a:pt x="9695204" y="348710"/>
                  <a:pt x="9690891" y="346891"/>
                  <a:pt x="9687635" y="343401"/>
                </a:cubicBezTo>
                <a:cubicBezTo>
                  <a:pt x="9684380" y="339911"/>
                  <a:pt x="9682708" y="335628"/>
                  <a:pt x="9682619" y="330553"/>
                </a:cubicBezTo>
                <a:cubicBezTo>
                  <a:pt x="9682730" y="325493"/>
                  <a:pt x="9684446" y="321269"/>
                  <a:pt x="9687768" y="317881"/>
                </a:cubicBezTo>
                <a:cubicBezTo>
                  <a:pt x="9691090" y="314494"/>
                  <a:pt x="9695357" y="312734"/>
                  <a:pt x="9700571" y="312601"/>
                </a:cubicBezTo>
                <a:close/>
                <a:moveTo>
                  <a:pt x="6410207" y="312601"/>
                </a:moveTo>
                <a:cubicBezTo>
                  <a:pt x="6415084" y="312734"/>
                  <a:pt x="6419146" y="314494"/>
                  <a:pt x="6422395" y="317881"/>
                </a:cubicBezTo>
                <a:cubicBezTo>
                  <a:pt x="6425644" y="321269"/>
                  <a:pt x="6427330" y="325493"/>
                  <a:pt x="6427455" y="330553"/>
                </a:cubicBezTo>
                <a:cubicBezTo>
                  <a:pt x="6427360" y="335628"/>
                  <a:pt x="6425702" y="339911"/>
                  <a:pt x="6422483" y="343401"/>
                </a:cubicBezTo>
                <a:cubicBezTo>
                  <a:pt x="6419264" y="346891"/>
                  <a:pt x="6415055" y="348710"/>
                  <a:pt x="6409856" y="348857"/>
                </a:cubicBezTo>
                <a:cubicBezTo>
                  <a:pt x="6404641" y="348710"/>
                  <a:pt x="6400374" y="346891"/>
                  <a:pt x="6397052" y="343401"/>
                </a:cubicBezTo>
                <a:cubicBezTo>
                  <a:pt x="6393730" y="339911"/>
                  <a:pt x="6392014" y="335628"/>
                  <a:pt x="6391904" y="330553"/>
                </a:cubicBezTo>
                <a:cubicBezTo>
                  <a:pt x="6392029" y="325493"/>
                  <a:pt x="6393803" y="321269"/>
                  <a:pt x="6397228" y="317881"/>
                </a:cubicBezTo>
                <a:cubicBezTo>
                  <a:pt x="6400653" y="314494"/>
                  <a:pt x="6404979" y="312734"/>
                  <a:pt x="6410207" y="312601"/>
                </a:cubicBezTo>
                <a:close/>
                <a:moveTo>
                  <a:pt x="342810" y="312601"/>
                </a:moveTo>
                <a:cubicBezTo>
                  <a:pt x="347686" y="312734"/>
                  <a:pt x="351749" y="314494"/>
                  <a:pt x="354997" y="317881"/>
                </a:cubicBezTo>
                <a:cubicBezTo>
                  <a:pt x="358246" y="321269"/>
                  <a:pt x="359932" y="325493"/>
                  <a:pt x="360057" y="330553"/>
                </a:cubicBezTo>
                <a:cubicBezTo>
                  <a:pt x="359962" y="335628"/>
                  <a:pt x="358304" y="339911"/>
                  <a:pt x="355085" y="343401"/>
                </a:cubicBezTo>
                <a:cubicBezTo>
                  <a:pt x="351866" y="346891"/>
                  <a:pt x="347657" y="348710"/>
                  <a:pt x="342457" y="348857"/>
                </a:cubicBezTo>
                <a:cubicBezTo>
                  <a:pt x="337244" y="348710"/>
                  <a:pt x="332976" y="346891"/>
                  <a:pt x="329654" y="343401"/>
                </a:cubicBezTo>
                <a:cubicBezTo>
                  <a:pt x="326332" y="339911"/>
                  <a:pt x="324616" y="335628"/>
                  <a:pt x="324506" y="330553"/>
                </a:cubicBezTo>
                <a:cubicBezTo>
                  <a:pt x="324631" y="325493"/>
                  <a:pt x="326405" y="321269"/>
                  <a:pt x="329830" y="317881"/>
                </a:cubicBezTo>
                <a:cubicBezTo>
                  <a:pt x="333254" y="314494"/>
                  <a:pt x="337581" y="312734"/>
                  <a:pt x="342810" y="312601"/>
                </a:cubicBezTo>
                <a:close/>
                <a:moveTo>
                  <a:pt x="10997771" y="243879"/>
                </a:moveTo>
                <a:cubicBezTo>
                  <a:pt x="11003828" y="243988"/>
                  <a:pt x="11008611" y="245969"/>
                  <a:pt x="11012116" y="249820"/>
                </a:cubicBezTo>
                <a:cubicBezTo>
                  <a:pt x="11015623" y="253671"/>
                  <a:pt x="11017412" y="258733"/>
                  <a:pt x="11017486" y="265003"/>
                </a:cubicBezTo>
                <a:cubicBezTo>
                  <a:pt x="11017382" y="271516"/>
                  <a:pt x="11015300" y="276974"/>
                  <a:pt x="11011236" y="281375"/>
                </a:cubicBezTo>
                <a:cubicBezTo>
                  <a:pt x="11007174" y="285775"/>
                  <a:pt x="11001746" y="288064"/>
                  <a:pt x="10994953" y="288241"/>
                </a:cubicBezTo>
                <a:cubicBezTo>
                  <a:pt x="10989064" y="288100"/>
                  <a:pt x="10984385" y="286090"/>
                  <a:pt x="10980916" y="282211"/>
                </a:cubicBezTo>
                <a:cubicBezTo>
                  <a:pt x="10977446" y="278330"/>
                  <a:pt x="10975672" y="273416"/>
                  <a:pt x="10975591" y="267467"/>
                </a:cubicBezTo>
                <a:cubicBezTo>
                  <a:pt x="10975701" y="260786"/>
                  <a:pt x="10977770" y="255226"/>
                  <a:pt x="10981796" y="250788"/>
                </a:cubicBezTo>
                <a:cubicBezTo>
                  <a:pt x="10985823" y="246350"/>
                  <a:pt x="10991148" y="244047"/>
                  <a:pt x="10997771" y="243879"/>
                </a:cubicBezTo>
                <a:close/>
                <a:moveTo>
                  <a:pt x="8956171" y="134231"/>
                </a:moveTo>
                <a:cubicBezTo>
                  <a:pt x="8943097" y="134480"/>
                  <a:pt x="8930991" y="140504"/>
                  <a:pt x="8919856" y="152300"/>
                </a:cubicBezTo>
                <a:cubicBezTo>
                  <a:pt x="8908720" y="164096"/>
                  <a:pt x="8900846" y="180164"/>
                  <a:pt x="8896233" y="200508"/>
                </a:cubicBezTo>
                <a:lnTo>
                  <a:pt x="8892354" y="218488"/>
                </a:lnTo>
                <a:cubicBezTo>
                  <a:pt x="8891627" y="221302"/>
                  <a:pt x="8891054" y="224489"/>
                  <a:pt x="8890636" y="228051"/>
                </a:cubicBezTo>
                <a:cubicBezTo>
                  <a:pt x="8890217" y="231613"/>
                  <a:pt x="8890085" y="235594"/>
                  <a:pt x="8890239" y="239993"/>
                </a:cubicBezTo>
                <a:cubicBezTo>
                  <a:pt x="8890239" y="248146"/>
                  <a:pt x="8892531" y="254404"/>
                  <a:pt x="8897114" y="258766"/>
                </a:cubicBezTo>
                <a:cubicBezTo>
                  <a:pt x="8901697" y="263129"/>
                  <a:pt x="8908573" y="265333"/>
                  <a:pt x="8917740" y="265377"/>
                </a:cubicBezTo>
                <a:cubicBezTo>
                  <a:pt x="8932490" y="264961"/>
                  <a:pt x="8945144" y="259955"/>
                  <a:pt x="8955701" y="250361"/>
                </a:cubicBezTo>
                <a:cubicBezTo>
                  <a:pt x="8966259" y="240766"/>
                  <a:pt x="8974369" y="229075"/>
                  <a:pt x="8980030" y="215290"/>
                </a:cubicBezTo>
                <a:cubicBezTo>
                  <a:pt x="8985691" y="201503"/>
                  <a:pt x="8988550" y="188115"/>
                  <a:pt x="8988610" y="175125"/>
                </a:cubicBezTo>
                <a:cubicBezTo>
                  <a:pt x="8988712" y="164168"/>
                  <a:pt x="8986214" y="154709"/>
                  <a:pt x="8981116" y="146747"/>
                </a:cubicBezTo>
                <a:cubicBezTo>
                  <a:pt x="8976019" y="138785"/>
                  <a:pt x="8967704" y="134613"/>
                  <a:pt x="8956171" y="134231"/>
                </a:cubicBezTo>
                <a:close/>
                <a:moveTo>
                  <a:pt x="3602814" y="134231"/>
                </a:moveTo>
                <a:cubicBezTo>
                  <a:pt x="3590817" y="134341"/>
                  <a:pt x="3578952" y="140732"/>
                  <a:pt x="3567219" y="153403"/>
                </a:cubicBezTo>
                <a:cubicBezTo>
                  <a:pt x="3555486" y="166074"/>
                  <a:pt x="3547146" y="184367"/>
                  <a:pt x="3542197" y="208284"/>
                </a:cubicBezTo>
                <a:lnTo>
                  <a:pt x="3533738" y="255858"/>
                </a:lnTo>
                <a:cubicBezTo>
                  <a:pt x="3537469" y="258876"/>
                  <a:pt x="3542079" y="261212"/>
                  <a:pt x="3547571" y="262865"/>
                </a:cubicBezTo>
                <a:cubicBezTo>
                  <a:pt x="3553063" y="264517"/>
                  <a:pt x="3559261" y="265354"/>
                  <a:pt x="3566162" y="265377"/>
                </a:cubicBezTo>
                <a:cubicBezTo>
                  <a:pt x="3578891" y="265074"/>
                  <a:pt x="3590478" y="260469"/>
                  <a:pt x="3600922" y="251562"/>
                </a:cubicBezTo>
                <a:cubicBezTo>
                  <a:pt x="3611366" y="242655"/>
                  <a:pt x="3619716" y="231260"/>
                  <a:pt x="3625970" y="217379"/>
                </a:cubicBezTo>
                <a:cubicBezTo>
                  <a:pt x="3632226" y="203496"/>
                  <a:pt x="3635431" y="188942"/>
                  <a:pt x="3635590" y="173715"/>
                </a:cubicBezTo>
                <a:cubicBezTo>
                  <a:pt x="3635767" y="164205"/>
                  <a:pt x="3633388" y="155377"/>
                  <a:pt x="3628454" y="147231"/>
                </a:cubicBezTo>
                <a:cubicBezTo>
                  <a:pt x="3623519" y="139087"/>
                  <a:pt x="3614973" y="134753"/>
                  <a:pt x="3602814" y="134231"/>
                </a:cubicBezTo>
                <a:close/>
                <a:moveTo>
                  <a:pt x="10386654" y="133527"/>
                </a:moveTo>
                <a:cubicBezTo>
                  <a:pt x="10373565" y="133747"/>
                  <a:pt x="10361604" y="137929"/>
                  <a:pt x="10350772" y="146075"/>
                </a:cubicBezTo>
                <a:cubicBezTo>
                  <a:pt x="10339941" y="154220"/>
                  <a:pt x="10331243" y="165010"/>
                  <a:pt x="10324679" y="178443"/>
                </a:cubicBezTo>
                <a:cubicBezTo>
                  <a:pt x="10318117" y="191876"/>
                  <a:pt x="10314693" y="206635"/>
                  <a:pt x="10314408" y="222719"/>
                </a:cubicBezTo>
                <a:cubicBezTo>
                  <a:pt x="10314517" y="236020"/>
                  <a:pt x="10317204" y="246259"/>
                  <a:pt x="10322469" y="253434"/>
                </a:cubicBezTo>
                <a:cubicBezTo>
                  <a:pt x="10327734" y="260610"/>
                  <a:pt x="10334913" y="264239"/>
                  <a:pt x="10344011" y="264319"/>
                </a:cubicBezTo>
                <a:cubicBezTo>
                  <a:pt x="10358115" y="263754"/>
                  <a:pt x="10370700" y="257129"/>
                  <a:pt x="10381764" y="244444"/>
                </a:cubicBezTo>
                <a:cubicBezTo>
                  <a:pt x="10392828" y="231760"/>
                  <a:pt x="10400215" y="216410"/>
                  <a:pt x="10403923" y="198394"/>
                </a:cubicBezTo>
                <a:lnTo>
                  <a:pt x="10415200" y="139521"/>
                </a:lnTo>
                <a:cubicBezTo>
                  <a:pt x="10412360" y="137882"/>
                  <a:pt x="10408526" y="136487"/>
                  <a:pt x="10403703" y="135334"/>
                </a:cubicBezTo>
                <a:cubicBezTo>
                  <a:pt x="10398879" y="134180"/>
                  <a:pt x="10393196" y="133580"/>
                  <a:pt x="10386654" y="133527"/>
                </a:cubicBezTo>
                <a:close/>
                <a:moveTo>
                  <a:pt x="8329607" y="133527"/>
                </a:moveTo>
                <a:cubicBezTo>
                  <a:pt x="8315840" y="133781"/>
                  <a:pt x="8303510" y="138090"/>
                  <a:pt x="8292615" y="146453"/>
                </a:cubicBezTo>
                <a:cubicBezTo>
                  <a:pt x="8281720" y="154817"/>
                  <a:pt x="8273097" y="165706"/>
                  <a:pt x="8266744" y="179121"/>
                </a:cubicBezTo>
                <a:cubicBezTo>
                  <a:pt x="8260392" y="192537"/>
                  <a:pt x="8257146" y="206953"/>
                  <a:pt x="8257007" y="222366"/>
                </a:cubicBezTo>
                <a:cubicBezTo>
                  <a:pt x="8256780" y="233061"/>
                  <a:pt x="8258997" y="242609"/>
                  <a:pt x="8263659" y="251010"/>
                </a:cubicBezTo>
                <a:cubicBezTo>
                  <a:pt x="8268322" y="259413"/>
                  <a:pt x="8276794" y="263849"/>
                  <a:pt x="8289078" y="264319"/>
                </a:cubicBezTo>
                <a:cubicBezTo>
                  <a:pt x="8300862" y="264048"/>
                  <a:pt x="8312272" y="258157"/>
                  <a:pt x="8323307" y="246648"/>
                </a:cubicBezTo>
                <a:cubicBezTo>
                  <a:pt x="8334342" y="235139"/>
                  <a:pt x="8341964" y="219642"/>
                  <a:pt x="8346171" y="200157"/>
                </a:cubicBezTo>
                <a:lnTo>
                  <a:pt x="8357801" y="140578"/>
                </a:lnTo>
                <a:cubicBezTo>
                  <a:pt x="8354776" y="138587"/>
                  <a:pt x="8350869" y="136927"/>
                  <a:pt x="8346082" y="135598"/>
                </a:cubicBezTo>
                <a:cubicBezTo>
                  <a:pt x="8341296" y="134268"/>
                  <a:pt x="8335803" y="133580"/>
                  <a:pt x="8329607" y="133527"/>
                </a:cubicBezTo>
                <a:close/>
                <a:moveTo>
                  <a:pt x="6824657" y="133527"/>
                </a:moveTo>
                <a:cubicBezTo>
                  <a:pt x="6810347" y="133814"/>
                  <a:pt x="6797812" y="138176"/>
                  <a:pt x="6787052" y="146610"/>
                </a:cubicBezTo>
                <a:cubicBezTo>
                  <a:pt x="6776292" y="155044"/>
                  <a:pt x="6767882" y="165830"/>
                  <a:pt x="6761821" y="178964"/>
                </a:cubicBezTo>
                <a:cubicBezTo>
                  <a:pt x="6755760" y="192101"/>
                  <a:pt x="6752623" y="205862"/>
                  <a:pt x="6752410" y="220252"/>
                </a:cubicBezTo>
                <a:cubicBezTo>
                  <a:pt x="6752146" y="230131"/>
                  <a:pt x="6754348" y="239282"/>
                  <a:pt x="6759018" y="247706"/>
                </a:cubicBezTo>
                <a:cubicBezTo>
                  <a:pt x="6763687" y="256131"/>
                  <a:pt x="6772410" y="260611"/>
                  <a:pt x="6785186" y="261148"/>
                </a:cubicBezTo>
                <a:cubicBezTo>
                  <a:pt x="6793646" y="260963"/>
                  <a:pt x="6801786" y="257807"/>
                  <a:pt x="6809607" y="251681"/>
                </a:cubicBezTo>
                <a:cubicBezTo>
                  <a:pt x="6817428" y="245554"/>
                  <a:pt x="6824211" y="237568"/>
                  <a:pt x="6829957" y="227720"/>
                </a:cubicBezTo>
                <a:cubicBezTo>
                  <a:pt x="6835702" y="217873"/>
                  <a:pt x="6839692" y="207275"/>
                  <a:pt x="6841926" y="195926"/>
                </a:cubicBezTo>
                <a:lnTo>
                  <a:pt x="6852851" y="139166"/>
                </a:lnTo>
                <a:cubicBezTo>
                  <a:pt x="6850134" y="137852"/>
                  <a:pt x="6846316" y="136603"/>
                  <a:pt x="6841397" y="135422"/>
                </a:cubicBezTo>
                <a:cubicBezTo>
                  <a:pt x="6836478" y="134240"/>
                  <a:pt x="6830898" y="133609"/>
                  <a:pt x="6824657" y="133527"/>
                </a:cubicBezTo>
                <a:close/>
                <a:moveTo>
                  <a:pt x="6272207" y="133527"/>
                </a:moveTo>
                <a:cubicBezTo>
                  <a:pt x="6258440" y="133781"/>
                  <a:pt x="6246110" y="138090"/>
                  <a:pt x="6235216" y="146453"/>
                </a:cubicBezTo>
                <a:cubicBezTo>
                  <a:pt x="6224320" y="154817"/>
                  <a:pt x="6215697" y="165706"/>
                  <a:pt x="6209345" y="179121"/>
                </a:cubicBezTo>
                <a:cubicBezTo>
                  <a:pt x="6202993" y="192537"/>
                  <a:pt x="6199747" y="206953"/>
                  <a:pt x="6199607" y="222366"/>
                </a:cubicBezTo>
                <a:cubicBezTo>
                  <a:pt x="6199380" y="233061"/>
                  <a:pt x="6201597" y="242609"/>
                  <a:pt x="6206259" y="251010"/>
                </a:cubicBezTo>
                <a:cubicBezTo>
                  <a:pt x="6210922" y="259413"/>
                  <a:pt x="6219395" y="263849"/>
                  <a:pt x="6231678" y="264319"/>
                </a:cubicBezTo>
                <a:cubicBezTo>
                  <a:pt x="6243462" y="264048"/>
                  <a:pt x="6254872" y="258157"/>
                  <a:pt x="6265907" y="246648"/>
                </a:cubicBezTo>
                <a:cubicBezTo>
                  <a:pt x="6276943" y="235139"/>
                  <a:pt x="6284564" y="219642"/>
                  <a:pt x="6288771" y="200157"/>
                </a:cubicBezTo>
                <a:lnTo>
                  <a:pt x="6300401" y="140578"/>
                </a:lnTo>
                <a:cubicBezTo>
                  <a:pt x="6297376" y="138587"/>
                  <a:pt x="6293470" y="136927"/>
                  <a:pt x="6288683" y="135598"/>
                </a:cubicBezTo>
                <a:cubicBezTo>
                  <a:pt x="6283896" y="134268"/>
                  <a:pt x="6278404" y="133580"/>
                  <a:pt x="6272207" y="133527"/>
                </a:cubicBezTo>
                <a:close/>
                <a:moveTo>
                  <a:pt x="5510207" y="133527"/>
                </a:moveTo>
                <a:cubicBezTo>
                  <a:pt x="5495897" y="133814"/>
                  <a:pt x="5483362" y="138176"/>
                  <a:pt x="5472602" y="146610"/>
                </a:cubicBezTo>
                <a:cubicBezTo>
                  <a:pt x="5461842" y="155044"/>
                  <a:pt x="5453432" y="165830"/>
                  <a:pt x="5447371" y="178964"/>
                </a:cubicBezTo>
                <a:cubicBezTo>
                  <a:pt x="5441310" y="192101"/>
                  <a:pt x="5438173" y="205862"/>
                  <a:pt x="5437960" y="220252"/>
                </a:cubicBezTo>
                <a:cubicBezTo>
                  <a:pt x="5437696" y="230131"/>
                  <a:pt x="5439898" y="239282"/>
                  <a:pt x="5444568" y="247706"/>
                </a:cubicBezTo>
                <a:cubicBezTo>
                  <a:pt x="5449237" y="256131"/>
                  <a:pt x="5457960" y="260611"/>
                  <a:pt x="5470736" y="261148"/>
                </a:cubicBezTo>
                <a:cubicBezTo>
                  <a:pt x="5479196" y="260963"/>
                  <a:pt x="5487336" y="257807"/>
                  <a:pt x="5495157" y="251681"/>
                </a:cubicBezTo>
                <a:cubicBezTo>
                  <a:pt x="5502978" y="245554"/>
                  <a:pt x="5509761" y="237568"/>
                  <a:pt x="5515507" y="227720"/>
                </a:cubicBezTo>
                <a:cubicBezTo>
                  <a:pt x="5521252" y="217873"/>
                  <a:pt x="5525242" y="207275"/>
                  <a:pt x="5527476" y="195926"/>
                </a:cubicBezTo>
                <a:lnTo>
                  <a:pt x="5538401" y="139166"/>
                </a:lnTo>
                <a:cubicBezTo>
                  <a:pt x="5535684" y="137852"/>
                  <a:pt x="5531867" y="136603"/>
                  <a:pt x="5526948" y="135422"/>
                </a:cubicBezTo>
                <a:cubicBezTo>
                  <a:pt x="5522028" y="134240"/>
                  <a:pt x="5516448" y="133609"/>
                  <a:pt x="5510207" y="133527"/>
                </a:cubicBezTo>
                <a:close/>
                <a:moveTo>
                  <a:pt x="3243285" y="133527"/>
                </a:moveTo>
                <a:cubicBezTo>
                  <a:pt x="3228975" y="133814"/>
                  <a:pt x="3216439" y="138176"/>
                  <a:pt x="3205680" y="146610"/>
                </a:cubicBezTo>
                <a:cubicBezTo>
                  <a:pt x="3194919" y="155044"/>
                  <a:pt x="3186509" y="165830"/>
                  <a:pt x="3180449" y="178964"/>
                </a:cubicBezTo>
                <a:cubicBezTo>
                  <a:pt x="3174387" y="192101"/>
                  <a:pt x="3171250" y="205862"/>
                  <a:pt x="3171038" y="220252"/>
                </a:cubicBezTo>
                <a:cubicBezTo>
                  <a:pt x="3170772" y="230131"/>
                  <a:pt x="3172975" y="239282"/>
                  <a:pt x="3177645" y="247706"/>
                </a:cubicBezTo>
                <a:cubicBezTo>
                  <a:pt x="3182315" y="256131"/>
                  <a:pt x="3191038" y="260611"/>
                  <a:pt x="3203813" y="261148"/>
                </a:cubicBezTo>
                <a:cubicBezTo>
                  <a:pt x="3212273" y="260963"/>
                  <a:pt x="3220414" y="257807"/>
                  <a:pt x="3228235" y="251681"/>
                </a:cubicBezTo>
                <a:cubicBezTo>
                  <a:pt x="3236055" y="245554"/>
                  <a:pt x="3242840" y="237568"/>
                  <a:pt x="3248584" y="227720"/>
                </a:cubicBezTo>
                <a:cubicBezTo>
                  <a:pt x="3254330" y="217873"/>
                  <a:pt x="3258319" y="207275"/>
                  <a:pt x="3260555" y="195926"/>
                </a:cubicBezTo>
                <a:lnTo>
                  <a:pt x="3271479" y="139166"/>
                </a:lnTo>
                <a:cubicBezTo>
                  <a:pt x="3268762" y="137852"/>
                  <a:pt x="3264946" y="136603"/>
                  <a:pt x="3260025" y="135422"/>
                </a:cubicBezTo>
                <a:cubicBezTo>
                  <a:pt x="3255106" y="134240"/>
                  <a:pt x="3249526" y="133609"/>
                  <a:pt x="3243285" y="133527"/>
                </a:cubicBezTo>
                <a:close/>
                <a:moveTo>
                  <a:pt x="2986108" y="133527"/>
                </a:moveTo>
                <a:cubicBezTo>
                  <a:pt x="2971798" y="133814"/>
                  <a:pt x="2959263" y="138176"/>
                  <a:pt x="2948504" y="146610"/>
                </a:cubicBezTo>
                <a:cubicBezTo>
                  <a:pt x="2937743" y="155044"/>
                  <a:pt x="2929332" y="165830"/>
                  <a:pt x="2923272" y="178964"/>
                </a:cubicBezTo>
                <a:cubicBezTo>
                  <a:pt x="2917211" y="192101"/>
                  <a:pt x="2914074" y="205862"/>
                  <a:pt x="2913860" y="220252"/>
                </a:cubicBezTo>
                <a:cubicBezTo>
                  <a:pt x="2913595" y="230131"/>
                  <a:pt x="2915799" y="239282"/>
                  <a:pt x="2920469" y="247706"/>
                </a:cubicBezTo>
                <a:cubicBezTo>
                  <a:pt x="2925138" y="256131"/>
                  <a:pt x="2933861" y="260611"/>
                  <a:pt x="2946636" y="261148"/>
                </a:cubicBezTo>
                <a:cubicBezTo>
                  <a:pt x="2955097" y="260963"/>
                  <a:pt x="2963237" y="257807"/>
                  <a:pt x="2971058" y="251681"/>
                </a:cubicBezTo>
                <a:cubicBezTo>
                  <a:pt x="2978879" y="245554"/>
                  <a:pt x="2985662" y="237568"/>
                  <a:pt x="2991408" y="227720"/>
                </a:cubicBezTo>
                <a:cubicBezTo>
                  <a:pt x="2997153" y="217873"/>
                  <a:pt x="3001142" y="207275"/>
                  <a:pt x="3003377" y="195926"/>
                </a:cubicBezTo>
                <a:lnTo>
                  <a:pt x="3014302" y="139166"/>
                </a:lnTo>
                <a:cubicBezTo>
                  <a:pt x="3011585" y="137852"/>
                  <a:pt x="3007768" y="136603"/>
                  <a:pt x="3002849" y="135422"/>
                </a:cubicBezTo>
                <a:cubicBezTo>
                  <a:pt x="2997929" y="134240"/>
                  <a:pt x="2992349" y="133609"/>
                  <a:pt x="2986108" y="133527"/>
                </a:cubicBezTo>
                <a:close/>
                <a:moveTo>
                  <a:pt x="2433654" y="133527"/>
                </a:moveTo>
                <a:cubicBezTo>
                  <a:pt x="2419890" y="133781"/>
                  <a:pt x="2407558" y="138090"/>
                  <a:pt x="2396663" y="146453"/>
                </a:cubicBezTo>
                <a:cubicBezTo>
                  <a:pt x="2385769" y="154817"/>
                  <a:pt x="2377145" y="165706"/>
                  <a:pt x="2370793" y="179121"/>
                </a:cubicBezTo>
                <a:cubicBezTo>
                  <a:pt x="2364440" y="192537"/>
                  <a:pt x="2361196" y="206953"/>
                  <a:pt x="2361056" y="222366"/>
                </a:cubicBezTo>
                <a:cubicBezTo>
                  <a:pt x="2360827" y="233061"/>
                  <a:pt x="2363045" y="242609"/>
                  <a:pt x="2367709" y="251010"/>
                </a:cubicBezTo>
                <a:cubicBezTo>
                  <a:pt x="2372370" y="259413"/>
                  <a:pt x="2380843" y="263849"/>
                  <a:pt x="2393127" y="264319"/>
                </a:cubicBezTo>
                <a:cubicBezTo>
                  <a:pt x="2404912" y="264048"/>
                  <a:pt x="2416319" y="258157"/>
                  <a:pt x="2427356" y="246648"/>
                </a:cubicBezTo>
                <a:cubicBezTo>
                  <a:pt x="2438390" y="235139"/>
                  <a:pt x="2446012" y="219642"/>
                  <a:pt x="2450218" y="200157"/>
                </a:cubicBezTo>
                <a:lnTo>
                  <a:pt x="2461849" y="140578"/>
                </a:lnTo>
                <a:cubicBezTo>
                  <a:pt x="2458824" y="138587"/>
                  <a:pt x="2454917" y="136927"/>
                  <a:pt x="2450130" y="135598"/>
                </a:cubicBezTo>
                <a:cubicBezTo>
                  <a:pt x="2445342" y="134268"/>
                  <a:pt x="2439851" y="133580"/>
                  <a:pt x="2433654" y="133527"/>
                </a:cubicBezTo>
                <a:close/>
                <a:moveTo>
                  <a:pt x="1319232" y="133527"/>
                </a:moveTo>
                <a:cubicBezTo>
                  <a:pt x="1304922" y="133814"/>
                  <a:pt x="1292388" y="138176"/>
                  <a:pt x="1281627" y="146610"/>
                </a:cubicBezTo>
                <a:cubicBezTo>
                  <a:pt x="1270869" y="155044"/>
                  <a:pt x="1262458" y="165830"/>
                  <a:pt x="1256397" y="178964"/>
                </a:cubicBezTo>
                <a:cubicBezTo>
                  <a:pt x="1250336" y="192101"/>
                  <a:pt x="1247200" y="205862"/>
                  <a:pt x="1246986" y="220252"/>
                </a:cubicBezTo>
                <a:cubicBezTo>
                  <a:pt x="1246721" y="230131"/>
                  <a:pt x="1248925" y="239282"/>
                  <a:pt x="1253595" y="247706"/>
                </a:cubicBezTo>
                <a:cubicBezTo>
                  <a:pt x="1258264" y="256131"/>
                  <a:pt x="1266986" y="260611"/>
                  <a:pt x="1279761" y="261148"/>
                </a:cubicBezTo>
                <a:cubicBezTo>
                  <a:pt x="1288223" y="260963"/>
                  <a:pt x="1296363" y="257807"/>
                  <a:pt x="1304183" y="251681"/>
                </a:cubicBezTo>
                <a:cubicBezTo>
                  <a:pt x="1312004" y="245554"/>
                  <a:pt x="1318788" y="237568"/>
                  <a:pt x="1324533" y="227720"/>
                </a:cubicBezTo>
                <a:cubicBezTo>
                  <a:pt x="1330278" y="217873"/>
                  <a:pt x="1334267" y="207275"/>
                  <a:pt x="1336502" y="195926"/>
                </a:cubicBezTo>
                <a:lnTo>
                  <a:pt x="1347426" y="139166"/>
                </a:lnTo>
                <a:cubicBezTo>
                  <a:pt x="1344710" y="137852"/>
                  <a:pt x="1340892" y="136603"/>
                  <a:pt x="1335973" y="135422"/>
                </a:cubicBezTo>
                <a:cubicBezTo>
                  <a:pt x="1331053" y="134240"/>
                  <a:pt x="1325473" y="133609"/>
                  <a:pt x="1319232" y="133527"/>
                </a:cubicBezTo>
                <a:close/>
                <a:moveTo>
                  <a:pt x="10738411" y="133174"/>
                </a:moveTo>
                <a:cubicBezTo>
                  <a:pt x="10726108" y="133485"/>
                  <a:pt x="10715377" y="137838"/>
                  <a:pt x="10706222" y="146231"/>
                </a:cubicBezTo>
                <a:cubicBezTo>
                  <a:pt x="10697066" y="154625"/>
                  <a:pt x="10689966" y="165192"/>
                  <a:pt x="10684923" y="177933"/>
                </a:cubicBezTo>
                <a:cubicBezTo>
                  <a:pt x="10679881" y="190674"/>
                  <a:pt x="10677377" y="203723"/>
                  <a:pt x="10677415" y="217079"/>
                </a:cubicBezTo>
                <a:cubicBezTo>
                  <a:pt x="10677525" y="231261"/>
                  <a:pt x="10681095" y="242733"/>
                  <a:pt x="10688124" y="251495"/>
                </a:cubicBezTo>
                <a:cubicBezTo>
                  <a:pt x="10695154" y="260257"/>
                  <a:pt x="10704982" y="264766"/>
                  <a:pt x="10717609" y="265024"/>
                </a:cubicBezTo>
                <a:cubicBezTo>
                  <a:pt x="10729235" y="264722"/>
                  <a:pt x="10739595" y="260391"/>
                  <a:pt x="10748688" y="252032"/>
                </a:cubicBezTo>
                <a:cubicBezTo>
                  <a:pt x="10757781" y="243674"/>
                  <a:pt x="10764955" y="233101"/>
                  <a:pt x="10770208" y="220317"/>
                </a:cubicBezTo>
                <a:cubicBezTo>
                  <a:pt x="10775462" y="207531"/>
                  <a:pt x="10778143" y="194348"/>
                  <a:pt x="10778251" y="180766"/>
                </a:cubicBezTo>
                <a:cubicBezTo>
                  <a:pt x="10778328" y="173964"/>
                  <a:pt x="10777157" y="166926"/>
                  <a:pt x="10774739" y="159654"/>
                </a:cubicBezTo>
                <a:cubicBezTo>
                  <a:pt x="10772322" y="152382"/>
                  <a:pt x="10768200" y="146205"/>
                  <a:pt x="10762373" y="141126"/>
                </a:cubicBezTo>
                <a:cubicBezTo>
                  <a:pt x="10756547" y="136047"/>
                  <a:pt x="10748559" y="133396"/>
                  <a:pt x="10738411" y="133174"/>
                </a:cubicBezTo>
                <a:close/>
                <a:moveTo>
                  <a:pt x="10128811" y="133174"/>
                </a:moveTo>
                <a:cubicBezTo>
                  <a:pt x="10116508" y="133485"/>
                  <a:pt x="10105777" y="137838"/>
                  <a:pt x="10096622" y="146231"/>
                </a:cubicBezTo>
                <a:cubicBezTo>
                  <a:pt x="10087466" y="154625"/>
                  <a:pt x="10080366" y="165192"/>
                  <a:pt x="10075323" y="177933"/>
                </a:cubicBezTo>
                <a:cubicBezTo>
                  <a:pt x="10070281" y="190674"/>
                  <a:pt x="10067777" y="203723"/>
                  <a:pt x="10067815" y="217079"/>
                </a:cubicBezTo>
                <a:cubicBezTo>
                  <a:pt x="10067925" y="231261"/>
                  <a:pt x="10071495" y="242733"/>
                  <a:pt x="10078524" y="251495"/>
                </a:cubicBezTo>
                <a:cubicBezTo>
                  <a:pt x="10085553" y="260257"/>
                  <a:pt x="10095382" y="264766"/>
                  <a:pt x="10108009" y="265024"/>
                </a:cubicBezTo>
                <a:cubicBezTo>
                  <a:pt x="10119635" y="264722"/>
                  <a:pt x="10129995" y="260391"/>
                  <a:pt x="10139088" y="252032"/>
                </a:cubicBezTo>
                <a:cubicBezTo>
                  <a:pt x="10148181" y="243674"/>
                  <a:pt x="10155355" y="233101"/>
                  <a:pt x="10160608" y="220317"/>
                </a:cubicBezTo>
                <a:cubicBezTo>
                  <a:pt x="10165862" y="207531"/>
                  <a:pt x="10168543" y="194348"/>
                  <a:pt x="10168651" y="180766"/>
                </a:cubicBezTo>
                <a:cubicBezTo>
                  <a:pt x="10168728" y="173964"/>
                  <a:pt x="10167557" y="166926"/>
                  <a:pt x="10165139" y="159654"/>
                </a:cubicBezTo>
                <a:cubicBezTo>
                  <a:pt x="10162722" y="152382"/>
                  <a:pt x="10158600" y="146205"/>
                  <a:pt x="10152773" y="141126"/>
                </a:cubicBezTo>
                <a:cubicBezTo>
                  <a:pt x="10146947" y="136047"/>
                  <a:pt x="10138959" y="133396"/>
                  <a:pt x="10128811" y="133174"/>
                </a:cubicBezTo>
                <a:close/>
                <a:moveTo>
                  <a:pt x="9309661" y="133174"/>
                </a:moveTo>
                <a:cubicBezTo>
                  <a:pt x="9297358" y="133485"/>
                  <a:pt x="9286628" y="137838"/>
                  <a:pt x="9277472" y="146231"/>
                </a:cubicBezTo>
                <a:cubicBezTo>
                  <a:pt x="9268316" y="154625"/>
                  <a:pt x="9261216" y="165192"/>
                  <a:pt x="9256173" y="177933"/>
                </a:cubicBezTo>
                <a:cubicBezTo>
                  <a:pt x="9251131" y="190674"/>
                  <a:pt x="9248627" y="203723"/>
                  <a:pt x="9248665" y="217079"/>
                </a:cubicBezTo>
                <a:cubicBezTo>
                  <a:pt x="9248774" y="231261"/>
                  <a:pt x="9252345" y="242733"/>
                  <a:pt x="9259374" y="251495"/>
                </a:cubicBezTo>
                <a:cubicBezTo>
                  <a:pt x="9266404" y="260257"/>
                  <a:pt x="9276232" y="264766"/>
                  <a:pt x="9288859" y="265024"/>
                </a:cubicBezTo>
                <a:cubicBezTo>
                  <a:pt x="9300485" y="264722"/>
                  <a:pt x="9310845" y="260391"/>
                  <a:pt x="9319938" y="252032"/>
                </a:cubicBezTo>
                <a:cubicBezTo>
                  <a:pt x="9329031" y="243674"/>
                  <a:pt x="9336204" y="233101"/>
                  <a:pt x="9341458" y="220317"/>
                </a:cubicBezTo>
                <a:cubicBezTo>
                  <a:pt x="9346712" y="207531"/>
                  <a:pt x="9349393" y="194348"/>
                  <a:pt x="9349502" y="180766"/>
                </a:cubicBezTo>
                <a:cubicBezTo>
                  <a:pt x="9349578" y="173964"/>
                  <a:pt x="9348407" y="166926"/>
                  <a:pt x="9345989" y="159654"/>
                </a:cubicBezTo>
                <a:cubicBezTo>
                  <a:pt x="9343572" y="152382"/>
                  <a:pt x="9339449" y="146205"/>
                  <a:pt x="9333623" y="141126"/>
                </a:cubicBezTo>
                <a:cubicBezTo>
                  <a:pt x="9327797" y="136047"/>
                  <a:pt x="9319810" y="133396"/>
                  <a:pt x="9309661" y="133174"/>
                </a:cubicBezTo>
                <a:close/>
                <a:moveTo>
                  <a:pt x="9146675" y="133174"/>
                </a:moveTo>
                <a:cubicBezTo>
                  <a:pt x="9131814" y="133452"/>
                  <a:pt x="9118362" y="138027"/>
                  <a:pt x="9106321" y="146898"/>
                </a:cubicBezTo>
                <a:cubicBezTo>
                  <a:pt x="9094280" y="155768"/>
                  <a:pt x="9084668" y="167261"/>
                  <a:pt x="9077485" y="181380"/>
                </a:cubicBezTo>
                <a:cubicBezTo>
                  <a:pt x="9070302" y="195499"/>
                  <a:pt x="9066567" y="210572"/>
                  <a:pt x="9066280" y="226597"/>
                </a:cubicBezTo>
                <a:cubicBezTo>
                  <a:pt x="9066089" y="236498"/>
                  <a:pt x="9068145" y="245164"/>
                  <a:pt x="9072450" y="252597"/>
                </a:cubicBezTo>
                <a:cubicBezTo>
                  <a:pt x="9076755" y="260030"/>
                  <a:pt x="9084454" y="263937"/>
                  <a:pt x="9095547" y="264319"/>
                </a:cubicBezTo>
                <a:cubicBezTo>
                  <a:pt x="9108234" y="263945"/>
                  <a:pt x="9120501" y="256761"/>
                  <a:pt x="9132348" y="242767"/>
                </a:cubicBezTo>
                <a:cubicBezTo>
                  <a:pt x="9144195" y="228774"/>
                  <a:pt x="9152490" y="210217"/>
                  <a:pt x="9157235" y="187094"/>
                </a:cubicBezTo>
                <a:lnTo>
                  <a:pt x="9167086" y="135643"/>
                </a:lnTo>
                <a:cubicBezTo>
                  <a:pt x="9165005" y="135077"/>
                  <a:pt x="9162307" y="134534"/>
                  <a:pt x="9158993" y="134012"/>
                </a:cubicBezTo>
                <a:cubicBezTo>
                  <a:pt x="9155680" y="133490"/>
                  <a:pt x="9151574" y="133211"/>
                  <a:pt x="9146675" y="133174"/>
                </a:cubicBezTo>
                <a:close/>
                <a:moveTo>
                  <a:pt x="8518025" y="133174"/>
                </a:moveTo>
                <a:cubicBezTo>
                  <a:pt x="8503164" y="133452"/>
                  <a:pt x="8489712" y="138027"/>
                  <a:pt x="8477671" y="146898"/>
                </a:cubicBezTo>
                <a:cubicBezTo>
                  <a:pt x="8465630" y="155768"/>
                  <a:pt x="8456018" y="167261"/>
                  <a:pt x="8448835" y="181380"/>
                </a:cubicBezTo>
                <a:cubicBezTo>
                  <a:pt x="8441652" y="195499"/>
                  <a:pt x="8437917" y="210572"/>
                  <a:pt x="8437630" y="226597"/>
                </a:cubicBezTo>
                <a:cubicBezTo>
                  <a:pt x="8437439" y="236498"/>
                  <a:pt x="8439495" y="245164"/>
                  <a:pt x="8443800" y="252597"/>
                </a:cubicBezTo>
                <a:cubicBezTo>
                  <a:pt x="8448105" y="260030"/>
                  <a:pt x="8455804" y="263937"/>
                  <a:pt x="8466897" y="264319"/>
                </a:cubicBezTo>
                <a:cubicBezTo>
                  <a:pt x="8479584" y="263945"/>
                  <a:pt x="8491851" y="256761"/>
                  <a:pt x="8503698" y="242767"/>
                </a:cubicBezTo>
                <a:cubicBezTo>
                  <a:pt x="8515545" y="228774"/>
                  <a:pt x="8523840" y="210217"/>
                  <a:pt x="8528585" y="187094"/>
                </a:cubicBezTo>
                <a:lnTo>
                  <a:pt x="8538436" y="135643"/>
                </a:lnTo>
                <a:cubicBezTo>
                  <a:pt x="8536355" y="135077"/>
                  <a:pt x="8533657" y="134534"/>
                  <a:pt x="8530343" y="134012"/>
                </a:cubicBezTo>
                <a:cubicBezTo>
                  <a:pt x="8527030" y="133490"/>
                  <a:pt x="8522924" y="133211"/>
                  <a:pt x="8518025" y="133174"/>
                </a:cubicBezTo>
                <a:close/>
                <a:moveTo>
                  <a:pt x="7251201" y="133174"/>
                </a:moveTo>
                <a:cubicBezTo>
                  <a:pt x="7236339" y="133452"/>
                  <a:pt x="7222887" y="138027"/>
                  <a:pt x="7210846" y="146898"/>
                </a:cubicBezTo>
                <a:cubicBezTo>
                  <a:pt x="7198805" y="155768"/>
                  <a:pt x="7189193" y="167261"/>
                  <a:pt x="7182010" y="181380"/>
                </a:cubicBezTo>
                <a:cubicBezTo>
                  <a:pt x="7174827" y="195499"/>
                  <a:pt x="7171092" y="210572"/>
                  <a:pt x="7170805" y="226597"/>
                </a:cubicBezTo>
                <a:cubicBezTo>
                  <a:pt x="7170614" y="236498"/>
                  <a:pt x="7172671" y="245164"/>
                  <a:pt x="7176976" y="252597"/>
                </a:cubicBezTo>
                <a:cubicBezTo>
                  <a:pt x="7181281" y="260030"/>
                  <a:pt x="7188979" y="263937"/>
                  <a:pt x="7200072" y="264319"/>
                </a:cubicBezTo>
                <a:cubicBezTo>
                  <a:pt x="7212759" y="263945"/>
                  <a:pt x="7225026" y="256761"/>
                  <a:pt x="7236873" y="242767"/>
                </a:cubicBezTo>
                <a:cubicBezTo>
                  <a:pt x="7248720" y="228774"/>
                  <a:pt x="7257015" y="210217"/>
                  <a:pt x="7261760" y="187094"/>
                </a:cubicBezTo>
                <a:lnTo>
                  <a:pt x="7271612" y="135643"/>
                </a:lnTo>
                <a:cubicBezTo>
                  <a:pt x="7269530" y="135077"/>
                  <a:pt x="7266832" y="134534"/>
                  <a:pt x="7263519" y="134012"/>
                </a:cubicBezTo>
                <a:cubicBezTo>
                  <a:pt x="7260205" y="133490"/>
                  <a:pt x="7256099" y="133211"/>
                  <a:pt x="7251201" y="133174"/>
                </a:cubicBezTo>
                <a:close/>
                <a:moveTo>
                  <a:pt x="6442636" y="133174"/>
                </a:moveTo>
                <a:cubicBezTo>
                  <a:pt x="6430333" y="133485"/>
                  <a:pt x="6419603" y="137838"/>
                  <a:pt x="6410447" y="146231"/>
                </a:cubicBezTo>
                <a:cubicBezTo>
                  <a:pt x="6401291" y="154625"/>
                  <a:pt x="6394191" y="165192"/>
                  <a:pt x="6389149" y="177933"/>
                </a:cubicBezTo>
                <a:cubicBezTo>
                  <a:pt x="6384106" y="190674"/>
                  <a:pt x="6381603" y="203723"/>
                  <a:pt x="6381640" y="217079"/>
                </a:cubicBezTo>
                <a:cubicBezTo>
                  <a:pt x="6381750" y="231261"/>
                  <a:pt x="6385320" y="242733"/>
                  <a:pt x="6392349" y="251495"/>
                </a:cubicBezTo>
                <a:cubicBezTo>
                  <a:pt x="6399379" y="260257"/>
                  <a:pt x="6409207" y="264766"/>
                  <a:pt x="6421834" y="265024"/>
                </a:cubicBezTo>
                <a:cubicBezTo>
                  <a:pt x="6433461" y="264722"/>
                  <a:pt x="6443820" y="260391"/>
                  <a:pt x="6452913" y="252032"/>
                </a:cubicBezTo>
                <a:cubicBezTo>
                  <a:pt x="6462006" y="243674"/>
                  <a:pt x="6469179" y="233101"/>
                  <a:pt x="6474434" y="220317"/>
                </a:cubicBezTo>
                <a:cubicBezTo>
                  <a:pt x="6479687" y="207531"/>
                  <a:pt x="6482369" y="194348"/>
                  <a:pt x="6482477" y="180766"/>
                </a:cubicBezTo>
                <a:cubicBezTo>
                  <a:pt x="6482553" y="173964"/>
                  <a:pt x="6481383" y="166926"/>
                  <a:pt x="6478965" y="159654"/>
                </a:cubicBezTo>
                <a:cubicBezTo>
                  <a:pt x="6476547" y="152382"/>
                  <a:pt x="6472424" y="146205"/>
                  <a:pt x="6466599" y="141126"/>
                </a:cubicBezTo>
                <a:cubicBezTo>
                  <a:pt x="6460772" y="136047"/>
                  <a:pt x="6452785" y="133396"/>
                  <a:pt x="6442636" y="133174"/>
                </a:cubicBezTo>
                <a:close/>
                <a:moveTo>
                  <a:pt x="6004486" y="133174"/>
                </a:moveTo>
                <a:cubicBezTo>
                  <a:pt x="5992183" y="133485"/>
                  <a:pt x="5981453" y="137838"/>
                  <a:pt x="5972297" y="146231"/>
                </a:cubicBezTo>
                <a:cubicBezTo>
                  <a:pt x="5963141" y="154625"/>
                  <a:pt x="5956041" y="165192"/>
                  <a:pt x="5950999" y="177933"/>
                </a:cubicBezTo>
                <a:cubicBezTo>
                  <a:pt x="5945956" y="190674"/>
                  <a:pt x="5943453" y="203723"/>
                  <a:pt x="5943490" y="217079"/>
                </a:cubicBezTo>
                <a:cubicBezTo>
                  <a:pt x="5943600" y="231261"/>
                  <a:pt x="5947170" y="242733"/>
                  <a:pt x="5954199" y="251495"/>
                </a:cubicBezTo>
                <a:cubicBezTo>
                  <a:pt x="5961229" y="260257"/>
                  <a:pt x="5971057" y="264766"/>
                  <a:pt x="5983684" y="265024"/>
                </a:cubicBezTo>
                <a:cubicBezTo>
                  <a:pt x="5995311" y="264722"/>
                  <a:pt x="6005670" y="260391"/>
                  <a:pt x="6014763" y="252032"/>
                </a:cubicBezTo>
                <a:cubicBezTo>
                  <a:pt x="6023856" y="243674"/>
                  <a:pt x="6031029" y="233101"/>
                  <a:pt x="6036284" y="220317"/>
                </a:cubicBezTo>
                <a:cubicBezTo>
                  <a:pt x="6041537" y="207531"/>
                  <a:pt x="6044219" y="194348"/>
                  <a:pt x="6044327" y="180766"/>
                </a:cubicBezTo>
                <a:cubicBezTo>
                  <a:pt x="6044403" y="173964"/>
                  <a:pt x="6043233" y="166926"/>
                  <a:pt x="6040815" y="159654"/>
                </a:cubicBezTo>
                <a:cubicBezTo>
                  <a:pt x="6038397" y="152382"/>
                  <a:pt x="6034274" y="146205"/>
                  <a:pt x="6028449" y="141126"/>
                </a:cubicBezTo>
                <a:cubicBezTo>
                  <a:pt x="6022622" y="136047"/>
                  <a:pt x="6014635" y="133396"/>
                  <a:pt x="6004486" y="133174"/>
                </a:cubicBezTo>
                <a:close/>
                <a:moveTo>
                  <a:pt x="5841501" y="133174"/>
                </a:moveTo>
                <a:cubicBezTo>
                  <a:pt x="5826639" y="133452"/>
                  <a:pt x="5813187" y="138027"/>
                  <a:pt x="5801146" y="146898"/>
                </a:cubicBezTo>
                <a:cubicBezTo>
                  <a:pt x="5789105" y="155768"/>
                  <a:pt x="5779493" y="167261"/>
                  <a:pt x="5772310" y="181380"/>
                </a:cubicBezTo>
                <a:cubicBezTo>
                  <a:pt x="5765127" y="195499"/>
                  <a:pt x="5761392" y="210572"/>
                  <a:pt x="5761105" y="226597"/>
                </a:cubicBezTo>
                <a:cubicBezTo>
                  <a:pt x="5760914" y="236498"/>
                  <a:pt x="5762971" y="245164"/>
                  <a:pt x="5767276" y="252597"/>
                </a:cubicBezTo>
                <a:cubicBezTo>
                  <a:pt x="5771581" y="260030"/>
                  <a:pt x="5779280" y="263937"/>
                  <a:pt x="5790372" y="264319"/>
                </a:cubicBezTo>
                <a:cubicBezTo>
                  <a:pt x="5803059" y="263945"/>
                  <a:pt x="5815326" y="256761"/>
                  <a:pt x="5827173" y="242767"/>
                </a:cubicBezTo>
                <a:cubicBezTo>
                  <a:pt x="5839020" y="228774"/>
                  <a:pt x="5847315" y="210217"/>
                  <a:pt x="5852060" y="187094"/>
                </a:cubicBezTo>
                <a:lnTo>
                  <a:pt x="5861912" y="135643"/>
                </a:lnTo>
                <a:cubicBezTo>
                  <a:pt x="5859830" y="135077"/>
                  <a:pt x="5857132" y="134534"/>
                  <a:pt x="5853819" y="134012"/>
                </a:cubicBezTo>
                <a:cubicBezTo>
                  <a:pt x="5850505" y="133490"/>
                  <a:pt x="5846399" y="133211"/>
                  <a:pt x="5841501" y="133174"/>
                </a:cubicBezTo>
                <a:close/>
                <a:moveTo>
                  <a:pt x="5128186" y="133174"/>
                </a:moveTo>
                <a:cubicBezTo>
                  <a:pt x="5115883" y="133485"/>
                  <a:pt x="5105153" y="137838"/>
                  <a:pt x="5095997" y="146231"/>
                </a:cubicBezTo>
                <a:cubicBezTo>
                  <a:pt x="5086841" y="154625"/>
                  <a:pt x="5079741" y="165192"/>
                  <a:pt x="5074699" y="177933"/>
                </a:cubicBezTo>
                <a:cubicBezTo>
                  <a:pt x="5069656" y="190674"/>
                  <a:pt x="5067153" y="203723"/>
                  <a:pt x="5067190" y="217079"/>
                </a:cubicBezTo>
                <a:cubicBezTo>
                  <a:pt x="5067300" y="231261"/>
                  <a:pt x="5070870" y="242733"/>
                  <a:pt x="5077899" y="251495"/>
                </a:cubicBezTo>
                <a:cubicBezTo>
                  <a:pt x="5084929" y="260257"/>
                  <a:pt x="5094757" y="264766"/>
                  <a:pt x="5107384" y="265024"/>
                </a:cubicBezTo>
                <a:cubicBezTo>
                  <a:pt x="5119011" y="264722"/>
                  <a:pt x="5129370" y="260391"/>
                  <a:pt x="5138463" y="252032"/>
                </a:cubicBezTo>
                <a:cubicBezTo>
                  <a:pt x="5147556" y="243674"/>
                  <a:pt x="5154730" y="233101"/>
                  <a:pt x="5159984" y="220317"/>
                </a:cubicBezTo>
                <a:cubicBezTo>
                  <a:pt x="5165237" y="207531"/>
                  <a:pt x="5167919" y="194348"/>
                  <a:pt x="5168027" y="180766"/>
                </a:cubicBezTo>
                <a:cubicBezTo>
                  <a:pt x="5168103" y="173964"/>
                  <a:pt x="5166933" y="166926"/>
                  <a:pt x="5164515" y="159654"/>
                </a:cubicBezTo>
                <a:cubicBezTo>
                  <a:pt x="5162097" y="152382"/>
                  <a:pt x="5157974" y="146205"/>
                  <a:pt x="5152149" y="141126"/>
                </a:cubicBezTo>
                <a:cubicBezTo>
                  <a:pt x="5146322" y="136047"/>
                  <a:pt x="5138335" y="133396"/>
                  <a:pt x="5128186" y="133174"/>
                </a:cubicBezTo>
                <a:close/>
                <a:moveTo>
                  <a:pt x="4632886" y="133174"/>
                </a:moveTo>
                <a:cubicBezTo>
                  <a:pt x="4620583" y="133485"/>
                  <a:pt x="4609853" y="137838"/>
                  <a:pt x="4600698" y="146231"/>
                </a:cubicBezTo>
                <a:cubicBezTo>
                  <a:pt x="4591541" y="154625"/>
                  <a:pt x="4584441" y="165192"/>
                  <a:pt x="4579399" y="177933"/>
                </a:cubicBezTo>
                <a:cubicBezTo>
                  <a:pt x="4574356" y="190674"/>
                  <a:pt x="4571853" y="203723"/>
                  <a:pt x="4571890" y="217079"/>
                </a:cubicBezTo>
                <a:cubicBezTo>
                  <a:pt x="4572000" y="231261"/>
                  <a:pt x="4575570" y="242733"/>
                  <a:pt x="4582600" y="251495"/>
                </a:cubicBezTo>
                <a:cubicBezTo>
                  <a:pt x="4589629" y="260257"/>
                  <a:pt x="4599457" y="264766"/>
                  <a:pt x="4612084" y="265024"/>
                </a:cubicBezTo>
                <a:cubicBezTo>
                  <a:pt x="4623710" y="264722"/>
                  <a:pt x="4634071" y="260391"/>
                  <a:pt x="4643163" y="252032"/>
                </a:cubicBezTo>
                <a:cubicBezTo>
                  <a:pt x="4652256" y="243674"/>
                  <a:pt x="4659430" y="233101"/>
                  <a:pt x="4664683" y="220317"/>
                </a:cubicBezTo>
                <a:cubicBezTo>
                  <a:pt x="4669937" y="207531"/>
                  <a:pt x="4672619" y="194348"/>
                  <a:pt x="4672727" y="180766"/>
                </a:cubicBezTo>
                <a:cubicBezTo>
                  <a:pt x="4672804" y="173964"/>
                  <a:pt x="4671633" y="166926"/>
                  <a:pt x="4669215" y="159654"/>
                </a:cubicBezTo>
                <a:cubicBezTo>
                  <a:pt x="4666797" y="152382"/>
                  <a:pt x="4662675" y="146205"/>
                  <a:pt x="4656849" y="141126"/>
                </a:cubicBezTo>
                <a:cubicBezTo>
                  <a:pt x="4651022" y="136047"/>
                  <a:pt x="4643035" y="133396"/>
                  <a:pt x="4632886" y="133174"/>
                </a:cubicBezTo>
                <a:close/>
                <a:moveTo>
                  <a:pt x="4469901" y="133174"/>
                </a:moveTo>
                <a:cubicBezTo>
                  <a:pt x="4455039" y="133452"/>
                  <a:pt x="4441587" y="138027"/>
                  <a:pt x="4429547" y="146898"/>
                </a:cubicBezTo>
                <a:cubicBezTo>
                  <a:pt x="4417505" y="155768"/>
                  <a:pt x="4407893" y="167261"/>
                  <a:pt x="4400711" y="181380"/>
                </a:cubicBezTo>
                <a:cubicBezTo>
                  <a:pt x="4393528" y="195499"/>
                  <a:pt x="4389793" y="210572"/>
                  <a:pt x="4389505" y="226597"/>
                </a:cubicBezTo>
                <a:cubicBezTo>
                  <a:pt x="4389314" y="236498"/>
                  <a:pt x="4391371" y="245164"/>
                  <a:pt x="4395676" y="252597"/>
                </a:cubicBezTo>
                <a:cubicBezTo>
                  <a:pt x="4399981" y="260030"/>
                  <a:pt x="4407680" y="263937"/>
                  <a:pt x="4418773" y="264319"/>
                </a:cubicBezTo>
                <a:cubicBezTo>
                  <a:pt x="4431459" y="263945"/>
                  <a:pt x="4443726" y="256761"/>
                  <a:pt x="4455573" y="242767"/>
                </a:cubicBezTo>
                <a:cubicBezTo>
                  <a:pt x="4467420" y="228774"/>
                  <a:pt x="4475716" y="210217"/>
                  <a:pt x="4480460" y="187094"/>
                </a:cubicBezTo>
                <a:lnTo>
                  <a:pt x="4490312" y="135643"/>
                </a:lnTo>
                <a:cubicBezTo>
                  <a:pt x="4488231" y="135077"/>
                  <a:pt x="4485532" y="134534"/>
                  <a:pt x="4482219" y="134012"/>
                </a:cubicBezTo>
                <a:cubicBezTo>
                  <a:pt x="4478905" y="133490"/>
                  <a:pt x="4474799" y="133211"/>
                  <a:pt x="4469901" y="133174"/>
                </a:cubicBezTo>
                <a:close/>
                <a:moveTo>
                  <a:pt x="3937562" y="133174"/>
                </a:moveTo>
                <a:cubicBezTo>
                  <a:pt x="3925258" y="133485"/>
                  <a:pt x="3914529" y="137838"/>
                  <a:pt x="3905373" y="146231"/>
                </a:cubicBezTo>
                <a:cubicBezTo>
                  <a:pt x="3896216" y="154625"/>
                  <a:pt x="3889116" y="165192"/>
                  <a:pt x="3884074" y="177933"/>
                </a:cubicBezTo>
                <a:cubicBezTo>
                  <a:pt x="3879031" y="190674"/>
                  <a:pt x="3876528" y="203723"/>
                  <a:pt x="3876564" y="217079"/>
                </a:cubicBezTo>
                <a:cubicBezTo>
                  <a:pt x="3876675" y="231261"/>
                  <a:pt x="3880245" y="242733"/>
                  <a:pt x="3887274" y="251495"/>
                </a:cubicBezTo>
                <a:cubicBezTo>
                  <a:pt x="3894304" y="260257"/>
                  <a:pt x="3904132" y="264766"/>
                  <a:pt x="3916760" y="265024"/>
                </a:cubicBezTo>
                <a:cubicBezTo>
                  <a:pt x="3928385" y="264722"/>
                  <a:pt x="3938746" y="260391"/>
                  <a:pt x="3947838" y="252032"/>
                </a:cubicBezTo>
                <a:cubicBezTo>
                  <a:pt x="3956931" y="243674"/>
                  <a:pt x="3964104" y="233101"/>
                  <a:pt x="3969358" y="220317"/>
                </a:cubicBezTo>
                <a:cubicBezTo>
                  <a:pt x="3974612" y="207531"/>
                  <a:pt x="3977294" y="194348"/>
                  <a:pt x="3977402" y="180766"/>
                </a:cubicBezTo>
                <a:cubicBezTo>
                  <a:pt x="3977479" y="173964"/>
                  <a:pt x="3976308" y="166926"/>
                  <a:pt x="3973890" y="159654"/>
                </a:cubicBezTo>
                <a:cubicBezTo>
                  <a:pt x="3971472" y="152382"/>
                  <a:pt x="3967350" y="146205"/>
                  <a:pt x="3961523" y="141126"/>
                </a:cubicBezTo>
                <a:cubicBezTo>
                  <a:pt x="3955697" y="136047"/>
                  <a:pt x="3947710" y="133396"/>
                  <a:pt x="3937562" y="133174"/>
                </a:cubicBezTo>
                <a:close/>
                <a:moveTo>
                  <a:pt x="3413715" y="133174"/>
                </a:moveTo>
                <a:cubicBezTo>
                  <a:pt x="3401412" y="133485"/>
                  <a:pt x="3390682" y="137838"/>
                  <a:pt x="3381526" y="146231"/>
                </a:cubicBezTo>
                <a:cubicBezTo>
                  <a:pt x="3372370" y="154625"/>
                  <a:pt x="3365270" y="165192"/>
                  <a:pt x="3360227" y="177933"/>
                </a:cubicBezTo>
                <a:cubicBezTo>
                  <a:pt x="3355185" y="190674"/>
                  <a:pt x="3352682" y="203723"/>
                  <a:pt x="3352718" y="217079"/>
                </a:cubicBezTo>
                <a:cubicBezTo>
                  <a:pt x="3352828" y="231261"/>
                  <a:pt x="3356399" y="242733"/>
                  <a:pt x="3363428" y="251495"/>
                </a:cubicBezTo>
                <a:cubicBezTo>
                  <a:pt x="3370458" y="260257"/>
                  <a:pt x="3380287" y="264766"/>
                  <a:pt x="3392913" y="265024"/>
                </a:cubicBezTo>
                <a:cubicBezTo>
                  <a:pt x="3404539" y="264722"/>
                  <a:pt x="3414899" y="260391"/>
                  <a:pt x="3423992" y="252032"/>
                </a:cubicBezTo>
                <a:cubicBezTo>
                  <a:pt x="3433087" y="243674"/>
                  <a:pt x="3440259" y="233101"/>
                  <a:pt x="3445512" y="220317"/>
                </a:cubicBezTo>
                <a:cubicBezTo>
                  <a:pt x="3450766" y="207531"/>
                  <a:pt x="3453448" y="194348"/>
                  <a:pt x="3453557" y="180766"/>
                </a:cubicBezTo>
                <a:cubicBezTo>
                  <a:pt x="3453633" y="173964"/>
                  <a:pt x="3452462" y="166926"/>
                  <a:pt x="3450045" y="159654"/>
                </a:cubicBezTo>
                <a:cubicBezTo>
                  <a:pt x="3447625" y="152382"/>
                  <a:pt x="3443505" y="146205"/>
                  <a:pt x="3437677" y="141126"/>
                </a:cubicBezTo>
                <a:cubicBezTo>
                  <a:pt x="3431852" y="136047"/>
                  <a:pt x="3423864" y="133396"/>
                  <a:pt x="3413715" y="133174"/>
                </a:cubicBezTo>
                <a:close/>
                <a:moveTo>
                  <a:pt x="2604084" y="133174"/>
                </a:moveTo>
                <a:cubicBezTo>
                  <a:pt x="2591781" y="133485"/>
                  <a:pt x="2581052" y="137838"/>
                  <a:pt x="2571896" y="146231"/>
                </a:cubicBezTo>
                <a:cubicBezTo>
                  <a:pt x="2562739" y="154625"/>
                  <a:pt x="2555639" y="165192"/>
                  <a:pt x="2550597" y="177933"/>
                </a:cubicBezTo>
                <a:cubicBezTo>
                  <a:pt x="2545555" y="190674"/>
                  <a:pt x="2543052" y="203723"/>
                  <a:pt x="2543087" y="217079"/>
                </a:cubicBezTo>
                <a:cubicBezTo>
                  <a:pt x="2543198" y="231261"/>
                  <a:pt x="2546769" y="242733"/>
                  <a:pt x="2553798" y="251495"/>
                </a:cubicBezTo>
                <a:cubicBezTo>
                  <a:pt x="2560828" y="260257"/>
                  <a:pt x="2570656" y="264766"/>
                  <a:pt x="2583283" y="265024"/>
                </a:cubicBezTo>
                <a:cubicBezTo>
                  <a:pt x="2594909" y="264722"/>
                  <a:pt x="2605269" y="260391"/>
                  <a:pt x="2614362" y="252032"/>
                </a:cubicBezTo>
                <a:cubicBezTo>
                  <a:pt x="2623455" y="243674"/>
                  <a:pt x="2630629" y="233101"/>
                  <a:pt x="2635881" y="220317"/>
                </a:cubicBezTo>
                <a:cubicBezTo>
                  <a:pt x="2641138" y="207531"/>
                  <a:pt x="2643817" y="194348"/>
                  <a:pt x="2643926" y="180766"/>
                </a:cubicBezTo>
                <a:cubicBezTo>
                  <a:pt x="2644003" y="173964"/>
                  <a:pt x="2642831" y="166926"/>
                  <a:pt x="2640414" y="159654"/>
                </a:cubicBezTo>
                <a:cubicBezTo>
                  <a:pt x="2637996" y="152382"/>
                  <a:pt x="2633874" y="146205"/>
                  <a:pt x="2628048" y="141126"/>
                </a:cubicBezTo>
                <a:cubicBezTo>
                  <a:pt x="2622221" y="136047"/>
                  <a:pt x="2614234" y="133396"/>
                  <a:pt x="2604084" y="133174"/>
                </a:cubicBezTo>
                <a:close/>
                <a:moveTo>
                  <a:pt x="2175460" y="133174"/>
                </a:moveTo>
                <a:cubicBezTo>
                  <a:pt x="2163157" y="133485"/>
                  <a:pt x="2152429" y="137838"/>
                  <a:pt x="2143271" y="146231"/>
                </a:cubicBezTo>
                <a:cubicBezTo>
                  <a:pt x="2134115" y="154625"/>
                  <a:pt x="2127014" y="165192"/>
                  <a:pt x="2121974" y="177933"/>
                </a:cubicBezTo>
                <a:cubicBezTo>
                  <a:pt x="2116930" y="190674"/>
                  <a:pt x="2114426" y="203723"/>
                  <a:pt x="2114464" y="217079"/>
                </a:cubicBezTo>
                <a:cubicBezTo>
                  <a:pt x="2114574" y="231261"/>
                  <a:pt x="2118142" y="242733"/>
                  <a:pt x="2125173" y="251495"/>
                </a:cubicBezTo>
                <a:cubicBezTo>
                  <a:pt x="2132204" y="260257"/>
                  <a:pt x="2142033" y="264766"/>
                  <a:pt x="2154660" y="265024"/>
                </a:cubicBezTo>
                <a:cubicBezTo>
                  <a:pt x="2166285" y="264722"/>
                  <a:pt x="2176644" y="260391"/>
                  <a:pt x="2185735" y="252032"/>
                </a:cubicBezTo>
                <a:cubicBezTo>
                  <a:pt x="2194829" y="243674"/>
                  <a:pt x="2202003" y="233101"/>
                  <a:pt x="2207258" y="220317"/>
                </a:cubicBezTo>
                <a:cubicBezTo>
                  <a:pt x="2212510" y="207531"/>
                  <a:pt x="2215192" y="194348"/>
                  <a:pt x="2215301" y="180766"/>
                </a:cubicBezTo>
                <a:cubicBezTo>
                  <a:pt x="2215376" y="173964"/>
                  <a:pt x="2214205" y="166926"/>
                  <a:pt x="2211788" y="159654"/>
                </a:cubicBezTo>
                <a:cubicBezTo>
                  <a:pt x="2209370" y="152382"/>
                  <a:pt x="2205249" y="146205"/>
                  <a:pt x="2199421" y="141126"/>
                </a:cubicBezTo>
                <a:cubicBezTo>
                  <a:pt x="2193597" y="136047"/>
                  <a:pt x="2185608" y="133396"/>
                  <a:pt x="2175460" y="133174"/>
                </a:cubicBezTo>
                <a:close/>
                <a:moveTo>
                  <a:pt x="1680159" y="133174"/>
                </a:moveTo>
                <a:cubicBezTo>
                  <a:pt x="1667861" y="133485"/>
                  <a:pt x="1657133" y="137838"/>
                  <a:pt x="1647974" y="146231"/>
                </a:cubicBezTo>
                <a:cubicBezTo>
                  <a:pt x="1638822" y="154625"/>
                  <a:pt x="1631720" y="165192"/>
                  <a:pt x="1626679" y="177933"/>
                </a:cubicBezTo>
                <a:cubicBezTo>
                  <a:pt x="1621635" y="190674"/>
                  <a:pt x="1619129" y="203723"/>
                  <a:pt x="1619168" y="217079"/>
                </a:cubicBezTo>
                <a:cubicBezTo>
                  <a:pt x="1619277" y="231261"/>
                  <a:pt x="1622848" y="242733"/>
                  <a:pt x="1629878" y="251495"/>
                </a:cubicBezTo>
                <a:cubicBezTo>
                  <a:pt x="1636904" y="260257"/>
                  <a:pt x="1646733" y="264766"/>
                  <a:pt x="1659363" y="265024"/>
                </a:cubicBezTo>
                <a:cubicBezTo>
                  <a:pt x="1670986" y="264722"/>
                  <a:pt x="1681347" y="260391"/>
                  <a:pt x="1690441" y="252032"/>
                </a:cubicBezTo>
                <a:cubicBezTo>
                  <a:pt x="1699531" y="243674"/>
                  <a:pt x="1706709" y="233101"/>
                  <a:pt x="1711958" y="220317"/>
                </a:cubicBezTo>
                <a:cubicBezTo>
                  <a:pt x="1717212" y="207531"/>
                  <a:pt x="1719895" y="194348"/>
                  <a:pt x="1720004" y="180766"/>
                </a:cubicBezTo>
                <a:cubicBezTo>
                  <a:pt x="1720081" y="173964"/>
                  <a:pt x="1718909" y="166926"/>
                  <a:pt x="1716493" y="159654"/>
                </a:cubicBezTo>
                <a:cubicBezTo>
                  <a:pt x="1714070" y="152382"/>
                  <a:pt x="1709949" y="146205"/>
                  <a:pt x="1704128" y="141126"/>
                </a:cubicBezTo>
                <a:cubicBezTo>
                  <a:pt x="1698299" y="136047"/>
                  <a:pt x="1690311" y="133396"/>
                  <a:pt x="1680159" y="133174"/>
                </a:cubicBezTo>
                <a:close/>
                <a:moveTo>
                  <a:pt x="870537" y="133174"/>
                </a:moveTo>
                <a:cubicBezTo>
                  <a:pt x="858234" y="133485"/>
                  <a:pt x="847504" y="137838"/>
                  <a:pt x="838348" y="146231"/>
                </a:cubicBezTo>
                <a:cubicBezTo>
                  <a:pt x="829192" y="154625"/>
                  <a:pt x="822093" y="165192"/>
                  <a:pt x="817049" y="177933"/>
                </a:cubicBezTo>
                <a:cubicBezTo>
                  <a:pt x="812007" y="190674"/>
                  <a:pt x="809504" y="203723"/>
                  <a:pt x="809541" y="217079"/>
                </a:cubicBezTo>
                <a:cubicBezTo>
                  <a:pt x="809651" y="231261"/>
                  <a:pt x="813221" y="242733"/>
                  <a:pt x="820250" y="251495"/>
                </a:cubicBezTo>
                <a:cubicBezTo>
                  <a:pt x="827280" y="260257"/>
                  <a:pt x="837108" y="264766"/>
                  <a:pt x="849734" y="265024"/>
                </a:cubicBezTo>
                <a:cubicBezTo>
                  <a:pt x="861361" y="264722"/>
                  <a:pt x="871721" y="260391"/>
                  <a:pt x="880813" y="252032"/>
                </a:cubicBezTo>
                <a:cubicBezTo>
                  <a:pt x="889907" y="243674"/>
                  <a:pt x="897080" y="233101"/>
                  <a:pt x="902334" y="220317"/>
                </a:cubicBezTo>
                <a:cubicBezTo>
                  <a:pt x="907588" y="207531"/>
                  <a:pt x="910269" y="194348"/>
                  <a:pt x="910378" y="180766"/>
                </a:cubicBezTo>
                <a:cubicBezTo>
                  <a:pt x="910454" y="173964"/>
                  <a:pt x="909283" y="166926"/>
                  <a:pt x="906865" y="159654"/>
                </a:cubicBezTo>
                <a:cubicBezTo>
                  <a:pt x="904448" y="152382"/>
                  <a:pt x="900325" y="146205"/>
                  <a:pt x="894499" y="141126"/>
                </a:cubicBezTo>
                <a:cubicBezTo>
                  <a:pt x="888673" y="136047"/>
                  <a:pt x="880686" y="133396"/>
                  <a:pt x="870537" y="133174"/>
                </a:cubicBezTo>
                <a:close/>
                <a:moveTo>
                  <a:pt x="375238" y="133174"/>
                </a:moveTo>
                <a:cubicBezTo>
                  <a:pt x="362935" y="133485"/>
                  <a:pt x="352205" y="137838"/>
                  <a:pt x="343049" y="146231"/>
                </a:cubicBezTo>
                <a:cubicBezTo>
                  <a:pt x="333893" y="154625"/>
                  <a:pt x="326793" y="165192"/>
                  <a:pt x="321751" y="177933"/>
                </a:cubicBezTo>
                <a:cubicBezTo>
                  <a:pt x="316708" y="190674"/>
                  <a:pt x="314205" y="203723"/>
                  <a:pt x="314242" y="217079"/>
                </a:cubicBezTo>
                <a:cubicBezTo>
                  <a:pt x="314352" y="231261"/>
                  <a:pt x="317922" y="242733"/>
                  <a:pt x="324951" y="251495"/>
                </a:cubicBezTo>
                <a:cubicBezTo>
                  <a:pt x="331981" y="260257"/>
                  <a:pt x="341809" y="264766"/>
                  <a:pt x="354436" y="265024"/>
                </a:cubicBezTo>
                <a:cubicBezTo>
                  <a:pt x="366062" y="264722"/>
                  <a:pt x="376422" y="260391"/>
                  <a:pt x="385515" y="252032"/>
                </a:cubicBezTo>
                <a:cubicBezTo>
                  <a:pt x="394608" y="243674"/>
                  <a:pt x="401781" y="233101"/>
                  <a:pt x="407035" y="220317"/>
                </a:cubicBezTo>
                <a:cubicBezTo>
                  <a:pt x="412289" y="207531"/>
                  <a:pt x="414970" y="194348"/>
                  <a:pt x="415079" y="180766"/>
                </a:cubicBezTo>
                <a:cubicBezTo>
                  <a:pt x="415155" y="173964"/>
                  <a:pt x="413984" y="166926"/>
                  <a:pt x="411566" y="159654"/>
                </a:cubicBezTo>
                <a:cubicBezTo>
                  <a:pt x="409149" y="152382"/>
                  <a:pt x="405026" y="146205"/>
                  <a:pt x="399200" y="141126"/>
                </a:cubicBezTo>
                <a:cubicBezTo>
                  <a:pt x="393374" y="136047"/>
                  <a:pt x="385386" y="133396"/>
                  <a:pt x="375238" y="133174"/>
                </a:cubicBezTo>
                <a:close/>
                <a:moveTo>
                  <a:pt x="9735116" y="132821"/>
                </a:moveTo>
                <a:cubicBezTo>
                  <a:pt x="9721049" y="133394"/>
                  <a:pt x="9709163" y="139038"/>
                  <a:pt x="9699459" y="149752"/>
                </a:cubicBezTo>
                <a:cubicBezTo>
                  <a:pt x="9689755" y="160466"/>
                  <a:pt x="9683069" y="172809"/>
                  <a:pt x="9679403" y="186785"/>
                </a:cubicBezTo>
                <a:cubicBezTo>
                  <a:pt x="9702867" y="187256"/>
                  <a:pt x="9722232" y="185257"/>
                  <a:pt x="9737498" y="180789"/>
                </a:cubicBezTo>
                <a:cubicBezTo>
                  <a:pt x="9752763" y="176322"/>
                  <a:pt x="9760667" y="167621"/>
                  <a:pt x="9761210" y="154690"/>
                </a:cubicBezTo>
                <a:cubicBezTo>
                  <a:pt x="9761093" y="147606"/>
                  <a:pt x="9758683" y="142199"/>
                  <a:pt x="9753981" y="138465"/>
                </a:cubicBezTo>
                <a:cubicBezTo>
                  <a:pt x="9749281" y="134733"/>
                  <a:pt x="9742991" y="132852"/>
                  <a:pt x="9735116" y="132821"/>
                </a:cubicBezTo>
                <a:close/>
                <a:moveTo>
                  <a:pt x="7896792" y="132821"/>
                </a:moveTo>
                <a:cubicBezTo>
                  <a:pt x="7882724" y="133394"/>
                  <a:pt x="7870838" y="139038"/>
                  <a:pt x="7861134" y="149752"/>
                </a:cubicBezTo>
                <a:cubicBezTo>
                  <a:pt x="7851430" y="160466"/>
                  <a:pt x="7844745" y="172809"/>
                  <a:pt x="7841079" y="186785"/>
                </a:cubicBezTo>
                <a:cubicBezTo>
                  <a:pt x="7864543" y="187256"/>
                  <a:pt x="7883907" y="185257"/>
                  <a:pt x="7899172" y="180789"/>
                </a:cubicBezTo>
                <a:cubicBezTo>
                  <a:pt x="7914438" y="176322"/>
                  <a:pt x="7922342" y="167621"/>
                  <a:pt x="7922886" y="154690"/>
                </a:cubicBezTo>
                <a:cubicBezTo>
                  <a:pt x="7922768" y="147606"/>
                  <a:pt x="7920358" y="142199"/>
                  <a:pt x="7915657" y="138465"/>
                </a:cubicBezTo>
                <a:cubicBezTo>
                  <a:pt x="7910955" y="134733"/>
                  <a:pt x="7904667" y="132852"/>
                  <a:pt x="7896792" y="132821"/>
                </a:cubicBezTo>
                <a:close/>
                <a:moveTo>
                  <a:pt x="10493279" y="113834"/>
                </a:moveTo>
                <a:lnTo>
                  <a:pt x="10522519" y="113834"/>
                </a:lnTo>
                <a:lnTo>
                  <a:pt x="10504545" y="208988"/>
                </a:lnTo>
                <a:cubicBezTo>
                  <a:pt x="10503488" y="213732"/>
                  <a:pt x="10502695" y="218166"/>
                  <a:pt x="10502166" y="222292"/>
                </a:cubicBezTo>
                <a:cubicBezTo>
                  <a:pt x="10501638" y="226419"/>
                  <a:pt x="10501373" y="230325"/>
                  <a:pt x="10501373" y="234010"/>
                </a:cubicBezTo>
                <a:cubicBezTo>
                  <a:pt x="10501264" y="242953"/>
                  <a:pt x="10503333" y="250090"/>
                  <a:pt x="10507585" y="255421"/>
                </a:cubicBezTo>
                <a:cubicBezTo>
                  <a:pt x="10511836" y="260751"/>
                  <a:pt x="10518929" y="263482"/>
                  <a:pt x="10528862" y="263615"/>
                </a:cubicBezTo>
                <a:cubicBezTo>
                  <a:pt x="10539979" y="263372"/>
                  <a:pt x="10550963" y="257689"/>
                  <a:pt x="10561815" y="246565"/>
                </a:cubicBezTo>
                <a:cubicBezTo>
                  <a:pt x="10572666" y="235443"/>
                  <a:pt x="10580125" y="220332"/>
                  <a:pt x="10584194" y="201235"/>
                </a:cubicBezTo>
                <a:lnTo>
                  <a:pt x="10600758" y="113834"/>
                </a:lnTo>
                <a:lnTo>
                  <a:pt x="10630008" y="113834"/>
                </a:lnTo>
                <a:lnTo>
                  <a:pt x="10607100" y="234685"/>
                </a:lnTo>
                <a:cubicBezTo>
                  <a:pt x="10603635" y="253710"/>
                  <a:pt x="10601051" y="270270"/>
                  <a:pt x="10599347" y="284364"/>
                </a:cubicBezTo>
                <a:lnTo>
                  <a:pt x="10572915" y="284364"/>
                </a:lnTo>
                <a:lnTo>
                  <a:pt x="10577497" y="252336"/>
                </a:lnTo>
                <a:lnTo>
                  <a:pt x="10576793" y="252336"/>
                </a:lnTo>
                <a:cubicBezTo>
                  <a:pt x="10569061" y="263538"/>
                  <a:pt x="10559942" y="272295"/>
                  <a:pt x="10549435" y="278607"/>
                </a:cubicBezTo>
                <a:cubicBezTo>
                  <a:pt x="10538929" y="284920"/>
                  <a:pt x="10527960" y="288130"/>
                  <a:pt x="10516528" y="288241"/>
                </a:cubicBezTo>
                <a:cubicBezTo>
                  <a:pt x="10505109" y="288607"/>
                  <a:pt x="10494927" y="285234"/>
                  <a:pt x="10485981" y="278120"/>
                </a:cubicBezTo>
                <a:cubicBezTo>
                  <a:pt x="10477034" y="271007"/>
                  <a:pt x="10472312" y="257948"/>
                  <a:pt x="10471813" y="238945"/>
                </a:cubicBezTo>
                <a:cubicBezTo>
                  <a:pt x="10471813" y="234914"/>
                  <a:pt x="10472077" y="230552"/>
                  <a:pt x="10472605" y="225861"/>
                </a:cubicBezTo>
                <a:cubicBezTo>
                  <a:pt x="10473133" y="221168"/>
                  <a:pt x="10473925" y="216014"/>
                  <a:pt x="10474980" y="210398"/>
                </a:cubicBezTo>
                <a:close/>
                <a:moveTo>
                  <a:pt x="9490739" y="113834"/>
                </a:moveTo>
                <a:lnTo>
                  <a:pt x="9520686" y="113834"/>
                </a:lnTo>
                <a:lnTo>
                  <a:pt x="9535484" y="211103"/>
                </a:lnTo>
                <a:cubicBezTo>
                  <a:pt x="9536739" y="220736"/>
                  <a:pt x="9537840" y="228959"/>
                  <a:pt x="9538787" y="235773"/>
                </a:cubicBezTo>
                <a:cubicBezTo>
                  <a:pt x="9539733" y="242586"/>
                  <a:pt x="9540394" y="248343"/>
                  <a:pt x="9540768" y="253042"/>
                </a:cubicBezTo>
                <a:lnTo>
                  <a:pt x="9541826" y="253042"/>
                </a:lnTo>
                <a:cubicBezTo>
                  <a:pt x="9543499" y="248586"/>
                  <a:pt x="9545701" y="243225"/>
                  <a:pt x="9548432" y="236959"/>
                </a:cubicBezTo>
                <a:cubicBezTo>
                  <a:pt x="9551162" y="230694"/>
                  <a:pt x="9554949" y="222771"/>
                  <a:pt x="9559794" y="213192"/>
                </a:cubicBezTo>
                <a:lnTo>
                  <a:pt x="9611938" y="113834"/>
                </a:lnTo>
                <a:lnTo>
                  <a:pt x="9644000" y="113834"/>
                </a:lnTo>
                <a:lnTo>
                  <a:pt x="9549224" y="284364"/>
                </a:lnTo>
                <a:lnTo>
                  <a:pt x="9520334" y="284364"/>
                </a:lnTo>
                <a:close/>
                <a:moveTo>
                  <a:pt x="8616854" y="113834"/>
                </a:moveTo>
                <a:lnTo>
                  <a:pt x="8646094" y="113834"/>
                </a:lnTo>
                <a:lnTo>
                  <a:pt x="8628120" y="208988"/>
                </a:lnTo>
                <a:cubicBezTo>
                  <a:pt x="8627063" y="213732"/>
                  <a:pt x="8626270" y="218166"/>
                  <a:pt x="8625742" y="222292"/>
                </a:cubicBezTo>
                <a:cubicBezTo>
                  <a:pt x="8625213" y="226419"/>
                  <a:pt x="8624949" y="230325"/>
                  <a:pt x="8624949" y="234010"/>
                </a:cubicBezTo>
                <a:cubicBezTo>
                  <a:pt x="8624838" y="242953"/>
                  <a:pt x="8626909" y="250090"/>
                  <a:pt x="8631160" y="255421"/>
                </a:cubicBezTo>
                <a:cubicBezTo>
                  <a:pt x="8635411" y="260751"/>
                  <a:pt x="8642503" y="263482"/>
                  <a:pt x="8652438" y="263615"/>
                </a:cubicBezTo>
                <a:cubicBezTo>
                  <a:pt x="8663554" y="263372"/>
                  <a:pt x="8674537" y="257689"/>
                  <a:pt x="8685389" y="246565"/>
                </a:cubicBezTo>
                <a:cubicBezTo>
                  <a:pt x="8696241" y="235443"/>
                  <a:pt x="8703701" y="220332"/>
                  <a:pt x="8707768" y="201235"/>
                </a:cubicBezTo>
                <a:lnTo>
                  <a:pt x="8724332" y="113834"/>
                </a:lnTo>
                <a:lnTo>
                  <a:pt x="8753583" y="113834"/>
                </a:lnTo>
                <a:lnTo>
                  <a:pt x="8730676" y="234685"/>
                </a:lnTo>
                <a:cubicBezTo>
                  <a:pt x="8727210" y="253710"/>
                  <a:pt x="8724626" y="270270"/>
                  <a:pt x="8722922" y="284364"/>
                </a:cubicBezTo>
                <a:lnTo>
                  <a:pt x="8696491" y="284364"/>
                </a:lnTo>
                <a:lnTo>
                  <a:pt x="8701072" y="252336"/>
                </a:lnTo>
                <a:lnTo>
                  <a:pt x="8700367" y="252336"/>
                </a:lnTo>
                <a:cubicBezTo>
                  <a:pt x="8692636" y="263538"/>
                  <a:pt x="8683517" y="272295"/>
                  <a:pt x="8673010" y="278607"/>
                </a:cubicBezTo>
                <a:cubicBezTo>
                  <a:pt x="8662504" y="284920"/>
                  <a:pt x="8651534" y="288130"/>
                  <a:pt x="8640103" y="288241"/>
                </a:cubicBezTo>
                <a:cubicBezTo>
                  <a:pt x="8628684" y="288607"/>
                  <a:pt x="8618502" y="285234"/>
                  <a:pt x="8609555" y="278120"/>
                </a:cubicBezTo>
                <a:cubicBezTo>
                  <a:pt x="8600609" y="271007"/>
                  <a:pt x="8595887" y="257948"/>
                  <a:pt x="8595389" y="238945"/>
                </a:cubicBezTo>
                <a:cubicBezTo>
                  <a:pt x="8595389" y="234914"/>
                  <a:pt x="8595653" y="230552"/>
                  <a:pt x="8596181" y="225861"/>
                </a:cubicBezTo>
                <a:cubicBezTo>
                  <a:pt x="8596708" y="221168"/>
                  <a:pt x="8597500" y="216014"/>
                  <a:pt x="8598556" y="210398"/>
                </a:cubicBezTo>
                <a:close/>
                <a:moveTo>
                  <a:pt x="7762808" y="113834"/>
                </a:moveTo>
                <a:lnTo>
                  <a:pt x="7792031" y="113834"/>
                </a:lnTo>
                <a:lnTo>
                  <a:pt x="7759284" y="284364"/>
                </a:lnTo>
                <a:lnTo>
                  <a:pt x="7730033" y="284364"/>
                </a:lnTo>
                <a:close/>
                <a:moveTo>
                  <a:pt x="6995189" y="113834"/>
                </a:moveTo>
                <a:lnTo>
                  <a:pt x="7025137" y="113834"/>
                </a:lnTo>
                <a:lnTo>
                  <a:pt x="7039934" y="211103"/>
                </a:lnTo>
                <a:cubicBezTo>
                  <a:pt x="7041189" y="220736"/>
                  <a:pt x="7042290" y="228959"/>
                  <a:pt x="7043237" y="235773"/>
                </a:cubicBezTo>
                <a:cubicBezTo>
                  <a:pt x="7044184" y="242586"/>
                  <a:pt x="7044845" y="248343"/>
                  <a:pt x="7045219" y="253042"/>
                </a:cubicBezTo>
                <a:lnTo>
                  <a:pt x="7046276" y="253042"/>
                </a:lnTo>
                <a:cubicBezTo>
                  <a:pt x="7047949" y="248586"/>
                  <a:pt x="7050151" y="243225"/>
                  <a:pt x="7052882" y="236959"/>
                </a:cubicBezTo>
                <a:cubicBezTo>
                  <a:pt x="7055612" y="230694"/>
                  <a:pt x="7059400" y="222771"/>
                  <a:pt x="7064244" y="213192"/>
                </a:cubicBezTo>
                <a:lnTo>
                  <a:pt x="7116388" y="113834"/>
                </a:lnTo>
                <a:lnTo>
                  <a:pt x="7148450" y="113834"/>
                </a:lnTo>
                <a:lnTo>
                  <a:pt x="7053674" y="284364"/>
                </a:lnTo>
                <a:lnTo>
                  <a:pt x="7024784" y="284364"/>
                </a:lnTo>
                <a:close/>
                <a:moveTo>
                  <a:pt x="1800186" y="113834"/>
                </a:moveTo>
                <a:lnTo>
                  <a:pt x="1829407" y="113834"/>
                </a:lnTo>
                <a:lnTo>
                  <a:pt x="1796661" y="284364"/>
                </a:lnTo>
                <a:lnTo>
                  <a:pt x="1767409" y="284364"/>
                </a:lnTo>
                <a:close/>
                <a:moveTo>
                  <a:pt x="10932399" y="110311"/>
                </a:moveTo>
                <a:cubicBezTo>
                  <a:pt x="10940489" y="110442"/>
                  <a:pt x="10947743" y="111322"/>
                  <a:pt x="10954160" y="112951"/>
                </a:cubicBezTo>
                <a:cubicBezTo>
                  <a:pt x="10960578" y="114579"/>
                  <a:pt x="10965189" y="116166"/>
                  <a:pt x="10967993" y="117711"/>
                </a:cubicBezTo>
                <a:lnTo>
                  <a:pt x="10959536" y="140931"/>
                </a:lnTo>
                <a:cubicBezTo>
                  <a:pt x="10956195" y="139279"/>
                  <a:pt x="10952127" y="137824"/>
                  <a:pt x="10947333" y="136567"/>
                </a:cubicBezTo>
                <a:cubicBezTo>
                  <a:pt x="10942538" y="135312"/>
                  <a:pt x="10936973" y="134650"/>
                  <a:pt x="10930636" y="134585"/>
                </a:cubicBezTo>
                <a:cubicBezTo>
                  <a:pt x="10915765" y="134876"/>
                  <a:pt x="10902943" y="139150"/>
                  <a:pt x="10892170" y="147407"/>
                </a:cubicBezTo>
                <a:cubicBezTo>
                  <a:pt x="10881397" y="155663"/>
                  <a:pt x="10873091" y="166151"/>
                  <a:pt x="10867252" y="178873"/>
                </a:cubicBezTo>
                <a:cubicBezTo>
                  <a:pt x="10861414" y="191595"/>
                  <a:pt x="10858459" y="204800"/>
                  <a:pt x="10858390" y="218489"/>
                </a:cubicBezTo>
                <a:cubicBezTo>
                  <a:pt x="10858412" y="232414"/>
                  <a:pt x="10861980" y="243432"/>
                  <a:pt x="10869095" y="251540"/>
                </a:cubicBezTo>
                <a:cubicBezTo>
                  <a:pt x="10876209" y="259648"/>
                  <a:pt x="10886738" y="263791"/>
                  <a:pt x="10900680" y="263967"/>
                </a:cubicBezTo>
                <a:cubicBezTo>
                  <a:pt x="10909329" y="263834"/>
                  <a:pt x="10916965" y="262777"/>
                  <a:pt x="10923588" y="260794"/>
                </a:cubicBezTo>
                <a:cubicBezTo>
                  <a:pt x="10930211" y="258811"/>
                  <a:pt x="10935733" y="256695"/>
                  <a:pt x="10940152" y="254448"/>
                </a:cubicBezTo>
                <a:lnTo>
                  <a:pt x="10942972" y="277686"/>
                </a:lnTo>
                <a:cubicBezTo>
                  <a:pt x="10938493" y="279958"/>
                  <a:pt x="10932032" y="282185"/>
                  <a:pt x="10923588" y="284370"/>
                </a:cubicBezTo>
                <a:cubicBezTo>
                  <a:pt x="10915144" y="286553"/>
                  <a:pt x="10905159" y="287726"/>
                  <a:pt x="10893632" y="287888"/>
                </a:cubicBezTo>
                <a:cubicBezTo>
                  <a:pt x="10871635" y="287413"/>
                  <a:pt x="10855212" y="280973"/>
                  <a:pt x="10844364" y="268568"/>
                </a:cubicBezTo>
                <a:cubicBezTo>
                  <a:pt x="10833514" y="256163"/>
                  <a:pt x="10828102" y="240645"/>
                  <a:pt x="10828125" y="222015"/>
                </a:cubicBezTo>
                <a:cubicBezTo>
                  <a:pt x="10828276" y="202323"/>
                  <a:pt x="10832746" y="184051"/>
                  <a:pt x="10841531" y="167201"/>
                </a:cubicBezTo>
                <a:cubicBezTo>
                  <a:pt x="10850318" y="150350"/>
                  <a:pt x="10862510" y="136732"/>
                  <a:pt x="10878110" y="126344"/>
                </a:cubicBezTo>
                <a:cubicBezTo>
                  <a:pt x="10893711" y="115957"/>
                  <a:pt x="10911806" y="110612"/>
                  <a:pt x="10932399" y="110311"/>
                </a:cubicBezTo>
                <a:close/>
                <a:moveTo>
                  <a:pt x="7493874" y="110311"/>
                </a:moveTo>
                <a:cubicBezTo>
                  <a:pt x="7501965" y="110442"/>
                  <a:pt x="7509219" y="111322"/>
                  <a:pt x="7515636" y="112951"/>
                </a:cubicBezTo>
                <a:cubicBezTo>
                  <a:pt x="7522053" y="114579"/>
                  <a:pt x="7526664" y="116166"/>
                  <a:pt x="7529469" y="117711"/>
                </a:cubicBezTo>
                <a:lnTo>
                  <a:pt x="7521010" y="140931"/>
                </a:lnTo>
                <a:cubicBezTo>
                  <a:pt x="7517670" y="139279"/>
                  <a:pt x="7513602" y="137824"/>
                  <a:pt x="7508808" y="136567"/>
                </a:cubicBezTo>
                <a:cubicBezTo>
                  <a:pt x="7504013" y="135312"/>
                  <a:pt x="7498448" y="134650"/>
                  <a:pt x="7492112" y="134585"/>
                </a:cubicBezTo>
                <a:cubicBezTo>
                  <a:pt x="7477240" y="134876"/>
                  <a:pt x="7464418" y="139150"/>
                  <a:pt x="7453645" y="147407"/>
                </a:cubicBezTo>
                <a:cubicBezTo>
                  <a:pt x="7442872" y="155663"/>
                  <a:pt x="7434566" y="166150"/>
                  <a:pt x="7428728" y="178873"/>
                </a:cubicBezTo>
                <a:cubicBezTo>
                  <a:pt x="7422888" y="191595"/>
                  <a:pt x="7419934" y="204800"/>
                  <a:pt x="7419865" y="218489"/>
                </a:cubicBezTo>
                <a:cubicBezTo>
                  <a:pt x="7419887" y="232414"/>
                  <a:pt x="7423455" y="243432"/>
                  <a:pt x="7430569" y="251540"/>
                </a:cubicBezTo>
                <a:cubicBezTo>
                  <a:pt x="7437684" y="259648"/>
                  <a:pt x="7448213" y="263791"/>
                  <a:pt x="7462156" y="263967"/>
                </a:cubicBezTo>
                <a:cubicBezTo>
                  <a:pt x="7470805" y="263834"/>
                  <a:pt x="7478441" y="262777"/>
                  <a:pt x="7485063" y="260794"/>
                </a:cubicBezTo>
                <a:cubicBezTo>
                  <a:pt x="7491686" y="258811"/>
                  <a:pt x="7497207" y="256695"/>
                  <a:pt x="7501627" y="254448"/>
                </a:cubicBezTo>
                <a:lnTo>
                  <a:pt x="7504447" y="277686"/>
                </a:lnTo>
                <a:cubicBezTo>
                  <a:pt x="7499968" y="279958"/>
                  <a:pt x="7493507" y="282185"/>
                  <a:pt x="7485063" y="284370"/>
                </a:cubicBezTo>
                <a:cubicBezTo>
                  <a:pt x="7476620" y="286553"/>
                  <a:pt x="7466635" y="287726"/>
                  <a:pt x="7455107" y="287888"/>
                </a:cubicBezTo>
                <a:cubicBezTo>
                  <a:pt x="7433110" y="287413"/>
                  <a:pt x="7416687" y="280973"/>
                  <a:pt x="7405838" y="268568"/>
                </a:cubicBezTo>
                <a:cubicBezTo>
                  <a:pt x="7394990" y="256163"/>
                  <a:pt x="7389577" y="240645"/>
                  <a:pt x="7389600" y="222015"/>
                </a:cubicBezTo>
                <a:cubicBezTo>
                  <a:pt x="7389752" y="202323"/>
                  <a:pt x="7394221" y="184051"/>
                  <a:pt x="7403007" y="167201"/>
                </a:cubicBezTo>
                <a:cubicBezTo>
                  <a:pt x="7411793" y="150350"/>
                  <a:pt x="7423986" y="136732"/>
                  <a:pt x="7439586" y="126344"/>
                </a:cubicBezTo>
                <a:cubicBezTo>
                  <a:pt x="7455185" y="115957"/>
                  <a:pt x="7473281" y="110612"/>
                  <a:pt x="7493874" y="110311"/>
                </a:cubicBezTo>
                <a:close/>
                <a:moveTo>
                  <a:pt x="2036075" y="110311"/>
                </a:moveTo>
                <a:cubicBezTo>
                  <a:pt x="2044165" y="110442"/>
                  <a:pt x="2051419" y="111322"/>
                  <a:pt x="2057836" y="112951"/>
                </a:cubicBezTo>
                <a:cubicBezTo>
                  <a:pt x="2064252" y="114579"/>
                  <a:pt x="2068863" y="116166"/>
                  <a:pt x="2071668" y="117711"/>
                </a:cubicBezTo>
                <a:lnTo>
                  <a:pt x="2063210" y="140931"/>
                </a:lnTo>
                <a:cubicBezTo>
                  <a:pt x="2059869" y="139279"/>
                  <a:pt x="2055801" y="137824"/>
                  <a:pt x="2051008" y="136567"/>
                </a:cubicBezTo>
                <a:cubicBezTo>
                  <a:pt x="2046213" y="135312"/>
                  <a:pt x="2040648" y="134650"/>
                  <a:pt x="2034312" y="134585"/>
                </a:cubicBezTo>
                <a:cubicBezTo>
                  <a:pt x="2019440" y="134876"/>
                  <a:pt x="2006616" y="139150"/>
                  <a:pt x="1995846" y="147407"/>
                </a:cubicBezTo>
                <a:cubicBezTo>
                  <a:pt x="1985072" y="155663"/>
                  <a:pt x="1976767" y="166150"/>
                  <a:pt x="1970928" y="178873"/>
                </a:cubicBezTo>
                <a:cubicBezTo>
                  <a:pt x="1965088" y="191595"/>
                  <a:pt x="1962136" y="204800"/>
                  <a:pt x="1962066" y="218489"/>
                </a:cubicBezTo>
                <a:cubicBezTo>
                  <a:pt x="1962085" y="232414"/>
                  <a:pt x="1965655" y="243432"/>
                  <a:pt x="1972771" y="251540"/>
                </a:cubicBezTo>
                <a:cubicBezTo>
                  <a:pt x="1979885" y="259648"/>
                  <a:pt x="1990413" y="263791"/>
                  <a:pt x="2004355" y="263967"/>
                </a:cubicBezTo>
                <a:cubicBezTo>
                  <a:pt x="2013007" y="263834"/>
                  <a:pt x="2020640" y="262777"/>
                  <a:pt x="2027263" y="260794"/>
                </a:cubicBezTo>
                <a:cubicBezTo>
                  <a:pt x="2033885" y="258811"/>
                  <a:pt x="2039406" y="256695"/>
                  <a:pt x="2043826" y="254448"/>
                </a:cubicBezTo>
                <a:lnTo>
                  <a:pt x="2046647" y="277686"/>
                </a:lnTo>
                <a:cubicBezTo>
                  <a:pt x="2042167" y="279958"/>
                  <a:pt x="2035706" y="282185"/>
                  <a:pt x="2027263" y="284370"/>
                </a:cubicBezTo>
                <a:cubicBezTo>
                  <a:pt x="2018821" y="286553"/>
                  <a:pt x="2008833" y="287726"/>
                  <a:pt x="1997308" y="287888"/>
                </a:cubicBezTo>
                <a:cubicBezTo>
                  <a:pt x="1975312" y="287413"/>
                  <a:pt x="1958887" y="280973"/>
                  <a:pt x="1948040" y="268568"/>
                </a:cubicBezTo>
                <a:cubicBezTo>
                  <a:pt x="1937191" y="256163"/>
                  <a:pt x="1931776" y="240645"/>
                  <a:pt x="1931801" y="222015"/>
                </a:cubicBezTo>
                <a:cubicBezTo>
                  <a:pt x="1931949" y="202323"/>
                  <a:pt x="1936423" y="184051"/>
                  <a:pt x="1945206" y="167201"/>
                </a:cubicBezTo>
                <a:cubicBezTo>
                  <a:pt x="1953994" y="150350"/>
                  <a:pt x="1966186" y="136732"/>
                  <a:pt x="1981786" y="126344"/>
                </a:cubicBezTo>
                <a:cubicBezTo>
                  <a:pt x="1997385" y="115957"/>
                  <a:pt x="2015479" y="110612"/>
                  <a:pt x="2036075" y="110311"/>
                </a:cubicBezTo>
                <a:close/>
                <a:moveTo>
                  <a:pt x="10741584" y="109959"/>
                </a:moveTo>
                <a:cubicBezTo>
                  <a:pt x="10756941" y="110165"/>
                  <a:pt x="10769535" y="113625"/>
                  <a:pt x="10779365" y="120338"/>
                </a:cubicBezTo>
                <a:cubicBezTo>
                  <a:pt x="10789196" y="127051"/>
                  <a:pt x="10796462" y="135784"/>
                  <a:pt x="10801163" y="146532"/>
                </a:cubicBezTo>
                <a:cubicBezTo>
                  <a:pt x="10805864" y="157280"/>
                  <a:pt x="10808197" y="168809"/>
                  <a:pt x="10808164" y="181119"/>
                </a:cubicBezTo>
                <a:cubicBezTo>
                  <a:pt x="10808055" y="198978"/>
                  <a:pt x="10804125" y="216018"/>
                  <a:pt x="10796374" y="232237"/>
                </a:cubicBezTo>
                <a:cubicBezTo>
                  <a:pt x="10788622" y="248457"/>
                  <a:pt x="10777697" y="261758"/>
                  <a:pt x="10763599" y="272141"/>
                </a:cubicBezTo>
                <a:cubicBezTo>
                  <a:pt x="10749501" y="282524"/>
                  <a:pt x="10732877" y="287890"/>
                  <a:pt x="10713730" y="288241"/>
                </a:cubicBezTo>
                <a:cubicBezTo>
                  <a:pt x="10692296" y="287721"/>
                  <a:pt x="10675868" y="280840"/>
                  <a:pt x="10664447" y="267597"/>
                </a:cubicBezTo>
                <a:cubicBezTo>
                  <a:pt x="10653024" y="254356"/>
                  <a:pt x="10647258" y="237869"/>
                  <a:pt x="10647150" y="218136"/>
                </a:cubicBezTo>
                <a:cubicBezTo>
                  <a:pt x="10647291" y="199153"/>
                  <a:pt x="10651351" y="181501"/>
                  <a:pt x="10659332" y="165178"/>
                </a:cubicBezTo>
                <a:cubicBezTo>
                  <a:pt x="10667312" y="148853"/>
                  <a:pt x="10678368" y="135645"/>
                  <a:pt x="10692499" y="125550"/>
                </a:cubicBezTo>
                <a:cubicBezTo>
                  <a:pt x="10706630" y="115452"/>
                  <a:pt x="10722992" y="110255"/>
                  <a:pt x="10741584" y="109959"/>
                </a:cubicBezTo>
                <a:close/>
                <a:moveTo>
                  <a:pt x="10392646" y="109959"/>
                </a:moveTo>
                <a:cubicBezTo>
                  <a:pt x="10404173" y="110076"/>
                  <a:pt x="10414598" y="111248"/>
                  <a:pt x="10423923" y="113476"/>
                </a:cubicBezTo>
                <a:cubicBezTo>
                  <a:pt x="10433248" y="115704"/>
                  <a:pt x="10441030" y="118284"/>
                  <a:pt x="10447272" y="121215"/>
                </a:cubicBezTo>
                <a:lnTo>
                  <a:pt x="10403219" y="354144"/>
                </a:lnTo>
                <a:lnTo>
                  <a:pt x="10374319" y="354144"/>
                </a:lnTo>
                <a:lnTo>
                  <a:pt x="10394760" y="253390"/>
                </a:lnTo>
                <a:lnTo>
                  <a:pt x="10394055" y="253390"/>
                </a:lnTo>
                <a:cubicBezTo>
                  <a:pt x="10386765" y="264703"/>
                  <a:pt x="10377821" y="273328"/>
                  <a:pt x="10367227" y="279267"/>
                </a:cubicBezTo>
                <a:cubicBezTo>
                  <a:pt x="10356632" y="285205"/>
                  <a:pt x="10345839" y="288196"/>
                  <a:pt x="10334848" y="288241"/>
                </a:cubicBezTo>
                <a:cubicBezTo>
                  <a:pt x="10317942" y="287750"/>
                  <a:pt x="10305264" y="281604"/>
                  <a:pt x="10296816" y="269802"/>
                </a:cubicBezTo>
                <a:cubicBezTo>
                  <a:pt x="10288366" y="257999"/>
                  <a:pt x="10284142" y="243480"/>
                  <a:pt x="10284142" y="226245"/>
                </a:cubicBezTo>
                <a:cubicBezTo>
                  <a:pt x="10284255" y="206940"/>
                  <a:pt x="10288724" y="188482"/>
                  <a:pt x="10297549" y="170869"/>
                </a:cubicBezTo>
                <a:cubicBezTo>
                  <a:pt x="10306374" y="153258"/>
                  <a:pt x="10318881" y="138800"/>
                  <a:pt x="10335068" y="127493"/>
                </a:cubicBezTo>
                <a:cubicBezTo>
                  <a:pt x="10351255" y="116187"/>
                  <a:pt x="10370447" y="110343"/>
                  <a:pt x="10392646" y="109959"/>
                </a:cubicBezTo>
                <a:close/>
                <a:moveTo>
                  <a:pt x="10131984" y="109959"/>
                </a:moveTo>
                <a:cubicBezTo>
                  <a:pt x="10147341" y="110165"/>
                  <a:pt x="10159935" y="113625"/>
                  <a:pt x="10169765" y="120338"/>
                </a:cubicBezTo>
                <a:cubicBezTo>
                  <a:pt x="10179596" y="127051"/>
                  <a:pt x="10186862" y="135784"/>
                  <a:pt x="10191563" y="146532"/>
                </a:cubicBezTo>
                <a:cubicBezTo>
                  <a:pt x="10196264" y="157280"/>
                  <a:pt x="10198597" y="168809"/>
                  <a:pt x="10198564" y="181119"/>
                </a:cubicBezTo>
                <a:cubicBezTo>
                  <a:pt x="10198455" y="198978"/>
                  <a:pt x="10194525" y="216018"/>
                  <a:pt x="10186774" y="232237"/>
                </a:cubicBezTo>
                <a:cubicBezTo>
                  <a:pt x="10179022" y="248457"/>
                  <a:pt x="10168097" y="261758"/>
                  <a:pt x="10153999" y="272141"/>
                </a:cubicBezTo>
                <a:cubicBezTo>
                  <a:pt x="10139901" y="282524"/>
                  <a:pt x="10123277" y="287890"/>
                  <a:pt x="10104130" y="288241"/>
                </a:cubicBezTo>
                <a:cubicBezTo>
                  <a:pt x="10082696" y="287721"/>
                  <a:pt x="10066268" y="280840"/>
                  <a:pt x="10054847" y="267597"/>
                </a:cubicBezTo>
                <a:cubicBezTo>
                  <a:pt x="10043424" y="254356"/>
                  <a:pt x="10037658" y="237869"/>
                  <a:pt x="10037550" y="218136"/>
                </a:cubicBezTo>
                <a:cubicBezTo>
                  <a:pt x="10037691" y="199153"/>
                  <a:pt x="10041751" y="181501"/>
                  <a:pt x="10049732" y="165178"/>
                </a:cubicBezTo>
                <a:cubicBezTo>
                  <a:pt x="10057712" y="148853"/>
                  <a:pt x="10068768" y="135645"/>
                  <a:pt x="10082899" y="125550"/>
                </a:cubicBezTo>
                <a:cubicBezTo>
                  <a:pt x="10097030" y="115452"/>
                  <a:pt x="10113392" y="110255"/>
                  <a:pt x="10131984" y="109959"/>
                </a:cubicBezTo>
                <a:close/>
                <a:moveTo>
                  <a:pt x="9739349" y="109959"/>
                </a:moveTo>
                <a:cubicBezTo>
                  <a:pt x="9755615" y="110257"/>
                  <a:pt x="9768003" y="114495"/>
                  <a:pt x="9776511" y="122672"/>
                </a:cubicBezTo>
                <a:cubicBezTo>
                  <a:pt x="9785020" y="130850"/>
                  <a:pt x="9789303" y="141169"/>
                  <a:pt x="9789361" y="153632"/>
                </a:cubicBezTo>
                <a:cubicBezTo>
                  <a:pt x="9789128" y="168429"/>
                  <a:pt x="9783997" y="179950"/>
                  <a:pt x="9773965" y="188192"/>
                </a:cubicBezTo>
                <a:cubicBezTo>
                  <a:pt x="9763934" y="196434"/>
                  <a:pt x="9750397" y="202131"/>
                  <a:pt x="9733354" y="205282"/>
                </a:cubicBezTo>
                <a:cubicBezTo>
                  <a:pt x="9716310" y="208434"/>
                  <a:pt x="9697153" y="209771"/>
                  <a:pt x="9675885" y="209297"/>
                </a:cubicBezTo>
                <a:cubicBezTo>
                  <a:pt x="9675173" y="213316"/>
                  <a:pt x="9675100" y="218504"/>
                  <a:pt x="9675664" y="224860"/>
                </a:cubicBezTo>
                <a:cubicBezTo>
                  <a:pt x="9676229" y="231216"/>
                  <a:pt x="9677476" y="236845"/>
                  <a:pt x="9679403" y="241746"/>
                </a:cubicBezTo>
                <a:cubicBezTo>
                  <a:pt x="9682819" y="249336"/>
                  <a:pt x="9687801" y="255053"/>
                  <a:pt x="9694346" y="258896"/>
                </a:cubicBezTo>
                <a:cubicBezTo>
                  <a:pt x="9700892" y="262739"/>
                  <a:pt x="9708605" y="264664"/>
                  <a:pt x="9717486" y="264672"/>
                </a:cubicBezTo>
                <a:cubicBezTo>
                  <a:pt x="9727528" y="264525"/>
                  <a:pt x="9736358" y="263231"/>
                  <a:pt x="9743976" y="260792"/>
                </a:cubicBezTo>
                <a:cubicBezTo>
                  <a:pt x="9751593" y="258352"/>
                  <a:pt x="9758042" y="255648"/>
                  <a:pt x="9763322" y="252680"/>
                </a:cubicBezTo>
                <a:lnTo>
                  <a:pt x="9767545" y="274521"/>
                </a:lnTo>
                <a:cubicBezTo>
                  <a:pt x="9761079" y="278309"/>
                  <a:pt x="9752957" y="281460"/>
                  <a:pt x="9743181" y="283974"/>
                </a:cubicBezTo>
                <a:cubicBezTo>
                  <a:pt x="9733405" y="286488"/>
                  <a:pt x="9722724" y="287793"/>
                  <a:pt x="9711139" y="287888"/>
                </a:cubicBezTo>
                <a:cubicBezTo>
                  <a:pt x="9688703" y="287398"/>
                  <a:pt x="9672261" y="280722"/>
                  <a:pt x="9661814" y="267859"/>
                </a:cubicBezTo>
                <a:cubicBezTo>
                  <a:pt x="9651366" y="254996"/>
                  <a:pt x="9646201" y="238884"/>
                  <a:pt x="9646320" y="219526"/>
                </a:cubicBezTo>
                <a:cubicBezTo>
                  <a:pt x="9646450" y="201981"/>
                  <a:pt x="9650414" y="184891"/>
                  <a:pt x="9658214" y="168260"/>
                </a:cubicBezTo>
                <a:cubicBezTo>
                  <a:pt x="9666015" y="151629"/>
                  <a:pt x="9676870" y="137852"/>
                  <a:pt x="9690782" y="126935"/>
                </a:cubicBezTo>
                <a:cubicBezTo>
                  <a:pt x="9704694" y="116018"/>
                  <a:pt x="9720882" y="110358"/>
                  <a:pt x="9739349" y="109959"/>
                </a:cubicBezTo>
                <a:close/>
                <a:moveTo>
                  <a:pt x="9312834" y="109959"/>
                </a:moveTo>
                <a:cubicBezTo>
                  <a:pt x="9328191" y="110165"/>
                  <a:pt x="9340785" y="113625"/>
                  <a:pt x="9350615" y="120338"/>
                </a:cubicBezTo>
                <a:cubicBezTo>
                  <a:pt x="9360446" y="127051"/>
                  <a:pt x="9367712" y="135784"/>
                  <a:pt x="9372412" y="146532"/>
                </a:cubicBezTo>
                <a:cubicBezTo>
                  <a:pt x="9377113" y="157280"/>
                  <a:pt x="9379447" y="168809"/>
                  <a:pt x="9379414" y="181119"/>
                </a:cubicBezTo>
                <a:cubicBezTo>
                  <a:pt x="9379306" y="198978"/>
                  <a:pt x="9375376" y="216018"/>
                  <a:pt x="9367624" y="232237"/>
                </a:cubicBezTo>
                <a:cubicBezTo>
                  <a:pt x="9359872" y="248457"/>
                  <a:pt x="9348947" y="261758"/>
                  <a:pt x="9334849" y="272141"/>
                </a:cubicBezTo>
                <a:cubicBezTo>
                  <a:pt x="9320751" y="282524"/>
                  <a:pt x="9304127" y="287890"/>
                  <a:pt x="9284980" y="288241"/>
                </a:cubicBezTo>
                <a:cubicBezTo>
                  <a:pt x="9263547" y="287721"/>
                  <a:pt x="9247119" y="280840"/>
                  <a:pt x="9235696" y="267597"/>
                </a:cubicBezTo>
                <a:cubicBezTo>
                  <a:pt x="9224274" y="254356"/>
                  <a:pt x="9218508" y="237869"/>
                  <a:pt x="9218400" y="218136"/>
                </a:cubicBezTo>
                <a:cubicBezTo>
                  <a:pt x="9218541" y="199153"/>
                  <a:pt x="9222601" y="181501"/>
                  <a:pt x="9230582" y="165178"/>
                </a:cubicBezTo>
                <a:cubicBezTo>
                  <a:pt x="9238562" y="148853"/>
                  <a:pt x="9249618" y="135645"/>
                  <a:pt x="9263749" y="125550"/>
                </a:cubicBezTo>
                <a:cubicBezTo>
                  <a:pt x="9277880" y="115452"/>
                  <a:pt x="9294241" y="110255"/>
                  <a:pt x="9312834" y="109959"/>
                </a:cubicBezTo>
                <a:close/>
                <a:moveTo>
                  <a:pt x="9154068" y="109959"/>
                </a:moveTo>
                <a:cubicBezTo>
                  <a:pt x="9162330" y="109994"/>
                  <a:pt x="9170529" y="110625"/>
                  <a:pt x="9178667" y="111850"/>
                </a:cubicBezTo>
                <a:cubicBezTo>
                  <a:pt x="9186804" y="113075"/>
                  <a:pt x="9193864" y="114677"/>
                  <a:pt x="9199849" y="116653"/>
                </a:cubicBezTo>
                <a:lnTo>
                  <a:pt x="9182580" y="205440"/>
                </a:lnTo>
                <a:cubicBezTo>
                  <a:pt x="9179761" y="220488"/>
                  <a:pt x="9177735" y="234963"/>
                  <a:pt x="9176501" y="248866"/>
                </a:cubicBezTo>
                <a:cubicBezTo>
                  <a:pt x="9175268" y="262768"/>
                  <a:pt x="9174827" y="274601"/>
                  <a:pt x="9175179" y="284364"/>
                </a:cubicBezTo>
                <a:lnTo>
                  <a:pt x="9148086" y="284364"/>
                </a:lnTo>
                <a:cubicBezTo>
                  <a:pt x="9148115" y="279157"/>
                  <a:pt x="9148497" y="272742"/>
                  <a:pt x="9149230" y="265117"/>
                </a:cubicBezTo>
                <a:cubicBezTo>
                  <a:pt x="9149963" y="257491"/>
                  <a:pt x="9150872" y="249235"/>
                  <a:pt x="9151957" y="240346"/>
                </a:cubicBezTo>
                <a:lnTo>
                  <a:pt x="9151253" y="240346"/>
                </a:lnTo>
                <a:cubicBezTo>
                  <a:pt x="9141839" y="257754"/>
                  <a:pt x="9131497" y="270141"/>
                  <a:pt x="9120229" y="277504"/>
                </a:cubicBezTo>
                <a:cubicBezTo>
                  <a:pt x="9108960" y="284867"/>
                  <a:pt x="9097207" y="288446"/>
                  <a:pt x="9084968" y="288241"/>
                </a:cubicBezTo>
                <a:cubicBezTo>
                  <a:pt x="9069826" y="287920"/>
                  <a:pt x="9057923" y="282581"/>
                  <a:pt x="9049260" y="272226"/>
                </a:cubicBezTo>
                <a:cubicBezTo>
                  <a:pt x="9040598" y="261870"/>
                  <a:pt x="9036183" y="248423"/>
                  <a:pt x="9036015" y="231885"/>
                </a:cubicBezTo>
                <a:cubicBezTo>
                  <a:pt x="9036095" y="211735"/>
                  <a:pt x="9040787" y="192423"/>
                  <a:pt x="9050091" y="173951"/>
                </a:cubicBezTo>
                <a:cubicBezTo>
                  <a:pt x="9059394" y="155481"/>
                  <a:pt x="9072831" y="140299"/>
                  <a:pt x="9090400" y="128408"/>
                </a:cubicBezTo>
                <a:cubicBezTo>
                  <a:pt x="9107969" y="116516"/>
                  <a:pt x="9129192" y="110368"/>
                  <a:pt x="9154068" y="109959"/>
                </a:cubicBezTo>
                <a:close/>
                <a:moveTo>
                  <a:pt x="8525418" y="109959"/>
                </a:moveTo>
                <a:cubicBezTo>
                  <a:pt x="8533680" y="109994"/>
                  <a:pt x="8541879" y="110625"/>
                  <a:pt x="8550017" y="111850"/>
                </a:cubicBezTo>
                <a:cubicBezTo>
                  <a:pt x="8558154" y="113075"/>
                  <a:pt x="8565214" y="114677"/>
                  <a:pt x="8571199" y="116653"/>
                </a:cubicBezTo>
                <a:lnTo>
                  <a:pt x="8553930" y="205440"/>
                </a:lnTo>
                <a:cubicBezTo>
                  <a:pt x="8551111" y="220488"/>
                  <a:pt x="8549085" y="234963"/>
                  <a:pt x="8547851" y="248866"/>
                </a:cubicBezTo>
                <a:cubicBezTo>
                  <a:pt x="8546618" y="262768"/>
                  <a:pt x="8546177" y="274601"/>
                  <a:pt x="8546529" y="284364"/>
                </a:cubicBezTo>
                <a:lnTo>
                  <a:pt x="8519436" y="284364"/>
                </a:lnTo>
                <a:cubicBezTo>
                  <a:pt x="8519465" y="279157"/>
                  <a:pt x="8519847" y="272742"/>
                  <a:pt x="8520580" y="265117"/>
                </a:cubicBezTo>
                <a:cubicBezTo>
                  <a:pt x="8521313" y="257491"/>
                  <a:pt x="8522222" y="249235"/>
                  <a:pt x="8523307" y="240346"/>
                </a:cubicBezTo>
                <a:lnTo>
                  <a:pt x="8522603" y="240346"/>
                </a:lnTo>
                <a:cubicBezTo>
                  <a:pt x="8513189" y="257754"/>
                  <a:pt x="8502847" y="270141"/>
                  <a:pt x="8491579" y="277504"/>
                </a:cubicBezTo>
                <a:cubicBezTo>
                  <a:pt x="8480310" y="284867"/>
                  <a:pt x="8468557" y="288446"/>
                  <a:pt x="8456318" y="288241"/>
                </a:cubicBezTo>
                <a:cubicBezTo>
                  <a:pt x="8441176" y="287920"/>
                  <a:pt x="8429273" y="282581"/>
                  <a:pt x="8420610" y="272226"/>
                </a:cubicBezTo>
                <a:cubicBezTo>
                  <a:pt x="8411948" y="261870"/>
                  <a:pt x="8407533" y="248423"/>
                  <a:pt x="8407365" y="231885"/>
                </a:cubicBezTo>
                <a:cubicBezTo>
                  <a:pt x="8407445" y="211735"/>
                  <a:pt x="8412137" y="192423"/>
                  <a:pt x="8421441" y="173951"/>
                </a:cubicBezTo>
                <a:cubicBezTo>
                  <a:pt x="8430744" y="155481"/>
                  <a:pt x="8444181" y="140299"/>
                  <a:pt x="8461750" y="128408"/>
                </a:cubicBezTo>
                <a:cubicBezTo>
                  <a:pt x="8479319" y="116516"/>
                  <a:pt x="8500542" y="110368"/>
                  <a:pt x="8525418" y="109959"/>
                </a:cubicBezTo>
                <a:close/>
                <a:moveTo>
                  <a:pt x="8084810" y="109959"/>
                </a:moveTo>
                <a:cubicBezTo>
                  <a:pt x="8095553" y="109694"/>
                  <a:pt x="8105324" y="113125"/>
                  <a:pt x="8114124" y="120253"/>
                </a:cubicBezTo>
                <a:cubicBezTo>
                  <a:pt x="8122924" y="127382"/>
                  <a:pt x="8127587" y="139795"/>
                  <a:pt x="8128115" y="157491"/>
                </a:cubicBezTo>
                <a:cubicBezTo>
                  <a:pt x="8128093" y="161303"/>
                  <a:pt x="8127784" y="165664"/>
                  <a:pt x="8127191" y="170574"/>
                </a:cubicBezTo>
                <a:cubicBezTo>
                  <a:pt x="8126597" y="175486"/>
                  <a:pt x="8125850" y="180288"/>
                  <a:pt x="8124948" y="184980"/>
                </a:cubicBezTo>
                <a:lnTo>
                  <a:pt x="8105944" y="284364"/>
                </a:lnTo>
                <a:lnTo>
                  <a:pt x="8076704" y="284364"/>
                </a:lnTo>
                <a:lnTo>
                  <a:pt x="8095383" y="186037"/>
                </a:lnTo>
                <a:cubicBezTo>
                  <a:pt x="8096103" y="182637"/>
                  <a:pt x="8096690" y="179040"/>
                  <a:pt x="8097146" y="175244"/>
                </a:cubicBezTo>
                <a:cubicBezTo>
                  <a:pt x="8097600" y="171448"/>
                  <a:pt x="8097836" y="167762"/>
                  <a:pt x="8097850" y="164187"/>
                </a:cubicBezTo>
                <a:cubicBezTo>
                  <a:pt x="8097990" y="155385"/>
                  <a:pt x="8096036" y="148233"/>
                  <a:pt x="8091992" y="142735"/>
                </a:cubicBezTo>
                <a:cubicBezTo>
                  <a:pt x="8087946" y="137235"/>
                  <a:pt x="8080970" y="134400"/>
                  <a:pt x="8071066" y="134231"/>
                </a:cubicBezTo>
                <a:cubicBezTo>
                  <a:pt x="8063946" y="134280"/>
                  <a:pt x="8056414" y="136964"/>
                  <a:pt x="8048472" y="142285"/>
                </a:cubicBezTo>
                <a:cubicBezTo>
                  <a:pt x="8040529" y="147606"/>
                  <a:pt x="8033311" y="155277"/>
                  <a:pt x="8026817" y="165296"/>
                </a:cubicBezTo>
                <a:cubicBezTo>
                  <a:pt x="8020324" y="175316"/>
                  <a:pt x="8015690" y="187399"/>
                  <a:pt x="8012916" y="201544"/>
                </a:cubicBezTo>
                <a:lnTo>
                  <a:pt x="7997409" y="284364"/>
                </a:lnTo>
                <a:lnTo>
                  <a:pt x="7968158" y="284364"/>
                </a:lnTo>
                <a:lnTo>
                  <a:pt x="7991066" y="163515"/>
                </a:lnTo>
                <a:cubicBezTo>
                  <a:pt x="7992968" y="154002"/>
                  <a:pt x="7994538" y="145106"/>
                  <a:pt x="7995780" y="136824"/>
                </a:cubicBezTo>
                <a:cubicBezTo>
                  <a:pt x="7997020" y="128544"/>
                  <a:pt x="7998151" y="120882"/>
                  <a:pt x="7999171" y="113834"/>
                </a:cubicBezTo>
                <a:lnTo>
                  <a:pt x="8025251" y="113834"/>
                </a:lnTo>
                <a:lnTo>
                  <a:pt x="8021022" y="147271"/>
                </a:lnTo>
                <a:lnTo>
                  <a:pt x="8021726" y="147271"/>
                </a:lnTo>
                <a:cubicBezTo>
                  <a:pt x="8029421" y="135240"/>
                  <a:pt x="8038702" y="126029"/>
                  <a:pt x="8049568" y="119635"/>
                </a:cubicBezTo>
                <a:cubicBezTo>
                  <a:pt x="8060435" y="113242"/>
                  <a:pt x="8072182" y="110017"/>
                  <a:pt x="8084810" y="109959"/>
                </a:cubicBezTo>
                <a:close/>
                <a:moveTo>
                  <a:pt x="7901023" y="109959"/>
                </a:moveTo>
                <a:cubicBezTo>
                  <a:pt x="7917290" y="110257"/>
                  <a:pt x="7929678" y="114495"/>
                  <a:pt x="7938186" y="122672"/>
                </a:cubicBezTo>
                <a:cubicBezTo>
                  <a:pt x="7946694" y="130850"/>
                  <a:pt x="7950978" y="141169"/>
                  <a:pt x="7951036" y="153632"/>
                </a:cubicBezTo>
                <a:cubicBezTo>
                  <a:pt x="7950803" y="168429"/>
                  <a:pt x="7945672" y="179950"/>
                  <a:pt x="7935640" y="188192"/>
                </a:cubicBezTo>
                <a:cubicBezTo>
                  <a:pt x="7925610" y="196434"/>
                  <a:pt x="7912072" y="202131"/>
                  <a:pt x="7895028" y="205282"/>
                </a:cubicBezTo>
                <a:cubicBezTo>
                  <a:pt x="7877985" y="208434"/>
                  <a:pt x="7858829" y="209771"/>
                  <a:pt x="7837560" y="209297"/>
                </a:cubicBezTo>
                <a:cubicBezTo>
                  <a:pt x="7836849" y="213316"/>
                  <a:pt x="7836775" y="218504"/>
                  <a:pt x="7837340" y="224860"/>
                </a:cubicBezTo>
                <a:cubicBezTo>
                  <a:pt x="7837904" y="231216"/>
                  <a:pt x="7839151" y="236845"/>
                  <a:pt x="7841079" y="241746"/>
                </a:cubicBezTo>
                <a:cubicBezTo>
                  <a:pt x="7844495" y="249336"/>
                  <a:pt x="7849476" y="255053"/>
                  <a:pt x="7856021" y="258896"/>
                </a:cubicBezTo>
                <a:cubicBezTo>
                  <a:pt x="7862566" y="262739"/>
                  <a:pt x="7870280" y="264664"/>
                  <a:pt x="7879161" y="264672"/>
                </a:cubicBezTo>
                <a:cubicBezTo>
                  <a:pt x="7889204" y="264525"/>
                  <a:pt x="7898033" y="263231"/>
                  <a:pt x="7905650" y="260792"/>
                </a:cubicBezTo>
                <a:cubicBezTo>
                  <a:pt x="7913268" y="258352"/>
                  <a:pt x="7919717" y="255648"/>
                  <a:pt x="7924997" y="252680"/>
                </a:cubicBezTo>
                <a:lnTo>
                  <a:pt x="7929220" y="274521"/>
                </a:lnTo>
                <a:cubicBezTo>
                  <a:pt x="7922754" y="278309"/>
                  <a:pt x="7914632" y="281460"/>
                  <a:pt x="7904856" y="283974"/>
                </a:cubicBezTo>
                <a:cubicBezTo>
                  <a:pt x="7895080" y="286488"/>
                  <a:pt x="7884399" y="287793"/>
                  <a:pt x="7872815" y="287888"/>
                </a:cubicBezTo>
                <a:cubicBezTo>
                  <a:pt x="7850378" y="287398"/>
                  <a:pt x="7833936" y="280722"/>
                  <a:pt x="7823489" y="267859"/>
                </a:cubicBezTo>
                <a:cubicBezTo>
                  <a:pt x="7813041" y="254996"/>
                  <a:pt x="7807877" y="238884"/>
                  <a:pt x="7807995" y="219526"/>
                </a:cubicBezTo>
                <a:cubicBezTo>
                  <a:pt x="7808125" y="201981"/>
                  <a:pt x="7812090" y="184891"/>
                  <a:pt x="7819890" y="168260"/>
                </a:cubicBezTo>
                <a:cubicBezTo>
                  <a:pt x="7827689" y="151629"/>
                  <a:pt x="7838546" y="137852"/>
                  <a:pt x="7852457" y="126935"/>
                </a:cubicBezTo>
                <a:cubicBezTo>
                  <a:pt x="7866369" y="116018"/>
                  <a:pt x="7882558" y="110358"/>
                  <a:pt x="7901023" y="109959"/>
                </a:cubicBezTo>
                <a:close/>
                <a:moveTo>
                  <a:pt x="7258593" y="109959"/>
                </a:moveTo>
                <a:cubicBezTo>
                  <a:pt x="7266855" y="109994"/>
                  <a:pt x="7275054" y="110625"/>
                  <a:pt x="7283192" y="111850"/>
                </a:cubicBezTo>
                <a:cubicBezTo>
                  <a:pt x="7291329" y="113075"/>
                  <a:pt x="7298390" y="114677"/>
                  <a:pt x="7304374" y="116653"/>
                </a:cubicBezTo>
                <a:lnTo>
                  <a:pt x="7287105" y="205440"/>
                </a:lnTo>
                <a:cubicBezTo>
                  <a:pt x="7284286" y="220488"/>
                  <a:pt x="7282260" y="234963"/>
                  <a:pt x="7281026" y="248866"/>
                </a:cubicBezTo>
                <a:cubicBezTo>
                  <a:pt x="7279793" y="262768"/>
                  <a:pt x="7279352" y="274601"/>
                  <a:pt x="7279704" y="284364"/>
                </a:cubicBezTo>
                <a:lnTo>
                  <a:pt x="7252612" y="284364"/>
                </a:lnTo>
                <a:cubicBezTo>
                  <a:pt x="7252641" y="279157"/>
                  <a:pt x="7253022" y="272742"/>
                  <a:pt x="7253755" y="265117"/>
                </a:cubicBezTo>
                <a:cubicBezTo>
                  <a:pt x="7254488" y="257491"/>
                  <a:pt x="7255397" y="249235"/>
                  <a:pt x="7256482" y="240346"/>
                </a:cubicBezTo>
                <a:lnTo>
                  <a:pt x="7255778" y="240346"/>
                </a:lnTo>
                <a:cubicBezTo>
                  <a:pt x="7246364" y="257754"/>
                  <a:pt x="7236022" y="270141"/>
                  <a:pt x="7224754" y="277504"/>
                </a:cubicBezTo>
                <a:cubicBezTo>
                  <a:pt x="7213486" y="284867"/>
                  <a:pt x="7201732" y="288446"/>
                  <a:pt x="7189493" y="288241"/>
                </a:cubicBezTo>
                <a:cubicBezTo>
                  <a:pt x="7174351" y="287920"/>
                  <a:pt x="7162448" y="282581"/>
                  <a:pt x="7153786" y="272226"/>
                </a:cubicBezTo>
                <a:cubicBezTo>
                  <a:pt x="7145123" y="261870"/>
                  <a:pt x="7140708" y="248423"/>
                  <a:pt x="7140541" y="231885"/>
                </a:cubicBezTo>
                <a:cubicBezTo>
                  <a:pt x="7140620" y="211735"/>
                  <a:pt x="7145312" y="192423"/>
                  <a:pt x="7154616" y="173951"/>
                </a:cubicBezTo>
                <a:cubicBezTo>
                  <a:pt x="7163919" y="155481"/>
                  <a:pt x="7177356" y="140299"/>
                  <a:pt x="7194925" y="128408"/>
                </a:cubicBezTo>
                <a:cubicBezTo>
                  <a:pt x="7212494" y="116516"/>
                  <a:pt x="7233717" y="110368"/>
                  <a:pt x="7258593" y="109959"/>
                </a:cubicBezTo>
                <a:close/>
                <a:moveTo>
                  <a:pt x="6830296" y="109959"/>
                </a:moveTo>
                <a:cubicBezTo>
                  <a:pt x="6840369" y="110061"/>
                  <a:pt x="6850266" y="111262"/>
                  <a:pt x="6859987" y="113565"/>
                </a:cubicBezTo>
                <a:cubicBezTo>
                  <a:pt x="6869709" y="115865"/>
                  <a:pt x="6878020" y="118649"/>
                  <a:pt x="6884922" y="121918"/>
                </a:cubicBezTo>
                <a:lnTo>
                  <a:pt x="6858842" y="262906"/>
                </a:lnTo>
                <a:cubicBezTo>
                  <a:pt x="6855443" y="280845"/>
                  <a:pt x="6851052" y="296127"/>
                  <a:pt x="6845670" y="308752"/>
                </a:cubicBezTo>
                <a:cubicBezTo>
                  <a:pt x="6840289" y="321377"/>
                  <a:pt x="6833166" y="331468"/>
                  <a:pt x="6824305" y="339025"/>
                </a:cubicBezTo>
                <a:cubicBezTo>
                  <a:pt x="6815655" y="346280"/>
                  <a:pt x="6806081" y="351292"/>
                  <a:pt x="6795582" y="354063"/>
                </a:cubicBezTo>
                <a:cubicBezTo>
                  <a:pt x="6785083" y="356833"/>
                  <a:pt x="6774804" y="358152"/>
                  <a:pt x="6764745" y="358020"/>
                </a:cubicBezTo>
                <a:cubicBezTo>
                  <a:pt x="6754208" y="357962"/>
                  <a:pt x="6744467" y="356848"/>
                  <a:pt x="6735519" y="354678"/>
                </a:cubicBezTo>
                <a:cubicBezTo>
                  <a:pt x="6726571" y="352509"/>
                  <a:pt x="6719294" y="349636"/>
                  <a:pt x="6713687" y="346060"/>
                </a:cubicBezTo>
                <a:lnTo>
                  <a:pt x="6722145" y="323164"/>
                </a:lnTo>
                <a:cubicBezTo>
                  <a:pt x="6727365" y="326412"/>
                  <a:pt x="6733906" y="329088"/>
                  <a:pt x="6741767" y="331189"/>
                </a:cubicBezTo>
                <a:cubicBezTo>
                  <a:pt x="6749629" y="333291"/>
                  <a:pt x="6758110" y="334378"/>
                  <a:pt x="6767212" y="334451"/>
                </a:cubicBezTo>
                <a:cubicBezTo>
                  <a:pt x="6781617" y="334796"/>
                  <a:pt x="6794128" y="330403"/>
                  <a:pt x="6804745" y="321272"/>
                </a:cubicBezTo>
                <a:cubicBezTo>
                  <a:pt x="6815362" y="312141"/>
                  <a:pt x="6823291" y="296203"/>
                  <a:pt x="6828533" y="273460"/>
                </a:cubicBezTo>
                <a:lnTo>
                  <a:pt x="6834173" y="248103"/>
                </a:lnTo>
                <a:lnTo>
                  <a:pt x="6833115" y="248103"/>
                </a:lnTo>
                <a:cubicBezTo>
                  <a:pt x="6825648" y="260245"/>
                  <a:pt x="6816882" y="269326"/>
                  <a:pt x="6806816" y="275346"/>
                </a:cubicBezTo>
                <a:cubicBezTo>
                  <a:pt x="6796749" y="281366"/>
                  <a:pt x="6785780" y="284371"/>
                  <a:pt x="6773908" y="284364"/>
                </a:cubicBezTo>
                <a:cubicBezTo>
                  <a:pt x="6756803" y="283792"/>
                  <a:pt x="6743905" y="277720"/>
                  <a:pt x="6735214" y="266145"/>
                </a:cubicBezTo>
                <a:cubicBezTo>
                  <a:pt x="6726523" y="254571"/>
                  <a:pt x="6722167" y="240918"/>
                  <a:pt x="6722145" y="225187"/>
                </a:cubicBezTo>
                <a:cubicBezTo>
                  <a:pt x="6722149" y="205563"/>
                  <a:pt x="6726561" y="187039"/>
                  <a:pt x="6735382" y="169616"/>
                </a:cubicBezTo>
                <a:cubicBezTo>
                  <a:pt x="6744203" y="152194"/>
                  <a:pt x="6756705" y="137983"/>
                  <a:pt x="6772888" y="126985"/>
                </a:cubicBezTo>
                <a:cubicBezTo>
                  <a:pt x="6789071" y="115986"/>
                  <a:pt x="6808207" y="110311"/>
                  <a:pt x="6830296" y="109959"/>
                </a:cubicBezTo>
                <a:close/>
                <a:moveTo>
                  <a:pt x="6646536" y="109959"/>
                </a:moveTo>
                <a:cubicBezTo>
                  <a:pt x="6657278" y="109694"/>
                  <a:pt x="6667049" y="113125"/>
                  <a:pt x="6675849" y="120253"/>
                </a:cubicBezTo>
                <a:cubicBezTo>
                  <a:pt x="6684649" y="127382"/>
                  <a:pt x="6689312" y="139795"/>
                  <a:pt x="6689840" y="157491"/>
                </a:cubicBezTo>
                <a:cubicBezTo>
                  <a:pt x="6689818" y="161303"/>
                  <a:pt x="6689510" y="165664"/>
                  <a:pt x="6688916" y="170574"/>
                </a:cubicBezTo>
                <a:cubicBezTo>
                  <a:pt x="6688322" y="175486"/>
                  <a:pt x="6687575" y="180288"/>
                  <a:pt x="6686673" y="184980"/>
                </a:cubicBezTo>
                <a:lnTo>
                  <a:pt x="6667669" y="284364"/>
                </a:lnTo>
                <a:lnTo>
                  <a:pt x="6638430" y="284364"/>
                </a:lnTo>
                <a:lnTo>
                  <a:pt x="6657108" y="186037"/>
                </a:lnTo>
                <a:cubicBezTo>
                  <a:pt x="6657828" y="182637"/>
                  <a:pt x="6658415" y="179040"/>
                  <a:pt x="6658871" y="175244"/>
                </a:cubicBezTo>
                <a:cubicBezTo>
                  <a:pt x="6659326" y="171448"/>
                  <a:pt x="6659561" y="167762"/>
                  <a:pt x="6659576" y="164187"/>
                </a:cubicBezTo>
                <a:cubicBezTo>
                  <a:pt x="6659715" y="155385"/>
                  <a:pt x="6657762" y="148233"/>
                  <a:pt x="6653716" y="142735"/>
                </a:cubicBezTo>
                <a:cubicBezTo>
                  <a:pt x="6649671" y="137235"/>
                  <a:pt x="6642696" y="134400"/>
                  <a:pt x="6632791" y="134231"/>
                </a:cubicBezTo>
                <a:cubicBezTo>
                  <a:pt x="6625671" y="134280"/>
                  <a:pt x="6618139" y="136964"/>
                  <a:pt x="6610197" y="142285"/>
                </a:cubicBezTo>
                <a:cubicBezTo>
                  <a:pt x="6602254" y="147606"/>
                  <a:pt x="6595036" y="155277"/>
                  <a:pt x="6588542" y="165296"/>
                </a:cubicBezTo>
                <a:cubicBezTo>
                  <a:pt x="6582049" y="175316"/>
                  <a:pt x="6577415" y="187399"/>
                  <a:pt x="6574641" y="201544"/>
                </a:cubicBezTo>
                <a:lnTo>
                  <a:pt x="6559134" y="284364"/>
                </a:lnTo>
                <a:lnTo>
                  <a:pt x="6529883" y="284364"/>
                </a:lnTo>
                <a:lnTo>
                  <a:pt x="6552791" y="163515"/>
                </a:lnTo>
                <a:cubicBezTo>
                  <a:pt x="6554693" y="154002"/>
                  <a:pt x="6556263" y="145106"/>
                  <a:pt x="6557505" y="136824"/>
                </a:cubicBezTo>
                <a:cubicBezTo>
                  <a:pt x="6558745" y="128544"/>
                  <a:pt x="6559876" y="120882"/>
                  <a:pt x="6560896" y="113834"/>
                </a:cubicBezTo>
                <a:lnTo>
                  <a:pt x="6586976" y="113834"/>
                </a:lnTo>
                <a:lnTo>
                  <a:pt x="6582747" y="147271"/>
                </a:lnTo>
                <a:lnTo>
                  <a:pt x="6583452" y="147271"/>
                </a:lnTo>
                <a:cubicBezTo>
                  <a:pt x="6591146" y="135240"/>
                  <a:pt x="6600427" y="126029"/>
                  <a:pt x="6611293" y="119635"/>
                </a:cubicBezTo>
                <a:cubicBezTo>
                  <a:pt x="6622160" y="113242"/>
                  <a:pt x="6633908" y="110017"/>
                  <a:pt x="6646536" y="109959"/>
                </a:cubicBezTo>
                <a:close/>
                <a:moveTo>
                  <a:pt x="6445809" y="109959"/>
                </a:moveTo>
                <a:cubicBezTo>
                  <a:pt x="6461166" y="110165"/>
                  <a:pt x="6473760" y="113625"/>
                  <a:pt x="6483591" y="120338"/>
                </a:cubicBezTo>
                <a:cubicBezTo>
                  <a:pt x="6493421" y="127051"/>
                  <a:pt x="6500687" y="135784"/>
                  <a:pt x="6505388" y="146532"/>
                </a:cubicBezTo>
                <a:cubicBezTo>
                  <a:pt x="6510088" y="157280"/>
                  <a:pt x="6512423" y="168809"/>
                  <a:pt x="6512389" y="181119"/>
                </a:cubicBezTo>
                <a:cubicBezTo>
                  <a:pt x="6512281" y="198978"/>
                  <a:pt x="6508351" y="216018"/>
                  <a:pt x="6500599" y="232237"/>
                </a:cubicBezTo>
                <a:cubicBezTo>
                  <a:pt x="6492848" y="248457"/>
                  <a:pt x="6481923" y="261758"/>
                  <a:pt x="6467824" y="272141"/>
                </a:cubicBezTo>
                <a:cubicBezTo>
                  <a:pt x="6453726" y="282524"/>
                  <a:pt x="6437103" y="287890"/>
                  <a:pt x="6417956" y="288241"/>
                </a:cubicBezTo>
                <a:cubicBezTo>
                  <a:pt x="6396522" y="287721"/>
                  <a:pt x="6380094" y="280840"/>
                  <a:pt x="6368671" y="267597"/>
                </a:cubicBezTo>
                <a:cubicBezTo>
                  <a:pt x="6357249" y="254356"/>
                  <a:pt x="6351484" y="237869"/>
                  <a:pt x="6351375" y="218136"/>
                </a:cubicBezTo>
                <a:cubicBezTo>
                  <a:pt x="6351516" y="199153"/>
                  <a:pt x="6355576" y="181501"/>
                  <a:pt x="6363557" y="165178"/>
                </a:cubicBezTo>
                <a:cubicBezTo>
                  <a:pt x="6371538" y="148853"/>
                  <a:pt x="6382593" y="135645"/>
                  <a:pt x="6396724" y="125550"/>
                </a:cubicBezTo>
                <a:cubicBezTo>
                  <a:pt x="6410855" y="115452"/>
                  <a:pt x="6427217" y="110255"/>
                  <a:pt x="6445809" y="109959"/>
                </a:cubicBezTo>
                <a:close/>
                <a:moveTo>
                  <a:pt x="6007659" y="109959"/>
                </a:moveTo>
                <a:cubicBezTo>
                  <a:pt x="6023016" y="110165"/>
                  <a:pt x="6035610" y="113625"/>
                  <a:pt x="6045441" y="120338"/>
                </a:cubicBezTo>
                <a:cubicBezTo>
                  <a:pt x="6055271" y="127051"/>
                  <a:pt x="6062537" y="135784"/>
                  <a:pt x="6067238" y="146532"/>
                </a:cubicBezTo>
                <a:cubicBezTo>
                  <a:pt x="6071938" y="157280"/>
                  <a:pt x="6074273" y="168809"/>
                  <a:pt x="6074239" y="181119"/>
                </a:cubicBezTo>
                <a:cubicBezTo>
                  <a:pt x="6074131" y="198978"/>
                  <a:pt x="6070201" y="216018"/>
                  <a:pt x="6062449" y="232237"/>
                </a:cubicBezTo>
                <a:cubicBezTo>
                  <a:pt x="6054698" y="248457"/>
                  <a:pt x="6043773" y="261758"/>
                  <a:pt x="6029674" y="272141"/>
                </a:cubicBezTo>
                <a:cubicBezTo>
                  <a:pt x="6015576" y="282524"/>
                  <a:pt x="5998953" y="287890"/>
                  <a:pt x="5979806" y="288241"/>
                </a:cubicBezTo>
                <a:cubicBezTo>
                  <a:pt x="5958372" y="287721"/>
                  <a:pt x="5941944" y="280840"/>
                  <a:pt x="5930521" y="267597"/>
                </a:cubicBezTo>
                <a:cubicBezTo>
                  <a:pt x="5919099" y="254356"/>
                  <a:pt x="5913334" y="237869"/>
                  <a:pt x="5913225" y="218136"/>
                </a:cubicBezTo>
                <a:cubicBezTo>
                  <a:pt x="5913366" y="199153"/>
                  <a:pt x="5917426" y="181501"/>
                  <a:pt x="5925407" y="165178"/>
                </a:cubicBezTo>
                <a:cubicBezTo>
                  <a:pt x="5933388" y="148853"/>
                  <a:pt x="5944443" y="135645"/>
                  <a:pt x="5958574" y="125550"/>
                </a:cubicBezTo>
                <a:cubicBezTo>
                  <a:pt x="5972705" y="115452"/>
                  <a:pt x="5989067" y="110255"/>
                  <a:pt x="6007659" y="109959"/>
                </a:cubicBezTo>
                <a:close/>
                <a:moveTo>
                  <a:pt x="5848893" y="109959"/>
                </a:moveTo>
                <a:cubicBezTo>
                  <a:pt x="5857155" y="109994"/>
                  <a:pt x="5865354" y="110625"/>
                  <a:pt x="5873492" y="111850"/>
                </a:cubicBezTo>
                <a:cubicBezTo>
                  <a:pt x="5881629" y="113075"/>
                  <a:pt x="5888690" y="114677"/>
                  <a:pt x="5894674" y="116653"/>
                </a:cubicBezTo>
                <a:lnTo>
                  <a:pt x="5877405" y="205440"/>
                </a:lnTo>
                <a:cubicBezTo>
                  <a:pt x="5874586" y="220488"/>
                  <a:pt x="5872560" y="234963"/>
                  <a:pt x="5871326" y="248866"/>
                </a:cubicBezTo>
                <a:cubicBezTo>
                  <a:pt x="5870093" y="262768"/>
                  <a:pt x="5869652" y="274601"/>
                  <a:pt x="5870004" y="284364"/>
                </a:cubicBezTo>
                <a:lnTo>
                  <a:pt x="5842912" y="284364"/>
                </a:lnTo>
                <a:cubicBezTo>
                  <a:pt x="5842941" y="279157"/>
                  <a:pt x="5843322" y="272742"/>
                  <a:pt x="5844055" y="265117"/>
                </a:cubicBezTo>
                <a:cubicBezTo>
                  <a:pt x="5844788" y="257491"/>
                  <a:pt x="5845697" y="249235"/>
                  <a:pt x="5846782" y="240346"/>
                </a:cubicBezTo>
                <a:lnTo>
                  <a:pt x="5846078" y="240346"/>
                </a:lnTo>
                <a:cubicBezTo>
                  <a:pt x="5836664" y="257754"/>
                  <a:pt x="5826322" y="270141"/>
                  <a:pt x="5815054" y="277504"/>
                </a:cubicBezTo>
                <a:cubicBezTo>
                  <a:pt x="5803786" y="284867"/>
                  <a:pt x="5792032" y="288446"/>
                  <a:pt x="5779793" y="288241"/>
                </a:cubicBezTo>
                <a:cubicBezTo>
                  <a:pt x="5764651" y="287920"/>
                  <a:pt x="5752748" y="282581"/>
                  <a:pt x="5744086" y="272226"/>
                </a:cubicBezTo>
                <a:cubicBezTo>
                  <a:pt x="5735423" y="261870"/>
                  <a:pt x="5731008" y="248423"/>
                  <a:pt x="5730841" y="231885"/>
                </a:cubicBezTo>
                <a:cubicBezTo>
                  <a:pt x="5730920" y="211735"/>
                  <a:pt x="5735612" y="192423"/>
                  <a:pt x="5744916" y="173951"/>
                </a:cubicBezTo>
                <a:cubicBezTo>
                  <a:pt x="5754219" y="155481"/>
                  <a:pt x="5767656" y="140299"/>
                  <a:pt x="5785225" y="128408"/>
                </a:cubicBezTo>
                <a:cubicBezTo>
                  <a:pt x="5802794" y="116516"/>
                  <a:pt x="5824017" y="110368"/>
                  <a:pt x="5848893" y="109959"/>
                </a:cubicBezTo>
                <a:close/>
                <a:moveTo>
                  <a:pt x="5515846" y="109959"/>
                </a:moveTo>
                <a:cubicBezTo>
                  <a:pt x="5525919" y="110061"/>
                  <a:pt x="5535818" y="111262"/>
                  <a:pt x="5545537" y="113565"/>
                </a:cubicBezTo>
                <a:cubicBezTo>
                  <a:pt x="5555259" y="115865"/>
                  <a:pt x="5563570" y="118649"/>
                  <a:pt x="5570472" y="121918"/>
                </a:cubicBezTo>
                <a:lnTo>
                  <a:pt x="5544392" y="262906"/>
                </a:lnTo>
                <a:cubicBezTo>
                  <a:pt x="5540993" y="280845"/>
                  <a:pt x="5536603" y="296127"/>
                  <a:pt x="5531220" y="308752"/>
                </a:cubicBezTo>
                <a:cubicBezTo>
                  <a:pt x="5525839" y="321377"/>
                  <a:pt x="5518716" y="331468"/>
                  <a:pt x="5509855" y="339025"/>
                </a:cubicBezTo>
                <a:cubicBezTo>
                  <a:pt x="5501206" y="346280"/>
                  <a:pt x="5491631" y="351292"/>
                  <a:pt x="5481132" y="354063"/>
                </a:cubicBezTo>
                <a:cubicBezTo>
                  <a:pt x="5470633" y="356833"/>
                  <a:pt x="5460354" y="358152"/>
                  <a:pt x="5450295" y="358020"/>
                </a:cubicBezTo>
                <a:cubicBezTo>
                  <a:pt x="5439758" y="357962"/>
                  <a:pt x="5430017" y="356848"/>
                  <a:pt x="5421069" y="354678"/>
                </a:cubicBezTo>
                <a:cubicBezTo>
                  <a:pt x="5412122" y="352509"/>
                  <a:pt x="5404844" y="349636"/>
                  <a:pt x="5399237" y="346060"/>
                </a:cubicBezTo>
                <a:lnTo>
                  <a:pt x="5407695" y="323164"/>
                </a:lnTo>
                <a:cubicBezTo>
                  <a:pt x="5412915" y="326412"/>
                  <a:pt x="5419456" y="329088"/>
                  <a:pt x="5427317" y="331189"/>
                </a:cubicBezTo>
                <a:cubicBezTo>
                  <a:pt x="5435179" y="333291"/>
                  <a:pt x="5443660" y="334378"/>
                  <a:pt x="5452762" y="334451"/>
                </a:cubicBezTo>
                <a:cubicBezTo>
                  <a:pt x="5467167" y="334796"/>
                  <a:pt x="5479678" y="330403"/>
                  <a:pt x="5490295" y="321272"/>
                </a:cubicBezTo>
                <a:cubicBezTo>
                  <a:pt x="5500912" y="312141"/>
                  <a:pt x="5508841" y="296203"/>
                  <a:pt x="5514083" y="273460"/>
                </a:cubicBezTo>
                <a:lnTo>
                  <a:pt x="5519724" y="248103"/>
                </a:lnTo>
                <a:lnTo>
                  <a:pt x="5518665" y="248103"/>
                </a:lnTo>
                <a:cubicBezTo>
                  <a:pt x="5511198" y="260245"/>
                  <a:pt x="5502432" y="269326"/>
                  <a:pt x="5492366" y="275346"/>
                </a:cubicBezTo>
                <a:cubicBezTo>
                  <a:pt x="5482299" y="281366"/>
                  <a:pt x="5471330" y="284371"/>
                  <a:pt x="5459458" y="284364"/>
                </a:cubicBezTo>
                <a:cubicBezTo>
                  <a:pt x="5442353" y="283792"/>
                  <a:pt x="5429455" y="277720"/>
                  <a:pt x="5420764" y="266145"/>
                </a:cubicBezTo>
                <a:cubicBezTo>
                  <a:pt x="5412073" y="254571"/>
                  <a:pt x="5407717" y="240918"/>
                  <a:pt x="5407695" y="225187"/>
                </a:cubicBezTo>
                <a:cubicBezTo>
                  <a:pt x="5407699" y="205563"/>
                  <a:pt x="5412111" y="187039"/>
                  <a:pt x="5420933" y="169616"/>
                </a:cubicBezTo>
                <a:cubicBezTo>
                  <a:pt x="5429754" y="152194"/>
                  <a:pt x="5442255" y="137983"/>
                  <a:pt x="5458439" y="126985"/>
                </a:cubicBezTo>
                <a:cubicBezTo>
                  <a:pt x="5474621" y="115986"/>
                  <a:pt x="5493757" y="110311"/>
                  <a:pt x="5515846" y="109959"/>
                </a:cubicBezTo>
                <a:close/>
                <a:moveTo>
                  <a:pt x="5332086" y="109959"/>
                </a:moveTo>
                <a:cubicBezTo>
                  <a:pt x="5342828" y="109694"/>
                  <a:pt x="5352599" y="113125"/>
                  <a:pt x="5361399" y="120253"/>
                </a:cubicBezTo>
                <a:cubicBezTo>
                  <a:pt x="5370199" y="127382"/>
                  <a:pt x="5374862" y="139795"/>
                  <a:pt x="5375390" y="157491"/>
                </a:cubicBezTo>
                <a:cubicBezTo>
                  <a:pt x="5375368" y="161303"/>
                  <a:pt x="5375060" y="165664"/>
                  <a:pt x="5374466" y="170574"/>
                </a:cubicBezTo>
                <a:cubicBezTo>
                  <a:pt x="5373872" y="175486"/>
                  <a:pt x="5373125" y="180288"/>
                  <a:pt x="5372223" y="184980"/>
                </a:cubicBezTo>
                <a:lnTo>
                  <a:pt x="5353219" y="284364"/>
                </a:lnTo>
                <a:lnTo>
                  <a:pt x="5323980" y="284364"/>
                </a:lnTo>
                <a:lnTo>
                  <a:pt x="5342658" y="186037"/>
                </a:lnTo>
                <a:cubicBezTo>
                  <a:pt x="5343378" y="182637"/>
                  <a:pt x="5343966" y="179040"/>
                  <a:pt x="5344421" y="175244"/>
                </a:cubicBezTo>
                <a:cubicBezTo>
                  <a:pt x="5344876" y="171448"/>
                  <a:pt x="5345111" y="167762"/>
                  <a:pt x="5345126" y="164187"/>
                </a:cubicBezTo>
                <a:cubicBezTo>
                  <a:pt x="5345265" y="155385"/>
                  <a:pt x="5343312" y="148233"/>
                  <a:pt x="5339266" y="142735"/>
                </a:cubicBezTo>
                <a:cubicBezTo>
                  <a:pt x="5335221" y="137235"/>
                  <a:pt x="5328246" y="134400"/>
                  <a:pt x="5318341" y="134231"/>
                </a:cubicBezTo>
                <a:cubicBezTo>
                  <a:pt x="5311221" y="134280"/>
                  <a:pt x="5303689" y="136964"/>
                  <a:pt x="5295747" y="142285"/>
                </a:cubicBezTo>
                <a:cubicBezTo>
                  <a:pt x="5287804" y="147606"/>
                  <a:pt x="5280586" y="155277"/>
                  <a:pt x="5274092" y="165296"/>
                </a:cubicBezTo>
                <a:cubicBezTo>
                  <a:pt x="5267599" y="175316"/>
                  <a:pt x="5262965" y="187399"/>
                  <a:pt x="5260191" y="201544"/>
                </a:cubicBezTo>
                <a:lnTo>
                  <a:pt x="5244684" y="284364"/>
                </a:lnTo>
                <a:lnTo>
                  <a:pt x="5215434" y="284364"/>
                </a:lnTo>
                <a:lnTo>
                  <a:pt x="5238341" y="163515"/>
                </a:lnTo>
                <a:cubicBezTo>
                  <a:pt x="5240243" y="154002"/>
                  <a:pt x="5241813" y="145106"/>
                  <a:pt x="5243055" y="136824"/>
                </a:cubicBezTo>
                <a:cubicBezTo>
                  <a:pt x="5244295" y="128544"/>
                  <a:pt x="5245427" y="120882"/>
                  <a:pt x="5246447" y="113834"/>
                </a:cubicBezTo>
                <a:lnTo>
                  <a:pt x="5272526" y="113834"/>
                </a:lnTo>
                <a:lnTo>
                  <a:pt x="5268297" y="147271"/>
                </a:lnTo>
                <a:lnTo>
                  <a:pt x="5269002" y="147271"/>
                </a:lnTo>
                <a:cubicBezTo>
                  <a:pt x="5276696" y="135240"/>
                  <a:pt x="5285977" y="126029"/>
                  <a:pt x="5296843" y="119635"/>
                </a:cubicBezTo>
                <a:cubicBezTo>
                  <a:pt x="5307710" y="113242"/>
                  <a:pt x="5319458" y="110017"/>
                  <a:pt x="5332086" y="109959"/>
                </a:cubicBezTo>
                <a:close/>
                <a:moveTo>
                  <a:pt x="5131359" y="109959"/>
                </a:moveTo>
                <a:cubicBezTo>
                  <a:pt x="5146716" y="110165"/>
                  <a:pt x="5159310" y="113625"/>
                  <a:pt x="5169141" y="120338"/>
                </a:cubicBezTo>
                <a:cubicBezTo>
                  <a:pt x="5178971" y="127051"/>
                  <a:pt x="5186237" y="135784"/>
                  <a:pt x="5190938" y="146532"/>
                </a:cubicBezTo>
                <a:cubicBezTo>
                  <a:pt x="5195638" y="157280"/>
                  <a:pt x="5197973" y="168809"/>
                  <a:pt x="5197939" y="181119"/>
                </a:cubicBezTo>
                <a:cubicBezTo>
                  <a:pt x="5197832" y="198978"/>
                  <a:pt x="5193901" y="216018"/>
                  <a:pt x="5186149" y="232237"/>
                </a:cubicBezTo>
                <a:cubicBezTo>
                  <a:pt x="5178398" y="248457"/>
                  <a:pt x="5167473" y="261758"/>
                  <a:pt x="5153375" y="272141"/>
                </a:cubicBezTo>
                <a:cubicBezTo>
                  <a:pt x="5139276" y="282524"/>
                  <a:pt x="5122653" y="287890"/>
                  <a:pt x="5103506" y="288241"/>
                </a:cubicBezTo>
                <a:cubicBezTo>
                  <a:pt x="5082073" y="287721"/>
                  <a:pt x="5065644" y="280840"/>
                  <a:pt x="5054221" y="267597"/>
                </a:cubicBezTo>
                <a:cubicBezTo>
                  <a:pt x="5042799" y="254356"/>
                  <a:pt x="5037034" y="237869"/>
                  <a:pt x="5036925" y="218136"/>
                </a:cubicBezTo>
                <a:cubicBezTo>
                  <a:pt x="5037066" y="199153"/>
                  <a:pt x="5041127" y="181501"/>
                  <a:pt x="5049107" y="165178"/>
                </a:cubicBezTo>
                <a:cubicBezTo>
                  <a:pt x="5057088" y="148853"/>
                  <a:pt x="5068143" y="135645"/>
                  <a:pt x="5082274" y="125550"/>
                </a:cubicBezTo>
                <a:cubicBezTo>
                  <a:pt x="5096405" y="115452"/>
                  <a:pt x="5112768" y="110255"/>
                  <a:pt x="5131359" y="109959"/>
                </a:cubicBezTo>
                <a:close/>
                <a:moveTo>
                  <a:pt x="5024080" y="109959"/>
                </a:moveTo>
                <a:cubicBezTo>
                  <a:pt x="5025364" y="109966"/>
                  <a:pt x="5026760" y="110038"/>
                  <a:pt x="5028264" y="110178"/>
                </a:cubicBezTo>
                <a:cubicBezTo>
                  <a:pt x="5029770" y="110318"/>
                  <a:pt x="5031076" y="110479"/>
                  <a:pt x="5032186" y="110662"/>
                </a:cubicBezTo>
                <a:lnTo>
                  <a:pt x="5026546" y="139518"/>
                </a:lnTo>
                <a:cubicBezTo>
                  <a:pt x="5025651" y="139335"/>
                  <a:pt x="5024535" y="139173"/>
                  <a:pt x="5023199" y="139033"/>
                </a:cubicBezTo>
                <a:cubicBezTo>
                  <a:pt x="5021863" y="138894"/>
                  <a:pt x="5020394" y="138820"/>
                  <a:pt x="5018794" y="138813"/>
                </a:cubicBezTo>
                <a:cubicBezTo>
                  <a:pt x="5005849" y="139261"/>
                  <a:pt x="4994382" y="146032"/>
                  <a:pt x="4984394" y="159122"/>
                </a:cubicBezTo>
                <a:cubicBezTo>
                  <a:pt x="4974405" y="172211"/>
                  <a:pt x="4967434" y="188937"/>
                  <a:pt x="4963483" y="209297"/>
                </a:cubicBezTo>
                <a:lnTo>
                  <a:pt x="4949409" y="284364"/>
                </a:lnTo>
                <a:lnTo>
                  <a:pt x="4920159" y="284364"/>
                </a:lnTo>
                <a:lnTo>
                  <a:pt x="4940952" y="174435"/>
                </a:lnTo>
                <a:cubicBezTo>
                  <a:pt x="4943058" y="163190"/>
                  <a:pt x="4944836" y="152299"/>
                  <a:pt x="4946282" y="141758"/>
                </a:cubicBezTo>
                <a:cubicBezTo>
                  <a:pt x="4947728" y="131216"/>
                  <a:pt x="4948888" y="121910"/>
                  <a:pt x="4949763" y="113834"/>
                </a:cubicBezTo>
                <a:lnTo>
                  <a:pt x="4975445" y="113834"/>
                </a:lnTo>
                <a:cubicBezTo>
                  <a:pt x="4974749" y="119803"/>
                  <a:pt x="4974030" y="125835"/>
                  <a:pt x="4973290" y="131933"/>
                </a:cubicBezTo>
                <a:cubicBezTo>
                  <a:pt x="4972550" y="138028"/>
                  <a:pt x="4971744" y="144316"/>
                  <a:pt x="4970871" y="150796"/>
                </a:cubicBezTo>
                <a:lnTo>
                  <a:pt x="4971927" y="150796"/>
                </a:lnTo>
                <a:cubicBezTo>
                  <a:pt x="4977446" y="138925"/>
                  <a:pt x="4984638" y="129213"/>
                  <a:pt x="4993508" y="121661"/>
                </a:cubicBezTo>
                <a:cubicBezTo>
                  <a:pt x="5002376" y="114108"/>
                  <a:pt x="5012567" y="110206"/>
                  <a:pt x="5024080" y="109959"/>
                </a:cubicBezTo>
                <a:close/>
                <a:moveTo>
                  <a:pt x="4636060" y="109959"/>
                </a:moveTo>
                <a:cubicBezTo>
                  <a:pt x="4651417" y="110165"/>
                  <a:pt x="4664010" y="113625"/>
                  <a:pt x="4673841" y="120338"/>
                </a:cubicBezTo>
                <a:cubicBezTo>
                  <a:pt x="4683671" y="127051"/>
                  <a:pt x="4690937" y="135784"/>
                  <a:pt x="4695638" y="146532"/>
                </a:cubicBezTo>
                <a:cubicBezTo>
                  <a:pt x="4700338" y="157280"/>
                  <a:pt x="4702672" y="168809"/>
                  <a:pt x="4702639" y="181119"/>
                </a:cubicBezTo>
                <a:cubicBezTo>
                  <a:pt x="4702532" y="198978"/>
                  <a:pt x="4698601" y="216018"/>
                  <a:pt x="4690850" y="232237"/>
                </a:cubicBezTo>
                <a:cubicBezTo>
                  <a:pt x="4683098" y="248457"/>
                  <a:pt x="4672172" y="261758"/>
                  <a:pt x="4658074" y="272141"/>
                </a:cubicBezTo>
                <a:cubicBezTo>
                  <a:pt x="4643976" y="282524"/>
                  <a:pt x="4627354" y="287890"/>
                  <a:pt x="4608206" y="288241"/>
                </a:cubicBezTo>
                <a:cubicBezTo>
                  <a:pt x="4586772" y="287721"/>
                  <a:pt x="4570344" y="280840"/>
                  <a:pt x="4558921" y="267597"/>
                </a:cubicBezTo>
                <a:cubicBezTo>
                  <a:pt x="4547500" y="254356"/>
                  <a:pt x="4541734" y="237869"/>
                  <a:pt x="4541625" y="218136"/>
                </a:cubicBezTo>
                <a:cubicBezTo>
                  <a:pt x="4541766" y="199153"/>
                  <a:pt x="4545827" y="181501"/>
                  <a:pt x="4553807" y="165178"/>
                </a:cubicBezTo>
                <a:cubicBezTo>
                  <a:pt x="4561787" y="148853"/>
                  <a:pt x="4572843" y="135645"/>
                  <a:pt x="4586974" y="125550"/>
                </a:cubicBezTo>
                <a:cubicBezTo>
                  <a:pt x="4601105" y="115452"/>
                  <a:pt x="4617467" y="110255"/>
                  <a:pt x="4636060" y="109959"/>
                </a:cubicBezTo>
                <a:close/>
                <a:moveTo>
                  <a:pt x="4477293" y="109959"/>
                </a:moveTo>
                <a:cubicBezTo>
                  <a:pt x="4485555" y="109994"/>
                  <a:pt x="4493754" y="110625"/>
                  <a:pt x="4501892" y="111850"/>
                </a:cubicBezTo>
                <a:cubicBezTo>
                  <a:pt x="4510029" y="113075"/>
                  <a:pt x="4517090" y="114677"/>
                  <a:pt x="4523074" y="116653"/>
                </a:cubicBezTo>
                <a:lnTo>
                  <a:pt x="4505805" y="205440"/>
                </a:lnTo>
                <a:cubicBezTo>
                  <a:pt x="4502986" y="220488"/>
                  <a:pt x="4500960" y="234963"/>
                  <a:pt x="4499726" y="248866"/>
                </a:cubicBezTo>
                <a:cubicBezTo>
                  <a:pt x="4498493" y="262768"/>
                  <a:pt x="4498052" y="274601"/>
                  <a:pt x="4498404" y="284364"/>
                </a:cubicBezTo>
                <a:lnTo>
                  <a:pt x="4471312" y="284364"/>
                </a:lnTo>
                <a:cubicBezTo>
                  <a:pt x="4471341" y="279157"/>
                  <a:pt x="4471722" y="272742"/>
                  <a:pt x="4472455" y="265117"/>
                </a:cubicBezTo>
                <a:cubicBezTo>
                  <a:pt x="4473188" y="257491"/>
                  <a:pt x="4474097" y="249235"/>
                  <a:pt x="4475183" y="240346"/>
                </a:cubicBezTo>
                <a:lnTo>
                  <a:pt x="4474478" y="240346"/>
                </a:lnTo>
                <a:cubicBezTo>
                  <a:pt x="4465064" y="257754"/>
                  <a:pt x="4454723" y="270141"/>
                  <a:pt x="4443454" y="277504"/>
                </a:cubicBezTo>
                <a:cubicBezTo>
                  <a:pt x="4432186" y="284867"/>
                  <a:pt x="4420432" y="288446"/>
                  <a:pt x="4408193" y="288241"/>
                </a:cubicBezTo>
                <a:cubicBezTo>
                  <a:pt x="4393051" y="287920"/>
                  <a:pt x="4381148" y="282581"/>
                  <a:pt x="4372486" y="272226"/>
                </a:cubicBezTo>
                <a:cubicBezTo>
                  <a:pt x="4363823" y="261870"/>
                  <a:pt x="4359408" y="248423"/>
                  <a:pt x="4359240" y="231885"/>
                </a:cubicBezTo>
                <a:cubicBezTo>
                  <a:pt x="4359320" y="211735"/>
                  <a:pt x="4364012" y="192423"/>
                  <a:pt x="4373316" y="173951"/>
                </a:cubicBezTo>
                <a:cubicBezTo>
                  <a:pt x="4382620" y="155481"/>
                  <a:pt x="4396057" y="140299"/>
                  <a:pt x="4413625" y="128408"/>
                </a:cubicBezTo>
                <a:cubicBezTo>
                  <a:pt x="4431195" y="116516"/>
                  <a:pt x="4452417" y="110368"/>
                  <a:pt x="4477293" y="109959"/>
                </a:cubicBezTo>
                <a:close/>
                <a:moveTo>
                  <a:pt x="4141461" y="109959"/>
                </a:moveTo>
                <a:cubicBezTo>
                  <a:pt x="4152204" y="109694"/>
                  <a:pt x="4161974" y="113125"/>
                  <a:pt x="4170774" y="120253"/>
                </a:cubicBezTo>
                <a:cubicBezTo>
                  <a:pt x="4179574" y="127382"/>
                  <a:pt x="4184238" y="139795"/>
                  <a:pt x="4184765" y="157491"/>
                </a:cubicBezTo>
                <a:cubicBezTo>
                  <a:pt x="4184743" y="161303"/>
                  <a:pt x="4184435" y="165664"/>
                  <a:pt x="4183841" y="170574"/>
                </a:cubicBezTo>
                <a:cubicBezTo>
                  <a:pt x="4183248" y="175486"/>
                  <a:pt x="4182500" y="180288"/>
                  <a:pt x="4181598" y="184980"/>
                </a:cubicBezTo>
                <a:lnTo>
                  <a:pt x="4162594" y="284364"/>
                </a:lnTo>
                <a:lnTo>
                  <a:pt x="4133355" y="284364"/>
                </a:lnTo>
                <a:lnTo>
                  <a:pt x="4152033" y="186037"/>
                </a:lnTo>
                <a:cubicBezTo>
                  <a:pt x="4152754" y="182637"/>
                  <a:pt x="4153341" y="179040"/>
                  <a:pt x="4153796" y="175244"/>
                </a:cubicBezTo>
                <a:cubicBezTo>
                  <a:pt x="4154251" y="171448"/>
                  <a:pt x="4154486" y="167762"/>
                  <a:pt x="4154500" y="164187"/>
                </a:cubicBezTo>
                <a:cubicBezTo>
                  <a:pt x="4154640" y="155385"/>
                  <a:pt x="4152687" y="148233"/>
                  <a:pt x="4148642" y="142735"/>
                </a:cubicBezTo>
                <a:cubicBezTo>
                  <a:pt x="4144596" y="137235"/>
                  <a:pt x="4137621" y="134400"/>
                  <a:pt x="4127716" y="134231"/>
                </a:cubicBezTo>
                <a:cubicBezTo>
                  <a:pt x="4120596" y="134280"/>
                  <a:pt x="4113065" y="136964"/>
                  <a:pt x="4105122" y="142285"/>
                </a:cubicBezTo>
                <a:cubicBezTo>
                  <a:pt x="4097179" y="147606"/>
                  <a:pt x="4089962" y="155277"/>
                  <a:pt x="4083467" y="165296"/>
                </a:cubicBezTo>
                <a:cubicBezTo>
                  <a:pt x="4076973" y="175316"/>
                  <a:pt x="4072340" y="187399"/>
                  <a:pt x="4069567" y="201544"/>
                </a:cubicBezTo>
                <a:lnTo>
                  <a:pt x="4054059" y="284364"/>
                </a:lnTo>
                <a:lnTo>
                  <a:pt x="4024809" y="284364"/>
                </a:lnTo>
                <a:lnTo>
                  <a:pt x="4047716" y="163515"/>
                </a:lnTo>
                <a:cubicBezTo>
                  <a:pt x="4049618" y="154002"/>
                  <a:pt x="4051189" y="145106"/>
                  <a:pt x="4052429" y="136824"/>
                </a:cubicBezTo>
                <a:cubicBezTo>
                  <a:pt x="4053670" y="128544"/>
                  <a:pt x="4054801" y="120882"/>
                  <a:pt x="4055822" y="113834"/>
                </a:cubicBezTo>
                <a:lnTo>
                  <a:pt x="4081901" y="113834"/>
                </a:lnTo>
                <a:lnTo>
                  <a:pt x="4077672" y="147271"/>
                </a:lnTo>
                <a:lnTo>
                  <a:pt x="4078377" y="147271"/>
                </a:lnTo>
                <a:cubicBezTo>
                  <a:pt x="4086072" y="135240"/>
                  <a:pt x="4095352" y="126029"/>
                  <a:pt x="4106218" y="119635"/>
                </a:cubicBezTo>
                <a:cubicBezTo>
                  <a:pt x="4117085" y="113242"/>
                  <a:pt x="4128832" y="110017"/>
                  <a:pt x="4141461" y="109959"/>
                </a:cubicBezTo>
                <a:close/>
                <a:moveTo>
                  <a:pt x="3613388" y="109959"/>
                </a:moveTo>
                <a:cubicBezTo>
                  <a:pt x="3625679" y="110139"/>
                  <a:pt x="3635690" y="113143"/>
                  <a:pt x="3643427" y="118967"/>
                </a:cubicBezTo>
                <a:cubicBezTo>
                  <a:pt x="3651162" y="124793"/>
                  <a:pt x="3656845" y="132362"/>
                  <a:pt x="3660470" y="141675"/>
                </a:cubicBezTo>
                <a:cubicBezTo>
                  <a:pt x="3664096" y="150986"/>
                  <a:pt x="3665891" y="160962"/>
                  <a:pt x="3665855" y="171600"/>
                </a:cubicBezTo>
                <a:cubicBezTo>
                  <a:pt x="3665675" y="191908"/>
                  <a:pt x="3661262" y="210867"/>
                  <a:pt x="3652617" y="228477"/>
                </a:cubicBezTo>
                <a:cubicBezTo>
                  <a:pt x="3643973" y="246087"/>
                  <a:pt x="3632175" y="260367"/>
                  <a:pt x="3617226" y="271319"/>
                </a:cubicBezTo>
                <a:cubicBezTo>
                  <a:pt x="3602277" y="282269"/>
                  <a:pt x="3585256" y="287910"/>
                  <a:pt x="3566162" y="288241"/>
                </a:cubicBezTo>
                <a:cubicBezTo>
                  <a:pt x="3557022" y="288160"/>
                  <a:pt x="3549400" y="287353"/>
                  <a:pt x="3543298" y="285822"/>
                </a:cubicBezTo>
                <a:cubicBezTo>
                  <a:pt x="3537198" y="284290"/>
                  <a:pt x="3532483" y="282517"/>
                  <a:pt x="3529157" y="280502"/>
                </a:cubicBezTo>
                <a:lnTo>
                  <a:pt x="3528452" y="280502"/>
                </a:lnTo>
                <a:lnTo>
                  <a:pt x="3514707" y="354144"/>
                </a:lnTo>
                <a:lnTo>
                  <a:pt x="3485809" y="354144"/>
                </a:lnTo>
                <a:lnTo>
                  <a:pt x="3519993" y="174451"/>
                </a:lnTo>
                <a:cubicBezTo>
                  <a:pt x="3521777" y="164064"/>
                  <a:pt x="3523497" y="153564"/>
                  <a:pt x="3525148" y="142954"/>
                </a:cubicBezTo>
                <a:cubicBezTo>
                  <a:pt x="3526800" y="132345"/>
                  <a:pt x="3528255" y="122638"/>
                  <a:pt x="3529509" y="113834"/>
                </a:cubicBezTo>
                <a:lnTo>
                  <a:pt x="3556294" y="113834"/>
                </a:lnTo>
                <a:lnTo>
                  <a:pt x="3551359" y="145865"/>
                </a:lnTo>
                <a:lnTo>
                  <a:pt x="3552065" y="145865"/>
                </a:lnTo>
                <a:cubicBezTo>
                  <a:pt x="3559950" y="134663"/>
                  <a:pt x="3569203" y="125904"/>
                  <a:pt x="3579819" y="119592"/>
                </a:cubicBezTo>
                <a:cubicBezTo>
                  <a:pt x="3590436" y="113278"/>
                  <a:pt x="3601625" y="110068"/>
                  <a:pt x="3613388" y="109959"/>
                </a:cubicBezTo>
                <a:close/>
                <a:moveTo>
                  <a:pt x="3416889" y="109959"/>
                </a:moveTo>
                <a:cubicBezTo>
                  <a:pt x="3432246" y="110165"/>
                  <a:pt x="3444840" y="113625"/>
                  <a:pt x="3454669" y="120338"/>
                </a:cubicBezTo>
                <a:cubicBezTo>
                  <a:pt x="3464500" y="127051"/>
                  <a:pt x="3471768" y="135784"/>
                  <a:pt x="3476467" y="146532"/>
                </a:cubicBezTo>
                <a:cubicBezTo>
                  <a:pt x="3481168" y="157280"/>
                  <a:pt x="3483501" y="168809"/>
                  <a:pt x="3483469" y="181119"/>
                </a:cubicBezTo>
                <a:cubicBezTo>
                  <a:pt x="3483361" y="198978"/>
                  <a:pt x="3479431" y="216018"/>
                  <a:pt x="3471679" y="232237"/>
                </a:cubicBezTo>
                <a:cubicBezTo>
                  <a:pt x="3463928" y="248457"/>
                  <a:pt x="3453002" y="261758"/>
                  <a:pt x="3438903" y="272141"/>
                </a:cubicBezTo>
                <a:cubicBezTo>
                  <a:pt x="3424804" y="282524"/>
                  <a:pt x="3408183" y="287890"/>
                  <a:pt x="3389035" y="288241"/>
                </a:cubicBezTo>
                <a:cubicBezTo>
                  <a:pt x="3367601" y="287721"/>
                  <a:pt x="3351173" y="280840"/>
                  <a:pt x="3339749" y="267597"/>
                </a:cubicBezTo>
                <a:cubicBezTo>
                  <a:pt x="3328328" y="254356"/>
                  <a:pt x="3322563" y="237869"/>
                  <a:pt x="3322455" y="218136"/>
                </a:cubicBezTo>
                <a:cubicBezTo>
                  <a:pt x="3322595" y="199153"/>
                  <a:pt x="3326655" y="181501"/>
                  <a:pt x="3334635" y="165178"/>
                </a:cubicBezTo>
                <a:cubicBezTo>
                  <a:pt x="3342616" y="148853"/>
                  <a:pt x="3353672" y="135645"/>
                  <a:pt x="3367803" y="125550"/>
                </a:cubicBezTo>
                <a:cubicBezTo>
                  <a:pt x="3381935" y="115452"/>
                  <a:pt x="3398297" y="110255"/>
                  <a:pt x="3416889" y="109959"/>
                </a:cubicBezTo>
                <a:close/>
                <a:moveTo>
                  <a:pt x="3248923" y="109959"/>
                </a:moveTo>
                <a:cubicBezTo>
                  <a:pt x="3258997" y="110061"/>
                  <a:pt x="3268894" y="111262"/>
                  <a:pt x="3278615" y="113565"/>
                </a:cubicBezTo>
                <a:cubicBezTo>
                  <a:pt x="3288336" y="115865"/>
                  <a:pt x="3296648" y="118649"/>
                  <a:pt x="3303550" y="121918"/>
                </a:cubicBezTo>
                <a:lnTo>
                  <a:pt x="3277471" y="262906"/>
                </a:lnTo>
                <a:cubicBezTo>
                  <a:pt x="3274071" y="280845"/>
                  <a:pt x="3269682" y="296127"/>
                  <a:pt x="3264298" y="308752"/>
                </a:cubicBezTo>
                <a:cubicBezTo>
                  <a:pt x="3258917" y="321377"/>
                  <a:pt x="3251795" y="331468"/>
                  <a:pt x="3242934" y="339025"/>
                </a:cubicBezTo>
                <a:cubicBezTo>
                  <a:pt x="3234283" y="346280"/>
                  <a:pt x="3224709" y="351292"/>
                  <a:pt x="3214210" y="354063"/>
                </a:cubicBezTo>
                <a:cubicBezTo>
                  <a:pt x="3203711" y="356833"/>
                  <a:pt x="3193431" y="358152"/>
                  <a:pt x="3183372" y="358020"/>
                </a:cubicBezTo>
                <a:cubicBezTo>
                  <a:pt x="3172836" y="357962"/>
                  <a:pt x="3163094" y="356848"/>
                  <a:pt x="3154146" y="354678"/>
                </a:cubicBezTo>
                <a:cubicBezTo>
                  <a:pt x="3145198" y="352509"/>
                  <a:pt x="3137920" y="349636"/>
                  <a:pt x="3132315" y="346060"/>
                </a:cubicBezTo>
                <a:lnTo>
                  <a:pt x="3140773" y="323164"/>
                </a:lnTo>
                <a:cubicBezTo>
                  <a:pt x="3145992" y="326412"/>
                  <a:pt x="3152533" y="329088"/>
                  <a:pt x="3160395" y="331189"/>
                </a:cubicBezTo>
                <a:cubicBezTo>
                  <a:pt x="3168257" y="333291"/>
                  <a:pt x="3176738" y="334378"/>
                  <a:pt x="3185839" y="334451"/>
                </a:cubicBezTo>
                <a:cubicBezTo>
                  <a:pt x="3200245" y="334796"/>
                  <a:pt x="3212756" y="330403"/>
                  <a:pt x="3223372" y="321272"/>
                </a:cubicBezTo>
                <a:cubicBezTo>
                  <a:pt x="3233990" y="312141"/>
                  <a:pt x="3241919" y="296203"/>
                  <a:pt x="3247161" y="273460"/>
                </a:cubicBezTo>
                <a:lnTo>
                  <a:pt x="3252801" y="248103"/>
                </a:lnTo>
                <a:lnTo>
                  <a:pt x="3251743" y="248103"/>
                </a:lnTo>
                <a:cubicBezTo>
                  <a:pt x="3244275" y="260245"/>
                  <a:pt x="3235510" y="269326"/>
                  <a:pt x="3225442" y="275346"/>
                </a:cubicBezTo>
                <a:cubicBezTo>
                  <a:pt x="3215377" y="281366"/>
                  <a:pt x="3204407" y="284371"/>
                  <a:pt x="3192535" y="284364"/>
                </a:cubicBezTo>
                <a:cubicBezTo>
                  <a:pt x="3175430" y="283792"/>
                  <a:pt x="3162533" y="277720"/>
                  <a:pt x="3153841" y="266145"/>
                </a:cubicBezTo>
                <a:cubicBezTo>
                  <a:pt x="3145151" y="254571"/>
                  <a:pt x="3140794" y="240918"/>
                  <a:pt x="3140773" y="225187"/>
                </a:cubicBezTo>
                <a:cubicBezTo>
                  <a:pt x="3140776" y="205563"/>
                  <a:pt x="3145189" y="187039"/>
                  <a:pt x="3154010" y="169616"/>
                </a:cubicBezTo>
                <a:cubicBezTo>
                  <a:pt x="3162831" y="152194"/>
                  <a:pt x="3175332" y="137983"/>
                  <a:pt x="3191517" y="126985"/>
                </a:cubicBezTo>
                <a:cubicBezTo>
                  <a:pt x="3207699" y="115986"/>
                  <a:pt x="3226835" y="110311"/>
                  <a:pt x="3248923" y="109959"/>
                </a:cubicBezTo>
                <a:close/>
                <a:moveTo>
                  <a:pt x="2991747" y="109959"/>
                </a:moveTo>
                <a:cubicBezTo>
                  <a:pt x="3001821" y="110061"/>
                  <a:pt x="3011718" y="111262"/>
                  <a:pt x="3021439" y="113565"/>
                </a:cubicBezTo>
                <a:cubicBezTo>
                  <a:pt x="3031160" y="115865"/>
                  <a:pt x="3039472" y="118649"/>
                  <a:pt x="3046372" y="121918"/>
                </a:cubicBezTo>
                <a:lnTo>
                  <a:pt x="3020295" y="262906"/>
                </a:lnTo>
                <a:cubicBezTo>
                  <a:pt x="3016894" y="280845"/>
                  <a:pt x="3012502" y="296127"/>
                  <a:pt x="3007122" y="308752"/>
                </a:cubicBezTo>
                <a:cubicBezTo>
                  <a:pt x="3001739" y="321377"/>
                  <a:pt x="2994618" y="331468"/>
                  <a:pt x="2985756" y="339025"/>
                </a:cubicBezTo>
                <a:cubicBezTo>
                  <a:pt x="2977106" y="346280"/>
                  <a:pt x="2967533" y="351292"/>
                  <a:pt x="2957034" y="354063"/>
                </a:cubicBezTo>
                <a:cubicBezTo>
                  <a:pt x="2946534" y="356833"/>
                  <a:pt x="2936254" y="358152"/>
                  <a:pt x="2926196" y="358020"/>
                </a:cubicBezTo>
                <a:cubicBezTo>
                  <a:pt x="2915659" y="357962"/>
                  <a:pt x="2905917" y="356848"/>
                  <a:pt x="2896970" y="354678"/>
                </a:cubicBezTo>
                <a:cubicBezTo>
                  <a:pt x="2888022" y="352509"/>
                  <a:pt x="2880744" y="349636"/>
                  <a:pt x="2875137" y="346060"/>
                </a:cubicBezTo>
                <a:lnTo>
                  <a:pt x="2883596" y="323164"/>
                </a:lnTo>
                <a:cubicBezTo>
                  <a:pt x="2888815" y="326412"/>
                  <a:pt x="2895356" y="329088"/>
                  <a:pt x="2903218" y="331189"/>
                </a:cubicBezTo>
                <a:cubicBezTo>
                  <a:pt x="2911081" y="333291"/>
                  <a:pt x="2919561" y="334378"/>
                  <a:pt x="2928663" y="334451"/>
                </a:cubicBezTo>
                <a:cubicBezTo>
                  <a:pt x="2943068" y="334796"/>
                  <a:pt x="2955579" y="330403"/>
                  <a:pt x="2966195" y="321272"/>
                </a:cubicBezTo>
                <a:cubicBezTo>
                  <a:pt x="2976813" y="312141"/>
                  <a:pt x="2984743" y="296203"/>
                  <a:pt x="2989986" y="273460"/>
                </a:cubicBezTo>
                <a:lnTo>
                  <a:pt x="2995624" y="248103"/>
                </a:lnTo>
                <a:lnTo>
                  <a:pt x="2994566" y="248103"/>
                </a:lnTo>
                <a:cubicBezTo>
                  <a:pt x="2987100" y="260245"/>
                  <a:pt x="2978333" y="269326"/>
                  <a:pt x="2968266" y="275346"/>
                </a:cubicBezTo>
                <a:cubicBezTo>
                  <a:pt x="2958200" y="281366"/>
                  <a:pt x="2947231" y="284371"/>
                  <a:pt x="2935358" y="284364"/>
                </a:cubicBezTo>
                <a:cubicBezTo>
                  <a:pt x="2918254" y="283792"/>
                  <a:pt x="2905356" y="277720"/>
                  <a:pt x="2896665" y="266145"/>
                </a:cubicBezTo>
                <a:cubicBezTo>
                  <a:pt x="2887973" y="254571"/>
                  <a:pt x="2883618" y="240918"/>
                  <a:pt x="2883596" y="225187"/>
                </a:cubicBezTo>
                <a:cubicBezTo>
                  <a:pt x="2883600" y="205563"/>
                  <a:pt x="2888012" y="187039"/>
                  <a:pt x="2896833" y="169616"/>
                </a:cubicBezTo>
                <a:cubicBezTo>
                  <a:pt x="2905654" y="152194"/>
                  <a:pt x="2918156" y="137983"/>
                  <a:pt x="2934339" y="126985"/>
                </a:cubicBezTo>
                <a:cubicBezTo>
                  <a:pt x="2950522" y="115986"/>
                  <a:pt x="2969658" y="110311"/>
                  <a:pt x="2991747" y="109959"/>
                </a:cubicBezTo>
                <a:close/>
                <a:moveTo>
                  <a:pt x="2807986" y="109959"/>
                </a:moveTo>
                <a:cubicBezTo>
                  <a:pt x="2818728" y="109694"/>
                  <a:pt x="2828501" y="113125"/>
                  <a:pt x="2837300" y="120253"/>
                </a:cubicBezTo>
                <a:cubicBezTo>
                  <a:pt x="2846099" y="127382"/>
                  <a:pt x="2850763" y="139795"/>
                  <a:pt x="2851290" y="157491"/>
                </a:cubicBezTo>
                <a:cubicBezTo>
                  <a:pt x="2851268" y="161303"/>
                  <a:pt x="2850961" y="165664"/>
                  <a:pt x="2850366" y="170574"/>
                </a:cubicBezTo>
                <a:cubicBezTo>
                  <a:pt x="2849773" y="175486"/>
                  <a:pt x="2849026" y="180288"/>
                  <a:pt x="2848124" y="184980"/>
                </a:cubicBezTo>
                <a:lnTo>
                  <a:pt x="2829120" y="284364"/>
                </a:lnTo>
                <a:lnTo>
                  <a:pt x="2799880" y="284364"/>
                </a:lnTo>
                <a:lnTo>
                  <a:pt x="2818559" y="186037"/>
                </a:lnTo>
                <a:cubicBezTo>
                  <a:pt x="2819279" y="182637"/>
                  <a:pt x="2819866" y="179040"/>
                  <a:pt x="2820320" y="175244"/>
                </a:cubicBezTo>
                <a:cubicBezTo>
                  <a:pt x="2820775" y="171448"/>
                  <a:pt x="2821012" y="167762"/>
                  <a:pt x="2821026" y="164187"/>
                </a:cubicBezTo>
                <a:cubicBezTo>
                  <a:pt x="2821165" y="155385"/>
                  <a:pt x="2819212" y="148233"/>
                  <a:pt x="2815166" y="142735"/>
                </a:cubicBezTo>
                <a:cubicBezTo>
                  <a:pt x="2811122" y="137235"/>
                  <a:pt x="2804146" y="134400"/>
                  <a:pt x="2794241" y="134231"/>
                </a:cubicBezTo>
                <a:cubicBezTo>
                  <a:pt x="2787120" y="134280"/>
                  <a:pt x="2779590" y="136964"/>
                  <a:pt x="2771646" y="142285"/>
                </a:cubicBezTo>
                <a:cubicBezTo>
                  <a:pt x="2763704" y="147606"/>
                  <a:pt x="2756485" y="155277"/>
                  <a:pt x="2749993" y="165296"/>
                </a:cubicBezTo>
                <a:cubicBezTo>
                  <a:pt x="2743497" y="175316"/>
                  <a:pt x="2738864" y="187399"/>
                  <a:pt x="2736090" y="201544"/>
                </a:cubicBezTo>
                <a:lnTo>
                  <a:pt x="2720584" y="284364"/>
                </a:lnTo>
                <a:lnTo>
                  <a:pt x="2691333" y="284364"/>
                </a:lnTo>
                <a:lnTo>
                  <a:pt x="2714241" y="163515"/>
                </a:lnTo>
                <a:cubicBezTo>
                  <a:pt x="2716141" y="154002"/>
                  <a:pt x="2717712" y="145106"/>
                  <a:pt x="2718953" y="136824"/>
                </a:cubicBezTo>
                <a:cubicBezTo>
                  <a:pt x="2720195" y="128544"/>
                  <a:pt x="2721325" y="120882"/>
                  <a:pt x="2722346" y="113834"/>
                </a:cubicBezTo>
                <a:lnTo>
                  <a:pt x="2748425" y="113834"/>
                </a:lnTo>
                <a:lnTo>
                  <a:pt x="2744196" y="147271"/>
                </a:lnTo>
                <a:lnTo>
                  <a:pt x="2744901" y="147271"/>
                </a:lnTo>
                <a:cubicBezTo>
                  <a:pt x="2752597" y="135240"/>
                  <a:pt x="2761876" y="126029"/>
                  <a:pt x="2772742" y="119635"/>
                </a:cubicBezTo>
                <a:cubicBezTo>
                  <a:pt x="2783610" y="113242"/>
                  <a:pt x="2795357" y="110017"/>
                  <a:pt x="2807986" y="109959"/>
                </a:cubicBezTo>
                <a:close/>
                <a:moveTo>
                  <a:pt x="2607258" y="109959"/>
                </a:moveTo>
                <a:cubicBezTo>
                  <a:pt x="2622615" y="110165"/>
                  <a:pt x="2635209" y="113625"/>
                  <a:pt x="2645039" y="120338"/>
                </a:cubicBezTo>
                <a:cubicBezTo>
                  <a:pt x="2654870" y="127051"/>
                  <a:pt x="2662137" y="135784"/>
                  <a:pt x="2666838" y="146532"/>
                </a:cubicBezTo>
                <a:cubicBezTo>
                  <a:pt x="2671538" y="157280"/>
                  <a:pt x="2673871" y="168809"/>
                  <a:pt x="2673838" y="181119"/>
                </a:cubicBezTo>
                <a:cubicBezTo>
                  <a:pt x="2673731" y="198978"/>
                  <a:pt x="2669799" y="216018"/>
                  <a:pt x="2662049" y="232237"/>
                </a:cubicBezTo>
                <a:cubicBezTo>
                  <a:pt x="2654297" y="248457"/>
                  <a:pt x="2643371" y="261758"/>
                  <a:pt x="2629273" y="272141"/>
                </a:cubicBezTo>
                <a:cubicBezTo>
                  <a:pt x="2615174" y="282524"/>
                  <a:pt x="2598551" y="287890"/>
                  <a:pt x="2579404" y="288241"/>
                </a:cubicBezTo>
                <a:cubicBezTo>
                  <a:pt x="2557971" y="287721"/>
                  <a:pt x="2541543" y="280840"/>
                  <a:pt x="2530120" y="267597"/>
                </a:cubicBezTo>
                <a:cubicBezTo>
                  <a:pt x="2518698" y="254356"/>
                  <a:pt x="2512932" y="237869"/>
                  <a:pt x="2512824" y="218136"/>
                </a:cubicBezTo>
                <a:cubicBezTo>
                  <a:pt x="2512964" y="199153"/>
                  <a:pt x="2517024" y="181501"/>
                  <a:pt x="2525006" y="165178"/>
                </a:cubicBezTo>
                <a:cubicBezTo>
                  <a:pt x="2532986" y="148853"/>
                  <a:pt x="2544042" y="135645"/>
                  <a:pt x="2558172" y="125550"/>
                </a:cubicBezTo>
                <a:cubicBezTo>
                  <a:pt x="2572303" y="115452"/>
                  <a:pt x="2588666" y="110255"/>
                  <a:pt x="2607258" y="109959"/>
                </a:cubicBezTo>
                <a:close/>
                <a:moveTo>
                  <a:pt x="2178632" y="109959"/>
                </a:moveTo>
                <a:cubicBezTo>
                  <a:pt x="2193989" y="110165"/>
                  <a:pt x="2206585" y="113625"/>
                  <a:pt x="2216416" y="120338"/>
                </a:cubicBezTo>
                <a:cubicBezTo>
                  <a:pt x="2226245" y="127051"/>
                  <a:pt x="2233511" y="135784"/>
                  <a:pt x="2238211" y="146532"/>
                </a:cubicBezTo>
                <a:cubicBezTo>
                  <a:pt x="2242913" y="157280"/>
                  <a:pt x="2245246" y="168809"/>
                  <a:pt x="2245213" y="181119"/>
                </a:cubicBezTo>
                <a:cubicBezTo>
                  <a:pt x="2245105" y="198978"/>
                  <a:pt x="2241174" y="216018"/>
                  <a:pt x="2233424" y="232237"/>
                </a:cubicBezTo>
                <a:cubicBezTo>
                  <a:pt x="2225672" y="248457"/>
                  <a:pt x="2214746" y="261758"/>
                  <a:pt x="2200645" y="272141"/>
                </a:cubicBezTo>
                <a:cubicBezTo>
                  <a:pt x="2186549" y="282524"/>
                  <a:pt x="2169926" y="287890"/>
                  <a:pt x="2150780" y="288241"/>
                </a:cubicBezTo>
                <a:cubicBezTo>
                  <a:pt x="2129347" y="287721"/>
                  <a:pt x="2112918" y="280840"/>
                  <a:pt x="2101496" y="267597"/>
                </a:cubicBezTo>
                <a:cubicBezTo>
                  <a:pt x="2090073" y="254356"/>
                  <a:pt x="2084309" y="237869"/>
                  <a:pt x="2084199" y="218136"/>
                </a:cubicBezTo>
                <a:cubicBezTo>
                  <a:pt x="2084340" y="199153"/>
                  <a:pt x="2088400" y="181501"/>
                  <a:pt x="2096381" y="165178"/>
                </a:cubicBezTo>
                <a:cubicBezTo>
                  <a:pt x="2104362" y="148853"/>
                  <a:pt x="2115417" y="135645"/>
                  <a:pt x="2129549" y="125550"/>
                </a:cubicBezTo>
                <a:cubicBezTo>
                  <a:pt x="2143680" y="115452"/>
                  <a:pt x="2160041" y="110255"/>
                  <a:pt x="2178632" y="109959"/>
                </a:cubicBezTo>
                <a:close/>
                <a:moveTo>
                  <a:pt x="1324872" y="109959"/>
                </a:moveTo>
                <a:cubicBezTo>
                  <a:pt x="1334945" y="110061"/>
                  <a:pt x="1344842" y="111262"/>
                  <a:pt x="1354563" y="113565"/>
                </a:cubicBezTo>
                <a:cubicBezTo>
                  <a:pt x="1364285" y="115865"/>
                  <a:pt x="1372597" y="118649"/>
                  <a:pt x="1379498" y="121918"/>
                </a:cubicBezTo>
                <a:lnTo>
                  <a:pt x="1353417" y="262906"/>
                </a:lnTo>
                <a:cubicBezTo>
                  <a:pt x="1350018" y="280845"/>
                  <a:pt x="1345629" y="296127"/>
                  <a:pt x="1340246" y="308752"/>
                </a:cubicBezTo>
                <a:cubicBezTo>
                  <a:pt x="1334864" y="321377"/>
                  <a:pt x="1327742" y="331468"/>
                  <a:pt x="1318880" y="339025"/>
                </a:cubicBezTo>
                <a:cubicBezTo>
                  <a:pt x="1310231" y="346280"/>
                  <a:pt x="1300657" y="351292"/>
                  <a:pt x="1290158" y="354063"/>
                </a:cubicBezTo>
                <a:cubicBezTo>
                  <a:pt x="1279659" y="356833"/>
                  <a:pt x="1269380" y="358152"/>
                  <a:pt x="1259320" y="358020"/>
                </a:cubicBezTo>
                <a:cubicBezTo>
                  <a:pt x="1248784" y="357962"/>
                  <a:pt x="1239042" y="356848"/>
                  <a:pt x="1230095" y="354678"/>
                </a:cubicBezTo>
                <a:cubicBezTo>
                  <a:pt x="1221147" y="352509"/>
                  <a:pt x="1213870" y="349636"/>
                  <a:pt x="1208263" y="346060"/>
                </a:cubicBezTo>
                <a:lnTo>
                  <a:pt x="1216721" y="323164"/>
                </a:lnTo>
                <a:cubicBezTo>
                  <a:pt x="1221941" y="326412"/>
                  <a:pt x="1228482" y="329088"/>
                  <a:pt x="1236344" y="331189"/>
                </a:cubicBezTo>
                <a:cubicBezTo>
                  <a:pt x="1244206" y="333291"/>
                  <a:pt x="1252686" y="334378"/>
                  <a:pt x="1261788" y="334451"/>
                </a:cubicBezTo>
                <a:cubicBezTo>
                  <a:pt x="1276194" y="334796"/>
                  <a:pt x="1288705" y="330403"/>
                  <a:pt x="1299320" y="321272"/>
                </a:cubicBezTo>
                <a:cubicBezTo>
                  <a:pt x="1309938" y="312141"/>
                  <a:pt x="1317867" y="296203"/>
                  <a:pt x="1323109" y="273460"/>
                </a:cubicBezTo>
                <a:lnTo>
                  <a:pt x="1328748" y="248103"/>
                </a:lnTo>
                <a:lnTo>
                  <a:pt x="1327691" y="248103"/>
                </a:lnTo>
                <a:cubicBezTo>
                  <a:pt x="1320224" y="260245"/>
                  <a:pt x="1311457" y="269326"/>
                  <a:pt x="1301392" y="275346"/>
                </a:cubicBezTo>
                <a:cubicBezTo>
                  <a:pt x="1291325" y="281366"/>
                  <a:pt x="1280356" y="284371"/>
                  <a:pt x="1268484" y="284364"/>
                </a:cubicBezTo>
                <a:cubicBezTo>
                  <a:pt x="1251379" y="283792"/>
                  <a:pt x="1238482" y="277720"/>
                  <a:pt x="1229790" y="266145"/>
                </a:cubicBezTo>
                <a:cubicBezTo>
                  <a:pt x="1221099" y="254571"/>
                  <a:pt x="1216743" y="240918"/>
                  <a:pt x="1216721" y="225187"/>
                </a:cubicBezTo>
                <a:cubicBezTo>
                  <a:pt x="1216725" y="205563"/>
                  <a:pt x="1221138" y="187039"/>
                  <a:pt x="1229959" y="169616"/>
                </a:cubicBezTo>
                <a:cubicBezTo>
                  <a:pt x="1238780" y="152194"/>
                  <a:pt x="1251281" y="137983"/>
                  <a:pt x="1267464" y="126985"/>
                </a:cubicBezTo>
                <a:cubicBezTo>
                  <a:pt x="1283647" y="115986"/>
                  <a:pt x="1302783" y="110311"/>
                  <a:pt x="1324872" y="109959"/>
                </a:cubicBezTo>
                <a:close/>
                <a:moveTo>
                  <a:pt x="1141111" y="109959"/>
                </a:moveTo>
                <a:cubicBezTo>
                  <a:pt x="1151854" y="109694"/>
                  <a:pt x="1161625" y="113125"/>
                  <a:pt x="1170425" y="120253"/>
                </a:cubicBezTo>
                <a:cubicBezTo>
                  <a:pt x="1179224" y="127382"/>
                  <a:pt x="1183888" y="139795"/>
                  <a:pt x="1184416" y="157491"/>
                </a:cubicBezTo>
                <a:cubicBezTo>
                  <a:pt x="1184394" y="161303"/>
                  <a:pt x="1184085" y="165664"/>
                  <a:pt x="1183493" y="170574"/>
                </a:cubicBezTo>
                <a:cubicBezTo>
                  <a:pt x="1182898" y="175486"/>
                  <a:pt x="1182151" y="180288"/>
                  <a:pt x="1181249" y="184980"/>
                </a:cubicBezTo>
                <a:lnTo>
                  <a:pt x="1162246" y="284364"/>
                </a:lnTo>
                <a:lnTo>
                  <a:pt x="1133005" y="284364"/>
                </a:lnTo>
                <a:lnTo>
                  <a:pt x="1151684" y="186037"/>
                </a:lnTo>
                <a:cubicBezTo>
                  <a:pt x="1152403" y="182637"/>
                  <a:pt x="1152991" y="179040"/>
                  <a:pt x="1153446" y="175244"/>
                </a:cubicBezTo>
                <a:cubicBezTo>
                  <a:pt x="1153902" y="171448"/>
                  <a:pt x="1154137" y="167762"/>
                  <a:pt x="1154151" y="164187"/>
                </a:cubicBezTo>
                <a:cubicBezTo>
                  <a:pt x="1154291" y="155385"/>
                  <a:pt x="1152338" y="148233"/>
                  <a:pt x="1148292" y="142735"/>
                </a:cubicBezTo>
                <a:cubicBezTo>
                  <a:pt x="1144247" y="137235"/>
                  <a:pt x="1137271" y="134400"/>
                  <a:pt x="1127366" y="134231"/>
                </a:cubicBezTo>
                <a:cubicBezTo>
                  <a:pt x="1120247" y="134280"/>
                  <a:pt x="1112715" y="136964"/>
                  <a:pt x="1104773" y="142285"/>
                </a:cubicBezTo>
                <a:cubicBezTo>
                  <a:pt x="1096830" y="147606"/>
                  <a:pt x="1089613" y="155277"/>
                  <a:pt x="1083119" y="165296"/>
                </a:cubicBezTo>
                <a:cubicBezTo>
                  <a:pt x="1076625" y="175316"/>
                  <a:pt x="1071991" y="187399"/>
                  <a:pt x="1069217" y="201544"/>
                </a:cubicBezTo>
                <a:lnTo>
                  <a:pt x="1053710" y="284364"/>
                </a:lnTo>
                <a:lnTo>
                  <a:pt x="1024459" y="284364"/>
                </a:lnTo>
                <a:lnTo>
                  <a:pt x="1047366" y="163515"/>
                </a:lnTo>
                <a:cubicBezTo>
                  <a:pt x="1049268" y="154002"/>
                  <a:pt x="1050840" y="145106"/>
                  <a:pt x="1052080" y="136824"/>
                </a:cubicBezTo>
                <a:cubicBezTo>
                  <a:pt x="1053321" y="128544"/>
                  <a:pt x="1054452" y="120882"/>
                  <a:pt x="1055472" y="113834"/>
                </a:cubicBezTo>
                <a:lnTo>
                  <a:pt x="1081551" y="113834"/>
                </a:lnTo>
                <a:lnTo>
                  <a:pt x="1077323" y="147271"/>
                </a:lnTo>
                <a:lnTo>
                  <a:pt x="1078027" y="147271"/>
                </a:lnTo>
                <a:cubicBezTo>
                  <a:pt x="1085722" y="135240"/>
                  <a:pt x="1095002" y="126029"/>
                  <a:pt x="1105869" y="119635"/>
                </a:cubicBezTo>
                <a:cubicBezTo>
                  <a:pt x="1116736" y="113242"/>
                  <a:pt x="1128483" y="110017"/>
                  <a:pt x="1141111" y="109959"/>
                </a:cubicBezTo>
                <a:close/>
                <a:moveTo>
                  <a:pt x="873710" y="109959"/>
                </a:moveTo>
                <a:cubicBezTo>
                  <a:pt x="889067" y="110165"/>
                  <a:pt x="901661" y="113625"/>
                  <a:pt x="911492" y="120338"/>
                </a:cubicBezTo>
                <a:cubicBezTo>
                  <a:pt x="921322" y="127051"/>
                  <a:pt x="928588" y="135784"/>
                  <a:pt x="933289" y="146532"/>
                </a:cubicBezTo>
                <a:cubicBezTo>
                  <a:pt x="937989" y="157280"/>
                  <a:pt x="940323" y="168809"/>
                  <a:pt x="940290" y="181119"/>
                </a:cubicBezTo>
                <a:cubicBezTo>
                  <a:pt x="940182" y="198978"/>
                  <a:pt x="936252" y="216018"/>
                  <a:pt x="928500" y="232237"/>
                </a:cubicBezTo>
                <a:cubicBezTo>
                  <a:pt x="920748" y="248457"/>
                  <a:pt x="909823" y="261758"/>
                  <a:pt x="895725" y="272141"/>
                </a:cubicBezTo>
                <a:cubicBezTo>
                  <a:pt x="881627" y="282524"/>
                  <a:pt x="865004" y="287890"/>
                  <a:pt x="845856" y="288241"/>
                </a:cubicBezTo>
                <a:cubicBezTo>
                  <a:pt x="824423" y="287721"/>
                  <a:pt x="807995" y="280840"/>
                  <a:pt x="796572" y="267597"/>
                </a:cubicBezTo>
                <a:cubicBezTo>
                  <a:pt x="785150" y="254356"/>
                  <a:pt x="779385" y="237869"/>
                  <a:pt x="779276" y="218136"/>
                </a:cubicBezTo>
                <a:cubicBezTo>
                  <a:pt x="779417" y="199153"/>
                  <a:pt x="783478" y="181501"/>
                  <a:pt x="791458" y="165178"/>
                </a:cubicBezTo>
                <a:cubicBezTo>
                  <a:pt x="799438" y="148853"/>
                  <a:pt x="810494" y="135645"/>
                  <a:pt x="824626" y="125550"/>
                </a:cubicBezTo>
                <a:cubicBezTo>
                  <a:pt x="838756" y="115452"/>
                  <a:pt x="855118" y="110255"/>
                  <a:pt x="873710" y="109959"/>
                </a:cubicBezTo>
                <a:close/>
                <a:moveTo>
                  <a:pt x="721334" y="109959"/>
                </a:moveTo>
                <a:cubicBezTo>
                  <a:pt x="729194" y="110046"/>
                  <a:pt x="736264" y="110925"/>
                  <a:pt x="742543" y="112597"/>
                </a:cubicBezTo>
                <a:cubicBezTo>
                  <a:pt x="748822" y="114267"/>
                  <a:pt x="753606" y="116202"/>
                  <a:pt x="756896" y="118401"/>
                </a:cubicBezTo>
                <a:lnTo>
                  <a:pt x="748790" y="140578"/>
                </a:lnTo>
                <a:cubicBezTo>
                  <a:pt x="745730" y="138712"/>
                  <a:pt x="741637" y="136979"/>
                  <a:pt x="736511" y="135377"/>
                </a:cubicBezTo>
                <a:cubicBezTo>
                  <a:pt x="731386" y="133777"/>
                  <a:pt x="725623" y="132924"/>
                  <a:pt x="719224" y="132821"/>
                </a:cubicBezTo>
                <a:cubicBezTo>
                  <a:pt x="710243" y="132969"/>
                  <a:pt x="702981" y="135407"/>
                  <a:pt x="697437" y="140136"/>
                </a:cubicBezTo>
                <a:cubicBezTo>
                  <a:pt x="691893" y="144866"/>
                  <a:pt x="689040" y="151007"/>
                  <a:pt x="688878" y="158557"/>
                </a:cubicBezTo>
                <a:cubicBezTo>
                  <a:pt x="688900" y="164617"/>
                  <a:pt x="690886" y="169860"/>
                  <a:pt x="694835" y="174288"/>
                </a:cubicBezTo>
                <a:cubicBezTo>
                  <a:pt x="698785" y="178717"/>
                  <a:pt x="704567" y="182991"/>
                  <a:pt x="712179" y="187112"/>
                </a:cubicBezTo>
                <a:cubicBezTo>
                  <a:pt x="721830" y="192569"/>
                  <a:pt x="729544" y="199017"/>
                  <a:pt x="735323" y="206458"/>
                </a:cubicBezTo>
                <a:cubicBezTo>
                  <a:pt x="741100" y="213898"/>
                  <a:pt x="744062" y="222374"/>
                  <a:pt x="744209" y="231885"/>
                </a:cubicBezTo>
                <a:cubicBezTo>
                  <a:pt x="743742" y="249948"/>
                  <a:pt x="737374" y="263776"/>
                  <a:pt x="725107" y="273369"/>
                </a:cubicBezTo>
                <a:cubicBezTo>
                  <a:pt x="712841" y="282962"/>
                  <a:pt x="697481" y="287801"/>
                  <a:pt x="679025" y="287888"/>
                </a:cubicBezTo>
                <a:cubicBezTo>
                  <a:pt x="669743" y="287778"/>
                  <a:pt x="661382" y="286590"/>
                  <a:pt x="653940" y="284327"/>
                </a:cubicBezTo>
                <a:cubicBezTo>
                  <a:pt x="646498" y="282062"/>
                  <a:pt x="640773" y="279381"/>
                  <a:pt x="636764" y="276280"/>
                </a:cubicBezTo>
                <a:lnTo>
                  <a:pt x="644869" y="254800"/>
                </a:lnTo>
                <a:cubicBezTo>
                  <a:pt x="649083" y="257401"/>
                  <a:pt x="654484" y="259780"/>
                  <a:pt x="661072" y="261939"/>
                </a:cubicBezTo>
                <a:cubicBezTo>
                  <a:pt x="667659" y="264099"/>
                  <a:pt x="674465" y="265244"/>
                  <a:pt x="681488" y="265377"/>
                </a:cubicBezTo>
                <a:cubicBezTo>
                  <a:pt x="691480" y="265163"/>
                  <a:pt x="699357" y="262417"/>
                  <a:pt x="705121" y="257136"/>
                </a:cubicBezTo>
                <a:cubicBezTo>
                  <a:pt x="710885" y="251855"/>
                  <a:pt x="713827" y="245318"/>
                  <a:pt x="713945" y="237526"/>
                </a:cubicBezTo>
                <a:cubicBezTo>
                  <a:pt x="714062" y="230975"/>
                  <a:pt x="712326" y="225304"/>
                  <a:pt x="708737" y="220516"/>
                </a:cubicBezTo>
                <a:cubicBezTo>
                  <a:pt x="705147" y="215727"/>
                  <a:pt x="698999" y="210938"/>
                  <a:pt x="690291" y="206149"/>
                </a:cubicBezTo>
                <a:cubicBezTo>
                  <a:pt x="680391" y="200641"/>
                  <a:pt x="672824" y="194207"/>
                  <a:pt x="667589" y="186847"/>
                </a:cubicBezTo>
                <a:cubicBezTo>
                  <a:pt x="662354" y="179488"/>
                  <a:pt x="659715" y="171468"/>
                  <a:pt x="659671" y="162789"/>
                </a:cubicBezTo>
                <a:cubicBezTo>
                  <a:pt x="659992" y="147478"/>
                  <a:pt x="665773" y="134925"/>
                  <a:pt x="677012" y="125137"/>
                </a:cubicBezTo>
                <a:cubicBezTo>
                  <a:pt x="688252" y="115345"/>
                  <a:pt x="703026" y="110287"/>
                  <a:pt x="721334" y="109959"/>
                </a:cubicBezTo>
                <a:close/>
                <a:moveTo>
                  <a:pt x="378412" y="109959"/>
                </a:moveTo>
                <a:cubicBezTo>
                  <a:pt x="393768" y="110165"/>
                  <a:pt x="406362" y="113625"/>
                  <a:pt x="416192" y="120338"/>
                </a:cubicBezTo>
                <a:cubicBezTo>
                  <a:pt x="426023" y="127051"/>
                  <a:pt x="433289" y="135784"/>
                  <a:pt x="437989" y="146532"/>
                </a:cubicBezTo>
                <a:cubicBezTo>
                  <a:pt x="442690" y="157280"/>
                  <a:pt x="445024" y="168809"/>
                  <a:pt x="444991" y="181119"/>
                </a:cubicBezTo>
                <a:cubicBezTo>
                  <a:pt x="444883" y="198978"/>
                  <a:pt x="440953" y="216018"/>
                  <a:pt x="433201" y="232237"/>
                </a:cubicBezTo>
                <a:cubicBezTo>
                  <a:pt x="425449" y="248457"/>
                  <a:pt x="414524" y="261758"/>
                  <a:pt x="400426" y="272141"/>
                </a:cubicBezTo>
                <a:cubicBezTo>
                  <a:pt x="386328" y="282524"/>
                  <a:pt x="369705" y="287890"/>
                  <a:pt x="350557" y="288241"/>
                </a:cubicBezTo>
                <a:cubicBezTo>
                  <a:pt x="329124" y="287721"/>
                  <a:pt x="312696" y="280840"/>
                  <a:pt x="301274" y="267597"/>
                </a:cubicBezTo>
                <a:cubicBezTo>
                  <a:pt x="289851" y="254356"/>
                  <a:pt x="284086" y="237869"/>
                  <a:pt x="283977" y="218136"/>
                </a:cubicBezTo>
                <a:cubicBezTo>
                  <a:pt x="284118" y="199153"/>
                  <a:pt x="288179" y="181501"/>
                  <a:pt x="296159" y="165178"/>
                </a:cubicBezTo>
                <a:cubicBezTo>
                  <a:pt x="304140" y="148853"/>
                  <a:pt x="315195" y="135645"/>
                  <a:pt x="329326" y="125550"/>
                </a:cubicBezTo>
                <a:cubicBezTo>
                  <a:pt x="343457" y="115452"/>
                  <a:pt x="359819" y="110255"/>
                  <a:pt x="378412" y="109959"/>
                </a:cubicBezTo>
                <a:close/>
                <a:moveTo>
                  <a:pt x="4031285" y="85251"/>
                </a:moveTo>
                <a:cubicBezTo>
                  <a:pt x="4032325" y="88296"/>
                  <a:pt x="4033058" y="91541"/>
                  <a:pt x="4033483" y="94986"/>
                </a:cubicBezTo>
                <a:cubicBezTo>
                  <a:pt x="4033908" y="98433"/>
                  <a:pt x="4034113" y="101769"/>
                  <a:pt x="4034099" y="104997"/>
                </a:cubicBezTo>
                <a:cubicBezTo>
                  <a:pt x="4034005" y="116591"/>
                  <a:pt x="4030763" y="125576"/>
                  <a:pt x="4024375" y="131956"/>
                </a:cubicBezTo>
                <a:cubicBezTo>
                  <a:pt x="4017987" y="138335"/>
                  <a:pt x="4009015" y="141326"/>
                  <a:pt x="3997461" y="140928"/>
                </a:cubicBezTo>
                <a:cubicBezTo>
                  <a:pt x="4000797" y="146436"/>
                  <a:pt x="4003275" y="152607"/>
                  <a:pt x="4004895" y="159437"/>
                </a:cubicBezTo>
                <a:cubicBezTo>
                  <a:pt x="4006515" y="166267"/>
                  <a:pt x="4007322" y="173494"/>
                  <a:pt x="4007314" y="181119"/>
                </a:cubicBezTo>
                <a:cubicBezTo>
                  <a:pt x="4007207" y="198978"/>
                  <a:pt x="4003276" y="216018"/>
                  <a:pt x="3995524" y="232237"/>
                </a:cubicBezTo>
                <a:cubicBezTo>
                  <a:pt x="3987772" y="248457"/>
                  <a:pt x="3976847" y="261758"/>
                  <a:pt x="3962749" y="272141"/>
                </a:cubicBezTo>
                <a:cubicBezTo>
                  <a:pt x="3948651" y="282524"/>
                  <a:pt x="3932028" y="287890"/>
                  <a:pt x="3912880" y="288241"/>
                </a:cubicBezTo>
                <a:cubicBezTo>
                  <a:pt x="3891448" y="287721"/>
                  <a:pt x="3875019" y="280840"/>
                  <a:pt x="3863596" y="267597"/>
                </a:cubicBezTo>
                <a:cubicBezTo>
                  <a:pt x="3852174" y="254356"/>
                  <a:pt x="3846409" y="237869"/>
                  <a:pt x="3846300" y="218136"/>
                </a:cubicBezTo>
                <a:cubicBezTo>
                  <a:pt x="3846441" y="199153"/>
                  <a:pt x="3850501" y="181501"/>
                  <a:pt x="3858483" y="165178"/>
                </a:cubicBezTo>
                <a:cubicBezTo>
                  <a:pt x="3866462" y="148853"/>
                  <a:pt x="3877518" y="135645"/>
                  <a:pt x="3891649" y="125550"/>
                </a:cubicBezTo>
                <a:cubicBezTo>
                  <a:pt x="3905781" y="115452"/>
                  <a:pt x="3922142" y="110255"/>
                  <a:pt x="3940735" y="109959"/>
                </a:cubicBezTo>
                <a:cubicBezTo>
                  <a:pt x="3946185" y="109966"/>
                  <a:pt x="3951326" y="110479"/>
                  <a:pt x="3956160" y="111498"/>
                </a:cubicBezTo>
                <a:cubicBezTo>
                  <a:pt x="3960993" y="112517"/>
                  <a:pt x="3965607" y="113996"/>
                  <a:pt x="3969999" y="115938"/>
                </a:cubicBezTo>
                <a:cubicBezTo>
                  <a:pt x="3973649" y="117665"/>
                  <a:pt x="3977450" y="119416"/>
                  <a:pt x="3981403" y="121189"/>
                </a:cubicBezTo>
                <a:cubicBezTo>
                  <a:pt x="3985356" y="122961"/>
                  <a:pt x="3989771" y="123915"/>
                  <a:pt x="3994646" y="124056"/>
                </a:cubicBezTo>
                <a:cubicBezTo>
                  <a:pt x="3999956" y="124047"/>
                  <a:pt x="4004040" y="122563"/>
                  <a:pt x="4006899" y="119599"/>
                </a:cubicBezTo>
                <a:cubicBezTo>
                  <a:pt x="4009759" y="116637"/>
                  <a:pt x="4011204" y="112240"/>
                  <a:pt x="4011235" y="106410"/>
                </a:cubicBezTo>
                <a:cubicBezTo>
                  <a:pt x="4011235" y="103902"/>
                  <a:pt x="4010968" y="101152"/>
                  <a:pt x="4010434" y="98160"/>
                </a:cubicBezTo>
                <a:cubicBezTo>
                  <a:pt x="4009898" y="95169"/>
                  <a:pt x="4009096" y="92157"/>
                  <a:pt x="4008028" y="89125"/>
                </a:cubicBezTo>
                <a:close/>
                <a:moveTo>
                  <a:pt x="1773885" y="85251"/>
                </a:moveTo>
                <a:cubicBezTo>
                  <a:pt x="1774925" y="88296"/>
                  <a:pt x="1775659" y="91541"/>
                  <a:pt x="1776086" y="94986"/>
                </a:cubicBezTo>
                <a:cubicBezTo>
                  <a:pt x="1776511" y="98433"/>
                  <a:pt x="1776715" y="101769"/>
                  <a:pt x="1776699" y="104997"/>
                </a:cubicBezTo>
                <a:cubicBezTo>
                  <a:pt x="1776605" y="116591"/>
                  <a:pt x="1773363" y="125576"/>
                  <a:pt x="1766976" y="131956"/>
                </a:cubicBezTo>
                <a:cubicBezTo>
                  <a:pt x="1760590" y="138335"/>
                  <a:pt x="1751616" y="141326"/>
                  <a:pt x="1740063" y="140928"/>
                </a:cubicBezTo>
                <a:cubicBezTo>
                  <a:pt x="1743399" y="146436"/>
                  <a:pt x="1745877" y="152607"/>
                  <a:pt x="1747497" y="159437"/>
                </a:cubicBezTo>
                <a:cubicBezTo>
                  <a:pt x="1749117" y="166267"/>
                  <a:pt x="1749925" y="173494"/>
                  <a:pt x="1749916" y="181119"/>
                </a:cubicBezTo>
                <a:cubicBezTo>
                  <a:pt x="1749808" y="198978"/>
                  <a:pt x="1745879" y="216018"/>
                  <a:pt x="1738128" y="232237"/>
                </a:cubicBezTo>
                <a:cubicBezTo>
                  <a:pt x="1730375" y="248457"/>
                  <a:pt x="1719449" y="261758"/>
                  <a:pt x="1705349" y="272141"/>
                </a:cubicBezTo>
                <a:cubicBezTo>
                  <a:pt x="1691250" y="282524"/>
                  <a:pt x="1674628" y="287890"/>
                  <a:pt x="1655482" y="288241"/>
                </a:cubicBezTo>
                <a:cubicBezTo>
                  <a:pt x="1634049" y="287721"/>
                  <a:pt x="1617622" y="280840"/>
                  <a:pt x="1606202" y="267597"/>
                </a:cubicBezTo>
                <a:cubicBezTo>
                  <a:pt x="1594775" y="254356"/>
                  <a:pt x="1589010" y="237869"/>
                  <a:pt x="1588901" y="218136"/>
                </a:cubicBezTo>
                <a:cubicBezTo>
                  <a:pt x="1589042" y="199153"/>
                  <a:pt x="1593103" y="181501"/>
                  <a:pt x="1601085" y="165178"/>
                </a:cubicBezTo>
                <a:cubicBezTo>
                  <a:pt x="1609066" y="148853"/>
                  <a:pt x="1620121" y="135645"/>
                  <a:pt x="1634252" y="125550"/>
                </a:cubicBezTo>
                <a:cubicBezTo>
                  <a:pt x="1648384" y="115452"/>
                  <a:pt x="1664744" y="110255"/>
                  <a:pt x="1683336" y="109959"/>
                </a:cubicBezTo>
                <a:cubicBezTo>
                  <a:pt x="1688786" y="109966"/>
                  <a:pt x="1693927" y="110479"/>
                  <a:pt x="1698759" y="111498"/>
                </a:cubicBezTo>
                <a:cubicBezTo>
                  <a:pt x="1703597" y="112517"/>
                  <a:pt x="1708208" y="113996"/>
                  <a:pt x="1712599" y="115938"/>
                </a:cubicBezTo>
                <a:cubicBezTo>
                  <a:pt x="1716249" y="117665"/>
                  <a:pt x="1720051" y="119416"/>
                  <a:pt x="1724005" y="121189"/>
                </a:cubicBezTo>
                <a:cubicBezTo>
                  <a:pt x="1727959" y="122961"/>
                  <a:pt x="1732375" y="123915"/>
                  <a:pt x="1737247" y="124056"/>
                </a:cubicBezTo>
                <a:cubicBezTo>
                  <a:pt x="1742559" y="124047"/>
                  <a:pt x="1746642" y="122563"/>
                  <a:pt x="1749502" y="119599"/>
                </a:cubicBezTo>
                <a:cubicBezTo>
                  <a:pt x="1752360" y="116637"/>
                  <a:pt x="1753807" y="112240"/>
                  <a:pt x="1753836" y="106410"/>
                </a:cubicBezTo>
                <a:cubicBezTo>
                  <a:pt x="1753836" y="103902"/>
                  <a:pt x="1753569" y="101152"/>
                  <a:pt x="1753035" y="98160"/>
                </a:cubicBezTo>
                <a:cubicBezTo>
                  <a:pt x="1752500" y="95169"/>
                  <a:pt x="1751699" y="92157"/>
                  <a:pt x="1750630" y="89125"/>
                </a:cubicBezTo>
                <a:close/>
                <a:moveTo>
                  <a:pt x="1597838" y="75773"/>
                </a:moveTo>
                <a:cubicBezTo>
                  <a:pt x="1598569" y="78108"/>
                  <a:pt x="1599215" y="80751"/>
                  <a:pt x="1599773" y="83703"/>
                </a:cubicBezTo>
                <a:cubicBezTo>
                  <a:pt x="1600330" y="86655"/>
                  <a:pt x="1600622" y="89649"/>
                  <a:pt x="1600652" y="92689"/>
                </a:cubicBezTo>
                <a:cubicBezTo>
                  <a:pt x="1600682" y="104319"/>
                  <a:pt x="1597278" y="113658"/>
                  <a:pt x="1590444" y="120705"/>
                </a:cubicBezTo>
                <a:cubicBezTo>
                  <a:pt x="1583609" y="127752"/>
                  <a:pt x="1573163" y="131451"/>
                  <a:pt x="1559102" y="131805"/>
                </a:cubicBezTo>
                <a:lnTo>
                  <a:pt x="1539360" y="234685"/>
                </a:lnTo>
                <a:cubicBezTo>
                  <a:pt x="1537604" y="244198"/>
                  <a:pt x="1536092" y="253095"/>
                  <a:pt x="1534820" y="261373"/>
                </a:cubicBezTo>
                <a:cubicBezTo>
                  <a:pt x="1533550" y="269654"/>
                  <a:pt x="1532477" y="277316"/>
                  <a:pt x="1531603" y="284364"/>
                </a:cubicBezTo>
                <a:lnTo>
                  <a:pt x="1505164" y="284364"/>
                </a:lnTo>
                <a:lnTo>
                  <a:pt x="1509747" y="252336"/>
                </a:lnTo>
                <a:lnTo>
                  <a:pt x="1509041" y="252336"/>
                </a:lnTo>
                <a:cubicBezTo>
                  <a:pt x="1501308" y="263538"/>
                  <a:pt x="1492186" y="272295"/>
                  <a:pt x="1481676" y="278607"/>
                </a:cubicBezTo>
                <a:cubicBezTo>
                  <a:pt x="1471167" y="284920"/>
                  <a:pt x="1460194" y="288130"/>
                  <a:pt x="1448759" y="288241"/>
                </a:cubicBezTo>
                <a:cubicBezTo>
                  <a:pt x="1437339" y="288607"/>
                  <a:pt x="1427153" y="285234"/>
                  <a:pt x="1418207" y="278120"/>
                </a:cubicBezTo>
                <a:cubicBezTo>
                  <a:pt x="1409261" y="271007"/>
                  <a:pt x="1404539" y="257948"/>
                  <a:pt x="1404040" y="238945"/>
                </a:cubicBezTo>
                <a:cubicBezTo>
                  <a:pt x="1404040" y="234914"/>
                  <a:pt x="1404304" y="230552"/>
                  <a:pt x="1404832" y="225861"/>
                </a:cubicBezTo>
                <a:cubicBezTo>
                  <a:pt x="1405359" y="221168"/>
                  <a:pt x="1406152" y="216014"/>
                  <a:pt x="1407208" y="210398"/>
                </a:cubicBezTo>
                <a:lnTo>
                  <a:pt x="1425506" y="113834"/>
                </a:lnTo>
                <a:lnTo>
                  <a:pt x="1454752" y="113834"/>
                </a:lnTo>
                <a:lnTo>
                  <a:pt x="1436773" y="208988"/>
                </a:lnTo>
                <a:cubicBezTo>
                  <a:pt x="1435715" y="213732"/>
                  <a:pt x="1434922" y="218166"/>
                  <a:pt x="1434393" y="222292"/>
                </a:cubicBezTo>
                <a:cubicBezTo>
                  <a:pt x="1433864" y="226419"/>
                  <a:pt x="1433599" y="230325"/>
                  <a:pt x="1433599" y="234010"/>
                </a:cubicBezTo>
                <a:cubicBezTo>
                  <a:pt x="1433489" y="242953"/>
                  <a:pt x="1435560" y="250090"/>
                  <a:pt x="1439814" y="255421"/>
                </a:cubicBezTo>
                <a:cubicBezTo>
                  <a:pt x="1444066" y="260751"/>
                  <a:pt x="1451160" y="263482"/>
                  <a:pt x="1461097" y="263615"/>
                </a:cubicBezTo>
                <a:cubicBezTo>
                  <a:pt x="1472218" y="263372"/>
                  <a:pt x="1483206" y="257689"/>
                  <a:pt x="1494060" y="246565"/>
                </a:cubicBezTo>
                <a:cubicBezTo>
                  <a:pt x="1504914" y="235443"/>
                  <a:pt x="1512376" y="220332"/>
                  <a:pt x="1516446" y="201235"/>
                </a:cubicBezTo>
                <a:lnTo>
                  <a:pt x="1533014" y="113834"/>
                </a:lnTo>
                <a:lnTo>
                  <a:pt x="1556986" y="113834"/>
                </a:lnTo>
                <a:cubicBezTo>
                  <a:pt x="1564191" y="113813"/>
                  <a:pt x="1569523" y="112183"/>
                  <a:pt x="1572983" y="108944"/>
                </a:cubicBezTo>
                <a:cubicBezTo>
                  <a:pt x="1576442" y="105708"/>
                  <a:pt x="1578160" y="100993"/>
                  <a:pt x="1578138" y="94805"/>
                </a:cubicBezTo>
                <a:cubicBezTo>
                  <a:pt x="1578116" y="92147"/>
                  <a:pt x="1577808" y="89533"/>
                  <a:pt x="1577213" y="86963"/>
                </a:cubicBezTo>
                <a:cubicBezTo>
                  <a:pt x="1576618" y="84393"/>
                  <a:pt x="1575869" y="81956"/>
                  <a:pt x="1574965" y="79650"/>
                </a:cubicBezTo>
                <a:close/>
                <a:moveTo>
                  <a:pt x="4882290" y="68019"/>
                </a:moveTo>
                <a:lnTo>
                  <a:pt x="4873480" y="113834"/>
                </a:lnTo>
                <a:lnTo>
                  <a:pt x="4914361" y="113834"/>
                </a:lnTo>
                <a:lnTo>
                  <a:pt x="4909780" y="136699"/>
                </a:lnTo>
                <a:lnTo>
                  <a:pt x="4868898" y="136699"/>
                </a:lnTo>
                <a:lnTo>
                  <a:pt x="4853039" y="219546"/>
                </a:lnTo>
                <a:cubicBezTo>
                  <a:pt x="4852136" y="224283"/>
                  <a:pt x="4851387" y="228910"/>
                  <a:pt x="4850793" y="233428"/>
                </a:cubicBezTo>
                <a:cubicBezTo>
                  <a:pt x="4850198" y="237944"/>
                  <a:pt x="4849889" y="242484"/>
                  <a:pt x="4849867" y="247045"/>
                </a:cubicBezTo>
                <a:cubicBezTo>
                  <a:pt x="4849838" y="252193"/>
                  <a:pt x="4851131" y="256174"/>
                  <a:pt x="4853745" y="258988"/>
                </a:cubicBezTo>
                <a:cubicBezTo>
                  <a:pt x="4856358" y="261801"/>
                  <a:pt x="4860469" y="263225"/>
                  <a:pt x="4866079" y="263262"/>
                </a:cubicBezTo>
                <a:cubicBezTo>
                  <a:pt x="4868568" y="263262"/>
                  <a:pt x="4870991" y="263173"/>
                  <a:pt x="4873348" y="262998"/>
                </a:cubicBezTo>
                <a:cubicBezTo>
                  <a:pt x="4875704" y="262821"/>
                  <a:pt x="4877864" y="262557"/>
                  <a:pt x="4879824" y="262204"/>
                </a:cubicBezTo>
                <a:lnTo>
                  <a:pt x="4878414" y="285074"/>
                </a:lnTo>
                <a:cubicBezTo>
                  <a:pt x="4875690" y="286129"/>
                  <a:pt x="4872327" y="286921"/>
                  <a:pt x="4868326" y="287449"/>
                </a:cubicBezTo>
                <a:cubicBezTo>
                  <a:pt x="4864324" y="287977"/>
                  <a:pt x="4860168" y="288241"/>
                  <a:pt x="4855859" y="288241"/>
                </a:cubicBezTo>
                <a:cubicBezTo>
                  <a:pt x="4842966" y="287940"/>
                  <a:pt x="4833726" y="284583"/>
                  <a:pt x="4828138" y="278167"/>
                </a:cubicBezTo>
                <a:cubicBezTo>
                  <a:pt x="4822551" y="271752"/>
                  <a:pt x="4819823" y="264081"/>
                  <a:pt x="4819955" y="255153"/>
                </a:cubicBezTo>
                <a:cubicBezTo>
                  <a:pt x="4819948" y="250269"/>
                  <a:pt x="4820226" y="245231"/>
                  <a:pt x="4820791" y="240038"/>
                </a:cubicBezTo>
                <a:cubicBezTo>
                  <a:pt x="4821356" y="234845"/>
                  <a:pt x="4822250" y="229190"/>
                  <a:pt x="4823474" y="223072"/>
                </a:cubicBezTo>
                <a:lnTo>
                  <a:pt x="4840366" y="136699"/>
                </a:lnTo>
                <a:lnTo>
                  <a:pt x="4815726" y="136699"/>
                </a:lnTo>
                <a:lnTo>
                  <a:pt x="4820307" y="113834"/>
                </a:lnTo>
                <a:lnTo>
                  <a:pt x="4844589" y="113834"/>
                </a:lnTo>
                <a:lnTo>
                  <a:pt x="4851983" y="75421"/>
                </a:lnTo>
                <a:close/>
                <a:moveTo>
                  <a:pt x="538917" y="68019"/>
                </a:moveTo>
                <a:lnTo>
                  <a:pt x="530106" y="113834"/>
                </a:lnTo>
                <a:lnTo>
                  <a:pt x="570987" y="113834"/>
                </a:lnTo>
                <a:lnTo>
                  <a:pt x="566406" y="136699"/>
                </a:lnTo>
                <a:lnTo>
                  <a:pt x="525524" y="136699"/>
                </a:lnTo>
                <a:lnTo>
                  <a:pt x="509666" y="219546"/>
                </a:lnTo>
                <a:cubicBezTo>
                  <a:pt x="508763" y="224283"/>
                  <a:pt x="508014" y="228910"/>
                  <a:pt x="507419" y="233428"/>
                </a:cubicBezTo>
                <a:cubicBezTo>
                  <a:pt x="506824" y="237944"/>
                  <a:pt x="506516" y="242484"/>
                  <a:pt x="506494" y="247045"/>
                </a:cubicBezTo>
                <a:cubicBezTo>
                  <a:pt x="506465" y="252193"/>
                  <a:pt x="507757" y="256174"/>
                  <a:pt x="510371" y="258988"/>
                </a:cubicBezTo>
                <a:cubicBezTo>
                  <a:pt x="512984" y="261801"/>
                  <a:pt x="517096" y="263225"/>
                  <a:pt x="522705" y="263262"/>
                </a:cubicBezTo>
                <a:cubicBezTo>
                  <a:pt x="525194" y="263262"/>
                  <a:pt x="527617" y="263173"/>
                  <a:pt x="529974" y="262998"/>
                </a:cubicBezTo>
                <a:cubicBezTo>
                  <a:pt x="532331" y="262821"/>
                  <a:pt x="534490" y="262557"/>
                  <a:pt x="536450" y="262204"/>
                </a:cubicBezTo>
                <a:lnTo>
                  <a:pt x="535040" y="285074"/>
                </a:lnTo>
                <a:cubicBezTo>
                  <a:pt x="532317" y="286129"/>
                  <a:pt x="528954" y="286921"/>
                  <a:pt x="524952" y="287449"/>
                </a:cubicBezTo>
                <a:cubicBezTo>
                  <a:pt x="520951" y="287977"/>
                  <a:pt x="516795" y="288241"/>
                  <a:pt x="512485" y="288241"/>
                </a:cubicBezTo>
                <a:cubicBezTo>
                  <a:pt x="499592" y="287940"/>
                  <a:pt x="490352" y="284583"/>
                  <a:pt x="484765" y="278167"/>
                </a:cubicBezTo>
                <a:cubicBezTo>
                  <a:pt x="479177" y="271752"/>
                  <a:pt x="476450" y="264081"/>
                  <a:pt x="476582" y="255153"/>
                </a:cubicBezTo>
                <a:cubicBezTo>
                  <a:pt x="476575" y="250269"/>
                  <a:pt x="476853" y="245231"/>
                  <a:pt x="477418" y="240038"/>
                </a:cubicBezTo>
                <a:cubicBezTo>
                  <a:pt x="477982" y="234845"/>
                  <a:pt x="478876" y="229190"/>
                  <a:pt x="480101" y="223072"/>
                </a:cubicBezTo>
                <a:lnTo>
                  <a:pt x="496992" y="136699"/>
                </a:lnTo>
                <a:lnTo>
                  <a:pt x="472353" y="136699"/>
                </a:lnTo>
                <a:lnTo>
                  <a:pt x="476934" y="113834"/>
                </a:lnTo>
                <a:lnTo>
                  <a:pt x="501216" y="113834"/>
                </a:lnTo>
                <a:lnTo>
                  <a:pt x="508609" y="75421"/>
                </a:lnTo>
                <a:close/>
                <a:moveTo>
                  <a:pt x="9881605" y="46875"/>
                </a:moveTo>
                <a:lnTo>
                  <a:pt x="10050021" y="46875"/>
                </a:lnTo>
                <a:lnTo>
                  <a:pt x="10045088" y="72204"/>
                </a:lnTo>
                <a:lnTo>
                  <a:pt x="9975326" y="72204"/>
                </a:lnTo>
                <a:lnTo>
                  <a:pt x="9935160" y="284364"/>
                </a:lnTo>
                <a:lnTo>
                  <a:pt x="9905916" y="284364"/>
                </a:lnTo>
                <a:lnTo>
                  <a:pt x="9946082" y="72204"/>
                </a:lnTo>
                <a:lnTo>
                  <a:pt x="9876673" y="72204"/>
                </a:lnTo>
                <a:close/>
                <a:moveTo>
                  <a:pt x="61664" y="46875"/>
                </a:moveTo>
                <a:lnTo>
                  <a:pt x="99014" y="46875"/>
                </a:lnTo>
                <a:lnTo>
                  <a:pt x="117689" y="183246"/>
                </a:lnTo>
                <a:cubicBezTo>
                  <a:pt x="118982" y="193403"/>
                  <a:pt x="120186" y="203582"/>
                  <a:pt x="121301" y="213783"/>
                </a:cubicBezTo>
                <a:cubicBezTo>
                  <a:pt x="122417" y="223983"/>
                  <a:pt x="123093" y="233546"/>
                  <a:pt x="123327" y="242469"/>
                </a:cubicBezTo>
                <a:lnTo>
                  <a:pt x="124384" y="242469"/>
                </a:lnTo>
                <a:cubicBezTo>
                  <a:pt x="128143" y="233554"/>
                  <a:pt x="132430" y="224064"/>
                  <a:pt x="137246" y="213999"/>
                </a:cubicBezTo>
                <a:cubicBezTo>
                  <a:pt x="142061" y="203936"/>
                  <a:pt x="147053" y="193909"/>
                  <a:pt x="152221" y="183923"/>
                </a:cubicBezTo>
                <a:lnTo>
                  <a:pt x="225865" y="46875"/>
                </a:lnTo>
                <a:lnTo>
                  <a:pt x="263922" y="46875"/>
                </a:lnTo>
                <a:lnTo>
                  <a:pt x="233618" y="284364"/>
                </a:lnTo>
                <a:lnTo>
                  <a:pt x="205428" y="284364"/>
                </a:lnTo>
                <a:lnTo>
                  <a:pt x="222342" y="156105"/>
                </a:lnTo>
                <a:cubicBezTo>
                  <a:pt x="223986" y="144316"/>
                  <a:pt x="225983" y="130965"/>
                  <a:pt x="228332" y="116049"/>
                </a:cubicBezTo>
                <a:cubicBezTo>
                  <a:pt x="230681" y="101132"/>
                  <a:pt x="233030" y="87692"/>
                  <a:pt x="235380" y="75728"/>
                </a:cubicBezTo>
                <a:lnTo>
                  <a:pt x="233970" y="75728"/>
                </a:lnTo>
                <a:cubicBezTo>
                  <a:pt x="228464" y="87884"/>
                  <a:pt x="222562" y="100589"/>
                  <a:pt x="216264" y="113845"/>
                </a:cubicBezTo>
                <a:cubicBezTo>
                  <a:pt x="209965" y="127102"/>
                  <a:pt x="203535" y="139896"/>
                  <a:pt x="196972" y="152225"/>
                </a:cubicBezTo>
                <a:lnTo>
                  <a:pt x="126499" y="282953"/>
                </a:lnTo>
                <a:lnTo>
                  <a:pt x="103947" y="282953"/>
                </a:lnTo>
                <a:lnTo>
                  <a:pt x="86329" y="155024"/>
                </a:lnTo>
                <a:cubicBezTo>
                  <a:pt x="84567" y="141214"/>
                  <a:pt x="83070" y="127602"/>
                  <a:pt x="81837" y="114187"/>
                </a:cubicBezTo>
                <a:cubicBezTo>
                  <a:pt x="80603" y="100774"/>
                  <a:pt x="79634" y="87953"/>
                  <a:pt x="78929" y="75728"/>
                </a:cubicBezTo>
                <a:lnTo>
                  <a:pt x="78224" y="75728"/>
                </a:lnTo>
                <a:cubicBezTo>
                  <a:pt x="75501" y="87226"/>
                  <a:pt x="72491" y="100531"/>
                  <a:pt x="69195" y="115641"/>
                </a:cubicBezTo>
                <a:cubicBezTo>
                  <a:pt x="65899" y="130752"/>
                  <a:pt x="62802" y="144232"/>
                  <a:pt x="59902" y="156081"/>
                </a:cubicBezTo>
                <a:lnTo>
                  <a:pt x="27484" y="284364"/>
                </a:lnTo>
                <a:lnTo>
                  <a:pt x="0" y="284364"/>
                </a:lnTo>
                <a:close/>
                <a:moveTo>
                  <a:pt x="7787455" y="46522"/>
                </a:moveTo>
                <a:cubicBezTo>
                  <a:pt x="7792794" y="46626"/>
                  <a:pt x="7796988" y="48355"/>
                  <a:pt x="7800039" y="51714"/>
                </a:cubicBezTo>
                <a:cubicBezTo>
                  <a:pt x="7803090" y="55074"/>
                  <a:pt x="7804645" y="59444"/>
                  <a:pt x="7804703" y="64826"/>
                </a:cubicBezTo>
                <a:cubicBezTo>
                  <a:pt x="7804432" y="70730"/>
                  <a:pt x="7802511" y="75469"/>
                  <a:pt x="7798939" y="79039"/>
                </a:cubicBezTo>
                <a:cubicBezTo>
                  <a:pt x="7795367" y="82610"/>
                  <a:pt x="7790718" y="84444"/>
                  <a:pt x="7784991" y="84540"/>
                </a:cubicBezTo>
                <a:cubicBezTo>
                  <a:pt x="7779821" y="84437"/>
                  <a:pt x="7775729" y="82706"/>
                  <a:pt x="7772715" y="79348"/>
                </a:cubicBezTo>
                <a:cubicBezTo>
                  <a:pt x="7769701" y="75989"/>
                  <a:pt x="7768161" y="71617"/>
                  <a:pt x="7768095" y="66234"/>
                </a:cubicBezTo>
                <a:cubicBezTo>
                  <a:pt x="7768242" y="60485"/>
                  <a:pt x="7770149" y="55791"/>
                  <a:pt x="7773815" y="52155"/>
                </a:cubicBezTo>
                <a:cubicBezTo>
                  <a:pt x="7777482" y="48516"/>
                  <a:pt x="7782028" y="46640"/>
                  <a:pt x="7787455" y="46522"/>
                </a:cubicBezTo>
                <a:close/>
                <a:moveTo>
                  <a:pt x="1824830" y="46522"/>
                </a:moveTo>
                <a:cubicBezTo>
                  <a:pt x="1830170" y="46626"/>
                  <a:pt x="1834362" y="48355"/>
                  <a:pt x="1837414" y="51714"/>
                </a:cubicBezTo>
                <a:cubicBezTo>
                  <a:pt x="1840465" y="55074"/>
                  <a:pt x="1842019" y="59444"/>
                  <a:pt x="1842077" y="64826"/>
                </a:cubicBezTo>
                <a:cubicBezTo>
                  <a:pt x="1841807" y="70730"/>
                  <a:pt x="1839884" y="75469"/>
                  <a:pt x="1836316" y="79039"/>
                </a:cubicBezTo>
                <a:cubicBezTo>
                  <a:pt x="1832745" y="82610"/>
                  <a:pt x="1828096" y="84444"/>
                  <a:pt x="1822366" y="84540"/>
                </a:cubicBezTo>
                <a:cubicBezTo>
                  <a:pt x="1817196" y="84437"/>
                  <a:pt x="1813104" y="82706"/>
                  <a:pt x="1810093" y="79348"/>
                </a:cubicBezTo>
                <a:cubicBezTo>
                  <a:pt x="1807079" y="75989"/>
                  <a:pt x="1805538" y="71617"/>
                  <a:pt x="1805469" y="66234"/>
                </a:cubicBezTo>
                <a:cubicBezTo>
                  <a:pt x="1805618" y="60485"/>
                  <a:pt x="1807523" y="55791"/>
                  <a:pt x="1811193" y="52155"/>
                </a:cubicBezTo>
                <a:cubicBezTo>
                  <a:pt x="1814859" y="48516"/>
                  <a:pt x="1819404" y="46640"/>
                  <a:pt x="1824830" y="46522"/>
                </a:cubicBezTo>
                <a:close/>
                <a:moveTo>
                  <a:pt x="9733354" y="42645"/>
                </a:moveTo>
                <a:lnTo>
                  <a:pt x="9754158" y="42645"/>
                </a:lnTo>
                <a:lnTo>
                  <a:pt x="9778452" y="92997"/>
                </a:lnTo>
                <a:lnTo>
                  <a:pt x="9756627" y="92997"/>
                </a:lnTo>
                <a:lnTo>
                  <a:pt x="9741464" y="60603"/>
                </a:lnTo>
                <a:lnTo>
                  <a:pt x="9740759" y="60603"/>
                </a:lnTo>
                <a:lnTo>
                  <a:pt x="9716076" y="92997"/>
                </a:lnTo>
                <a:lnTo>
                  <a:pt x="9692450" y="92997"/>
                </a:lnTo>
                <a:close/>
                <a:moveTo>
                  <a:pt x="7209592" y="42645"/>
                </a:moveTo>
                <a:lnTo>
                  <a:pt x="7242738" y="42645"/>
                </a:lnTo>
                <a:lnTo>
                  <a:pt x="7265982" y="92997"/>
                </a:lnTo>
                <a:lnTo>
                  <a:pt x="7244853" y="92997"/>
                </a:lnTo>
                <a:close/>
                <a:moveTo>
                  <a:pt x="6449335" y="42645"/>
                </a:moveTo>
                <a:lnTo>
                  <a:pt x="6470490" y="42645"/>
                </a:lnTo>
                <a:lnTo>
                  <a:pt x="6494442" y="92997"/>
                </a:lnTo>
                <a:lnTo>
                  <a:pt x="6472606" y="92997"/>
                </a:lnTo>
                <a:lnTo>
                  <a:pt x="6457445" y="60603"/>
                </a:lnTo>
                <a:lnTo>
                  <a:pt x="6456739" y="60603"/>
                </a:lnTo>
                <a:lnTo>
                  <a:pt x="6432059" y="92997"/>
                </a:lnTo>
                <a:lnTo>
                  <a:pt x="6408436" y="92997"/>
                </a:lnTo>
                <a:close/>
                <a:moveTo>
                  <a:pt x="3956601" y="42645"/>
                </a:moveTo>
                <a:lnTo>
                  <a:pt x="3991831" y="42645"/>
                </a:lnTo>
                <a:lnTo>
                  <a:pt x="3944965" y="92997"/>
                </a:lnTo>
                <a:lnTo>
                  <a:pt x="3922048" y="92997"/>
                </a:lnTo>
                <a:close/>
                <a:moveTo>
                  <a:pt x="3439101" y="42645"/>
                </a:moveTo>
                <a:lnTo>
                  <a:pt x="3474319" y="42645"/>
                </a:lnTo>
                <a:lnTo>
                  <a:pt x="3427466" y="92997"/>
                </a:lnTo>
                <a:lnTo>
                  <a:pt x="3404547" y="92997"/>
                </a:lnTo>
                <a:close/>
                <a:moveTo>
                  <a:pt x="2629472" y="42645"/>
                </a:moveTo>
                <a:lnTo>
                  <a:pt x="2664690" y="42645"/>
                </a:lnTo>
                <a:lnTo>
                  <a:pt x="2617836" y="92997"/>
                </a:lnTo>
                <a:lnTo>
                  <a:pt x="2594918" y="92997"/>
                </a:lnTo>
                <a:close/>
                <a:moveTo>
                  <a:pt x="2200845" y="42645"/>
                </a:moveTo>
                <a:lnTo>
                  <a:pt x="2236062" y="42645"/>
                </a:lnTo>
                <a:lnTo>
                  <a:pt x="2189211" y="92997"/>
                </a:lnTo>
                <a:lnTo>
                  <a:pt x="2166294" y="92997"/>
                </a:lnTo>
                <a:close/>
                <a:moveTo>
                  <a:pt x="1649135" y="42645"/>
                </a:moveTo>
                <a:lnTo>
                  <a:pt x="1681925" y="42645"/>
                </a:lnTo>
                <a:lnTo>
                  <a:pt x="1705548" y="92997"/>
                </a:lnTo>
                <a:lnTo>
                  <a:pt x="1684394" y="92997"/>
                </a:lnTo>
                <a:close/>
                <a:moveTo>
                  <a:pt x="381937" y="42645"/>
                </a:moveTo>
                <a:lnTo>
                  <a:pt x="403092" y="42645"/>
                </a:lnTo>
                <a:lnTo>
                  <a:pt x="427044" y="92997"/>
                </a:lnTo>
                <a:lnTo>
                  <a:pt x="405207" y="92997"/>
                </a:lnTo>
                <a:lnTo>
                  <a:pt x="390046" y="60603"/>
                </a:lnTo>
                <a:lnTo>
                  <a:pt x="389341" y="60603"/>
                </a:lnTo>
                <a:lnTo>
                  <a:pt x="364661" y="92997"/>
                </a:lnTo>
                <a:lnTo>
                  <a:pt x="341038" y="92997"/>
                </a:lnTo>
                <a:close/>
                <a:moveTo>
                  <a:pt x="10740879" y="40179"/>
                </a:moveTo>
                <a:lnTo>
                  <a:pt x="10763444" y="40179"/>
                </a:lnTo>
                <a:lnTo>
                  <a:pt x="10785642" y="90559"/>
                </a:lnTo>
                <a:lnTo>
                  <a:pt x="10763444" y="90559"/>
                </a:lnTo>
                <a:lnTo>
                  <a:pt x="10750399" y="57404"/>
                </a:lnTo>
                <a:lnTo>
                  <a:pt x="10749694" y="57404"/>
                </a:lnTo>
                <a:lnTo>
                  <a:pt x="10727128" y="90559"/>
                </a:lnTo>
                <a:lnTo>
                  <a:pt x="10703505" y="90559"/>
                </a:lnTo>
                <a:close/>
                <a:moveTo>
                  <a:pt x="10129517" y="40179"/>
                </a:moveTo>
                <a:lnTo>
                  <a:pt x="10152082" y="40179"/>
                </a:lnTo>
                <a:lnTo>
                  <a:pt x="10174283" y="90531"/>
                </a:lnTo>
                <a:lnTo>
                  <a:pt x="10152082" y="90531"/>
                </a:lnTo>
                <a:lnTo>
                  <a:pt x="10139036" y="57433"/>
                </a:lnTo>
                <a:lnTo>
                  <a:pt x="10137978" y="57433"/>
                </a:lnTo>
                <a:lnTo>
                  <a:pt x="10115765" y="90531"/>
                </a:lnTo>
                <a:lnTo>
                  <a:pt x="10091790" y="90531"/>
                </a:lnTo>
                <a:close/>
                <a:moveTo>
                  <a:pt x="8510621" y="40179"/>
                </a:moveTo>
                <a:lnTo>
                  <a:pt x="8533159" y="40179"/>
                </a:lnTo>
                <a:lnTo>
                  <a:pt x="8555339" y="90559"/>
                </a:lnTo>
                <a:lnTo>
                  <a:pt x="8533159" y="90559"/>
                </a:lnTo>
                <a:lnTo>
                  <a:pt x="8520140" y="57404"/>
                </a:lnTo>
                <a:lnTo>
                  <a:pt x="8519084" y="57404"/>
                </a:lnTo>
                <a:lnTo>
                  <a:pt x="8496869" y="90559"/>
                </a:lnTo>
                <a:lnTo>
                  <a:pt x="8472891" y="90559"/>
                </a:lnTo>
                <a:close/>
                <a:moveTo>
                  <a:pt x="7893971" y="40179"/>
                </a:moveTo>
                <a:lnTo>
                  <a:pt x="7916538" y="40179"/>
                </a:lnTo>
                <a:lnTo>
                  <a:pt x="7938720" y="90559"/>
                </a:lnTo>
                <a:lnTo>
                  <a:pt x="7916538" y="90559"/>
                </a:lnTo>
                <a:lnTo>
                  <a:pt x="7903492" y="57404"/>
                </a:lnTo>
                <a:lnTo>
                  <a:pt x="7902434" y="57404"/>
                </a:lnTo>
                <a:lnTo>
                  <a:pt x="7880219" y="90559"/>
                </a:lnTo>
                <a:lnTo>
                  <a:pt x="7856594" y="90559"/>
                </a:lnTo>
                <a:close/>
                <a:moveTo>
                  <a:pt x="873005" y="40179"/>
                </a:moveTo>
                <a:lnTo>
                  <a:pt x="895571" y="40179"/>
                </a:lnTo>
                <a:lnTo>
                  <a:pt x="917768" y="90559"/>
                </a:lnTo>
                <a:lnTo>
                  <a:pt x="895571" y="90559"/>
                </a:lnTo>
                <a:lnTo>
                  <a:pt x="882525" y="57404"/>
                </a:lnTo>
                <a:lnTo>
                  <a:pt x="881819" y="57404"/>
                </a:lnTo>
                <a:lnTo>
                  <a:pt x="859254" y="90559"/>
                </a:lnTo>
                <a:lnTo>
                  <a:pt x="835632" y="90559"/>
                </a:lnTo>
                <a:close/>
                <a:moveTo>
                  <a:pt x="8900111" y="34187"/>
                </a:moveTo>
                <a:lnTo>
                  <a:pt x="8929375" y="34187"/>
                </a:lnTo>
                <a:lnTo>
                  <a:pt x="8906810" y="144808"/>
                </a:lnTo>
                <a:lnTo>
                  <a:pt x="8907515" y="144808"/>
                </a:lnTo>
                <a:cubicBezTo>
                  <a:pt x="8915213" y="133343"/>
                  <a:pt x="8924233" y="124673"/>
                  <a:pt x="8934576" y="118800"/>
                </a:cubicBezTo>
                <a:cubicBezTo>
                  <a:pt x="8944918" y="112927"/>
                  <a:pt x="8955877" y="109980"/>
                  <a:pt x="8967454" y="109959"/>
                </a:cubicBezTo>
                <a:cubicBezTo>
                  <a:pt x="8979845" y="110154"/>
                  <a:pt x="8989821" y="113205"/>
                  <a:pt x="8997382" y="119111"/>
                </a:cubicBezTo>
                <a:cubicBezTo>
                  <a:pt x="9004943" y="125017"/>
                  <a:pt x="9010430" y="132609"/>
                  <a:pt x="9013841" y="141884"/>
                </a:cubicBezTo>
                <a:cubicBezTo>
                  <a:pt x="9017253" y="151159"/>
                  <a:pt x="9018930" y="160947"/>
                  <a:pt x="9018874" y="171247"/>
                </a:cubicBezTo>
                <a:cubicBezTo>
                  <a:pt x="9018831" y="189117"/>
                  <a:pt x="9014731" y="206958"/>
                  <a:pt x="9006574" y="224768"/>
                </a:cubicBezTo>
                <a:cubicBezTo>
                  <a:pt x="8998418" y="242579"/>
                  <a:pt x="8986461" y="257490"/>
                  <a:pt x="8970704" y="269504"/>
                </a:cubicBezTo>
                <a:cubicBezTo>
                  <a:pt x="8954947" y="281516"/>
                  <a:pt x="8935647" y="287762"/>
                  <a:pt x="8912804" y="288241"/>
                </a:cubicBezTo>
                <a:cubicBezTo>
                  <a:pt x="8897512" y="288387"/>
                  <a:pt x="8885021" y="285015"/>
                  <a:pt x="8875332" y="278122"/>
                </a:cubicBezTo>
                <a:cubicBezTo>
                  <a:pt x="8865643" y="271228"/>
                  <a:pt x="8860641" y="259928"/>
                  <a:pt x="8860327" y="244224"/>
                </a:cubicBezTo>
                <a:cubicBezTo>
                  <a:pt x="8860356" y="240082"/>
                  <a:pt x="8860649" y="235675"/>
                  <a:pt x="8861206" y="231004"/>
                </a:cubicBezTo>
                <a:cubicBezTo>
                  <a:pt x="8861764" y="226333"/>
                  <a:pt x="8862409" y="221926"/>
                  <a:pt x="8863142" y="217783"/>
                </a:cubicBezTo>
                <a:close/>
                <a:moveTo>
                  <a:pt x="8377536" y="34187"/>
                </a:moveTo>
                <a:lnTo>
                  <a:pt x="8406787" y="34187"/>
                </a:lnTo>
                <a:lnTo>
                  <a:pt x="8399739" y="70839"/>
                </a:lnTo>
                <a:lnTo>
                  <a:pt x="8427933" y="70839"/>
                </a:lnTo>
                <a:lnTo>
                  <a:pt x="8424409" y="89475"/>
                </a:lnTo>
                <a:lnTo>
                  <a:pt x="8396215" y="89475"/>
                </a:lnTo>
                <a:lnTo>
                  <a:pt x="8369430" y="230442"/>
                </a:lnTo>
                <a:cubicBezTo>
                  <a:pt x="8367646" y="239364"/>
                  <a:pt x="8366105" y="248482"/>
                  <a:pt x="8364805" y="257799"/>
                </a:cubicBezTo>
                <a:cubicBezTo>
                  <a:pt x="8363506" y="267116"/>
                  <a:pt x="8362580" y="275972"/>
                  <a:pt x="8362030" y="284364"/>
                </a:cubicBezTo>
                <a:lnTo>
                  <a:pt x="8335245" y="284364"/>
                </a:lnTo>
                <a:lnTo>
                  <a:pt x="8339827" y="250570"/>
                </a:lnTo>
                <a:lnTo>
                  <a:pt x="8339122" y="250570"/>
                </a:lnTo>
                <a:cubicBezTo>
                  <a:pt x="8331303" y="262772"/>
                  <a:pt x="8322184" y="272088"/>
                  <a:pt x="8311765" y="278518"/>
                </a:cubicBezTo>
                <a:cubicBezTo>
                  <a:pt x="8301347" y="284949"/>
                  <a:pt x="8290025" y="288189"/>
                  <a:pt x="8277800" y="288241"/>
                </a:cubicBezTo>
                <a:cubicBezTo>
                  <a:pt x="8261187" y="287839"/>
                  <a:pt x="8248539" y="281868"/>
                  <a:pt x="8239855" y="270331"/>
                </a:cubicBezTo>
                <a:cubicBezTo>
                  <a:pt x="8231172" y="258793"/>
                  <a:pt x="8226801" y="244098"/>
                  <a:pt x="8226742" y="226245"/>
                </a:cubicBezTo>
                <a:cubicBezTo>
                  <a:pt x="8226927" y="205719"/>
                  <a:pt x="8231566" y="186687"/>
                  <a:pt x="8240658" y="169146"/>
                </a:cubicBezTo>
                <a:cubicBezTo>
                  <a:pt x="8249751" y="151607"/>
                  <a:pt x="8262192" y="137436"/>
                  <a:pt x="8277982" y="126632"/>
                </a:cubicBezTo>
                <a:cubicBezTo>
                  <a:pt x="8293771" y="115828"/>
                  <a:pt x="8311801" y="110272"/>
                  <a:pt x="8332073" y="109959"/>
                </a:cubicBezTo>
                <a:cubicBezTo>
                  <a:pt x="8337654" y="109988"/>
                  <a:pt x="8343145" y="110544"/>
                  <a:pt x="8348550" y="111630"/>
                </a:cubicBezTo>
                <a:cubicBezTo>
                  <a:pt x="8353953" y="112714"/>
                  <a:pt x="8358564" y="114151"/>
                  <a:pt x="8362382" y="115938"/>
                </a:cubicBezTo>
                <a:lnTo>
                  <a:pt x="8367316" y="89475"/>
                </a:lnTo>
                <a:lnTo>
                  <a:pt x="8298594" y="89475"/>
                </a:lnTo>
                <a:lnTo>
                  <a:pt x="8302118" y="70839"/>
                </a:lnTo>
                <a:lnTo>
                  <a:pt x="8370840" y="70839"/>
                </a:lnTo>
                <a:close/>
                <a:moveTo>
                  <a:pt x="7587110" y="34187"/>
                </a:moveTo>
                <a:lnTo>
                  <a:pt x="7616362" y="34187"/>
                </a:lnTo>
                <a:lnTo>
                  <a:pt x="7595216" y="144100"/>
                </a:lnTo>
                <a:lnTo>
                  <a:pt x="7595921" y="144100"/>
                </a:lnTo>
                <a:cubicBezTo>
                  <a:pt x="7603175" y="133588"/>
                  <a:pt x="7611927" y="125303"/>
                  <a:pt x="7622177" y="119239"/>
                </a:cubicBezTo>
                <a:cubicBezTo>
                  <a:pt x="7632426" y="113175"/>
                  <a:pt x="7643998" y="110083"/>
                  <a:pt x="7656890" y="109959"/>
                </a:cubicBezTo>
                <a:cubicBezTo>
                  <a:pt x="7667126" y="109751"/>
                  <a:pt x="7676589" y="113155"/>
                  <a:pt x="7685279" y="120164"/>
                </a:cubicBezTo>
                <a:cubicBezTo>
                  <a:pt x="7693968" y="127175"/>
                  <a:pt x="7698588" y="139030"/>
                  <a:pt x="7699138" y="155730"/>
                </a:cubicBezTo>
                <a:cubicBezTo>
                  <a:pt x="7699130" y="160391"/>
                  <a:pt x="7698881" y="165253"/>
                  <a:pt x="7698390" y="170309"/>
                </a:cubicBezTo>
                <a:cubicBezTo>
                  <a:pt x="7697899" y="175369"/>
                  <a:pt x="7697210" y="180141"/>
                  <a:pt x="7696322" y="184627"/>
                </a:cubicBezTo>
                <a:lnTo>
                  <a:pt x="7677319" y="284364"/>
                </a:lnTo>
                <a:lnTo>
                  <a:pt x="7648080" y="284364"/>
                </a:lnTo>
                <a:lnTo>
                  <a:pt x="7667111" y="186037"/>
                </a:lnTo>
                <a:cubicBezTo>
                  <a:pt x="7667662" y="182872"/>
                  <a:pt x="7668146" y="179333"/>
                  <a:pt x="7668565" y="175420"/>
                </a:cubicBezTo>
                <a:cubicBezTo>
                  <a:pt x="7668983" y="171507"/>
                  <a:pt x="7669204" y="167174"/>
                  <a:pt x="7669226" y="162425"/>
                </a:cubicBezTo>
                <a:cubicBezTo>
                  <a:pt x="7669314" y="154313"/>
                  <a:pt x="7667288" y="147631"/>
                  <a:pt x="7663146" y="142381"/>
                </a:cubicBezTo>
                <a:cubicBezTo>
                  <a:pt x="7659005" y="137132"/>
                  <a:pt x="7652221" y="134415"/>
                  <a:pt x="7642794" y="134231"/>
                </a:cubicBezTo>
                <a:cubicBezTo>
                  <a:pt x="7630943" y="134533"/>
                  <a:pt x="7619313" y="140538"/>
                  <a:pt x="7607903" y="152249"/>
                </a:cubicBezTo>
                <a:cubicBezTo>
                  <a:pt x="7596494" y="163961"/>
                  <a:pt x="7588741" y="179568"/>
                  <a:pt x="7584644" y="199077"/>
                </a:cubicBezTo>
                <a:lnTo>
                  <a:pt x="7568784" y="284364"/>
                </a:lnTo>
                <a:lnTo>
                  <a:pt x="7539533" y="284364"/>
                </a:lnTo>
                <a:close/>
                <a:moveTo>
                  <a:pt x="6320137" y="34187"/>
                </a:moveTo>
                <a:lnTo>
                  <a:pt x="6349388" y="34187"/>
                </a:lnTo>
                <a:lnTo>
                  <a:pt x="6342339" y="70839"/>
                </a:lnTo>
                <a:lnTo>
                  <a:pt x="6370534" y="70839"/>
                </a:lnTo>
                <a:lnTo>
                  <a:pt x="6367009" y="89475"/>
                </a:lnTo>
                <a:lnTo>
                  <a:pt x="6338815" y="89475"/>
                </a:lnTo>
                <a:lnTo>
                  <a:pt x="6312031" y="230442"/>
                </a:lnTo>
                <a:cubicBezTo>
                  <a:pt x="6310247" y="239364"/>
                  <a:pt x="6308705" y="248482"/>
                  <a:pt x="6307405" y="257799"/>
                </a:cubicBezTo>
                <a:cubicBezTo>
                  <a:pt x="6306106" y="267116"/>
                  <a:pt x="6305181" y="275972"/>
                  <a:pt x="6304630" y="284364"/>
                </a:cubicBezTo>
                <a:lnTo>
                  <a:pt x="6277846" y="284364"/>
                </a:lnTo>
                <a:lnTo>
                  <a:pt x="6282427" y="250570"/>
                </a:lnTo>
                <a:lnTo>
                  <a:pt x="6281723" y="250570"/>
                </a:lnTo>
                <a:cubicBezTo>
                  <a:pt x="6273903" y="262772"/>
                  <a:pt x="6264784" y="272088"/>
                  <a:pt x="6254366" y="278518"/>
                </a:cubicBezTo>
                <a:cubicBezTo>
                  <a:pt x="6243947" y="284949"/>
                  <a:pt x="6232625" y="288189"/>
                  <a:pt x="6220400" y="288241"/>
                </a:cubicBezTo>
                <a:cubicBezTo>
                  <a:pt x="6203787" y="287839"/>
                  <a:pt x="6191139" y="281868"/>
                  <a:pt x="6182455" y="270331"/>
                </a:cubicBezTo>
                <a:cubicBezTo>
                  <a:pt x="6173772" y="258793"/>
                  <a:pt x="6169401" y="244098"/>
                  <a:pt x="6169343" y="226245"/>
                </a:cubicBezTo>
                <a:cubicBezTo>
                  <a:pt x="6169527" y="205719"/>
                  <a:pt x="6174166" y="186687"/>
                  <a:pt x="6183259" y="169146"/>
                </a:cubicBezTo>
                <a:cubicBezTo>
                  <a:pt x="6192351" y="151607"/>
                  <a:pt x="6204792" y="137436"/>
                  <a:pt x="6220582" y="126632"/>
                </a:cubicBezTo>
                <a:cubicBezTo>
                  <a:pt x="6236371" y="115828"/>
                  <a:pt x="6254401" y="110272"/>
                  <a:pt x="6274674" y="109959"/>
                </a:cubicBezTo>
                <a:cubicBezTo>
                  <a:pt x="6280254" y="109988"/>
                  <a:pt x="6285746" y="110544"/>
                  <a:pt x="6291150" y="111630"/>
                </a:cubicBezTo>
                <a:cubicBezTo>
                  <a:pt x="6296554" y="112714"/>
                  <a:pt x="6301165" y="114151"/>
                  <a:pt x="6304982" y="115938"/>
                </a:cubicBezTo>
                <a:lnTo>
                  <a:pt x="6309916" y="89475"/>
                </a:lnTo>
                <a:lnTo>
                  <a:pt x="6241194" y="89475"/>
                </a:lnTo>
                <a:lnTo>
                  <a:pt x="6244718" y="70839"/>
                </a:lnTo>
                <a:lnTo>
                  <a:pt x="6313441" y="70839"/>
                </a:lnTo>
                <a:close/>
                <a:moveTo>
                  <a:pt x="5701485" y="34187"/>
                </a:moveTo>
                <a:lnTo>
                  <a:pt x="5730720" y="34187"/>
                </a:lnTo>
                <a:lnTo>
                  <a:pt x="5682818" y="284364"/>
                </a:lnTo>
                <a:lnTo>
                  <a:pt x="5653935" y="284364"/>
                </a:lnTo>
                <a:close/>
                <a:moveTo>
                  <a:pt x="4329886" y="34187"/>
                </a:moveTo>
                <a:lnTo>
                  <a:pt x="4359120" y="34187"/>
                </a:lnTo>
                <a:lnTo>
                  <a:pt x="4311218" y="284364"/>
                </a:lnTo>
                <a:lnTo>
                  <a:pt x="4282336" y="284364"/>
                </a:lnTo>
                <a:close/>
                <a:moveTo>
                  <a:pt x="3815535" y="34187"/>
                </a:moveTo>
                <a:lnTo>
                  <a:pt x="3844770" y="34187"/>
                </a:lnTo>
                <a:lnTo>
                  <a:pt x="3796868" y="284364"/>
                </a:lnTo>
                <a:lnTo>
                  <a:pt x="3767986" y="284364"/>
                </a:lnTo>
                <a:close/>
                <a:moveTo>
                  <a:pt x="2481586" y="34187"/>
                </a:moveTo>
                <a:lnTo>
                  <a:pt x="2510837" y="34187"/>
                </a:lnTo>
                <a:lnTo>
                  <a:pt x="2503788" y="70839"/>
                </a:lnTo>
                <a:lnTo>
                  <a:pt x="2531982" y="70839"/>
                </a:lnTo>
                <a:lnTo>
                  <a:pt x="2528458" y="89475"/>
                </a:lnTo>
                <a:lnTo>
                  <a:pt x="2500263" y="89475"/>
                </a:lnTo>
                <a:lnTo>
                  <a:pt x="2473479" y="230442"/>
                </a:lnTo>
                <a:cubicBezTo>
                  <a:pt x="2471695" y="239364"/>
                  <a:pt x="2470153" y="248482"/>
                  <a:pt x="2468853" y="257799"/>
                </a:cubicBezTo>
                <a:cubicBezTo>
                  <a:pt x="2467555" y="267116"/>
                  <a:pt x="2466629" y="275972"/>
                  <a:pt x="2466080" y="284364"/>
                </a:cubicBezTo>
                <a:lnTo>
                  <a:pt x="2439294" y="284364"/>
                </a:lnTo>
                <a:lnTo>
                  <a:pt x="2443875" y="250570"/>
                </a:lnTo>
                <a:lnTo>
                  <a:pt x="2443170" y="250570"/>
                </a:lnTo>
                <a:cubicBezTo>
                  <a:pt x="2435352" y="262772"/>
                  <a:pt x="2426233" y="272088"/>
                  <a:pt x="2415813" y="278518"/>
                </a:cubicBezTo>
                <a:cubicBezTo>
                  <a:pt x="2405395" y="284949"/>
                  <a:pt x="2394075" y="288189"/>
                  <a:pt x="2381848" y="288241"/>
                </a:cubicBezTo>
                <a:cubicBezTo>
                  <a:pt x="2365235" y="287839"/>
                  <a:pt x="2352590" y="281868"/>
                  <a:pt x="2343905" y="270331"/>
                </a:cubicBezTo>
                <a:cubicBezTo>
                  <a:pt x="2335220" y="258793"/>
                  <a:pt x="2330848" y="244098"/>
                  <a:pt x="2330791" y="226245"/>
                </a:cubicBezTo>
                <a:cubicBezTo>
                  <a:pt x="2330976" y="205719"/>
                  <a:pt x="2335614" y="186687"/>
                  <a:pt x="2344707" y="169146"/>
                </a:cubicBezTo>
                <a:cubicBezTo>
                  <a:pt x="2353801" y="151607"/>
                  <a:pt x="2366240" y="137436"/>
                  <a:pt x="2382030" y="126632"/>
                </a:cubicBezTo>
                <a:cubicBezTo>
                  <a:pt x="2397818" y="115828"/>
                  <a:pt x="2415850" y="110272"/>
                  <a:pt x="2436121" y="109959"/>
                </a:cubicBezTo>
                <a:cubicBezTo>
                  <a:pt x="2441702" y="109988"/>
                  <a:pt x="2447194" y="110544"/>
                  <a:pt x="2452601" y="111630"/>
                </a:cubicBezTo>
                <a:cubicBezTo>
                  <a:pt x="2458005" y="112714"/>
                  <a:pt x="2462614" y="114151"/>
                  <a:pt x="2466433" y="115938"/>
                </a:cubicBezTo>
                <a:lnTo>
                  <a:pt x="2471365" y="89475"/>
                </a:lnTo>
                <a:lnTo>
                  <a:pt x="2402641" y="89475"/>
                </a:lnTo>
                <a:lnTo>
                  <a:pt x="2406168" y="70839"/>
                </a:lnTo>
                <a:lnTo>
                  <a:pt x="2474888" y="70839"/>
                </a:lnTo>
                <a:close/>
                <a:moveTo>
                  <a:pt x="9149143" y="29958"/>
                </a:moveTo>
                <a:cubicBezTo>
                  <a:pt x="9157170" y="30126"/>
                  <a:pt x="9163548" y="32427"/>
                  <a:pt x="9168275" y="36859"/>
                </a:cubicBezTo>
                <a:cubicBezTo>
                  <a:pt x="9173003" y="41292"/>
                  <a:pt x="9175422" y="46850"/>
                  <a:pt x="9175531" y="53531"/>
                </a:cubicBezTo>
                <a:cubicBezTo>
                  <a:pt x="9175336" y="60659"/>
                  <a:pt x="9173421" y="66506"/>
                  <a:pt x="9169786" y="71073"/>
                </a:cubicBezTo>
                <a:cubicBezTo>
                  <a:pt x="9166150" y="75640"/>
                  <a:pt x="9161966" y="79893"/>
                  <a:pt x="9157235" y="83835"/>
                </a:cubicBezTo>
                <a:cubicBezTo>
                  <a:pt x="9152503" y="87774"/>
                  <a:pt x="9148395" y="92369"/>
                  <a:pt x="9144911" y="97615"/>
                </a:cubicBezTo>
                <a:lnTo>
                  <a:pt x="9128691" y="92678"/>
                </a:lnTo>
                <a:cubicBezTo>
                  <a:pt x="9130870" y="87741"/>
                  <a:pt x="9133800" y="83584"/>
                  <a:pt x="9137480" y="80203"/>
                </a:cubicBezTo>
                <a:cubicBezTo>
                  <a:pt x="9141161" y="76823"/>
                  <a:pt x="9144508" y="73501"/>
                  <a:pt x="9147523" y="70237"/>
                </a:cubicBezTo>
                <a:cubicBezTo>
                  <a:pt x="9150537" y="66974"/>
                  <a:pt x="9152135" y="63052"/>
                  <a:pt x="9152315" y="58468"/>
                </a:cubicBezTo>
                <a:cubicBezTo>
                  <a:pt x="9152264" y="55235"/>
                  <a:pt x="9151309" y="52620"/>
                  <a:pt x="9149451" y="50621"/>
                </a:cubicBezTo>
                <a:cubicBezTo>
                  <a:pt x="9147592" y="48622"/>
                  <a:pt x="9145139" y="47594"/>
                  <a:pt x="9142090" y="47534"/>
                </a:cubicBezTo>
                <a:cubicBezTo>
                  <a:pt x="9138035" y="47683"/>
                  <a:pt x="9134421" y="49063"/>
                  <a:pt x="9131248" y="51679"/>
                </a:cubicBezTo>
                <a:cubicBezTo>
                  <a:pt x="9128074" y="54296"/>
                  <a:pt x="9125341" y="57263"/>
                  <a:pt x="9123050" y="60584"/>
                </a:cubicBezTo>
                <a:lnTo>
                  <a:pt x="9111766" y="53177"/>
                </a:lnTo>
                <a:cubicBezTo>
                  <a:pt x="9115594" y="46665"/>
                  <a:pt x="9120544" y="41212"/>
                  <a:pt x="9126620" y="36814"/>
                </a:cubicBezTo>
                <a:cubicBezTo>
                  <a:pt x="9132695" y="32420"/>
                  <a:pt x="9140203" y="30133"/>
                  <a:pt x="9149143" y="29958"/>
                </a:cubicBezTo>
                <a:close/>
                <a:moveTo>
                  <a:pt x="10812746" y="12337"/>
                </a:moveTo>
                <a:lnTo>
                  <a:pt x="10841644" y="12337"/>
                </a:lnTo>
                <a:lnTo>
                  <a:pt x="10799014" y="58108"/>
                </a:lnTo>
                <a:lnTo>
                  <a:pt x="10781068" y="58108"/>
                </a:lnTo>
                <a:close/>
                <a:moveTo>
                  <a:pt x="8582124" y="12337"/>
                </a:moveTo>
                <a:lnTo>
                  <a:pt x="8611375" y="12337"/>
                </a:lnTo>
                <a:lnTo>
                  <a:pt x="8568732" y="58108"/>
                </a:lnTo>
                <a:lnTo>
                  <a:pt x="8550758" y="58108"/>
                </a:lnTo>
                <a:close/>
                <a:moveTo>
                  <a:pt x="7965838" y="12337"/>
                </a:moveTo>
                <a:lnTo>
                  <a:pt x="7994736" y="12337"/>
                </a:lnTo>
                <a:lnTo>
                  <a:pt x="7952092" y="58108"/>
                </a:lnTo>
                <a:lnTo>
                  <a:pt x="7934146" y="58108"/>
                </a:lnTo>
                <a:close/>
                <a:moveTo>
                  <a:pt x="944871" y="12337"/>
                </a:moveTo>
                <a:lnTo>
                  <a:pt x="973770" y="12337"/>
                </a:lnTo>
                <a:lnTo>
                  <a:pt x="931141" y="58108"/>
                </a:lnTo>
                <a:lnTo>
                  <a:pt x="913193" y="58108"/>
                </a:lnTo>
                <a:close/>
                <a:moveTo>
                  <a:pt x="10190854" y="0"/>
                </a:moveTo>
                <a:cubicBezTo>
                  <a:pt x="10198729" y="156"/>
                  <a:pt x="10205062" y="2397"/>
                  <a:pt x="10209856" y="6727"/>
                </a:cubicBezTo>
                <a:cubicBezTo>
                  <a:pt x="10214649" y="11059"/>
                  <a:pt x="10217111" y="16559"/>
                  <a:pt x="10217243" y="23229"/>
                </a:cubicBezTo>
                <a:cubicBezTo>
                  <a:pt x="10217067" y="29220"/>
                  <a:pt x="10215308" y="34182"/>
                  <a:pt x="10211966" y="38116"/>
                </a:cubicBezTo>
                <a:cubicBezTo>
                  <a:pt x="10208625" y="42050"/>
                  <a:pt x="10204755" y="45728"/>
                  <a:pt x="10200356" y="49148"/>
                </a:cubicBezTo>
                <a:cubicBezTo>
                  <a:pt x="10195958" y="52570"/>
                  <a:pt x="10192085" y="56504"/>
                  <a:pt x="10188739" y="60954"/>
                </a:cubicBezTo>
                <a:lnTo>
                  <a:pt x="10174284" y="54616"/>
                </a:lnTo>
                <a:cubicBezTo>
                  <a:pt x="10178433" y="48306"/>
                  <a:pt x="10183002" y="43404"/>
                  <a:pt x="10187989" y="39907"/>
                </a:cubicBezTo>
                <a:cubicBezTo>
                  <a:pt x="10192976" y="36411"/>
                  <a:pt x="10195693" y="32028"/>
                  <a:pt x="10196142" y="26761"/>
                </a:cubicBezTo>
                <a:cubicBezTo>
                  <a:pt x="10196089" y="24031"/>
                  <a:pt x="10195048" y="21721"/>
                  <a:pt x="10193013" y="19830"/>
                </a:cubicBezTo>
                <a:cubicBezTo>
                  <a:pt x="10190978" y="17941"/>
                  <a:pt x="10188261" y="16954"/>
                  <a:pt x="10184861" y="16875"/>
                </a:cubicBezTo>
                <a:cubicBezTo>
                  <a:pt x="10181276" y="17006"/>
                  <a:pt x="10177868" y="18154"/>
                  <a:pt x="10174637" y="20317"/>
                </a:cubicBezTo>
                <a:cubicBezTo>
                  <a:pt x="10171405" y="22479"/>
                  <a:pt x="10168703" y="24863"/>
                  <a:pt x="10166528" y="27466"/>
                </a:cubicBezTo>
                <a:lnTo>
                  <a:pt x="10157009" y="17934"/>
                </a:lnTo>
                <a:cubicBezTo>
                  <a:pt x="10160579" y="13339"/>
                  <a:pt x="10165250" y="9251"/>
                  <a:pt x="10171023" y="5670"/>
                </a:cubicBezTo>
                <a:cubicBezTo>
                  <a:pt x="10176796" y="2089"/>
                  <a:pt x="10183406" y="200"/>
                  <a:pt x="10190854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sz="2800" i="1" dirty="0">
              <a:solidFill>
                <a:schemeClr val="accent2">
                  <a:lumMod val="50000"/>
                </a:schemeClr>
              </a:solidFill>
              <a:effectLst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479" y="765585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8" descr="Bazooka - Free miscellaneous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76" y="4076485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1106542" y="2690425"/>
            <a:ext cx="9985314" cy="1038540"/>
          </a:xfrm>
          <a:custGeom>
            <a:avLst/>
            <a:gdLst/>
            <a:ahLst/>
            <a:cxnLst/>
            <a:rect l="l" t="t" r="r" b="b"/>
            <a:pathLst>
              <a:path w="9985314" h="1038540">
                <a:moveTo>
                  <a:pt x="3817181" y="894836"/>
                </a:moveTo>
                <a:cubicBezTo>
                  <a:pt x="3836885" y="894836"/>
                  <a:pt x="3853362" y="901461"/>
                  <a:pt x="3866611" y="914710"/>
                </a:cubicBezTo>
                <a:cubicBezTo>
                  <a:pt x="3879861" y="927959"/>
                  <a:pt x="3886485" y="945115"/>
                  <a:pt x="3886485" y="966178"/>
                </a:cubicBezTo>
                <a:cubicBezTo>
                  <a:pt x="3886485" y="986562"/>
                  <a:pt x="3879861" y="1003718"/>
                  <a:pt x="3866611" y="1017647"/>
                </a:cubicBezTo>
                <a:cubicBezTo>
                  <a:pt x="3853362" y="1031576"/>
                  <a:pt x="3836546" y="1038540"/>
                  <a:pt x="3816162" y="1038540"/>
                </a:cubicBezTo>
                <a:cubicBezTo>
                  <a:pt x="3795779" y="1038540"/>
                  <a:pt x="3778792" y="1031576"/>
                  <a:pt x="3765203" y="1017647"/>
                </a:cubicBezTo>
                <a:cubicBezTo>
                  <a:pt x="3751614" y="1003718"/>
                  <a:pt x="3744820" y="986562"/>
                  <a:pt x="3744820" y="966178"/>
                </a:cubicBezTo>
                <a:cubicBezTo>
                  <a:pt x="3744820" y="945795"/>
                  <a:pt x="3751784" y="928809"/>
                  <a:pt x="3765713" y="915220"/>
                </a:cubicBezTo>
                <a:cubicBezTo>
                  <a:pt x="3779642" y="901631"/>
                  <a:pt x="3796798" y="894836"/>
                  <a:pt x="3817181" y="894836"/>
                </a:cubicBezTo>
                <a:close/>
                <a:moveTo>
                  <a:pt x="1849621" y="894836"/>
                </a:moveTo>
                <a:cubicBezTo>
                  <a:pt x="1869325" y="894836"/>
                  <a:pt x="1885802" y="901631"/>
                  <a:pt x="1899051" y="915220"/>
                </a:cubicBezTo>
                <a:cubicBezTo>
                  <a:pt x="1912301" y="928809"/>
                  <a:pt x="1918925" y="945795"/>
                  <a:pt x="1918925" y="966178"/>
                </a:cubicBezTo>
                <a:cubicBezTo>
                  <a:pt x="1918925" y="986562"/>
                  <a:pt x="1912301" y="1003718"/>
                  <a:pt x="1899051" y="1017647"/>
                </a:cubicBezTo>
                <a:cubicBezTo>
                  <a:pt x="1885802" y="1031576"/>
                  <a:pt x="1868986" y="1038540"/>
                  <a:pt x="1848603" y="1038540"/>
                </a:cubicBezTo>
                <a:cubicBezTo>
                  <a:pt x="1828219" y="1038540"/>
                  <a:pt x="1811232" y="1031576"/>
                  <a:pt x="1797643" y="1017647"/>
                </a:cubicBezTo>
                <a:cubicBezTo>
                  <a:pt x="1784055" y="1003718"/>
                  <a:pt x="1777260" y="986562"/>
                  <a:pt x="1777260" y="966178"/>
                </a:cubicBezTo>
                <a:cubicBezTo>
                  <a:pt x="1777260" y="945795"/>
                  <a:pt x="1784225" y="928809"/>
                  <a:pt x="1798153" y="915220"/>
                </a:cubicBezTo>
                <a:cubicBezTo>
                  <a:pt x="1812082" y="901631"/>
                  <a:pt x="1829238" y="894836"/>
                  <a:pt x="1849621" y="894836"/>
                </a:cubicBezTo>
                <a:close/>
                <a:moveTo>
                  <a:pt x="6059595" y="577873"/>
                </a:moveTo>
                <a:cubicBezTo>
                  <a:pt x="5963113" y="577873"/>
                  <a:pt x="5914872" y="604032"/>
                  <a:pt x="5914872" y="656349"/>
                </a:cubicBezTo>
                <a:cubicBezTo>
                  <a:pt x="5914872" y="675374"/>
                  <a:pt x="5920478" y="689982"/>
                  <a:pt x="5931689" y="700174"/>
                </a:cubicBezTo>
                <a:cubicBezTo>
                  <a:pt x="5942900" y="710365"/>
                  <a:pt x="5957677" y="715461"/>
                  <a:pt x="5976023" y="715461"/>
                </a:cubicBezTo>
                <a:cubicBezTo>
                  <a:pt x="5994367" y="715461"/>
                  <a:pt x="6011014" y="710026"/>
                  <a:pt x="6025962" y="699155"/>
                </a:cubicBezTo>
                <a:cubicBezTo>
                  <a:pt x="6040910" y="688283"/>
                  <a:pt x="6051102" y="674694"/>
                  <a:pt x="6056537" y="658388"/>
                </a:cubicBezTo>
                <a:cubicBezTo>
                  <a:pt x="6058576" y="650234"/>
                  <a:pt x="6059595" y="641401"/>
                  <a:pt x="6059595" y="631889"/>
                </a:cubicBezTo>
                <a:close/>
                <a:moveTo>
                  <a:pt x="3210639" y="421939"/>
                </a:moveTo>
                <a:cubicBezTo>
                  <a:pt x="3176666" y="421939"/>
                  <a:pt x="3150338" y="435188"/>
                  <a:pt x="3131653" y="461687"/>
                </a:cubicBezTo>
                <a:cubicBezTo>
                  <a:pt x="3112968" y="488185"/>
                  <a:pt x="3103625" y="522158"/>
                  <a:pt x="3103625" y="563604"/>
                </a:cubicBezTo>
                <a:cubicBezTo>
                  <a:pt x="3103625" y="605730"/>
                  <a:pt x="3113308" y="639193"/>
                  <a:pt x="3132672" y="663993"/>
                </a:cubicBezTo>
                <a:cubicBezTo>
                  <a:pt x="3152036" y="688793"/>
                  <a:pt x="3177685" y="701193"/>
                  <a:pt x="3209620" y="701193"/>
                </a:cubicBezTo>
                <a:cubicBezTo>
                  <a:pt x="3232041" y="701193"/>
                  <a:pt x="3251576" y="694229"/>
                  <a:pt x="3268222" y="680300"/>
                </a:cubicBezTo>
                <a:cubicBezTo>
                  <a:pt x="3284869" y="666371"/>
                  <a:pt x="3295570" y="648535"/>
                  <a:pt x="3300326" y="626793"/>
                </a:cubicBezTo>
                <a:cubicBezTo>
                  <a:pt x="3302364" y="615242"/>
                  <a:pt x="3303384" y="603352"/>
                  <a:pt x="3303384" y="591122"/>
                </a:cubicBezTo>
                <a:lnTo>
                  <a:pt x="3303384" y="525895"/>
                </a:lnTo>
                <a:cubicBezTo>
                  <a:pt x="3303384" y="512985"/>
                  <a:pt x="3302704" y="503473"/>
                  <a:pt x="3301345" y="497358"/>
                </a:cubicBezTo>
                <a:cubicBezTo>
                  <a:pt x="3296589" y="476295"/>
                  <a:pt x="3286058" y="458459"/>
                  <a:pt x="3269751" y="443851"/>
                </a:cubicBezTo>
                <a:cubicBezTo>
                  <a:pt x="3253444" y="429243"/>
                  <a:pt x="3233740" y="421939"/>
                  <a:pt x="3210639" y="421939"/>
                </a:cubicBezTo>
                <a:close/>
                <a:moveTo>
                  <a:pt x="9739693" y="420920"/>
                </a:moveTo>
                <a:cubicBezTo>
                  <a:pt x="9710476" y="420920"/>
                  <a:pt x="9686186" y="433490"/>
                  <a:pt x="9666822" y="458629"/>
                </a:cubicBezTo>
                <a:cubicBezTo>
                  <a:pt x="9647457" y="483769"/>
                  <a:pt x="9637775" y="518421"/>
                  <a:pt x="9637775" y="562585"/>
                </a:cubicBezTo>
                <a:cubicBezTo>
                  <a:pt x="9637775" y="601314"/>
                  <a:pt x="9646778" y="633078"/>
                  <a:pt x="9664784" y="657878"/>
                </a:cubicBezTo>
                <a:cubicBezTo>
                  <a:pt x="9682789" y="682678"/>
                  <a:pt x="9707418" y="695078"/>
                  <a:pt x="9738673" y="695078"/>
                </a:cubicBezTo>
                <a:cubicBezTo>
                  <a:pt x="9758377" y="695078"/>
                  <a:pt x="9775704" y="689302"/>
                  <a:pt x="9790652" y="677752"/>
                </a:cubicBezTo>
                <a:cubicBezTo>
                  <a:pt x="9805600" y="666201"/>
                  <a:pt x="9815791" y="651253"/>
                  <a:pt x="9821227" y="632908"/>
                </a:cubicBezTo>
                <a:cubicBezTo>
                  <a:pt x="9824624" y="622716"/>
                  <a:pt x="9826323" y="608788"/>
                  <a:pt x="9826323" y="591122"/>
                </a:cubicBezTo>
                <a:lnTo>
                  <a:pt x="9826323" y="517741"/>
                </a:lnTo>
                <a:cubicBezTo>
                  <a:pt x="9826323" y="508229"/>
                  <a:pt x="9825303" y="498717"/>
                  <a:pt x="9823265" y="489205"/>
                </a:cubicBezTo>
                <a:cubicBezTo>
                  <a:pt x="9817829" y="468142"/>
                  <a:pt x="9807808" y="451495"/>
                  <a:pt x="9793199" y="439265"/>
                </a:cubicBezTo>
                <a:cubicBezTo>
                  <a:pt x="9778591" y="427035"/>
                  <a:pt x="9760756" y="420920"/>
                  <a:pt x="9739693" y="420920"/>
                </a:cubicBezTo>
                <a:close/>
                <a:moveTo>
                  <a:pt x="3818200" y="413786"/>
                </a:moveTo>
                <a:cubicBezTo>
                  <a:pt x="3784228" y="413786"/>
                  <a:pt x="3758749" y="428394"/>
                  <a:pt x="3741762" y="457610"/>
                </a:cubicBezTo>
                <a:cubicBezTo>
                  <a:pt x="3724776" y="486826"/>
                  <a:pt x="3716283" y="522158"/>
                  <a:pt x="3716283" y="563604"/>
                </a:cubicBezTo>
                <a:cubicBezTo>
                  <a:pt x="3716283" y="607769"/>
                  <a:pt x="3725286" y="643779"/>
                  <a:pt x="3743291" y="671637"/>
                </a:cubicBezTo>
                <a:cubicBezTo>
                  <a:pt x="3761296" y="699494"/>
                  <a:pt x="3786266" y="713423"/>
                  <a:pt x="3818200" y="713423"/>
                </a:cubicBezTo>
                <a:cubicBezTo>
                  <a:pt x="3848776" y="713423"/>
                  <a:pt x="3872896" y="699664"/>
                  <a:pt x="3890562" y="672146"/>
                </a:cubicBezTo>
                <a:cubicBezTo>
                  <a:pt x="3908227" y="644629"/>
                  <a:pt x="3917060" y="608108"/>
                  <a:pt x="3917060" y="562585"/>
                </a:cubicBezTo>
                <a:cubicBezTo>
                  <a:pt x="3917060" y="521818"/>
                  <a:pt x="3908737" y="486826"/>
                  <a:pt x="3892091" y="457610"/>
                </a:cubicBezTo>
                <a:cubicBezTo>
                  <a:pt x="3875444" y="428394"/>
                  <a:pt x="3850814" y="413786"/>
                  <a:pt x="3818200" y="413786"/>
                </a:cubicBezTo>
                <a:close/>
                <a:moveTo>
                  <a:pt x="8589911" y="406651"/>
                </a:moveTo>
                <a:cubicBezTo>
                  <a:pt x="8560695" y="406651"/>
                  <a:pt x="8538103" y="417183"/>
                  <a:pt x="8522136" y="438246"/>
                </a:cubicBezTo>
                <a:cubicBezTo>
                  <a:pt x="8506168" y="459309"/>
                  <a:pt x="8496826" y="482410"/>
                  <a:pt x="8494109" y="507550"/>
                </a:cubicBezTo>
                <a:lnTo>
                  <a:pt x="8677560" y="507550"/>
                </a:lnTo>
                <a:cubicBezTo>
                  <a:pt x="8677560" y="482410"/>
                  <a:pt x="8670935" y="459309"/>
                  <a:pt x="8657686" y="438246"/>
                </a:cubicBezTo>
                <a:cubicBezTo>
                  <a:pt x="8644437" y="417183"/>
                  <a:pt x="8621845" y="406651"/>
                  <a:pt x="8589911" y="406651"/>
                </a:cubicBezTo>
                <a:close/>
                <a:moveTo>
                  <a:pt x="1855737" y="406651"/>
                </a:moveTo>
                <a:cubicBezTo>
                  <a:pt x="1826520" y="406651"/>
                  <a:pt x="1803929" y="417183"/>
                  <a:pt x="1787962" y="438246"/>
                </a:cubicBezTo>
                <a:cubicBezTo>
                  <a:pt x="1771994" y="459309"/>
                  <a:pt x="1762652" y="482410"/>
                  <a:pt x="1759934" y="507550"/>
                </a:cubicBezTo>
                <a:lnTo>
                  <a:pt x="1943386" y="507550"/>
                </a:lnTo>
                <a:cubicBezTo>
                  <a:pt x="1943386" y="482410"/>
                  <a:pt x="1936761" y="459309"/>
                  <a:pt x="1923512" y="438246"/>
                </a:cubicBezTo>
                <a:cubicBezTo>
                  <a:pt x="1910263" y="417183"/>
                  <a:pt x="1887671" y="406651"/>
                  <a:pt x="1855737" y="406651"/>
                </a:cubicBezTo>
                <a:close/>
                <a:moveTo>
                  <a:pt x="8099659" y="314926"/>
                </a:moveTo>
                <a:lnTo>
                  <a:pt x="8254574" y="314926"/>
                </a:lnTo>
                <a:lnTo>
                  <a:pt x="8254574" y="813302"/>
                </a:lnTo>
                <a:lnTo>
                  <a:pt x="8099659" y="813302"/>
                </a:lnTo>
                <a:close/>
                <a:moveTo>
                  <a:pt x="1052255" y="314926"/>
                </a:moveTo>
                <a:lnTo>
                  <a:pt x="1224496" y="314926"/>
                </a:lnTo>
                <a:lnTo>
                  <a:pt x="1298895" y="560547"/>
                </a:lnTo>
                <a:cubicBezTo>
                  <a:pt x="1309767" y="597916"/>
                  <a:pt x="1317920" y="628831"/>
                  <a:pt x="1323356" y="653292"/>
                </a:cubicBezTo>
                <a:lnTo>
                  <a:pt x="1327433" y="653292"/>
                </a:lnTo>
                <a:cubicBezTo>
                  <a:pt x="1336945" y="610486"/>
                  <a:pt x="1344079" y="579232"/>
                  <a:pt x="1348835" y="559528"/>
                </a:cubicBezTo>
                <a:lnTo>
                  <a:pt x="1411005" y="314926"/>
                </a:lnTo>
                <a:lnTo>
                  <a:pt x="1576111" y="314926"/>
                </a:lnTo>
                <a:lnTo>
                  <a:pt x="1459925" y="643100"/>
                </a:lnTo>
                <a:cubicBezTo>
                  <a:pt x="1425952" y="738223"/>
                  <a:pt x="1395717" y="809905"/>
                  <a:pt x="1369218" y="858146"/>
                </a:cubicBezTo>
                <a:cubicBezTo>
                  <a:pt x="1342720" y="906387"/>
                  <a:pt x="1314522" y="943757"/>
                  <a:pt x="1284627" y="970255"/>
                </a:cubicBezTo>
                <a:cubicBezTo>
                  <a:pt x="1239783" y="1010343"/>
                  <a:pt x="1190184" y="1033104"/>
                  <a:pt x="1135828" y="1038540"/>
                </a:cubicBezTo>
                <a:lnTo>
                  <a:pt x="1102195" y="908085"/>
                </a:lnTo>
                <a:cubicBezTo>
                  <a:pt x="1123937" y="903329"/>
                  <a:pt x="1146359" y="894496"/>
                  <a:pt x="1169460" y="881587"/>
                </a:cubicBezTo>
                <a:cubicBezTo>
                  <a:pt x="1195959" y="867318"/>
                  <a:pt x="1217362" y="846595"/>
                  <a:pt x="1233668" y="819417"/>
                </a:cubicBezTo>
                <a:cubicBezTo>
                  <a:pt x="1239104" y="810584"/>
                  <a:pt x="1241821" y="803110"/>
                  <a:pt x="1241821" y="796995"/>
                </a:cubicBezTo>
                <a:cubicBezTo>
                  <a:pt x="1241821" y="789521"/>
                  <a:pt x="1239783" y="781028"/>
                  <a:pt x="1235706" y="771516"/>
                </a:cubicBezTo>
                <a:close/>
                <a:moveTo>
                  <a:pt x="515721" y="314926"/>
                </a:moveTo>
                <a:lnTo>
                  <a:pt x="670636" y="314926"/>
                </a:lnTo>
                <a:lnTo>
                  <a:pt x="670636" y="582969"/>
                </a:lnTo>
                <a:cubicBezTo>
                  <a:pt x="670636" y="660426"/>
                  <a:pt x="696795" y="699155"/>
                  <a:pt x="749113" y="699155"/>
                </a:cubicBezTo>
                <a:cubicBezTo>
                  <a:pt x="768817" y="699155"/>
                  <a:pt x="785293" y="693719"/>
                  <a:pt x="798542" y="682848"/>
                </a:cubicBezTo>
                <a:cubicBezTo>
                  <a:pt x="811792" y="671977"/>
                  <a:pt x="821134" y="659407"/>
                  <a:pt x="826570" y="645138"/>
                </a:cubicBezTo>
                <a:cubicBezTo>
                  <a:pt x="830647" y="636305"/>
                  <a:pt x="832685" y="625094"/>
                  <a:pt x="832685" y="611505"/>
                </a:cubicBezTo>
                <a:lnTo>
                  <a:pt x="832685" y="314926"/>
                </a:lnTo>
                <a:lnTo>
                  <a:pt x="987599" y="314926"/>
                </a:lnTo>
                <a:lnTo>
                  <a:pt x="987599" y="653292"/>
                </a:lnTo>
                <a:cubicBezTo>
                  <a:pt x="987599" y="704250"/>
                  <a:pt x="988958" y="757587"/>
                  <a:pt x="991676" y="813302"/>
                </a:cubicBezTo>
                <a:lnTo>
                  <a:pt x="857145" y="813302"/>
                </a:lnTo>
                <a:lnTo>
                  <a:pt x="850011" y="742979"/>
                </a:lnTo>
                <a:lnTo>
                  <a:pt x="846953" y="742979"/>
                </a:lnTo>
                <a:cubicBezTo>
                  <a:pt x="812301" y="797335"/>
                  <a:pt x="760323" y="824513"/>
                  <a:pt x="691020" y="824513"/>
                </a:cubicBezTo>
                <a:cubicBezTo>
                  <a:pt x="637343" y="824513"/>
                  <a:pt x="594708" y="806678"/>
                  <a:pt x="563113" y="771006"/>
                </a:cubicBezTo>
                <a:cubicBezTo>
                  <a:pt x="531519" y="735335"/>
                  <a:pt x="515721" y="680809"/>
                  <a:pt x="515721" y="607429"/>
                </a:cubicBezTo>
                <a:close/>
                <a:moveTo>
                  <a:pt x="9707079" y="303715"/>
                </a:moveTo>
                <a:cubicBezTo>
                  <a:pt x="9768909" y="303715"/>
                  <a:pt x="9814432" y="327495"/>
                  <a:pt x="9843648" y="375057"/>
                </a:cubicBezTo>
                <a:lnTo>
                  <a:pt x="9845687" y="375057"/>
                </a:lnTo>
                <a:lnTo>
                  <a:pt x="9850783" y="314926"/>
                </a:lnTo>
                <a:lnTo>
                  <a:pt x="9985314" y="314926"/>
                </a:lnTo>
                <a:cubicBezTo>
                  <a:pt x="9982596" y="358410"/>
                  <a:pt x="9981238" y="408010"/>
                  <a:pt x="9981238" y="463725"/>
                </a:cubicBezTo>
                <a:lnTo>
                  <a:pt x="9981238" y="740941"/>
                </a:lnTo>
                <a:cubicBezTo>
                  <a:pt x="9981238" y="845576"/>
                  <a:pt x="9955758" y="920316"/>
                  <a:pt x="9904799" y="965159"/>
                </a:cubicBezTo>
                <a:cubicBezTo>
                  <a:pt x="9857917" y="1005926"/>
                  <a:pt x="9790652" y="1026310"/>
                  <a:pt x="9703002" y="1026310"/>
                </a:cubicBezTo>
                <a:cubicBezTo>
                  <a:pt x="9629622" y="1026310"/>
                  <a:pt x="9569830" y="1013740"/>
                  <a:pt x="9523628" y="988600"/>
                </a:cubicBezTo>
                <a:lnTo>
                  <a:pt x="9554203" y="870376"/>
                </a:lnTo>
                <a:cubicBezTo>
                  <a:pt x="9597688" y="895516"/>
                  <a:pt x="9645929" y="908085"/>
                  <a:pt x="9698926" y="908085"/>
                </a:cubicBezTo>
                <a:cubicBezTo>
                  <a:pt x="9737654" y="908085"/>
                  <a:pt x="9768909" y="897214"/>
                  <a:pt x="9792690" y="875472"/>
                </a:cubicBezTo>
                <a:cubicBezTo>
                  <a:pt x="9816470" y="853729"/>
                  <a:pt x="9828361" y="820776"/>
                  <a:pt x="9828361" y="776612"/>
                </a:cubicBezTo>
                <a:lnTo>
                  <a:pt x="9828361" y="745017"/>
                </a:lnTo>
                <a:lnTo>
                  <a:pt x="9826323" y="745017"/>
                </a:lnTo>
                <a:cubicBezTo>
                  <a:pt x="9795068" y="787823"/>
                  <a:pt x="9750224" y="809225"/>
                  <a:pt x="9691791" y="809225"/>
                </a:cubicBezTo>
                <a:cubicBezTo>
                  <a:pt x="9629962" y="809225"/>
                  <a:pt x="9579343" y="786634"/>
                  <a:pt x="9539934" y="741450"/>
                </a:cubicBezTo>
                <a:cubicBezTo>
                  <a:pt x="9500526" y="696267"/>
                  <a:pt x="9480822" y="638004"/>
                  <a:pt x="9480822" y="566662"/>
                </a:cubicBezTo>
                <a:cubicBezTo>
                  <a:pt x="9480822" y="487846"/>
                  <a:pt x="9502734" y="424317"/>
                  <a:pt x="9546558" y="376076"/>
                </a:cubicBezTo>
                <a:cubicBezTo>
                  <a:pt x="9590384" y="327835"/>
                  <a:pt x="9643890" y="303715"/>
                  <a:pt x="9707079" y="303715"/>
                </a:cubicBezTo>
                <a:close/>
                <a:moveTo>
                  <a:pt x="9203826" y="303715"/>
                </a:moveTo>
                <a:cubicBezTo>
                  <a:pt x="9257502" y="303715"/>
                  <a:pt x="9300647" y="321890"/>
                  <a:pt x="9333261" y="358240"/>
                </a:cubicBezTo>
                <a:cubicBezTo>
                  <a:pt x="9365875" y="394591"/>
                  <a:pt x="9382181" y="448098"/>
                  <a:pt x="9382181" y="518761"/>
                </a:cubicBezTo>
                <a:lnTo>
                  <a:pt x="9382181" y="813302"/>
                </a:lnTo>
                <a:lnTo>
                  <a:pt x="9227267" y="813302"/>
                </a:lnTo>
                <a:lnTo>
                  <a:pt x="9227267" y="537106"/>
                </a:lnTo>
                <a:cubicBezTo>
                  <a:pt x="9227267" y="465084"/>
                  <a:pt x="9201108" y="429073"/>
                  <a:pt x="9148790" y="429073"/>
                </a:cubicBezTo>
                <a:cubicBezTo>
                  <a:pt x="9110741" y="429073"/>
                  <a:pt x="9084243" y="448438"/>
                  <a:pt x="9069295" y="487166"/>
                </a:cubicBezTo>
                <a:cubicBezTo>
                  <a:pt x="9065897" y="495320"/>
                  <a:pt x="9064199" y="508229"/>
                  <a:pt x="9064199" y="525895"/>
                </a:cubicBezTo>
                <a:lnTo>
                  <a:pt x="9064199" y="813302"/>
                </a:lnTo>
                <a:lnTo>
                  <a:pt x="8909284" y="813302"/>
                </a:lnTo>
                <a:lnTo>
                  <a:pt x="8909284" y="473917"/>
                </a:lnTo>
                <a:cubicBezTo>
                  <a:pt x="8909284" y="427714"/>
                  <a:pt x="8907925" y="374717"/>
                  <a:pt x="8905208" y="314926"/>
                </a:cubicBezTo>
                <a:lnTo>
                  <a:pt x="9039739" y="314926"/>
                </a:lnTo>
                <a:lnTo>
                  <a:pt x="9046873" y="384229"/>
                </a:lnTo>
                <a:lnTo>
                  <a:pt x="9049930" y="384229"/>
                </a:lnTo>
                <a:cubicBezTo>
                  <a:pt x="9062840" y="363167"/>
                  <a:pt x="9082374" y="344482"/>
                  <a:pt x="9108533" y="328175"/>
                </a:cubicBezTo>
                <a:cubicBezTo>
                  <a:pt x="9134692" y="311868"/>
                  <a:pt x="9166456" y="303715"/>
                  <a:pt x="9203826" y="303715"/>
                </a:cubicBezTo>
                <a:close/>
                <a:moveTo>
                  <a:pt x="8599084" y="303715"/>
                </a:moveTo>
                <a:cubicBezTo>
                  <a:pt x="8673823" y="303715"/>
                  <a:pt x="8729538" y="327835"/>
                  <a:pt x="8766228" y="376076"/>
                </a:cubicBezTo>
                <a:cubicBezTo>
                  <a:pt x="8802918" y="424317"/>
                  <a:pt x="8821264" y="483089"/>
                  <a:pt x="8821264" y="552393"/>
                </a:cubicBezTo>
                <a:cubicBezTo>
                  <a:pt x="8821264" y="574136"/>
                  <a:pt x="8819565" y="594519"/>
                  <a:pt x="8816168" y="613544"/>
                </a:cubicBezTo>
                <a:lnTo>
                  <a:pt x="8495128" y="613544"/>
                </a:lnTo>
                <a:cubicBezTo>
                  <a:pt x="8497166" y="644119"/>
                  <a:pt x="8511434" y="667560"/>
                  <a:pt x="8537933" y="683867"/>
                </a:cubicBezTo>
                <a:cubicBezTo>
                  <a:pt x="8564432" y="700174"/>
                  <a:pt x="8597045" y="708327"/>
                  <a:pt x="8635774" y="708327"/>
                </a:cubicBezTo>
                <a:cubicBezTo>
                  <a:pt x="8686053" y="708327"/>
                  <a:pt x="8731916" y="701193"/>
                  <a:pt x="8773363" y="686924"/>
                </a:cubicBezTo>
                <a:lnTo>
                  <a:pt x="8793746" y="791899"/>
                </a:lnTo>
                <a:cubicBezTo>
                  <a:pt x="8743467" y="812962"/>
                  <a:pt x="8683335" y="823494"/>
                  <a:pt x="8613352" y="823494"/>
                </a:cubicBezTo>
                <a:cubicBezTo>
                  <a:pt x="8529780" y="823494"/>
                  <a:pt x="8464552" y="800902"/>
                  <a:pt x="8417670" y="755719"/>
                </a:cubicBezTo>
                <a:cubicBezTo>
                  <a:pt x="8370788" y="710535"/>
                  <a:pt x="8347347" y="648535"/>
                  <a:pt x="8347347" y="569719"/>
                </a:cubicBezTo>
                <a:cubicBezTo>
                  <a:pt x="8347347" y="525555"/>
                  <a:pt x="8355840" y="483939"/>
                  <a:pt x="8372827" y="444870"/>
                </a:cubicBezTo>
                <a:cubicBezTo>
                  <a:pt x="8389813" y="405802"/>
                  <a:pt x="8418010" y="372509"/>
                  <a:pt x="8457419" y="344991"/>
                </a:cubicBezTo>
                <a:cubicBezTo>
                  <a:pt x="8496826" y="317473"/>
                  <a:pt x="8544048" y="303715"/>
                  <a:pt x="8599084" y="303715"/>
                </a:cubicBezTo>
                <a:close/>
                <a:moveTo>
                  <a:pt x="6622551" y="303715"/>
                </a:moveTo>
                <a:cubicBezTo>
                  <a:pt x="6676228" y="303715"/>
                  <a:pt x="6719373" y="321890"/>
                  <a:pt x="6751986" y="358240"/>
                </a:cubicBezTo>
                <a:cubicBezTo>
                  <a:pt x="6784600" y="394591"/>
                  <a:pt x="6800907" y="448098"/>
                  <a:pt x="6800907" y="518761"/>
                </a:cubicBezTo>
                <a:lnTo>
                  <a:pt x="6800907" y="813302"/>
                </a:lnTo>
                <a:lnTo>
                  <a:pt x="6645992" y="813302"/>
                </a:lnTo>
                <a:lnTo>
                  <a:pt x="6645992" y="537106"/>
                </a:lnTo>
                <a:cubicBezTo>
                  <a:pt x="6645992" y="465084"/>
                  <a:pt x="6619833" y="429073"/>
                  <a:pt x="6567516" y="429073"/>
                </a:cubicBezTo>
                <a:cubicBezTo>
                  <a:pt x="6529466" y="429073"/>
                  <a:pt x="6502968" y="448438"/>
                  <a:pt x="6488020" y="487166"/>
                </a:cubicBezTo>
                <a:cubicBezTo>
                  <a:pt x="6484623" y="495320"/>
                  <a:pt x="6482924" y="508229"/>
                  <a:pt x="6482924" y="525895"/>
                </a:cubicBezTo>
                <a:lnTo>
                  <a:pt x="6482924" y="813302"/>
                </a:lnTo>
                <a:lnTo>
                  <a:pt x="6328009" y="813302"/>
                </a:lnTo>
                <a:lnTo>
                  <a:pt x="6328009" y="473917"/>
                </a:lnTo>
                <a:cubicBezTo>
                  <a:pt x="6328009" y="427714"/>
                  <a:pt x="6326651" y="374717"/>
                  <a:pt x="6323933" y="314926"/>
                </a:cubicBezTo>
                <a:lnTo>
                  <a:pt x="6458463" y="314926"/>
                </a:lnTo>
                <a:lnTo>
                  <a:pt x="6465598" y="384229"/>
                </a:lnTo>
                <a:lnTo>
                  <a:pt x="6468655" y="384229"/>
                </a:lnTo>
                <a:cubicBezTo>
                  <a:pt x="6481565" y="363167"/>
                  <a:pt x="6501099" y="344482"/>
                  <a:pt x="6527258" y="328175"/>
                </a:cubicBezTo>
                <a:cubicBezTo>
                  <a:pt x="6553417" y="311868"/>
                  <a:pt x="6585181" y="303715"/>
                  <a:pt x="6622551" y="303715"/>
                </a:cubicBezTo>
                <a:close/>
                <a:moveTo>
                  <a:pt x="4432192" y="303715"/>
                </a:moveTo>
                <a:cubicBezTo>
                  <a:pt x="4476356" y="303715"/>
                  <a:pt x="4515764" y="310169"/>
                  <a:pt x="4550416" y="323079"/>
                </a:cubicBezTo>
                <a:lnTo>
                  <a:pt x="4525956" y="438246"/>
                </a:lnTo>
                <a:cubicBezTo>
                  <a:pt x="4502854" y="428054"/>
                  <a:pt x="4473978" y="422958"/>
                  <a:pt x="4439326" y="422958"/>
                </a:cubicBezTo>
                <a:cubicBezTo>
                  <a:pt x="4398559" y="422958"/>
                  <a:pt x="4365945" y="436038"/>
                  <a:pt x="4341485" y="462196"/>
                </a:cubicBezTo>
                <a:cubicBezTo>
                  <a:pt x="4317025" y="488355"/>
                  <a:pt x="4305134" y="521818"/>
                  <a:pt x="4305814" y="562585"/>
                </a:cubicBezTo>
                <a:cubicBezTo>
                  <a:pt x="4305814" y="606070"/>
                  <a:pt x="4318723" y="640212"/>
                  <a:pt x="4344543" y="665012"/>
                </a:cubicBezTo>
                <a:cubicBezTo>
                  <a:pt x="4370362" y="689812"/>
                  <a:pt x="4402975" y="702212"/>
                  <a:pt x="4442383" y="702212"/>
                </a:cubicBezTo>
                <a:cubicBezTo>
                  <a:pt x="4476356" y="702212"/>
                  <a:pt x="4505912" y="696776"/>
                  <a:pt x="4531051" y="685905"/>
                </a:cubicBezTo>
                <a:lnTo>
                  <a:pt x="4549397" y="800053"/>
                </a:lnTo>
                <a:cubicBezTo>
                  <a:pt x="4516783" y="815680"/>
                  <a:pt x="4470580" y="823494"/>
                  <a:pt x="4410789" y="823494"/>
                </a:cubicBezTo>
                <a:cubicBezTo>
                  <a:pt x="4329934" y="823494"/>
                  <a:pt x="4265726" y="800562"/>
                  <a:pt x="4218165" y="754700"/>
                </a:cubicBezTo>
                <a:cubicBezTo>
                  <a:pt x="4170603" y="708837"/>
                  <a:pt x="4146822" y="646837"/>
                  <a:pt x="4146822" y="568700"/>
                </a:cubicBezTo>
                <a:cubicBezTo>
                  <a:pt x="4146822" y="492602"/>
                  <a:pt x="4171962" y="429413"/>
                  <a:pt x="4222241" y="379134"/>
                </a:cubicBezTo>
                <a:cubicBezTo>
                  <a:pt x="4272521" y="328854"/>
                  <a:pt x="4342504" y="303715"/>
                  <a:pt x="4432192" y="303715"/>
                </a:cubicBezTo>
                <a:close/>
                <a:moveTo>
                  <a:pt x="2469652" y="303715"/>
                </a:moveTo>
                <a:cubicBezTo>
                  <a:pt x="2523328" y="303715"/>
                  <a:pt x="2566473" y="321890"/>
                  <a:pt x="2599087" y="358240"/>
                </a:cubicBezTo>
                <a:cubicBezTo>
                  <a:pt x="2631700" y="394591"/>
                  <a:pt x="2648007" y="448098"/>
                  <a:pt x="2648007" y="518761"/>
                </a:cubicBezTo>
                <a:lnTo>
                  <a:pt x="2648007" y="813302"/>
                </a:lnTo>
                <a:lnTo>
                  <a:pt x="2493093" y="813302"/>
                </a:lnTo>
                <a:lnTo>
                  <a:pt x="2493093" y="537106"/>
                </a:lnTo>
                <a:cubicBezTo>
                  <a:pt x="2493093" y="465084"/>
                  <a:pt x="2466934" y="429073"/>
                  <a:pt x="2414616" y="429073"/>
                </a:cubicBezTo>
                <a:cubicBezTo>
                  <a:pt x="2376567" y="429073"/>
                  <a:pt x="2350068" y="448438"/>
                  <a:pt x="2335120" y="487166"/>
                </a:cubicBezTo>
                <a:cubicBezTo>
                  <a:pt x="2331723" y="495320"/>
                  <a:pt x="2330025" y="508229"/>
                  <a:pt x="2330025" y="525895"/>
                </a:cubicBezTo>
                <a:lnTo>
                  <a:pt x="2330025" y="813302"/>
                </a:lnTo>
                <a:lnTo>
                  <a:pt x="2175110" y="813302"/>
                </a:lnTo>
                <a:lnTo>
                  <a:pt x="2175110" y="473917"/>
                </a:lnTo>
                <a:cubicBezTo>
                  <a:pt x="2175110" y="427714"/>
                  <a:pt x="2173751" y="374717"/>
                  <a:pt x="2171034" y="314926"/>
                </a:cubicBezTo>
                <a:lnTo>
                  <a:pt x="2305564" y="314926"/>
                </a:lnTo>
                <a:lnTo>
                  <a:pt x="2312698" y="384230"/>
                </a:lnTo>
                <a:lnTo>
                  <a:pt x="2315756" y="384230"/>
                </a:lnTo>
                <a:cubicBezTo>
                  <a:pt x="2328665" y="363167"/>
                  <a:pt x="2348200" y="344482"/>
                  <a:pt x="2374359" y="328175"/>
                </a:cubicBezTo>
                <a:cubicBezTo>
                  <a:pt x="2400518" y="311868"/>
                  <a:pt x="2432281" y="303715"/>
                  <a:pt x="2469652" y="303715"/>
                </a:cubicBezTo>
                <a:close/>
                <a:moveTo>
                  <a:pt x="1864909" y="303715"/>
                </a:moveTo>
                <a:cubicBezTo>
                  <a:pt x="1939648" y="303715"/>
                  <a:pt x="1995363" y="327835"/>
                  <a:pt x="2032054" y="376076"/>
                </a:cubicBezTo>
                <a:cubicBezTo>
                  <a:pt x="2068744" y="424317"/>
                  <a:pt x="2087089" y="483089"/>
                  <a:pt x="2087089" y="552393"/>
                </a:cubicBezTo>
                <a:cubicBezTo>
                  <a:pt x="2087089" y="574136"/>
                  <a:pt x="2085391" y="594519"/>
                  <a:pt x="2081994" y="613544"/>
                </a:cubicBezTo>
                <a:lnTo>
                  <a:pt x="1760953" y="613544"/>
                </a:lnTo>
                <a:cubicBezTo>
                  <a:pt x="1762991" y="644119"/>
                  <a:pt x="1777260" y="667560"/>
                  <a:pt x="1803758" y="683867"/>
                </a:cubicBezTo>
                <a:cubicBezTo>
                  <a:pt x="1830257" y="700174"/>
                  <a:pt x="1862871" y="708327"/>
                  <a:pt x="1901599" y="708327"/>
                </a:cubicBezTo>
                <a:cubicBezTo>
                  <a:pt x="1951879" y="708327"/>
                  <a:pt x="1997742" y="701193"/>
                  <a:pt x="2039188" y="686924"/>
                </a:cubicBezTo>
                <a:lnTo>
                  <a:pt x="2059571" y="791899"/>
                </a:lnTo>
                <a:cubicBezTo>
                  <a:pt x="2009292" y="812962"/>
                  <a:pt x="1949161" y="823494"/>
                  <a:pt x="1879178" y="823494"/>
                </a:cubicBezTo>
                <a:cubicBezTo>
                  <a:pt x="1795605" y="823494"/>
                  <a:pt x="1730378" y="800902"/>
                  <a:pt x="1683496" y="755719"/>
                </a:cubicBezTo>
                <a:cubicBezTo>
                  <a:pt x="1636613" y="710535"/>
                  <a:pt x="1613173" y="648535"/>
                  <a:pt x="1613173" y="569719"/>
                </a:cubicBezTo>
                <a:cubicBezTo>
                  <a:pt x="1613173" y="525555"/>
                  <a:pt x="1621666" y="483939"/>
                  <a:pt x="1638652" y="444870"/>
                </a:cubicBezTo>
                <a:cubicBezTo>
                  <a:pt x="1655639" y="405802"/>
                  <a:pt x="1683835" y="372509"/>
                  <a:pt x="1723243" y="344991"/>
                </a:cubicBezTo>
                <a:cubicBezTo>
                  <a:pt x="1762652" y="317473"/>
                  <a:pt x="1809874" y="303715"/>
                  <a:pt x="1864909" y="303715"/>
                </a:cubicBezTo>
                <a:close/>
                <a:moveTo>
                  <a:pt x="5991310" y="302695"/>
                </a:moveTo>
                <a:cubicBezTo>
                  <a:pt x="6068768" y="302695"/>
                  <a:pt x="6124482" y="322400"/>
                  <a:pt x="6158455" y="361808"/>
                </a:cubicBezTo>
                <a:cubicBezTo>
                  <a:pt x="6192427" y="401216"/>
                  <a:pt x="6209414" y="453533"/>
                  <a:pt x="6209414" y="518761"/>
                </a:cubicBezTo>
                <a:lnTo>
                  <a:pt x="6209414" y="693039"/>
                </a:lnTo>
                <a:cubicBezTo>
                  <a:pt x="6209414" y="748754"/>
                  <a:pt x="6212131" y="788842"/>
                  <a:pt x="6217567" y="813302"/>
                </a:cubicBezTo>
                <a:lnTo>
                  <a:pt x="6077940" y="813302"/>
                </a:lnTo>
                <a:lnTo>
                  <a:pt x="6068768" y="763363"/>
                </a:lnTo>
                <a:lnTo>
                  <a:pt x="6065710" y="763363"/>
                </a:lnTo>
                <a:cubicBezTo>
                  <a:pt x="6032417" y="804130"/>
                  <a:pt x="5984855" y="824513"/>
                  <a:pt x="5923025" y="824513"/>
                </a:cubicBezTo>
                <a:cubicBezTo>
                  <a:pt x="5874785" y="824513"/>
                  <a:pt x="5835886" y="809395"/>
                  <a:pt x="5806330" y="779160"/>
                </a:cubicBezTo>
                <a:cubicBezTo>
                  <a:pt x="5776774" y="748924"/>
                  <a:pt x="5761996" y="713083"/>
                  <a:pt x="5761996" y="671637"/>
                </a:cubicBezTo>
                <a:cubicBezTo>
                  <a:pt x="5761996" y="608448"/>
                  <a:pt x="5787985" y="560886"/>
                  <a:pt x="5839963" y="528952"/>
                </a:cubicBezTo>
                <a:cubicBezTo>
                  <a:pt x="5891941" y="497018"/>
                  <a:pt x="5963453" y="481051"/>
                  <a:pt x="6054499" y="481051"/>
                </a:cubicBezTo>
                <a:lnTo>
                  <a:pt x="6054499" y="474936"/>
                </a:lnTo>
                <a:cubicBezTo>
                  <a:pt x="6054499" y="431451"/>
                  <a:pt x="6024263" y="409709"/>
                  <a:pt x="5963793" y="409709"/>
                </a:cubicBezTo>
                <a:cubicBezTo>
                  <a:pt x="5912154" y="409709"/>
                  <a:pt x="5866292" y="422279"/>
                  <a:pt x="5826204" y="447418"/>
                </a:cubicBezTo>
                <a:lnTo>
                  <a:pt x="5797667" y="347539"/>
                </a:lnTo>
                <a:cubicBezTo>
                  <a:pt x="5851344" y="317643"/>
                  <a:pt x="5915891" y="302695"/>
                  <a:pt x="5991310" y="302695"/>
                </a:cubicBezTo>
                <a:close/>
                <a:moveTo>
                  <a:pt x="3823296" y="302695"/>
                </a:moveTo>
                <a:cubicBezTo>
                  <a:pt x="3898715" y="302695"/>
                  <a:pt x="3959866" y="326476"/>
                  <a:pt x="4006748" y="374038"/>
                </a:cubicBezTo>
                <a:cubicBezTo>
                  <a:pt x="4053630" y="421599"/>
                  <a:pt x="4077071" y="483089"/>
                  <a:pt x="4077071" y="558508"/>
                </a:cubicBezTo>
                <a:cubicBezTo>
                  <a:pt x="4077071" y="644119"/>
                  <a:pt x="4051422" y="709856"/>
                  <a:pt x="4000123" y="755719"/>
                </a:cubicBezTo>
                <a:cubicBezTo>
                  <a:pt x="3948825" y="801582"/>
                  <a:pt x="3886825" y="824513"/>
                  <a:pt x="3814124" y="824513"/>
                </a:cubicBezTo>
                <a:cubicBezTo>
                  <a:pt x="3739384" y="824513"/>
                  <a:pt x="3677724" y="801412"/>
                  <a:pt x="3629143" y="755209"/>
                </a:cubicBezTo>
                <a:cubicBezTo>
                  <a:pt x="3580563" y="709007"/>
                  <a:pt x="3556272" y="646497"/>
                  <a:pt x="3556272" y="567681"/>
                </a:cubicBezTo>
                <a:cubicBezTo>
                  <a:pt x="3556272" y="487506"/>
                  <a:pt x="3580563" y="423298"/>
                  <a:pt x="3629143" y="375057"/>
                </a:cubicBezTo>
                <a:cubicBezTo>
                  <a:pt x="3677724" y="326816"/>
                  <a:pt x="3742442" y="302695"/>
                  <a:pt x="3823296" y="302695"/>
                </a:cubicBezTo>
                <a:close/>
                <a:moveTo>
                  <a:pt x="7901444" y="180394"/>
                </a:moveTo>
                <a:lnTo>
                  <a:pt x="7901444" y="314926"/>
                </a:lnTo>
                <a:lnTo>
                  <a:pt x="8012534" y="314926"/>
                </a:lnTo>
                <a:lnTo>
                  <a:pt x="8012534" y="429073"/>
                </a:lnTo>
                <a:lnTo>
                  <a:pt x="7901444" y="429073"/>
                </a:lnTo>
                <a:lnTo>
                  <a:pt x="7901444" y="609467"/>
                </a:lnTo>
                <a:cubicBezTo>
                  <a:pt x="7901444" y="640042"/>
                  <a:pt x="7906030" y="662294"/>
                  <a:pt x="7915203" y="676223"/>
                </a:cubicBezTo>
                <a:cubicBezTo>
                  <a:pt x="7924376" y="690152"/>
                  <a:pt x="7940173" y="697116"/>
                  <a:pt x="7962594" y="697116"/>
                </a:cubicBezTo>
                <a:cubicBezTo>
                  <a:pt x="7980260" y="697116"/>
                  <a:pt x="7995548" y="695757"/>
                  <a:pt x="8008458" y="693040"/>
                </a:cubicBezTo>
                <a:lnTo>
                  <a:pt x="8009476" y="810245"/>
                </a:lnTo>
                <a:cubicBezTo>
                  <a:pt x="7985696" y="819077"/>
                  <a:pt x="7952403" y="823494"/>
                  <a:pt x="7909598" y="823494"/>
                </a:cubicBezTo>
                <a:cubicBezTo>
                  <a:pt x="7859998" y="823494"/>
                  <a:pt x="7820929" y="809225"/>
                  <a:pt x="7792392" y="780689"/>
                </a:cubicBezTo>
                <a:cubicBezTo>
                  <a:pt x="7763855" y="751472"/>
                  <a:pt x="7749587" y="702212"/>
                  <a:pt x="7749587" y="632908"/>
                </a:cubicBezTo>
                <a:lnTo>
                  <a:pt x="7749587" y="429073"/>
                </a:lnTo>
                <a:lnTo>
                  <a:pt x="7683340" y="429073"/>
                </a:lnTo>
                <a:lnTo>
                  <a:pt x="7683340" y="314926"/>
                </a:lnTo>
                <a:lnTo>
                  <a:pt x="7749587" y="314926"/>
                </a:lnTo>
                <a:lnTo>
                  <a:pt x="7749587" y="222181"/>
                </a:lnTo>
                <a:close/>
                <a:moveTo>
                  <a:pt x="4996319" y="180394"/>
                </a:moveTo>
                <a:lnTo>
                  <a:pt x="4996319" y="314926"/>
                </a:lnTo>
                <a:lnTo>
                  <a:pt x="5107409" y="314926"/>
                </a:lnTo>
                <a:lnTo>
                  <a:pt x="5107409" y="429073"/>
                </a:lnTo>
                <a:lnTo>
                  <a:pt x="4996319" y="429073"/>
                </a:lnTo>
                <a:lnTo>
                  <a:pt x="4996319" y="609467"/>
                </a:lnTo>
                <a:cubicBezTo>
                  <a:pt x="4996319" y="640042"/>
                  <a:pt x="5000905" y="662294"/>
                  <a:pt x="5010078" y="676223"/>
                </a:cubicBezTo>
                <a:cubicBezTo>
                  <a:pt x="5019251" y="690152"/>
                  <a:pt x="5035048" y="697116"/>
                  <a:pt x="5057470" y="697116"/>
                </a:cubicBezTo>
                <a:cubicBezTo>
                  <a:pt x="5075135" y="697116"/>
                  <a:pt x="5090423" y="695757"/>
                  <a:pt x="5103333" y="693039"/>
                </a:cubicBezTo>
                <a:lnTo>
                  <a:pt x="5104352" y="810245"/>
                </a:lnTo>
                <a:cubicBezTo>
                  <a:pt x="5080571" y="819077"/>
                  <a:pt x="5047278" y="823494"/>
                  <a:pt x="5004473" y="823494"/>
                </a:cubicBezTo>
                <a:cubicBezTo>
                  <a:pt x="4954873" y="823494"/>
                  <a:pt x="4915804" y="809225"/>
                  <a:pt x="4887268" y="780689"/>
                </a:cubicBezTo>
                <a:cubicBezTo>
                  <a:pt x="4858730" y="751472"/>
                  <a:pt x="4844462" y="702212"/>
                  <a:pt x="4844462" y="632908"/>
                </a:cubicBezTo>
                <a:lnTo>
                  <a:pt x="4844462" y="429073"/>
                </a:lnTo>
                <a:lnTo>
                  <a:pt x="4778216" y="429073"/>
                </a:lnTo>
                <a:lnTo>
                  <a:pt x="4778216" y="314926"/>
                </a:lnTo>
                <a:lnTo>
                  <a:pt x="4844462" y="314926"/>
                </a:lnTo>
                <a:lnTo>
                  <a:pt x="4844462" y="222181"/>
                </a:lnTo>
                <a:close/>
                <a:moveTo>
                  <a:pt x="0" y="126378"/>
                </a:moveTo>
                <a:lnTo>
                  <a:pt x="154914" y="126378"/>
                </a:lnTo>
                <a:lnTo>
                  <a:pt x="154914" y="682848"/>
                </a:lnTo>
                <a:lnTo>
                  <a:pt x="428054" y="682848"/>
                </a:lnTo>
                <a:lnTo>
                  <a:pt x="428054" y="813302"/>
                </a:lnTo>
                <a:lnTo>
                  <a:pt x="0" y="813302"/>
                </a:lnTo>
                <a:close/>
                <a:moveTo>
                  <a:pt x="8178136" y="98860"/>
                </a:moveTo>
                <a:cubicBezTo>
                  <a:pt x="8202596" y="98860"/>
                  <a:pt x="8222130" y="106165"/>
                  <a:pt x="8236738" y="120773"/>
                </a:cubicBezTo>
                <a:cubicBezTo>
                  <a:pt x="8251346" y="135381"/>
                  <a:pt x="8258990" y="153896"/>
                  <a:pt x="8259670" y="176318"/>
                </a:cubicBezTo>
                <a:cubicBezTo>
                  <a:pt x="8259670" y="198060"/>
                  <a:pt x="8252026" y="216405"/>
                  <a:pt x="8236738" y="231353"/>
                </a:cubicBezTo>
                <a:cubicBezTo>
                  <a:pt x="8221450" y="246301"/>
                  <a:pt x="8201237" y="253775"/>
                  <a:pt x="8176098" y="253775"/>
                </a:cubicBezTo>
                <a:cubicBezTo>
                  <a:pt x="8152317" y="253775"/>
                  <a:pt x="8132952" y="246301"/>
                  <a:pt x="8118004" y="231353"/>
                </a:cubicBezTo>
                <a:cubicBezTo>
                  <a:pt x="8103056" y="216405"/>
                  <a:pt x="8095582" y="198060"/>
                  <a:pt x="8095582" y="176318"/>
                </a:cubicBezTo>
                <a:cubicBezTo>
                  <a:pt x="8095582" y="153896"/>
                  <a:pt x="8103226" y="135381"/>
                  <a:pt x="8118514" y="120773"/>
                </a:cubicBezTo>
                <a:cubicBezTo>
                  <a:pt x="8133802" y="106165"/>
                  <a:pt x="8153676" y="98860"/>
                  <a:pt x="8178136" y="98860"/>
                </a:cubicBezTo>
                <a:close/>
                <a:moveTo>
                  <a:pt x="8547106" y="97841"/>
                </a:moveTo>
                <a:lnTo>
                  <a:pt x="8655138" y="97841"/>
                </a:lnTo>
                <a:lnTo>
                  <a:pt x="8745845" y="252756"/>
                </a:lnTo>
                <a:lnTo>
                  <a:pt x="8646985" y="252756"/>
                </a:lnTo>
                <a:lnTo>
                  <a:pt x="8602141" y="164088"/>
                </a:lnTo>
                <a:lnTo>
                  <a:pt x="8600103" y="164088"/>
                </a:lnTo>
                <a:lnTo>
                  <a:pt x="8554240" y="252756"/>
                </a:lnTo>
                <a:lnTo>
                  <a:pt x="8455380" y="252756"/>
                </a:lnTo>
                <a:close/>
                <a:moveTo>
                  <a:pt x="5835377" y="97841"/>
                </a:moveTo>
                <a:lnTo>
                  <a:pt x="5978061" y="97841"/>
                </a:lnTo>
                <a:lnTo>
                  <a:pt x="6065710" y="252756"/>
                </a:lnTo>
                <a:lnTo>
                  <a:pt x="5959716" y="252756"/>
                </a:lnTo>
                <a:close/>
                <a:moveTo>
                  <a:pt x="1796624" y="97841"/>
                </a:moveTo>
                <a:lnTo>
                  <a:pt x="1900580" y="97841"/>
                </a:lnTo>
                <a:lnTo>
                  <a:pt x="2001479" y="252756"/>
                </a:lnTo>
                <a:lnTo>
                  <a:pt x="1900580" y="252756"/>
                </a:lnTo>
                <a:lnTo>
                  <a:pt x="1849621" y="164088"/>
                </a:lnTo>
                <a:lnTo>
                  <a:pt x="1847583" y="164088"/>
                </a:lnTo>
                <a:lnTo>
                  <a:pt x="1795605" y="252756"/>
                </a:lnTo>
                <a:lnTo>
                  <a:pt x="1694707" y="252756"/>
                </a:lnTo>
                <a:close/>
                <a:moveTo>
                  <a:pt x="6928084" y="89688"/>
                </a:moveTo>
                <a:lnTo>
                  <a:pt x="7082999" y="89688"/>
                </a:lnTo>
                <a:lnTo>
                  <a:pt x="7082999" y="375057"/>
                </a:lnTo>
                <a:lnTo>
                  <a:pt x="7085037" y="375057"/>
                </a:lnTo>
                <a:cubicBezTo>
                  <a:pt x="7101344" y="352635"/>
                  <a:pt x="7121728" y="335309"/>
                  <a:pt x="7146188" y="323079"/>
                </a:cubicBezTo>
                <a:cubicBezTo>
                  <a:pt x="7170648" y="310169"/>
                  <a:pt x="7197486" y="303715"/>
                  <a:pt x="7226703" y="303715"/>
                </a:cubicBezTo>
                <a:cubicBezTo>
                  <a:pt x="7279020" y="303715"/>
                  <a:pt x="7321146" y="322230"/>
                  <a:pt x="7353080" y="359260"/>
                </a:cubicBezTo>
                <a:cubicBezTo>
                  <a:pt x="7385014" y="396290"/>
                  <a:pt x="7400982" y="450816"/>
                  <a:pt x="7400982" y="522837"/>
                </a:cubicBezTo>
                <a:lnTo>
                  <a:pt x="7400982" y="813302"/>
                </a:lnTo>
                <a:lnTo>
                  <a:pt x="7246067" y="813302"/>
                </a:lnTo>
                <a:lnTo>
                  <a:pt x="7246067" y="539144"/>
                </a:lnTo>
                <a:cubicBezTo>
                  <a:pt x="7246067" y="465764"/>
                  <a:pt x="7219229" y="429073"/>
                  <a:pt x="7165552" y="429073"/>
                </a:cubicBezTo>
                <a:cubicBezTo>
                  <a:pt x="7128183" y="429073"/>
                  <a:pt x="7102363" y="447418"/>
                  <a:pt x="7088095" y="484109"/>
                </a:cubicBezTo>
                <a:cubicBezTo>
                  <a:pt x="7084697" y="491583"/>
                  <a:pt x="7082999" y="502794"/>
                  <a:pt x="7082999" y="517741"/>
                </a:cubicBezTo>
                <a:lnTo>
                  <a:pt x="7082999" y="813302"/>
                </a:lnTo>
                <a:lnTo>
                  <a:pt x="6928084" y="813302"/>
                </a:lnTo>
                <a:close/>
                <a:moveTo>
                  <a:pt x="5194534" y="89688"/>
                </a:moveTo>
                <a:lnTo>
                  <a:pt x="5349449" y="89688"/>
                </a:lnTo>
                <a:lnTo>
                  <a:pt x="5349449" y="375057"/>
                </a:lnTo>
                <a:lnTo>
                  <a:pt x="5351487" y="375057"/>
                </a:lnTo>
                <a:cubicBezTo>
                  <a:pt x="5367794" y="352635"/>
                  <a:pt x="5388178" y="335309"/>
                  <a:pt x="5412638" y="323079"/>
                </a:cubicBezTo>
                <a:cubicBezTo>
                  <a:pt x="5437098" y="310169"/>
                  <a:pt x="5463936" y="303715"/>
                  <a:pt x="5493153" y="303715"/>
                </a:cubicBezTo>
                <a:cubicBezTo>
                  <a:pt x="5545470" y="303715"/>
                  <a:pt x="5587596" y="322230"/>
                  <a:pt x="5619530" y="359260"/>
                </a:cubicBezTo>
                <a:cubicBezTo>
                  <a:pt x="5651465" y="396290"/>
                  <a:pt x="5667432" y="450816"/>
                  <a:pt x="5667432" y="522837"/>
                </a:cubicBezTo>
                <a:lnTo>
                  <a:pt x="5667432" y="813302"/>
                </a:lnTo>
                <a:lnTo>
                  <a:pt x="5512517" y="813302"/>
                </a:lnTo>
                <a:lnTo>
                  <a:pt x="5512517" y="539144"/>
                </a:lnTo>
                <a:cubicBezTo>
                  <a:pt x="5512517" y="465764"/>
                  <a:pt x="5485679" y="429073"/>
                  <a:pt x="5432002" y="429073"/>
                </a:cubicBezTo>
                <a:cubicBezTo>
                  <a:pt x="5394633" y="429073"/>
                  <a:pt x="5368813" y="447418"/>
                  <a:pt x="5354545" y="484109"/>
                </a:cubicBezTo>
                <a:cubicBezTo>
                  <a:pt x="5351148" y="491583"/>
                  <a:pt x="5349449" y="502794"/>
                  <a:pt x="5349449" y="517741"/>
                </a:cubicBezTo>
                <a:lnTo>
                  <a:pt x="5349449" y="813302"/>
                </a:lnTo>
                <a:lnTo>
                  <a:pt x="5194534" y="813302"/>
                </a:lnTo>
                <a:close/>
                <a:moveTo>
                  <a:pt x="3303384" y="89688"/>
                </a:moveTo>
                <a:lnTo>
                  <a:pt x="3458298" y="89688"/>
                </a:lnTo>
                <a:lnTo>
                  <a:pt x="3458298" y="178356"/>
                </a:lnTo>
                <a:lnTo>
                  <a:pt x="3540851" y="178356"/>
                </a:lnTo>
                <a:lnTo>
                  <a:pt x="3540851" y="262948"/>
                </a:lnTo>
                <a:lnTo>
                  <a:pt x="3458298" y="262948"/>
                </a:lnTo>
                <a:lnTo>
                  <a:pt x="3458298" y="664503"/>
                </a:lnTo>
                <a:cubicBezTo>
                  <a:pt x="3458298" y="718859"/>
                  <a:pt x="3459657" y="768458"/>
                  <a:pt x="3462375" y="813302"/>
                </a:cubicBezTo>
                <a:lnTo>
                  <a:pt x="3324786" y="813302"/>
                </a:lnTo>
                <a:lnTo>
                  <a:pt x="3318671" y="740941"/>
                </a:lnTo>
                <a:lnTo>
                  <a:pt x="3315614" y="740941"/>
                </a:lnTo>
                <a:cubicBezTo>
                  <a:pt x="3300666" y="767439"/>
                  <a:pt x="3279263" y="787993"/>
                  <a:pt x="3251406" y="802601"/>
                </a:cubicBezTo>
                <a:cubicBezTo>
                  <a:pt x="3223548" y="817209"/>
                  <a:pt x="3192973" y="824513"/>
                  <a:pt x="3159680" y="824513"/>
                </a:cubicBezTo>
                <a:cubicBezTo>
                  <a:pt x="3099209" y="824513"/>
                  <a:pt x="3048590" y="800902"/>
                  <a:pt x="3007823" y="753680"/>
                </a:cubicBezTo>
                <a:cubicBezTo>
                  <a:pt x="2967056" y="706459"/>
                  <a:pt x="2946672" y="644799"/>
                  <a:pt x="2946672" y="568700"/>
                </a:cubicBezTo>
                <a:cubicBezTo>
                  <a:pt x="2945993" y="487846"/>
                  <a:pt x="2967396" y="423298"/>
                  <a:pt x="3010881" y="375057"/>
                </a:cubicBezTo>
                <a:cubicBezTo>
                  <a:pt x="3054366" y="326816"/>
                  <a:pt x="3107362" y="302695"/>
                  <a:pt x="3169872" y="302695"/>
                </a:cubicBezTo>
                <a:cubicBezTo>
                  <a:pt x="3232381" y="302695"/>
                  <a:pt x="3276206" y="321380"/>
                  <a:pt x="3301345" y="358750"/>
                </a:cubicBezTo>
                <a:lnTo>
                  <a:pt x="3303384" y="358750"/>
                </a:lnTo>
                <a:lnTo>
                  <a:pt x="3303384" y="262948"/>
                </a:lnTo>
                <a:lnTo>
                  <a:pt x="3117894" y="262948"/>
                </a:lnTo>
                <a:lnTo>
                  <a:pt x="3117894" y="178356"/>
                </a:lnTo>
                <a:lnTo>
                  <a:pt x="3303384" y="178356"/>
                </a:lnTo>
                <a:close/>
                <a:moveTo>
                  <a:pt x="8785593" y="0"/>
                </a:moveTo>
                <a:lnTo>
                  <a:pt x="8903817" y="0"/>
                </a:lnTo>
                <a:lnTo>
                  <a:pt x="8786612" y="152877"/>
                </a:lnTo>
                <a:lnTo>
                  <a:pt x="8707116" y="15287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62061" y="545473"/>
            <a:ext cx="8081683" cy="590132"/>
          </a:xfrm>
          <a:custGeom>
            <a:avLst/>
            <a:gdLst/>
            <a:ahLst/>
            <a:cxnLst/>
            <a:rect l="l" t="t" r="r" b="b"/>
            <a:pathLst>
              <a:path w="8081683" h="590132">
                <a:moveTo>
                  <a:pt x="6217788" y="516922"/>
                </a:moveTo>
                <a:cubicBezTo>
                  <a:pt x="6238658" y="516922"/>
                  <a:pt x="6249093" y="525550"/>
                  <a:pt x="6249093" y="542804"/>
                </a:cubicBezTo>
                <a:cubicBezTo>
                  <a:pt x="6249093" y="550364"/>
                  <a:pt x="6246217" y="561456"/>
                  <a:pt x="6240465" y="576081"/>
                </a:cubicBezTo>
                <a:cubicBezTo>
                  <a:pt x="6226826" y="584134"/>
                  <a:pt x="6213351" y="588160"/>
                  <a:pt x="6200040" y="588160"/>
                </a:cubicBezTo>
                <a:cubicBezTo>
                  <a:pt x="6182457" y="588160"/>
                  <a:pt x="6173665" y="580436"/>
                  <a:pt x="6173665" y="564989"/>
                </a:cubicBezTo>
                <a:cubicBezTo>
                  <a:pt x="6173665" y="560552"/>
                  <a:pt x="6173994" y="556279"/>
                  <a:pt x="6174651" y="552171"/>
                </a:cubicBezTo>
                <a:lnTo>
                  <a:pt x="6176869" y="542311"/>
                </a:lnTo>
                <a:cubicBezTo>
                  <a:pt x="6177034" y="541654"/>
                  <a:pt x="6177198" y="540915"/>
                  <a:pt x="6177362" y="540093"/>
                </a:cubicBezTo>
                <a:lnTo>
                  <a:pt x="6177855" y="538121"/>
                </a:lnTo>
                <a:cubicBezTo>
                  <a:pt x="6178348" y="536642"/>
                  <a:pt x="6178677" y="535409"/>
                  <a:pt x="6178841" y="534423"/>
                </a:cubicBezTo>
                <a:cubicBezTo>
                  <a:pt x="6179499" y="531794"/>
                  <a:pt x="6179827" y="529494"/>
                  <a:pt x="6179827" y="527522"/>
                </a:cubicBezTo>
                <a:cubicBezTo>
                  <a:pt x="6193960" y="520455"/>
                  <a:pt x="6206613" y="516922"/>
                  <a:pt x="6217788" y="516922"/>
                </a:cubicBezTo>
                <a:close/>
                <a:moveTo>
                  <a:pt x="3663748" y="516922"/>
                </a:moveTo>
                <a:cubicBezTo>
                  <a:pt x="3684618" y="516922"/>
                  <a:pt x="3695053" y="525550"/>
                  <a:pt x="3695053" y="542804"/>
                </a:cubicBezTo>
                <a:cubicBezTo>
                  <a:pt x="3695053" y="550364"/>
                  <a:pt x="3692177" y="561456"/>
                  <a:pt x="3686426" y="576081"/>
                </a:cubicBezTo>
                <a:cubicBezTo>
                  <a:pt x="3672786" y="584134"/>
                  <a:pt x="3659311" y="588160"/>
                  <a:pt x="3646001" y="588160"/>
                </a:cubicBezTo>
                <a:cubicBezTo>
                  <a:pt x="3628581" y="588160"/>
                  <a:pt x="3619872" y="580436"/>
                  <a:pt x="3619872" y="564989"/>
                </a:cubicBezTo>
                <a:cubicBezTo>
                  <a:pt x="3619872" y="560552"/>
                  <a:pt x="3620200" y="556279"/>
                  <a:pt x="3620858" y="552171"/>
                </a:cubicBezTo>
                <a:lnTo>
                  <a:pt x="3622830" y="542311"/>
                </a:lnTo>
                <a:cubicBezTo>
                  <a:pt x="3622994" y="541654"/>
                  <a:pt x="3623159" y="540915"/>
                  <a:pt x="3623323" y="540093"/>
                </a:cubicBezTo>
                <a:lnTo>
                  <a:pt x="3624062" y="538121"/>
                </a:lnTo>
                <a:cubicBezTo>
                  <a:pt x="3624391" y="536642"/>
                  <a:pt x="3624720" y="535409"/>
                  <a:pt x="3625048" y="534423"/>
                </a:cubicBezTo>
                <a:cubicBezTo>
                  <a:pt x="3625541" y="531794"/>
                  <a:pt x="3625788" y="529494"/>
                  <a:pt x="3625788" y="527522"/>
                </a:cubicBezTo>
                <a:cubicBezTo>
                  <a:pt x="3639920" y="520455"/>
                  <a:pt x="3652574" y="516922"/>
                  <a:pt x="3663748" y="516922"/>
                </a:cubicBezTo>
                <a:close/>
                <a:moveTo>
                  <a:pt x="7094120" y="500653"/>
                </a:moveTo>
                <a:lnTo>
                  <a:pt x="7078344" y="501886"/>
                </a:lnTo>
                <a:cubicBezTo>
                  <a:pt x="7067005" y="503529"/>
                  <a:pt x="7061336" y="507309"/>
                  <a:pt x="7061336" y="513225"/>
                </a:cubicBezTo>
                <a:cubicBezTo>
                  <a:pt x="7061336" y="514868"/>
                  <a:pt x="7061829" y="516429"/>
                  <a:pt x="7062815" y="517908"/>
                </a:cubicBezTo>
                <a:cubicBezTo>
                  <a:pt x="7079413" y="541079"/>
                  <a:pt x="7101433" y="552664"/>
                  <a:pt x="7128876" y="552664"/>
                </a:cubicBezTo>
                <a:cubicBezTo>
                  <a:pt x="7147445" y="552664"/>
                  <a:pt x="7162646" y="546255"/>
                  <a:pt x="7174478" y="533437"/>
                </a:cubicBezTo>
                <a:cubicBezTo>
                  <a:pt x="7179244" y="528179"/>
                  <a:pt x="7184255" y="519798"/>
                  <a:pt x="7189514" y="508295"/>
                </a:cubicBezTo>
                <a:cubicBezTo>
                  <a:pt x="7166343" y="503201"/>
                  <a:pt x="7139722" y="500653"/>
                  <a:pt x="7109649" y="500653"/>
                </a:cubicBezTo>
                <a:close/>
                <a:moveTo>
                  <a:pt x="4188995" y="500653"/>
                </a:moveTo>
                <a:lnTo>
                  <a:pt x="4173220" y="501886"/>
                </a:lnTo>
                <a:cubicBezTo>
                  <a:pt x="4161881" y="503529"/>
                  <a:pt x="4156211" y="507309"/>
                  <a:pt x="4156211" y="513225"/>
                </a:cubicBezTo>
                <a:cubicBezTo>
                  <a:pt x="4156211" y="514868"/>
                  <a:pt x="4156704" y="516429"/>
                  <a:pt x="4157690" y="517908"/>
                </a:cubicBezTo>
                <a:cubicBezTo>
                  <a:pt x="4174288" y="541079"/>
                  <a:pt x="4196308" y="552664"/>
                  <a:pt x="4223751" y="552664"/>
                </a:cubicBezTo>
                <a:cubicBezTo>
                  <a:pt x="4242321" y="552664"/>
                  <a:pt x="4257521" y="546255"/>
                  <a:pt x="4269353" y="533437"/>
                </a:cubicBezTo>
                <a:cubicBezTo>
                  <a:pt x="4274119" y="528179"/>
                  <a:pt x="4279131" y="519798"/>
                  <a:pt x="4284390" y="508295"/>
                </a:cubicBezTo>
                <a:cubicBezTo>
                  <a:pt x="4261219" y="503201"/>
                  <a:pt x="4234597" y="500653"/>
                  <a:pt x="4204525" y="500653"/>
                </a:cubicBezTo>
                <a:close/>
                <a:moveTo>
                  <a:pt x="2017295" y="500653"/>
                </a:moveTo>
                <a:lnTo>
                  <a:pt x="2001520" y="501886"/>
                </a:lnTo>
                <a:cubicBezTo>
                  <a:pt x="1990181" y="503529"/>
                  <a:pt x="1984512" y="507309"/>
                  <a:pt x="1984512" y="513225"/>
                </a:cubicBezTo>
                <a:cubicBezTo>
                  <a:pt x="1984512" y="514868"/>
                  <a:pt x="1985005" y="516429"/>
                  <a:pt x="1985991" y="517908"/>
                </a:cubicBezTo>
                <a:cubicBezTo>
                  <a:pt x="2002588" y="541079"/>
                  <a:pt x="2024608" y="552664"/>
                  <a:pt x="2052052" y="552664"/>
                </a:cubicBezTo>
                <a:cubicBezTo>
                  <a:pt x="2070621" y="552664"/>
                  <a:pt x="2085822" y="546255"/>
                  <a:pt x="2097653" y="533437"/>
                </a:cubicBezTo>
                <a:cubicBezTo>
                  <a:pt x="2102419" y="528179"/>
                  <a:pt x="2107431" y="519798"/>
                  <a:pt x="2112689" y="508295"/>
                </a:cubicBezTo>
                <a:cubicBezTo>
                  <a:pt x="2089519" y="503201"/>
                  <a:pt x="2062897" y="500653"/>
                  <a:pt x="2032825" y="500653"/>
                </a:cubicBezTo>
                <a:close/>
                <a:moveTo>
                  <a:pt x="3441436" y="253910"/>
                </a:moveTo>
                <a:cubicBezTo>
                  <a:pt x="3421552" y="253910"/>
                  <a:pt x="3402818" y="271412"/>
                  <a:pt x="3385235" y="306414"/>
                </a:cubicBezTo>
                <a:cubicBezTo>
                  <a:pt x="3368145" y="340595"/>
                  <a:pt x="3359599" y="376090"/>
                  <a:pt x="3359599" y="412901"/>
                </a:cubicBezTo>
                <a:cubicBezTo>
                  <a:pt x="3360585" y="430320"/>
                  <a:pt x="3365926" y="439029"/>
                  <a:pt x="3375622" y="439029"/>
                </a:cubicBezTo>
                <a:cubicBezTo>
                  <a:pt x="3389590" y="439029"/>
                  <a:pt x="3409967" y="416845"/>
                  <a:pt x="3436753" y="372475"/>
                </a:cubicBezTo>
                <a:cubicBezTo>
                  <a:pt x="3453186" y="345854"/>
                  <a:pt x="3468140" y="317424"/>
                  <a:pt x="3481615" y="287187"/>
                </a:cubicBezTo>
                <a:cubicBezTo>
                  <a:pt x="3477671" y="265003"/>
                  <a:pt x="3464278" y="253910"/>
                  <a:pt x="3441436" y="253910"/>
                </a:cubicBezTo>
                <a:close/>
                <a:moveTo>
                  <a:pt x="7936250" y="250213"/>
                </a:moveTo>
                <a:cubicBezTo>
                  <a:pt x="7916859" y="250213"/>
                  <a:pt x="7898289" y="269111"/>
                  <a:pt x="7880541" y="306907"/>
                </a:cubicBezTo>
                <a:cubicBezTo>
                  <a:pt x="7863780" y="343060"/>
                  <a:pt x="7855399" y="378391"/>
                  <a:pt x="7855399" y="412901"/>
                </a:cubicBezTo>
                <a:cubicBezTo>
                  <a:pt x="7856385" y="430320"/>
                  <a:pt x="7861973" y="439029"/>
                  <a:pt x="7872161" y="439029"/>
                </a:cubicBezTo>
                <a:cubicBezTo>
                  <a:pt x="7881527" y="439029"/>
                  <a:pt x="7896647" y="423582"/>
                  <a:pt x="7917516" y="392688"/>
                </a:cubicBezTo>
                <a:cubicBezTo>
                  <a:pt x="7929841" y="374940"/>
                  <a:pt x="7941509" y="355303"/>
                  <a:pt x="7952519" y="333775"/>
                </a:cubicBezTo>
                <a:cubicBezTo>
                  <a:pt x="7962707" y="314055"/>
                  <a:pt x="7970759" y="295979"/>
                  <a:pt x="7976675" y="279546"/>
                </a:cubicBezTo>
                <a:cubicBezTo>
                  <a:pt x="7971417" y="259991"/>
                  <a:pt x="7957941" y="250213"/>
                  <a:pt x="7936250" y="250213"/>
                </a:cubicBezTo>
                <a:close/>
                <a:moveTo>
                  <a:pt x="7205783" y="250213"/>
                </a:moveTo>
                <a:cubicBezTo>
                  <a:pt x="7184749" y="250213"/>
                  <a:pt x="7166426" y="265003"/>
                  <a:pt x="7150814" y="294582"/>
                </a:cubicBezTo>
                <a:cubicBezTo>
                  <a:pt x="7135531" y="323176"/>
                  <a:pt x="7127890" y="355220"/>
                  <a:pt x="7127890" y="390716"/>
                </a:cubicBezTo>
                <a:cubicBezTo>
                  <a:pt x="7127890" y="405506"/>
                  <a:pt x="7133149" y="412901"/>
                  <a:pt x="7143665" y="412901"/>
                </a:cubicBezTo>
                <a:cubicBezTo>
                  <a:pt x="7158291" y="412901"/>
                  <a:pt x="7176368" y="398522"/>
                  <a:pt x="7197895" y="369764"/>
                </a:cubicBezTo>
                <a:cubicBezTo>
                  <a:pt x="7217779" y="342978"/>
                  <a:pt x="7234869" y="312083"/>
                  <a:pt x="7249166" y="277081"/>
                </a:cubicBezTo>
                <a:cubicBezTo>
                  <a:pt x="7248180" y="270508"/>
                  <a:pt x="7243004" y="264427"/>
                  <a:pt x="7233637" y="258840"/>
                </a:cubicBezTo>
                <a:cubicBezTo>
                  <a:pt x="7224435" y="253089"/>
                  <a:pt x="7215149" y="250213"/>
                  <a:pt x="7205783" y="250213"/>
                </a:cubicBezTo>
                <a:close/>
                <a:moveTo>
                  <a:pt x="6250325" y="250213"/>
                </a:moveTo>
                <a:cubicBezTo>
                  <a:pt x="6230934" y="250213"/>
                  <a:pt x="6212365" y="269111"/>
                  <a:pt x="6194617" y="306907"/>
                </a:cubicBezTo>
                <a:cubicBezTo>
                  <a:pt x="6177855" y="343060"/>
                  <a:pt x="6169474" y="378391"/>
                  <a:pt x="6169474" y="412901"/>
                </a:cubicBezTo>
                <a:cubicBezTo>
                  <a:pt x="6170460" y="430320"/>
                  <a:pt x="6176048" y="439029"/>
                  <a:pt x="6186236" y="439029"/>
                </a:cubicBezTo>
                <a:cubicBezTo>
                  <a:pt x="6195603" y="439029"/>
                  <a:pt x="6210722" y="423582"/>
                  <a:pt x="6231591" y="392688"/>
                </a:cubicBezTo>
                <a:cubicBezTo>
                  <a:pt x="6243916" y="374940"/>
                  <a:pt x="6255584" y="355303"/>
                  <a:pt x="6266594" y="333775"/>
                </a:cubicBezTo>
                <a:cubicBezTo>
                  <a:pt x="6276783" y="314055"/>
                  <a:pt x="6284835" y="295979"/>
                  <a:pt x="6290751" y="279546"/>
                </a:cubicBezTo>
                <a:cubicBezTo>
                  <a:pt x="6285492" y="259991"/>
                  <a:pt x="6272017" y="250213"/>
                  <a:pt x="6250325" y="250213"/>
                </a:cubicBezTo>
                <a:close/>
                <a:moveTo>
                  <a:pt x="5154950" y="250213"/>
                </a:moveTo>
                <a:cubicBezTo>
                  <a:pt x="5135559" y="250213"/>
                  <a:pt x="5116990" y="269111"/>
                  <a:pt x="5099242" y="306907"/>
                </a:cubicBezTo>
                <a:cubicBezTo>
                  <a:pt x="5082480" y="343060"/>
                  <a:pt x="5074099" y="378391"/>
                  <a:pt x="5074099" y="412901"/>
                </a:cubicBezTo>
                <a:cubicBezTo>
                  <a:pt x="5075085" y="430320"/>
                  <a:pt x="5080673" y="439029"/>
                  <a:pt x="5090861" y="439029"/>
                </a:cubicBezTo>
                <a:cubicBezTo>
                  <a:pt x="5100228" y="439029"/>
                  <a:pt x="5115347" y="423582"/>
                  <a:pt x="5136216" y="392688"/>
                </a:cubicBezTo>
                <a:cubicBezTo>
                  <a:pt x="5148541" y="374940"/>
                  <a:pt x="5160209" y="355303"/>
                  <a:pt x="5171219" y="333775"/>
                </a:cubicBezTo>
                <a:cubicBezTo>
                  <a:pt x="5181408" y="314055"/>
                  <a:pt x="5189460" y="295979"/>
                  <a:pt x="5195376" y="279546"/>
                </a:cubicBezTo>
                <a:cubicBezTo>
                  <a:pt x="5190117" y="259991"/>
                  <a:pt x="5176642" y="250213"/>
                  <a:pt x="5154950" y="250213"/>
                </a:cubicBezTo>
                <a:close/>
                <a:moveTo>
                  <a:pt x="4300658" y="250213"/>
                </a:moveTo>
                <a:cubicBezTo>
                  <a:pt x="4279624" y="250213"/>
                  <a:pt x="4261301" y="265003"/>
                  <a:pt x="4245690" y="294582"/>
                </a:cubicBezTo>
                <a:cubicBezTo>
                  <a:pt x="4230407" y="323176"/>
                  <a:pt x="4222765" y="355220"/>
                  <a:pt x="4222765" y="390716"/>
                </a:cubicBezTo>
                <a:cubicBezTo>
                  <a:pt x="4222765" y="405506"/>
                  <a:pt x="4228024" y="412901"/>
                  <a:pt x="4238541" y="412901"/>
                </a:cubicBezTo>
                <a:cubicBezTo>
                  <a:pt x="4253167" y="412901"/>
                  <a:pt x="4271243" y="398522"/>
                  <a:pt x="4292770" y="369764"/>
                </a:cubicBezTo>
                <a:cubicBezTo>
                  <a:pt x="4312654" y="342978"/>
                  <a:pt x="4329745" y="312083"/>
                  <a:pt x="4344042" y="277081"/>
                </a:cubicBezTo>
                <a:cubicBezTo>
                  <a:pt x="4343056" y="270508"/>
                  <a:pt x="4337879" y="264427"/>
                  <a:pt x="4328512" y="258840"/>
                </a:cubicBezTo>
                <a:cubicBezTo>
                  <a:pt x="4319310" y="253089"/>
                  <a:pt x="4310025" y="250213"/>
                  <a:pt x="4300658" y="250213"/>
                </a:cubicBezTo>
                <a:close/>
                <a:moveTo>
                  <a:pt x="2735600" y="250213"/>
                </a:moveTo>
                <a:cubicBezTo>
                  <a:pt x="2716209" y="250213"/>
                  <a:pt x="2697640" y="269111"/>
                  <a:pt x="2679892" y="306907"/>
                </a:cubicBezTo>
                <a:cubicBezTo>
                  <a:pt x="2663130" y="343060"/>
                  <a:pt x="2654749" y="378391"/>
                  <a:pt x="2654749" y="412901"/>
                </a:cubicBezTo>
                <a:cubicBezTo>
                  <a:pt x="2655735" y="430320"/>
                  <a:pt x="2661323" y="439029"/>
                  <a:pt x="2671511" y="439029"/>
                </a:cubicBezTo>
                <a:cubicBezTo>
                  <a:pt x="2680878" y="439029"/>
                  <a:pt x="2695997" y="423582"/>
                  <a:pt x="2716867" y="392688"/>
                </a:cubicBezTo>
                <a:cubicBezTo>
                  <a:pt x="2729191" y="374940"/>
                  <a:pt x="2740859" y="355303"/>
                  <a:pt x="2751869" y="333775"/>
                </a:cubicBezTo>
                <a:cubicBezTo>
                  <a:pt x="2762057" y="314055"/>
                  <a:pt x="2770110" y="295979"/>
                  <a:pt x="2776026" y="279546"/>
                </a:cubicBezTo>
                <a:cubicBezTo>
                  <a:pt x="2770767" y="259991"/>
                  <a:pt x="2757292" y="250213"/>
                  <a:pt x="2735600" y="250213"/>
                </a:cubicBezTo>
                <a:close/>
                <a:moveTo>
                  <a:pt x="2128959" y="250213"/>
                </a:moveTo>
                <a:cubicBezTo>
                  <a:pt x="2107924" y="250213"/>
                  <a:pt x="2089601" y="265003"/>
                  <a:pt x="2073990" y="294582"/>
                </a:cubicBezTo>
                <a:cubicBezTo>
                  <a:pt x="2058707" y="323176"/>
                  <a:pt x="2051066" y="355220"/>
                  <a:pt x="2051066" y="390716"/>
                </a:cubicBezTo>
                <a:cubicBezTo>
                  <a:pt x="2051066" y="405506"/>
                  <a:pt x="2056324" y="412901"/>
                  <a:pt x="2066841" y="412901"/>
                </a:cubicBezTo>
                <a:cubicBezTo>
                  <a:pt x="2081467" y="412901"/>
                  <a:pt x="2099543" y="398522"/>
                  <a:pt x="2121070" y="369764"/>
                </a:cubicBezTo>
                <a:cubicBezTo>
                  <a:pt x="2140954" y="342978"/>
                  <a:pt x="2158045" y="312083"/>
                  <a:pt x="2172342" y="277081"/>
                </a:cubicBezTo>
                <a:cubicBezTo>
                  <a:pt x="2171356" y="270508"/>
                  <a:pt x="2166179" y="264428"/>
                  <a:pt x="2156812" y="258840"/>
                </a:cubicBezTo>
                <a:cubicBezTo>
                  <a:pt x="2147610" y="253089"/>
                  <a:pt x="2138325" y="250213"/>
                  <a:pt x="2128959" y="250213"/>
                </a:cubicBezTo>
                <a:close/>
                <a:moveTo>
                  <a:pt x="3735725" y="249227"/>
                </a:moveTo>
                <a:cubicBezTo>
                  <a:pt x="3725044" y="249227"/>
                  <a:pt x="3714855" y="254568"/>
                  <a:pt x="3705160" y="265249"/>
                </a:cubicBezTo>
                <a:cubicBezTo>
                  <a:pt x="3696450" y="274945"/>
                  <a:pt x="3688644" y="288173"/>
                  <a:pt x="3681743" y="304935"/>
                </a:cubicBezTo>
                <a:cubicBezTo>
                  <a:pt x="3668267" y="337801"/>
                  <a:pt x="3661530" y="370914"/>
                  <a:pt x="3661530" y="404273"/>
                </a:cubicBezTo>
                <a:cubicBezTo>
                  <a:pt x="3661530" y="438618"/>
                  <a:pt x="3672622" y="455791"/>
                  <a:pt x="3694807" y="455791"/>
                </a:cubicBezTo>
                <a:cubicBezTo>
                  <a:pt x="3705324" y="455791"/>
                  <a:pt x="3715430" y="450450"/>
                  <a:pt x="3725126" y="439769"/>
                </a:cubicBezTo>
                <a:cubicBezTo>
                  <a:pt x="3733671" y="430402"/>
                  <a:pt x="3741312" y="417338"/>
                  <a:pt x="3748050" y="400576"/>
                </a:cubicBezTo>
                <a:cubicBezTo>
                  <a:pt x="3761361" y="368038"/>
                  <a:pt x="3768016" y="335090"/>
                  <a:pt x="3768016" y="301731"/>
                </a:cubicBezTo>
                <a:cubicBezTo>
                  <a:pt x="3768016" y="266728"/>
                  <a:pt x="3757253" y="249227"/>
                  <a:pt x="3735725" y="249227"/>
                </a:cubicBezTo>
                <a:close/>
                <a:moveTo>
                  <a:pt x="3030875" y="249227"/>
                </a:moveTo>
                <a:cubicBezTo>
                  <a:pt x="3020194" y="249227"/>
                  <a:pt x="3010005" y="254568"/>
                  <a:pt x="3000310" y="265249"/>
                </a:cubicBezTo>
                <a:cubicBezTo>
                  <a:pt x="2991600" y="274945"/>
                  <a:pt x="2983794" y="288173"/>
                  <a:pt x="2976893" y="304935"/>
                </a:cubicBezTo>
                <a:cubicBezTo>
                  <a:pt x="2963417" y="337801"/>
                  <a:pt x="2956680" y="370914"/>
                  <a:pt x="2956680" y="404273"/>
                </a:cubicBezTo>
                <a:cubicBezTo>
                  <a:pt x="2956680" y="438618"/>
                  <a:pt x="2967772" y="455791"/>
                  <a:pt x="2989957" y="455791"/>
                </a:cubicBezTo>
                <a:cubicBezTo>
                  <a:pt x="3000474" y="455791"/>
                  <a:pt x="3010580" y="450450"/>
                  <a:pt x="3020276" y="439769"/>
                </a:cubicBezTo>
                <a:cubicBezTo>
                  <a:pt x="3028821" y="430402"/>
                  <a:pt x="3036462" y="417338"/>
                  <a:pt x="3043200" y="400576"/>
                </a:cubicBezTo>
                <a:cubicBezTo>
                  <a:pt x="3056511" y="368038"/>
                  <a:pt x="3063166" y="335090"/>
                  <a:pt x="3063166" y="301731"/>
                </a:cubicBezTo>
                <a:cubicBezTo>
                  <a:pt x="3063166" y="266728"/>
                  <a:pt x="3052402" y="249227"/>
                  <a:pt x="3030875" y="249227"/>
                </a:cubicBezTo>
                <a:close/>
                <a:moveTo>
                  <a:pt x="7715817" y="221126"/>
                </a:moveTo>
                <a:cubicBezTo>
                  <a:pt x="7727649" y="221126"/>
                  <a:pt x="7736029" y="223756"/>
                  <a:pt x="7740959" y="229014"/>
                </a:cubicBezTo>
                <a:cubicBezTo>
                  <a:pt x="7747040" y="235587"/>
                  <a:pt x="7749094" y="244379"/>
                  <a:pt x="7747122" y="255389"/>
                </a:cubicBezTo>
                <a:cubicBezTo>
                  <a:pt x="7744986" y="266071"/>
                  <a:pt x="7743096" y="274452"/>
                  <a:pt x="7741453" y="280532"/>
                </a:cubicBezTo>
                <a:lnTo>
                  <a:pt x="7721733" y="354727"/>
                </a:lnTo>
                <a:cubicBezTo>
                  <a:pt x="7716639" y="376912"/>
                  <a:pt x="7714091" y="397289"/>
                  <a:pt x="7714091" y="415859"/>
                </a:cubicBezTo>
                <a:cubicBezTo>
                  <a:pt x="7714091" y="420460"/>
                  <a:pt x="7714749" y="424815"/>
                  <a:pt x="7716063" y="428923"/>
                </a:cubicBezTo>
                <a:cubicBezTo>
                  <a:pt x="7716885" y="431881"/>
                  <a:pt x="7718118" y="434757"/>
                  <a:pt x="7719761" y="437550"/>
                </a:cubicBezTo>
                <a:cubicBezTo>
                  <a:pt x="7724855" y="436564"/>
                  <a:pt x="7733071" y="430730"/>
                  <a:pt x="7744411" y="420049"/>
                </a:cubicBezTo>
                <a:cubicBezTo>
                  <a:pt x="7766595" y="395728"/>
                  <a:pt x="7777687" y="388826"/>
                  <a:pt x="7777687" y="399343"/>
                </a:cubicBezTo>
                <a:cubicBezTo>
                  <a:pt x="7777687" y="404766"/>
                  <a:pt x="7775059" y="413804"/>
                  <a:pt x="7769799" y="426458"/>
                </a:cubicBezTo>
                <a:cubicBezTo>
                  <a:pt x="7762733" y="442727"/>
                  <a:pt x="7750655" y="457516"/>
                  <a:pt x="7733565" y="470827"/>
                </a:cubicBezTo>
                <a:cubicBezTo>
                  <a:pt x="7716803" y="483974"/>
                  <a:pt x="7701767" y="490547"/>
                  <a:pt x="7688455" y="490547"/>
                </a:cubicBezTo>
                <a:cubicBezTo>
                  <a:pt x="7660519" y="490547"/>
                  <a:pt x="7645565" y="475100"/>
                  <a:pt x="7643593" y="444206"/>
                </a:cubicBezTo>
                <a:cubicBezTo>
                  <a:pt x="7642937" y="436811"/>
                  <a:pt x="7643183" y="426622"/>
                  <a:pt x="7644333" y="413640"/>
                </a:cubicBezTo>
                <a:cubicBezTo>
                  <a:pt x="7645977" y="396550"/>
                  <a:pt x="7649099" y="379624"/>
                  <a:pt x="7653699" y="362862"/>
                </a:cubicBezTo>
                <a:cubicBezTo>
                  <a:pt x="7657315" y="350208"/>
                  <a:pt x="7660684" y="335665"/>
                  <a:pt x="7663806" y="319232"/>
                </a:cubicBezTo>
                <a:lnTo>
                  <a:pt x="7667503" y="300005"/>
                </a:lnTo>
                <a:cubicBezTo>
                  <a:pt x="7667503" y="299348"/>
                  <a:pt x="7667586" y="298608"/>
                  <a:pt x="7667750" y="297787"/>
                </a:cubicBezTo>
                <a:lnTo>
                  <a:pt x="7670215" y="284229"/>
                </a:lnTo>
                <a:cubicBezTo>
                  <a:pt x="7671859" y="275684"/>
                  <a:pt x="7672680" y="266564"/>
                  <a:pt x="7672680" y="256868"/>
                </a:cubicBezTo>
                <a:cubicBezTo>
                  <a:pt x="7672680" y="247666"/>
                  <a:pt x="7670215" y="239285"/>
                  <a:pt x="7665285" y="231726"/>
                </a:cubicBezTo>
                <a:cubicBezTo>
                  <a:pt x="7684348" y="224659"/>
                  <a:pt x="7701191" y="221126"/>
                  <a:pt x="7715817" y="221126"/>
                </a:cubicBezTo>
                <a:close/>
                <a:moveTo>
                  <a:pt x="6477567" y="221126"/>
                </a:moveTo>
                <a:cubicBezTo>
                  <a:pt x="6489399" y="221126"/>
                  <a:pt x="6497779" y="223756"/>
                  <a:pt x="6502709" y="229014"/>
                </a:cubicBezTo>
                <a:cubicBezTo>
                  <a:pt x="6508790" y="235587"/>
                  <a:pt x="6510844" y="244379"/>
                  <a:pt x="6508872" y="255389"/>
                </a:cubicBezTo>
                <a:cubicBezTo>
                  <a:pt x="6506900" y="266071"/>
                  <a:pt x="6505011" y="274452"/>
                  <a:pt x="6503203" y="280532"/>
                </a:cubicBezTo>
                <a:lnTo>
                  <a:pt x="6483729" y="354727"/>
                </a:lnTo>
                <a:cubicBezTo>
                  <a:pt x="6478635" y="376912"/>
                  <a:pt x="6476088" y="397289"/>
                  <a:pt x="6476088" y="415859"/>
                </a:cubicBezTo>
                <a:cubicBezTo>
                  <a:pt x="6476088" y="420460"/>
                  <a:pt x="6476663" y="424815"/>
                  <a:pt x="6477813" y="428923"/>
                </a:cubicBezTo>
                <a:cubicBezTo>
                  <a:pt x="6478799" y="431881"/>
                  <a:pt x="6480032" y="434757"/>
                  <a:pt x="6481511" y="437550"/>
                </a:cubicBezTo>
                <a:cubicBezTo>
                  <a:pt x="6486769" y="436564"/>
                  <a:pt x="6495068" y="430730"/>
                  <a:pt x="6506407" y="420049"/>
                </a:cubicBezTo>
                <a:cubicBezTo>
                  <a:pt x="6528591" y="395728"/>
                  <a:pt x="6539684" y="388826"/>
                  <a:pt x="6539684" y="399343"/>
                </a:cubicBezTo>
                <a:cubicBezTo>
                  <a:pt x="6539684" y="404766"/>
                  <a:pt x="6536973" y="413804"/>
                  <a:pt x="6531549" y="426458"/>
                </a:cubicBezTo>
                <a:cubicBezTo>
                  <a:pt x="6524647" y="442727"/>
                  <a:pt x="6512652" y="457516"/>
                  <a:pt x="6495561" y="470827"/>
                </a:cubicBezTo>
                <a:cubicBezTo>
                  <a:pt x="6478635" y="483974"/>
                  <a:pt x="6463517" y="490547"/>
                  <a:pt x="6450205" y="490547"/>
                </a:cubicBezTo>
                <a:cubicBezTo>
                  <a:pt x="6422269" y="490547"/>
                  <a:pt x="6407315" y="475100"/>
                  <a:pt x="6405343" y="444206"/>
                </a:cubicBezTo>
                <a:cubicBezTo>
                  <a:pt x="6404687" y="436811"/>
                  <a:pt x="6405015" y="426622"/>
                  <a:pt x="6406329" y="413640"/>
                </a:cubicBezTo>
                <a:cubicBezTo>
                  <a:pt x="6407973" y="396550"/>
                  <a:pt x="6411013" y="379624"/>
                  <a:pt x="6415449" y="362862"/>
                </a:cubicBezTo>
                <a:cubicBezTo>
                  <a:pt x="6419065" y="350208"/>
                  <a:pt x="6422516" y="335665"/>
                  <a:pt x="6425803" y="319232"/>
                </a:cubicBezTo>
                <a:lnTo>
                  <a:pt x="6429253" y="300005"/>
                </a:lnTo>
                <a:cubicBezTo>
                  <a:pt x="6429418" y="299348"/>
                  <a:pt x="6429583" y="298608"/>
                  <a:pt x="6429747" y="297787"/>
                </a:cubicBezTo>
                <a:lnTo>
                  <a:pt x="6432211" y="284229"/>
                </a:lnTo>
                <a:cubicBezTo>
                  <a:pt x="6433855" y="275684"/>
                  <a:pt x="6434677" y="266564"/>
                  <a:pt x="6434677" y="256868"/>
                </a:cubicBezTo>
                <a:cubicBezTo>
                  <a:pt x="6434677" y="247666"/>
                  <a:pt x="6432129" y="239285"/>
                  <a:pt x="6427035" y="231726"/>
                </a:cubicBezTo>
                <a:cubicBezTo>
                  <a:pt x="6446098" y="224659"/>
                  <a:pt x="6462941" y="221126"/>
                  <a:pt x="6477567" y="221126"/>
                </a:cubicBezTo>
                <a:close/>
                <a:moveTo>
                  <a:pt x="1477524" y="213485"/>
                </a:moveTo>
                <a:cubicBezTo>
                  <a:pt x="1496915" y="213485"/>
                  <a:pt x="1506610" y="222770"/>
                  <a:pt x="1506610" y="241339"/>
                </a:cubicBezTo>
                <a:cubicBezTo>
                  <a:pt x="1506610" y="245612"/>
                  <a:pt x="1506036" y="250870"/>
                  <a:pt x="1504885" y="257115"/>
                </a:cubicBezTo>
                <a:lnTo>
                  <a:pt x="1485658" y="339691"/>
                </a:lnTo>
                <a:cubicBezTo>
                  <a:pt x="1485165" y="341663"/>
                  <a:pt x="1484672" y="343471"/>
                  <a:pt x="1484179" y="345114"/>
                </a:cubicBezTo>
                <a:cubicBezTo>
                  <a:pt x="1482207" y="353331"/>
                  <a:pt x="1480564" y="360315"/>
                  <a:pt x="1479249" y="366066"/>
                </a:cubicBezTo>
                <a:cubicBezTo>
                  <a:pt x="1472347" y="395482"/>
                  <a:pt x="1468897" y="415283"/>
                  <a:pt x="1468897" y="425472"/>
                </a:cubicBezTo>
                <a:cubicBezTo>
                  <a:pt x="1468897" y="434181"/>
                  <a:pt x="1472101" y="438536"/>
                  <a:pt x="1478510" y="438536"/>
                </a:cubicBezTo>
                <a:cubicBezTo>
                  <a:pt x="1495929" y="438536"/>
                  <a:pt x="1520332" y="410271"/>
                  <a:pt x="1551719" y="353741"/>
                </a:cubicBezTo>
                <a:cubicBezTo>
                  <a:pt x="1577519" y="306578"/>
                  <a:pt x="1590419" y="267878"/>
                  <a:pt x="1590419" y="237642"/>
                </a:cubicBezTo>
                <a:cubicBezTo>
                  <a:pt x="1590419" y="230904"/>
                  <a:pt x="1589269" y="225235"/>
                  <a:pt x="1586968" y="220633"/>
                </a:cubicBezTo>
                <a:cubicBezTo>
                  <a:pt x="1600608" y="215868"/>
                  <a:pt x="1615069" y="213485"/>
                  <a:pt x="1630352" y="213485"/>
                </a:cubicBezTo>
                <a:cubicBezTo>
                  <a:pt x="1650893" y="214799"/>
                  <a:pt x="1661164" y="223920"/>
                  <a:pt x="1661164" y="240846"/>
                </a:cubicBezTo>
                <a:cubicBezTo>
                  <a:pt x="1661164" y="250213"/>
                  <a:pt x="1659027" y="262784"/>
                  <a:pt x="1654755" y="278560"/>
                </a:cubicBezTo>
                <a:lnTo>
                  <a:pt x="1645634" y="310851"/>
                </a:lnTo>
                <a:cubicBezTo>
                  <a:pt x="1645141" y="312494"/>
                  <a:pt x="1644648" y="314055"/>
                  <a:pt x="1644156" y="315534"/>
                </a:cubicBezTo>
                <a:cubicBezTo>
                  <a:pt x="1640047" y="329996"/>
                  <a:pt x="1636843" y="341827"/>
                  <a:pt x="1634542" y="351030"/>
                </a:cubicBezTo>
                <a:cubicBezTo>
                  <a:pt x="1628134" y="377159"/>
                  <a:pt x="1624929" y="397946"/>
                  <a:pt x="1624929" y="413394"/>
                </a:cubicBezTo>
                <a:cubicBezTo>
                  <a:pt x="1624929" y="417995"/>
                  <a:pt x="1625504" y="422267"/>
                  <a:pt x="1626654" y="426211"/>
                </a:cubicBezTo>
                <a:cubicBezTo>
                  <a:pt x="1627640" y="429334"/>
                  <a:pt x="1628873" y="432292"/>
                  <a:pt x="1630352" y="435085"/>
                </a:cubicBezTo>
                <a:cubicBezTo>
                  <a:pt x="1633638" y="434428"/>
                  <a:pt x="1638240" y="431716"/>
                  <a:pt x="1644156" y="426951"/>
                </a:cubicBezTo>
                <a:cubicBezTo>
                  <a:pt x="1648428" y="423664"/>
                  <a:pt x="1654097" y="418734"/>
                  <a:pt x="1661164" y="412161"/>
                </a:cubicBezTo>
                <a:lnTo>
                  <a:pt x="1669299" y="404520"/>
                </a:lnTo>
                <a:cubicBezTo>
                  <a:pt x="1672420" y="401726"/>
                  <a:pt x="1674803" y="399590"/>
                  <a:pt x="1676447" y="398111"/>
                </a:cubicBezTo>
                <a:cubicBezTo>
                  <a:pt x="1681212" y="393838"/>
                  <a:pt x="1684170" y="391702"/>
                  <a:pt x="1685320" y="391702"/>
                </a:cubicBezTo>
                <a:cubicBezTo>
                  <a:pt x="1687457" y="391702"/>
                  <a:pt x="1688525" y="393181"/>
                  <a:pt x="1688525" y="396139"/>
                </a:cubicBezTo>
                <a:cubicBezTo>
                  <a:pt x="1688525" y="414380"/>
                  <a:pt x="1678090" y="434264"/>
                  <a:pt x="1657220" y="455791"/>
                </a:cubicBezTo>
                <a:cubicBezTo>
                  <a:pt x="1636185" y="477318"/>
                  <a:pt x="1616630" y="488082"/>
                  <a:pt x="1598554" y="488082"/>
                </a:cubicBezTo>
                <a:cubicBezTo>
                  <a:pt x="1568645" y="488082"/>
                  <a:pt x="1553692" y="470088"/>
                  <a:pt x="1553692" y="434099"/>
                </a:cubicBezTo>
                <a:cubicBezTo>
                  <a:pt x="1553692" y="427855"/>
                  <a:pt x="1554102" y="421364"/>
                  <a:pt x="1554924" y="414626"/>
                </a:cubicBezTo>
                <a:cubicBezTo>
                  <a:pt x="1555581" y="410025"/>
                  <a:pt x="1556649" y="403534"/>
                  <a:pt x="1558129" y="395153"/>
                </a:cubicBezTo>
                <a:cubicBezTo>
                  <a:pt x="1518524" y="460064"/>
                  <a:pt x="1479331" y="492519"/>
                  <a:pt x="1440549" y="492519"/>
                </a:cubicBezTo>
                <a:cubicBezTo>
                  <a:pt x="1423623" y="492519"/>
                  <a:pt x="1411627" y="487096"/>
                  <a:pt x="1404561" y="476250"/>
                </a:cubicBezTo>
                <a:cubicBezTo>
                  <a:pt x="1399303" y="468034"/>
                  <a:pt x="1396673" y="456202"/>
                  <a:pt x="1396673" y="440755"/>
                </a:cubicBezTo>
                <a:cubicBezTo>
                  <a:pt x="1396673" y="431881"/>
                  <a:pt x="1398563" y="418159"/>
                  <a:pt x="1402342" y="399590"/>
                </a:cubicBezTo>
                <a:lnTo>
                  <a:pt x="1427239" y="290145"/>
                </a:lnTo>
                <a:cubicBezTo>
                  <a:pt x="1431018" y="271740"/>
                  <a:pt x="1432908" y="258265"/>
                  <a:pt x="1432908" y="249720"/>
                </a:cubicBezTo>
                <a:cubicBezTo>
                  <a:pt x="1432908" y="238874"/>
                  <a:pt x="1431265" y="230329"/>
                  <a:pt x="1427978" y="224084"/>
                </a:cubicBezTo>
                <a:cubicBezTo>
                  <a:pt x="1446219" y="217018"/>
                  <a:pt x="1462734" y="213485"/>
                  <a:pt x="1477524" y="213485"/>
                </a:cubicBezTo>
                <a:close/>
                <a:moveTo>
                  <a:pt x="5000369" y="212992"/>
                </a:moveTo>
                <a:lnTo>
                  <a:pt x="5002834" y="212992"/>
                </a:lnTo>
                <a:cubicBezTo>
                  <a:pt x="5016967" y="212992"/>
                  <a:pt x="5024033" y="221044"/>
                  <a:pt x="5024033" y="237149"/>
                </a:cubicBezTo>
                <a:cubicBezTo>
                  <a:pt x="5024033" y="258840"/>
                  <a:pt x="5012447" y="282750"/>
                  <a:pt x="4989277" y="308879"/>
                </a:cubicBezTo>
                <a:cubicBezTo>
                  <a:pt x="4984018" y="300498"/>
                  <a:pt x="4977609" y="296308"/>
                  <a:pt x="4970050" y="296308"/>
                </a:cubicBezTo>
                <a:cubicBezTo>
                  <a:pt x="4951974" y="296308"/>
                  <a:pt x="4933486" y="312905"/>
                  <a:pt x="4914588" y="346100"/>
                </a:cubicBezTo>
                <a:cubicBezTo>
                  <a:pt x="4906865" y="359739"/>
                  <a:pt x="4898319" y="377405"/>
                  <a:pt x="4888952" y="399097"/>
                </a:cubicBezTo>
                <a:lnTo>
                  <a:pt x="4863070" y="462446"/>
                </a:lnTo>
                <a:cubicBezTo>
                  <a:pt x="4855840" y="480851"/>
                  <a:pt x="4842036" y="490054"/>
                  <a:pt x="4821659" y="490054"/>
                </a:cubicBezTo>
                <a:cubicBezTo>
                  <a:pt x="4811964" y="490054"/>
                  <a:pt x="4798817" y="488575"/>
                  <a:pt x="4782219" y="485617"/>
                </a:cubicBezTo>
                <a:cubicBezTo>
                  <a:pt x="4791422" y="461789"/>
                  <a:pt x="4799803" y="437715"/>
                  <a:pt x="4807362" y="413394"/>
                </a:cubicBezTo>
                <a:cubicBezTo>
                  <a:pt x="4814264" y="391538"/>
                  <a:pt x="4820180" y="370175"/>
                  <a:pt x="4825110" y="349304"/>
                </a:cubicBezTo>
                <a:cubicBezTo>
                  <a:pt x="4834148" y="310522"/>
                  <a:pt x="4838667" y="281025"/>
                  <a:pt x="4838667" y="260812"/>
                </a:cubicBezTo>
                <a:cubicBezTo>
                  <a:pt x="4838667" y="246515"/>
                  <a:pt x="4836860" y="235423"/>
                  <a:pt x="4833244" y="227535"/>
                </a:cubicBezTo>
                <a:cubicBezTo>
                  <a:pt x="4855100" y="218168"/>
                  <a:pt x="4872766" y="213485"/>
                  <a:pt x="4886241" y="213485"/>
                </a:cubicBezTo>
                <a:cubicBezTo>
                  <a:pt x="4903989" y="213485"/>
                  <a:pt x="4912863" y="222030"/>
                  <a:pt x="4912863" y="239121"/>
                </a:cubicBezTo>
                <a:cubicBezTo>
                  <a:pt x="4912863" y="248159"/>
                  <a:pt x="4911302" y="260401"/>
                  <a:pt x="4908179" y="275848"/>
                </a:cubicBezTo>
                <a:lnTo>
                  <a:pt x="4896840" y="322436"/>
                </a:lnTo>
                <a:cubicBezTo>
                  <a:pt x="4916725" y="287598"/>
                  <a:pt x="4934883" y="261059"/>
                  <a:pt x="4951316" y="242818"/>
                </a:cubicBezTo>
                <a:cubicBezTo>
                  <a:pt x="4969393" y="223098"/>
                  <a:pt x="4985744" y="213156"/>
                  <a:pt x="5000369" y="212992"/>
                </a:cubicBezTo>
                <a:close/>
                <a:moveTo>
                  <a:pt x="7941180" y="212499"/>
                </a:moveTo>
                <a:cubicBezTo>
                  <a:pt x="7961885" y="212499"/>
                  <a:pt x="7978401" y="217182"/>
                  <a:pt x="7990725" y="226549"/>
                </a:cubicBezTo>
                <a:cubicBezTo>
                  <a:pt x="7998943" y="217840"/>
                  <a:pt x="8009542" y="213485"/>
                  <a:pt x="8022523" y="213485"/>
                </a:cubicBezTo>
                <a:cubicBezTo>
                  <a:pt x="8036821" y="213485"/>
                  <a:pt x="8051775" y="217511"/>
                  <a:pt x="8067386" y="225563"/>
                </a:cubicBezTo>
                <a:cubicBezTo>
                  <a:pt x="8062949" y="232136"/>
                  <a:pt x="8057773" y="244215"/>
                  <a:pt x="8051857" y="261798"/>
                </a:cubicBezTo>
                <a:cubicBezTo>
                  <a:pt x="8046434" y="277738"/>
                  <a:pt x="8041011" y="296143"/>
                  <a:pt x="8035588" y="317013"/>
                </a:cubicBezTo>
                <a:cubicBezTo>
                  <a:pt x="8023756" y="363683"/>
                  <a:pt x="8017840" y="396960"/>
                  <a:pt x="8017840" y="416845"/>
                </a:cubicBezTo>
                <a:cubicBezTo>
                  <a:pt x="8017840" y="419309"/>
                  <a:pt x="8018087" y="421610"/>
                  <a:pt x="8018579" y="423746"/>
                </a:cubicBezTo>
                <a:lnTo>
                  <a:pt x="8023509" y="438043"/>
                </a:lnTo>
                <a:cubicBezTo>
                  <a:pt x="8029261" y="437057"/>
                  <a:pt x="8037478" y="431223"/>
                  <a:pt x="8048159" y="420542"/>
                </a:cubicBezTo>
                <a:cubicBezTo>
                  <a:pt x="8063607" y="403616"/>
                  <a:pt x="8073877" y="395153"/>
                  <a:pt x="8078971" y="395153"/>
                </a:cubicBezTo>
                <a:cubicBezTo>
                  <a:pt x="8080779" y="395153"/>
                  <a:pt x="8081683" y="396714"/>
                  <a:pt x="8081683" y="399836"/>
                </a:cubicBezTo>
                <a:cubicBezTo>
                  <a:pt x="8081683" y="418241"/>
                  <a:pt x="8071248" y="438125"/>
                  <a:pt x="8050378" y="459488"/>
                </a:cubicBezTo>
                <a:cubicBezTo>
                  <a:pt x="8029508" y="480851"/>
                  <a:pt x="8010117" y="491533"/>
                  <a:pt x="7992205" y="491533"/>
                </a:cubicBezTo>
                <a:cubicBezTo>
                  <a:pt x="7962297" y="491533"/>
                  <a:pt x="7947342" y="473703"/>
                  <a:pt x="7947342" y="438043"/>
                </a:cubicBezTo>
                <a:cubicBezTo>
                  <a:pt x="7947342" y="422596"/>
                  <a:pt x="7948165" y="408957"/>
                  <a:pt x="7949807" y="397125"/>
                </a:cubicBezTo>
                <a:cubicBezTo>
                  <a:pt x="7911847" y="458913"/>
                  <a:pt x="7875858" y="490547"/>
                  <a:pt x="7841841" y="492026"/>
                </a:cubicBezTo>
                <a:lnTo>
                  <a:pt x="7836173" y="492026"/>
                </a:lnTo>
                <a:cubicBezTo>
                  <a:pt x="7817110" y="492026"/>
                  <a:pt x="7802978" y="485371"/>
                  <a:pt x="7793775" y="472060"/>
                </a:cubicBezTo>
                <a:cubicBezTo>
                  <a:pt x="7785723" y="460228"/>
                  <a:pt x="7781697" y="443220"/>
                  <a:pt x="7781697" y="421035"/>
                </a:cubicBezTo>
                <a:cubicBezTo>
                  <a:pt x="7782683" y="370914"/>
                  <a:pt x="7799363" y="323997"/>
                  <a:pt x="7831735" y="280285"/>
                </a:cubicBezTo>
                <a:cubicBezTo>
                  <a:pt x="7847018" y="259415"/>
                  <a:pt x="7863863" y="243064"/>
                  <a:pt x="7882267" y="231233"/>
                </a:cubicBezTo>
                <a:cubicBezTo>
                  <a:pt x="7901823" y="218743"/>
                  <a:pt x="7921460" y="212499"/>
                  <a:pt x="7941180" y="212499"/>
                </a:cubicBezTo>
                <a:close/>
                <a:moveTo>
                  <a:pt x="7209727" y="212499"/>
                </a:moveTo>
                <a:cubicBezTo>
                  <a:pt x="7229447" y="212499"/>
                  <a:pt x="7247277" y="217182"/>
                  <a:pt x="7263217" y="226549"/>
                </a:cubicBezTo>
                <a:cubicBezTo>
                  <a:pt x="7273241" y="218168"/>
                  <a:pt x="7284827" y="213978"/>
                  <a:pt x="7297973" y="213978"/>
                </a:cubicBezTo>
                <a:cubicBezTo>
                  <a:pt x="7310627" y="213978"/>
                  <a:pt x="7324101" y="217675"/>
                  <a:pt x="7338398" y="225070"/>
                </a:cubicBezTo>
                <a:cubicBezTo>
                  <a:pt x="7327059" y="242161"/>
                  <a:pt x="7315310" y="277163"/>
                  <a:pt x="7303149" y="330078"/>
                </a:cubicBezTo>
                <a:cubicBezTo>
                  <a:pt x="7293125" y="381349"/>
                  <a:pt x="7284005" y="423253"/>
                  <a:pt x="7275788" y="455791"/>
                </a:cubicBezTo>
                <a:cubicBezTo>
                  <a:pt x="7270037" y="478633"/>
                  <a:pt x="7262970" y="498517"/>
                  <a:pt x="7254589" y="515443"/>
                </a:cubicBezTo>
                <a:cubicBezTo>
                  <a:pt x="7269872" y="521359"/>
                  <a:pt x="7283512" y="528425"/>
                  <a:pt x="7295507" y="536642"/>
                </a:cubicBezTo>
                <a:lnTo>
                  <a:pt x="7310544" y="547734"/>
                </a:lnTo>
                <a:cubicBezTo>
                  <a:pt x="7313338" y="550199"/>
                  <a:pt x="7314735" y="551843"/>
                  <a:pt x="7314735" y="552664"/>
                </a:cubicBezTo>
                <a:cubicBezTo>
                  <a:pt x="7313913" y="552664"/>
                  <a:pt x="7311201" y="551432"/>
                  <a:pt x="7306600" y="548967"/>
                </a:cubicBezTo>
                <a:lnTo>
                  <a:pt x="7299945" y="545269"/>
                </a:lnTo>
                <a:lnTo>
                  <a:pt x="7287127" y="539107"/>
                </a:lnTo>
                <a:cubicBezTo>
                  <a:pt x="7283841" y="537628"/>
                  <a:pt x="7280143" y="535985"/>
                  <a:pt x="7276035" y="534177"/>
                </a:cubicBezTo>
                <a:lnTo>
                  <a:pt x="7262231" y="528508"/>
                </a:lnTo>
                <a:cubicBezTo>
                  <a:pt x="7257137" y="526536"/>
                  <a:pt x="7252946" y="524974"/>
                  <a:pt x="7249659" y="523824"/>
                </a:cubicBezTo>
                <a:cubicBezTo>
                  <a:pt x="7222873" y="568029"/>
                  <a:pt x="7180476" y="590132"/>
                  <a:pt x="7122467" y="590132"/>
                </a:cubicBezTo>
                <a:cubicBezTo>
                  <a:pt x="7093873" y="590132"/>
                  <a:pt x="7068074" y="584955"/>
                  <a:pt x="7045067" y="574602"/>
                </a:cubicBezTo>
                <a:cubicBezTo>
                  <a:pt x="7021897" y="564250"/>
                  <a:pt x="7010311" y="552582"/>
                  <a:pt x="7010311" y="539600"/>
                </a:cubicBezTo>
                <a:cubicBezTo>
                  <a:pt x="7010311" y="526618"/>
                  <a:pt x="7016803" y="515772"/>
                  <a:pt x="7029785" y="507062"/>
                </a:cubicBezTo>
                <a:cubicBezTo>
                  <a:pt x="7037672" y="501639"/>
                  <a:pt x="7047697" y="497449"/>
                  <a:pt x="7059857" y="494491"/>
                </a:cubicBezTo>
                <a:cubicBezTo>
                  <a:pt x="7073825" y="491204"/>
                  <a:pt x="7090259" y="489561"/>
                  <a:pt x="7109156" y="489561"/>
                </a:cubicBezTo>
                <a:cubicBezTo>
                  <a:pt x="7139065" y="489561"/>
                  <a:pt x="7167165" y="492272"/>
                  <a:pt x="7193458" y="497695"/>
                </a:cubicBezTo>
                <a:cubicBezTo>
                  <a:pt x="7202497" y="473046"/>
                  <a:pt x="7212438" y="434346"/>
                  <a:pt x="7223284" y="381596"/>
                </a:cubicBezTo>
                <a:cubicBezTo>
                  <a:pt x="7202579" y="410846"/>
                  <a:pt x="7181626" y="432702"/>
                  <a:pt x="7160427" y="447164"/>
                </a:cubicBezTo>
                <a:cubicBezTo>
                  <a:pt x="7141201" y="459981"/>
                  <a:pt x="7122467" y="466390"/>
                  <a:pt x="7104226" y="466390"/>
                </a:cubicBezTo>
                <a:cubicBezTo>
                  <a:pt x="7086971" y="466390"/>
                  <a:pt x="7074071" y="459735"/>
                  <a:pt x="7065527" y="446424"/>
                </a:cubicBezTo>
                <a:cubicBezTo>
                  <a:pt x="7057967" y="434592"/>
                  <a:pt x="7054187" y="417995"/>
                  <a:pt x="7054187" y="396632"/>
                </a:cubicBezTo>
                <a:cubicBezTo>
                  <a:pt x="7054187" y="349797"/>
                  <a:pt x="7069142" y="307729"/>
                  <a:pt x="7099050" y="270426"/>
                </a:cubicBezTo>
                <a:cubicBezTo>
                  <a:pt x="7130109" y="231808"/>
                  <a:pt x="7167001" y="212499"/>
                  <a:pt x="7209727" y="212499"/>
                </a:cubicBezTo>
                <a:close/>
                <a:moveTo>
                  <a:pt x="6255255" y="212499"/>
                </a:moveTo>
                <a:cubicBezTo>
                  <a:pt x="6275961" y="212499"/>
                  <a:pt x="6292476" y="217182"/>
                  <a:pt x="6304801" y="226549"/>
                </a:cubicBezTo>
                <a:cubicBezTo>
                  <a:pt x="6313018" y="217840"/>
                  <a:pt x="6323617" y="213485"/>
                  <a:pt x="6336599" y="213485"/>
                </a:cubicBezTo>
                <a:cubicBezTo>
                  <a:pt x="6350895" y="213485"/>
                  <a:pt x="6365850" y="217511"/>
                  <a:pt x="6381461" y="225563"/>
                </a:cubicBezTo>
                <a:cubicBezTo>
                  <a:pt x="6377024" y="232136"/>
                  <a:pt x="6371847" y="244215"/>
                  <a:pt x="6365932" y="261798"/>
                </a:cubicBezTo>
                <a:cubicBezTo>
                  <a:pt x="6360509" y="277738"/>
                  <a:pt x="6355086" y="296143"/>
                  <a:pt x="6349663" y="317013"/>
                </a:cubicBezTo>
                <a:cubicBezTo>
                  <a:pt x="6337831" y="363683"/>
                  <a:pt x="6331915" y="396960"/>
                  <a:pt x="6331915" y="416845"/>
                </a:cubicBezTo>
                <a:cubicBezTo>
                  <a:pt x="6331915" y="419309"/>
                  <a:pt x="6332161" y="421610"/>
                  <a:pt x="6332655" y="423746"/>
                </a:cubicBezTo>
                <a:lnTo>
                  <a:pt x="6337585" y="438043"/>
                </a:lnTo>
                <a:cubicBezTo>
                  <a:pt x="6343337" y="437057"/>
                  <a:pt x="6351553" y="431224"/>
                  <a:pt x="6362235" y="420542"/>
                </a:cubicBezTo>
                <a:cubicBezTo>
                  <a:pt x="6377681" y="403616"/>
                  <a:pt x="6387953" y="395153"/>
                  <a:pt x="6393047" y="395153"/>
                </a:cubicBezTo>
                <a:cubicBezTo>
                  <a:pt x="6394855" y="395153"/>
                  <a:pt x="6395758" y="396714"/>
                  <a:pt x="6395758" y="399836"/>
                </a:cubicBezTo>
                <a:cubicBezTo>
                  <a:pt x="6395758" y="418241"/>
                  <a:pt x="6385323" y="438125"/>
                  <a:pt x="6364453" y="459488"/>
                </a:cubicBezTo>
                <a:cubicBezTo>
                  <a:pt x="6343583" y="480851"/>
                  <a:pt x="6324192" y="491533"/>
                  <a:pt x="6306280" y="491533"/>
                </a:cubicBezTo>
                <a:cubicBezTo>
                  <a:pt x="6276372" y="491533"/>
                  <a:pt x="6261417" y="473703"/>
                  <a:pt x="6261417" y="438043"/>
                </a:cubicBezTo>
                <a:cubicBezTo>
                  <a:pt x="6261417" y="422596"/>
                  <a:pt x="6262240" y="408957"/>
                  <a:pt x="6263882" y="397125"/>
                </a:cubicBezTo>
                <a:cubicBezTo>
                  <a:pt x="6225922" y="458913"/>
                  <a:pt x="6189933" y="490547"/>
                  <a:pt x="6155917" y="492026"/>
                </a:cubicBezTo>
                <a:lnTo>
                  <a:pt x="6150248" y="492026"/>
                </a:lnTo>
                <a:cubicBezTo>
                  <a:pt x="6131185" y="492026"/>
                  <a:pt x="6117053" y="485371"/>
                  <a:pt x="6107850" y="472060"/>
                </a:cubicBezTo>
                <a:cubicBezTo>
                  <a:pt x="6099798" y="460228"/>
                  <a:pt x="6095772" y="443220"/>
                  <a:pt x="6095772" y="421035"/>
                </a:cubicBezTo>
                <a:cubicBezTo>
                  <a:pt x="6096758" y="370914"/>
                  <a:pt x="6113438" y="323997"/>
                  <a:pt x="6145811" y="280285"/>
                </a:cubicBezTo>
                <a:cubicBezTo>
                  <a:pt x="6161093" y="259415"/>
                  <a:pt x="6177938" y="243064"/>
                  <a:pt x="6196342" y="231233"/>
                </a:cubicBezTo>
                <a:cubicBezTo>
                  <a:pt x="6215898" y="218743"/>
                  <a:pt x="6235535" y="212499"/>
                  <a:pt x="6255255" y="212499"/>
                </a:cubicBezTo>
                <a:close/>
                <a:moveTo>
                  <a:pt x="5159880" y="212499"/>
                </a:moveTo>
                <a:cubicBezTo>
                  <a:pt x="5180586" y="212499"/>
                  <a:pt x="5197101" y="217182"/>
                  <a:pt x="5209426" y="226549"/>
                </a:cubicBezTo>
                <a:cubicBezTo>
                  <a:pt x="5217643" y="217840"/>
                  <a:pt x="5228242" y="213485"/>
                  <a:pt x="5241224" y="213485"/>
                </a:cubicBezTo>
                <a:cubicBezTo>
                  <a:pt x="5255521" y="213485"/>
                  <a:pt x="5270475" y="217511"/>
                  <a:pt x="5286086" y="225563"/>
                </a:cubicBezTo>
                <a:cubicBezTo>
                  <a:pt x="5281649" y="232136"/>
                  <a:pt x="5276473" y="244215"/>
                  <a:pt x="5270557" y="261798"/>
                </a:cubicBezTo>
                <a:cubicBezTo>
                  <a:pt x="5265134" y="277738"/>
                  <a:pt x="5259711" y="296143"/>
                  <a:pt x="5254288" y="317013"/>
                </a:cubicBezTo>
                <a:cubicBezTo>
                  <a:pt x="5242456" y="363683"/>
                  <a:pt x="5236540" y="396960"/>
                  <a:pt x="5236540" y="416845"/>
                </a:cubicBezTo>
                <a:cubicBezTo>
                  <a:pt x="5236540" y="419309"/>
                  <a:pt x="5236787" y="421610"/>
                  <a:pt x="5237280" y="423746"/>
                </a:cubicBezTo>
                <a:lnTo>
                  <a:pt x="5242210" y="438043"/>
                </a:lnTo>
                <a:cubicBezTo>
                  <a:pt x="5247962" y="437057"/>
                  <a:pt x="5256178" y="431223"/>
                  <a:pt x="5266860" y="420542"/>
                </a:cubicBezTo>
                <a:cubicBezTo>
                  <a:pt x="5282307" y="403616"/>
                  <a:pt x="5292578" y="395153"/>
                  <a:pt x="5297672" y="395153"/>
                </a:cubicBezTo>
                <a:cubicBezTo>
                  <a:pt x="5299480" y="395153"/>
                  <a:pt x="5300383" y="396714"/>
                  <a:pt x="5300383" y="399836"/>
                </a:cubicBezTo>
                <a:cubicBezTo>
                  <a:pt x="5300383" y="418241"/>
                  <a:pt x="5289948" y="438125"/>
                  <a:pt x="5269078" y="459488"/>
                </a:cubicBezTo>
                <a:cubicBezTo>
                  <a:pt x="5248208" y="480851"/>
                  <a:pt x="5228817" y="491533"/>
                  <a:pt x="5210905" y="491533"/>
                </a:cubicBezTo>
                <a:cubicBezTo>
                  <a:pt x="5180997" y="491533"/>
                  <a:pt x="5166042" y="473703"/>
                  <a:pt x="5166042" y="438043"/>
                </a:cubicBezTo>
                <a:cubicBezTo>
                  <a:pt x="5166042" y="422596"/>
                  <a:pt x="5166865" y="408957"/>
                  <a:pt x="5168507" y="397125"/>
                </a:cubicBezTo>
                <a:cubicBezTo>
                  <a:pt x="5130547" y="458913"/>
                  <a:pt x="5094558" y="490547"/>
                  <a:pt x="5060542" y="492026"/>
                </a:cubicBezTo>
                <a:lnTo>
                  <a:pt x="5054873" y="492026"/>
                </a:lnTo>
                <a:cubicBezTo>
                  <a:pt x="5035810" y="492026"/>
                  <a:pt x="5021678" y="485371"/>
                  <a:pt x="5012475" y="472060"/>
                </a:cubicBezTo>
                <a:cubicBezTo>
                  <a:pt x="5004423" y="460228"/>
                  <a:pt x="5000397" y="443220"/>
                  <a:pt x="5000397" y="421035"/>
                </a:cubicBezTo>
                <a:cubicBezTo>
                  <a:pt x="5001383" y="370914"/>
                  <a:pt x="5018063" y="323997"/>
                  <a:pt x="5050436" y="280285"/>
                </a:cubicBezTo>
                <a:cubicBezTo>
                  <a:pt x="5065718" y="259415"/>
                  <a:pt x="5082563" y="243064"/>
                  <a:pt x="5100967" y="231233"/>
                </a:cubicBezTo>
                <a:cubicBezTo>
                  <a:pt x="5120523" y="218743"/>
                  <a:pt x="5140160" y="212499"/>
                  <a:pt x="5159880" y="212499"/>
                </a:cubicBezTo>
                <a:close/>
                <a:moveTo>
                  <a:pt x="1911083" y="212006"/>
                </a:moveTo>
                <a:cubicBezTo>
                  <a:pt x="1936719" y="212006"/>
                  <a:pt x="1949537" y="224249"/>
                  <a:pt x="1949537" y="248734"/>
                </a:cubicBezTo>
                <a:cubicBezTo>
                  <a:pt x="1949537" y="259415"/>
                  <a:pt x="1947893" y="273712"/>
                  <a:pt x="1944607" y="291624"/>
                </a:cubicBezTo>
                <a:cubicBezTo>
                  <a:pt x="1941978" y="306907"/>
                  <a:pt x="1938034" y="325312"/>
                  <a:pt x="1932775" y="346839"/>
                </a:cubicBezTo>
                <a:lnTo>
                  <a:pt x="1928831" y="360643"/>
                </a:lnTo>
                <a:cubicBezTo>
                  <a:pt x="1928339" y="362451"/>
                  <a:pt x="1927845" y="364012"/>
                  <a:pt x="1927352" y="365327"/>
                </a:cubicBezTo>
                <a:cubicBezTo>
                  <a:pt x="1925380" y="372557"/>
                  <a:pt x="1923819" y="378720"/>
                  <a:pt x="1922669" y="383814"/>
                </a:cubicBezTo>
                <a:cubicBezTo>
                  <a:pt x="1919382" y="397289"/>
                  <a:pt x="1917739" y="407971"/>
                  <a:pt x="1917739" y="415859"/>
                </a:cubicBezTo>
                <a:cubicBezTo>
                  <a:pt x="1917739" y="424239"/>
                  <a:pt x="1919382" y="431470"/>
                  <a:pt x="1922669" y="437550"/>
                </a:cubicBezTo>
                <a:cubicBezTo>
                  <a:pt x="1925462" y="436729"/>
                  <a:pt x="1928995" y="434839"/>
                  <a:pt x="1933268" y="431881"/>
                </a:cubicBezTo>
                <a:cubicBezTo>
                  <a:pt x="1938362" y="428430"/>
                  <a:pt x="1943046" y="424486"/>
                  <a:pt x="1947318" y="420049"/>
                </a:cubicBezTo>
                <a:cubicBezTo>
                  <a:pt x="1959643" y="407354"/>
                  <a:pt x="1968409" y="399420"/>
                  <a:pt x="1973616" y="396247"/>
                </a:cubicBezTo>
                <a:lnTo>
                  <a:pt x="1977521" y="394706"/>
                </a:lnTo>
                <a:lnTo>
                  <a:pt x="1980167" y="362400"/>
                </a:lnTo>
                <a:cubicBezTo>
                  <a:pt x="1985775" y="329061"/>
                  <a:pt x="1999795" y="298403"/>
                  <a:pt x="2022225" y="270426"/>
                </a:cubicBezTo>
                <a:cubicBezTo>
                  <a:pt x="2053284" y="231808"/>
                  <a:pt x="2090176" y="212499"/>
                  <a:pt x="2132902" y="212499"/>
                </a:cubicBezTo>
                <a:cubicBezTo>
                  <a:pt x="2152622" y="212499"/>
                  <a:pt x="2170452" y="217182"/>
                  <a:pt x="2186392" y="226549"/>
                </a:cubicBezTo>
                <a:cubicBezTo>
                  <a:pt x="2196416" y="218168"/>
                  <a:pt x="2208002" y="213978"/>
                  <a:pt x="2221148" y="213978"/>
                </a:cubicBezTo>
                <a:cubicBezTo>
                  <a:pt x="2233801" y="213978"/>
                  <a:pt x="2247276" y="217675"/>
                  <a:pt x="2261573" y="225070"/>
                </a:cubicBezTo>
                <a:cubicBezTo>
                  <a:pt x="2250234" y="242161"/>
                  <a:pt x="2238485" y="277163"/>
                  <a:pt x="2226324" y="330078"/>
                </a:cubicBezTo>
                <a:cubicBezTo>
                  <a:pt x="2216300" y="381349"/>
                  <a:pt x="2207180" y="423253"/>
                  <a:pt x="2198963" y="455791"/>
                </a:cubicBezTo>
                <a:cubicBezTo>
                  <a:pt x="2193212" y="478633"/>
                  <a:pt x="2186145" y="498517"/>
                  <a:pt x="2177764" y="515443"/>
                </a:cubicBezTo>
                <a:cubicBezTo>
                  <a:pt x="2193047" y="521359"/>
                  <a:pt x="2206687" y="528425"/>
                  <a:pt x="2218683" y="536642"/>
                </a:cubicBezTo>
                <a:lnTo>
                  <a:pt x="2233719" y="547734"/>
                </a:lnTo>
                <a:cubicBezTo>
                  <a:pt x="2236513" y="550199"/>
                  <a:pt x="2237910" y="551843"/>
                  <a:pt x="2237910" y="552664"/>
                </a:cubicBezTo>
                <a:cubicBezTo>
                  <a:pt x="2237088" y="552664"/>
                  <a:pt x="2234377" y="551432"/>
                  <a:pt x="2229775" y="548967"/>
                </a:cubicBezTo>
                <a:lnTo>
                  <a:pt x="2223120" y="545269"/>
                </a:lnTo>
                <a:lnTo>
                  <a:pt x="2210302" y="539107"/>
                </a:lnTo>
                <a:cubicBezTo>
                  <a:pt x="2207016" y="537628"/>
                  <a:pt x="2203318" y="535985"/>
                  <a:pt x="2199210" y="534177"/>
                </a:cubicBezTo>
                <a:lnTo>
                  <a:pt x="2185406" y="528508"/>
                </a:lnTo>
                <a:cubicBezTo>
                  <a:pt x="2180312" y="526536"/>
                  <a:pt x="2176121" y="524974"/>
                  <a:pt x="2172834" y="523824"/>
                </a:cubicBezTo>
                <a:cubicBezTo>
                  <a:pt x="2146049" y="568029"/>
                  <a:pt x="2103651" y="590132"/>
                  <a:pt x="2045643" y="590132"/>
                </a:cubicBezTo>
                <a:cubicBezTo>
                  <a:pt x="2017049" y="590132"/>
                  <a:pt x="1991249" y="584955"/>
                  <a:pt x="1968243" y="574602"/>
                </a:cubicBezTo>
                <a:cubicBezTo>
                  <a:pt x="1945072" y="564250"/>
                  <a:pt x="1933487" y="552582"/>
                  <a:pt x="1933487" y="539600"/>
                </a:cubicBezTo>
                <a:cubicBezTo>
                  <a:pt x="1933487" y="526618"/>
                  <a:pt x="1939978" y="515772"/>
                  <a:pt x="1952960" y="507062"/>
                </a:cubicBezTo>
                <a:cubicBezTo>
                  <a:pt x="1960848" y="501639"/>
                  <a:pt x="1970872" y="497449"/>
                  <a:pt x="1983032" y="494491"/>
                </a:cubicBezTo>
                <a:cubicBezTo>
                  <a:pt x="1997001" y="491204"/>
                  <a:pt x="2013434" y="489561"/>
                  <a:pt x="2032332" y="489561"/>
                </a:cubicBezTo>
                <a:cubicBezTo>
                  <a:pt x="2062240" y="489561"/>
                  <a:pt x="2090341" y="492272"/>
                  <a:pt x="2116633" y="497695"/>
                </a:cubicBezTo>
                <a:cubicBezTo>
                  <a:pt x="2125672" y="473046"/>
                  <a:pt x="2135614" y="434346"/>
                  <a:pt x="2146459" y="381596"/>
                </a:cubicBezTo>
                <a:cubicBezTo>
                  <a:pt x="2125754" y="410846"/>
                  <a:pt x="2104802" y="432702"/>
                  <a:pt x="2083603" y="447164"/>
                </a:cubicBezTo>
                <a:cubicBezTo>
                  <a:pt x="2064376" y="459981"/>
                  <a:pt x="2045643" y="466390"/>
                  <a:pt x="2027402" y="466390"/>
                </a:cubicBezTo>
                <a:cubicBezTo>
                  <a:pt x="2010147" y="466390"/>
                  <a:pt x="1997247" y="459735"/>
                  <a:pt x="1988702" y="446424"/>
                </a:cubicBezTo>
                <a:cubicBezTo>
                  <a:pt x="1983032" y="437550"/>
                  <a:pt x="1979489" y="425996"/>
                  <a:pt x="1978072" y="411761"/>
                </a:cubicBezTo>
                <a:lnTo>
                  <a:pt x="1977962" y="409405"/>
                </a:lnTo>
                <a:lnTo>
                  <a:pt x="1972954" y="427752"/>
                </a:lnTo>
                <a:cubicBezTo>
                  <a:pt x="1967696" y="437735"/>
                  <a:pt x="1959808" y="448067"/>
                  <a:pt x="1949291" y="458749"/>
                </a:cubicBezTo>
                <a:cubicBezTo>
                  <a:pt x="1928421" y="479948"/>
                  <a:pt x="1909111" y="490547"/>
                  <a:pt x="1891364" y="490547"/>
                </a:cubicBezTo>
                <a:cubicBezTo>
                  <a:pt x="1861127" y="490547"/>
                  <a:pt x="1846008" y="475100"/>
                  <a:pt x="1846008" y="444206"/>
                </a:cubicBezTo>
                <a:cubicBezTo>
                  <a:pt x="1846008" y="436811"/>
                  <a:pt x="1847077" y="427937"/>
                  <a:pt x="1849213" y="417584"/>
                </a:cubicBezTo>
                <a:lnTo>
                  <a:pt x="1856115" y="386525"/>
                </a:lnTo>
                <a:cubicBezTo>
                  <a:pt x="1869590" y="328024"/>
                  <a:pt x="1876327" y="294418"/>
                  <a:pt x="1876327" y="285708"/>
                </a:cubicBezTo>
                <a:cubicBezTo>
                  <a:pt x="1876327" y="278313"/>
                  <a:pt x="1873780" y="274616"/>
                  <a:pt x="1868686" y="274616"/>
                </a:cubicBezTo>
                <a:cubicBezTo>
                  <a:pt x="1862113" y="274616"/>
                  <a:pt x="1852992" y="281436"/>
                  <a:pt x="1841325" y="295075"/>
                </a:cubicBezTo>
                <a:cubicBezTo>
                  <a:pt x="1831465" y="306578"/>
                  <a:pt x="1819880" y="322765"/>
                  <a:pt x="1806569" y="343635"/>
                </a:cubicBezTo>
                <a:cubicBezTo>
                  <a:pt x="1795230" y="362040"/>
                  <a:pt x="1785781" y="379459"/>
                  <a:pt x="1778222" y="395892"/>
                </a:cubicBezTo>
                <a:cubicBezTo>
                  <a:pt x="1774607" y="403616"/>
                  <a:pt x="1770498" y="413147"/>
                  <a:pt x="1765897" y="424486"/>
                </a:cubicBezTo>
                <a:cubicBezTo>
                  <a:pt x="1763925" y="429087"/>
                  <a:pt x="1761542" y="434921"/>
                  <a:pt x="1758749" y="441987"/>
                </a:cubicBezTo>
                <a:lnTo>
                  <a:pt x="1750614" y="462446"/>
                </a:lnTo>
                <a:cubicBezTo>
                  <a:pt x="1743548" y="480523"/>
                  <a:pt x="1729580" y="489561"/>
                  <a:pt x="1708710" y="489561"/>
                </a:cubicBezTo>
                <a:cubicBezTo>
                  <a:pt x="1699671" y="489561"/>
                  <a:pt x="1686525" y="488246"/>
                  <a:pt x="1669270" y="485617"/>
                </a:cubicBezTo>
                <a:cubicBezTo>
                  <a:pt x="1679952" y="458667"/>
                  <a:pt x="1689894" y="430237"/>
                  <a:pt x="1699096" y="400329"/>
                </a:cubicBezTo>
                <a:cubicBezTo>
                  <a:pt x="1708299" y="369435"/>
                  <a:pt x="1715283" y="341334"/>
                  <a:pt x="1720049" y="316027"/>
                </a:cubicBezTo>
                <a:cubicBezTo>
                  <a:pt x="1724157" y="293678"/>
                  <a:pt x="1726211" y="275109"/>
                  <a:pt x="1726211" y="260319"/>
                </a:cubicBezTo>
                <a:cubicBezTo>
                  <a:pt x="1726211" y="246351"/>
                  <a:pt x="1724403" y="235423"/>
                  <a:pt x="1720788" y="227535"/>
                </a:cubicBezTo>
                <a:cubicBezTo>
                  <a:pt x="1741494" y="218168"/>
                  <a:pt x="1759159" y="213485"/>
                  <a:pt x="1773785" y="213485"/>
                </a:cubicBezTo>
                <a:cubicBezTo>
                  <a:pt x="1791533" y="213485"/>
                  <a:pt x="1800406" y="221537"/>
                  <a:pt x="1800406" y="237642"/>
                </a:cubicBezTo>
                <a:cubicBezTo>
                  <a:pt x="1800406" y="246680"/>
                  <a:pt x="1798599" y="259662"/>
                  <a:pt x="1794984" y="276588"/>
                </a:cubicBezTo>
                <a:lnTo>
                  <a:pt x="1782412" y="329585"/>
                </a:lnTo>
                <a:cubicBezTo>
                  <a:pt x="1799174" y="298198"/>
                  <a:pt x="1819222" y="271247"/>
                  <a:pt x="1842557" y="248734"/>
                </a:cubicBezTo>
                <a:cubicBezTo>
                  <a:pt x="1868029" y="224249"/>
                  <a:pt x="1890871" y="212006"/>
                  <a:pt x="1911083" y="212006"/>
                </a:cubicBezTo>
                <a:close/>
                <a:moveTo>
                  <a:pt x="5530583" y="212006"/>
                </a:moveTo>
                <a:cubicBezTo>
                  <a:pt x="5556219" y="212006"/>
                  <a:pt x="5569036" y="224249"/>
                  <a:pt x="5569036" y="248734"/>
                </a:cubicBezTo>
                <a:cubicBezTo>
                  <a:pt x="5569036" y="259415"/>
                  <a:pt x="5567394" y="273712"/>
                  <a:pt x="5564107" y="291624"/>
                </a:cubicBezTo>
                <a:cubicBezTo>
                  <a:pt x="5561478" y="306907"/>
                  <a:pt x="5557534" y="325312"/>
                  <a:pt x="5552275" y="346839"/>
                </a:cubicBezTo>
                <a:lnTo>
                  <a:pt x="5548331" y="360643"/>
                </a:lnTo>
                <a:cubicBezTo>
                  <a:pt x="5547838" y="362451"/>
                  <a:pt x="5547345" y="364012"/>
                  <a:pt x="5546852" y="365327"/>
                </a:cubicBezTo>
                <a:cubicBezTo>
                  <a:pt x="5544880" y="372557"/>
                  <a:pt x="5543319" y="378720"/>
                  <a:pt x="5542168" y="383814"/>
                </a:cubicBezTo>
                <a:cubicBezTo>
                  <a:pt x="5538882" y="397289"/>
                  <a:pt x="5537238" y="407971"/>
                  <a:pt x="5537238" y="415859"/>
                </a:cubicBezTo>
                <a:cubicBezTo>
                  <a:pt x="5537238" y="424239"/>
                  <a:pt x="5538882" y="431470"/>
                  <a:pt x="5542168" y="437550"/>
                </a:cubicBezTo>
                <a:cubicBezTo>
                  <a:pt x="5544962" y="436729"/>
                  <a:pt x="5548495" y="434839"/>
                  <a:pt x="5552768" y="431881"/>
                </a:cubicBezTo>
                <a:cubicBezTo>
                  <a:pt x="5557862" y="428430"/>
                  <a:pt x="5562546" y="424486"/>
                  <a:pt x="5566818" y="420049"/>
                </a:cubicBezTo>
                <a:cubicBezTo>
                  <a:pt x="5583251" y="403123"/>
                  <a:pt x="5593358" y="394660"/>
                  <a:pt x="5597137" y="394660"/>
                </a:cubicBezTo>
                <a:cubicBezTo>
                  <a:pt x="5599274" y="394660"/>
                  <a:pt x="5600342" y="396057"/>
                  <a:pt x="5600342" y="398850"/>
                </a:cubicBezTo>
                <a:cubicBezTo>
                  <a:pt x="5600342" y="417420"/>
                  <a:pt x="5589825" y="437386"/>
                  <a:pt x="5568790" y="458749"/>
                </a:cubicBezTo>
                <a:cubicBezTo>
                  <a:pt x="5547920" y="479948"/>
                  <a:pt x="5528611" y="490547"/>
                  <a:pt x="5510863" y="490547"/>
                </a:cubicBezTo>
                <a:cubicBezTo>
                  <a:pt x="5480627" y="490547"/>
                  <a:pt x="5465508" y="475100"/>
                  <a:pt x="5465508" y="444206"/>
                </a:cubicBezTo>
                <a:cubicBezTo>
                  <a:pt x="5465508" y="436811"/>
                  <a:pt x="5466576" y="427937"/>
                  <a:pt x="5468712" y="417584"/>
                </a:cubicBezTo>
                <a:lnTo>
                  <a:pt x="5475614" y="386525"/>
                </a:lnTo>
                <a:cubicBezTo>
                  <a:pt x="5489090" y="328024"/>
                  <a:pt x="5495827" y="294418"/>
                  <a:pt x="5495827" y="285708"/>
                </a:cubicBezTo>
                <a:cubicBezTo>
                  <a:pt x="5495827" y="278313"/>
                  <a:pt x="5493280" y="274616"/>
                  <a:pt x="5488186" y="274616"/>
                </a:cubicBezTo>
                <a:cubicBezTo>
                  <a:pt x="5481613" y="274616"/>
                  <a:pt x="5472492" y="281436"/>
                  <a:pt x="5460824" y="295075"/>
                </a:cubicBezTo>
                <a:cubicBezTo>
                  <a:pt x="5450965" y="306578"/>
                  <a:pt x="5439379" y="322765"/>
                  <a:pt x="5426068" y="343635"/>
                </a:cubicBezTo>
                <a:cubicBezTo>
                  <a:pt x="5414730" y="362040"/>
                  <a:pt x="5405281" y="379459"/>
                  <a:pt x="5397721" y="395892"/>
                </a:cubicBezTo>
                <a:cubicBezTo>
                  <a:pt x="5394106" y="403616"/>
                  <a:pt x="5389998" y="413147"/>
                  <a:pt x="5385397" y="424486"/>
                </a:cubicBezTo>
                <a:cubicBezTo>
                  <a:pt x="5383425" y="429087"/>
                  <a:pt x="5381042" y="434921"/>
                  <a:pt x="5378248" y="441987"/>
                </a:cubicBezTo>
                <a:lnTo>
                  <a:pt x="5370114" y="462446"/>
                </a:lnTo>
                <a:cubicBezTo>
                  <a:pt x="5363048" y="480523"/>
                  <a:pt x="5349080" y="489561"/>
                  <a:pt x="5328209" y="489561"/>
                </a:cubicBezTo>
                <a:cubicBezTo>
                  <a:pt x="5319171" y="489561"/>
                  <a:pt x="5306025" y="488246"/>
                  <a:pt x="5288770" y="485617"/>
                </a:cubicBezTo>
                <a:cubicBezTo>
                  <a:pt x="5299452" y="458667"/>
                  <a:pt x="5309394" y="430237"/>
                  <a:pt x="5318596" y="400329"/>
                </a:cubicBezTo>
                <a:cubicBezTo>
                  <a:pt x="5327799" y="369435"/>
                  <a:pt x="5334783" y="341334"/>
                  <a:pt x="5339548" y="316027"/>
                </a:cubicBezTo>
                <a:cubicBezTo>
                  <a:pt x="5343657" y="293678"/>
                  <a:pt x="5345711" y="275109"/>
                  <a:pt x="5345711" y="260319"/>
                </a:cubicBezTo>
                <a:cubicBezTo>
                  <a:pt x="5345711" y="246351"/>
                  <a:pt x="5343903" y="235423"/>
                  <a:pt x="5340288" y="227535"/>
                </a:cubicBezTo>
                <a:cubicBezTo>
                  <a:pt x="5360993" y="218168"/>
                  <a:pt x="5378659" y="213485"/>
                  <a:pt x="5393284" y="213485"/>
                </a:cubicBezTo>
                <a:cubicBezTo>
                  <a:pt x="5411032" y="213485"/>
                  <a:pt x="5419906" y="221537"/>
                  <a:pt x="5419906" y="237642"/>
                </a:cubicBezTo>
                <a:cubicBezTo>
                  <a:pt x="5419906" y="246680"/>
                  <a:pt x="5418099" y="259662"/>
                  <a:pt x="5414483" y="276588"/>
                </a:cubicBezTo>
                <a:lnTo>
                  <a:pt x="5401912" y="329585"/>
                </a:lnTo>
                <a:cubicBezTo>
                  <a:pt x="5418674" y="298198"/>
                  <a:pt x="5438722" y="271247"/>
                  <a:pt x="5462057" y="248734"/>
                </a:cubicBezTo>
                <a:cubicBezTo>
                  <a:pt x="5487529" y="224249"/>
                  <a:pt x="5510370" y="212006"/>
                  <a:pt x="5530583" y="212006"/>
                </a:cubicBezTo>
                <a:close/>
                <a:moveTo>
                  <a:pt x="4082783" y="212006"/>
                </a:moveTo>
                <a:cubicBezTo>
                  <a:pt x="4108419" y="212006"/>
                  <a:pt x="4121237" y="224249"/>
                  <a:pt x="4121237" y="248734"/>
                </a:cubicBezTo>
                <a:cubicBezTo>
                  <a:pt x="4121237" y="259415"/>
                  <a:pt x="4119594" y="273712"/>
                  <a:pt x="4116307" y="291624"/>
                </a:cubicBezTo>
                <a:cubicBezTo>
                  <a:pt x="4113678" y="306907"/>
                  <a:pt x="4109734" y="325312"/>
                  <a:pt x="4104475" y="346839"/>
                </a:cubicBezTo>
                <a:lnTo>
                  <a:pt x="4100531" y="360643"/>
                </a:lnTo>
                <a:cubicBezTo>
                  <a:pt x="4100038" y="362451"/>
                  <a:pt x="4099545" y="364012"/>
                  <a:pt x="4099052" y="365327"/>
                </a:cubicBezTo>
                <a:cubicBezTo>
                  <a:pt x="4097080" y="372557"/>
                  <a:pt x="4095519" y="378720"/>
                  <a:pt x="4094369" y="383814"/>
                </a:cubicBezTo>
                <a:cubicBezTo>
                  <a:pt x="4091082" y="397289"/>
                  <a:pt x="4089439" y="407971"/>
                  <a:pt x="4089439" y="415859"/>
                </a:cubicBezTo>
                <a:cubicBezTo>
                  <a:pt x="4089439" y="424239"/>
                  <a:pt x="4091082" y="431470"/>
                  <a:pt x="4094369" y="437550"/>
                </a:cubicBezTo>
                <a:cubicBezTo>
                  <a:pt x="4097162" y="436729"/>
                  <a:pt x="4100695" y="434839"/>
                  <a:pt x="4104968" y="431881"/>
                </a:cubicBezTo>
                <a:cubicBezTo>
                  <a:pt x="4110062" y="428430"/>
                  <a:pt x="4114746" y="424486"/>
                  <a:pt x="4119018" y="420049"/>
                </a:cubicBezTo>
                <a:cubicBezTo>
                  <a:pt x="4131343" y="407354"/>
                  <a:pt x="4140109" y="399420"/>
                  <a:pt x="4145316" y="396247"/>
                </a:cubicBezTo>
                <a:lnTo>
                  <a:pt x="4149221" y="394706"/>
                </a:lnTo>
                <a:lnTo>
                  <a:pt x="4151867" y="362400"/>
                </a:lnTo>
                <a:cubicBezTo>
                  <a:pt x="4157475" y="329061"/>
                  <a:pt x="4171494" y="298403"/>
                  <a:pt x="4193925" y="270426"/>
                </a:cubicBezTo>
                <a:cubicBezTo>
                  <a:pt x="4224984" y="231808"/>
                  <a:pt x="4261876" y="212499"/>
                  <a:pt x="4304602" y="212499"/>
                </a:cubicBezTo>
                <a:cubicBezTo>
                  <a:pt x="4324322" y="212499"/>
                  <a:pt x="4342152" y="217182"/>
                  <a:pt x="4358092" y="226549"/>
                </a:cubicBezTo>
                <a:cubicBezTo>
                  <a:pt x="4368116" y="218168"/>
                  <a:pt x="4379702" y="213978"/>
                  <a:pt x="4392848" y="213978"/>
                </a:cubicBezTo>
                <a:cubicBezTo>
                  <a:pt x="4405502" y="213978"/>
                  <a:pt x="4418977" y="217675"/>
                  <a:pt x="4433274" y="225070"/>
                </a:cubicBezTo>
                <a:cubicBezTo>
                  <a:pt x="4421935" y="242161"/>
                  <a:pt x="4410185" y="277163"/>
                  <a:pt x="4398025" y="330078"/>
                </a:cubicBezTo>
                <a:cubicBezTo>
                  <a:pt x="4388000" y="381349"/>
                  <a:pt x="4378880" y="423253"/>
                  <a:pt x="4370663" y="455791"/>
                </a:cubicBezTo>
                <a:cubicBezTo>
                  <a:pt x="4364912" y="478633"/>
                  <a:pt x="4357846" y="498517"/>
                  <a:pt x="4349465" y="515443"/>
                </a:cubicBezTo>
                <a:cubicBezTo>
                  <a:pt x="4364747" y="521359"/>
                  <a:pt x="4378387" y="528425"/>
                  <a:pt x="4390383" y="536642"/>
                </a:cubicBezTo>
                <a:lnTo>
                  <a:pt x="4405419" y="547734"/>
                </a:lnTo>
                <a:cubicBezTo>
                  <a:pt x="4408213" y="550199"/>
                  <a:pt x="4409610" y="551843"/>
                  <a:pt x="4409610" y="552664"/>
                </a:cubicBezTo>
                <a:cubicBezTo>
                  <a:pt x="4408788" y="552664"/>
                  <a:pt x="4406077" y="551432"/>
                  <a:pt x="4401475" y="548967"/>
                </a:cubicBezTo>
                <a:lnTo>
                  <a:pt x="4394820" y="545269"/>
                </a:lnTo>
                <a:lnTo>
                  <a:pt x="4382002" y="539107"/>
                </a:lnTo>
                <a:cubicBezTo>
                  <a:pt x="4378716" y="537628"/>
                  <a:pt x="4375018" y="535985"/>
                  <a:pt x="4370910" y="534177"/>
                </a:cubicBezTo>
                <a:lnTo>
                  <a:pt x="4357106" y="528508"/>
                </a:lnTo>
                <a:cubicBezTo>
                  <a:pt x="4352012" y="526536"/>
                  <a:pt x="4347821" y="524974"/>
                  <a:pt x="4344535" y="523824"/>
                </a:cubicBezTo>
                <a:cubicBezTo>
                  <a:pt x="4317749" y="568029"/>
                  <a:pt x="4275351" y="590132"/>
                  <a:pt x="4217343" y="590132"/>
                </a:cubicBezTo>
                <a:cubicBezTo>
                  <a:pt x="4188749" y="590132"/>
                  <a:pt x="4162949" y="584955"/>
                  <a:pt x="4139943" y="574602"/>
                </a:cubicBezTo>
                <a:cubicBezTo>
                  <a:pt x="4116772" y="564250"/>
                  <a:pt x="4105187" y="552582"/>
                  <a:pt x="4105187" y="539600"/>
                </a:cubicBezTo>
                <a:cubicBezTo>
                  <a:pt x="4105187" y="526618"/>
                  <a:pt x="4111677" y="515772"/>
                  <a:pt x="4124660" y="507062"/>
                </a:cubicBezTo>
                <a:cubicBezTo>
                  <a:pt x="4132548" y="501639"/>
                  <a:pt x="4142572" y="497449"/>
                  <a:pt x="4154732" y="494491"/>
                </a:cubicBezTo>
                <a:cubicBezTo>
                  <a:pt x="4168700" y="491204"/>
                  <a:pt x="4185133" y="489561"/>
                  <a:pt x="4204032" y="489561"/>
                </a:cubicBezTo>
                <a:cubicBezTo>
                  <a:pt x="4233940" y="489561"/>
                  <a:pt x="4262040" y="492272"/>
                  <a:pt x="4288334" y="497695"/>
                </a:cubicBezTo>
                <a:cubicBezTo>
                  <a:pt x="4297372" y="473046"/>
                  <a:pt x="4307314" y="434346"/>
                  <a:pt x="4318160" y="381596"/>
                </a:cubicBezTo>
                <a:cubicBezTo>
                  <a:pt x="4297454" y="410846"/>
                  <a:pt x="4276502" y="432702"/>
                  <a:pt x="4255303" y="447164"/>
                </a:cubicBezTo>
                <a:cubicBezTo>
                  <a:pt x="4236076" y="459981"/>
                  <a:pt x="4217343" y="466390"/>
                  <a:pt x="4199102" y="466390"/>
                </a:cubicBezTo>
                <a:cubicBezTo>
                  <a:pt x="4181847" y="466390"/>
                  <a:pt x="4168947" y="459735"/>
                  <a:pt x="4160402" y="446424"/>
                </a:cubicBezTo>
                <a:cubicBezTo>
                  <a:pt x="4154732" y="437550"/>
                  <a:pt x="4151189" y="425996"/>
                  <a:pt x="4149772" y="411761"/>
                </a:cubicBezTo>
                <a:lnTo>
                  <a:pt x="4149661" y="409405"/>
                </a:lnTo>
                <a:lnTo>
                  <a:pt x="4144654" y="427752"/>
                </a:lnTo>
                <a:cubicBezTo>
                  <a:pt x="4139395" y="437735"/>
                  <a:pt x="4131507" y="448067"/>
                  <a:pt x="4120990" y="458749"/>
                </a:cubicBezTo>
                <a:cubicBezTo>
                  <a:pt x="4100120" y="479948"/>
                  <a:pt x="4080811" y="490547"/>
                  <a:pt x="4063063" y="490547"/>
                </a:cubicBezTo>
                <a:cubicBezTo>
                  <a:pt x="4032827" y="490547"/>
                  <a:pt x="4017708" y="475100"/>
                  <a:pt x="4017708" y="444206"/>
                </a:cubicBezTo>
                <a:cubicBezTo>
                  <a:pt x="4017708" y="436811"/>
                  <a:pt x="4018776" y="427937"/>
                  <a:pt x="4020913" y="417584"/>
                </a:cubicBezTo>
                <a:lnTo>
                  <a:pt x="4027814" y="386525"/>
                </a:lnTo>
                <a:cubicBezTo>
                  <a:pt x="4041289" y="328024"/>
                  <a:pt x="4048027" y="294418"/>
                  <a:pt x="4048027" y="285708"/>
                </a:cubicBezTo>
                <a:cubicBezTo>
                  <a:pt x="4048027" y="278313"/>
                  <a:pt x="4045480" y="274616"/>
                  <a:pt x="4040386" y="274616"/>
                </a:cubicBezTo>
                <a:cubicBezTo>
                  <a:pt x="4033813" y="274616"/>
                  <a:pt x="4024692" y="281436"/>
                  <a:pt x="4013025" y="295075"/>
                </a:cubicBezTo>
                <a:cubicBezTo>
                  <a:pt x="4003165" y="306578"/>
                  <a:pt x="3991579" y="322765"/>
                  <a:pt x="3978269" y="343635"/>
                </a:cubicBezTo>
                <a:cubicBezTo>
                  <a:pt x="3966930" y="362040"/>
                  <a:pt x="3957481" y="379459"/>
                  <a:pt x="3949922" y="395892"/>
                </a:cubicBezTo>
                <a:cubicBezTo>
                  <a:pt x="3946306" y="403616"/>
                  <a:pt x="3942198" y="413147"/>
                  <a:pt x="3937597" y="424486"/>
                </a:cubicBezTo>
                <a:cubicBezTo>
                  <a:pt x="3935625" y="429087"/>
                  <a:pt x="3933242" y="434921"/>
                  <a:pt x="3930448" y="441987"/>
                </a:cubicBezTo>
                <a:lnTo>
                  <a:pt x="3922314" y="462446"/>
                </a:lnTo>
                <a:cubicBezTo>
                  <a:pt x="3915248" y="480523"/>
                  <a:pt x="3901279" y="489561"/>
                  <a:pt x="3880409" y="489561"/>
                </a:cubicBezTo>
                <a:cubicBezTo>
                  <a:pt x="3871371" y="489561"/>
                  <a:pt x="3858225" y="488246"/>
                  <a:pt x="3840970" y="485617"/>
                </a:cubicBezTo>
                <a:cubicBezTo>
                  <a:pt x="3851651" y="458667"/>
                  <a:pt x="3861593" y="430237"/>
                  <a:pt x="3870796" y="400329"/>
                </a:cubicBezTo>
                <a:cubicBezTo>
                  <a:pt x="3879999" y="369435"/>
                  <a:pt x="3886983" y="341334"/>
                  <a:pt x="3891748" y="316027"/>
                </a:cubicBezTo>
                <a:cubicBezTo>
                  <a:pt x="3895857" y="293678"/>
                  <a:pt x="3897911" y="275109"/>
                  <a:pt x="3897911" y="260319"/>
                </a:cubicBezTo>
                <a:cubicBezTo>
                  <a:pt x="3897911" y="246351"/>
                  <a:pt x="3896103" y="235423"/>
                  <a:pt x="3892488" y="227535"/>
                </a:cubicBezTo>
                <a:cubicBezTo>
                  <a:pt x="3913194" y="218168"/>
                  <a:pt x="3930859" y="213485"/>
                  <a:pt x="3945485" y="213485"/>
                </a:cubicBezTo>
                <a:cubicBezTo>
                  <a:pt x="3963232" y="213485"/>
                  <a:pt x="3972106" y="221537"/>
                  <a:pt x="3972106" y="237642"/>
                </a:cubicBezTo>
                <a:cubicBezTo>
                  <a:pt x="3972106" y="246680"/>
                  <a:pt x="3970298" y="259662"/>
                  <a:pt x="3966683" y="276588"/>
                </a:cubicBezTo>
                <a:lnTo>
                  <a:pt x="3954112" y="329585"/>
                </a:lnTo>
                <a:cubicBezTo>
                  <a:pt x="3970874" y="298198"/>
                  <a:pt x="3990922" y="271247"/>
                  <a:pt x="4014257" y="248734"/>
                </a:cubicBezTo>
                <a:cubicBezTo>
                  <a:pt x="4039729" y="224249"/>
                  <a:pt x="4062570" y="212006"/>
                  <a:pt x="4082783" y="212006"/>
                </a:cubicBezTo>
                <a:close/>
                <a:moveTo>
                  <a:pt x="3046158" y="212006"/>
                </a:moveTo>
                <a:cubicBezTo>
                  <a:pt x="3073930" y="212006"/>
                  <a:pt x="3096197" y="219976"/>
                  <a:pt x="3112959" y="235916"/>
                </a:cubicBezTo>
                <a:cubicBezTo>
                  <a:pt x="3129885" y="252185"/>
                  <a:pt x="3138348" y="274123"/>
                  <a:pt x="3138348" y="301731"/>
                </a:cubicBezTo>
                <a:cubicBezTo>
                  <a:pt x="3138348" y="350373"/>
                  <a:pt x="3122326" y="394085"/>
                  <a:pt x="3090281" y="432867"/>
                </a:cubicBezTo>
                <a:cubicBezTo>
                  <a:pt x="3057250" y="472635"/>
                  <a:pt x="3018797" y="492519"/>
                  <a:pt x="2974921" y="492519"/>
                </a:cubicBezTo>
                <a:cubicBezTo>
                  <a:pt x="2946820" y="492519"/>
                  <a:pt x="2924471" y="484220"/>
                  <a:pt x="2907873" y="467623"/>
                </a:cubicBezTo>
                <a:cubicBezTo>
                  <a:pt x="2890947" y="450697"/>
                  <a:pt x="2882484" y="427773"/>
                  <a:pt x="2882484" y="398850"/>
                </a:cubicBezTo>
                <a:cubicBezTo>
                  <a:pt x="2882484" y="350373"/>
                  <a:pt x="2898835" y="306907"/>
                  <a:pt x="2931537" y="268454"/>
                </a:cubicBezTo>
                <a:cubicBezTo>
                  <a:pt x="2965389" y="230822"/>
                  <a:pt x="3003596" y="212006"/>
                  <a:pt x="3046158" y="212006"/>
                </a:cubicBezTo>
                <a:close/>
                <a:moveTo>
                  <a:pt x="587108" y="212006"/>
                </a:moveTo>
                <a:cubicBezTo>
                  <a:pt x="612744" y="212006"/>
                  <a:pt x="625562" y="224249"/>
                  <a:pt x="625562" y="248734"/>
                </a:cubicBezTo>
                <a:cubicBezTo>
                  <a:pt x="625562" y="259415"/>
                  <a:pt x="623919" y="273712"/>
                  <a:pt x="620632" y="291624"/>
                </a:cubicBezTo>
                <a:cubicBezTo>
                  <a:pt x="618003" y="306907"/>
                  <a:pt x="614059" y="325312"/>
                  <a:pt x="608800" y="346839"/>
                </a:cubicBezTo>
                <a:lnTo>
                  <a:pt x="604856" y="360643"/>
                </a:lnTo>
                <a:cubicBezTo>
                  <a:pt x="604363" y="362451"/>
                  <a:pt x="603870" y="364012"/>
                  <a:pt x="603378" y="365327"/>
                </a:cubicBezTo>
                <a:cubicBezTo>
                  <a:pt x="601405" y="372557"/>
                  <a:pt x="599844" y="378720"/>
                  <a:pt x="598694" y="383814"/>
                </a:cubicBezTo>
                <a:cubicBezTo>
                  <a:pt x="595407" y="397289"/>
                  <a:pt x="593764" y="407971"/>
                  <a:pt x="593764" y="415859"/>
                </a:cubicBezTo>
                <a:cubicBezTo>
                  <a:pt x="593764" y="424239"/>
                  <a:pt x="595407" y="431470"/>
                  <a:pt x="598694" y="437550"/>
                </a:cubicBezTo>
                <a:cubicBezTo>
                  <a:pt x="601487" y="436729"/>
                  <a:pt x="605021" y="434839"/>
                  <a:pt x="609293" y="431881"/>
                </a:cubicBezTo>
                <a:cubicBezTo>
                  <a:pt x="614388" y="428430"/>
                  <a:pt x="619071" y="424486"/>
                  <a:pt x="623344" y="420049"/>
                </a:cubicBezTo>
                <a:cubicBezTo>
                  <a:pt x="639776" y="403123"/>
                  <a:pt x="649883" y="394660"/>
                  <a:pt x="653663" y="394660"/>
                </a:cubicBezTo>
                <a:cubicBezTo>
                  <a:pt x="655799" y="394660"/>
                  <a:pt x="656867" y="396057"/>
                  <a:pt x="656867" y="398850"/>
                </a:cubicBezTo>
                <a:cubicBezTo>
                  <a:pt x="656867" y="417420"/>
                  <a:pt x="646350" y="437386"/>
                  <a:pt x="625315" y="458749"/>
                </a:cubicBezTo>
                <a:cubicBezTo>
                  <a:pt x="604445" y="479948"/>
                  <a:pt x="585136" y="490547"/>
                  <a:pt x="567389" y="490547"/>
                </a:cubicBezTo>
                <a:cubicBezTo>
                  <a:pt x="537152" y="490547"/>
                  <a:pt x="522033" y="475100"/>
                  <a:pt x="522033" y="444206"/>
                </a:cubicBezTo>
                <a:cubicBezTo>
                  <a:pt x="522033" y="436811"/>
                  <a:pt x="523101" y="427937"/>
                  <a:pt x="525237" y="417584"/>
                </a:cubicBezTo>
                <a:lnTo>
                  <a:pt x="532139" y="386525"/>
                </a:lnTo>
                <a:cubicBezTo>
                  <a:pt x="545615" y="328024"/>
                  <a:pt x="552353" y="294418"/>
                  <a:pt x="552353" y="285708"/>
                </a:cubicBezTo>
                <a:cubicBezTo>
                  <a:pt x="552353" y="278313"/>
                  <a:pt x="549805" y="274616"/>
                  <a:pt x="544711" y="274616"/>
                </a:cubicBezTo>
                <a:cubicBezTo>
                  <a:pt x="538137" y="274616"/>
                  <a:pt x="529017" y="281436"/>
                  <a:pt x="517350" y="295075"/>
                </a:cubicBezTo>
                <a:cubicBezTo>
                  <a:pt x="507490" y="306578"/>
                  <a:pt x="495904" y="322765"/>
                  <a:pt x="482594" y="343635"/>
                </a:cubicBezTo>
                <a:cubicBezTo>
                  <a:pt x="471255" y="362040"/>
                  <a:pt x="461806" y="379459"/>
                  <a:pt x="454247" y="395892"/>
                </a:cubicBezTo>
                <a:cubicBezTo>
                  <a:pt x="450632" y="403616"/>
                  <a:pt x="446523" y="413147"/>
                  <a:pt x="441922" y="424486"/>
                </a:cubicBezTo>
                <a:cubicBezTo>
                  <a:pt x="439950" y="429087"/>
                  <a:pt x="437568" y="434921"/>
                  <a:pt x="434773" y="441987"/>
                </a:cubicBezTo>
                <a:lnTo>
                  <a:pt x="426639" y="462446"/>
                </a:lnTo>
                <a:cubicBezTo>
                  <a:pt x="419573" y="480523"/>
                  <a:pt x="405605" y="489561"/>
                  <a:pt x="384734" y="489561"/>
                </a:cubicBezTo>
                <a:cubicBezTo>
                  <a:pt x="375697" y="489561"/>
                  <a:pt x="362550" y="488246"/>
                  <a:pt x="345295" y="485617"/>
                </a:cubicBezTo>
                <a:cubicBezTo>
                  <a:pt x="355977" y="458667"/>
                  <a:pt x="365919" y="430237"/>
                  <a:pt x="375121" y="400329"/>
                </a:cubicBezTo>
                <a:cubicBezTo>
                  <a:pt x="384324" y="369435"/>
                  <a:pt x="391308" y="341334"/>
                  <a:pt x="396073" y="316027"/>
                </a:cubicBezTo>
                <a:cubicBezTo>
                  <a:pt x="400182" y="293678"/>
                  <a:pt x="402236" y="275109"/>
                  <a:pt x="402236" y="260319"/>
                </a:cubicBezTo>
                <a:cubicBezTo>
                  <a:pt x="402236" y="246351"/>
                  <a:pt x="400428" y="235423"/>
                  <a:pt x="396813" y="227535"/>
                </a:cubicBezTo>
                <a:cubicBezTo>
                  <a:pt x="417519" y="218168"/>
                  <a:pt x="435185" y="213485"/>
                  <a:pt x="449810" y="213485"/>
                </a:cubicBezTo>
                <a:cubicBezTo>
                  <a:pt x="467558" y="213485"/>
                  <a:pt x="476432" y="221537"/>
                  <a:pt x="476432" y="237642"/>
                </a:cubicBezTo>
                <a:cubicBezTo>
                  <a:pt x="476432" y="246680"/>
                  <a:pt x="474624" y="259662"/>
                  <a:pt x="471008" y="276588"/>
                </a:cubicBezTo>
                <a:lnTo>
                  <a:pt x="458438" y="329585"/>
                </a:lnTo>
                <a:cubicBezTo>
                  <a:pt x="475199" y="298198"/>
                  <a:pt x="495247" y="271247"/>
                  <a:pt x="518582" y="248734"/>
                </a:cubicBezTo>
                <a:cubicBezTo>
                  <a:pt x="544054" y="224249"/>
                  <a:pt x="566896" y="212006"/>
                  <a:pt x="587108" y="212006"/>
                </a:cubicBezTo>
                <a:close/>
                <a:moveTo>
                  <a:pt x="223572" y="163939"/>
                </a:moveTo>
                <a:lnTo>
                  <a:pt x="135326" y="328106"/>
                </a:lnTo>
                <a:lnTo>
                  <a:pt x="218150" y="328106"/>
                </a:lnTo>
                <a:cubicBezTo>
                  <a:pt x="220121" y="328106"/>
                  <a:pt x="222340" y="327941"/>
                  <a:pt x="224805" y="327613"/>
                </a:cubicBezTo>
                <a:lnTo>
                  <a:pt x="230721" y="326627"/>
                </a:lnTo>
                <a:cubicBezTo>
                  <a:pt x="230063" y="270754"/>
                  <a:pt x="227681" y="216525"/>
                  <a:pt x="223572" y="163939"/>
                </a:cubicBezTo>
                <a:close/>
                <a:moveTo>
                  <a:pt x="2579098" y="144959"/>
                </a:moveTo>
                <a:cubicBezTo>
                  <a:pt x="2576633" y="144301"/>
                  <a:pt x="2574743" y="145123"/>
                  <a:pt x="2573429" y="147424"/>
                </a:cubicBezTo>
                <a:cubicBezTo>
                  <a:pt x="2571785" y="150382"/>
                  <a:pt x="2570471" y="153175"/>
                  <a:pt x="2569485" y="155805"/>
                </a:cubicBezTo>
                <a:cubicBezTo>
                  <a:pt x="2560939" y="178647"/>
                  <a:pt x="2553380" y="201407"/>
                  <a:pt x="2546807" y="224084"/>
                </a:cubicBezTo>
                <a:cubicBezTo>
                  <a:pt x="2543027" y="235587"/>
                  <a:pt x="2539166" y="248159"/>
                  <a:pt x="2535222" y="261798"/>
                </a:cubicBezTo>
                <a:lnTo>
                  <a:pt x="2525115" y="299759"/>
                </a:lnTo>
                <a:cubicBezTo>
                  <a:pt x="2531360" y="290556"/>
                  <a:pt x="2537276" y="281025"/>
                  <a:pt x="2542863" y="271165"/>
                </a:cubicBezTo>
                <a:cubicBezTo>
                  <a:pt x="2549601" y="259169"/>
                  <a:pt x="2555435" y="247337"/>
                  <a:pt x="2560364" y="235670"/>
                </a:cubicBezTo>
                <a:cubicBezTo>
                  <a:pt x="2566280" y="222359"/>
                  <a:pt x="2570964" y="210609"/>
                  <a:pt x="2574415" y="200421"/>
                </a:cubicBezTo>
                <a:cubicBezTo>
                  <a:pt x="2578523" y="188096"/>
                  <a:pt x="2581070" y="177496"/>
                  <a:pt x="2582056" y="168622"/>
                </a:cubicBezTo>
                <a:cubicBezTo>
                  <a:pt x="2582713" y="159420"/>
                  <a:pt x="2582878" y="153175"/>
                  <a:pt x="2582549" y="149889"/>
                </a:cubicBezTo>
                <a:cubicBezTo>
                  <a:pt x="2582549" y="147259"/>
                  <a:pt x="2581399" y="145616"/>
                  <a:pt x="2579098" y="144959"/>
                </a:cubicBezTo>
                <a:close/>
                <a:moveTo>
                  <a:pt x="5929205" y="136331"/>
                </a:moveTo>
                <a:cubicBezTo>
                  <a:pt x="5918031" y="136331"/>
                  <a:pt x="5904885" y="137975"/>
                  <a:pt x="5889766" y="141261"/>
                </a:cubicBezTo>
                <a:cubicBezTo>
                  <a:pt x="5892231" y="148328"/>
                  <a:pt x="5893463" y="156051"/>
                  <a:pt x="5893463" y="164432"/>
                </a:cubicBezTo>
                <a:cubicBezTo>
                  <a:pt x="5893463" y="173142"/>
                  <a:pt x="5891574" y="187603"/>
                  <a:pt x="5887794" y="207815"/>
                </a:cubicBezTo>
                <a:cubicBezTo>
                  <a:pt x="5884836" y="223591"/>
                  <a:pt x="5880317" y="245201"/>
                  <a:pt x="5874236" y="272644"/>
                </a:cubicBezTo>
                <a:lnTo>
                  <a:pt x="5888780" y="272644"/>
                </a:lnTo>
                <a:cubicBezTo>
                  <a:pt x="5912443" y="272644"/>
                  <a:pt x="5932328" y="271083"/>
                  <a:pt x="5948432" y="267961"/>
                </a:cubicBezTo>
                <a:cubicBezTo>
                  <a:pt x="5945145" y="289159"/>
                  <a:pt x="5938408" y="302141"/>
                  <a:pt x="5928219" y="306907"/>
                </a:cubicBezTo>
                <a:cubicBezTo>
                  <a:pt x="5923289" y="309208"/>
                  <a:pt x="5916305" y="310604"/>
                  <a:pt x="5907267" y="311097"/>
                </a:cubicBezTo>
                <a:cubicBezTo>
                  <a:pt x="5903488" y="311262"/>
                  <a:pt x="5898722" y="311344"/>
                  <a:pt x="5892970" y="311344"/>
                </a:cubicBezTo>
                <a:lnTo>
                  <a:pt x="5865116" y="311344"/>
                </a:lnTo>
                <a:lnTo>
                  <a:pt x="5845396" y="397618"/>
                </a:lnTo>
                <a:cubicBezTo>
                  <a:pt x="5843260" y="406820"/>
                  <a:pt x="5841452" y="414955"/>
                  <a:pt x="5839973" y="422021"/>
                </a:cubicBezTo>
                <a:cubicBezTo>
                  <a:pt x="5844082" y="440097"/>
                  <a:pt x="5859529" y="449136"/>
                  <a:pt x="5886315" y="449136"/>
                </a:cubicBezTo>
                <a:cubicBezTo>
                  <a:pt x="5921482" y="449136"/>
                  <a:pt x="5951965" y="427280"/>
                  <a:pt x="5977765" y="383567"/>
                </a:cubicBezTo>
                <a:cubicBezTo>
                  <a:pt x="6002251" y="341663"/>
                  <a:pt x="6014493" y="294418"/>
                  <a:pt x="6014493" y="241832"/>
                </a:cubicBezTo>
                <a:cubicBezTo>
                  <a:pt x="6014493" y="171498"/>
                  <a:pt x="5986064" y="136331"/>
                  <a:pt x="5929205" y="136331"/>
                </a:cubicBezTo>
                <a:close/>
                <a:moveTo>
                  <a:pt x="7451107" y="113900"/>
                </a:moveTo>
                <a:cubicBezTo>
                  <a:pt x="7467869" y="113900"/>
                  <a:pt x="7476250" y="121870"/>
                  <a:pt x="7476250" y="137810"/>
                </a:cubicBezTo>
                <a:cubicBezTo>
                  <a:pt x="7476250" y="139782"/>
                  <a:pt x="7476086" y="141261"/>
                  <a:pt x="7475757" y="142247"/>
                </a:cubicBezTo>
                <a:cubicBezTo>
                  <a:pt x="7475100" y="151121"/>
                  <a:pt x="7471403" y="172484"/>
                  <a:pt x="7464665" y="206336"/>
                </a:cubicBezTo>
                <a:cubicBezTo>
                  <a:pt x="7461050" y="225070"/>
                  <a:pt x="7457023" y="244133"/>
                  <a:pt x="7452587" y="263524"/>
                </a:cubicBezTo>
                <a:cubicBezTo>
                  <a:pt x="7447657" y="286201"/>
                  <a:pt x="7442480" y="308222"/>
                  <a:pt x="7437057" y="329585"/>
                </a:cubicBezTo>
                <a:cubicBezTo>
                  <a:pt x="7454805" y="297376"/>
                  <a:pt x="7475017" y="270919"/>
                  <a:pt x="7497695" y="250213"/>
                </a:cubicBezTo>
                <a:cubicBezTo>
                  <a:pt x="7522509" y="227371"/>
                  <a:pt x="7545845" y="215950"/>
                  <a:pt x="7567701" y="215950"/>
                </a:cubicBezTo>
                <a:cubicBezTo>
                  <a:pt x="7591529" y="215950"/>
                  <a:pt x="7603443" y="229589"/>
                  <a:pt x="7603443" y="256868"/>
                </a:cubicBezTo>
                <a:cubicBezTo>
                  <a:pt x="7603443" y="264756"/>
                  <a:pt x="7602046" y="275520"/>
                  <a:pt x="7599252" y="289159"/>
                </a:cubicBezTo>
                <a:lnTo>
                  <a:pt x="7585941" y="350783"/>
                </a:lnTo>
                <a:cubicBezTo>
                  <a:pt x="7584298" y="358671"/>
                  <a:pt x="7582901" y="365984"/>
                  <a:pt x="7581751" y="372722"/>
                </a:cubicBezTo>
                <a:cubicBezTo>
                  <a:pt x="7579121" y="388826"/>
                  <a:pt x="7577807" y="403041"/>
                  <a:pt x="7577807" y="415366"/>
                </a:cubicBezTo>
                <a:cubicBezTo>
                  <a:pt x="7577807" y="419802"/>
                  <a:pt x="7578464" y="424157"/>
                  <a:pt x="7579779" y="428430"/>
                </a:cubicBezTo>
                <a:lnTo>
                  <a:pt x="7583969" y="437057"/>
                </a:lnTo>
                <a:cubicBezTo>
                  <a:pt x="7586763" y="436236"/>
                  <a:pt x="7590214" y="434346"/>
                  <a:pt x="7594322" y="431388"/>
                </a:cubicBezTo>
                <a:cubicBezTo>
                  <a:pt x="7599581" y="427937"/>
                  <a:pt x="7604347" y="423993"/>
                  <a:pt x="7608619" y="419556"/>
                </a:cubicBezTo>
                <a:cubicBezTo>
                  <a:pt x="7624887" y="402630"/>
                  <a:pt x="7634994" y="394167"/>
                  <a:pt x="7638938" y="394167"/>
                </a:cubicBezTo>
                <a:cubicBezTo>
                  <a:pt x="7640910" y="394167"/>
                  <a:pt x="7641896" y="395564"/>
                  <a:pt x="7641896" y="398357"/>
                </a:cubicBezTo>
                <a:cubicBezTo>
                  <a:pt x="7641896" y="416598"/>
                  <a:pt x="7631461" y="436400"/>
                  <a:pt x="7610591" y="457763"/>
                </a:cubicBezTo>
                <a:cubicBezTo>
                  <a:pt x="7589721" y="479290"/>
                  <a:pt x="7570248" y="490054"/>
                  <a:pt x="7552171" y="490054"/>
                </a:cubicBezTo>
                <a:cubicBezTo>
                  <a:pt x="7522099" y="490054"/>
                  <a:pt x="7507062" y="472388"/>
                  <a:pt x="7507062" y="437057"/>
                </a:cubicBezTo>
                <a:cubicBezTo>
                  <a:pt x="7507062" y="432949"/>
                  <a:pt x="7507227" y="428594"/>
                  <a:pt x="7507555" y="423993"/>
                </a:cubicBezTo>
                <a:cubicBezTo>
                  <a:pt x="7507884" y="418241"/>
                  <a:pt x="7508377" y="412408"/>
                  <a:pt x="7509034" y="406492"/>
                </a:cubicBezTo>
                <a:cubicBezTo>
                  <a:pt x="7510677" y="391373"/>
                  <a:pt x="7513389" y="376830"/>
                  <a:pt x="7517169" y="362862"/>
                </a:cubicBezTo>
                <a:cubicBezTo>
                  <a:pt x="7521441" y="348072"/>
                  <a:pt x="7524728" y="334186"/>
                  <a:pt x="7527029" y="321204"/>
                </a:cubicBezTo>
                <a:cubicBezTo>
                  <a:pt x="7529001" y="310029"/>
                  <a:pt x="7530069" y="300334"/>
                  <a:pt x="7530233" y="292117"/>
                </a:cubicBezTo>
                <a:cubicBezTo>
                  <a:pt x="7530233" y="288338"/>
                  <a:pt x="7529658" y="284969"/>
                  <a:pt x="7528507" y="282011"/>
                </a:cubicBezTo>
                <a:cubicBezTo>
                  <a:pt x="7527029" y="278396"/>
                  <a:pt x="7524975" y="276588"/>
                  <a:pt x="7522345" y="276588"/>
                </a:cubicBezTo>
                <a:cubicBezTo>
                  <a:pt x="7511171" y="276588"/>
                  <a:pt x="7494820" y="293678"/>
                  <a:pt x="7473292" y="327859"/>
                </a:cubicBezTo>
                <a:cubicBezTo>
                  <a:pt x="7451601" y="362369"/>
                  <a:pt x="7429252" y="407231"/>
                  <a:pt x="7406245" y="462446"/>
                </a:cubicBezTo>
                <a:cubicBezTo>
                  <a:pt x="7398686" y="480523"/>
                  <a:pt x="7384718" y="489561"/>
                  <a:pt x="7364341" y="489561"/>
                </a:cubicBezTo>
                <a:cubicBezTo>
                  <a:pt x="7355631" y="489561"/>
                  <a:pt x="7342649" y="488246"/>
                  <a:pt x="7325394" y="485617"/>
                </a:cubicBezTo>
                <a:cubicBezTo>
                  <a:pt x="7343799" y="437468"/>
                  <a:pt x="7359575" y="384718"/>
                  <a:pt x="7372721" y="327366"/>
                </a:cubicBezTo>
                <a:cubicBezTo>
                  <a:pt x="7384553" y="275273"/>
                  <a:pt x="7394331" y="218990"/>
                  <a:pt x="7402055" y="158516"/>
                </a:cubicBezTo>
                <a:lnTo>
                  <a:pt x="7402547" y="153340"/>
                </a:lnTo>
                <a:cubicBezTo>
                  <a:pt x="7402547" y="146438"/>
                  <a:pt x="7400575" y="138714"/>
                  <a:pt x="7396631" y="130169"/>
                </a:cubicBezTo>
                <a:cubicBezTo>
                  <a:pt x="7415859" y="119323"/>
                  <a:pt x="7434017" y="113900"/>
                  <a:pt x="7451107" y="113900"/>
                </a:cubicBezTo>
                <a:close/>
                <a:moveTo>
                  <a:pt x="1202708" y="113900"/>
                </a:moveTo>
                <a:cubicBezTo>
                  <a:pt x="1219470" y="113900"/>
                  <a:pt x="1227851" y="121870"/>
                  <a:pt x="1227851" y="137810"/>
                </a:cubicBezTo>
                <a:cubicBezTo>
                  <a:pt x="1227851" y="139782"/>
                  <a:pt x="1227686" y="141261"/>
                  <a:pt x="1227358" y="142247"/>
                </a:cubicBezTo>
                <a:cubicBezTo>
                  <a:pt x="1226700" y="151121"/>
                  <a:pt x="1223003" y="172484"/>
                  <a:pt x="1216266" y="206336"/>
                </a:cubicBezTo>
                <a:cubicBezTo>
                  <a:pt x="1212650" y="225070"/>
                  <a:pt x="1208624" y="244133"/>
                  <a:pt x="1204187" y="263524"/>
                </a:cubicBezTo>
                <a:cubicBezTo>
                  <a:pt x="1199257" y="286201"/>
                  <a:pt x="1194081" y="308222"/>
                  <a:pt x="1188658" y="329585"/>
                </a:cubicBezTo>
                <a:cubicBezTo>
                  <a:pt x="1206406" y="297376"/>
                  <a:pt x="1226618" y="270919"/>
                  <a:pt x="1249296" y="250213"/>
                </a:cubicBezTo>
                <a:cubicBezTo>
                  <a:pt x="1274110" y="227371"/>
                  <a:pt x="1297445" y="215950"/>
                  <a:pt x="1319301" y="215950"/>
                </a:cubicBezTo>
                <a:cubicBezTo>
                  <a:pt x="1343129" y="215950"/>
                  <a:pt x="1355043" y="229589"/>
                  <a:pt x="1355043" y="256868"/>
                </a:cubicBezTo>
                <a:cubicBezTo>
                  <a:pt x="1355043" y="264756"/>
                  <a:pt x="1353646" y="275520"/>
                  <a:pt x="1350852" y="289159"/>
                </a:cubicBezTo>
                <a:lnTo>
                  <a:pt x="1337542" y="350783"/>
                </a:lnTo>
                <a:cubicBezTo>
                  <a:pt x="1335898" y="358671"/>
                  <a:pt x="1334502" y="365984"/>
                  <a:pt x="1333351" y="372722"/>
                </a:cubicBezTo>
                <a:cubicBezTo>
                  <a:pt x="1330722" y="388826"/>
                  <a:pt x="1329407" y="403041"/>
                  <a:pt x="1329407" y="415366"/>
                </a:cubicBezTo>
                <a:cubicBezTo>
                  <a:pt x="1329407" y="419802"/>
                  <a:pt x="1330065" y="424157"/>
                  <a:pt x="1331379" y="428430"/>
                </a:cubicBezTo>
                <a:lnTo>
                  <a:pt x="1335570" y="437057"/>
                </a:lnTo>
                <a:cubicBezTo>
                  <a:pt x="1338363" y="436236"/>
                  <a:pt x="1341815" y="434346"/>
                  <a:pt x="1345923" y="431388"/>
                </a:cubicBezTo>
                <a:cubicBezTo>
                  <a:pt x="1351181" y="427937"/>
                  <a:pt x="1355946" y="423993"/>
                  <a:pt x="1360220" y="419556"/>
                </a:cubicBezTo>
                <a:cubicBezTo>
                  <a:pt x="1376488" y="402630"/>
                  <a:pt x="1386595" y="394167"/>
                  <a:pt x="1390538" y="394167"/>
                </a:cubicBezTo>
                <a:cubicBezTo>
                  <a:pt x="1392510" y="394167"/>
                  <a:pt x="1393497" y="395564"/>
                  <a:pt x="1393497" y="398357"/>
                </a:cubicBezTo>
                <a:cubicBezTo>
                  <a:pt x="1393497" y="416598"/>
                  <a:pt x="1383062" y="436400"/>
                  <a:pt x="1362192" y="457763"/>
                </a:cubicBezTo>
                <a:cubicBezTo>
                  <a:pt x="1341322" y="479290"/>
                  <a:pt x="1321848" y="490054"/>
                  <a:pt x="1303771" y="490054"/>
                </a:cubicBezTo>
                <a:cubicBezTo>
                  <a:pt x="1273699" y="490054"/>
                  <a:pt x="1258663" y="472388"/>
                  <a:pt x="1258663" y="437057"/>
                </a:cubicBezTo>
                <a:cubicBezTo>
                  <a:pt x="1258663" y="432949"/>
                  <a:pt x="1258827" y="428594"/>
                  <a:pt x="1259156" y="423993"/>
                </a:cubicBezTo>
                <a:cubicBezTo>
                  <a:pt x="1259485" y="418241"/>
                  <a:pt x="1259978" y="412408"/>
                  <a:pt x="1260635" y="406492"/>
                </a:cubicBezTo>
                <a:cubicBezTo>
                  <a:pt x="1262278" y="391373"/>
                  <a:pt x="1264989" y="376830"/>
                  <a:pt x="1268769" y="362862"/>
                </a:cubicBezTo>
                <a:cubicBezTo>
                  <a:pt x="1273042" y="348072"/>
                  <a:pt x="1276329" y="334186"/>
                  <a:pt x="1278629" y="321204"/>
                </a:cubicBezTo>
                <a:cubicBezTo>
                  <a:pt x="1280601" y="310029"/>
                  <a:pt x="1281669" y="300334"/>
                  <a:pt x="1281833" y="292117"/>
                </a:cubicBezTo>
                <a:cubicBezTo>
                  <a:pt x="1281833" y="288338"/>
                  <a:pt x="1281258" y="284969"/>
                  <a:pt x="1280108" y="282011"/>
                </a:cubicBezTo>
                <a:cubicBezTo>
                  <a:pt x="1278629" y="278396"/>
                  <a:pt x="1276575" y="276588"/>
                  <a:pt x="1273946" y="276588"/>
                </a:cubicBezTo>
                <a:cubicBezTo>
                  <a:pt x="1262771" y="276588"/>
                  <a:pt x="1246421" y="293678"/>
                  <a:pt x="1224893" y="327859"/>
                </a:cubicBezTo>
                <a:cubicBezTo>
                  <a:pt x="1203201" y="362369"/>
                  <a:pt x="1180852" y="407231"/>
                  <a:pt x="1157846" y="462446"/>
                </a:cubicBezTo>
                <a:cubicBezTo>
                  <a:pt x="1150286" y="480523"/>
                  <a:pt x="1136318" y="489561"/>
                  <a:pt x="1115941" y="489561"/>
                </a:cubicBezTo>
                <a:cubicBezTo>
                  <a:pt x="1107231" y="489561"/>
                  <a:pt x="1094250" y="488246"/>
                  <a:pt x="1076995" y="485617"/>
                </a:cubicBezTo>
                <a:cubicBezTo>
                  <a:pt x="1095400" y="437468"/>
                  <a:pt x="1111175" y="384718"/>
                  <a:pt x="1124322" y="327366"/>
                </a:cubicBezTo>
                <a:cubicBezTo>
                  <a:pt x="1136154" y="275273"/>
                  <a:pt x="1145932" y="218990"/>
                  <a:pt x="1153655" y="158516"/>
                </a:cubicBezTo>
                <a:lnTo>
                  <a:pt x="1154148" y="153340"/>
                </a:lnTo>
                <a:cubicBezTo>
                  <a:pt x="1154148" y="146438"/>
                  <a:pt x="1152177" y="138714"/>
                  <a:pt x="1148232" y="130169"/>
                </a:cubicBezTo>
                <a:cubicBezTo>
                  <a:pt x="1167459" y="119323"/>
                  <a:pt x="1185617" y="113900"/>
                  <a:pt x="1202708" y="113900"/>
                </a:cubicBezTo>
                <a:close/>
                <a:moveTo>
                  <a:pt x="764558" y="113900"/>
                </a:moveTo>
                <a:cubicBezTo>
                  <a:pt x="781320" y="113900"/>
                  <a:pt x="789701" y="121870"/>
                  <a:pt x="789701" y="137810"/>
                </a:cubicBezTo>
                <a:cubicBezTo>
                  <a:pt x="789701" y="139782"/>
                  <a:pt x="789536" y="141261"/>
                  <a:pt x="789208" y="142247"/>
                </a:cubicBezTo>
                <a:cubicBezTo>
                  <a:pt x="788550" y="151121"/>
                  <a:pt x="784853" y="172484"/>
                  <a:pt x="778115" y="206336"/>
                </a:cubicBezTo>
                <a:cubicBezTo>
                  <a:pt x="774500" y="225070"/>
                  <a:pt x="770474" y="244133"/>
                  <a:pt x="766037" y="263524"/>
                </a:cubicBezTo>
                <a:cubicBezTo>
                  <a:pt x="761107" y="286201"/>
                  <a:pt x="755931" y="308222"/>
                  <a:pt x="750508" y="329585"/>
                </a:cubicBezTo>
                <a:cubicBezTo>
                  <a:pt x="768255" y="297376"/>
                  <a:pt x="788468" y="270919"/>
                  <a:pt x="811146" y="250213"/>
                </a:cubicBezTo>
                <a:cubicBezTo>
                  <a:pt x="835960" y="227371"/>
                  <a:pt x="859295" y="215950"/>
                  <a:pt x="881151" y="215950"/>
                </a:cubicBezTo>
                <a:cubicBezTo>
                  <a:pt x="904979" y="215950"/>
                  <a:pt x="916893" y="229589"/>
                  <a:pt x="916893" y="256868"/>
                </a:cubicBezTo>
                <a:cubicBezTo>
                  <a:pt x="916893" y="264756"/>
                  <a:pt x="915496" y="275520"/>
                  <a:pt x="912702" y="289159"/>
                </a:cubicBezTo>
                <a:lnTo>
                  <a:pt x="899392" y="350783"/>
                </a:lnTo>
                <a:cubicBezTo>
                  <a:pt x="897749" y="358671"/>
                  <a:pt x="896352" y="365984"/>
                  <a:pt x="895201" y="372722"/>
                </a:cubicBezTo>
                <a:cubicBezTo>
                  <a:pt x="892572" y="388826"/>
                  <a:pt x="891257" y="403041"/>
                  <a:pt x="891257" y="415366"/>
                </a:cubicBezTo>
                <a:cubicBezTo>
                  <a:pt x="891257" y="419802"/>
                  <a:pt x="891915" y="424157"/>
                  <a:pt x="893229" y="428430"/>
                </a:cubicBezTo>
                <a:lnTo>
                  <a:pt x="897419" y="437057"/>
                </a:lnTo>
                <a:cubicBezTo>
                  <a:pt x="900213" y="436236"/>
                  <a:pt x="903665" y="434346"/>
                  <a:pt x="907772" y="431388"/>
                </a:cubicBezTo>
                <a:cubicBezTo>
                  <a:pt x="913031" y="427937"/>
                  <a:pt x="917797" y="423993"/>
                  <a:pt x="922069" y="419556"/>
                </a:cubicBezTo>
                <a:cubicBezTo>
                  <a:pt x="938338" y="402630"/>
                  <a:pt x="948445" y="394167"/>
                  <a:pt x="952388" y="394167"/>
                </a:cubicBezTo>
                <a:cubicBezTo>
                  <a:pt x="954360" y="394167"/>
                  <a:pt x="955347" y="395564"/>
                  <a:pt x="955347" y="398357"/>
                </a:cubicBezTo>
                <a:cubicBezTo>
                  <a:pt x="955347" y="416598"/>
                  <a:pt x="944911" y="436400"/>
                  <a:pt x="924042" y="457763"/>
                </a:cubicBezTo>
                <a:cubicBezTo>
                  <a:pt x="903172" y="479290"/>
                  <a:pt x="883698" y="490054"/>
                  <a:pt x="865622" y="490054"/>
                </a:cubicBezTo>
                <a:cubicBezTo>
                  <a:pt x="835549" y="490054"/>
                  <a:pt x="820513" y="472388"/>
                  <a:pt x="820513" y="437057"/>
                </a:cubicBezTo>
                <a:cubicBezTo>
                  <a:pt x="820513" y="432949"/>
                  <a:pt x="820677" y="428594"/>
                  <a:pt x="821005" y="423993"/>
                </a:cubicBezTo>
                <a:cubicBezTo>
                  <a:pt x="821334" y="418241"/>
                  <a:pt x="821828" y="412408"/>
                  <a:pt x="822485" y="406492"/>
                </a:cubicBezTo>
                <a:cubicBezTo>
                  <a:pt x="824128" y="391373"/>
                  <a:pt x="826840" y="376830"/>
                  <a:pt x="830620" y="362862"/>
                </a:cubicBezTo>
                <a:cubicBezTo>
                  <a:pt x="834892" y="348072"/>
                  <a:pt x="838178" y="334186"/>
                  <a:pt x="840479" y="321204"/>
                </a:cubicBezTo>
                <a:cubicBezTo>
                  <a:pt x="842451" y="310029"/>
                  <a:pt x="843519" y="300334"/>
                  <a:pt x="843684" y="292117"/>
                </a:cubicBezTo>
                <a:cubicBezTo>
                  <a:pt x="843684" y="288338"/>
                  <a:pt x="843108" y="284969"/>
                  <a:pt x="841958" y="282011"/>
                </a:cubicBezTo>
                <a:cubicBezTo>
                  <a:pt x="840479" y="278396"/>
                  <a:pt x="838425" y="276588"/>
                  <a:pt x="835795" y="276588"/>
                </a:cubicBezTo>
                <a:cubicBezTo>
                  <a:pt x="824621" y="276588"/>
                  <a:pt x="808270" y="293678"/>
                  <a:pt x="786742" y="327859"/>
                </a:cubicBezTo>
                <a:cubicBezTo>
                  <a:pt x="765051" y="362369"/>
                  <a:pt x="742702" y="407231"/>
                  <a:pt x="719696" y="462446"/>
                </a:cubicBezTo>
                <a:cubicBezTo>
                  <a:pt x="712136" y="480523"/>
                  <a:pt x="698168" y="489561"/>
                  <a:pt x="677791" y="489561"/>
                </a:cubicBezTo>
                <a:cubicBezTo>
                  <a:pt x="669082" y="489561"/>
                  <a:pt x="656099" y="488246"/>
                  <a:pt x="638845" y="485617"/>
                </a:cubicBezTo>
                <a:cubicBezTo>
                  <a:pt x="657250" y="437468"/>
                  <a:pt x="673025" y="384718"/>
                  <a:pt x="686172" y="327366"/>
                </a:cubicBezTo>
                <a:cubicBezTo>
                  <a:pt x="698004" y="275273"/>
                  <a:pt x="707781" y="218990"/>
                  <a:pt x="715505" y="158516"/>
                </a:cubicBezTo>
                <a:lnTo>
                  <a:pt x="715998" y="153340"/>
                </a:lnTo>
                <a:cubicBezTo>
                  <a:pt x="715998" y="146438"/>
                  <a:pt x="714026" y="138714"/>
                  <a:pt x="710082" y="130169"/>
                </a:cubicBezTo>
                <a:cubicBezTo>
                  <a:pt x="729309" y="119323"/>
                  <a:pt x="747468" y="113900"/>
                  <a:pt x="764558" y="113900"/>
                </a:cubicBezTo>
                <a:close/>
                <a:moveTo>
                  <a:pt x="3552360" y="112914"/>
                </a:moveTo>
                <a:cubicBezTo>
                  <a:pt x="3571258" y="112914"/>
                  <a:pt x="3580707" y="122363"/>
                  <a:pt x="3580707" y="141261"/>
                </a:cubicBezTo>
                <a:cubicBezTo>
                  <a:pt x="3580707" y="147177"/>
                  <a:pt x="3580214" y="153504"/>
                  <a:pt x="3579228" y="160242"/>
                </a:cubicBezTo>
                <a:cubicBezTo>
                  <a:pt x="3594182" y="159420"/>
                  <a:pt x="3605357" y="157941"/>
                  <a:pt x="3612751" y="155805"/>
                </a:cubicBezTo>
                <a:cubicBezTo>
                  <a:pt x="3609465" y="177168"/>
                  <a:pt x="3601741" y="189985"/>
                  <a:pt x="3589581" y="194258"/>
                </a:cubicBezTo>
                <a:cubicBezTo>
                  <a:pt x="3584158" y="195244"/>
                  <a:pt x="3578160" y="196066"/>
                  <a:pt x="3571586" y="196723"/>
                </a:cubicBezTo>
                <a:lnTo>
                  <a:pt x="3564685" y="225810"/>
                </a:lnTo>
                <a:cubicBezTo>
                  <a:pt x="3562055" y="236327"/>
                  <a:pt x="3559015" y="248323"/>
                  <a:pt x="3555564" y="261798"/>
                </a:cubicBezTo>
                <a:lnTo>
                  <a:pt x="3539542" y="325148"/>
                </a:lnTo>
                <a:cubicBezTo>
                  <a:pt x="3534448" y="346182"/>
                  <a:pt x="3530750" y="363273"/>
                  <a:pt x="3528450" y="376419"/>
                </a:cubicBezTo>
                <a:cubicBezTo>
                  <a:pt x="3525492" y="392031"/>
                  <a:pt x="3524013" y="404848"/>
                  <a:pt x="3524013" y="414873"/>
                </a:cubicBezTo>
                <a:cubicBezTo>
                  <a:pt x="3524013" y="419474"/>
                  <a:pt x="3524670" y="423746"/>
                  <a:pt x="3525985" y="427690"/>
                </a:cubicBezTo>
                <a:cubicBezTo>
                  <a:pt x="3526478" y="429169"/>
                  <a:pt x="3527053" y="430730"/>
                  <a:pt x="3527710" y="432374"/>
                </a:cubicBezTo>
                <a:lnTo>
                  <a:pt x="3529682" y="436071"/>
                </a:lnTo>
                <a:cubicBezTo>
                  <a:pt x="3534776" y="435085"/>
                  <a:pt x="3542993" y="429169"/>
                  <a:pt x="3554332" y="418324"/>
                </a:cubicBezTo>
                <a:cubicBezTo>
                  <a:pt x="3569779" y="401562"/>
                  <a:pt x="3579885" y="393181"/>
                  <a:pt x="3584651" y="393181"/>
                </a:cubicBezTo>
                <a:cubicBezTo>
                  <a:pt x="3585637" y="393181"/>
                  <a:pt x="3586376" y="393551"/>
                  <a:pt x="3586869" y="394290"/>
                </a:cubicBezTo>
                <a:lnTo>
                  <a:pt x="3587488" y="397075"/>
                </a:lnTo>
                <a:lnTo>
                  <a:pt x="3590400" y="363432"/>
                </a:lnTo>
                <a:cubicBezTo>
                  <a:pt x="3596532" y="328953"/>
                  <a:pt x="3611861" y="297294"/>
                  <a:pt x="3636387" y="268454"/>
                </a:cubicBezTo>
                <a:cubicBezTo>
                  <a:pt x="3670239" y="230822"/>
                  <a:pt x="3708446" y="212006"/>
                  <a:pt x="3751008" y="212006"/>
                </a:cubicBezTo>
                <a:cubicBezTo>
                  <a:pt x="3778780" y="212006"/>
                  <a:pt x="3801047" y="219976"/>
                  <a:pt x="3817809" y="235916"/>
                </a:cubicBezTo>
                <a:cubicBezTo>
                  <a:pt x="3834735" y="252185"/>
                  <a:pt x="3843198" y="274123"/>
                  <a:pt x="3843198" y="301731"/>
                </a:cubicBezTo>
                <a:cubicBezTo>
                  <a:pt x="3843198" y="350373"/>
                  <a:pt x="3827176" y="394085"/>
                  <a:pt x="3795131" y="432867"/>
                </a:cubicBezTo>
                <a:cubicBezTo>
                  <a:pt x="3762100" y="472635"/>
                  <a:pt x="3723647" y="492519"/>
                  <a:pt x="3679771" y="492519"/>
                </a:cubicBezTo>
                <a:cubicBezTo>
                  <a:pt x="3651670" y="492519"/>
                  <a:pt x="3629321" y="484220"/>
                  <a:pt x="3612723" y="467623"/>
                </a:cubicBezTo>
                <a:cubicBezTo>
                  <a:pt x="3595797" y="450697"/>
                  <a:pt x="3587334" y="427773"/>
                  <a:pt x="3587334" y="398850"/>
                </a:cubicBezTo>
                <a:lnTo>
                  <a:pt x="3587361" y="398545"/>
                </a:lnTo>
                <a:lnTo>
                  <a:pt x="3579844" y="426643"/>
                </a:lnTo>
                <a:cubicBezTo>
                  <a:pt x="3574668" y="436626"/>
                  <a:pt x="3566903" y="446917"/>
                  <a:pt x="3556550" y="457516"/>
                </a:cubicBezTo>
                <a:cubicBezTo>
                  <a:pt x="3535680" y="478551"/>
                  <a:pt x="3516289" y="489068"/>
                  <a:pt x="3498377" y="489068"/>
                </a:cubicBezTo>
                <a:cubicBezTo>
                  <a:pt x="3468140" y="489068"/>
                  <a:pt x="3453022" y="470745"/>
                  <a:pt x="3453022" y="434099"/>
                </a:cubicBezTo>
                <a:cubicBezTo>
                  <a:pt x="3453022" y="421610"/>
                  <a:pt x="3454008" y="408628"/>
                  <a:pt x="3455980" y="395153"/>
                </a:cubicBezTo>
                <a:cubicBezTo>
                  <a:pt x="3436095" y="427855"/>
                  <a:pt x="3415472" y="452587"/>
                  <a:pt x="3394109" y="469348"/>
                </a:cubicBezTo>
                <a:cubicBezTo>
                  <a:pt x="3374553" y="484467"/>
                  <a:pt x="3355655" y="492026"/>
                  <a:pt x="3337415" y="492026"/>
                </a:cubicBezTo>
                <a:cubicBezTo>
                  <a:pt x="3303398" y="492026"/>
                  <a:pt x="3286390" y="469677"/>
                  <a:pt x="3286390" y="424979"/>
                </a:cubicBezTo>
                <a:cubicBezTo>
                  <a:pt x="3286390" y="375680"/>
                  <a:pt x="3302248" y="328845"/>
                  <a:pt x="3333964" y="284476"/>
                </a:cubicBezTo>
                <a:cubicBezTo>
                  <a:pt x="3349247" y="263277"/>
                  <a:pt x="3366173" y="246598"/>
                  <a:pt x="3384742" y="234437"/>
                </a:cubicBezTo>
                <a:cubicBezTo>
                  <a:pt x="3404791" y="221455"/>
                  <a:pt x="3425168" y="214964"/>
                  <a:pt x="3445873" y="214964"/>
                </a:cubicBezTo>
                <a:cubicBezTo>
                  <a:pt x="3462306" y="214964"/>
                  <a:pt x="3478493" y="219319"/>
                  <a:pt x="3494433" y="228028"/>
                </a:cubicBezTo>
                <a:cubicBezTo>
                  <a:pt x="3497062" y="217511"/>
                  <a:pt x="3499281" y="207569"/>
                  <a:pt x="3501088" y="198202"/>
                </a:cubicBezTo>
                <a:lnTo>
                  <a:pt x="3495419" y="198202"/>
                </a:lnTo>
                <a:cubicBezTo>
                  <a:pt x="3469290" y="198202"/>
                  <a:pt x="3450064" y="199763"/>
                  <a:pt x="3437739" y="202885"/>
                </a:cubicBezTo>
                <a:lnTo>
                  <a:pt x="3440697" y="189082"/>
                </a:lnTo>
                <a:cubicBezTo>
                  <a:pt x="3442011" y="182837"/>
                  <a:pt x="3443326" y="177825"/>
                  <a:pt x="3444641" y="174045"/>
                </a:cubicBezTo>
                <a:cubicBezTo>
                  <a:pt x="3447106" y="167472"/>
                  <a:pt x="3452364" y="162953"/>
                  <a:pt x="3460417" y="160488"/>
                </a:cubicBezTo>
                <a:cubicBezTo>
                  <a:pt x="3467154" y="159995"/>
                  <a:pt x="3473399" y="159749"/>
                  <a:pt x="3479150" y="159749"/>
                </a:cubicBezTo>
                <a:lnTo>
                  <a:pt x="3505772" y="160242"/>
                </a:lnTo>
                <a:cubicBezTo>
                  <a:pt x="3505936" y="156791"/>
                  <a:pt x="3506018" y="153504"/>
                  <a:pt x="3506018" y="150382"/>
                </a:cubicBezTo>
                <a:cubicBezTo>
                  <a:pt x="3506018" y="141015"/>
                  <a:pt x="3504293" y="133620"/>
                  <a:pt x="3500842" y="128197"/>
                </a:cubicBezTo>
                <a:cubicBezTo>
                  <a:pt x="3518590" y="118008"/>
                  <a:pt x="3535762" y="112914"/>
                  <a:pt x="3552360" y="112914"/>
                </a:cubicBezTo>
                <a:close/>
                <a:moveTo>
                  <a:pt x="2545328" y="111435"/>
                </a:moveTo>
                <a:cubicBezTo>
                  <a:pt x="2561432" y="112586"/>
                  <a:pt x="2575729" y="117844"/>
                  <a:pt x="2588219" y="127211"/>
                </a:cubicBezTo>
                <a:cubicBezTo>
                  <a:pt x="2590355" y="129347"/>
                  <a:pt x="2591670" y="131812"/>
                  <a:pt x="2592163" y="134606"/>
                </a:cubicBezTo>
                <a:lnTo>
                  <a:pt x="2593395" y="145205"/>
                </a:lnTo>
                <a:lnTo>
                  <a:pt x="2593642" y="161228"/>
                </a:lnTo>
                <a:lnTo>
                  <a:pt x="2592656" y="170594"/>
                </a:lnTo>
                <a:cubicBezTo>
                  <a:pt x="2591505" y="180290"/>
                  <a:pt x="2588712" y="191711"/>
                  <a:pt x="2584275" y="204857"/>
                </a:cubicBezTo>
                <a:cubicBezTo>
                  <a:pt x="2580988" y="215046"/>
                  <a:pt x="2576222" y="227371"/>
                  <a:pt x="2569978" y="241832"/>
                </a:cubicBezTo>
                <a:cubicBezTo>
                  <a:pt x="2566034" y="251034"/>
                  <a:pt x="2561350" y="260484"/>
                  <a:pt x="2555928" y="270179"/>
                </a:cubicBezTo>
                <a:cubicBezTo>
                  <a:pt x="2551491" y="278231"/>
                  <a:pt x="2546561" y="286448"/>
                  <a:pt x="2541138" y="294829"/>
                </a:cubicBezTo>
                <a:cubicBezTo>
                  <a:pt x="2536865" y="301566"/>
                  <a:pt x="2532428" y="308222"/>
                  <a:pt x="2527827" y="314795"/>
                </a:cubicBezTo>
                <a:lnTo>
                  <a:pt x="2517967" y="328106"/>
                </a:lnTo>
                <a:lnTo>
                  <a:pt x="2510572" y="361876"/>
                </a:lnTo>
                <a:cubicBezTo>
                  <a:pt x="2508929" y="369435"/>
                  <a:pt x="2507532" y="376255"/>
                  <a:pt x="2506382" y="382335"/>
                </a:cubicBezTo>
                <a:cubicBezTo>
                  <a:pt x="2504903" y="390223"/>
                  <a:pt x="2503670" y="396878"/>
                  <a:pt x="2502684" y="402301"/>
                </a:cubicBezTo>
                <a:cubicBezTo>
                  <a:pt x="2501698" y="408710"/>
                  <a:pt x="2501205" y="413394"/>
                  <a:pt x="2501205" y="416352"/>
                </a:cubicBezTo>
                <a:cubicBezTo>
                  <a:pt x="2501205" y="424404"/>
                  <a:pt x="2502931" y="431470"/>
                  <a:pt x="2506382" y="437550"/>
                </a:cubicBezTo>
                <a:cubicBezTo>
                  <a:pt x="2520186" y="437057"/>
                  <a:pt x="2532675" y="432867"/>
                  <a:pt x="2543849" y="424979"/>
                </a:cubicBezTo>
                <a:lnTo>
                  <a:pt x="2573182" y="403287"/>
                </a:lnTo>
                <a:lnTo>
                  <a:pt x="2583487" y="396519"/>
                </a:lnTo>
                <a:lnTo>
                  <a:pt x="2584729" y="384045"/>
                </a:lnTo>
                <a:cubicBezTo>
                  <a:pt x="2591354" y="347656"/>
                  <a:pt x="2606806" y="313069"/>
                  <a:pt x="2631086" y="280285"/>
                </a:cubicBezTo>
                <a:cubicBezTo>
                  <a:pt x="2646369" y="259415"/>
                  <a:pt x="2663213" y="243064"/>
                  <a:pt x="2681618" y="231233"/>
                </a:cubicBezTo>
                <a:cubicBezTo>
                  <a:pt x="2701173" y="218743"/>
                  <a:pt x="2720810" y="212499"/>
                  <a:pt x="2740530" y="212499"/>
                </a:cubicBezTo>
                <a:cubicBezTo>
                  <a:pt x="2761236" y="212499"/>
                  <a:pt x="2777751" y="217182"/>
                  <a:pt x="2790076" y="226549"/>
                </a:cubicBezTo>
                <a:cubicBezTo>
                  <a:pt x="2798292" y="217840"/>
                  <a:pt x="2808892" y="213485"/>
                  <a:pt x="2821874" y="213485"/>
                </a:cubicBezTo>
                <a:cubicBezTo>
                  <a:pt x="2836171" y="213485"/>
                  <a:pt x="2851125" y="217511"/>
                  <a:pt x="2866736" y="225563"/>
                </a:cubicBezTo>
                <a:cubicBezTo>
                  <a:pt x="2862300" y="232136"/>
                  <a:pt x="2857123" y="244215"/>
                  <a:pt x="2851207" y="261798"/>
                </a:cubicBezTo>
                <a:cubicBezTo>
                  <a:pt x="2845784" y="277738"/>
                  <a:pt x="2840361" y="296143"/>
                  <a:pt x="2834938" y="317013"/>
                </a:cubicBezTo>
                <a:cubicBezTo>
                  <a:pt x="2823107" y="363683"/>
                  <a:pt x="2817191" y="396960"/>
                  <a:pt x="2817191" y="416845"/>
                </a:cubicBezTo>
                <a:cubicBezTo>
                  <a:pt x="2817191" y="419309"/>
                  <a:pt x="2817437" y="421610"/>
                  <a:pt x="2817930" y="423746"/>
                </a:cubicBezTo>
                <a:lnTo>
                  <a:pt x="2822860" y="438043"/>
                </a:lnTo>
                <a:cubicBezTo>
                  <a:pt x="2828611" y="437057"/>
                  <a:pt x="2836828" y="431224"/>
                  <a:pt x="2847510" y="420542"/>
                </a:cubicBezTo>
                <a:cubicBezTo>
                  <a:pt x="2862957" y="403616"/>
                  <a:pt x="2873227" y="395153"/>
                  <a:pt x="2878322" y="395153"/>
                </a:cubicBezTo>
                <a:cubicBezTo>
                  <a:pt x="2880129" y="395153"/>
                  <a:pt x="2881033" y="396714"/>
                  <a:pt x="2881033" y="399836"/>
                </a:cubicBezTo>
                <a:cubicBezTo>
                  <a:pt x="2881033" y="418241"/>
                  <a:pt x="2870598" y="438125"/>
                  <a:pt x="2849728" y="459488"/>
                </a:cubicBezTo>
                <a:cubicBezTo>
                  <a:pt x="2828858" y="480851"/>
                  <a:pt x="2809467" y="491533"/>
                  <a:pt x="2791555" y="491533"/>
                </a:cubicBezTo>
                <a:cubicBezTo>
                  <a:pt x="2761647" y="491533"/>
                  <a:pt x="2746693" y="473703"/>
                  <a:pt x="2746693" y="438043"/>
                </a:cubicBezTo>
                <a:cubicBezTo>
                  <a:pt x="2746693" y="422596"/>
                  <a:pt x="2747514" y="408957"/>
                  <a:pt x="2749158" y="397125"/>
                </a:cubicBezTo>
                <a:cubicBezTo>
                  <a:pt x="2711197" y="458913"/>
                  <a:pt x="2675209" y="490547"/>
                  <a:pt x="2641192" y="492026"/>
                </a:cubicBezTo>
                <a:lnTo>
                  <a:pt x="2635523" y="492026"/>
                </a:lnTo>
                <a:cubicBezTo>
                  <a:pt x="2616460" y="492026"/>
                  <a:pt x="2602328" y="485371"/>
                  <a:pt x="2593125" y="472060"/>
                </a:cubicBezTo>
                <a:cubicBezTo>
                  <a:pt x="2585073" y="460228"/>
                  <a:pt x="2581047" y="443220"/>
                  <a:pt x="2581047" y="421035"/>
                </a:cubicBezTo>
                <a:lnTo>
                  <a:pt x="2581621" y="415264"/>
                </a:lnTo>
                <a:lnTo>
                  <a:pt x="2573429" y="428923"/>
                </a:lnTo>
                <a:cubicBezTo>
                  <a:pt x="2562583" y="446178"/>
                  <a:pt x="2546478" y="461050"/>
                  <a:pt x="2525115" y="473539"/>
                </a:cubicBezTo>
                <a:cubicBezTo>
                  <a:pt x="2505560" y="484878"/>
                  <a:pt x="2488880" y="490547"/>
                  <a:pt x="2475077" y="490547"/>
                </a:cubicBezTo>
                <a:cubicBezTo>
                  <a:pt x="2445168" y="490547"/>
                  <a:pt x="2430214" y="475264"/>
                  <a:pt x="2430214" y="444699"/>
                </a:cubicBezTo>
                <a:cubicBezTo>
                  <a:pt x="2429886" y="437632"/>
                  <a:pt x="2431365" y="423500"/>
                  <a:pt x="2434651" y="402301"/>
                </a:cubicBezTo>
                <a:cubicBezTo>
                  <a:pt x="2435308" y="399672"/>
                  <a:pt x="2435966" y="395317"/>
                  <a:pt x="2436623" y="389237"/>
                </a:cubicBezTo>
                <a:lnTo>
                  <a:pt x="2416903" y="403041"/>
                </a:lnTo>
                <a:cubicBezTo>
                  <a:pt x="2412631" y="405834"/>
                  <a:pt x="2410166" y="407231"/>
                  <a:pt x="2409509" y="407231"/>
                </a:cubicBezTo>
                <a:cubicBezTo>
                  <a:pt x="2408523" y="407231"/>
                  <a:pt x="2410495" y="404931"/>
                  <a:pt x="2415424" y="400329"/>
                </a:cubicBezTo>
                <a:lnTo>
                  <a:pt x="2438842" y="379624"/>
                </a:lnTo>
                <a:cubicBezTo>
                  <a:pt x="2447880" y="340841"/>
                  <a:pt x="2457986" y="300745"/>
                  <a:pt x="2469161" y="259333"/>
                </a:cubicBezTo>
                <a:cubicBezTo>
                  <a:pt x="2479678" y="220222"/>
                  <a:pt x="2491099" y="180372"/>
                  <a:pt x="2503424" y="139782"/>
                </a:cubicBezTo>
                <a:cubicBezTo>
                  <a:pt x="2506217" y="131237"/>
                  <a:pt x="2511887" y="124007"/>
                  <a:pt x="2520432" y="118091"/>
                </a:cubicBezTo>
                <a:cubicBezTo>
                  <a:pt x="2527662" y="112996"/>
                  <a:pt x="2535961" y="110778"/>
                  <a:pt x="2545328" y="111435"/>
                </a:cubicBezTo>
                <a:close/>
                <a:moveTo>
                  <a:pt x="7818359" y="102068"/>
                </a:moveTo>
                <a:cubicBezTo>
                  <a:pt x="7819510" y="102068"/>
                  <a:pt x="7821235" y="102479"/>
                  <a:pt x="7823536" y="103301"/>
                </a:cubicBezTo>
                <a:cubicBezTo>
                  <a:pt x="7830274" y="106588"/>
                  <a:pt x="7833642" y="112339"/>
                  <a:pt x="7833642" y="120556"/>
                </a:cubicBezTo>
                <a:cubicBezTo>
                  <a:pt x="7831341" y="137646"/>
                  <a:pt x="7824851" y="151778"/>
                  <a:pt x="7814169" y="162953"/>
                </a:cubicBezTo>
                <a:cubicBezTo>
                  <a:pt x="7804145" y="174456"/>
                  <a:pt x="7792149" y="180208"/>
                  <a:pt x="7778181" y="180208"/>
                </a:cubicBezTo>
                <a:cubicBezTo>
                  <a:pt x="7766841" y="180208"/>
                  <a:pt x="7749505" y="173881"/>
                  <a:pt x="7726169" y="161228"/>
                </a:cubicBezTo>
                <a:cubicBezTo>
                  <a:pt x="7705629" y="149724"/>
                  <a:pt x="7691003" y="143973"/>
                  <a:pt x="7682293" y="143973"/>
                </a:cubicBezTo>
                <a:lnTo>
                  <a:pt x="7679582" y="143973"/>
                </a:lnTo>
                <a:lnTo>
                  <a:pt x="7676377" y="144712"/>
                </a:lnTo>
                <a:cubicBezTo>
                  <a:pt x="7666847" y="147506"/>
                  <a:pt x="7659945" y="157201"/>
                  <a:pt x="7655671" y="173799"/>
                </a:cubicBezTo>
                <a:lnTo>
                  <a:pt x="7652467" y="181687"/>
                </a:lnTo>
                <a:cubicBezTo>
                  <a:pt x="7652139" y="182015"/>
                  <a:pt x="7651645" y="182180"/>
                  <a:pt x="7650988" y="182180"/>
                </a:cubicBezTo>
                <a:cubicBezTo>
                  <a:pt x="7647702" y="182180"/>
                  <a:pt x="7644497" y="180947"/>
                  <a:pt x="7641375" y="178482"/>
                </a:cubicBezTo>
                <a:cubicBezTo>
                  <a:pt x="7637924" y="175689"/>
                  <a:pt x="7636199" y="172977"/>
                  <a:pt x="7636199" y="170348"/>
                </a:cubicBezTo>
                <a:lnTo>
                  <a:pt x="7637677" y="157777"/>
                </a:lnTo>
                <a:cubicBezTo>
                  <a:pt x="7640965" y="142658"/>
                  <a:pt x="7647127" y="130087"/>
                  <a:pt x="7656165" y="120063"/>
                </a:cubicBezTo>
                <a:cubicBezTo>
                  <a:pt x="7665696" y="110203"/>
                  <a:pt x="7677035" y="105273"/>
                  <a:pt x="7690181" y="105273"/>
                </a:cubicBezTo>
                <a:cubicBezTo>
                  <a:pt x="7697083" y="105109"/>
                  <a:pt x="7705217" y="106834"/>
                  <a:pt x="7714585" y="110449"/>
                </a:cubicBezTo>
                <a:cubicBezTo>
                  <a:pt x="7721651" y="113079"/>
                  <a:pt x="7731264" y="117515"/>
                  <a:pt x="7743425" y="123760"/>
                </a:cubicBezTo>
                <a:cubicBezTo>
                  <a:pt x="7765281" y="134935"/>
                  <a:pt x="7780317" y="140522"/>
                  <a:pt x="7788533" y="140522"/>
                </a:cubicBezTo>
                <a:lnTo>
                  <a:pt x="7793709" y="139782"/>
                </a:lnTo>
                <a:cubicBezTo>
                  <a:pt x="7803734" y="137153"/>
                  <a:pt x="7810718" y="127047"/>
                  <a:pt x="7814662" y="109463"/>
                </a:cubicBezTo>
                <a:lnTo>
                  <a:pt x="7816881" y="102315"/>
                </a:lnTo>
                <a:cubicBezTo>
                  <a:pt x="7817209" y="102151"/>
                  <a:pt x="7817703" y="102068"/>
                  <a:pt x="7818359" y="102068"/>
                </a:cubicBezTo>
                <a:close/>
                <a:moveTo>
                  <a:pt x="7029287" y="93934"/>
                </a:moveTo>
                <a:cubicBezTo>
                  <a:pt x="7049499" y="93934"/>
                  <a:pt x="7059605" y="105191"/>
                  <a:pt x="7059605" y="127704"/>
                </a:cubicBezTo>
                <a:cubicBezTo>
                  <a:pt x="7059605" y="133949"/>
                  <a:pt x="7059031" y="139782"/>
                  <a:pt x="7057880" y="145205"/>
                </a:cubicBezTo>
                <a:lnTo>
                  <a:pt x="7054183" y="162707"/>
                </a:lnTo>
                <a:cubicBezTo>
                  <a:pt x="7051883" y="171416"/>
                  <a:pt x="7048678" y="184070"/>
                  <a:pt x="7044569" y="200667"/>
                </a:cubicBezTo>
                <a:lnTo>
                  <a:pt x="7001433" y="371243"/>
                </a:lnTo>
                <a:cubicBezTo>
                  <a:pt x="6996174" y="392277"/>
                  <a:pt x="6991737" y="410107"/>
                  <a:pt x="6988121" y="424732"/>
                </a:cubicBezTo>
                <a:cubicBezTo>
                  <a:pt x="6983849" y="441823"/>
                  <a:pt x="6980563" y="455380"/>
                  <a:pt x="6978262" y="465404"/>
                </a:cubicBezTo>
                <a:cubicBezTo>
                  <a:pt x="6975633" y="476579"/>
                  <a:pt x="6974071" y="483645"/>
                  <a:pt x="6973579" y="486603"/>
                </a:cubicBezTo>
                <a:cubicBezTo>
                  <a:pt x="6957474" y="492026"/>
                  <a:pt x="6940137" y="494737"/>
                  <a:pt x="6921567" y="494737"/>
                </a:cubicBezTo>
                <a:cubicBezTo>
                  <a:pt x="6912693" y="494737"/>
                  <a:pt x="6903491" y="483399"/>
                  <a:pt x="6893960" y="460721"/>
                </a:cubicBezTo>
                <a:lnTo>
                  <a:pt x="6808672" y="241339"/>
                </a:lnTo>
                <a:cubicBezTo>
                  <a:pt x="6807686" y="238874"/>
                  <a:pt x="6806290" y="234848"/>
                  <a:pt x="6804481" y="229261"/>
                </a:cubicBezTo>
                <a:lnTo>
                  <a:pt x="6800538" y="217429"/>
                </a:lnTo>
                <a:cubicBezTo>
                  <a:pt x="6788706" y="261798"/>
                  <a:pt x="6777778" y="307975"/>
                  <a:pt x="6767754" y="355960"/>
                </a:cubicBezTo>
                <a:cubicBezTo>
                  <a:pt x="6757565" y="403945"/>
                  <a:pt x="6752471" y="433853"/>
                  <a:pt x="6752471" y="445685"/>
                </a:cubicBezTo>
                <a:cubicBezTo>
                  <a:pt x="6752471" y="461625"/>
                  <a:pt x="6756169" y="474278"/>
                  <a:pt x="6763563" y="483645"/>
                </a:cubicBezTo>
                <a:cubicBezTo>
                  <a:pt x="6744665" y="491040"/>
                  <a:pt x="6728890" y="494737"/>
                  <a:pt x="6716236" y="494737"/>
                </a:cubicBezTo>
                <a:cubicBezTo>
                  <a:pt x="6696023" y="494737"/>
                  <a:pt x="6685917" y="484960"/>
                  <a:pt x="6685917" y="465404"/>
                </a:cubicBezTo>
                <a:cubicBezTo>
                  <a:pt x="6685917" y="455544"/>
                  <a:pt x="6689615" y="436646"/>
                  <a:pt x="6697009" y="408710"/>
                </a:cubicBezTo>
                <a:lnTo>
                  <a:pt x="6734477" y="268207"/>
                </a:lnTo>
                <a:cubicBezTo>
                  <a:pt x="6739899" y="247830"/>
                  <a:pt x="6744255" y="230822"/>
                  <a:pt x="6747541" y="217182"/>
                </a:cubicBezTo>
                <a:cubicBezTo>
                  <a:pt x="6756579" y="180208"/>
                  <a:pt x="6761099" y="156955"/>
                  <a:pt x="6761099" y="147424"/>
                </a:cubicBezTo>
                <a:cubicBezTo>
                  <a:pt x="6761099" y="136249"/>
                  <a:pt x="6758059" y="126636"/>
                  <a:pt x="6751978" y="118584"/>
                </a:cubicBezTo>
                <a:cubicBezTo>
                  <a:pt x="6772355" y="103137"/>
                  <a:pt x="6790761" y="95413"/>
                  <a:pt x="6807193" y="95413"/>
                </a:cubicBezTo>
                <a:cubicBezTo>
                  <a:pt x="6826420" y="95413"/>
                  <a:pt x="6844251" y="122281"/>
                  <a:pt x="6860683" y="176017"/>
                </a:cubicBezTo>
                <a:cubicBezTo>
                  <a:pt x="6875966" y="226138"/>
                  <a:pt x="6890263" y="270508"/>
                  <a:pt x="6903573" y="309126"/>
                </a:cubicBezTo>
                <a:cubicBezTo>
                  <a:pt x="6918692" y="352509"/>
                  <a:pt x="6930771" y="383403"/>
                  <a:pt x="6939809" y="401808"/>
                </a:cubicBezTo>
                <a:cubicBezTo>
                  <a:pt x="6944410" y="388169"/>
                  <a:pt x="6949505" y="369846"/>
                  <a:pt x="6955091" y="346839"/>
                </a:cubicBezTo>
                <a:lnTo>
                  <a:pt x="6969141" y="286694"/>
                </a:lnTo>
                <a:cubicBezTo>
                  <a:pt x="6976701" y="254978"/>
                  <a:pt x="6982535" y="227371"/>
                  <a:pt x="6986643" y="203871"/>
                </a:cubicBezTo>
                <a:cubicBezTo>
                  <a:pt x="6991079" y="178565"/>
                  <a:pt x="6993298" y="158680"/>
                  <a:pt x="6993298" y="144219"/>
                </a:cubicBezTo>
                <a:cubicBezTo>
                  <a:pt x="6993298" y="128444"/>
                  <a:pt x="6990093" y="115543"/>
                  <a:pt x="6983685" y="105519"/>
                </a:cubicBezTo>
                <a:cubicBezTo>
                  <a:pt x="7001269" y="97796"/>
                  <a:pt x="7016469" y="93934"/>
                  <a:pt x="7029287" y="93934"/>
                </a:cubicBezTo>
                <a:close/>
                <a:moveTo>
                  <a:pt x="6530563" y="91716"/>
                </a:moveTo>
                <a:cubicBezTo>
                  <a:pt x="6546175" y="91716"/>
                  <a:pt x="6554227" y="96152"/>
                  <a:pt x="6554721" y="105026"/>
                </a:cubicBezTo>
                <a:cubicBezTo>
                  <a:pt x="6554721" y="107327"/>
                  <a:pt x="6554557" y="109299"/>
                  <a:pt x="6554227" y="110942"/>
                </a:cubicBezTo>
                <a:cubicBezTo>
                  <a:pt x="6552091" y="119159"/>
                  <a:pt x="6545353" y="131977"/>
                  <a:pt x="6534015" y="149396"/>
                </a:cubicBezTo>
                <a:cubicBezTo>
                  <a:pt x="6523005" y="166486"/>
                  <a:pt x="6515445" y="176675"/>
                  <a:pt x="6511337" y="179961"/>
                </a:cubicBezTo>
                <a:cubicBezTo>
                  <a:pt x="6507229" y="183084"/>
                  <a:pt x="6497862" y="186206"/>
                  <a:pt x="6483236" y="189328"/>
                </a:cubicBezTo>
                <a:cubicBezTo>
                  <a:pt x="6465325" y="193108"/>
                  <a:pt x="6456368" y="188342"/>
                  <a:pt x="6456368" y="175031"/>
                </a:cubicBezTo>
                <a:cubicBezTo>
                  <a:pt x="6456368" y="171909"/>
                  <a:pt x="6456779" y="167472"/>
                  <a:pt x="6457601" y="161721"/>
                </a:cubicBezTo>
                <a:lnTo>
                  <a:pt x="6460559" y="145452"/>
                </a:lnTo>
                <a:cubicBezTo>
                  <a:pt x="6463353" y="130169"/>
                  <a:pt x="6464667" y="118830"/>
                  <a:pt x="6464503" y="111435"/>
                </a:cubicBezTo>
                <a:cubicBezTo>
                  <a:pt x="6464503" y="110449"/>
                  <a:pt x="6464174" y="109299"/>
                  <a:pt x="6463517" y="107984"/>
                </a:cubicBezTo>
                <a:lnTo>
                  <a:pt x="6462777" y="106259"/>
                </a:lnTo>
                <a:cubicBezTo>
                  <a:pt x="6462449" y="105437"/>
                  <a:pt x="6462120" y="104862"/>
                  <a:pt x="6461791" y="104533"/>
                </a:cubicBezTo>
                <a:cubicBezTo>
                  <a:pt x="6483483" y="95988"/>
                  <a:pt x="6506407" y="91716"/>
                  <a:pt x="6530563" y="91716"/>
                </a:cubicBezTo>
                <a:close/>
                <a:moveTo>
                  <a:pt x="253583" y="91407"/>
                </a:moveTo>
                <a:cubicBezTo>
                  <a:pt x="259129" y="90997"/>
                  <a:pt x="264820" y="91099"/>
                  <a:pt x="270653" y="91716"/>
                </a:cubicBezTo>
                <a:cubicBezTo>
                  <a:pt x="284786" y="93359"/>
                  <a:pt x="292345" y="105355"/>
                  <a:pt x="293331" y="127704"/>
                </a:cubicBezTo>
                <a:lnTo>
                  <a:pt x="294070" y="181933"/>
                </a:lnTo>
                <a:cubicBezTo>
                  <a:pt x="294070" y="183741"/>
                  <a:pt x="294152" y="185713"/>
                  <a:pt x="294317" y="187849"/>
                </a:cubicBezTo>
                <a:lnTo>
                  <a:pt x="302451" y="342649"/>
                </a:lnTo>
                <a:cubicBezTo>
                  <a:pt x="304588" y="376173"/>
                  <a:pt x="308121" y="404273"/>
                  <a:pt x="313051" y="426951"/>
                </a:cubicBezTo>
                <a:cubicBezTo>
                  <a:pt x="318145" y="451272"/>
                  <a:pt x="326033" y="468280"/>
                  <a:pt x="336714" y="477976"/>
                </a:cubicBezTo>
                <a:cubicBezTo>
                  <a:pt x="317816" y="491122"/>
                  <a:pt x="296946" y="496709"/>
                  <a:pt x="274104" y="494737"/>
                </a:cubicBezTo>
                <a:cubicBezTo>
                  <a:pt x="255863" y="493094"/>
                  <a:pt x="244607" y="476579"/>
                  <a:pt x="240334" y="445192"/>
                </a:cubicBezTo>
                <a:cubicBezTo>
                  <a:pt x="238527" y="433853"/>
                  <a:pt x="236884" y="420049"/>
                  <a:pt x="235404" y="403780"/>
                </a:cubicBezTo>
                <a:lnTo>
                  <a:pt x="232200" y="362369"/>
                </a:lnTo>
                <a:cubicBezTo>
                  <a:pt x="226284" y="367134"/>
                  <a:pt x="218560" y="369517"/>
                  <a:pt x="209029" y="369517"/>
                </a:cubicBezTo>
                <a:cubicBezTo>
                  <a:pt x="181257" y="370503"/>
                  <a:pt x="153978" y="370996"/>
                  <a:pt x="127193" y="370996"/>
                </a:cubicBezTo>
                <a:cubicBezTo>
                  <a:pt x="116675" y="376419"/>
                  <a:pt x="108787" y="384143"/>
                  <a:pt x="103529" y="394167"/>
                </a:cubicBezTo>
                <a:cubicBezTo>
                  <a:pt x="100407" y="398604"/>
                  <a:pt x="96709" y="405013"/>
                  <a:pt x="92436" y="413394"/>
                </a:cubicBezTo>
                <a:lnTo>
                  <a:pt x="84548" y="429662"/>
                </a:lnTo>
                <a:cubicBezTo>
                  <a:pt x="83562" y="431799"/>
                  <a:pt x="82823" y="433442"/>
                  <a:pt x="82330" y="434592"/>
                </a:cubicBezTo>
                <a:cubicBezTo>
                  <a:pt x="77893" y="445438"/>
                  <a:pt x="74935" y="453901"/>
                  <a:pt x="73456" y="459981"/>
                </a:cubicBezTo>
                <a:cubicBezTo>
                  <a:pt x="71155" y="469677"/>
                  <a:pt x="70909" y="478386"/>
                  <a:pt x="72717" y="486110"/>
                </a:cubicBezTo>
                <a:cubicBezTo>
                  <a:pt x="57105" y="491862"/>
                  <a:pt x="41412" y="494737"/>
                  <a:pt x="25636" y="494737"/>
                </a:cubicBezTo>
                <a:cubicBezTo>
                  <a:pt x="8546" y="494737"/>
                  <a:pt x="0" y="488822"/>
                  <a:pt x="0" y="476990"/>
                </a:cubicBezTo>
                <a:cubicBezTo>
                  <a:pt x="0" y="469759"/>
                  <a:pt x="2712" y="460967"/>
                  <a:pt x="8135" y="450615"/>
                </a:cubicBezTo>
                <a:cubicBezTo>
                  <a:pt x="16844" y="434674"/>
                  <a:pt x="26704" y="417091"/>
                  <a:pt x="37714" y="397864"/>
                </a:cubicBezTo>
                <a:lnTo>
                  <a:pt x="70745" y="340924"/>
                </a:lnTo>
                <a:lnTo>
                  <a:pt x="190295" y="139289"/>
                </a:lnTo>
                <a:lnTo>
                  <a:pt x="207550" y="108970"/>
                </a:lnTo>
                <a:cubicBezTo>
                  <a:pt x="221600" y="98494"/>
                  <a:pt x="236945" y="92640"/>
                  <a:pt x="253583" y="91407"/>
                </a:cubicBezTo>
                <a:close/>
                <a:moveTo>
                  <a:pt x="5938819" y="91223"/>
                </a:moveTo>
                <a:cubicBezTo>
                  <a:pt x="5987132" y="91223"/>
                  <a:pt x="6024024" y="102068"/>
                  <a:pt x="6049496" y="123760"/>
                </a:cubicBezTo>
                <a:cubicBezTo>
                  <a:pt x="6076610" y="146766"/>
                  <a:pt x="6090167" y="181522"/>
                  <a:pt x="6090167" y="228028"/>
                </a:cubicBezTo>
                <a:cubicBezTo>
                  <a:pt x="6090167" y="263031"/>
                  <a:pt x="6083759" y="297129"/>
                  <a:pt x="6070941" y="330324"/>
                </a:cubicBezTo>
                <a:cubicBezTo>
                  <a:pt x="6058616" y="362040"/>
                  <a:pt x="6041361" y="390387"/>
                  <a:pt x="6019176" y="415366"/>
                </a:cubicBezTo>
                <a:cubicBezTo>
                  <a:pt x="5972342" y="468609"/>
                  <a:pt x="5918277" y="495230"/>
                  <a:pt x="5856982" y="495230"/>
                </a:cubicBezTo>
                <a:cubicBezTo>
                  <a:pt x="5820500" y="495230"/>
                  <a:pt x="5787716" y="484302"/>
                  <a:pt x="5758630" y="462446"/>
                </a:cubicBezTo>
                <a:cubicBezTo>
                  <a:pt x="5758301" y="458831"/>
                  <a:pt x="5759123" y="452258"/>
                  <a:pt x="5761095" y="442727"/>
                </a:cubicBezTo>
                <a:lnTo>
                  <a:pt x="5776377" y="376912"/>
                </a:lnTo>
                <a:lnTo>
                  <a:pt x="5792400" y="311344"/>
                </a:lnTo>
                <a:lnTo>
                  <a:pt x="5775638" y="311344"/>
                </a:lnTo>
                <a:cubicBezTo>
                  <a:pt x="5764135" y="311344"/>
                  <a:pt x="5755590" y="312166"/>
                  <a:pt x="5750002" y="313809"/>
                </a:cubicBezTo>
                <a:cubicBezTo>
                  <a:pt x="5753289" y="299348"/>
                  <a:pt x="5756740" y="289324"/>
                  <a:pt x="5760355" y="283736"/>
                </a:cubicBezTo>
                <a:cubicBezTo>
                  <a:pt x="5765614" y="276013"/>
                  <a:pt x="5773419" y="272151"/>
                  <a:pt x="5783772" y="272151"/>
                </a:cubicBezTo>
                <a:lnTo>
                  <a:pt x="5801520" y="272644"/>
                </a:lnTo>
                <a:lnTo>
                  <a:pt x="5812119" y="225317"/>
                </a:lnTo>
                <a:cubicBezTo>
                  <a:pt x="5815735" y="208884"/>
                  <a:pt x="5818446" y="195326"/>
                  <a:pt x="5820254" y="184645"/>
                </a:cubicBezTo>
                <a:cubicBezTo>
                  <a:pt x="5821240" y="179550"/>
                  <a:pt x="5821733" y="175524"/>
                  <a:pt x="5821733" y="172566"/>
                </a:cubicBezTo>
                <a:cubicBezTo>
                  <a:pt x="5821733" y="167143"/>
                  <a:pt x="5819186" y="163035"/>
                  <a:pt x="5814091" y="160242"/>
                </a:cubicBezTo>
                <a:cubicBezTo>
                  <a:pt x="5808997" y="157448"/>
                  <a:pt x="5806450" y="154490"/>
                  <a:pt x="5806450" y="151368"/>
                </a:cubicBezTo>
                <a:cubicBezTo>
                  <a:pt x="5806450" y="137071"/>
                  <a:pt x="5810312" y="124253"/>
                  <a:pt x="5818035" y="112914"/>
                </a:cubicBezTo>
                <a:cubicBezTo>
                  <a:pt x="5835290" y="106505"/>
                  <a:pt x="5854024" y="101411"/>
                  <a:pt x="5874236" y="97631"/>
                </a:cubicBezTo>
                <a:cubicBezTo>
                  <a:pt x="5896586" y="93359"/>
                  <a:pt x="5918113" y="91223"/>
                  <a:pt x="5938819" y="91223"/>
                </a:cubicBezTo>
                <a:close/>
                <a:moveTo>
                  <a:pt x="1525837" y="90237"/>
                </a:moveTo>
                <a:lnTo>
                  <a:pt x="1535450" y="104533"/>
                </a:lnTo>
                <a:cubicBezTo>
                  <a:pt x="1539230" y="110121"/>
                  <a:pt x="1542516" y="114804"/>
                  <a:pt x="1545310" y="118584"/>
                </a:cubicBezTo>
                <a:cubicBezTo>
                  <a:pt x="1553034" y="128937"/>
                  <a:pt x="1561168" y="137646"/>
                  <a:pt x="1569714" y="144712"/>
                </a:cubicBezTo>
                <a:lnTo>
                  <a:pt x="1597321" y="165172"/>
                </a:lnTo>
                <a:cubicBezTo>
                  <a:pt x="1599458" y="167143"/>
                  <a:pt x="1600526" y="168622"/>
                  <a:pt x="1600526" y="169608"/>
                </a:cubicBezTo>
                <a:cubicBezTo>
                  <a:pt x="1600526" y="172402"/>
                  <a:pt x="1597978" y="174785"/>
                  <a:pt x="1592885" y="176757"/>
                </a:cubicBezTo>
                <a:cubicBezTo>
                  <a:pt x="1587790" y="178400"/>
                  <a:pt x="1583106" y="178893"/>
                  <a:pt x="1578834" y="178236"/>
                </a:cubicBezTo>
                <a:cubicBezTo>
                  <a:pt x="1548597" y="172156"/>
                  <a:pt x="1522222" y="163035"/>
                  <a:pt x="1499708" y="150875"/>
                </a:cubicBezTo>
                <a:cubicBezTo>
                  <a:pt x="1477524" y="138879"/>
                  <a:pt x="1466431" y="127786"/>
                  <a:pt x="1466431" y="117598"/>
                </a:cubicBezTo>
                <a:cubicBezTo>
                  <a:pt x="1466431" y="110367"/>
                  <a:pt x="1472511" y="103630"/>
                  <a:pt x="1484672" y="97385"/>
                </a:cubicBezTo>
                <a:cubicBezTo>
                  <a:pt x="1497983" y="90483"/>
                  <a:pt x="1511705" y="88100"/>
                  <a:pt x="1525837" y="90237"/>
                </a:cubicBezTo>
                <a:close/>
                <a:moveTo>
                  <a:pt x="5213370" y="88758"/>
                </a:moveTo>
                <a:cubicBezTo>
                  <a:pt x="5218464" y="88758"/>
                  <a:pt x="5222490" y="89744"/>
                  <a:pt x="5225448" y="91716"/>
                </a:cubicBezTo>
                <a:cubicBezTo>
                  <a:pt x="5235144" y="118666"/>
                  <a:pt x="5251988" y="143562"/>
                  <a:pt x="5275980" y="166404"/>
                </a:cubicBezTo>
                <a:cubicBezTo>
                  <a:pt x="5272201" y="171170"/>
                  <a:pt x="5267106" y="174456"/>
                  <a:pt x="5260697" y="176264"/>
                </a:cubicBezTo>
                <a:cubicBezTo>
                  <a:pt x="5258561" y="176757"/>
                  <a:pt x="5256425" y="177168"/>
                  <a:pt x="5254288" y="177496"/>
                </a:cubicBezTo>
                <a:lnTo>
                  <a:pt x="5250837" y="177743"/>
                </a:lnTo>
                <a:cubicBezTo>
                  <a:pt x="5237363" y="177743"/>
                  <a:pt x="5218464" y="164432"/>
                  <a:pt x="5194143" y="137810"/>
                </a:cubicBezTo>
                <a:cubicBezTo>
                  <a:pt x="5159141" y="164432"/>
                  <a:pt x="5132272" y="177743"/>
                  <a:pt x="5113539" y="177743"/>
                </a:cubicBezTo>
                <a:cubicBezTo>
                  <a:pt x="5103679" y="177743"/>
                  <a:pt x="5098749" y="175196"/>
                  <a:pt x="5098749" y="170101"/>
                </a:cubicBezTo>
                <a:lnTo>
                  <a:pt x="5138681" y="135838"/>
                </a:lnTo>
                <a:cubicBezTo>
                  <a:pt x="5174506" y="104451"/>
                  <a:pt x="5199402" y="88758"/>
                  <a:pt x="5213370" y="88758"/>
                </a:cubicBezTo>
                <a:close/>
                <a:moveTo>
                  <a:pt x="3790448" y="88758"/>
                </a:moveTo>
                <a:cubicBezTo>
                  <a:pt x="3795542" y="88758"/>
                  <a:pt x="3799568" y="89744"/>
                  <a:pt x="3802526" y="91716"/>
                </a:cubicBezTo>
                <a:cubicBezTo>
                  <a:pt x="3812221" y="118666"/>
                  <a:pt x="3829065" y="143562"/>
                  <a:pt x="3853058" y="166404"/>
                </a:cubicBezTo>
                <a:cubicBezTo>
                  <a:pt x="3849278" y="171170"/>
                  <a:pt x="3844184" y="174456"/>
                  <a:pt x="3837775" y="176264"/>
                </a:cubicBezTo>
                <a:cubicBezTo>
                  <a:pt x="3835639" y="176757"/>
                  <a:pt x="3833502" y="177168"/>
                  <a:pt x="3831366" y="177496"/>
                </a:cubicBezTo>
                <a:lnTo>
                  <a:pt x="3827915" y="177743"/>
                </a:lnTo>
                <a:cubicBezTo>
                  <a:pt x="3814440" y="177743"/>
                  <a:pt x="3795542" y="164432"/>
                  <a:pt x="3771221" y="137810"/>
                </a:cubicBezTo>
                <a:cubicBezTo>
                  <a:pt x="3736218" y="164432"/>
                  <a:pt x="3709350" y="177743"/>
                  <a:pt x="3690616" y="177743"/>
                </a:cubicBezTo>
                <a:cubicBezTo>
                  <a:pt x="3680757" y="177743"/>
                  <a:pt x="3675827" y="175196"/>
                  <a:pt x="3675827" y="170101"/>
                </a:cubicBezTo>
                <a:lnTo>
                  <a:pt x="3715759" y="135838"/>
                </a:lnTo>
                <a:cubicBezTo>
                  <a:pt x="3751583" y="104451"/>
                  <a:pt x="3776479" y="88758"/>
                  <a:pt x="3790448" y="88758"/>
                </a:cubicBezTo>
                <a:close/>
                <a:moveTo>
                  <a:pt x="4902975" y="86786"/>
                </a:moveTo>
                <a:cubicBezTo>
                  <a:pt x="4903304" y="87936"/>
                  <a:pt x="4903550" y="89086"/>
                  <a:pt x="4903714" y="90237"/>
                </a:cubicBezTo>
                <a:cubicBezTo>
                  <a:pt x="4903879" y="91551"/>
                  <a:pt x="4903961" y="92948"/>
                  <a:pt x="4903961" y="94427"/>
                </a:cubicBezTo>
                <a:cubicBezTo>
                  <a:pt x="4902975" y="131073"/>
                  <a:pt x="4885967" y="149396"/>
                  <a:pt x="4852936" y="149396"/>
                </a:cubicBezTo>
                <a:lnTo>
                  <a:pt x="4801911" y="147424"/>
                </a:lnTo>
                <a:cubicBezTo>
                  <a:pt x="4793202" y="147424"/>
                  <a:pt x="4788025" y="150464"/>
                  <a:pt x="4786382" y="156544"/>
                </a:cubicBezTo>
                <a:lnTo>
                  <a:pt x="4746943" y="324901"/>
                </a:lnTo>
                <a:cubicBezTo>
                  <a:pt x="4741684" y="348072"/>
                  <a:pt x="4737165" y="368778"/>
                  <a:pt x="4733385" y="387018"/>
                </a:cubicBezTo>
                <a:cubicBezTo>
                  <a:pt x="4730263" y="401315"/>
                  <a:pt x="4728044" y="412983"/>
                  <a:pt x="4726730" y="422021"/>
                </a:cubicBezTo>
                <a:cubicBezTo>
                  <a:pt x="4724758" y="434346"/>
                  <a:pt x="4723772" y="444781"/>
                  <a:pt x="4723772" y="453326"/>
                </a:cubicBezTo>
                <a:cubicBezTo>
                  <a:pt x="4723772" y="460721"/>
                  <a:pt x="4725991" y="470088"/>
                  <a:pt x="4730427" y="481427"/>
                </a:cubicBezTo>
                <a:cubicBezTo>
                  <a:pt x="4722868" y="486192"/>
                  <a:pt x="4713255" y="489890"/>
                  <a:pt x="4701587" y="492519"/>
                </a:cubicBezTo>
                <a:cubicBezTo>
                  <a:pt x="4692221" y="494655"/>
                  <a:pt x="4683593" y="495723"/>
                  <a:pt x="4675705" y="495723"/>
                </a:cubicBezTo>
                <a:cubicBezTo>
                  <a:pt x="4654507" y="495723"/>
                  <a:pt x="4643907" y="487425"/>
                  <a:pt x="4643907" y="470827"/>
                </a:cubicBezTo>
                <a:cubicBezTo>
                  <a:pt x="4643907" y="457188"/>
                  <a:pt x="4646619" y="440097"/>
                  <a:pt x="4652042" y="419556"/>
                </a:cubicBezTo>
                <a:cubicBezTo>
                  <a:pt x="4653192" y="414955"/>
                  <a:pt x="4656725" y="400247"/>
                  <a:pt x="4662641" y="375433"/>
                </a:cubicBezTo>
                <a:cubicBezTo>
                  <a:pt x="4668886" y="349469"/>
                  <a:pt x="4675376" y="322272"/>
                  <a:pt x="4682114" y="293843"/>
                </a:cubicBezTo>
                <a:cubicBezTo>
                  <a:pt x="4690002" y="260648"/>
                  <a:pt x="4696493" y="232876"/>
                  <a:pt x="4701587" y="210527"/>
                </a:cubicBezTo>
                <a:cubicBezTo>
                  <a:pt x="4707832" y="184070"/>
                  <a:pt x="4711529" y="167719"/>
                  <a:pt x="4712680" y="161474"/>
                </a:cubicBezTo>
                <a:lnTo>
                  <a:pt x="4715145" y="147917"/>
                </a:lnTo>
                <a:lnTo>
                  <a:pt x="4709968" y="147670"/>
                </a:lnTo>
                <a:lnTo>
                  <a:pt x="4694932" y="147424"/>
                </a:lnTo>
                <a:cubicBezTo>
                  <a:pt x="4682114" y="147424"/>
                  <a:pt x="4670118" y="148903"/>
                  <a:pt x="4658943" y="151861"/>
                </a:cubicBezTo>
                <a:cubicBezTo>
                  <a:pt x="4650563" y="154161"/>
                  <a:pt x="4642017" y="157530"/>
                  <a:pt x="4633308" y="161967"/>
                </a:cubicBezTo>
                <a:cubicBezTo>
                  <a:pt x="4628871" y="164925"/>
                  <a:pt x="4624680" y="166404"/>
                  <a:pt x="4620737" y="166404"/>
                </a:cubicBezTo>
                <a:cubicBezTo>
                  <a:pt x="4620079" y="157694"/>
                  <a:pt x="4619751" y="151368"/>
                  <a:pt x="4619751" y="147424"/>
                </a:cubicBezTo>
                <a:cubicBezTo>
                  <a:pt x="4619751" y="113407"/>
                  <a:pt x="4636594" y="96399"/>
                  <a:pt x="4670282" y="96399"/>
                </a:cubicBezTo>
                <a:lnTo>
                  <a:pt x="4746696" y="97138"/>
                </a:lnTo>
                <a:cubicBezTo>
                  <a:pt x="4746861" y="97138"/>
                  <a:pt x="4747271" y="97138"/>
                  <a:pt x="4747928" y="97138"/>
                </a:cubicBezTo>
                <a:lnTo>
                  <a:pt x="4821138" y="97878"/>
                </a:lnTo>
                <a:cubicBezTo>
                  <a:pt x="4837571" y="97878"/>
                  <a:pt x="4853512" y="96481"/>
                  <a:pt x="4868958" y="93687"/>
                </a:cubicBezTo>
                <a:close/>
                <a:moveTo>
                  <a:pt x="5207207" y="758"/>
                </a:moveTo>
                <a:lnTo>
                  <a:pt x="5216821" y="15055"/>
                </a:lnTo>
                <a:cubicBezTo>
                  <a:pt x="5220601" y="20642"/>
                  <a:pt x="5223887" y="25326"/>
                  <a:pt x="5226681" y="29105"/>
                </a:cubicBezTo>
                <a:cubicBezTo>
                  <a:pt x="5234405" y="39458"/>
                  <a:pt x="5242621" y="48168"/>
                  <a:pt x="5251330" y="55234"/>
                </a:cubicBezTo>
                <a:lnTo>
                  <a:pt x="5278691" y="75693"/>
                </a:lnTo>
                <a:cubicBezTo>
                  <a:pt x="5280992" y="77665"/>
                  <a:pt x="5282142" y="79144"/>
                  <a:pt x="5282142" y="80130"/>
                </a:cubicBezTo>
                <a:cubicBezTo>
                  <a:pt x="5282142" y="82924"/>
                  <a:pt x="5279513" y="85307"/>
                  <a:pt x="5274254" y="87279"/>
                </a:cubicBezTo>
                <a:cubicBezTo>
                  <a:pt x="5269325" y="88922"/>
                  <a:pt x="5264724" y="89415"/>
                  <a:pt x="5260451" y="88758"/>
                </a:cubicBezTo>
                <a:cubicBezTo>
                  <a:pt x="5230050" y="82677"/>
                  <a:pt x="5203593" y="73557"/>
                  <a:pt x="5181079" y="61396"/>
                </a:cubicBezTo>
                <a:cubicBezTo>
                  <a:pt x="5158894" y="49400"/>
                  <a:pt x="5147802" y="38308"/>
                  <a:pt x="5147802" y="28119"/>
                </a:cubicBezTo>
                <a:cubicBezTo>
                  <a:pt x="5147802" y="20889"/>
                  <a:pt x="5153964" y="14151"/>
                  <a:pt x="5166289" y="7907"/>
                </a:cubicBezTo>
                <a:cubicBezTo>
                  <a:pt x="5179436" y="1005"/>
                  <a:pt x="5193075" y="-1378"/>
                  <a:pt x="5207207" y="7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7" y="1546237"/>
            <a:ext cx="6686582" cy="359243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61" y="1314417"/>
            <a:ext cx="3086531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2361"/>
            <a:ext cx="10058400" cy="42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4" y="944099"/>
            <a:ext cx="10403072" cy="21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1862" y="713410"/>
            <a:ext cx="4896111" cy="685800"/>
          </a:xfrm>
          <a:custGeom>
            <a:avLst/>
            <a:gdLst/>
            <a:ahLst/>
            <a:cxnLst/>
            <a:rect l="l" t="t" r="r" b="b"/>
            <a:pathLst>
              <a:path w="4896111" h="685800">
                <a:moveTo>
                  <a:pt x="2449376" y="565584"/>
                </a:moveTo>
                <a:cubicBezTo>
                  <a:pt x="2461431" y="565584"/>
                  <a:pt x="2471756" y="569714"/>
                  <a:pt x="2480351" y="577974"/>
                </a:cubicBezTo>
                <a:cubicBezTo>
                  <a:pt x="2488946" y="586234"/>
                  <a:pt x="2493243" y="596280"/>
                  <a:pt x="2493243" y="608112"/>
                </a:cubicBezTo>
                <a:cubicBezTo>
                  <a:pt x="2493243" y="619944"/>
                  <a:pt x="2488946" y="630101"/>
                  <a:pt x="2480351" y="638584"/>
                </a:cubicBezTo>
                <a:cubicBezTo>
                  <a:pt x="2471756" y="647067"/>
                  <a:pt x="2461431" y="651309"/>
                  <a:pt x="2449376" y="651309"/>
                </a:cubicBezTo>
                <a:cubicBezTo>
                  <a:pt x="2437098" y="651309"/>
                  <a:pt x="2426606" y="647067"/>
                  <a:pt x="2417899" y="638584"/>
                </a:cubicBezTo>
                <a:cubicBezTo>
                  <a:pt x="2409193" y="630101"/>
                  <a:pt x="2404839" y="619944"/>
                  <a:pt x="2404839" y="608112"/>
                </a:cubicBezTo>
                <a:cubicBezTo>
                  <a:pt x="2404839" y="596280"/>
                  <a:pt x="2409193" y="586234"/>
                  <a:pt x="2417899" y="577974"/>
                </a:cubicBezTo>
                <a:cubicBezTo>
                  <a:pt x="2426606" y="569714"/>
                  <a:pt x="2437098" y="565584"/>
                  <a:pt x="2449376" y="565584"/>
                </a:cubicBezTo>
                <a:close/>
                <a:moveTo>
                  <a:pt x="1205955" y="565584"/>
                </a:moveTo>
                <a:cubicBezTo>
                  <a:pt x="1218010" y="565584"/>
                  <a:pt x="1228334" y="569714"/>
                  <a:pt x="1236929" y="577974"/>
                </a:cubicBezTo>
                <a:cubicBezTo>
                  <a:pt x="1245524" y="586234"/>
                  <a:pt x="1249822" y="596280"/>
                  <a:pt x="1249822" y="608112"/>
                </a:cubicBezTo>
                <a:cubicBezTo>
                  <a:pt x="1249822" y="619944"/>
                  <a:pt x="1245524" y="630101"/>
                  <a:pt x="1236929" y="638584"/>
                </a:cubicBezTo>
                <a:cubicBezTo>
                  <a:pt x="1228334" y="647067"/>
                  <a:pt x="1218010" y="651309"/>
                  <a:pt x="1205955" y="651309"/>
                </a:cubicBezTo>
                <a:cubicBezTo>
                  <a:pt x="1193676" y="651309"/>
                  <a:pt x="1183184" y="647067"/>
                  <a:pt x="1174478" y="638584"/>
                </a:cubicBezTo>
                <a:cubicBezTo>
                  <a:pt x="1165771" y="630101"/>
                  <a:pt x="1161418" y="619944"/>
                  <a:pt x="1161418" y="608112"/>
                </a:cubicBezTo>
                <a:cubicBezTo>
                  <a:pt x="1161418" y="596280"/>
                  <a:pt x="1165771" y="586234"/>
                  <a:pt x="1174478" y="577974"/>
                </a:cubicBezTo>
                <a:cubicBezTo>
                  <a:pt x="1183184" y="569714"/>
                  <a:pt x="1193676" y="565584"/>
                  <a:pt x="1205955" y="565584"/>
                </a:cubicBezTo>
                <a:close/>
                <a:moveTo>
                  <a:pt x="2092300" y="236078"/>
                </a:moveTo>
                <a:cubicBezTo>
                  <a:pt x="2063949" y="236078"/>
                  <a:pt x="2042573" y="247017"/>
                  <a:pt x="2028174" y="268895"/>
                </a:cubicBezTo>
                <a:cubicBezTo>
                  <a:pt x="2013775" y="290773"/>
                  <a:pt x="2006575" y="319348"/>
                  <a:pt x="2006575" y="354620"/>
                </a:cubicBezTo>
                <a:cubicBezTo>
                  <a:pt x="2006575" y="392125"/>
                  <a:pt x="2013887" y="421258"/>
                  <a:pt x="2028509" y="442019"/>
                </a:cubicBezTo>
                <a:cubicBezTo>
                  <a:pt x="2043131" y="462781"/>
                  <a:pt x="2064395" y="473162"/>
                  <a:pt x="2092300" y="473162"/>
                </a:cubicBezTo>
                <a:cubicBezTo>
                  <a:pt x="2100114" y="473162"/>
                  <a:pt x="2108039" y="472492"/>
                  <a:pt x="2116076" y="471153"/>
                </a:cubicBezTo>
                <a:cubicBezTo>
                  <a:pt x="2124112" y="469813"/>
                  <a:pt x="2129917" y="468027"/>
                  <a:pt x="2133489" y="465795"/>
                </a:cubicBezTo>
                <a:lnTo>
                  <a:pt x="2133489" y="242776"/>
                </a:lnTo>
                <a:cubicBezTo>
                  <a:pt x="2129917" y="240990"/>
                  <a:pt x="2124112" y="239427"/>
                  <a:pt x="2116076" y="238088"/>
                </a:cubicBezTo>
                <a:cubicBezTo>
                  <a:pt x="2108039" y="236748"/>
                  <a:pt x="2100114" y="236078"/>
                  <a:pt x="2092300" y="236078"/>
                </a:cubicBezTo>
                <a:close/>
                <a:moveTo>
                  <a:pt x="2449376" y="234069"/>
                </a:moveTo>
                <a:cubicBezTo>
                  <a:pt x="2425266" y="234069"/>
                  <a:pt x="2407351" y="244562"/>
                  <a:pt x="2395631" y="265546"/>
                </a:cubicBezTo>
                <a:cubicBezTo>
                  <a:pt x="2383910" y="286531"/>
                  <a:pt x="2378050" y="315553"/>
                  <a:pt x="2378050" y="352611"/>
                </a:cubicBezTo>
                <a:cubicBezTo>
                  <a:pt x="2378050" y="389669"/>
                  <a:pt x="2383910" y="418579"/>
                  <a:pt x="2395631" y="439341"/>
                </a:cubicBezTo>
                <a:cubicBezTo>
                  <a:pt x="2407351" y="460102"/>
                  <a:pt x="2425266" y="470483"/>
                  <a:pt x="2449376" y="470483"/>
                </a:cubicBezTo>
                <a:cubicBezTo>
                  <a:pt x="2473263" y="470483"/>
                  <a:pt x="2491011" y="460102"/>
                  <a:pt x="2502620" y="439341"/>
                </a:cubicBezTo>
                <a:cubicBezTo>
                  <a:pt x="2514228" y="418579"/>
                  <a:pt x="2520032" y="389669"/>
                  <a:pt x="2520032" y="352611"/>
                </a:cubicBezTo>
                <a:cubicBezTo>
                  <a:pt x="2520032" y="315553"/>
                  <a:pt x="2514228" y="286531"/>
                  <a:pt x="2502620" y="265546"/>
                </a:cubicBezTo>
                <a:cubicBezTo>
                  <a:pt x="2491011" y="244562"/>
                  <a:pt x="2473263" y="234069"/>
                  <a:pt x="2449376" y="234069"/>
                </a:cubicBezTo>
                <a:close/>
                <a:moveTo>
                  <a:pt x="4735377" y="234069"/>
                </a:moveTo>
                <a:cubicBezTo>
                  <a:pt x="4711266" y="234069"/>
                  <a:pt x="4693351" y="244562"/>
                  <a:pt x="4681631" y="265546"/>
                </a:cubicBezTo>
                <a:cubicBezTo>
                  <a:pt x="4669911" y="286531"/>
                  <a:pt x="4664050" y="315553"/>
                  <a:pt x="4664050" y="352611"/>
                </a:cubicBezTo>
                <a:cubicBezTo>
                  <a:pt x="4664050" y="389669"/>
                  <a:pt x="4669911" y="418579"/>
                  <a:pt x="4681631" y="439341"/>
                </a:cubicBezTo>
                <a:cubicBezTo>
                  <a:pt x="4693351" y="460102"/>
                  <a:pt x="4711266" y="470483"/>
                  <a:pt x="4735377" y="470483"/>
                </a:cubicBezTo>
                <a:cubicBezTo>
                  <a:pt x="4759264" y="470483"/>
                  <a:pt x="4777011" y="460102"/>
                  <a:pt x="4788620" y="439341"/>
                </a:cubicBezTo>
                <a:cubicBezTo>
                  <a:pt x="4800229" y="418579"/>
                  <a:pt x="4806033" y="389669"/>
                  <a:pt x="4806033" y="352611"/>
                </a:cubicBezTo>
                <a:cubicBezTo>
                  <a:pt x="4806033" y="315553"/>
                  <a:pt x="4800229" y="286531"/>
                  <a:pt x="4788620" y="265546"/>
                </a:cubicBezTo>
                <a:cubicBezTo>
                  <a:pt x="4777011" y="244562"/>
                  <a:pt x="4759264" y="234069"/>
                  <a:pt x="4735377" y="234069"/>
                </a:cubicBezTo>
                <a:close/>
                <a:moveTo>
                  <a:pt x="1202941" y="228377"/>
                </a:moveTo>
                <a:cubicBezTo>
                  <a:pt x="1179724" y="228377"/>
                  <a:pt x="1160692" y="237195"/>
                  <a:pt x="1145847" y="254831"/>
                </a:cubicBezTo>
                <a:cubicBezTo>
                  <a:pt x="1131001" y="272467"/>
                  <a:pt x="1123132" y="298698"/>
                  <a:pt x="1122239" y="333524"/>
                </a:cubicBezTo>
                <a:lnTo>
                  <a:pt x="1270918" y="312092"/>
                </a:lnTo>
                <a:cubicBezTo>
                  <a:pt x="1270918" y="284187"/>
                  <a:pt x="1264891" y="263258"/>
                  <a:pt x="1252836" y="249306"/>
                </a:cubicBezTo>
                <a:cubicBezTo>
                  <a:pt x="1240780" y="235353"/>
                  <a:pt x="1224149" y="228377"/>
                  <a:pt x="1202941" y="228377"/>
                </a:cubicBezTo>
                <a:close/>
                <a:moveTo>
                  <a:pt x="641785" y="168771"/>
                </a:moveTo>
                <a:lnTo>
                  <a:pt x="743248" y="168771"/>
                </a:lnTo>
                <a:lnTo>
                  <a:pt x="809886" y="401166"/>
                </a:lnTo>
                <a:cubicBezTo>
                  <a:pt x="812118" y="408087"/>
                  <a:pt x="813904" y="415119"/>
                  <a:pt x="815244" y="422263"/>
                </a:cubicBezTo>
                <a:cubicBezTo>
                  <a:pt x="816583" y="429406"/>
                  <a:pt x="817699" y="435657"/>
                  <a:pt x="818592" y="441015"/>
                </a:cubicBezTo>
                <a:cubicBezTo>
                  <a:pt x="820155" y="447489"/>
                  <a:pt x="821160" y="453628"/>
                  <a:pt x="821606" y="459432"/>
                </a:cubicBezTo>
                <a:lnTo>
                  <a:pt x="822945" y="459432"/>
                </a:lnTo>
                <a:cubicBezTo>
                  <a:pt x="823392" y="453628"/>
                  <a:pt x="824285" y="447489"/>
                  <a:pt x="825624" y="441015"/>
                </a:cubicBezTo>
                <a:cubicBezTo>
                  <a:pt x="826517" y="435657"/>
                  <a:pt x="827745" y="429406"/>
                  <a:pt x="829308" y="422263"/>
                </a:cubicBezTo>
                <a:cubicBezTo>
                  <a:pt x="830871" y="415119"/>
                  <a:pt x="832880" y="408087"/>
                  <a:pt x="835336" y="401166"/>
                </a:cubicBezTo>
                <a:lnTo>
                  <a:pt x="901638" y="168771"/>
                </a:lnTo>
                <a:lnTo>
                  <a:pt x="1002432" y="168771"/>
                </a:lnTo>
                <a:lnTo>
                  <a:pt x="816583" y="685800"/>
                </a:lnTo>
                <a:lnTo>
                  <a:pt x="722821" y="685800"/>
                </a:lnTo>
                <a:lnTo>
                  <a:pt x="775395" y="538460"/>
                </a:lnTo>
                <a:close/>
                <a:moveTo>
                  <a:pt x="301117" y="168771"/>
                </a:moveTo>
                <a:lnTo>
                  <a:pt x="390191" y="168771"/>
                </a:lnTo>
                <a:lnTo>
                  <a:pt x="390191" y="411547"/>
                </a:lnTo>
                <a:cubicBezTo>
                  <a:pt x="390191" y="450391"/>
                  <a:pt x="410059" y="469813"/>
                  <a:pt x="449796" y="469813"/>
                </a:cubicBezTo>
                <a:cubicBezTo>
                  <a:pt x="461851" y="469813"/>
                  <a:pt x="472344" y="469032"/>
                  <a:pt x="481273" y="467469"/>
                </a:cubicBezTo>
                <a:cubicBezTo>
                  <a:pt x="490203" y="465906"/>
                  <a:pt x="497124" y="464009"/>
                  <a:pt x="502035" y="461776"/>
                </a:cubicBezTo>
                <a:lnTo>
                  <a:pt x="502035" y="168771"/>
                </a:lnTo>
                <a:lnTo>
                  <a:pt x="591778" y="168771"/>
                </a:lnTo>
                <a:lnTo>
                  <a:pt x="591778" y="520043"/>
                </a:lnTo>
                <a:cubicBezTo>
                  <a:pt x="576375" y="527856"/>
                  <a:pt x="555836" y="534274"/>
                  <a:pt x="530163" y="539297"/>
                </a:cubicBezTo>
                <a:cubicBezTo>
                  <a:pt x="504491" y="544320"/>
                  <a:pt x="477702" y="546832"/>
                  <a:pt x="449796" y="546832"/>
                </a:cubicBezTo>
                <a:cubicBezTo>
                  <a:pt x="400906" y="546832"/>
                  <a:pt x="363904" y="535949"/>
                  <a:pt x="338789" y="514183"/>
                </a:cubicBezTo>
                <a:cubicBezTo>
                  <a:pt x="313674" y="492416"/>
                  <a:pt x="301117" y="457535"/>
                  <a:pt x="301117" y="409538"/>
                </a:cubicBezTo>
                <a:close/>
                <a:moveTo>
                  <a:pt x="4735377" y="160734"/>
                </a:moveTo>
                <a:cubicBezTo>
                  <a:pt x="4761050" y="160734"/>
                  <a:pt x="4783820" y="165646"/>
                  <a:pt x="4803689" y="175468"/>
                </a:cubicBezTo>
                <a:cubicBezTo>
                  <a:pt x="4823557" y="185291"/>
                  <a:pt x="4840356" y="198741"/>
                  <a:pt x="4854086" y="215819"/>
                </a:cubicBezTo>
                <a:cubicBezTo>
                  <a:pt x="4867815" y="232897"/>
                  <a:pt x="4878252" y="253212"/>
                  <a:pt x="4885395" y="276764"/>
                </a:cubicBezTo>
                <a:cubicBezTo>
                  <a:pt x="4892539" y="300316"/>
                  <a:pt x="4896111" y="325822"/>
                  <a:pt x="4896111" y="353281"/>
                </a:cubicBezTo>
                <a:cubicBezTo>
                  <a:pt x="4896111" y="380739"/>
                  <a:pt x="4892539" y="406357"/>
                  <a:pt x="4885395" y="430132"/>
                </a:cubicBezTo>
                <a:cubicBezTo>
                  <a:pt x="4878252" y="453907"/>
                  <a:pt x="4867815" y="474390"/>
                  <a:pt x="4854086" y="491579"/>
                </a:cubicBezTo>
                <a:cubicBezTo>
                  <a:pt x="4840356" y="508769"/>
                  <a:pt x="4823557" y="522275"/>
                  <a:pt x="4803689" y="532098"/>
                </a:cubicBezTo>
                <a:cubicBezTo>
                  <a:pt x="4783820" y="541920"/>
                  <a:pt x="4761050" y="546832"/>
                  <a:pt x="4735377" y="546832"/>
                </a:cubicBezTo>
                <a:cubicBezTo>
                  <a:pt x="4709480" y="546832"/>
                  <a:pt x="4686542" y="541920"/>
                  <a:pt x="4666562" y="532098"/>
                </a:cubicBezTo>
                <a:cubicBezTo>
                  <a:pt x="4646582" y="522275"/>
                  <a:pt x="4629727" y="508769"/>
                  <a:pt x="4615998" y="491579"/>
                </a:cubicBezTo>
                <a:cubicBezTo>
                  <a:pt x="4602268" y="474390"/>
                  <a:pt x="4591887" y="453907"/>
                  <a:pt x="4584855" y="430132"/>
                </a:cubicBezTo>
                <a:cubicBezTo>
                  <a:pt x="4577823" y="406357"/>
                  <a:pt x="4574307" y="380739"/>
                  <a:pt x="4574307" y="353281"/>
                </a:cubicBezTo>
                <a:cubicBezTo>
                  <a:pt x="4574307" y="325822"/>
                  <a:pt x="4577823" y="300316"/>
                  <a:pt x="4584855" y="276764"/>
                </a:cubicBezTo>
                <a:cubicBezTo>
                  <a:pt x="4591887" y="253212"/>
                  <a:pt x="4602268" y="232897"/>
                  <a:pt x="4615998" y="215819"/>
                </a:cubicBezTo>
                <a:cubicBezTo>
                  <a:pt x="4629727" y="198741"/>
                  <a:pt x="4646582" y="185291"/>
                  <a:pt x="4666562" y="175468"/>
                </a:cubicBezTo>
                <a:cubicBezTo>
                  <a:pt x="4686542" y="165646"/>
                  <a:pt x="4709480" y="160734"/>
                  <a:pt x="4735377" y="160734"/>
                </a:cubicBezTo>
                <a:close/>
                <a:moveTo>
                  <a:pt x="2828367" y="160734"/>
                </a:moveTo>
                <a:cubicBezTo>
                  <a:pt x="2849352" y="160734"/>
                  <a:pt x="2867434" y="163022"/>
                  <a:pt x="2882615" y="167599"/>
                </a:cubicBezTo>
                <a:cubicBezTo>
                  <a:pt x="2897795" y="172175"/>
                  <a:pt x="2911078" y="178259"/>
                  <a:pt x="2922464" y="185849"/>
                </a:cubicBezTo>
                <a:lnTo>
                  <a:pt x="2894335" y="253157"/>
                </a:lnTo>
                <a:cubicBezTo>
                  <a:pt x="2880048" y="242664"/>
                  <a:pt x="2862412" y="237418"/>
                  <a:pt x="2841427" y="237418"/>
                </a:cubicBezTo>
                <a:cubicBezTo>
                  <a:pt x="2819549" y="237418"/>
                  <a:pt x="2800964" y="246906"/>
                  <a:pt x="2785672" y="265881"/>
                </a:cubicBezTo>
                <a:cubicBezTo>
                  <a:pt x="2770380" y="284857"/>
                  <a:pt x="2762734" y="313767"/>
                  <a:pt x="2762734" y="352611"/>
                </a:cubicBezTo>
                <a:cubicBezTo>
                  <a:pt x="2762734" y="371810"/>
                  <a:pt x="2764743" y="388609"/>
                  <a:pt x="2768761" y="403008"/>
                </a:cubicBezTo>
                <a:cubicBezTo>
                  <a:pt x="2772780" y="417407"/>
                  <a:pt x="2778472" y="429406"/>
                  <a:pt x="2785839" y="439006"/>
                </a:cubicBezTo>
                <a:cubicBezTo>
                  <a:pt x="2793206" y="448605"/>
                  <a:pt x="2801578" y="455805"/>
                  <a:pt x="2810954" y="460604"/>
                </a:cubicBezTo>
                <a:cubicBezTo>
                  <a:pt x="2820330" y="465404"/>
                  <a:pt x="2830488" y="467804"/>
                  <a:pt x="2841427" y="467804"/>
                </a:cubicBezTo>
                <a:cubicBezTo>
                  <a:pt x="2861965" y="467804"/>
                  <a:pt x="2879601" y="462335"/>
                  <a:pt x="2894335" y="451396"/>
                </a:cubicBezTo>
                <a:lnTo>
                  <a:pt x="2922464" y="521382"/>
                </a:lnTo>
                <a:cubicBezTo>
                  <a:pt x="2910409" y="529196"/>
                  <a:pt x="2896958" y="535391"/>
                  <a:pt x="2882113" y="539967"/>
                </a:cubicBezTo>
                <a:cubicBezTo>
                  <a:pt x="2867267" y="544543"/>
                  <a:pt x="2849352" y="546832"/>
                  <a:pt x="2828367" y="546832"/>
                </a:cubicBezTo>
                <a:cubicBezTo>
                  <a:pt x="2807829" y="546832"/>
                  <a:pt x="2787960" y="542925"/>
                  <a:pt x="2768761" y="535111"/>
                </a:cubicBezTo>
                <a:cubicBezTo>
                  <a:pt x="2749563" y="527298"/>
                  <a:pt x="2732540" y="515410"/>
                  <a:pt x="2717695" y="499449"/>
                </a:cubicBezTo>
                <a:cubicBezTo>
                  <a:pt x="2702849" y="483487"/>
                  <a:pt x="2691073" y="463339"/>
                  <a:pt x="2682367" y="439006"/>
                </a:cubicBezTo>
                <a:cubicBezTo>
                  <a:pt x="2673660" y="414672"/>
                  <a:pt x="2669307" y="386097"/>
                  <a:pt x="2669307" y="353281"/>
                </a:cubicBezTo>
                <a:cubicBezTo>
                  <a:pt x="2669307" y="320464"/>
                  <a:pt x="2673660" y="291889"/>
                  <a:pt x="2682367" y="267556"/>
                </a:cubicBezTo>
                <a:cubicBezTo>
                  <a:pt x="2691073" y="243222"/>
                  <a:pt x="2702849" y="223186"/>
                  <a:pt x="2717695" y="207448"/>
                </a:cubicBezTo>
                <a:cubicBezTo>
                  <a:pt x="2732540" y="191709"/>
                  <a:pt x="2749563" y="179989"/>
                  <a:pt x="2768761" y="172287"/>
                </a:cubicBezTo>
                <a:cubicBezTo>
                  <a:pt x="2787960" y="164585"/>
                  <a:pt x="2807829" y="160734"/>
                  <a:pt x="2828367" y="160734"/>
                </a:cubicBezTo>
                <a:close/>
                <a:moveTo>
                  <a:pt x="2449376" y="160734"/>
                </a:moveTo>
                <a:cubicBezTo>
                  <a:pt x="2475049" y="160734"/>
                  <a:pt x="2497820" y="165646"/>
                  <a:pt x="2517688" y="175468"/>
                </a:cubicBezTo>
                <a:cubicBezTo>
                  <a:pt x="2537557" y="185291"/>
                  <a:pt x="2554356" y="198741"/>
                  <a:pt x="2568085" y="215819"/>
                </a:cubicBezTo>
                <a:cubicBezTo>
                  <a:pt x="2581815" y="232897"/>
                  <a:pt x="2592251" y="253212"/>
                  <a:pt x="2599395" y="276764"/>
                </a:cubicBezTo>
                <a:cubicBezTo>
                  <a:pt x="2606539" y="300316"/>
                  <a:pt x="2610111" y="325822"/>
                  <a:pt x="2610111" y="353281"/>
                </a:cubicBezTo>
                <a:cubicBezTo>
                  <a:pt x="2610111" y="380739"/>
                  <a:pt x="2606539" y="406357"/>
                  <a:pt x="2599395" y="430132"/>
                </a:cubicBezTo>
                <a:cubicBezTo>
                  <a:pt x="2592251" y="453907"/>
                  <a:pt x="2581815" y="474390"/>
                  <a:pt x="2568085" y="491579"/>
                </a:cubicBezTo>
                <a:cubicBezTo>
                  <a:pt x="2554356" y="508769"/>
                  <a:pt x="2537557" y="522275"/>
                  <a:pt x="2517688" y="532098"/>
                </a:cubicBezTo>
                <a:cubicBezTo>
                  <a:pt x="2497820" y="541920"/>
                  <a:pt x="2475049" y="546832"/>
                  <a:pt x="2449376" y="546832"/>
                </a:cubicBezTo>
                <a:cubicBezTo>
                  <a:pt x="2423480" y="546832"/>
                  <a:pt x="2400542" y="541920"/>
                  <a:pt x="2380562" y="532098"/>
                </a:cubicBezTo>
                <a:cubicBezTo>
                  <a:pt x="2360582" y="522275"/>
                  <a:pt x="2343727" y="508769"/>
                  <a:pt x="2329997" y="491579"/>
                </a:cubicBezTo>
                <a:cubicBezTo>
                  <a:pt x="2316268" y="474390"/>
                  <a:pt x="2305887" y="453907"/>
                  <a:pt x="2298855" y="430132"/>
                </a:cubicBezTo>
                <a:cubicBezTo>
                  <a:pt x="2291823" y="406357"/>
                  <a:pt x="2288307" y="380739"/>
                  <a:pt x="2288307" y="353281"/>
                </a:cubicBezTo>
                <a:cubicBezTo>
                  <a:pt x="2288307" y="325822"/>
                  <a:pt x="2291823" y="300316"/>
                  <a:pt x="2298855" y="276764"/>
                </a:cubicBezTo>
                <a:cubicBezTo>
                  <a:pt x="2305887" y="253212"/>
                  <a:pt x="2316268" y="232897"/>
                  <a:pt x="2329997" y="215819"/>
                </a:cubicBezTo>
                <a:cubicBezTo>
                  <a:pt x="2343727" y="198741"/>
                  <a:pt x="2360582" y="185291"/>
                  <a:pt x="2380562" y="175468"/>
                </a:cubicBezTo>
                <a:cubicBezTo>
                  <a:pt x="2400542" y="165646"/>
                  <a:pt x="2423480" y="160734"/>
                  <a:pt x="2449376" y="160734"/>
                </a:cubicBezTo>
                <a:close/>
                <a:moveTo>
                  <a:pt x="1566379" y="160734"/>
                </a:moveTo>
                <a:cubicBezTo>
                  <a:pt x="1619287" y="160734"/>
                  <a:pt x="1658243" y="171450"/>
                  <a:pt x="1683246" y="192881"/>
                </a:cubicBezTo>
                <a:cubicBezTo>
                  <a:pt x="1708249" y="214312"/>
                  <a:pt x="1720751" y="245120"/>
                  <a:pt x="1720751" y="285303"/>
                </a:cubicBezTo>
                <a:lnTo>
                  <a:pt x="1720751" y="538460"/>
                </a:lnTo>
                <a:lnTo>
                  <a:pt x="1630003" y="538460"/>
                </a:lnTo>
                <a:lnTo>
                  <a:pt x="1630003" y="295014"/>
                </a:lnTo>
                <a:cubicBezTo>
                  <a:pt x="1630003" y="276262"/>
                  <a:pt x="1624757" y="261640"/>
                  <a:pt x="1614264" y="251147"/>
                </a:cubicBezTo>
                <a:cubicBezTo>
                  <a:pt x="1603772" y="240655"/>
                  <a:pt x="1588257" y="235409"/>
                  <a:pt x="1567719" y="235409"/>
                </a:cubicBezTo>
                <a:cubicBezTo>
                  <a:pt x="1557226" y="235409"/>
                  <a:pt x="1547180" y="236302"/>
                  <a:pt x="1537581" y="238088"/>
                </a:cubicBezTo>
                <a:cubicBezTo>
                  <a:pt x="1527981" y="239874"/>
                  <a:pt x="1520168" y="241883"/>
                  <a:pt x="1514140" y="244115"/>
                </a:cubicBezTo>
                <a:lnTo>
                  <a:pt x="1514140" y="538460"/>
                </a:lnTo>
                <a:lnTo>
                  <a:pt x="1425067" y="538460"/>
                </a:lnTo>
                <a:lnTo>
                  <a:pt x="1425067" y="187188"/>
                </a:lnTo>
                <a:cubicBezTo>
                  <a:pt x="1443819" y="179598"/>
                  <a:pt x="1464748" y="173292"/>
                  <a:pt x="1487854" y="168269"/>
                </a:cubicBezTo>
                <a:cubicBezTo>
                  <a:pt x="1510959" y="163246"/>
                  <a:pt x="1537134" y="160734"/>
                  <a:pt x="1566379" y="160734"/>
                </a:cubicBezTo>
                <a:close/>
                <a:moveTo>
                  <a:pt x="1205285" y="160734"/>
                </a:moveTo>
                <a:cubicBezTo>
                  <a:pt x="1229841" y="160734"/>
                  <a:pt x="1251608" y="164697"/>
                  <a:pt x="1270583" y="172622"/>
                </a:cubicBezTo>
                <a:cubicBezTo>
                  <a:pt x="1289559" y="180547"/>
                  <a:pt x="1305576" y="191932"/>
                  <a:pt x="1318636" y="206778"/>
                </a:cubicBezTo>
                <a:cubicBezTo>
                  <a:pt x="1331696" y="221624"/>
                  <a:pt x="1341518" y="239371"/>
                  <a:pt x="1348104" y="260021"/>
                </a:cubicBezTo>
                <a:cubicBezTo>
                  <a:pt x="1354690" y="280671"/>
                  <a:pt x="1357982" y="303498"/>
                  <a:pt x="1357982" y="328501"/>
                </a:cubicBezTo>
                <a:cubicBezTo>
                  <a:pt x="1357982" y="333635"/>
                  <a:pt x="1357982" y="338826"/>
                  <a:pt x="1357982" y="344072"/>
                </a:cubicBezTo>
                <a:cubicBezTo>
                  <a:pt x="1357982" y="349318"/>
                  <a:pt x="1357536" y="354732"/>
                  <a:pt x="1356643" y="360313"/>
                </a:cubicBezTo>
                <a:lnTo>
                  <a:pt x="1128266" y="392460"/>
                </a:lnTo>
                <a:cubicBezTo>
                  <a:pt x="1132508" y="419919"/>
                  <a:pt x="1143391" y="440234"/>
                  <a:pt x="1160916" y="453405"/>
                </a:cubicBezTo>
                <a:cubicBezTo>
                  <a:pt x="1178440" y="466576"/>
                  <a:pt x="1200262" y="473162"/>
                  <a:pt x="1226381" y="473162"/>
                </a:cubicBezTo>
                <a:cubicBezTo>
                  <a:pt x="1244241" y="473162"/>
                  <a:pt x="1262100" y="471041"/>
                  <a:pt x="1279959" y="466799"/>
                </a:cubicBezTo>
                <a:cubicBezTo>
                  <a:pt x="1297819" y="462558"/>
                  <a:pt x="1312887" y="456977"/>
                  <a:pt x="1325166" y="450056"/>
                </a:cubicBezTo>
                <a:lnTo>
                  <a:pt x="1350616" y="520043"/>
                </a:lnTo>
                <a:cubicBezTo>
                  <a:pt x="1335882" y="527856"/>
                  <a:pt x="1316850" y="534274"/>
                  <a:pt x="1293521" y="539297"/>
                </a:cubicBezTo>
                <a:cubicBezTo>
                  <a:pt x="1270193" y="544320"/>
                  <a:pt x="1245580" y="546832"/>
                  <a:pt x="1219684" y="546832"/>
                </a:cubicBezTo>
                <a:cubicBezTo>
                  <a:pt x="1190216" y="546832"/>
                  <a:pt x="1164432" y="542144"/>
                  <a:pt x="1142331" y="532767"/>
                </a:cubicBezTo>
                <a:cubicBezTo>
                  <a:pt x="1120230" y="523391"/>
                  <a:pt x="1101645" y="510108"/>
                  <a:pt x="1086576" y="492919"/>
                </a:cubicBezTo>
                <a:cubicBezTo>
                  <a:pt x="1071507" y="475729"/>
                  <a:pt x="1060066" y="455247"/>
                  <a:pt x="1052252" y="431471"/>
                </a:cubicBezTo>
                <a:cubicBezTo>
                  <a:pt x="1044439" y="407696"/>
                  <a:pt x="1040532" y="381632"/>
                  <a:pt x="1040532" y="353281"/>
                </a:cubicBezTo>
                <a:cubicBezTo>
                  <a:pt x="1040532" y="324929"/>
                  <a:pt x="1044327" y="298977"/>
                  <a:pt x="1051918" y="275425"/>
                </a:cubicBezTo>
                <a:cubicBezTo>
                  <a:pt x="1059508" y="251873"/>
                  <a:pt x="1070391" y="231558"/>
                  <a:pt x="1084567" y="214480"/>
                </a:cubicBezTo>
                <a:cubicBezTo>
                  <a:pt x="1098742" y="197402"/>
                  <a:pt x="1115988" y="184175"/>
                  <a:pt x="1136303" y="174799"/>
                </a:cubicBezTo>
                <a:cubicBezTo>
                  <a:pt x="1156618" y="165422"/>
                  <a:pt x="1179612" y="160734"/>
                  <a:pt x="1205285" y="160734"/>
                </a:cubicBezTo>
                <a:close/>
                <a:moveTo>
                  <a:pt x="3672409" y="122895"/>
                </a:moveTo>
                <a:cubicBezTo>
                  <a:pt x="3677990" y="122448"/>
                  <a:pt x="3684017" y="122448"/>
                  <a:pt x="3690491" y="122895"/>
                </a:cubicBezTo>
                <a:cubicBezTo>
                  <a:pt x="3702323" y="124011"/>
                  <a:pt x="3711867" y="126746"/>
                  <a:pt x="3719122" y="131099"/>
                </a:cubicBezTo>
                <a:cubicBezTo>
                  <a:pt x="3726377" y="135452"/>
                  <a:pt x="3730228" y="139415"/>
                  <a:pt x="3730675" y="142987"/>
                </a:cubicBezTo>
                <a:lnTo>
                  <a:pt x="3649303" y="221679"/>
                </a:lnTo>
                <a:lnTo>
                  <a:pt x="3649303" y="520043"/>
                </a:lnTo>
                <a:cubicBezTo>
                  <a:pt x="3633899" y="527856"/>
                  <a:pt x="3613361" y="534274"/>
                  <a:pt x="3587688" y="539297"/>
                </a:cubicBezTo>
                <a:cubicBezTo>
                  <a:pt x="3562015" y="544320"/>
                  <a:pt x="3535226" y="546832"/>
                  <a:pt x="3507321" y="546832"/>
                </a:cubicBezTo>
                <a:cubicBezTo>
                  <a:pt x="3458431" y="546832"/>
                  <a:pt x="3421429" y="535949"/>
                  <a:pt x="3396314" y="514183"/>
                </a:cubicBezTo>
                <a:cubicBezTo>
                  <a:pt x="3371199" y="492416"/>
                  <a:pt x="3358642" y="457535"/>
                  <a:pt x="3358642" y="409538"/>
                </a:cubicBezTo>
                <a:lnTo>
                  <a:pt x="3358642" y="168771"/>
                </a:lnTo>
                <a:lnTo>
                  <a:pt x="3447715" y="168771"/>
                </a:lnTo>
                <a:lnTo>
                  <a:pt x="3447715" y="411547"/>
                </a:lnTo>
                <a:cubicBezTo>
                  <a:pt x="3447715" y="450391"/>
                  <a:pt x="3467584" y="469813"/>
                  <a:pt x="3507321" y="469813"/>
                </a:cubicBezTo>
                <a:cubicBezTo>
                  <a:pt x="3519153" y="469813"/>
                  <a:pt x="3529534" y="469032"/>
                  <a:pt x="3538463" y="467469"/>
                </a:cubicBezTo>
                <a:cubicBezTo>
                  <a:pt x="3547393" y="465906"/>
                  <a:pt x="3554425" y="464009"/>
                  <a:pt x="3559560" y="461776"/>
                </a:cubicBezTo>
                <a:lnTo>
                  <a:pt x="3559560" y="168771"/>
                </a:lnTo>
                <a:lnTo>
                  <a:pt x="3615482" y="168771"/>
                </a:lnTo>
                <a:lnTo>
                  <a:pt x="3633899" y="135954"/>
                </a:lnTo>
                <a:cubicBezTo>
                  <a:pt x="3639927" y="131713"/>
                  <a:pt x="3647629" y="128253"/>
                  <a:pt x="3657005" y="125574"/>
                </a:cubicBezTo>
                <a:cubicBezTo>
                  <a:pt x="3661693" y="124234"/>
                  <a:pt x="3666828" y="123341"/>
                  <a:pt x="3672409" y="122895"/>
                </a:cubicBezTo>
                <a:close/>
                <a:moveTo>
                  <a:pt x="3232361" y="59606"/>
                </a:moveTo>
                <a:lnTo>
                  <a:pt x="3232361" y="168771"/>
                </a:lnTo>
                <a:lnTo>
                  <a:pt x="3298999" y="168771"/>
                </a:lnTo>
                <a:lnTo>
                  <a:pt x="3298999" y="238757"/>
                </a:lnTo>
                <a:lnTo>
                  <a:pt x="3232361" y="238757"/>
                </a:lnTo>
                <a:lnTo>
                  <a:pt x="3232361" y="421258"/>
                </a:lnTo>
                <a:cubicBezTo>
                  <a:pt x="3232361" y="436215"/>
                  <a:pt x="3236268" y="446708"/>
                  <a:pt x="3244081" y="452735"/>
                </a:cubicBezTo>
                <a:cubicBezTo>
                  <a:pt x="3251895" y="458763"/>
                  <a:pt x="3261494" y="461776"/>
                  <a:pt x="3272879" y="461776"/>
                </a:cubicBezTo>
                <a:cubicBezTo>
                  <a:pt x="3278014" y="461776"/>
                  <a:pt x="3282870" y="461163"/>
                  <a:pt x="3287446" y="459935"/>
                </a:cubicBezTo>
                <a:cubicBezTo>
                  <a:pt x="3292022" y="458707"/>
                  <a:pt x="3295873" y="457423"/>
                  <a:pt x="3298999" y="456084"/>
                </a:cubicBezTo>
                <a:lnTo>
                  <a:pt x="3298999" y="533772"/>
                </a:lnTo>
                <a:cubicBezTo>
                  <a:pt x="3293418" y="536451"/>
                  <a:pt x="3285716" y="538795"/>
                  <a:pt x="3275893" y="540804"/>
                </a:cubicBezTo>
                <a:cubicBezTo>
                  <a:pt x="3266071" y="542813"/>
                  <a:pt x="3255690" y="543818"/>
                  <a:pt x="3244751" y="543818"/>
                </a:cubicBezTo>
                <a:cubicBezTo>
                  <a:pt x="3210595" y="543818"/>
                  <a:pt x="3185257" y="534107"/>
                  <a:pt x="3168737" y="514685"/>
                </a:cubicBezTo>
                <a:cubicBezTo>
                  <a:pt x="3152217" y="495263"/>
                  <a:pt x="3143957" y="466130"/>
                  <a:pt x="3143957" y="427286"/>
                </a:cubicBezTo>
                <a:lnTo>
                  <a:pt x="3143957" y="238757"/>
                </a:lnTo>
                <a:lnTo>
                  <a:pt x="3098751" y="238757"/>
                </a:lnTo>
                <a:lnTo>
                  <a:pt x="3098751" y="168771"/>
                </a:lnTo>
                <a:lnTo>
                  <a:pt x="3143957" y="168771"/>
                </a:lnTo>
                <a:lnTo>
                  <a:pt x="3143957" y="86395"/>
                </a:lnTo>
                <a:close/>
                <a:moveTo>
                  <a:pt x="0" y="41858"/>
                </a:moveTo>
                <a:lnTo>
                  <a:pt x="93427" y="41858"/>
                </a:lnTo>
                <a:lnTo>
                  <a:pt x="93427" y="457423"/>
                </a:lnTo>
                <a:lnTo>
                  <a:pt x="241437" y="457423"/>
                </a:lnTo>
                <a:lnTo>
                  <a:pt x="241437" y="538460"/>
                </a:lnTo>
                <a:lnTo>
                  <a:pt x="0" y="538460"/>
                </a:lnTo>
                <a:close/>
                <a:moveTo>
                  <a:pt x="1207964" y="28798"/>
                </a:moveTo>
                <a:cubicBezTo>
                  <a:pt x="1220242" y="28798"/>
                  <a:pt x="1230735" y="33598"/>
                  <a:pt x="1239441" y="43197"/>
                </a:cubicBezTo>
                <a:lnTo>
                  <a:pt x="1313781" y="117872"/>
                </a:lnTo>
                <a:lnTo>
                  <a:pt x="1285987" y="145665"/>
                </a:lnTo>
                <a:lnTo>
                  <a:pt x="1208968" y="86060"/>
                </a:lnTo>
                <a:lnTo>
                  <a:pt x="1131615" y="146000"/>
                </a:lnTo>
                <a:lnTo>
                  <a:pt x="1101477" y="117872"/>
                </a:lnTo>
                <a:lnTo>
                  <a:pt x="1175817" y="43197"/>
                </a:lnTo>
                <a:cubicBezTo>
                  <a:pt x="1184524" y="33598"/>
                  <a:pt x="1195239" y="28798"/>
                  <a:pt x="1207964" y="28798"/>
                </a:cubicBezTo>
                <a:close/>
                <a:moveTo>
                  <a:pt x="4780583" y="25784"/>
                </a:moveTo>
                <a:cubicBezTo>
                  <a:pt x="4801791" y="25784"/>
                  <a:pt x="4814516" y="32705"/>
                  <a:pt x="4818758" y="46546"/>
                </a:cubicBezTo>
                <a:lnTo>
                  <a:pt x="4738725" y="136959"/>
                </a:lnTo>
                <a:lnTo>
                  <a:pt x="4695528" y="136624"/>
                </a:lnTo>
                <a:lnTo>
                  <a:pt x="4735042" y="46546"/>
                </a:lnTo>
                <a:cubicBezTo>
                  <a:pt x="4743971" y="32705"/>
                  <a:pt x="4759152" y="25784"/>
                  <a:pt x="4780583" y="25784"/>
                </a:cubicBezTo>
                <a:close/>
                <a:moveTo>
                  <a:pt x="3450729" y="25784"/>
                </a:moveTo>
                <a:cubicBezTo>
                  <a:pt x="3471937" y="25784"/>
                  <a:pt x="3487118" y="32705"/>
                  <a:pt x="3496270" y="46546"/>
                </a:cubicBezTo>
                <a:lnTo>
                  <a:pt x="3535784" y="136624"/>
                </a:lnTo>
                <a:lnTo>
                  <a:pt x="3492587" y="136959"/>
                </a:lnTo>
                <a:lnTo>
                  <a:pt x="3412555" y="46546"/>
                </a:lnTo>
                <a:cubicBezTo>
                  <a:pt x="3416796" y="32705"/>
                  <a:pt x="3429521" y="25784"/>
                  <a:pt x="3450729" y="25784"/>
                </a:cubicBezTo>
                <a:close/>
                <a:moveTo>
                  <a:pt x="4225417" y="0"/>
                </a:moveTo>
                <a:lnTo>
                  <a:pt x="4314490" y="0"/>
                </a:lnTo>
                <a:lnTo>
                  <a:pt x="4314490" y="179821"/>
                </a:lnTo>
                <a:cubicBezTo>
                  <a:pt x="4324983" y="174687"/>
                  <a:pt x="4336759" y="170557"/>
                  <a:pt x="4349819" y="167432"/>
                </a:cubicBezTo>
                <a:cubicBezTo>
                  <a:pt x="4362878" y="164306"/>
                  <a:pt x="4375994" y="162743"/>
                  <a:pt x="4389165" y="162743"/>
                </a:cubicBezTo>
                <a:cubicBezTo>
                  <a:pt x="4431358" y="162743"/>
                  <a:pt x="4463895" y="173347"/>
                  <a:pt x="4486778" y="194555"/>
                </a:cubicBezTo>
                <a:cubicBezTo>
                  <a:pt x="4509660" y="215763"/>
                  <a:pt x="4521101" y="246683"/>
                  <a:pt x="4521101" y="287313"/>
                </a:cubicBezTo>
                <a:lnTo>
                  <a:pt x="4521101" y="538460"/>
                </a:lnTo>
                <a:lnTo>
                  <a:pt x="4430353" y="538460"/>
                </a:lnTo>
                <a:lnTo>
                  <a:pt x="4430353" y="297024"/>
                </a:lnTo>
                <a:cubicBezTo>
                  <a:pt x="4430353" y="276485"/>
                  <a:pt x="4424772" y="261193"/>
                  <a:pt x="4413610" y="251147"/>
                </a:cubicBezTo>
                <a:cubicBezTo>
                  <a:pt x="4402448" y="241101"/>
                  <a:pt x="4386598" y="236079"/>
                  <a:pt x="4366059" y="236079"/>
                </a:cubicBezTo>
                <a:cubicBezTo>
                  <a:pt x="4356906" y="236079"/>
                  <a:pt x="4347754" y="237306"/>
                  <a:pt x="4338601" y="239762"/>
                </a:cubicBezTo>
                <a:cubicBezTo>
                  <a:pt x="4329448" y="242218"/>
                  <a:pt x="4321411" y="245566"/>
                  <a:pt x="4314490" y="249808"/>
                </a:cubicBezTo>
                <a:lnTo>
                  <a:pt x="4314490" y="538460"/>
                </a:lnTo>
                <a:lnTo>
                  <a:pt x="4225417" y="538460"/>
                </a:lnTo>
                <a:close/>
                <a:moveTo>
                  <a:pt x="3864136" y="0"/>
                </a:moveTo>
                <a:lnTo>
                  <a:pt x="3952540" y="0"/>
                </a:lnTo>
                <a:lnTo>
                  <a:pt x="3952540" y="330510"/>
                </a:lnTo>
                <a:lnTo>
                  <a:pt x="3953880" y="330510"/>
                </a:lnTo>
                <a:lnTo>
                  <a:pt x="4071082" y="168771"/>
                </a:lnTo>
                <a:lnTo>
                  <a:pt x="4174890" y="168771"/>
                </a:lnTo>
                <a:lnTo>
                  <a:pt x="4046637" y="341560"/>
                </a:lnTo>
                <a:lnTo>
                  <a:pt x="4182926" y="538460"/>
                </a:lnTo>
                <a:lnTo>
                  <a:pt x="4081463" y="538460"/>
                </a:lnTo>
                <a:lnTo>
                  <a:pt x="3953880" y="351941"/>
                </a:lnTo>
                <a:lnTo>
                  <a:pt x="3952540" y="351941"/>
                </a:lnTo>
                <a:lnTo>
                  <a:pt x="3952540" y="538460"/>
                </a:lnTo>
                <a:lnTo>
                  <a:pt x="3864136" y="538460"/>
                </a:lnTo>
                <a:close/>
                <a:moveTo>
                  <a:pt x="2133489" y="0"/>
                </a:moveTo>
                <a:lnTo>
                  <a:pt x="2224237" y="0"/>
                </a:lnTo>
                <a:lnTo>
                  <a:pt x="2224237" y="59606"/>
                </a:lnTo>
                <a:lnTo>
                  <a:pt x="2268104" y="59606"/>
                </a:lnTo>
                <a:lnTo>
                  <a:pt x="2268104" y="115193"/>
                </a:lnTo>
                <a:lnTo>
                  <a:pt x="2224237" y="115193"/>
                </a:lnTo>
                <a:lnTo>
                  <a:pt x="2224237" y="520043"/>
                </a:lnTo>
                <a:cubicBezTo>
                  <a:pt x="2210842" y="527186"/>
                  <a:pt x="2192592" y="533437"/>
                  <a:pt x="2169486" y="538795"/>
                </a:cubicBezTo>
                <a:cubicBezTo>
                  <a:pt x="2146381" y="544153"/>
                  <a:pt x="2121322" y="546832"/>
                  <a:pt x="2094310" y="546832"/>
                </a:cubicBezTo>
                <a:cubicBezTo>
                  <a:pt x="2036713" y="546832"/>
                  <a:pt x="1992734" y="530144"/>
                  <a:pt x="1962373" y="496770"/>
                </a:cubicBezTo>
                <a:cubicBezTo>
                  <a:pt x="1932013" y="463395"/>
                  <a:pt x="1916832" y="416458"/>
                  <a:pt x="1916832" y="355960"/>
                </a:cubicBezTo>
                <a:cubicBezTo>
                  <a:pt x="1916832" y="327608"/>
                  <a:pt x="1920348" y="301656"/>
                  <a:pt x="1927380" y="278104"/>
                </a:cubicBezTo>
                <a:cubicBezTo>
                  <a:pt x="1934412" y="254552"/>
                  <a:pt x="1944905" y="234460"/>
                  <a:pt x="1958857" y="217828"/>
                </a:cubicBezTo>
                <a:cubicBezTo>
                  <a:pt x="1972810" y="201197"/>
                  <a:pt x="1990223" y="188305"/>
                  <a:pt x="2011096" y="179152"/>
                </a:cubicBezTo>
                <a:cubicBezTo>
                  <a:pt x="2031969" y="169999"/>
                  <a:pt x="2055912" y="165422"/>
                  <a:pt x="2082924" y="165422"/>
                </a:cubicBezTo>
                <a:cubicBezTo>
                  <a:pt x="2092524" y="165422"/>
                  <a:pt x="2102011" y="166092"/>
                  <a:pt x="2111388" y="167432"/>
                </a:cubicBezTo>
                <a:cubicBezTo>
                  <a:pt x="2120764" y="168771"/>
                  <a:pt x="2128131" y="170557"/>
                  <a:pt x="2133489" y="172789"/>
                </a:cubicBezTo>
                <a:lnTo>
                  <a:pt x="2133489" y="115193"/>
                </a:lnTo>
                <a:lnTo>
                  <a:pt x="2035374" y="115193"/>
                </a:lnTo>
                <a:lnTo>
                  <a:pt x="2035374" y="59606"/>
                </a:lnTo>
                <a:lnTo>
                  <a:pt x="2133489" y="5960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15921" y="1731076"/>
            <a:ext cx="7585656" cy="1205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3027643"/>
            <a:ext cx="7585656" cy="1205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5921" y="4324210"/>
            <a:ext cx="7585656" cy="1205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6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Times New Roman</vt:lpstr>
      <vt:lpstr>UTM Androgyne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Admin</cp:lastModifiedBy>
  <cp:revision>17</cp:revision>
  <dcterms:created xsi:type="dcterms:W3CDTF">2025-04-04T04:18:45Z</dcterms:created>
  <dcterms:modified xsi:type="dcterms:W3CDTF">2025-04-13T02:39:37Z</dcterms:modified>
</cp:coreProperties>
</file>