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0"/>
  </p:notesMasterIdLst>
  <p:sldIdLst>
    <p:sldId id="281" r:id="rId4"/>
    <p:sldId id="298" r:id="rId5"/>
    <p:sldId id="334" r:id="rId6"/>
    <p:sldId id="301" r:id="rId7"/>
    <p:sldId id="284" r:id="rId8"/>
    <p:sldId id="335" r:id="rId9"/>
    <p:sldId id="311" r:id="rId10"/>
    <p:sldId id="336" r:id="rId11"/>
    <p:sldId id="337" r:id="rId12"/>
    <p:sldId id="312" r:id="rId13"/>
    <p:sldId id="299" r:id="rId14"/>
    <p:sldId id="338" r:id="rId15"/>
    <p:sldId id="300" r:id="rId16"/>
    <p:sldId id="342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18.svg"/><Relationship Id="rId21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31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5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34.png"/><Relationship Id="rId12" Type="http://schemas.openxmlformats.org/officeDocument/2006/relationships/image" Target="../media/image24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5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11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7" Type="http://schemas.openxmlformats.org/officeDocument/2006/relationships/image" Target="../media/image37.png"/><Relationship Id="rId2" Type="http://schemas.openxmlformats.org/officeDocument/2006/relationships/image" Target="../media/image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8.png"/><Relationship Id="rId10" Type="http://schemas.openxmlformats.org/officeDocument/2006/relationships/image" Target="../media/image1.png"/><Relationship Id="rId9" Type="http://schemas.openxmlformats.org/officeDocument/2006/relationships/image" Target="../media/image14.sv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11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14.sv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2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4.svg"/><Relationship Id="rId15" Type="http://schemas.openxmlformats.org/officeDocument/2006/relationships/image" Target="../media/image24.png"/><Relationship Id="rId10" Type="http://schemas.openxmlformats.org/officeDocument/2006/relationships/image" Target="../media/image10.sv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4.svg"/><Relationship Id="rId15" Type="http://schemas.openxmlformats.org/officeDocument/2006/relationships/image" Target="../media/image26.png"/><Relationship Id="rId10" Type="http://schemas.openxmlformats.org/officeDocument/2006/relationships/image" Target="../media/image10.sv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18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971207"/>
            <a:ext cx="1931458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13428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0640" y="1811977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13504" y="1571321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18735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886291" y="0"/>
            <a:ext cx="6962686" cy="7168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23" y="2578844"/>
            <a:ext cx="5230821" cy="3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24" y="1890914"/>
            <a:ext cx="10424828" cy="2108299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2135686" y="1296999"/>
            <a:ext cx="7045891" cy="2172709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</a:t>
            </a:r>
            <a:r>
              <a:rPr lang="vi-VN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bụng</a:t>
            </a:r>
            <a:r>
              <a:rPr lang="vi-VN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bụng: bộ phận của cơ thể; nghĩa gốc</a:t>
            </a:r>
            <a:r>
              <a:rPr lang="vi-VN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2135685" y="3889886"/>
            <a:ext cx="7045891" cy="2172709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3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em rất </a:t>
            </a:r>
            <a:r>
              <a:rPr lang="vi-VN" sz="3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 bụng</a:t>
            </a:r>
            <a:r>
              <a:rPr lang="vi-VN" sz="3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,hay giúp đỡ người khó khăn. (</a:t>
            </a:r>
            <a:r>
              <a:rPr lang="vi-VN" sz="3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bụng:chỉ tính cách,tấm lòng yêu thương con người; nghĩa chuyển</a:t>
            </a:r>
            <a:r>
              <a:rPr lang="vi-VN" sz="3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8990" y="171148"/>
            <a:ext cx="11377709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387" y="2059701"/>
            <a:ext cx="11151832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929625" y="2290708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2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56" y="1174119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685801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59053"/>
              </p:ext>
            </p:extLst>
          </p:nvPr>
        </p:nvGraphicFramePr>
        <p:xfrm>
          <a:off x="676276" y="2431164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844728" y="122397"/>
            <a:ext cx="6962686" cy="7168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5656" y="2456639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0" y="-288099"/>
            <a:ext cx="12081583" cy="6836383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385" y="515394"/>
            <a:ext cx="2372705" cy="853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2500" y="2566987"/>
            <a:ext cx="9690302" cy="28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02628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125272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1145857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938" y="639010"/>
            <a:ext cx="1297667" cy="881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97580" y="1054706"/>
            <a:ext cx="3628721" cy="351383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0" y="33949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450" y="719772"/>
            <a:ext cx="417327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130283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937" y="3696824"/>
            <a:ext cx="4260051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470497" y="1302835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453</Words>
  <Application>Microsoft Office PowerPoint</Application>
  <PresentationFormat>Widescreen</PresentationFormat>
  <Paragraphs>43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70</cp:revision>
  <dcterms:created xsi:type="dcterms:W3CDTF">2024-08-03T10:52:38Z</dcterms:created>
  <dcterms:modified xsi:type="dcterms:W3CDTF">2025-04-13T02:47:33Z</dcterms:modified>
</cp:coreProperties>
</file>