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tags/tag6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90" r:id="rId4"/>
    <p:sldMasterId id="2147483716" r:id="rId5"/>
    <p:sldMasterId id="2147483724" r:id="rId6"/>
  </p:sldMasterIdLst>
  <p:notesMasterIdLst>
    <p:notesMasterId r:id="rId34"/>
  </p:notesMasterIdLst>
  <p:sldIdLst>
    <p:sldId id="367" r:id="rId7"/>
    <p:sldId id="368" r:id="rId8"/>
    <p:sldId id="305" r:id="rId9"/>
    <p:sldId id="479" r:id="rId10"/>
    <p:sldId id="357" r:id="rId11"/>
    <p:sldId id="307" r:id="rId12"/>
    <p:sldId id="480" r:id="rId13"/>
    <p:sldId id="309" r:id="rId14"/>
    <p:sldId id="481" r:id="rId15"/>
    <p:sldId id="327" r:id="rId16"/>
    <p:sldId id="370" r:id="rId17"/>
    <p:sldId id="339" r:id="rId18"/>
    <p:sldId id="488" r:id="rId19"/>
    <p:sldId id="491" r:id="rId20"/>
    <p:sldId id="490" r:id="rId21"/>
    <p:sldId id="492" r:id="rId22"/>
    <p:sldId id="371" r:id="rId23"/>
    <p:sldId id="334" r:id="rId24"/>
    <p:sldId id="329" r:id="rId25"/>
    <p:sldId id="330" r:id="rId26"/>
    <p:sldId id="331" r:id="rId27"/>
    <p:sldId id="332" r:id="rId28"/>
    <p:sldId id="475" r:id="rId29"/>
    <p:sldId id="476" r:id="rId30"/>
    <p:sldId id="477" r:id="rId31"/>
    <p:sldId id="478" r:id="rId32"/>
    <p:sldId id="303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FF99CC"/>
    <a:srgbClr val="FFFA26"/>
    <a:srgbClr val="F9F907"/>
    <a:srgbClr val="9933FF"/>
    <a:srgbClr val="66FF33"/>
    <a:srgbClr val="FF3399"/>
    <a:srgbClr val="FFFF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93" autoAdjust="0"/>
  </p:normalViewPr>
  <p:slideViewPr>
    <p:cSldViewPr>
      <p:cViewPr varScale="1">
        <p:scale>
          <a:sx n="92" d="100"/>
          <a:sy n="92" d="100"/>
        </p:scale>
        <p:origin x="557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01T03:33:19.6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2360 0 0,'0'0'4917'0'0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6023E-4294-4F4D-AED9-64A65435149F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39E19-F5C8-42DC-BED1-46D566AFAE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275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7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0894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03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32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153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5042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60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7021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722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0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47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509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571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76" indent="0" algn="ctr">
              <a:buNone/>
              <a:defRPr sz="1493"/>
            </a:lvl2pPr>
            <a:lvl3pPr marL="683152" indent="0" algn="ctr">
              <a:buNone/>
              <a:defRPr sz="1343"/>
            </a:lvl3pPr>
            <a:lvl4pPr marL="1024728" indent="0" algn="ctr">
              <a:buNone/>
              <a:defRPr sz="1194"/>
            </a:lvl4pPr>
            <a:lvl5pPr marL="1365959" indent="0" algn="ctr">
              <a:buNone/>
              <a:defRPr sz="1194"/>
            </a:lvl5pPr>
            <a:lvl6pPr marL="1707535" indent="0" algn="ctr">
              <a:buNone/>
              <a:defRPr sz="1194"/>
            </a:lvl6pPr>
            <a:lvl7pPr marL="2049111" indent="0" algn="ctr">
              <a:buNone/>
              <a:defRPr sz="1194"/>
            </a:lvl7pPr>
            <a:lvl8pPr marL="2390687" indent="0" algn="ctr">
              <a:buNone/>
              <a:defRPr sz="1194"/>
            </a:lvl8pPr>
            <a:lvl9pPr marL="2732263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9114332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4150491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6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52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28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95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535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11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68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263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4360334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0867979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3"/>
            <a:ext cx="3655249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1"/>
            <a:ext cx="3655249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1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162081" y="4369718"/>
            <a:ext cx="4224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www.1ppt.com/moban/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行业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www.1ppt.com/hangye/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节日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www.1ppt.com/jieri/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素材下载：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www.1ppt.com/sucai/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背景图片：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www.1ppt.com/beijing/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图表下载：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优秀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www.1ppt.com/xiazai/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Word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www.1ppt.com/word/              Excel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www.1ppt.com/excel/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资料下载：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www.1ppt.com/ziliao/     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课件下载：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www.1ppt.com/kejian/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范文下载：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www.1ppt.com/fanwen/        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试卷下载：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www.1ppt.com/shiti/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教案下载：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字体下载：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www.1ppt.com/ziti/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 </a:t>
            </a:r>
            <a:endParaRPr lang="zh-CN" altLang="en-US" sz="100" dirty="0">
              <a:solidFill>
                <a:srgbClr val="BBE0E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571202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9814820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48394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5576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2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76" indent="0">
              <a:buNone/>
              <a:defRPr sz="1045"/>
            </a:lvl2pPr>
            <a:lvl3pPr marL="683152" indent="0">
              <a:buNone/>
              <a:defRPr sz="896"/>
            </a:lvl3pPr>
            <a:lvl4pPr marL="1024728" indent="0">
              <a:buNone/>
              <a:defRPr sz="746"/>
            </a:lvl4pPr>
            <a:lvl5pPr marL="1365959" indent="0">
              <a:buNone/>
              <a:defRPr sz="746"/>
            </a:lvl5pPr>
            <a:lvl6pPr marL="1707535" indent="0">
              <a:buNone/>
              <a:defRPr sz="746"/>
            </a:lvl6pPr>
            <a:lvl7pPr marL="2049111" indent="0">
              <a:buNone/>
              <a:defRPr sz="746"/>
            </a:lvl7pPr>
            <a:lvl8pPr marL="2390687" indent="0">
              <a:buNone/>
              <a:defRPr sz="746"/>
            </a:lvl8pPr>
            <a:lvl9pPr marL="2732263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2821111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76" indent="0">
              <a:buNone/>
              <a:defRPr sz="2092"/>
            </a:lvl2pPr>
            <a:lvl3pPr marL="683152" indent="0">
              <a:buNone/>
              <a:defRPr sz="1794"/>
            </a:lvl3pPr>
            <a:lvl4pPr marL="1024728" indent="0">
              <a:buNone/>
              <a:defRPr sz="1493"/>
            </a:lvl4pPr>
            <a:lvl5pPr marL="1365959" indent="0">
              <a:buNone/>
              <a:defRPr sz="1493"/>
            </a:lvl5pPr>
            <a:lvl6pPr marL="1707535" indent="0">
              <a:buNone/>
              <a:defRPr sz="1493"/>
            </a:lvl6pPr>
            <a:lvl7pPr marL="2049111" indent="0">
              <a:buNone/>
              <a:defRPr sz="1493"/>
            </a:lvl7pPr>
            <a:lvl8pPr marL="2390687" indent="0">
              <a:buNone/>
              <a:defRPr sz="1493"/>
            </a:lvl8pPr>
            <a:lvl9pPr marL="2732263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76" indent="0">
              <a:buNone/>
              <a:defRPr sz="1343"/>
            </a:lvl2pPr>
            <a:lvl3pPr marL="683152" indent="0">
              <a:buNone/>
              <a:defRPr sz="1194"/>
            </a:lvl3pPr>
            <a:lvl4pPr marL="1024728" indent="0">
              <a:buNone/>
              <a:defRPr sz="1045"/>
            </a:lvl4pPr>
            <a:lvl5pPr marL="1365959" indent="0">
              <a:buNone/>
              <a:defRPr sz="1045"/>
            </a:lvl5pPr>
            <a:lvl6pPr marL="1707535" indent="0">
              <a:buNone/>
              <a:defRPr sz="1045"/>
            </a:lvl6pPr>
            <a:lvl7pPr marL="2049111" indent="0">
              <a:buNone/>
              <a:defRPr sz="1045"/>
            </a:lvl7pPr>
            <a:lvl8pPr marL="2390687" indent="0">
              <a:buNone/>
              <a:defRPr sz="1045"/>
            </a:lvl8pPr>
            <a:lvl9pPr marL="2732263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6043165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2357727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8514014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0473382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21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620"/>
            <a:ext cx="8139178" cy="71323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489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000"/>
            <a:ext cx="8139178" cy="378101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8344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2856548"/>
            <a:ext cx="8139178" cy="468634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3383757"/>
            <a:ext cx="8139178" cy="808489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142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972000"/>
            <a:ext cx="3962432" cy="378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431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97200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341782"/>
            <a:ext cx="3962400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97200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341782"/>
            <a:ext cx="3962432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19309" y="12216"/>
            <a:ext cx="724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80174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6209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96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7380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972000"/>
            <a:ext cx="3962432" cy="378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385951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382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376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601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381"/>
            <a:ext cx="8139178" cy="37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8244256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1941211"/>
            <a:ext cx="8139178" cy="674375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9558305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7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2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268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1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79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50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87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02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70587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96441"/>
            <a:ext cx="8228013" cy="107513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>
              <a:buClrTx/>
              <a:defRPr/>
            </a:pPr>
            <a:endParaRPr lang="es-E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defTabSz="685800">
              <a:buClrTx/>
              <a:defRPr/>
            </a:pPr>
            <a:fld id="{1BEAFB8C-2A34-47D5-A1B9-D7FA5DA3B16A}" type="slidenum">
              <a:rPr lang="es-ES" alt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es-ES" alt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404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713225" y="4090000"/>
            <a:ext cx="7717500" cy="51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defRPr>
            </a:lvl1pPr>
          </a:lstStyle>
          <a:p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-27292" y="4547625"/>
            <a:ext cx="9355205" cy="595819"/>
          </a:xfrm>
          <a:custGeom>
            <a:avLst/>
            <a:gdLst/>
            <a:ahLst/>
            <a:cxnLst/>
            <a:rect l="l" t="t" r="r" b="b"/>
            <a:pathLst>
              <a:path w="211776" h="46512" extrusionOk="0">
                <a:moveTo>
                  <a:pt x="0" y="0"/>
                </a:moveTo>
                <a:lnTo>
                  <a:pt x="0" y="46511"/>
                </a:lnTo>
                <a:lnTo>
                  <a:pt x="211775" y="46511"/>
                </a:lnTo>
                <a:lnTo>
                  <a:pt x="211775" y="0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0"/>
          <p:cNvGrpSpPr/>
          <p:nvPr/>
        </p:nvGrpSpPr>
        <p:grpSpPr>
          <a:xfrm flipH="1">
            <a:off x="8304060" y="4788716"/>
            <a:ext cx="426094" cy="109978"/>
            <a:chOff x="5002750" y="3501150"/>
            <a:chExt cx="94050" cy="24275"/>
          </a:xfrm>
        </p:grpSpPr>
        <p:sp>
          <p:nvSpPr>
            <p:cNvPr id="169" name="Google Shape;169;p10"/>
            <p:cNvSpPr/>
            <p:nvPr/>
          </p:nvSpPr>
          <p:spPr>
            <a:xfrm>
              <a:off x="5002750" y="3502425"/>
              <a:ext cx="94050" cy="22950"/>
            </a:xfrm>
            <a:custGeom>
              <a:avLst/>
              <a:gdLst/>
              <a:ahLst/>
              <a:cxnLst/>
              <a:rect l="l" t="t" r="r" b="b"/>
              <a:pathLst>
                <a:path w="3762" h="918" extrusionOk="0">
                  <a:moveTo>
                    <a:pt x="3761" y="808"/>
                  </a:moveTo>
                  <a:lnTo>
                    <a:pt x="3454" y="817"/>
                  </a:lnTo>
                  <a:lnTo>
                    <a:pt x="3454" y="817"/>
                  </a:lnTo>
                  <a:cubicBezTo>
                    <a:pt x="3491" y="820"/>
                    <a:pt x="3528" y="822"/>
                    <a:pt x="3566" y="822"/>
                  </a:cubicBezTo>
                  <a:cubicBezTo>
                    <a:pt x="3630" y="822"/>
                    <a:pt x="3695" y="817"/>
                    <a:pt x="3761" y="808"/>
                  </a:cubicBezTo>
                  <a:close/>
                  <a:moveTo>
                    <a:pt x="1552" y="0"/>
                  </a:moveTo>
                  <a:cubicBezTo>
                    <a:pt x="1524" y="0"/>
                    <a:pt x="1496" y="2"/>
                    <a:pt x="1468" y="7"/>
                  </a:cubicBezTo>
                  <a:cubicBezTo>
                    <a:pt x="938" y="80"/>
                    <a:pt x="646" y="859"/>
                    <a:pt x="91" y="915"/>
                  </a:cubicBezTo>
                  <a:lnTo>
                    <a:pt x="91" y="915"/>
                  </a:lnTo>
                  <a:lnTo>
                    <a:pt x="3454" y="817"/>
                  </a:lnTo>
                  <a:lnTo>
                    <a:pt x="3454" y="817"/>
                  </a:lnTo>
                  <a:cubicBezTo>
                    <a:pt x="3038" y="783"/>
                    <a:pt x="2687" y="566"/>
                    <a:pt x="2320" y="328"/>
                  </a:cubicBezTo>
                  <a:cubicBezTo>
                    <a:pt x="2105" y="206"/>
                    <a:pt x="1823" y="0"/>
                    <a:pt x="1552" y="0"/>
                  </a:cubicBezTo>
                  <a:close/>
                  <a:moveTo>
                    <a:pt x="91" y="915"/>
                  </a:moveTo>
                  <a:lnTo>
                    <a:pt x="0" y="917"/>
                  </a:lnTo>
                  <a:cubicBezTo>
                    <a:pt x="9" y="917"/>
                    <a:pt x="18" y="918"/>
                    <a:pt x="27" y="918"/>
                  </a:cubicBezTo>
                  <a:cubicBezTo>
                    <a:pt x="49" y="918"/>
                    <a:pt x="70" y="917"/>
                    <a:pt x="91" y="9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002750" y="3501150"/>
              <a:ext cx="94050" cy="24275"/>
            </a:xfrm>
            <a:custGeom>
              <a:avLst/>
              <a:gdLst/>
              <a:ahLst/>
              <a:cxnLst/>
              <a:rect l="l" t="t" r="r" b="b"/>
              <a:pathLst>
                <a:path w="3762" h="971" extrusionOk="0">
                  <a:moveTo>
                    <a:pt x="1564" y="1"/>
                  </a:moveTo>
                  <a:cubicBezTo>
                    <a:pt x="878" y="13"/>
                    <a:pt x="673" y="936"/>
                    <a:pt x="0" y="968"/>
                  </a:cubicBezTo>
                  <a:cubicBezTo>
                    <a:pt x="19" y="970"/>
                    <a:pt x="37" y="970"/>
                    <a:pt x="55" y="970"/>
                  </a:cubicBezTo>
                  <a:cubicBezTo>
                    <a:pt x="682" y="970"/>
                    <a:pt x="947" y="128"/>
                    <a:pt x="1557" y="103"/>
                  </a:cubicBezTo>
                  <a:cubicBezTo>
                    <a:pt x="1820" y="116"/>
                    <a:pt x="2038" y="276"/>
                    <a:pt x="2262" y="404"/>
                  </a:cubicBezTo>
                  <a:cubicBezTo>
                    <a:pt x="2635" y="637"/>
                    <a:pt x="3062" y="887"/>
                    <a:pt x="3510" y="887"/>
                  </a:cubicBezTo>
                  <a:cubicBezTo>
                    <a:pt x="3593" y="887"/>
                    <a:pt x="3677" y="878"/>
                    <a:pt x="3761" y="859"/>
                  </a:cubicBezTo>
                  <a:lnTo>
                    <a:pt x="3761" y="859"/>
                  </a:lnTo>
                  <a:cubicBezTo>
                    <a:pt x="3717" y="864"/>
                    <a:pt x="3673" y="866"/>
                    <a:pt x="3629" y="866"/>
                  </a:cubicBezTo>
                  <a:cubicBezTo>
                    <a:pt x="3136" y="866"/>
                    <a:pt x="2714" y="580"/>
                    <a:pt x="2313" y="315"/>
                  </a:cubicBezTo>
                  <a:cubicBezTo>
                    <a:pt x="2083" y="180"/>
                    <a:pt x="1846" y="1"/>
                    <a:pt x="1564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10"/>
          <p:cNvSpPr/>
          <p:nvPr/>
        </p:nvSpPr>
        <p:spPr>
          <a:xfrm>
            <a:off x="446419" y="4674679"/>
            <a:ext cx="240357" cy="118146"/>
          </a:xfrm>
          <a:custGeom>
            <a:avLst/>
            <a:gdLst/>
            <a:ahLst/>
            <a:cxnLst/>
            <a:rect l="l" t="t" r="r" b="b"/>
            <a:pathLst>
              <a:path w="2897" h="1424" extrusionOk="0">
                <a:moveTo>
                  <a:pt x="1762" y="1"/>
                </a:moveTo>
                <a:cubicBezTo>
                  <a:pt x="1333" y="411"/>
                  <a:pt x="551" y="443"/>
                  <a:pt x="0" y="443"/>
                </a:cubicBezTo>
                <a:lnTo>
                  <a:pt x="762" y="1391"/>
                </a:lnTo>
                <a:cubicBezTo>
                  <a:pt x="767" y="1414"/>
                  <a:pt x="811" y="1423"/>
                  <a:pt x="878" y="1423"/>
                </a:cubicBezTo>
                <a:cubicBezTo>
                  <a:pt x="1114" y="1423"/>
                  <a:pt x="1633" y="1312"/>
                  <a:pt x="1743" y="1282"/>
                </a:cubicBezTo>
                <a:cubicBezTo>
                  <a:pt x="2153" y="1160"/>
                  <a:pt x="2595" y="1000"/>
                  <a:pt x="2896" y="693"/>
                </a:cubicBezTo>
                <a:cubicBezTo>
                  <a:pt x="2524" y="661"/>
                  <a:pt x="2044" y="231"/>
                  <a:pt x="1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739669" y="4744404"/>
            <a:ext cx="240357" cy="118146"/>
          </a:xfrm>
          <a:custGeom>
            <a:avLst/>
            <a:gdLst/>
            <a:ahLst/>
            <a:cxnLst/>
            <a:rect l="l" t="t" r="r" b="b"/>
            <a:pathLst>
              <a:path w="2897" h="1424" extrusionOk="0">
                <a:moveTo>
                  <a:pt x="1762" y="1"/>
                </a:moveTo>
                <a:cubicBezTo>
                  <a:pt x="1333" y="411"/>
                  <a:pt x="551" y="443"/>
                  <a:pt x="0" y="443"/>
                </a:cubicBezTo>
                <a:lnTo>
                  <a:pt x="762" y="1391"/>
                </a:lnTo>
                <a:cubicBezTo>
                  <a:pt x="767" y="1414"/>
                  <a:pt x="811" y="1423"/>
                  <a:pt x="878" y="1423"/>
                </a:cubicBezTo>
                <a:cubicBezTo>
                  <a:pt x="1114" y="1423"/>
                  <a:pt x="1633" y="1312"/>
                  <a:pt x="1743" y="1282"/>
                </a:cubicBezTo>
                <a:cubicBezTo>
                  <a:pt x="2153" y="1160"/>
                  <a:pt x="2595" y="1000"/>
                  <a:pt x="2896" y="693"/>
                </a:cubicBezTo>
                <a:cubicBezTo>
                  <a:pt x="2524" y="661"/>
                  <a:pt x="2044" y="231"/>
                  <a:pt x="1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10"/>
          <p:cNvGrpSpPr/>
          <p:nvPr/>
        </p:nvGrpSpPr>
        <p:grpSpPr>
          <a:xfrm>
            <a:off x="8131405" y="4676260"/>
            <a:ext cx="485735" cy="184751"/>
            <a:chOff x="3877425" y="1976375"/>
            <a:chExt cx="260350" cy="99025"/>
          </a:xfrm>
        </p:grpSpPr>
        <p:sp>
          <p:nvSpPr>
            <p:cNvPr id="174" name="Google Shape;174;p10"/>
            <p:cNvSpPr/>
            <p:nvPr/>
          </p:nvSpPr>
          <p:spPr>
            <a:xfrm>
              <a:off x="3890025" y="1976375"/>
              <a:ext cx="247750" cy="99025"/>
            </a:xfrm>
            <a:custGeom>
              <a:avLst/>
              <a:gdLst/>
              <a:ahLst/>
              <a:cxnLst/>
              <a:rect l="l" t="t" r="r" b="b"/>
              <a:pathLst>
                <a:path w="9910" h="3961" extrusionOk="0">
                  <a:moveTo>
                    <a:pt x="3957" y="0"/>
                  </a:moveTo>
                  <a:cubicBezTo>
                    <a:pt x="3114" y="0"/>
                    <a:pt x="2623" y="157"/>
                    <a:pt x="2429" y="233"/>
                  </a:cubicBezTo>
                  <a:cubicBezTo>
                    <a:pt x="2292" y="290"/>
                    <a:pt x="2154" y="347"/>
                    <a:pt x="2017" y="393"/>
                  </a:cubicBezTo>
                  <a:cubicBezTo>
                    <a:pt x="1382" y="603"/>
                    <a:pt x="931" y="658"/>
                    <a:pt x="632" y="658"/>
                  </a:cubicBezTo>
                  <a:cubicBezTo>
                    <a:pt x="295" y="658"/>
                    <a:pt x="150" y="588"/>
                    <a:pt x="150" y="588"/>
                  </a:cubicBezTo>
                  <a:lnTo>
                    <a:pt x="81" y="1263"/>
                  </a:lnTo>
                  <a:lnTo>
                    <a:pt x="69" y="1344"/>
                  </a:lnTo>
                  <a:lnTo>
                    <a:pt x="1" y="2020"/>
                  </a:lnTo>
                  <a:cubicBezTo>
                    <a:pt x="1" y="2020"/>
                    <a:pt x="44" y="2009"/>
                    <a:pt x="134" y="2009"/>
                  </a:cubicBezTo>
                  <a:cubicBezTo>
                    <a:pt x="366" y="2009"/>
                    <a:pt x="904" y="2080"/>
                    <a:pt x="1788" y="2592"/>
                  </a:cubicBezTo>
                  <a:cubicBezTo>
                    <a:pt x="1914" y="2661"/>
                    <a:pt x="2040" y="2741"/>
                    <a:pt x="2166" y="2833"/>
                  </a:cubicBezTo>
                  <a:cubicBezTo>
                    <a:pt x="2395" y="2982"/>
                    <a:pt x="3139" y="3406"/>
                    <a:pt x="4652" y="3520"/>
                  </a:cubicBezTo>
                  <a:cubicBezTo>
                    <a:pt x="5980" y="3623"/>
                    <a:pt x="7928" y="3841"/>
                    <a:pt x="8936" y="3955"/>
                  </a:cubicBezTo>
                  <a:cubicBezTo>
                    <a:pt x="8964" y="3959"/>
                    <a:pt x="8992" y="3961"/>
                    <a:pt x="9019" y="3961"/>
                  </a:cubicBezTo>
                  <a:cubicBezTo>
                    <a:pt x="9340" y="3961"/>
                    <a:pt x="9614" y="3720"/>
                    <a:pt x="9646" y="3383"/>
                  </a:cubicBezTo>
                  <a:lnTo>
                    <a:pt x="9749" y="2432"/>
                  </a:lnTo>
                  <a:lnTo>
                    <a:pt x="9772" y="2203"/>
                  </a:lnTo>
                  <a:lnTo>
                    <a:pt x="9875" y="1241"/>
                  </a:lnTo>
                  <a:cubicBezTo>
                    <a:pt x="9909" y="885"/>
                    <a:pt x="9646" y="565"/>
                    <a:pt x="9291" y="530"/>
                  </a:cubicBezTo>
                  <a:cubicBezTo>
                    <a:pt x="8283" y="439"/>
                    <a:pt x="6335" y="255"/>
                    <a:pt x="5007" y="72"/>
                  </a:cubicBezTo>
                  <a:cubicBezTo>
                    <a:pt x="4610" y="21"/>
                    <a:pt x="4261" y="0"/>
                    <a:pt x="3957" y="0"/>
                  </a:cubicBez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3877425" y="1988200"/>
              <a:ext cx="22650" cy="39825"/>
            </a:xfrm>
            <a:custGeom>
              <a:avLst/>
              <a:gdLst/>
              <a:ahLst/>
              <a:cxnLst/>
              <a:rect l="l" t="t" r="r" b="b"/>
              <a:pathLst>
                <a:path w="906" h="1593" extrusionOk="0">
                  <a:moveTo>
                    <a:pt x="173" y="0"/>
                  </a:moveTo>
                  <a:lnTo>
                    <a:pt x="1" y="1512"/>
                  </a:lnTo>
                  <a:lnTo>
                    <a:pt x="734" y="1592"/>
                  </a:lnTo>
                  <a:lnTo>
                    <a:pt x="906" y="8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3763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2325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863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661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57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93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>
                <a:solidFill>
                  <a:srgbClr val="FFFFFF"/>
                </a:solidFill>
              </a:rPr>
              <a:pPr/>
              <a:t>2/16/2024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464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720000" y="540648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/>
          </p:nvPr>
        </p:nvSpPr>
        <p:spPr>
          <a:xfrm>
            <a:off x="698700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698700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3"/>
          </p:nvPr>
        </p:nvSpPr>
        <p:spPr>
          <a:xfrm>
            <a:off x="339794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3397941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/>
          </p:nvPr>
        </p:nvSpPr>
        <p:spPr>
          <a:xfrm>
            <a:off x="609719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6097189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7" hasCustomPrompt="1"/>
          </p:nvPr>
        </p:nvSpPr>
        <p:spPr>
          <a:xfrm>
            <a:off x="8050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 hasCustomPrompt="1"/>
          </p:nvPr>
        </p:nvSpPr>
        <p:spPr>
          <a:xfrm>
            <a:off x="350430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9" hasCustomPrompt="1"/>
          </p:nvPr>
        </p:nvSpPr>
        <p:spPr>
          <a:xfrm>
            <a:off x="62035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/>
          <p:nvPr/>
        </p:nvSpPr>
        <p:spPr>
          <a:xfrm>
            <a:off x="-6755" y="2755448"/>
            <a:ext cx="9146073" cy="1813246"/>
          </a:xfrm>
          <a:custGeom>
            <a:avLst/>
            <a:gdLst/>
            <a:ahLst/>
            <a:cxnLst/>
            <a:rect l="l" t="t" r="r" b="b"/>
            <a:pathLst>
              <a:path w="38420" h="7617" extrusionOk="0">
                <a:moveTo>
                  <a:pt x="2861" y="1"/>
                </a:moveTo>
                <a:cubicBezTo>
                  <a:pt x="2307" y="1"/>
                  <a:pt x="1823" y="328"/>
                  <a:pt x="1609" y="812"/>
                </a:cubicBezTo>
                <a:cubicBezTo>
                  <a:pt x="1438" y="627"/>
                  <a:pt x="1197" y="513"/>
                  <a:pt x="940" y="513"/>
                </a:cubicBezTo>
                <a:cubicBezTo>
                  <a:pt x="413" y="513"/>
                  <a:pt x="1" y="940"/>
                  <a:pt x="1" y="1467"/>
                </a:cubicBezTo>
                <a:lnTo>
                  <a:pt x="1" y="7617"/>
                </a:lnTo>
                <a:lnTo>
                  <a:pt x="38420" y="7617"/>
                </a:lnTo>
                <a:lnTo>
                  <a:pt x="38420" y="4457"/>
                </a:lnTo>
                <a:cubicBezTo>
                  <a:pt x="38420" y="3161"/>
                  <a:pt x="37366" y="2107"/>
                  <a:pt x="36071" y="2107"/>
                </a:cubicBezTo>
                <a:cubicBezTo>
                  <a:pt x="35231" y="2107"/>
                  <a:pt x="34506" y="2534"/>
                  <a:pt x="34092" y="3189"/>
                </a:cubicBezTo>
                <a:cubicBezTo>
                  <a:pt x="33822" y="2904"/>
                  <a:pt x="33424" y="2720"/>
                  <a:pt x="32997" y="2720"/>
                </a:cubicBezTo>
                <a:cubicBezTo>
                  <a:pt x="32257" y="2720"/>
                  <a:pt x="31644" y="3261"/>
                  <a:pt x="31530" y="3958"/>
                </a:cubicBezTo>
                <a:cubicBezTo>
                  <a:pt x="31431" y="3929"/>
                  <a:pt x="31331" y="3901"/>
                  <a:pt x="31217" y="3901"/>
                </a:cubicBezTo>
                <a:cubicBezTo>
                  <a:pt x="30818" y="3901"/>
                  <a:pt x="30477" y="4172"/>
                  <a:pt x="30349" y="4527"/>
                </a:cubicBezTo>
                <a:cubicBezTo>
                  <a:pt x="30150" y="4413"/>
                  <a:pt x="29922" y="4356"/>
                  <a:pt x="29680" y="4356"/>
                </a:cubicBezTo>
                <a:cubicBezTo>
                  <a:pt x="29053" y="4356"/>
                  <a:pt x="28527" y="4770"/>
                  <a:pt x="28370" y="5353"/>
                </a:cubicBezTo>
                <a:cubicBezTo>
                  <a:pt x="28157" y="5125"/>
                  <a:pt x="27858" y="4983"/>
                  <a:pt x="27531" y="4983"/>
                </a:cubicBezTo>
                <a:cubicBezTo>
                  <a:pt x="27487" y="4983"/>
                  <a:pt x="27430" y="4997"/>
                  <a:pt x="27388" y="4997"/>
                </a:cubicBezTo>
                <a:lnTo>
                  <a:pt x="27388" y="4884"/>
                </a:lnTo>
                <a:cubicBezTo>
                  <a:pt x="27388" y="4043"/>
                  <a:pt x="26705" y="3360"/>
                  <a:pt x="25865" y="3360"/>
                </a:cubicBezTo>
                <a:cubicBezTo>
                  <a:pt x="25225" y="3360"/>
                  <a:pt x="24669" y="3758"/>
                  <a:pt x="24456" y="4328"/>
                </a:cubicBezTo>
                <a:cubicBezTo>
                  <a:pt x="24270" y="4214"/>
                  <a:pt x="24043" y="4157"/>
                  <a:pt x="23815" y="4157"/>
                </a:cubicBezTo>
                <a:cubicBezTo>
                  <a:pt x="23659" y="4157"/>
                  <a:pt x="23517" y="4186"/>
                  <a:pt x="23374" y="4229"/>
                </a:cubicBezTo>
                <a:cubicBezTo>
                  <a:pt x="23388" y="4214"/>
                  <a:pt x="23388" y="4200"/>
                  <a:pt x="23388" y="4172"/>
                </a:cubicBezTo>
                <a:cubicBezTo>
                  <a:pt x="23388" y="3375"/>
                  <a:pt x="22733" y="2720"/>
                  <a:pt x="21922" y="2720"/>
                </a:cubicBezTo>
                <a:cubicBezTo>
                  <a:pt x="21253" y="2720"/>
                  <a:pt x="20683" y="3189"/>
                  <a:pt x="20527" y="3815"/>
                </a:cubicBezTo>
                <a:cubicBezTo>
                  <a:pt x="20342" y="3702"/>
                  <a:pt x="20142" y="3645"/>
                  <a:pt x="19929" y="3645"/>
                </a:cubicBezTo>
                <a:cubicBezTo>
                  <a:pt x="19303" y="3645"/>
                  <a:pt x="18804" y="4143"/>
                  <a:pt x="18791" y="4755"/>
                </a:cubicBezTo>
                <a:cubicBezTo>
                  <a:pt x="18463" y="4599"/>
                  <a:pt x="18093" y="4499"/>
                  <a:pt x="17709" y="4499"/>
                </a:cubicBezTo>
                <a:cubicBezTo>
                  <a:pt x="17225" y="4499"/>
                  <a:pt x="16783" y="4641"/>
                  <a:pt x="16399" y="4884"/>
                </a:cubicBezTo>
                <a:cubicBezTo>
                  <a:pt x="16228" y="4669"/>
                  <a:pt x="15957" y="4527"/>
                  <a:pt x="15659" y="4527"/>
                </a:cubicBezTo>
                <a:cubicBezTo>
                  <a:pt x="15232" y="4527"/>
                  <a:pt x="14875" y="4798"/>
                  <a:pt x="14733" y="5168"/>
                </a:cubicBezTo>
                <a:cubicBezTo>
                  <a:pt x="14492" y="5054"/>
                  <a:pt x="14221" y="4983"/>
                  <a:pt x="13936" y="4983"/>
                </a:cubicBezTo>
                <a:cubicBezTo>
                  <a:pt x="13794" y="4983"/>
                  <a:pt x="13666" y="5011"/>
                  <a:pt x="13537" y="5026"/>
                </a:cubicBezTo>
                <a:lnTo>
                  <a:pt x="13537" y="4926"/>
                </a:lnTo>
                <a:cubicBezTo>
                  <a:pt x="13537" y="4058"/>
                  <a:pt x="12826" y="3360"/>
                  <a:pt x="11972" y="3360"/>
                </a:cubicBezTo>
                <a:cubicBezTo>
                  <a:pt x="11231" y="3360"/>
                  <a:pt x="10620" y="3872"/>
                  <a:pt x="10449" y="4556"/>
                </a:cubicBezTo>
                <a:cubicBezTo>
                  <a:pt x="10164" y="4157"/>
                  <a:pt x="9694" y="3901"/>
                  <a:pt x="9182" y="3901"/>
                </a:cubicBezTo>
                <a:cubicBezTo>
                  <a:pt x="8982" y="3901"/>
                  <a:pt x="8783" y="3944"/>
                  <a:pt x="8612" y="4015"/>
                </a:cubicBezTo>
                <a:cubicBezTo>
                  <a:pt x="8641" y="3887"/>
                  <a:pt x="8656" y="3773"/>
                  <a:pt x="8656" y="3645"/>
                </a:cubicBezTo>
                <a:cubicBezTo>
                  <a:pt x="8656" y="2791"/>
                  <a:pt x="7972" y="2107"/>
                  <a:pt x="7132" y="2107"/>
                </a:cubicBezTo>
                <a:cubicBezTo>
                  <a:pt x="6606" y="2107"/>
                  <a:pt x="6150" y="2363"/>
                  <a:pt x="5879" y="2762"/>
                </a:cubicBezTo>
                <a:cubicBezTo>
                  <a:pt x="5723" y="2207"/>
                  <a:pt x="5211" y="1794"/>
                  <a:pt x="4613" y="1794"/>
                </a:cubicBezTo>
                <a:cubicBezTo>
                  <a:pt x="4427" y="1794"/>
                  <a:pt x="4256" y="1837"/>
                  <a:pt x="4100" y="1908"/>
                </a:cubicBezTo>
                <a:cubicBezTo>
                  <a:pt x="4171" y="1737"/>
                  <a:pt x="4214" y="1553"/>
                  <a:pt x="4214" y="1353"/>
                </a:cubicBezTo>
                <a:cubicBezTo>
                  <a:pt x="4214" y="613"/>
                  <a:pt x="3602" y="1"/>
                  <a:pt x="2861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6" name="Google Shape;136;p13"/>
          <p:cNvSpPr/>
          <p:nvPr/>
        </p:nvSpPr>
        <p:spPr>
          <a:xfrm>
            <a:off x="0" y="4455074"/>
            <a:ext cx="9144006" cy="688419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7" name="Google Shape;137;p13"/>
          <p:cNvSpPr/>
          <p:nvPr/>
        </p:nvSpPr>
        <p:spPr>
          <a:xfrm flipH="1">
            <a:off x="0" y="4796175"/>
            <a:ext cx="9144025" cy="347325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805046" y="717348"/>
            <a:ext cx="889719" cy="432030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13"/>
          <p:cNvSpPr/>
          <p:nvPr/>
        </p:nvSpPr>
        <p:spPr>
          <a:xfrm flipH="1">
            <a:off x="7220376" y="885776"/>
            <a:ext cx="1118564" cy="347332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8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48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9434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54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6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744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439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1898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71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7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69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51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97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844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/>
              <a:t>16/2/2024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49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817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advClick="0" advTm="3000">
    <p:random/>
  </p:transition>
  <p:hf sldNum="0" hdr="0"/>
  <p:txStyles>
    <p:titleStyle>
      <a:lvl1pPr marL="0" lvl="0" indent="0" algn="ctr" defTabSz="81447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40" lvl="0" indent="-30504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82" lvl="1" indent="-255062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34" lvl="2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44" lvl="3" indent="-204049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964" lvl="4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25" lvl="5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93" lvl="6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261" lvl="7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429" lvl="8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68" lvl="1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36" lvl="2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04" lvl="3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73" lvl="4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41" lvl="5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09" lvl="6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177" lvl="7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345" lvl="8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2412" y="324000"/>
            <a:ext cx="8139178" cy="486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2412" y="972000"/>
            <a:ext cx="8139178" cy="378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30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random/>
  </p:transition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宋体" panose="02010600030101010101" pitchFamily="2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16/2/2024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  <p:sldLayoutId id="2147483734" r:id="rId13"/>
    <p:sldLayoutId id="214748373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332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24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2.png"/><Relationship Id="rId21" Type="http://schemas.microsoft.com/office/2007/relationships/hdphoto" Target="../media/hdphoto7.wdp"/><Relationship Id="rId34" Type="http://schemas.openxmlformats.org/officeDocument/2006/relationships/image" Target="../media/image18.emf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20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slideLayout" Target="../slideLayouts/slideLayout50.xml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50.jpeg"/><Relationship Id="rId3" Type="http://schemas.openxmlformats.org/officeDocument/2006/relationships/slideLayout" Target="../slideLayouts/slideLayout12.xml"/><Relationship Id="rId7" Type="http://schemas.openxmlformats.org/officeDocument/2006/relationships/customXml" Target="../ink/ink1.xml"/><Relationship Id="rId12" Type="http://schemas.openxmlformats.org/officeDocument/2006/relationships/image" Target="../media/image49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48.jpeg"/><Relationship Id="rId5" Type="http://schemas.openxmlformats.org/officeDocument/2006/relationships/image" Target="../media/image45.jpg"/><Relationship Id="rId10" Type="http://schemas.openxmlformats.org/officeDocument/2006/relationships/image" Target="../media/image47.jpe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7.png"/><Relationship Id="rId5" Type="http://schemas.openxmlformats.org/officeDocument/2006/relationships/image" Target="../media/image51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5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23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23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23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23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5.xml"/><Relationship Id="rId6" Type="http://schemas.openxmlformats.org/officeDocument/2006/relationships/image" Target="../media/image37.png"/><Relationship Id="rId5" Type="http://schemas.openxmlformats.org/officeDocument/2006/relationships/image" Target="../media/image51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slide" Target="slide19.xml"/><Relationship Id="rId17" Type="http://schemas.openxmlformats.org/officeDocument/2006/relationships/slide" Target="slide22.xml"/><Relationship Id="rId2" Type="http://schemas.openxmlformats.org/officeDocument/2006/relationships/notesSlide" Target="../notesSlides/notesSlide13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9.png"/><Relationship Id="rId11" Type="http://schemas.openxmlformats.org/officeDocument/2006/relationships/slide" Target="slide20.xml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10" Type="http://schemas.openxmlformats.org/officeDocument/2006/relationships/slide" Target="slide21.xml"/><Relationship Id="rId4" Type="http://schemas.openxmlformats.org/officeDocument/2006/relationships/audio" Target="../media/audio4.wav"/><Relationship Id="rId9" Type="http://schemas.openxmlformats.org/officeDocument/2006/relationships/image" Target="../media/image62.png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5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4.png"/><Relationship Id="rId11" Type="http://schemas.openxmlformats.org/officeDocument/2006/relationships/image" Target="../media/image67.jpeg"/><Relationship Id="rId5" Type="http://schemas.openxmlformats.org/officeDocument/2006/relationships/image" Target="../media/image23.png"/><Relationship Id="rId10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0.gif"/><Relationship Id="rId18" Type="http://schemas.openxmlformats.org/officeDocument/2006/relationships/image" Target="../media/image32.gif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29.gif"/><Relationship Id="rId17" Type="http://schemas.openxmlformats.org/officeDocument/2006/relationships/image" Target="../media/image23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5.gif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23" Type="http://schemas.openxmlformats.org/officeDocument/2006/relationships/image" Target="../media/image34.png"/><Relationship Id="rId10" Type="http://schemas.openxmlformats.org/officeDocument/2006/relationships/image" Target="../media/image28.pn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image" Target="../media/image31.png"/><Relationship Id="rId22" Type="http://schemas.microsoft.com/office/2007/relationships/hdphoto" Target="../media/hdphoto17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3.png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23.png"/><Relationship Id="rId9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6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3.png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9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3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9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9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2.jp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9.jp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304127" y="2540836"/>
            <a:ext cx="1112672" cy="214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646430" y="2517679"/>
            <a:ext cx="862859" cy="214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4089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02517 2.22222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7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446157" y="459214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C5F4D1-46C1-45C0-B911-F9C78B39E16A}"/>
                  </a:ext>
                </a:extLst>
              </p14:cNvPr>
              <p14:cNvContentPartPr/>
              <p14:nvPr/>
            </p14:nvContentPartPr>
            <p14:xfrm>
              <a:off x="7602827" y="1527947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C5F4D1-46C1-45C0-B911-F9C78B39E16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3827" y="151930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264" y="190517"/>
            <a:ext cx="83164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1. Listen and point. Repeat.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TR.10.4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987" y="2923153"/>
            <a:ext cx="2102343" cy="14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621" y="868406"/>
            <a:ext cx="1970792" cy="14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0484" y="868406"/>
            <a:ext cx="2102343" cy="14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2021" y="2923153"/>
            <a:ext cx="2159268" cy="14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2339" y="2344489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eat seafood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4048" y="2399933"/>
            <a:ext cx="320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make a sandcastle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435" y="4458439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go sightseeing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5609" y="4402995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row a boat</a:t>
            </a:r>
          </a:p>
        </p:txBody>
      </p:sp>
      <p:pic>
        <p:nvPicPr>
          <p:cNvPr id="23" name="track 10.4">
            <a:hlinkClick r:id="" action="ppaction://media"/>
            <a:extLst>
              <a:ext uri="{FF2B5EF4-FFF2-40B4-BE49-F238E27FC236}">
                <a16:creationId xmlns:a16="http://schemas.microsoft.com/office/drawing/2014/main" id="{7AC852DD-6540-434F-9131-8005AC8CC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29734" y="178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1849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35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3.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73816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292799" y="919493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E1FB8-0B99-433E-9915-9AD3FF53EF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32"/>
          <a:stretch/>
        </p:blipFill>
        <p:spPr>
          <a:xfrm>
            <a:off x="323528" y="88429"/>
            <a:ext cx="8670081" cy="4166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62200B-D391-46BD-8BF7-8EF495CA0979}"/>
              </a:ext>
            </a:extLst>
          </p:cNvPr>
          <p:cNvSpPr txBox="1"/>
          <p:nvPr/>
        </p:nvSpPr>
        <p:spPr>
          <a:xfrm>
            <a:off x="827584" y="3903763"/>
            <a:ext cx="7532203" cy="1227225"/>
          </a:xfrm>
          <a:prstGeom prst="roundRect">
            <a:avLst>
              <a:gd name="adj" fmla="val 13084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Emma                      a. likes going to the beach.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Lan                          b. likes going sightseeing.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CAAE8-4947-4AAF-8EEA-58C69BF7F06C}"/>
              </a:ext>
            </a:extLst>
          </p:cNvPr>
          <p:cNvSpPr txBox="1"/>
          <p:nvPr/>
        </p:nvSpPr>
        <p:spPr>
          <a:xfrm>
            <a:off x="0" y="-5671"/>
            <a:ext cx="75322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2. Listen and read. Match. Tr.10.5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950CB8-A4BE-4F6D-B63F-D84C6FBEDE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1E5675-4602-4456-B415-CFE19804DDAC}"/>
              </a:ext>
            </a:extLst>
          </p:cNvPr>
          <p:cNvCxnSpPr/>
          <p:nvPr/>
        </p:nvCxnSpPr>
        <p:spPr>
          <a:xfrm>
            <a:off x="2195736" y="4326807"/>
            <a:ext cx="1944216" cy="5491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C8256E-7F94-4BE0-BB22-2179E19BA232}"/>
              </a:ext>
            </a:extLst>
          </p:cNvPr>
          <p:cNvCxnSpPr>
            <a:cxnSpLocks/>
          </p:cNvCxnSpPr>
          <p:nvPr/>
        </p:nvCxnSpPr>
        <p:spPr>
          <a:xfrm flipV="1">
            <a:off x="1835696" y="4348899"/>
            <a:ext cx="2287797" cy="5074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track 10.5">
            <a:hlinkClick r:id="" action="ppaction://media"/>
            <a:extLst>
              <a:ext uri="{FF2B5EF4-FFF2-40B4-BE49-F238E27FC236}">
                <a16:creationId xmlns:a16="http://schemas.microsoft.com/office/drawing/2014/main" id="{121BB425-6200-4107-8303-A4897D874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1622" y="-18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42887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57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3.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do on Hon Mun Island?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 can row a boat.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55" y="2088568"/>
            <a:ext cx="3635896" cy="2045690"/>
          </a:xfrm>
          <a:prstGeom prst="rect">
            <a:avLst/>
          </a:prstGeom>
        </p:spPr>
      </p:pic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878763" y="4184667"/>
            <a:ext cx="3863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1. Hon Mun Isl</a:t>
            </a:r>
            <a:r>
              <a:rPr lang="el-GR" sz="2000" dirty="0">
                <a:latin typeface="Comic Sans MS" panose="030F0702030302020204" pitchFamily="66" charset="0"/>
              </a:rPr>
              <a:t>α</a:t>
            </a:r>
            <a:r>
              <a:rPr lang="it-IT" sz="2000" dirty="0">
                <a:latin typeface="Comic Sans MS" panose="030F0702030302020204" pitchFamily="66" charset="0"/>
              </a:rPr>
              <a:t>nd / row </a:t>
            </a:r>
            <a:r>
              <a:rPr lang="el-GR" sz="2000" dirty="0">
                <a:latin typeface="Comic Sans MS" panose="030F0702030302020204" pitchFamily="66" charset="0"/>
              </a:rPr>
              <a:t>α </a:t>
            </a:r>
            <a:r>
              <a:rPr lang="it-IT" sz="2000" dirty="0">
                <a:latin typeface="Comic Sans MS" panose="030F0702030302020204" pitchFamily="66" charset="0"/>
              </a:rPr>
              <a:t>bo</a:t>
            </a:r>
            <a:r>
              <a:rPr lang="el-GR" sz="2000" dirty="0">
                <a:latin typeface="Comic Sans MS" panose="030F0702030302020204" pitchFamily="66" charset="0"/>
              </a:rPr>
              <a:t>α</a:t>
            </a:r>
            <a:r>
              <a:rPr lang="it-IT" sz="2000" dirty="0">
                <a:latin typeface="Comic Sans MS" panose="030F0702030302020204" pitchFamily="66" charset="0"/>
              </a:rPr>
              <a:t>t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4395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1399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3.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do in Ha Long Bay?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436096" y="604890"/>
            <a:ext cx="3347864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 can eat seafood.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890697" y="4227320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2. Hα Long Bαy / eαt seαfood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88" y="2111582"/>
            <a:ext cx="2725423" cy="20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1103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2839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3.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do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Nha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Trang Beach?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 can m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ndc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stle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175472" y="3867759"/>
            <a:ext cx="322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3. Nh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Tr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ng Be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ch </a:t>
            </a:r>
          </a:p>
          <a:p>
            <a:r>
              <a:rPr lang="it-IT" sz="2400" dirty="0">
                <a:latin typeface="Comic Sans MS" panose="030F0702030302020204" pitchFamily="66" charset="0"/>
              </a:rPr>
              <a:t>/ m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ke 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s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ndc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stle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6039F-29CD-4C51-ADFB-C342E14AD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954" y="2047875"/>
            <a:ext cx="2705478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1057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0538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4279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3.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do in Ho Chi Minh City?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 can go sightseeing.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501516" y="3926947"/>
            <a:ext cx="447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4. Ho Chi Minh City / go sightseeing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58466-97A8-4A8D-B8AA-5D1178011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1483" y="2070086"/>
            <a:ext cx="2734057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835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4.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377732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65" y="-23590"/>
            <a:ext cx="9163347" cy="51243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97601" y="1965586"/>
            <a:ext cx="1351124" cy="151209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660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sz="66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04056" y="1965586"/>
            <a:ext cx="1241822" cy="151209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 dirty="0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90753" y="2044838"/>
            <a:ext cx="1243013" cy="151328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95685" y="1914052"/>
            <a:ext cx="1245184" cy="168696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45" y="1914052"/>
            <a:ext cx="1398677" cy="168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63" y="1948182"/>
            <a:ext cx="1398678" cy="1706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48" y="1902952"/>
            <a:ext cx="1398677" cy="1744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01" y="1878151"/>
            <a:ext cx="1422616" cy="1686963"/>
          </a:xfrm>
          <a:prstGeom prst="rect">
            <a:avLst/>
          </a:prstGeom>
        </p:spPr>
      </p:pic>
      <p:sp>
        <p:nvSpPr>
          <p:cNvPr id="15" name="Oval 14">
            <a:hlinkClick r:id="rId10" action="ppaction://hlinksldjump"/>
          </p:cNvPr>
          <p:cNvSpPr/>
          <p:nvPr/>
        </p:nvSpPr>
        <p:spPr>
          <a:xfrm>
            <a:off x="665626" y="2758025"/>
            <a:ext cx="405684" cy="41534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3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6" name="Oval 15">
            <a:hlinkClick r:id="rId11" action="ppaction://hlinksldjump"/>
          </p:cNvPr>
          <p:cNvSpPr/>
          <p:nvPr/>
        </p:nvSpPr>
        <p:spPr>
          <a:xfrm>
            <a:off x="665626" y="2253023"/>
            <a:ext cx="405684" cy="4153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2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8" name="Oval 17">
            <a:hlinkClick r:id="rId12" action="ppaction://hlinksldjump"/>
          </p:cNvPr>
          <p:cNvSpPr/>
          <p:nvPr/>
        </p:nvSpPr>
        <p:spPr>
          <a:xfrm>
            <a:off x="665773" y="1768633"/>
            <a:ext cx="405684" cy="4153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135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535" y="1055708"/>
            <a:ext cx="1170528" cy="482003"/>
          </a:xfrm>
          <a:prstGeom prst="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Question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79" b="98174" l="9910" r="89640">
                        <a14:foregroundMark x1="40991" y1="26484" x2="73874" y2="77626"/>
                        <a14:foregroundMark x1="72072" y1="43379" x2="28829" y2="51598"/>
                        <a14:foregroundMark x1="58108" y1="23744" x2="58108" y2="40639"/>
                        <a14:foregroundMark x1="30180" y1="25114" x2="43694" y2="60731"/>
                        <a14:foregroundMark x1="26577" y1="69863" x2="79730" y2="73973"/>
                        <a14:foregroundMark x1="42342" y1="66210" x2="44595" y2="83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758" y="3938839"/>
            <a:ext cx="1409772" cy="1004457"/>
          </a:xfrm>
          <a:prstGeom prst="rect">
            <a:avLst/>
          </a:prstGeom>
        </p:spPr>
      </p:pic>
      <p:sp>
        <p:nvSpPr>
          <p:cNvPr id="29" name="Oval 28">
            <a:hlinkClick r:id="rId17" action="ppaction://hlinksldjump"/>
          </p:cNvPr>
          <p:cNvSpPr/>
          <p:nvPr/>
        </p:nvSpPr>
        <p:spPr>
          <a:xfrm>
            <a:off x="665626" y="3230166"/>
            <a:ext cx="405684" cy="41534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4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70961" y="90565"/>
            <a:ext cx="3902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210592485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48004" y="1199095"/>
            <a:ext cx="2577638" cy="1255097"/>
          </a:xfrm>
          <a:prstGeom prst="wedgeEllipseCallout">
            <a:avLst>
              <a:gd name="adj1" fmla="val -23461"/>
              <a:gd name="adj2" fmla="val 94880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What can you do?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499992" y="913402"/>
            <a:ext cx="3476036" cy="544830"/>
          </a:xfrm>
          <a:prstGeom prst="wedgeRoundRectCallout">
            <a:avLst>
              <a:gd name="adj1" fmla="val 42945"/>
              <a:gd name="adj2" fmla="val 111692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I can eat seafood .</a:t>
            </a:r>
            <a:r>
              <a:rPr lang="en-US" sz="26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04" y="3147475"/>
            <a:ext cx="1037543" cy="1047199"/>
          </a:xfrm>
          <a:prstGeom prst="flowChartConnector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892" y="1729185"/>
            <a:ext cx="1129136" cy="1057499"/>
          </a:xfrm>
          <a:prstGeom prst="flowChartConnector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1DD172D-EB0C-4F54-8C03-05977818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0303" y="1933903"/>
            <a:ext cx="2841582" cy="2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8972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40149" y="1374376"/>
            <a:ext cx="4432727" cy="7560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478218" y="1547963"/>
            <a:ext cx="4307925" cy="43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106909" y="3067412"/>
            <a:ext cx="1043322" cy="175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30850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0.02518 3.3333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4977" y="1397656"/>
            <a:ext cx="2577638" cy="1255097"/>
          </a:xfrm>
          <a:prstGeom prst="wedgeEllipseCallout">
            <a:avLst>
              <a:gd name="adj1" fmla="val -17329"/>
              <a:gd name="adj2" fmla="val 102075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omic Sans MS" panose="030F0702030302020204" pitchFamily="66" charset="0"/>
              </a:rPr>
              <a:t>What can he do?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92080" y="913402"/>
            <a:ext cx="2683948" cy="987504"/>
          </a:xfrm>
          <a:prstGeom prst="wedgeRoundRectCallout">
            <a:avLst>
              <a:gd name="adj1" fmla="val 48698"/>
              <a:gd name="adj2" fmla="val 102493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 He can make a sandcastle.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20" y="3255579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887" y="1900906"/>
            <a:ext cx="1129136" cy="1057499"/>
          </a:xfrm>
          <a:prstGeom prst="flowChartConnector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459A78E-26DC-408C-9136-773E4B9B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742" y="2025204"/>
            <a:ext cx="3633242" cy="258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4938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36541" y="1607538"/>
            <a:ext cx="2577638" cy="1255097"/>
          </a:xfrm>
          <a:prstGeom prst="wedgeEllipseCallout">
            <a:avLst>
              <a:gd name="adj1" fmla="val -20395"/>
              <a:gd name="adj2" fmla="val 77791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omic Sans MS" panose="030F0702030302020204" pitchFamily="66" charset="0"/>
              </a:rPr>
              <a:t>What can he do?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92079" y="844291"/>
            <a:ext cx="2304257" cy="987504"/>
          </a:xfrm>
          <a:prstGeom prst="wedgeRoundRectCallout">
            <a:avLst>
              <a:gd name="adj1" fmla="val 50295"/>
              <a:gd name="adj2" fmla="val 96169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He can go sightseeing.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20" y="3255579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1931624"/>
            <a:ext cx="1129136" cy="1057499"/>
          </a:xfrm>
          <a:prstGeom prst="flowChartConnector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90FADF2-E863-43E7-9078-6CED708B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7621" y="1931108"/>
            <a:ext cx="3006146" cy="21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41007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04521" y="1776028"/>
            <a:ext cx="2577638" cy="1255097"/>
          </a:xfrm>
          <a:prstGeom prst="wedgeEllipseCallout">
            <a:avLst>
              <a:gd name="adj1" fmla="val -22585"/>
              <a:gd name="adj2" fmla="val 79589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omic Sans MS" panose="030F0702030302020204" pitchFamily="66" charset="0"/>
              </a:rPr>
              <a:t>What can they do?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973595" y="1105463"/>
            <a:ext cx="3362049" cy="510778"/>
          </a:xfrm>
          <a:prstGeom prst="wedgeRoundRectCallout">
            <a:avLst>
              <a:gd name="adj1" fmla="val 36452"/>
              <a:gd name="adj2" fmla="val 144487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They can row a boat.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99" y="3453644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179" y="1938116"/>
            <a:ext cx="1129136" cy="1057499"/>
          </a:xfrm>
          <a:prstGeom prst="flowChartConnector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429375" y="3209130"/>
            <a:ext cx="1321051" cy="1263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000C9A-F296-4000-B656-9C5B77337C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12" y="2219443"/>
            <a:ext cx="3362049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8673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0319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380129" y="3043070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7CE"/>
              </a:buClr>
              <a:buSzPts val="3600"/>
              <a:buFont typeface="Barrio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Barrio"/>
                <a:sym typeface="Barrio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94479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16543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/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Look and match.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82A3B6-275B-451D-B1D9-866C8320D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r="4286" b="8480"/>
          <a:stretch/>
        </p:blipFill>
        <p:spPr>
          <a:xfrm>
            <a:off x="332228" y="699542"/>
            <a:ext cx="2356322" cy="1655794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9295C24-9997-4353-BE98-29B1211D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3623" y="711308"/>
            <a:ext cx="2356322" cy="16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68A428E-0494-470C-8D8F-22FCF486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228" y="3003798"/>
            <a:ext cx="2356322" cy="16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831D38-6C28-4E8D-895D-1B772B123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623" y="3015564"/>
            <a:ext cx="2356322" cy="1644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42119-CCC6-47B4-8C30-AA3A9907E41E}"/>
              </a:ext>
            </a:extLst>
          </p:cNvPr>
          <p:cNvSpPr txBox="1"/>
          <p:nvPr/>
        </p:nvSpPr>
        <p:spPr>
          <a:xfrm>
            <a:off x="3042966" y="955498"/>
            <a:ext cx="31229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1. go sightseeing</a:t>
            </a:r>
          </a:p>
          <a:p>
            <a:pPr algn="ctr">
              <a:lnSpc>
                <a:spcPct val="20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2. row a boat</a:t>
            </a:r>
          </a:p>
          <a:p>
            <a:pPr algn="ctr">
              <a:lnSpc>
                <a:spcPct val="20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3. make a sandcastle</a:t>
            </a:r>
          </a:p>
          <a:p>
            <a:pPr algn="ctr">
              <a:lnSpc>
                <a:spcPct val="20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4. eat seafood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F83C16-AE37-49B3-B57C-8FA786CFCCC8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5576169" y="1472902"/>
            <a:ext cx="967454" cy="23648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A46707-3D96-42A4-84D9-BF283D54F8ED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2688550" y="1527439"/>
            <a:ext cx="1068250" cy="7541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052E5D-7323-4C4F-8627-2A41F3003723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6068785" y="1539205"/>
            <a:ext cx="474838" cy="14095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1EEA45-10CB-48E9-875E-78E5FB0FBFFC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2688550" y="3648694"/>
            <a:ext cx="1007304" cy="1830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443375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-24737" y="3562988"/>
            <a:ext cx="8991401" cy="119406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Structure: </a:t>
            </a:r>
            <a:r>
              <a:rPr lang="en-US" sz="3200" kern="0" dirty="0">
                <a:solidFill>
                  <a:schemeClr val="bg1"/>
                </a:solidFill>
                <a:latin typeface="Comic Sans MS" panose="030F0702030302020204" pitchFamily="66" charset="0"/>
                <a:sym typeface="Arial"/>
              </a:rPr>
              <a:t>What can you do …..? </a:t>
            </a:r>
          </a:p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chemeClr val="bg1"/>
                </a:solidFill>
                <a:latin typeface="Comic Sans MS" panose="030F0702030302020204" pitchFamily="66" charset="0"/>
                <a:sym typeface="Arial"/>
              </a:rPr>
              <a:t>- I can ……</a:t>
            </a:r>
            <a:endParaRPr lang="x-none" sz="3200" kern="0" dirty="0">
              <a:solidFill>
                <a:schemeClr val="bg1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187625" y="89915"/>
            <a:ext cx="6264696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44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hanga One"/>
                <a:sym typeface="Changa One"/>
              </a:rPr>
              <a:t>UNIT </a:t>
            </a:r>
            <a:r>
              <a:rPr kumimoji="0" lang="en-US" sz="44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hanga One"/>
                <a:sym typeface="Changa One"/>
              </a:rPr>
              <a:t>10</a:t>
            </a:r>
            <a:r>
              <a:rPr kumimoji="0" lang="x-none" sz="44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hanga One"/>
                <a:sym typeface="Changa One"/>
              </a:rPr>
              <a:t>: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</a:rPr>
              <a:t>On holiday</a:t>
            </a:r>
            <a:endParaRPr kumimoji="0" lang="x-none" sz="4400" b="0" i="0" u="none" strike="noStrike" kern="0" cap="none" spc="300" normalizeH="0" baseline="0" noProof="0" dirty="0">
              <a:ln>
                <a:noFill/>
              </a:ln>
              <a:solidFill>
                <a:srgbClr val="F7AE54">
                  <a:lumMod val="75000"/>
                </a:srgbClr>
              </a:solidFill>
              <a:effectLst/>
              <a:uLnTx/>
              <a:uFillTx/>
              <a:latin typeface="Changa One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31840" y="908845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LESSON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2</a:t>
            </a: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–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Task 1, 2, 3</a:t>
            </a: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F7AE54">
                  <a:lumMod val="50000"/>
                </a:srgbClr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44810" y="1326214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800" b="0" i="0" u="none" strike="noStrike" kern="0" cap="none" spc="3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hanga One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1" y="2041621"/>
            <a:ext cx="9143999" cy="1060258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Vocabulary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: go sightseeing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, make a sandcastle, eat seafood, r</a:t>
            </a:r>
            <a:r>
              <a:rPr lang="en-US" sz="3200" kern="0" dirty="0">
                <a:solidFill>
                  <a:srgbClr val="261D2A"/>
                </a:solidFill>
                <a:latin typeface="Comic Sans MS" panose="030F0702030302020204" pitchFamily="66" charset="0"/>
                <a:sym typeface="Arial"/>
              </a:rPr>
              <a:t>ow a boat.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910615"/>
      </p:ext>
    </p:extLst>
  </p:cSld>
  <p:clrMapOvr>
    <a:masterClrMapping/>
  </p:clrMapOvr>
  <p:transition spd="slow">
    <p:fade/>
    <p:sndAc>
      <p:stSnd>
        <p:snd r:embed="rId3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" y="-18983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38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265405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65" y="1972990"/>
            <a:ext cx="5906538" cy="350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2" y="2856833"/>
            <a:ext cx="2846591" cy="206688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-1461993" y="420911"/>
            <a:ext cx="1210545" cy="748818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9349512" y="420911"/>
            <a:ext cx="1224299" cy="809199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6" y="0"/>
            <a:ext cx="9159176" cy="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1515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157641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1.Warm-up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795537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1265E-9398-495E-9EF8-FD4DDFF8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389EF-72B3-46E0-BE6B-36453C98B0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21ACD1-2AD7-4B46-85A4-3B946333B61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4DEC6AB4-77EF-4642-8C9E-9D3E33B10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-1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7586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7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57641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2.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165476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5145" y="138016"/>
            <a:ext cx="6493873" cy="48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0" y="411510"/>
            <a:ext cx="3851920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-1546" y="1813389"/>
            <a:ext cx="3604113" cy="1190409"/>
            <a:chOff x="-1546" y="1813389"/>
            <a:chExt cx="3604113" cy="1190409"/>
          </a:xfrm>
        </p:grpSpPr>
        <p:sp>
          <p:nvSpPr>
            <p:cNvPr id="20" name="TextBox 19"/>
            <p:cNvSpPr txBox="1"/>
            <p:nvPr/>
          </p:nvSpPr>
          <p:spPr>
            <a:xfrm>
              <a:off x="-1546" y="1813389"/>
              <a:ext cx="3604113" cy="1190409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>
                  <a:solidFill>
                    <a:schemeClr val="accent1"/>
                  </a:solidFill>
                </a:rPr>
                <a:t>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2451" y="2054650"/>
              <a:ext cx="31790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eat seafood</a:t>
              </a:r>
              <a:endParaRPr lang="en-SG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track 10.4">
            <a:hlinkClick r:id="" action="ppaction://media"/>
            <a:extLst>
              <a:ext uri="{FF2B5EF4-FFF2-40B4-BE49-F238E27FC236}">
                <a16:creationId xmlns:a16="http://schemas.microsoft.com/office/drawing/2014/main" id="{B6BF45B1-9C59-404F-AEB4-616E907A48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0" end="7359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3078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7884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536356"/>
            <a:ext cx="6493873" cy="43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51024" y="536356"/>
            <a:ext cx="4214688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-1546" y="1813389"/>
            <a:ext cx="3979300" cy="1190409"/>
            <a:chOff x="-1546" y="1813389"/>
            <a:chExt cx="3979300" cy="1190409"/>
          </a:xfrm>
        </p:grpSpPr>
        <p:sp>
          <p:nvSpPr>
            <p:cNvPr id="20" name="TextBox 19"/>
            <p:cNvSpPr txBox="1"/>
            <p:nvPr/>
          </p:nvSpPr>
          <p:spPr>
            <a:xfrm>
              <a:off x="-1546" y="1813389"/>
              <a:ext cx="3979300" cy="1190409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>
                  <a:solidFill>
                    <a:schemeClr val="accent1"/>
                  </a:solidFill>
                </a:rPr>
                <a:t>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0990" y="2116205"/>
              <a:ext cx="3866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make a sandcastle</a:t>
              </a:r>
              <a:endParaRPr lang="en-SG" sz="32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" name="track 10.4">
            <a:hlinkClick r:id="" action="ppaction://media"/>
            <a:extLst>
              <a:ext uri="{FF2B5EF4-FFF2-40B4-BE49-F238E27FC236}">
                <a16:creationId xmlns:a16="http://schemas.microsoft.com/office/drawing/2014/main" id="{D67D595F-4C2E-46A1-BD5E-D5487329B5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20" end="4469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3078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70101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" y="-9949"/>
            <a:ext cx="9144000" cy="5143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879338"/>
            <a:ext cx="5339820" cy="3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0" y="411510"/>
            <a:ext cx="3851920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34173" y="1773101"/>
            <a:ext cx="3636740" cy="1299556"/>
            <a:chOff x="-34173" y="1786039"/>
            <a:chExt cx="3636740" cy="1412877"/>
          </a:xfrm>
        </p:grpSpPr>
        <p:sp>
          <p:nvSpPr>
            <p:cNvPr id="24" name="TextBox 23"/>
            <p:cNvSpPr txBox="1"/>
            <p:nvPr/>
          </p:nvSpPr>
          <p:spPr>
            <a:xfrm>
              <a:off x="-1546" y="1813389"/>
              <a:ext cx="3604113" cy="1385527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34173" y="1786039"/>
              <a:ext cx="3488455" cy="110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go sightseeing</a:t>
              </a:r>
              <a:endParaRPr lang="en-SG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1" name="track 10.4">
            <a:hlinkClick r:id="" action="ppaction://media"/>
            <a:extLst>
              <a:ext uri="{FF2B5EF4-FFF2-40B4-BE49-F238E27FC236}">
                <a16:creationId xmlns:a16="http://schemas.microsoft.com/office/drawing/2014/main" id="{6AECBAF7-AFE2-4A90-9731-3B5FDFFDAB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72" end="2123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6360" y="309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6600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" y="-9949"/>
            <a:ext cx="9144000" cy="5143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157087"/>
            <a:ext cx="5339820" cy="300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0" y="411510"/>
            <a:ext cx="3851920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23528" y="1798258"/>
            <a:ext cx="3279039" cy="1274400"/>
            <a:chOff x="323528" y="1813389"/>
            <a:chExt cx="3279039" cy="1385527"/>
          </a:xfrm>
        </p:grpSpPr>
        <p:sp>
          <p:nvSpPr>
            <p:cNvPr id="24" name="TextBox 23"/>
            <p:cNvSpPr txBox="1"/>
            <p:nvPr/>
          </p:nvSpPr>
          <p:spPr>
            <a:xfrm>
              <a:off x="323528" y="1813389"/>
              <a:ext cx="3279039" cy="1385527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2790" y="1874212"/>
              <a:ext cx="2786340" cy="110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row a boat</a:t>
              </a:r>
              <a:endParaRPr lang="en-SG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" name="track 10.4">
            <a:hlinkClick r:id="" action="ppaction://media"/>
            <a:extLst>
              <a:ext uri="{FF2B5EF4-FFF2-40B4-BE49-F238E27FC236}">
                <a16:creationId xmlns:a16="http://schemas.microsoft.com/office/drawing/2014/main" id="{D248C096-53A7-434A-A2B9-CF078060E3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84" end="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6360" y="309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04470"/>
      </p:ext>
    </p:extLst>
  </p:cSld>
  <p:clrMapOvr>
    <a:masterClrMapping/>
  </p:clrMapOvr>
  <p:transition spd="slow"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4462</TotalTime>
  <Words>465</Words>
  <Application>Microsoft Office PowerPoint</Application>
  <PresentationFormat>On-screen Show (16:9)</PresentationFormat>
  <Paragraphs>99</Paragraphs>
  <Slides>27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Barrio</vt:lpstr>
      <vt:lpstr>BioRhyme</vt:lpstr>
      <vt:lpstr>Catamaran</vt:lpstr>
      <vt:lpstr>Changa One</vt:lpstr>
      <vt:lpstr>Russo One</vt:lpstr>
      <vt:lpstr>Arial</vt:lpstr>
      <vt:lpstr>Calibri</vt:lpstr>
      <vt:lpstr>Comic Sans MS</vt:lpstr>
      <vt:lpstr>Montserrat</vt:lpstr>
      <vt:lpstr>Roboto</vt:lpstr>
      <vt:lpstr>Times New Roman</vt:lpstr>
      <vt:lpstr>Office Theme</vt:lpstr>
      <vt:lpstr>第一PPT，www.1ppt.com</vt:lpstr>
      <vt:lpstr>1_第一PPT，www.1ppt.com</vt:lpstr>
      <vt:lpstr>1_Office Theme</vt:lpstr>
      <vt:lpstr>It's Springtime! MK Plan by Slidesgo</vt:lpstr>
      <vt:lpstr>1_It's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LAPTOP-HP</dc:creator>
  <cp:lastModifiedBy>Trung Nguyễn</cp:lastModifiedBy>
  <cp:revision>217</cp:revision>
  <dcterms:created xsi:type="dcterms:W3CDTF">2021-06-13T00:39:44Z</dcterms:created>
  <dcterms:modified xsi:type="dcterms:W3CDTF">2024-02-16T08:44:10Z</dcterms:modified>
</cp:coreProperties>
</file>