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audio6.wav" ContentType="audio/x-wav"/>
  <Override PartName="/ppt/media/audio7.wav" ContentType="audio/x-wav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7" r:id="rId2"/>
    <p:sldId id="258" r:id="rId3"/>
    <p:sldId id="502" r:id="rId4"/>
    <p:sldId id="486" r:id="rId5"/>
    <p:sldId id="504" r:id="rId6"/>
    <p:sldId id="505" r:id="rId7"/>
    <p:sldId id="506" r:id="rId8"/>
    <p:sldId id="507" r:id="rId9"/>
    <p:sldId id="508" r:id="rId10"/>
    <p:sldId id="509" r:id="rId11"/>
    <p:sldId id="510" r:id="rId12"/>
    <p:sldId id="515" r:id="rId13"/>
    <p:sldId id="516" r:id="rId14"/>
    <p:sldId id="517" r:id="rId15"/>
    <p:sldId id="518" r:id="rId16"/>
    <p:sldId id="526" r:id="rId17"/>
    <p:sldId id="519" r:id="rId18"/>
    <p:sldId id="520" r:id="rId19"/>
    <p:sldId id="521" r:id="rId20"/>
    <p:sldId id="522" r:id="rId21"/>
    <p:sldId id="523" r:id="rId22"/>
    <p:sldId id="524" r:id="rId23"/>
    <p:sldId id="386" r:id="rId24"/>
    <p:sldId id="441" r:id="rId25"/>
    <p:sldId id="474" r:id="rId26"/>
    <p:sldId id="395" r:id="rId27"/>
    <p:sldId id="260" r:id="rId2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38" autoAdjust="0"/>
    <p:restoredTop sz="94660"/>
  </p:normalViewPr>
  <p:slideViewPr>
    <p:cSldViewPr>
      <p:cViewPr varScale="1">
        <p:scale>
          <a:sx n="107" d="100"/>
          <a:sy n="107" d="100"/>
        </p:scale>
        <p:origin x="701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383970-F896-4A00-B5A0-209528402446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AF5D47-13A4-4706-BDE5-3488BE330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465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16696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/>
          </a:p>
        </p:txBody>
      </p:sp>
      <p:sp>
        <p:nvSpPr>
          <p:cNvPr id="2150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E33A42F-AD4D-4AA0-A688-6DD043082317}" type="slidenum">
              <a:rPr lang="es-ES" altLang="es-ES" smtClean="0">
                <a:solidFill>
                  <a:srgbClr val="000000"/>
                </a:solidFill>
              </a:rPr>
              <a:pPr/>
              <a:t>21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0988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/>
          </a:p>
        </p:txBody>
      </p:sp>
      <p:sp>
        <p:nvSpPr>
          <p:cNvPr id="1946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35E34BF-2E2A-44CD-B108-0C3728AF9C23}" type="slidenum">
              <a:rPr lang="es-ES" altLang="es-ES" smtClean="0">
                <a:solidFill>
                  <a:srgbClr val="000000"/>
                </a:solidFill>
              </a:rPr>
              <a:pPr/>
              <a:t>22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5252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8225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9000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421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" name="Google Shape;3280;g10cdd28a008_0_1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1" name="Google Shape;3281;g10cdd28a008_0_1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39E19-F5C8-42DC-BED1-46D566AFAE54}" type="slidenum">
              <a:rPr lang="en-SG" smtClean="0"/>
              <a:t>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87021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39E19-F5C8-42DC-BED1-46D566AFAE54}" type="slidenum">
              <a:rPr lang="en-SG" smtClean="0"/>
              <a:t>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17222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39E19-F5C8-42DC-BED1-46D566AFAE54}" type="slidenum">
              <a:rPr lang="en-SG" smtClean="0"/>
              <a:t>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8790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39E19-F5C8-42DC-BED1-46D566AFAE54}" type="slidenum">
              <a:rPr lang="en-SG" smtClean="0"/>
              <a:t>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40894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/>
          </a:p>
        </p:txBody>
      </p:sp>
      <p:sp>
        <p:nvSpPr>
          <p:cNvPr id="1536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B3272E4-798C-43AF-925A-E66A7F8F4C1F}" type="slidenum">
              <a:rPr lang="es-ES" altLang="es-ES" smtClean="0">
                <a:solidFill>
                  <a:srgbClr val="000000"/>
                </a:solidFill>
              </a:rPr>
              <a:pPr/>
              <a:t>18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499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/>
          </a:p>
        </p:txBody>
      </p:sp>
      <p:sp>
        <p:nvSpPr>
          <p:cNvPr id="1741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C88E956-F7F7-4CBA-99A4-8EB90E851F2C}" type="slidenum">
              <a:rPr lang="es-ES" altLang="es-ES" smtClean="0">
                <a:solidFill>
                  <a:srgbClr val="000000"/>
                </a:solidFill>
              </a:rPr>
              <a:pPr/>
              <a:t>19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2904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/>
          </a:p>
        </p:txBody>
      </p:sp>
      <p:sp>
        <p:nvSpPr>
          <p:cNvPr id="1946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35E34BF-2E2A-44CD-B108-0C3728AF9C23}" type="slidenum">
              <a:rPr lang="es-ES" altLang="es-ES" smtClean="0">
                <a:solidFill>
                  <a:srgbClr val="000000"/>
                </a:solidFill>
              </a:rPr>
              <a:pPr/>
              <a:t>20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038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1250" y="728599"/>
            <a:ext cx="9174955" cy="4415188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71775" y="3422602"/>
            <a:ext cx="9215171" cy="1720727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2349750" y="681400"/>
            <a:ext cx="4452300" cy="27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2806950" y="3953214"/>
            <a:ext cx="35301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112924" y="3295786"/>
            <a:ext cx="1030635" cy="1762203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145225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8539453" y="4949812"/>
            <a:ext cx="506635" cy="102953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8561226" y="4977288"/>
            <a:ext cx="461880" cy="67801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0374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3974365" y="1097130"/>
            <a:ext cx="1203900" cy="95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2910415" y="3131384"/>
            <a:ext cx="33318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2910415" y="2279925"/>
            <a:ext cx="3331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65450" y="3697900"/>
            <a:ext cx="9236161" cy="1484501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991853" y="4727287"/>
            <a:ext cx="506635" cy="102953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557659" y="4552015"/>
            <a:ext cx="506604" cy="102953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2456825" y="4483825"/>
            <a:ext cx="266050" cy="239350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8466400" y="3844786"/>
            <a:ext cx="601156" cy="755004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248075" y="3937675"/>
            <a:ext cx="266050" cy="239350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1485750" y="246853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" name="Google Shape;163;p3"/>
          <p:cNvSpPr/>
          <p:nvPr/>
        </p:nvSpPr>
        <p:spPr>
          <a:xfrm flipH="1">
            <a:off x="2777660" y="970676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3"/>
          <p:cNvSpPr/>
          <p:nvPr/>
        </p:nvSpPr>
        <p:spPr>
          <a:xfrm>
            <a:off x="7559175" y="1352066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5" name="Google Shape;165;p3"/>
          <p:cNvGrpSpPr/>
          <p:nvPr/>
        </p:nvGrpSpPr>
        <p:grpSpPr>
          <a:xfrm>
            <a:off x="237050" y="1069625"/>
            <a:ext cx="664025" cy="297950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5461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28965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64973" y="-81160"/>
            <a:ext cx="2594724" cy="1510584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7677587" y="3624311"/>
            <a:ext cx="1801349" cy="150027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437033" y="1483175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437033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437033" y="2600434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437033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437033" y="3730562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437033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5598008" y="1483175"/>
            <a:ext cx="26073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5598008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5598008" y="2600433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5598008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5598008" y="3730560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5598008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6666258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8764570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6720765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948710" y="49572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17165" y="35720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8764570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948710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7444714" y="572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384815" y="4466743"/>
            <a:ext cx="757311" cy="864575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8388225" y="150350"/>
            <a:ext cx="527400" cy="735075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571500" y="624312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8605498" y="3456362"/>
            <a:ext cx="1031291" cy="913277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3953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720000" y="2112200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5951450" y="2112200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5951447" y="25998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720175" y="25998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8385200" y="1098467"/>
            <a:ext cx="1322035" cy="632509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" name="Google Shape;118;p5"/>
          <p:cNvSpPr/>
          <p:nvPr/>
        </p:nvSpPr>
        <p:spPr>
          <a:xfrm>
            <a:off x="-297325" y="331263"/>
            <a:ext cx="1389414" cy="907002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" name="Google Shape;119;p5"/>
          <p:cNvSpPr/>
          <p:nvPr/>
        </p:nvSpPr>
        <p:spPr>
          <a:xfrm>
            <a:off x="6592418" y="-302278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4137074"/>
            <a:ext cx="9144000" cy="1010679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8157148" y="2749525"/>
            <a:ext cx="1006460" cy="2407938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589597" y="4209528"/>
            <a:ext cx="7677721" cy="96374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34400" y="2752225"/>
            <a:ext cx="1006460" cy="2407938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4064689" y="4209526"/>
            <a:ext cx="809260" cy="256125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1335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029AF-F16A-4703-AE36-C10F0AB18BF0}" type="datetimeFigureOut">
              <a:rPr lang="en-US" smtClean="0"/>
              <a:pPr/>
              <a:t>3/29/2024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ADD8F-6BA5-45C0-B33D-50D4488AAC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999896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39122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5" r:id="rId3"/>
    <p:sldLayoutId id="2147483667" r:id="rId4"/>
    <p:sldLayoutId id="2147483681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openxmlformats.org/officeDocument/2006/relationships/image" Target="../media/image22.png"/><Relationship Id="rId21" Type="http://schemas.openxmlformats.org/officeDocument/2006/relationships/image" Target="../media/image10.png"/><Relationship Id="rId34" Type="http://schemas.openxmlformats.org/officeDocument/2006/relationships/image" Target="../media/image18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33" Type="http://schemas.openxmlformats.org/officeDocument/2006/relationships/image" Target="../media/image17.emf"/><Relationship Id="rId38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24" Type="http://schemas.microsoft.com/office/2007/relationships/hdphoto" Target="../media/hdphoto9.wdp"/><Relationship Id="rId32" Type="http://schemas.microsoft.com/office/2007/relationships/hdphoto" Target="../media/hdphoto12.wdp"/><Relationship Id="rId37" Type="http://schemas.microsoft.com/office/2007/relationships/hdphoto" Target="../media/hdphoto13.wdp"/><Relationship Id="rId40" Type="http://schemas.openxmlformats.org/officeDocument/2006/relationships/image" Target="../media/image23.png"/><Relationship Id="rId5" Type="http://schemas.openxmlformats.org/officeDocument/2006/relationships/image" Target="../media/image1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microsoft.com/office/2007/relationships/hdphoto" Target="../media/hdphoto11.wdp"/><Relationship Id="rId36" Type="http://schemas.openxmlformats.org/officeDocument/2006/relationships/image" Target="../media/image20.png"/><Relationship Id="rId10" Type="http://schemas.microsoft.com/office/2007/relationships/hdphoto" Target="../media/hdphoto2.wdp"/><Relationship Id="rId19" Type="http://schemas.openxmlformats.org/officeDocument/2006/relationships/image" Target="../media/image9.png"/><Relationship Id="rId31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3.png"/><Relationship Id="rId30" Type="http://schemas.openxmlformats.org/officeDocument/2006/relationships/image" Target="../media/image15.png"/><Relationship Id="rId35" Type="http://schemas.openxmlformats.org/officeDocument/2006/relationships/image" Target="../media/image19.gif"/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6.png"/><Relationship Id="rId5" Type="http://schemas.openxmlformats.org/officeDocument/2006/relationships/image" Target="../media/image48.jpg"/><Relationship Id="rId10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microsoft.com/office/2007/relationships/hdphoto" Target="../media/hdphoto19.wdp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44.pn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NULL" TargetMode="External"/><Relationship Id="rId7" Type="http://schemas.openxmlformats.org/officeDocument/2006/relationships/image" Target="../media/image5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2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microsoft.com/office/2007/relationships/hdphoto" Target="../media/hdphoto19.wdp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audio" Target="../media/audio2.wav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5.wav"/><Relationship Id="rId11" Type="http://schemas.openxmlformats.org/officeDocument/2006/relationships/image" Target="../media/image60.png"/><Relationship Id="rId5" Type="http://schemas.openxmlformats.org/officeDocument/2006/relationships/audio" Target="../media/audio4.wav"/><Relationship Id="rId15" Type="http://schemas.openxmlformats.org/officeDocument/2006/relationships/image" Target="../media/image22.png"/><Relationship Id="rId10" Type="http://schemas.openxmlformats.org/officeDocument/2006/relationships/image" Target="../media/image59.png"/><Relationship Id="rId4" Type="http://schemas.openxmlformats.org/officeDocument/2006/relationships/audio" Target="../media/audio3.wav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image" Target="../media/image30.png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21" Type="http://schemas.microsoft.com/office/2007/relationships/hdphoto" Target="../media/hdphoto17.wdp"/><Relationship Id="rId7" Type="http://schemas.microsoft.com/office/2007/relationships/hdphoto" Target="../media/hdphoto14.wdp"/><Relationship Id="rId12" Type="http://schemas.openxmlformats.org/officeDocument/2006/relationships/image" Target="../media/image29.gif"/><Relationship Id="rId17" Type="http://schemas.openxmlformats.org/officeDocument/2006/relationships/image" Target="../media/image31.gif"/><Relationship Id="rId25" Type="http://schemas.openxmlformats.org/officeDocument/2006/relationships/image" Target="../media/image1.png"/><Relationship Id="rId2" Type="http://schemas.openxmlformats.org/officeDocument/2006/relationships/audio" Target="../media/media2.mp3"/><Relationship Id="rId16" Type="http://schemas.openxmlformats.org/officeDocument/2006/relationships/image" Target="../media/image22.png"/><Relationship Id="rId20" Type="http://schemas.openxmlformats.org/officeDocument/2006/relationships/image" Target="../media/image32.png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11" Type="http://schemas.openxmlformats.org/officeDocument/2006/relationships/image" Target="../media/image28.gif"/><Relationship Id="rId24" Type="http://schemas.openxmlformats.org/officeDocument/2006/relationships/image" Target="../media/image34.png"/><Relationship Id="rId5" Type="http://schemas.openxmlformats.org/officeDocument/2006/relationships/image" Target="../media/image24.gif"/><Relationship Id="rId15" Type="http://schemas.openxmlformats.org/officeDocument/2006/relationships/image" Target="../media/image18.png"/><Relationship Id="rId23" Type="http://schemas.microsoft.com/office/2007/relationships/hdphoto" Target="../media/hdphoto18.wdp"/><Relationship Id="rId10" Type="http://schemas.microsoft.com/office/2007/relationships/hdphoto" Target="../media/hdphoto15.wdp"/><Relationship Id="rId19" Type="http://schemas.microsoft.com/office/2007/relationships/hdphoto" Target="../media/hdphoto3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7.png"/><Relationship Id="rId14" Type="http://schemas.microsoft.com/office/2007/relationships/hdphoto" Target="../media/hdphoto16.wdp"/><Relationship Id="rId22" Type="http://schemas.openxmlformats.org/officeDocument/2006/relationships/image" Target="../media/image3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audio" Target="../media/audio2.wav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5.wav"/><Relationship Id="rId11" Type="http://schemas.openxmlformats.org/officeDocument/2006/relationships/image" Target="../media/image60.png"/><Relationship Id="rId5" Type="http://schemas.openxmlformats.org/officeDocument/2006/relationships/audio" Target="../media/audio4.wav"/><Relationship Id="rId15" Type="http://schemas.openxmlformats.org/officeDocument/2006/relationships/image" Target="../media/image22.png"/><Relationship Id="rId10" Type="http://schemas.openxmlformats.org/officeDocument/2006/relationships/image" Target="../media/image59.png"/><Relationship Id="rId4" Type="http://schemas.openxmlformats.org/officeDocument/2006/relationships/audio" Target="../media/audio3.wav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audio" Target="../media/audio2.wav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5.wav"/><Relationship Id="rId11" Type="http://schemas.openxmlformats.org/officeDocument/2006/relationships/image" Target="../media/image60.png"/><Relationship Id="rId5" Type="http://schemas.openxmlformats.org/officeDocument/2006/relationships/audio" Target="../media/audio4.wav"/><Relationship Id="rId15" Type="http://schemas.openxmlformats.org/officeDocument/2006/relationships/image" Target="../media/image22.png"/><Relationship Id="rId10" Type="http://schemas.openxmlformats.org/officeDocument/2006/relationships/image" Target="../media/image59.png"/><Relationship Id="rId4" Type="http://schemas.openxmlformats.org/officeDocument/2006/relationships/audio" Target="../media/audio3.wav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audio" Target="../media/audio2.wav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5.wav"/><Relationship Id="rId11" Type="http://schemas.openxmlformats.org/officeDocument/2006/relationships/image" Target="../media/image60.png"/><Relationship Id="rId5" Type="http://schemas.openxmlformats.org/officeDocument/2006/relationships/audio" Target="../media/audio4.wav"/><Relationship Id="rId15" Type="http://schemas.openxmlformats.org/officeDocument/2006/relationships/image" Target="../media/image22.png"/><Relationship Id="rId10" Type="http://schemas.openxmlformats.org/officeDocument/2006/relationships/image" Target="../media/image59.png"/><Relationship Id="rId4" Type="http://schemas.openxmlformats.org/officeDocument/2006/relationships/audio" Target="../media/audio3.wav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audio" Target="../media/audio1.wav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audio" Target="../media/audio7.wav"/><Relationship Id="rId4" Type="http://schemas.openxmlformats.org/officeDocument/2006/relationships/audio" Target="../media/audio6.wav"/><Relationship Id="rId9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wav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69.jpeg"/><Relationship Id="rId5" Type="http://schemas.microsoft.com/office/2007/relationships/hdphoto" Target="../media/hdphoto16.wdp"/><Relationship Id="rId10" Type="http://schemas.openxmlformats.org/officeDocument/2006/relationships/image" Target="../media/image19.gif"/><Relationship Id="rId4" Type="http://schemas.openxmlformats.org/officeDocument/2006/relationships/image" Target="../media/image67.png"/><Relationship Id="rId9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7" Type="http://schemas.openxmlformats.org/officeDocument/2006/relationships/image" Target="../media/image7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10" Type="http://schemas.openxmlformats.org/officeDocument/2006/relationships/audio" Target="../media/audio1.wav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gif"/><Relationship Id="rId13" Type="http://schemas.openxmlformats.org/officeDocument/2006/relationships/image" Target="../media/image82.gif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76.gif"/><Relationship Id="rId12" Type="http://schemas.openxmlformats.org/officeDocument/2006/relationships/image" Target="../media/image81.gif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20.wdp"/><Relationship Id="rId11" Type="http://schemas.openxmlformats.org/officeDocument/2006/relationships/image" Target="../media/image80.gif"/><Relationship Id="rId5" Type="http://schemas.openxmlformats.org/officeDocument/2006/relationships/image" Target="../media/image75.png"/><Relationship Id="rId10" Type="http://schemas.openxmlformats.org/officeDocument/2006/relationships/image" Target="../media/image79.gif"/><Relationship Id="rId4" Type="http://schemas.openxmlformats.org/officeDocument/2006/relationships/audio" Target="../media/audio1.wav"/><Relationship Id="rId9" Type="http://schemas.openxmlformats.org/officeDocument/2006/relationships/image" Target="../media/image78.gif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microsoft.com/office/2007/relationships/hdphoto" Target="../media/hdphoto19.wdp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22.png"/><Relationship Id="rId4" Type="http://schemas.openxmlformats.org/officeDocument/2006/relationships/image" Target="../media/image3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1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22.png"/><Relationship Id="rId4" Type="http://schemas.openxmlformats.org/officeDocument/2006/relationships/image" Target="../media/image3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1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22.png"/><Relationship Id="rId4" Type="http://schemas.openxmlformats.org/officeDocument/2006/relationships/image" Target="../media/image3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1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22.png"/><Relationship Id="rId4" Type="http://schemas.openxmlformats.org/officeDocument/2006/relationships/image" Target="../media/image3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microsoft.com/office/2007/relationships/hdphoto" Target="../media/hdphoto19.wdp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foregroundMark x1="75877" y1="26754" x2="91228" y2="41009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4" r="10354"/>
          <a:stretch/>
        </p:blipFill>
        <p:spPr bwMode="auto">
          <a:xfrm>
            <a:off x="3425016" y="2559276"/>
            <a:ext cx="1122451" cy="2166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4" r="13904"/>
          <a:stretch/>
        </p:blipFill>
        <p:spPr bwMode="auto">
          <a:xfrm>
            <a:off x="4596534" y="2558871"/>
            <a:ext cx="850898" cy="2118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9840779" y="5241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460861" y="-25621"/>
            <a:ext cx="5714813" cy="24883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9EC69E6E-103B-40C3-8268-9F8B5AE07275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 rot="21066996">
            <a:off x="7498916" y="3429183"/>
            <a:ext cx="754105" cy="106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8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69136E-6 L 0.02517 -4.69136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11 -0.00587 L -0.0625 0.000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9" y="3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-1450662" y="1074421"/>
            <a:ext cx="1175307" cy="606033"/>
          </a:xfrm>
          <a:prstGeom prst="cloud">
            <a:avLst/>
          </a:prstGeom>
          <a:solidFill>
            <a:srgbClr val="FFFFFF">
              <a:alpha val="94902"/>
            </a:srgb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Cloud 4"/>
          <p:cNvSpPr/>
          <p:nvPr/>
        </p:nvSpPr>
        <p:spPr>
          <a:xfrm>
            <a:off x="9681882" y="622570"/>
            <a:ext cx="1188661" cy="654901"/>
          </a:xfrm>
          <a:prstGeom prst="cloud">
            <a:avLst/>
          </a:prstGeom>
          <a:solidFill>
            <a:srgbClr val="FFFFFF">
              <a:alpha val="94902"/>
            </a:srgb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106" y="2263467"/>
            <a:ext cx="2078018" cy="2789849"/>
          </a:xfrm>
          <a:prstGeom prst="rect">
            <a:avLst/>
          </a:prstGeom>
        </p:spPr>
      </p:pic>
      <p:sp>
        <p:nvSpPr>
          <p:cNvPr id="8" name="Speech Bubble: Rectangle with Corners Rounded 2">
            <a:extLst>
              <a:ext uri="{FF2B5EF4-FFF2-40B4-BE49-F238E27FC236}">
                <a16:creationId xmlns:a16="http://schemas.microsoft.com/office/drawing/2014/main" id="{5CDBEC97-8E68-406D-BB07-02D0DB515E80}"/>
              </a:ext>
            </a:extLst>
          </p:cNvPr>
          <p:cNvSpPr/>
          <p:nvPr/>
        </p:nvSpPr>
        <p:spPr>
          <a:xfrm>
            <a:off x="575048" y="712179"/>
            <a:ext cx="3852936" cy="1318788"/>
          </a:xfrm>
          <a:prstGeom prst="wedgeRoundRectCallout">
            <a:avLst>
              <a:gd name="adj1" fmla="val -18012"/>
              <a:gd name="adj2" fmla="val 71174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Wh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αt do you like doing on holidαy?</a:t>
            </a:r>
          </a:p>
        </p:txBody>
      </p:sp>
      <p:sp>
        <p:nvSpPr>
          <p:cNvPr id="9" name="Speech Bubble: Rectangle with Corners Rounded 7">
            <a:extLst>
              <a:ext uri="{FF2B5EF4-FFF2-40B4-BE49-F238E27FC236}">
                <a16:creationId xmlns:a16="http://schemas.microsoft.com/office/drawing/2014/main" id="{53F317A5-8FE8-4ECE-8342-5FBD86B50865}"/>
              </a:ext>
            </a:extLst>
          </p:cNvPr>
          <p:cNvSpPr/>
          <p:nvPr/>
        </p:nvSpPr>
        <p:spPr>
          <a:xfrm>
            <a:off x="5148064" y="719562"/>
            <a:ext cx="3635896" cy="1318788"/>
          </a:xfrm>
          <a:prstGeom prst="wedgeRoundRectCallout">
            <a:avLst>
              <a:gd name="adj1" fmla="val 21713"/>
              <a:gd name="adj2" fmla="val 80743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I like going to the beα</a:t>
            </a:r>
            <a:r>
              <a:rPr lang="en-US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ch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α</a:t>
            </a:r>
            <a:r>
              <a:rPr lang="en-US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nd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eαting seαfood.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869" y="2159581"/>
            <a:ext cx="3904237" cy="2602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C522EB-C596-482D-A257-F31A20DDF12C}"/>
              </a:ext>
            </a:extLst>
          </p:cNvPr>
          <p:cNvSpPr txBox="1"/>
          <p:nvPr/>
        </p:nvSpPr>
        <p:spPr>
          <a:xfrm>
            <a:off x="1" y="-5671"/>
            <a:ext cx="4944943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4. Listen and repeat.</a:t>
            </a:r>
            <a:endParaRPr lang="en-U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13" name="Picture 2" descr="Boy And Girl Talking Vector Art, Icons, and Graphics for Free Download">
            <a:extLst>
              <a:ext uri="{FF2B5EF4-FFF2-40B4-BE49-F238E27FC236}">
                <a16:creationId xmlns:a16="http://schemas.microsoft.com/office/drawing/2014/main" id="{91D2C9F0-4B4B-416B-B51C-436D281424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0" t="-319" r="-14032" b="319"/>
          <a:stretch/>
        </p:blipFill>
        <p:spPr bwMode="auto">
          <a:xfrm flipH="1">
            <a:off x="0" y="2263467"/>
            <a:ext cx="2333282" cy="246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10.6">
            <a:hlinkClick r:id="" action="ppaction://media"/>
            <a:extLst>
              <a:ext uri="{FF2B5EF4-FFF2-40B4-BE49-F238E27FC236}">
                <a16:creationId xmlns:a16="http://schemas.microsoft.com/office/drawing/2014/main" id="{62E33840-7067-4E86-8F4A-1B114671AD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427984" y="430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39613"/>
      </p:ext>
    </p:extLst>
  </p:cSld>
  <p:clrMapOvr>
    <a:masterClrMapping/>
  </p:clrMapOvr>
  <p:transition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6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42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-305266"/>
            <a:ext cx="5040560" cy="3607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656656" y="1576412"/>
            <a:ext cx="4176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omic Sans MS" pitchFamily="66" charset="0"/>
              </a:rPr>
              <a:t>3. Practice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676620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-1450662" y="1074421"/>
            <a:ext cx="1175307" cy="606033"/>
          </a:xfrm>
          <a:prstGeom prst="cloud">
            <a:avLst/>
          </a:prstGeom>
          <a:solidFill>
            <a:srgbClr val="FFFFFF">
              <a:alpha val="94902"/>
            </a:srgb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Cloud 4"/>
          <p:cNvSpPr/>
          <p:nvPr/>
        </p:nvSpPr>
        <p:spPr>
          <a:xfrm>
            <a:off x="9681882" y="622570"/>
            <a:ext cx="1188661" cy="654901"/>
          </a:xfrm>
          <a:prstGeom prst="cloud">
            <a:avLst/>
          </a:prstGeom>
          <a:solidFill>
            <a:srgbClr val="FFFFFF">
              <a:alpha val="94902"/>
            </a:srgb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22" y="2122173"/>
            <a:ext cx="2800350" cy="26146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824" y="2353651"/>
            <a:ext cx="2078018" cy="2789849"/>
          </a:xfrm>
          <a:prstGeom prst="rect">
            <a:avLst/>
          </a:prstGeom>
        </p:spPr>
      </p:pic>
      <p:sp>
        <p:nvSpPr>
          <p:cNvPr id="8" name="Speech Bubble: Rectangle with Corners Rounded 2">
            <a:extLst>
              <a:ext uri="{FF2B5EF4-FFF2-40B4-BE49-F238E27FC236}">
                <a16:creationId xmlns:a16="http://schemas.microsoft.com/office/drawing/2014/main" id="{5CDBEC97-8E68-406D-BB07-02D0DB515E80}"/>
              </a:ext>
            </a:extLst>
          </p:cNvPr>
          <p:cNvSpPr/>
          <p:nvPr/>
        </p:nvSpPr>
        <p:spPr>
          <a:xfrm>
            <a:off x="575048" y="712179"/>
            <a:ext cx="3852936" cy="1318788"/>
          </a:xfrm>
          <a:prstGeom prst="wedgeRoundRectCallout">
            <a:avLst>
              <a:gd name="adj1" fmla="val -18012"/>
              <a:gd name="adj2" fmla="val 71174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Wh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αt do you like doing on holidαy?</a:t>
            </a:r>
          </a:p>
        </p:txBody>
      </p:sp>
      <p:sp>
        <p:nvSpPr>
          <p:cNvPr id="9" name="Speech Bubble: Rectangle with Corners Rounded 7">
            <a:extLst>
              <a:ext uri="{FF2B5EF4-FFF2-40B4-BE49-F238E27FC236}">
                <a16:creationId xmlns:a16="http://schemas.microsoft.com/office/drawing/2014/main" id="{53F317A5-8FE8-4ECE-8342-5FBD86B50865}"/>
              </a:ext>
            </a:extLst>
          </p:cNvPr>
          <p:cNvSpPr/>
          <p:nvPr/>
        </p:nvSpPr>
        <p:spPr>
          <a:xfrm>
            <a:off x="5148064" y="719562"/>
            <a:ext cx="3635896" cy="1318788"/>
          </a:xfrm>
          <a:prstGeom prst="wedgeRoundRectCallout">
            <a:avLst>
              <a:gd name="adj1" fmla="val 21713"/>
              <a:gd name="adj2" fmla="val 80743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I like eating seafood.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C522EB-C596-482D-A257-F31A20DDF12C}"/>
              </a:ext>
            </a:extLst>
          </p:cNvPr>
          <p:cNvSpPr txBox="1"/>
          <p:nvPr/>
        </p:nvSpPr>
        <p:spPr>
          <a:xfrm>
            <a:off x="1" y="-5671"/>
            <a:ext cx="4944943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5. Look and say..</a:t>
            </a:r>
            <a:endParaRPr lang="en-U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ADE669-D1A3-4BD1-AD8D-153096C15E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105751"/>
            <a:ext cx="3746241" cy="28100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871517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6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7C522EB-C596-482D-A257-F31A20DDF12C}"/>
              </a:ext>
            </a:extLst>
          </p:cNvPr>
          <p:cNvSpPr txBox="1"/>
          <p:nvPr/>
        </p:nvSpPr>
        <p:spPr>
          <a:xfrm>
            <a:off x="1" y="-5671"/>
            <a:ext cx="3886199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Look and say.</a:t>
            </a:r>
            <a:endParaRPr lang="en-U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5CDBEC97-8E68-406D-BB07-02D0DB515E80}"/>
              </a:ext>
            </a:extLst>
          </p:cNvPr>
          <p:cNvSpPr/>
          <p:nvPr/>
        </p:nvSpPr>
        <p:spPr>
          <a:xfrm>
            <a:off x="575048" y="597507"/>
            <a:ext cx="3852936" cy="1318788"/>
          </a:xfrm>
          <a:prstGeom prst="wedgeRoundRectCallout">
            <a:avLst>
              <a:gd name="adj1" fmla="val -1236"/>
              <a:gd name="adj2" fmla="val 83128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Wh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αt do you like doing on holidαy?</a:t>
            </a:r>
          </a:p>
        </p:txBody>
      </p:sp>
      <p:sp>
        <p:nvSpPr>
          <p:cNvPr id="4" name="Speech Bubble: Rectangle with Corners Rounded 7">
            <a:extLst>
              <a:ext uri="{FF2B5EF4-FFF2-40B4-BE49-F238E27FC236}">
                <a16:creationId xmlns:a16="http://schemas.microsoft.com/office/drawing/2014/main" id="{53F317A5-8FE8-4ECE-8342-5FBD86B50865}"/>
              </a:ext>
            </a:extLst>
          </p:cNvPr>
          <p:cNvSpPr/>
          <p:nvPr/>
        </p:nvSpPr>
        <p:spPr>
          <a:xfrm>
            <a:off x="5148064" y="604890"/>
            <a:ext cx="3635896" cy="1318788"/>
          </a:xfrm>
          <a:prstGeom prst="wedgeRoundRectCallout">
            <a:avLst>
              <a:gd name="adj1" fmla="val 3068"/>
              <a:gd name="adj2" fmla="val 77156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I like making a sandcastle.</a:t>
            </a:r>
          </a:p>
        </p:txBody>
      </p:sp>
      <p:pic>
        <p:nvPicPr>
          <p:cNvPr id="6" name="Picture 2" descr="Boy And Girl Talking Vector Art, Icons, and Graphics for Free Download">
            <a:extLst>
              <a:ext uri="{FF2B5EF4-FFF2-40B4-BE49-F238E27FC236}">
                <a16:creationId xmlns:a16="http://schemas.microsoft.com/office/drawing/2014/main" id="{6CBD30E5-AB95-4895-BEA1-85E8EFE5B9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 flipH="1">
            <a:off x="7118475" y="2928816"/>
            <a:ext cx="14382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Boy And Girl Talking Vector Art, Icons, and Graphics for Free Download">
            <a:extLst>
              <a:ext uri="{FF2B5EF4-FFF2-40B4-BE49-F238E27FC236}">
                <a16:creationId xmlns:a16="http://schemas.microsoft.com/office/drawing/2014/main" id="{BAFFA103-9152-430E-963C-00024E97B5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0" t="-319" r="-14032" b="319"/>
          <a:stretch/>
        </p:blipFill>
        <p:spPr bwMode="auto">
          <a:xfrm flipH="1">
            <a:off x="598712" y="2928816"/>
            <a:ext cx="18002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06039F-29CD-4C51-ADFB-C342E14AD0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2498" y="2047875"/>
            <a:ext cx="3267396" cy="20478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020328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22" y="2122173"/>
            <a:ext cx="2800350" cy="26146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106" y="2263467"/>
            <a:ext cx="2078018" cy="2789849"/>
          </a:xfrm>
          <a:prstGeom prst="rect">
            <a:avLst/>
          </a:prstGeom>
        </p:spPr>
      </p:pic>
      <p:sp>
        <p:nvSpPr>
          <p:cNvPr id="4" name="Speech Bubble: Rectangle with Corners Rounded 2">
            <a:extLst>
              <a:ext uri="{FF2B5EF4-FFF2-40B4-BE49-F238E27FC236}">
                <a16:creationId xmlns:a16="http://schemas.microsoft.com/office/drawing/2014/main" id="{5CDBEC97-8E68-406D-BB07-02D0DB515E80}"/>
              </a:ext>
            </a:extLst>
          </p:cNvPr>
          <p:cNvSpPr/>
          <p:nvPr/>
        </p:nvSpPr>
        <p:spPr>
          <a:xfrm>
            <a:off x="575048" y="712179"/>
            <a:ext cx="3852936" cy="1318788"/>
          </a:xfrm>
          <a:prstGeom prst="wedgeRoundRectCallout">
            <a:avLst>
              <a:gd name="adj1" fmla="val -18012"/>
              <a:gd name="adj2" fmla="val 71174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Wh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αt do you like doing on holidαy?</a:t>
            </a:r>
          </a:p>
        </p:txBody>
      </p:sp>
      <p:sp>
        <p:nvSpPr>
          <p:cNvPr id="5" name="Speech Bubble: Rectangle with Corners Rounded 7">
            <a:extLst>
              <a:ext uri="{FF2B5EF4-FFF2-40B4-BE49-F238E27FC236}">
                <a16:creationId xmlns:a16="http://schemas.microsoft.com/office/drawing/2014/main" id="{53F317A5-8FE8-4ECE-8342-5FBD86B50865}"/>
              </a:ext>
            </a:extLst>
          </p:cNvPr>
          <p:cNvSpPr/>
          <p:nvPr/>
        </p:nvSpPr>
        <p:spPr>
          <a:xfrm>
            <a:off x="5148064" y="719562"/>
            <a:ext cx="3635896" cy="1318788"/>
          </a:xfrm>
          <a:prstGeom prst="wedgeRoundRectCallout">
            <a:avLst>
              <a:gd name="adj1" fmla="val 21713"/>
              <a:gd name="adj2" fmla="val 80743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I like going  sightseeing.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C522EB-C596-482D-A257-F31A20DDF12C}"/>
              </a:ext>
            </a:extLst>
          </p:cNvPr>
          <p:cNvSpPr txBox="1"/>
          <p:nvPr/>
        </p:nvSpPr>
        <p:spPr>
          <a:xfrm>
            <a:off x="1" y="-5671"/>
            <a:ext cx="3886199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Look and say.</a:t>
            </a:r>
            <a:endParaRPr lang="en-U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290FADF2-E863-43E7-9078-6CED708B6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47040" y="2122173"/>
            <a:ext cx="3006146" cy="211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74277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22" y="2122173"/>
            <a:ext cx="2800350" cy="26146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106" y="2263467"/>
            <a:ext cx="2078018" cy="2789849"/>
          </a:xfrm>
          <a:prstGeom prst="rect">
            <a:avLst/>
          </a:prstGeom>
        </p:spPr>
      </p:pic>
      <p:sp>
        <p:nvSpPr>
          <p:cNvPr id="4" name="Speech Bubble: Rectangle with Corners Rounded 2">
            <a:extLst>
              <a:ext uri="{FF2B5EF4-FFF2-40B4-BE49-F238E27FC236}">
                <a16:creationId xmlns:a16="http://schemas.microsoft.com/office/drawing/2014/main" id="{5CDBEC97-8E68-406D-BB07-02D0DB515E80}"/>
              </a:ext>
            </a:extLst>
          </p:cNvPr>
          <p:cNvSpPr/>
          <p:nvPr/>
        </p:nvSpPr>
        <p:spPr>
          <a:xfrm>
            <a:off x="575048" y="712179"/>
            <a:ext cx="3852936" cy="1318788"/>
          </a:xfrm>
          <a:prstGeom prst="wedgeRoundRectCallout">
            <a:avLst>
              <a:gd name="adj1" fmla="val -18012"/>
              <a:gd name="adj2" fmla="val 71174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Wh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αt do you like doing on holidαy?</a:t>
            </a:r>
          </a:p>
        </p:txBody>
      </p:sp>
      <p:sp>
        <p:nvSpPr>
          <p:cNvPr id="5" name="Speech Bubble: Rectangle with Corners Rounded 7">
            <a:extLst>
              <a:ext uri="{FF2B5EF4-FFF2-40B4-BE49-F238E27FC236}">
                <a16:creationId xmlns:a16="http://schemas.microsoft.com/office/drawing/2014/main" id="{53F317A5-8FE8-4ECE-8342-5FBD86B50865}"/>
              </a:ext>
            </a:extLst>
          </p:cNvPr>
          <p:cNvSpPr/>
          <p:nvPr/>
        </p:nvSpPr>
        <p:spPr>
          <a:xfrm>
            <a:off x="5148064" y="719562"/>
            <a:ext cx="3635896" cy="1318788"/>
          </a:xfrm>
          <a:prstGeom prst="wedgeRoundRectCallout">
            <a:avLst>
              <a:gd name="adj1" fmla="val 21713"/>
              <a:gd name="adj2" fmla="val 80743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I like rowing a boat.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C522EB-C596-482D-A257-F31A20DDF12C}"/>
              </a:ext>
            </a:extLst>
          </p:cNvPr>
          <p:cNvSpPr txBox="1"/>
          <p:nvPr/>
        </p:nvSpPr>
        <p:spPr>
          <a:xfrm>
            <a:off x="1" y="-5671"/>
            <a:ext cx="3886199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Look and say.</a:t>
            </a:r>
            <a:endParaRPr lang="en-U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738AFB-F645-4346-B8A1-2EB8C6A1AA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951" y="2114550"/>
            <a:ext cx="4081057" cy="22961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10674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09800" y="438150"/>
            <a:ext cx="6346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kern="0" dirty="0">
                <a:solidFill>
                  <a:schemeClr val="bg1"/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6. Listen and sing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C362BB-6595-688D-46C4-843A15B3E1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171108"/>
            <a:ext cx="9144000" cy="3715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Track 10.7 listen and sing">
            <a:hlinkClick r:id="" action="ppaction://media"/>
            <a:extLst>
              <a:ext uri="{FF2B5EF4-FFF2-40B4-BE49-F238E27FC236}">
                <a16:creationId xmlns:a16="http://schemas.microsoft.com/office/drawing/2014/main" id="{1D0C1A58-B568-F29E-E345-1A9A9CE005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53200" y="517633"/>
            <a:ext cx="487363" cy="487363"/>
          </a:xfrm>
          <a:prstGeom prst="rect">
            <a:avLst/>
          </a:prstGeom>
        </p:spPr>
      </p:pic>
      <p:pic>
        <p:nvPicPr>
          <p:cNvPr id="6" name="Track 10.7 listen and sing">
            <a:hlinkClick r:id="" action="ppaction://media"/>
            <a:extLst>
              <a:ext uri="{FF2B5EF4-FFF2-40B4-BE49-F238E27FC236}">
                <a16:creationId xmlns:a16="http://schemas.microsoft.com/office/drawing/2014/main" id="{2A1447A3-B0DE-4D92-80BF-A6F9C46FFED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0263" end="2330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05200" y="1809750"/>
            <a:ext cx="422223" cy="422223"/>
          </a:xfrm>
          <a:prstGeom prst="rect">
            <a:avLst/>
          </a:prstGeom>
        </p:spPr>
      </p:pic>
      <p:pic>
        <p:nvPicPr>
          <p:cNvPr id="9" name="Track 10.7 listen and sing">
            <a:hlinkClick r:id="" action="ppaction://media"/>
            <a:extLst>
              <a:ext uri="{FF2B5EF4-FFF2-40B4-BE49-F238E27FC236}">
                <a16:creationId xmlns:a16="http://schemas.microsoft.com/office/drawing/2014/main" id="{B9BF4F38-5575-47EA-8298-2658B038337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6116" end="2726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48200" y="1399025"/>
            <a:ext cx="422223" cy="422223"/>
          </a:xfrm>
          <a:prstGeom prst="rect">
            <a:avLst/>
          </a:prstGeom>
        </p:spPr>
      </p:pic>
      <p:pic>
        <p:nvPicPr>
          <p:cNvPr id="10" name="Track 10.7 listen and sing">
            <a:hlinkClick r:id="" action="ppaction://media"/>
            <a:extLst>
              <a:ext uri="{FF2B5EF4-FFF2-40B4-BE49-F238E27FC236}">
                <a16:creationId xmlns:a16="http://schemas.microsoft.com/office/drawing/2014/main" id="{E23144F6-05CE-4A5D-98D4-22A796FAF62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3857" end="1930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716311" y="2231661"/>
            <a:ext cx="422223" cy="422223"/>
          </a:xfrm>
          <a:prstGeom prst="rect">
            <a:avLst/>
          </a:prstGeom>
        </p:spPr>
      </p:pic>
      <p:pic>
        <p:nvPicPr>
          <p:cNvPr id="13" name="Track 10.7 listen and sing">
            <a:hlinkClick r:id="" action="ppaction://media"/>
            <a:extLst>
              <a:ext uri="{FF2B5EF4-FFF2-40B4-BE49-F238E27FC236}">
                <a16:creationId xmlns:a16="http://schemas.microsoft.com/office/drawing/2014/main" id="{8847FF96-164A-4514-B2F7-DF81F423A73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2130" end="1217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52800" y="3175240"/>
            <a:ext cx="422223" cy="422223"/>
          </a:xfrm>
          <a:prstGeom prst="rect">
            <a:avLst/>
          </a:prstGeom>
        </p:spPr>
      </p:pic>
      <p:pic>
        <p:nvPicPr>
          <p:cNvPr id="14" name="Track 10.7 listen and sing">
            <a:hlinkClick r:id="" action="ppaction://media"/>
            <a:extLst>
              <a:ext uri="{FF2B5EF4-FFF2-40B4-BE49-F238E27FC236}">
                <a16:creationId xmlns:a16="http://schemas.microsoft.com/office/drawing/2014/main" id="{E4B2D4B1-3E37-4F89-951E-36D65F8070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5805" end="764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52800" y="3644696"/>
            <a:ext cx="422223" cy="422223"/>
          </a:xfrm>
          <a:prstGeom prst="rect">
            <a:avLst/>
          </a:prstGeom>
        </p:spPr>
      </p:pic>
      <p:pic>
        <p:nvPicPr>
          <p:cNvPr id="15" name="Track 10.7 listen and sing">
            <a:hlinkClick r:id="" action="ppaction://media"/>
            <a:extLst>
              <a:ext uri="{FF2B5EF4-FFF2-40B4-BE49-F238E27FC236}">
                <a16:creationId xmlns:a16="http://schemas.microsoft.com/office/drawing/2014/main" id="{840E1BB9-968D-45E7-9CB1-6AE57E1C4F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9488" end="392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90800" y="4171950"/>
            <a:ext cx="422223" cy="422223"/>
          </a:xfrm>
          <a:prstGeom prst="rect">
            <a:avLst/>
          </a:prstGeom>
        </p:spPr>
      </p:pic>
      <p:pic>
        <p:nvPicPr>
          <p:cNvPr id="16" name="Track 10.7 listen and sing">
            <a:hlinkClick r:id="" action="ppaction://media"/>
            <a:extLst>
              <a:ext uri="{FF2B5EF4-FFF2-40B4-BE49-F238E27FC236}">
                <a16:creationId xmlns:a16="http://schemas.microsoft.com/office/drawing/2014/main" id="{5D59843E-8AF0-45B4-8D2D-ED3A92237EB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6116" end="2726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48199" y="2753017"/>
            <a:ext cx="422223" cy="42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352346"/>
      </p:ext>
    </p:extLst>
  </p:cSld>
  <p:clrMapOvr>
    <a:masterClrMapping/>
  </p:clrMapOvr>
  <p:transition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71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5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72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94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80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65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69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72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-626675"/>
            <a:ext cx="5040560" cy="3607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494856" y="1176828"/>
            <a:ext cx="4176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omic Sans MS" pitchFamily="66" charset="0"/>
              </a:rPr>
              <a:t>4. </a:t>
            </a:r>
            <a:r>
              <a:rPr lang="en-US" sz="48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Production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539200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stockphotosforfree.com/images/previews/vbbhd00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868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4" descr="http://t2.ftcdn.net/jpg/00/30/19/37/400_F_30193788_CZcwWKRcz7EZbRjQr23UHZ29LWyFJ58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88"/>
          <a:stretch>
            <a:fillRect/>
          </a:stretch>
        </p:blipFill>
        <p:spPr bwMode="auto">
          <a:xfrm>
            <a:off x="0" y="3849291"/>
            <a:ext cx="9144000" cy="1294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25 CuadroTexto"/>
          <p:cNvSpPr txBox="1"/>
          <p:nvPr/>
        </p:nvSpPr>
        <p:spPr>
          <a:xfrm>
            <a:off x="3712940" y="1205762"/>
            <a:ext cx="4102323" cy="1832030"/>
          </a:xfrm>
          <a:prstGeom prst="roundRect">
            <a:avLst>
              <a:gd name="adj" fmla="val 13351"/>
            </a:avLst>
          </a:prstGeom>
          <a:solidFill>
            <a:schemeClr val="tx1">
              <a:alpha val="75000"/>
            </a:schemeClr>
          </a:solidFill>
          <a:ln w="76200">
            <a:solidFill>
              <a:srgbClr val="0070C0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s-ES_tradnl" sz="5300" b="1" dirty="0">
                <a:ln w="28575"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FFFF00"/>
                    </a:gs>
                    <a:gs pos="100000">
                      <a:srgbClr val="FFC000"/>
                    </a:gs>
                  </a:gsLst>
                  <a:lin ang="5400000" scaled="0"/>
                </a:gradFill>
                <a:effectLst>
                  <a:outerShdw dist="76200" dir="2700000" algn="tl">
                    <a:srgbClr val="000000"/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FOOTBALL</a:t>
            </a:r>
          </a:p>
          <a:p>
            <a:pPr algn="ctr">
              <a:defRPr/>
            </a:pPr>
            <a:r>
              <a:rPr lang="es-ES_tradnl" sz="5300" b="1" dirty="0">
                <a:ln w="28575"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FFFF00"/>
                    </a:gs>
                    <a:gs pos="100000">
                      <a:srgbClr val="FFC000"/>
                    </a:gs>
                  </a:gsLst>
                  <a:lin ang="5400000" scaled="0"/>
                </a:gradFill>
                <a:effectLst>
                  <a:outerShdw dist="76200" dir="2700000" algn="tl">
                    <a:srgbClr val="000000"/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QUIZ</a:t>
            </a:r>
          </a:p>
        </p:txBody>
      </p:sp>
      <p:pic>
        <p:nvPicPr>
          <p:cNvPr id="10242" name="Picture 2" descr="http://photo.elsoar.com/wp-content/images/Kid-Football-Player-Cartoon-Image-D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65786" y="2193133"/>
            <a:ext cx="1188244" cy="2593181"/>
          </a:xfrm>
          <a:prstGeom prst="rect">
            <a:avLst/>
          </a:prstGeom>
          <a:noFill/>
          <a:effectLst>
            <a:outerShdw blurRad="76200" dist="177800" dir="1746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2189" y="3552826"/>
            <a:ext cx="1184672" cy="59293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0303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2"/>
          <p:cNvGrpSpPr>
            <a:grpSpLocks/>
          </p:cNvGrpSpPr>
          <p:nvPr/>
        </p:nvGrpSpPr>
        <p:grpSpPr bwMode="auto">
          <a:xfrm>
            <a:off x="-228600" y="0"/>
            <a:ext cx="9372600" cy="5163741"/>
            <a:chOff x="0" y="0"/>
            <a:chExt cx="5760" cy="4337"/>
          </a:xfrm>
        </p:grpSpPr>
        <p:sp>
          <p:nvSpPr>
            <p:cNvPr id="1641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2205"/>
            </a:xfrm>
            <a:prstGeom prst="rect">
              <a:avLst/>
            </a:prstGeom>
            <a:gradFill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ES" sz="1400">
                <a:solidFill>
                  <a:srgbClr val="000000"/>
                </a:solidFill>
              </a:endParaRPr>
            </a:p>
          </p:txBody>
        </p:sp>
        <p:sp>
          <p:nvSpPr>
            <p:cNvPr id="16414" name="Rectangle 4"/>
            <p:cNvSpPr>
              <a:spLocks noChangeArrowheads="1"/>
            </p:cNvSpPr>
            <p:nvPr/>
          </p:nvSpPr>
          <p:spPr bwMode="auto">
            <a:xfrm>
              <a:off x="0" y="1877"/>
              <a:ext cx="5760" cy="2460"/>
            </a:xfrm>
            <a:prstGeom prst="rect">
              <a:avLst/>
            </a:prstGeom>
            <a:gradFill rotWithShape="1">
              <a:gsLst>
                <a:gs pos="0">
                  <a:srgbClr val="009900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ES" sz="1400">
                <a:solidFill>
                  <a:srgbClr val="000000"/>
                </a:solidFill>
              </a:endParaRPr>
            </a:p>
          </p:txBody>
        </p:sp>
      </p:grpSp>
      <p:sp>
        <p:nvSpPr>
          <p:cNvPr id="36" name="35 Rectángulo"/>
          <p:cNvSpPr/>
          <p:nvPr/>
        </p:nvSpPr>
        <p:spPr>
          <a:xfrm>
            <a:off x="4248150" y="1815703"/>
            <a:ext cx="3752850" cy="432197"/>
          </a:xfrm>
          <a:prstGeom prst="rect">
            <a:avLst/>
          </a:prstGeom>
          <a:solidFill>
            <a:srgbClr val="D60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s-ES_tradnl" sz="2400" b="1" dirty="0">
                <a:solidFill>
                  <a:srgbClr val="FFFFFF"/>
                </a:solidFill>
              </a:rPr>
              <a:t>          NO TO  RACISM</a:t>
            </a:r>
            <a:endParaRPr lang="es-ES" sz="2400" b="1" dirty="0">
              <a:solidFill>
                <a:srgbClr val="FFFFFF"/>
              </a:solidFill>
            </a:endParaRPr>
          </a:p>
        </p:txBody>
      </p:sp>
      <p:sp>
        <p:nvSpPr>
          <p:cNvPr id="37" name="36 Rectángulo"/>
          <p:cNvSpPr/>
          <p:nvPr/>
        </p:nvSpPr>
        <p:spPr>
          <a:xfrm>
            <a:off x="1143000" y="1815703"/>
            <a:ext cx="3105150" cy="43219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>
              <a:defRPr/>
            </a:pPr>
            <a:r>
              <a:rPr lang="es-ES_tradnl" sz="2400" b="1" dirty="0">
                <a:solidFill>
                  <a:srgbClr val="FFFFFF"/>
                </a:solidFill>
              </a:rPr>
              <a:t>  FAIR PLAY</a:t>
            </a:r>
            <a:endParaRPr lang="es-ES" sz="2400" b="1" dirty="0">
              <a:solidFill>
                <a:srgbClr val="FFFFFF"/>
              </a:solidFill>
            </a:endParaRPr>
          </a:p>
        </p:txBody>
      </p:sp>
      <p:sp>
        <p:nvSpPr>
          <p:cNvPr id="22" name="21 Elipse"/>
          <p:cNvSpPr/>
          <p:nvPr/>
        </p:nvSpPr>
        <p:spPr>
          <a:xfrm>
            <a:off x="3892155" y="4115992"/>
            <a:ext cx="464344" cy="1297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hangingPunct="1"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16390" name="Line 7"/>
          <p:cNvSpPr>
            <a:spLocks noChangeShapeType="1"/>
          </p:cNvSpPr>
          <p:nvPr/>
        </p:nvSpPr>
        <p:spPr bwMode="auto">
          <a:xfrm flipV="1">
            <a:off x="1143000" y="2680098"/>
            <a:ext cx="6858000" cy="53578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pic>
        <p:nvPicPr>
          <p:cNvPr id="4102" name="Picture 5" descr="Porterí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81200" y="573883"/>
            <a:ext cx="4967288" cy="225980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6 Grupo"/>
          <p:cNvGrpSpPr>
            <a:grpSpLocks/>
          </p:cNvGrpSpPr>
          <p:nvPr/>
        </p:nvGrpSpPr>
        <p:grpSpPr bwMode="auto">
          <a:xfrm>
            <a:off x="6621781" y="895351"/>
            <a:ext cx="1672709" cy="1704975"/>
            <a:chOff x="7020272" y="1009229"/>
            <a:chExt cx="1908299" cy="2273746"/>
          </a:xfrm>
        </p:grpSpPr>
        <p:pic>
          <p:nvPicPr>
            <p:cNvPr id="3084" name="Picture 12" descr="Aficionado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236186" y="1628475"/>
              <a:ext cx="1692385" cy="1654500"/>
            </a:xfrm>
            <a:prstGeom prst="rect">
              <a:avLst/>
            </a:prstGeom>
            <a:noFill/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407" name="Group 21"/>
            <p:cNvGrpSpPr>
              <a:grpSpLocks/>
            </p:cNvGrpSpPr>
            <p:nvPr/>
          </p:nvGrpSpPr>
          <p:grpSpPr bwMode="auto">
            <a:xfrm>
              <a:off x="7020272" y="1009229"/>
              <a:ext cx="1836291" cy="763587"/>
              <a:chOff x="4007" y="396"/>
              <a:chExt cx="1605" cy="481"/>
            </a:xfrm>
          </p:grpSpPr>
          <p:sp>
            <p:nvSpPr>
              <p:cNvPr id="16408" name="Freeform 16"/>
              <p:cNvSpPr>
                <a:spLocks/>
              </p:cNvSpPr>
              <p:nvPr/>
            </p:nvSpPr>
            <p:spPr bwMode="auto">
              <a:xfrm>
                <a:off x="4007" y="544"/>
                <a:ext cx="398" cy="318"/>
              </a:xfrm>
              <a:custGeom>
                <a:avLst/>
                <a:gdLst>
                  <a:gd name="T0" fmla="*/ 0 w 398"/>
                  <a:gd name="T1" fmla="*/ 169 h 318"/>
                  <a:gd name="T2" fmla="*/ 8 w 398"/>
                  <a:gd name="T3" fmla="*/ 128 h 318"/>
                  <a:gd name="T4" fmla="*/ 31 w 398"/>
                  <a:gd name="T5" fmla="*/ 93 h 318"/>
                  <a:gd name="T6" fmla="*/ 65 w 398"/>
                  <a:gd name="T7" fmla="*/ 68 h 318"/>
                  <a:gd name="T8" fmla="*/ 101 w 398"/>
                  <a:gd name="T9" fmla="*/ 44 h 318"/>
                  <a:gd name="T10" fmla="*/ 138 w 398"/>
                  <a:gd name="T11" fmla="*/ 22 h 318"/>
                  <a:gd name="T12" fmla="*/ 176 w 398"/>
                  <a:gd name="T13" fmla="*/ 0 h 318"/>
                  <a:gd name="T14" fmla="*/ 217 w 398"/>
                  <a:gd name="T15" fmla="*/ 0 h 318"/>
                  <a:gd name="T16" fmla="*/ 281 w 398"/>
                  <a:gd name="T17" fmla="*/ 55 h 318"/>
                  <a:gd name="T18" fmla="*/ 251 w 398"/>
                  <a:gd name="T19" fmla="*/ 71 h 318"/>
                  <a:gd name="T20" fmla="*/ 221 w 398"/>
                  <a:gd name="T21" fmla="*/ 87 h 318"/>
                  <a:gd name="T22" fmla="*/ 172 w 398"/>
                  <a:gd name="T23" fmla="*/ 62 h 318"/>
                  <a:gd name="T24" fmla="*/ 142 w 398"/>
                  <a:gd name="T25" fmla="*/ 81 h 318"/>
                  <a:gd name="T26" fmla="*/ 110 w 398"/>
                  <a:gd name="T27" fmla="*/ 101 h 318"/>
                  <a:gd name="T28" fmla="*/ 81 w 398"/>
                  <a:gd name="T29" fmla="*/ 123 h 318"/>
                  <a:gd name="T30" fmla="*/ 269 w 398"/>
                  <a:gd name="T31" fmla="*/ 258 h 318"/>
                  <a:gd name="T32" fmla="*/ 291 w 398"/>
                  <a:gd name="T33" fmla="*/ 242 h 318"/>
                  <a:gd name="T34" fmla="*/ 316 w 398"/>
                  <a:gd name="T35" fmla="*/ 226 h 318"/>
                  <a:gd name="T36" fmla="*/ 275 w 398"/>
                  <a:gd name="T37" fmla="*/ 166 h 318"/>
                  <a:gd name="T38" fmla="*/ 251 w 398"/>
                  <a:gd name="T39" fmla="*/ 182 h 318"/>
                  <a:gd name="T40" fmla="*/ 198 w 398"/>
                  <a:gd name="T41" fmla="*/ 153 h 318"/>
                  <a:gd name="T42" fmla="*/ 229 w 398"/>
                  <a:gd name="T43" fmla="*/ 134 h 318"/>
                  <a:gd name="T44" fmla="*/ 261 w 398"/>
                  <a:gd name="T45" fmla="*/ 115 h 318"/>
                  <a:gd name="T46" fmla="*/ 293 w 398"/>
                  <a:gd name="T47" fmla="*/ 98 h 318"/>
                  <a:gd name="T48" fmla="*/ 398 w 398"/>
                  <a:gd name="T49" fmla="*/ 204 h 318"/>
                  <a:gd name="T50" fmla="*/ 392 w 398"/>
                  <a:gd name="T51" fmla="*/ 231 h 318"/>
                  <a:gd name="T52" fmla="*/ 376 w 398"/>
                  <a:gd name="T53" fmla="*/ 251 h 318"/>
                  <a:gd name="T54" fmla="*/ 352 w 398"/>
                  <a:gd name="T55" fmla="*/ 265 h 318"/>
                  <a:gd name="T56" fmla="*/ 330 w 398"/>
                  <a:gd name="T57" fmla="*/ 280 h 318"/>
                  <a:gd name="T58" fmla="*/ 308 w 398"/>
                  <a:gd name="T59" fmla="*/ 295 h 318"/>
                  <a:gd name="T60" fmla="*/ 287 w 398"/>
                  <a:gd name="T61" fmla="*/ 313 h 318"/>
                  <a:gd name="T62" fmla="*/ 247 w 398"/>
                  <a:gd name="T63" fmla="*/ 316 h 31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98" h="318">
                    <a:moveTo>
                      <a:pt x="227" y="318"/>
                    </a:moveTo>
                    <a:lnTo>
                      <a:pt x="0" y="169"/>
                    </a:lnTo>
                    <a:lnTo>
                      <a:pt x="4" y="149"/>
                    </a:lnTo>
                    <a:lnTo>
                      <a:pt x="8" y="128"/>
                    </a:lnTo>
                    <a:lnTo>
                      <a:pt x="15" y="108"/>
                    </a:lnTo>
                    <a:lnTo>
                      <a:pt x="31" y="93"/>
                    </a:lnTo>
                    <a:lnTo>
                      <a:pt x="49" y="81"/>
                    </a:lnTo>
                    <a:lnTo>
                      <a:pt x="65" y="68"/>
                    </a:lnTo>
                    <a:lnTo>
                      <a:pt x="83" y="57"/>
                    </a:lnTo>
                    <a:lnTo>
                      <a:pt x="101" y="44"/>
                    </a:lnTo>
                    <a:lnTo>
                      <a:pt x="120" y="33"/>
                    </a:lnTo>
                    <a:lnTo>
                      <a:pt x="138" y="22"/>
                    </a:lnTo>
                    <a:lnTo>
                      <a:pt x="156" y="11"/>
                    </a:lnTo>
                    <a:lnTo>
                      <a:pt x="176" y="0"/>
                    </a:lnTo>
                    <a:lnTo>
                      <a:pt x="196" y="0"/>
                    </a:lnTo>
                    <a:lnTo>
                      <a:pt x="217" y="0"/>
                    </a:lnTo>
                    <a:lnTo>
                      <a:pt x="237" y="0"/>
                    </a:lnTo>
                    <a:lnTo>
                      <a:pt x="281" y="55"/>
                    </a:lnTo>
                    <a:lnTo>
                      <a:pt x="265" y="63"/>
                    </a:lnTo>
                    <a:lnTo>
                      <a:pt x="251" y="71"/>
                    </a:lnTo>
                    <a:lnTo>
                      <a:pt x="235" y="79"/>
                    </a:lnTo>
                    <a:lnTo>
                      <a:pt x="221" y="87"/>
                    </a:lnTo>
                    <a:lnTo>
                      <a:pt x="207" y="97"/>
                    </a:lnTo>
                    <a:lnTo>
                      <a:pt x="172" y="62"/>
                    </a:lnTo>
                    <a:lnTo>
                      <a:pt x="156" y="71"/>
                    </a:lnTo>
                    <a:lnTo>
                      <a:pt x="142" y="81"/>
                    </a:lnTo>
                    <a:lnTo>
                      <a:pt x="126" y="92"/>
                    </a:lnTo>
                    <a:lnTo>
                      <a:pt x="110" y="101"/>
                    </a:lnTo>
                    <a:lnTo>
                      <a:pt x="95" y="112"/>
                    </a:lnTo>
                    <a:lnTo>
                      <a:pt x="81" y="123"/>
                    </a:lnTo>
                    <a:lnTo>
                      <a:pt x="259" y="265"/>
                    </a:lnTo>
                    <a:lnTo>
                      <a:pt x="269" y="258"/>
                    </a:lnTo>
                    <a:lnTo>
                      <a:pt x="281" y="250"/>
                    </a:lnTo>
                    <a:lnTo>
                      <a:pt x="291" y="242"/>
                    </a:lnTo>
                    <a:lnTo>
                      <a:pt x="304" y="234"/>
                    </a:lnTo>
                    <a:lnTo>
                      <a:pt x="316" y="226"/>
                    </a:lnTo>
                    <a:lnTo>
                      <a:pt x="328" y="220"/>
                    </a:lnTo>
                    <a:lnTo>
                      <a:pt x="275" y="166"/>
                    </a:lnTo>
                    <a:lnTo>
                      <a:pt x="263" y="174"/>
                    </a:lnTo>
                    <a:lnTo>
                      <a:pt x="251" y="182"/>
                    </a:lnTo>
                    <a:lnTo>
                      <a:pt x="239" y="190"/>
                    </a:lnTo>
                    <a:lnTo>
                      <a:pt x="198" y="153"/>
                    </a:lnTo>
                    <a:lnTo>
                      <a:pt x="215" y="144"/>
                    </a:lnTo>
                    <a:lnTo>
                      <a:pt x="229" y="134"/>
                    </a:lnTo>
                    <a:lnTo>
                      <a:pt x="245" y="125"/>
                    </a:lnTo>
                    <a:lnTo>
                      <a:pt x="261" y="115"/>
                    </a:lnTo>
                    <a:lnTo>
                      <a:pt x="277" y="108"/>
                    </a:lnTo>
                    <a:lnTo>
                      <a:pt x="293" y="98"/>
                    </a:lnTo>
                    <a:lnTo>
                      <a:pt x="310" y="90"/>
                    </a:lnTo>
                    <a:lnTo>
                      <a:pt x="398" y="204"/>
                    </a:lnTo>
                    <a:lnTo>
                      <a:pt x="394" y="217"/>
                    </a:lnTo>
                    <a:lnTo>
                      <a:pt x="392" y="231"/>
                    </a:lnTo>
                    <a:lnTo>
                      <a:pt x="388" y="243"/>
                    </a:lnTo>
                    <a:lnTo>
                      <a:pt x="376" y="251"/>
                    </a:lnTo>
                    <a:lnTo>
                      <a:pt x="364" y="258"/>
                    </a:lnTo>
                    <a:lnTo>
                      <a:pt x="352" y="265"/>
                    </a:lnTo>
                    <a:lnTo>
                      <a:pt x="342" y="272"/>
                    </a:lnTo>
                    <a:lnTo>
                      <a:pt x="330" y="280"/>
                    </a:lnTo>
                    <a:lnTo>
                      <a:pt x="318" y="288"/>
                    </a:lnTo>
                    <a:lnTo>
                      <a:pt x="308" y="295"/>
                    </a:lnTo>
                    <a:lnTo>
                      <a:pt x="297" y="303"/>
                    </a:lnTo>
                    <a:lnTo>
                      <a:pt x="287" y="313"/>
                    </a:lnTo>
                    <a:lnTo>
                      <a:pt x="267" y="314"/>
                    </a:lnTo>
                    <a:lnTo>
                      <a:pt x="247" y="316"/>
                    </a:lnTo>
                    <a:lnTo>
                      <a:pt x="227" y="318"/>
                    </a:lnTo>
                    <a:close/>
                  </a:path>
                </a:pathLst>
              </a:custGeom>
              <a:solidFill>
                <a:schemeClr val="bg1"/>
              </a:solidFill>
              <a:ln w="2857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09" name="Freeform 17"/>
              <p:cNvSpPr>
                <a:spLocks noEditPoints="1"/>
              </p:cNvSpPr>
              <p:nvPr/>
            </p:nvSpPr>
            <p:spPr bwMode="auto">
              <a:xfrm>
                <a:off x="4296" y="421"/>
                <a:ext cx="358" cy="322"/>
              </a:xfrm>
              <a:custGeom>
                <a:avLst/>
                <a:gdLst>
                  <a:gd name="T0" fmla="*/ 162 w 358"/>
                  <a:gd name="T1" fmla="*/ 313 h 322"/>
                  <a:gd name="T2" fmla="*/ 182 w 358"/>
                  <a:gd name="T3" fmla="*/ 317 h 322"/>
                  <a:gd name="T4" fmla="*/ 200 w 358"/>
                  <a:gd name="T5" fmla="*/ 322 h 322"/>
                  <a:gd name="T6" fmla="*/ 213 w 358"/>
                  <a:gd name="T7" fmla="*/ 317 h 322"/>
                  <a:gd name="T8" fmla="*/ 227 w 358"/>
                  <a:gd name="T9" fmla="*/ 313 h 322"/>
                  <a:gd name="T10" fmla="*/ 239 w 358"/>
                  <a:gd name="T11" fmla="*/ 308 h 322"/>
                  <a:gd name="T12" fmla="*/ 253 w 358"/>
                  <a:gd name="T13" fmla="*/ 303 h 322"/>
                  <a:gd name="T14" fmla="*/ 267 w 358"/>
                  <a:gd name="T15" fmla="*/ 300 h 322"/>
                  <a:gd name="T16" fmla="*/ 281 w 358"/>
                  <a:gd name="T17" fmla="*/ 295 h 322"/>
                  <a:gd name="T18" fmla="*/ 295 w 358"/>
                  <a:gd name="T19" fmla="*/ 292 h 322"/>
                  <a:gd name="T20" fmla="*/ 310 w 358"/>
                  <a:gd name="T21" fmla="*/ 289 h 322"/>
                  <a:gd name="T22" fmla="*/ 324 w 358"/>
                  <a:gd name="T23" fmla="*/ 286 h 322"/>
                  <a:gd name="T24" fmla="*/ 334 w 358"/>
                  <a:gd name="T25" fmla="*/ 273 h 322"/>
                  <a:gd name="T26" fmla="*/ 346 w 358"/>
                  <a:gd name="T27" fmla="*/ 261 h 322"/>
                  <a:gd name="T28" fmla="*/ 358 w 358"/>
                  <a:gd name="T29" fmla="*/ 248 h 322"/>
                  <a:gd name="T30" fmla="*/ 301 w 358"/>
                  <a:gd name="T31" fmla="*/ 21 h 322"/>
                  <a:gd name="T32" fmla="*/ 277 w 358"/>
                  <a:gd name="T33" fmla="*/ 13 h 322"/>
                  <a:gd name="T34" fmla="*/ 253 w 358"/>
                  <a:gd name="T35" fmla="*/ 6 h 322"/>
                  <a:gd name="T36" fmla="*/ 229 w 358"/>
                  <a:gd name="T37" fmla="*/ 0 h 322"/>
                  <a:gd name="T38" fmla="*/ 209 w 358"/>
                  <a:gd name="T39" fmla="*/ 5 h 322"/>
                  <a:gd name="T40" fmla="*/ 186 w 358"/>
                  <a:gd name="T41" fmla="*/ 9 h 322"/>
                  <a:gd name="T42" fmla="*/ 164 w 358"/>
                  <a:gd name="T43" fmla="*/ 16 h 322"/>
                  <a:gd name="T44" fmla="*/ 144 w 358"/>
                  <a:gd name="T45" fmla="*/ 21 h 322"/>
                  <a:gd name="T46" fmla="*/ 124 w 358"/>
                  <a:gd name="T47" fmla="*/ 27 h 322"/>
                  <a:gd name="T48" fmla="*/ 101 w 358"/>
                  <a:gd name="T49" fmla="*/ 33 h 322"/>
                  <a:gd name="T50" fmla="*/ 81 w 358"/>
                  <a:gd name="T51" fmla="*/ 39 h 322"/>
                  <a:gd name="T52" fmla="*/ 61 w 358"/>
                  <a:gd name="T53" fmla="*/ 46 h 322"/>
                  <a:gd name="T54" fmla="*/ 41 w 358"/>
                  <a:gd name="T55" fmla="*/ 54 h 322"/>
                  <a:gd name="T56" fmla="*/ 27 w 358"/>
                  <a:gd name="T57" fmla="*/ 71 h 322"/>
                  <a:gd name="T58" fmla="*/ 12 w 358"/>
                  <a:gd name="T59" fmla="*/ 88 h 322"/>
                  <a:gd name="T60" fmla="*/ 0 w 358"/>
                  <a:gd name="T61" fmla="*/ 106 h 322"/>
                  <a:gd name="T62" fmla="*/ 144 w 358"/>
                  <a:gd name="T63" fmla="*/ 308 h 322"/>
                  <a:gd name="T64" fmla="*/ 162 w 358"/>
                  <a:gd name="T65" fmla="*/ 313 h 322"/>
                  <a:gd name="T66" fmla="*/ 283 w 358"/>
                  <a:gd name="T67" fmla="*/ 245 h 322"/>
                  <a:gd name="T68" fmla="*/ 269 w 358"/>
                  <a:gd name="T69" fmla="*/ 248 h 322"/>
                  <a:gd name="T70" fmla="*/ 255 w 358"/>
                  <a:gd name="T71" fmla="*/ 253 h 322"/>
                  <a:gd name="T72" fmla="*/ 241 w 358"/>
                  <a:gd name="T73" fmla="*/ 256 h 322"/>
                  <a:gd name="T74" fmla="*/ 227 w 358"/>
                  <a:gd name="T75" fmla="*/ 261 h 322"/>
                  <a:gd name="T76" fmla="*/ 213 w 358"/>
                  <a:gd name="T77" fmla="*/ 264 h 322"/>
                  <a:gd name="T78" fmla="*/ 198 w 358"/>
                  <a:gd name="T79" fmla="*/ 268 h 322"/>
                  <a:gd name="T80" fmla="*/ 97 w 358"/>
                  <a:gd name="T81" fmla="*/ 87 h 322"/>
                  <a:gd name="T82" fmla="*/ 116 w 358"/>
                  <a:gd name="T83" fmla="*/ 81 h 322"/>
                  <a:gd name="T84" fmla="*/ 136 w 358"/>
                  <a:gd name="T85" fmla="*/ 74 h 322"/>
                  <a:gd name="T86" fmla="*/ 154 w 358"/>
                  <a:gd name="T87" fmla="*/ 69 h 322"/>
                  <a:gd name="T88" fmla="*/ 172 w 358"/>
                  <a:gd name="T89" fmla="*/ 63 h 322"/>
                  <a:gd name="T90" fmla="*/ 192 w 358"/>
                  <a:gd name="T91" fmla="*/ 58 h 322"/>
                  <a:gd name="T92" fmla="*/ 211 w 358"/>
                  <a:gd name="T93" fmla="*/ 54 h 322"/>
                  <a:gd name="T94" fmla="*/ 283 w 358"/>
                  <a:gd name="T95" fmla="*/ 245 h 32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358" h="322">
                    <a:moveTo>
                      <a:pt x="162" y="313"/>
                    </a:moveTo>
                    <a:lnTo>
                      <a:pt x="182" y="317"/>
                    </a:lnTo>
                    <a:lnTo>
                      <a:pt x="200" y="322"/>
                    </a:lnTo>
                    <a:lnTo>
                      <a:pt x="213" y="317"/>
                    </a:lnTo>
                    <a:lnTo>
                      <a:pt x="227" y="313"/>
                    </a:lnTo>
                    <a:lnTo>
                      <a:pt x="239" y="308"/>
                    </a:lnTo>
                    <a:lnTo>
                      <a:pt x="253" y="303"/>
                    </a:lnTo>
                    <a:lnTo>
                      <a:pt x="267" y="300"/>
                    </a:lnTo>
                    <a:lnTo>
                      <a:pt x="281" y="295"/>
                    </a:lnTo>
                    <a:lnTo>
                      <a:pt x="295" y="292"/>
                    </a:lnTo>
                    <a:lnTo>
                      <a:pt x="310" y="289"/>
                    </a:lnTo>
                    <a:lnTo>
                      <a:pt x="324" y="286"/>
                    </a:lnTo>
                    <a:lnTo>
                      <a:pt x="334" y="273"/>
                    </a:lnTo>
                    <a:lnTo>
                      <a:pt x="346" y="261"/>
                    </a:lnTo>
                    <a:lnTo>
                      <a:pt x="358" y="248"/>
                    </a:lnTo>
                    <a:lnTo>
                      <a:pt x="301" y="21"/>
                    </a:lnTo>
                    <a:lnTo>
                      <a:pt x="277" y="13"/>
                    </a:lnTo>
                    <a:lnTo>
                      <a:pt x="253" y="6"/>
                    </a:lnTo>
                    <a:lnTo>
                      <a:pt x="229" y="0"/>
                    </a:lnTo>
                    <a:lnTo>
                      <a:pt x="209" y="5"/>
                    </a:lnTo>
                    <a:lnTo>
                      <a:pt x="186" y="9"/>
                    </a:lnTo>
                    <a:lnTo>
                      <a:pt x="164" y="16"/>
                    </a:lnTo>
                    <a:lnTo>
                      <a:pt x="144" y="21"/>
                    </a:lnTo>
                    <a:lnTo>
                      <a:pt x="124" y="27"/>
                    </a:lnTo>
                    <a:lnTo>
                      <a:pt x="101" y="33"/>
                    </a:lnTo>
                    <a:lnTo>
                      <a:pt x="81" y="39"/>
                    </a:lnTo>
                    <a:lnTo>
                      <a:pt x="61" y="46"/>
                    </a:lnTo>
                    <a:lnTo>
                      <a:pt x="41" y="54"/>
                    </a:lnTo>
                    <a:lnTo>
                      <a:pt x="27" y="71"/>
                    </a:lnTo>
                    <a:lnTo>
                      <a:pt x="12" y="88"/>
                    </a:lnTo>
                    <a:lnTo>
                      <a:pt x="0" y="106"/>
                    </a:lnTo>
                    <a:lnTo>
                      <a:pt x="144" y="308"/>
                    </a:lnTo>
                    <a:lnTo>
                      <a:pt x="162" y="313"/>
                    </a:lnTo>
                    <a:close/>
                    <a:moveTo>
                      <a:pt x="283" y="245"/>
                    </a:moveTo>
                    <a:lnTo>
                      <a:pt x="269" y="248"/>
                    </a:lnTo>
                    <a:lnTo>
                      <a:pt x="255" y="253"/>
                    </a:lnTo>
                    <a:lnTo>
                      <a:pt x="241" y="256"/>
                    </a:lnTo>
                    <a:lnTo>
                      <a:pt x="227" y="261"/>
                    </a:lnTo>
                    <a:lnTo>
                      <a:pt x="213" y="264"/>
                    </a:lnTo>
                    <a:lnTo>
                      <a:pt x="198" y="268"/>
                    </a:lnTo>
                    <a:lnTo>
                      <a:pt x="97" y="87"/>
                    </a:lnTo>
                    <a:lnTo>
                      <a:pt x="116" y="81"/>
                    </a:lnTo>
                    <a:lnTo>
                      <a:pt x="136" y="74"/>
                    </a:lnTo>
                    <a:lnTo>
                      <a:pt x="154" y="69"/>
                    </a:lnTo>
                    <a:lnTo>
                      <a:pt x="172" y="63"/>
                    </a:lnTo>
                    <a:lnTo>
                      <a:pt x="192" y="58"/>
                    </a:lnTo>
                    <a:lnTo>
                      <a:pt x="211" y="54"/>
                    </a:lnTo>
                    <a:lnTo>
                      <a:pt x="283" y="245"/>
                    </a:lnTo>
                    <a:close/>
                  </a:path>
                </a:pathLst>
              </a:custGeom>
              <a:solidFill>
                <a:schemeClr val="bg1"/>
              </a:solidFill>
              <a:ln w="2857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10" name="Freeform 18"/>
              <p:cNvSpPr>
                <a:spLocks noEditPoints="1"/>
              </p:cNvSpPr>
              <p:nvPr/>
            </p:nvSpPr>
            <p:spPr bwMode="auto">
              <a:xfrm>
                <a:off x="4690" y="396"/>
                <a:ext cx="325" cy="319"/>
              </a:xfrm>
              <a:custGeom>
                <a:avLst/>
                <a:gdLst>
                  <a:gd name="T0" fmla="*/ 25 w 326"/>
                  <a:gd name="T1" fmla="*/ 297 h 319"/>
                  <a:gd name="T2" fmla="*/ 57 w 326"/>
                  <a:gd name="T3" fmla="*/ 295 h 319"/>
                  <a:gd name="T4" fmla="*/ 89 w 326"/>
                  <a:gd name="T5" fmla="*/ 293 h 319"/>
                  <a:gd name="T6" fmla="*/ 120 w 326"/>
                  <a:gd name="T7" fmla="*/ 293 h 319"/>
                  <a:gd name="T8" fmla="*/ 138 w 326"/>
                  <a:gd name="T9" fmla="*/ 246 h 319"/>
                  <a:gd name="T10" fmla="*/ 112 w 326"/>
                  <a:gd name="T11" fmla="*/ 246 h 319"/>
                  <a:gd name="T12" fmla="*/ 108 w 326"/>
                  <a:gd name="T13" fmla="*/ 226 h 319"/>
                  <a:gd name="T14" fmla="*/ 140 w 326"/>
                  <a:gd name="T15" fmla="*/ 227 h 319"/>
                  <a:gd name="T16" fmla="*/ 165 w 326"/>
                  <a:gd name="T17" fmla="*/ 229 h 319"/>
                  <a:gd name="T18" fmla="*/ 197 w 326"/>
                  <a:gd name="T19" fmla="*/ 230 h 319"/>
                  <a:gd name="T20" fmla="*/ 218 w 326"/>
                  <a:gd name="T21" fmla="*/ 252 h 319"/>
                  <a:gd name="T22" fmla="*/ 181 w 326"/>
                  <a:gd name="T23" fmla="*/ 249 h 319"/>
                  <a:gd name="T24" fmla="*/ 189 w 326"/>
                  <a:gd name="T25" fmla="*/ 298 h 319"/>
                  <a:gd name="T26" fmla="*/ 218 w 326"/>
                  <a:gd name="T27" fmla="*/ 301 h 319"/>
                  <a:gd name="T28" fmla="*/ 246 w 326"/>
                  <a:gd name="T29" fmla="*/ 306 h 319"/>
                  <a:gd name="T30" fmla="*/ 274 w 326"/>
                  <a:gd name="T31" fmla="*/ 312 h 319"/>
                  <a:gd name="T32" fmla="*/ 303 w 326"/>
                  <a:gd name="T33" fmla="*/ 319 h 319"/>
                  <a:gd name="T34" fmla="*/ 303 w 326"/>
                  <a:gd name="T35" fmla="*/ 268 h 319"/>
                  <a:gd name="T36" fmla="*/ 282 w 326"/>
                  <a:gd name="T37" fmla="*/ 221 h 319"/>
                  <a:gd name="T38" fmla="*/ 266 w 326"/>
                  <a:gd name="T39" fmla="*/ 136 h 319"/>
                  <a:gd name="T40" fmla="*/ 244 w 326"/>
                  <a:gd name="T41" fmla="*/ 47 h 319"/>
                  <a:gd name="T42" fmla="*/ 204 w 326"/>
                  <a:gd name="T43" fmla="*/ 3 h 319"/>
                  <a:gd name="T44" fmla="*/ 162 w 326"/>
                  <a:gd name="T45" fmla="*/ 0 h 319"/>
                  <a:gd name="T46" fmla="*/ 116 w 326"/>
                  <a:gd name="T47" fmla="*/ 39 h 319"/>
                  <a:gd name="T48" fmla="*/ 75 w 326"/>
                  <a:gd name="T49" fmla="*/ 123 h 319"/>
                  <a:gd name="T50" fmla="*/ 43 w 326"/>
                  <a:gd name="T51" fmla="*/ 207 h 319"/>
                  <a:gd name="T52" fmla="*/ 17 w 326"/>
                  <a:gd name="T53" fmla="*/ 249 h 319"/>
                  <a:gd name="T54" fmla="*/ 8 w 326"/>
                  <a:gd name="T55" fmla="*/ 298 h 319"/>
                  <a:gd name="T56" fmla="*/ 202 w 326"/>
                  <a:gd name="T57" fmla="*/ 183 h 319"/>
                  <a:gd name="T58" fmla="*/ 163 w 326"/>
                  <a:gd name="T59" fmla="*/ 180 h 319"/>
                  <a:gd name="T60" fmla="*/ 130 w 326"/>
                  <a:gd name="T61" fmla="*/ 178 h 319"/>
                  <a:gd name="T62" fmla="*/ 173 w 326"/>
                  <a:gd name="T63" fmla="*/ 91 h 31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26" h="319">
                    <a:moveTo>
                      <a:pt x="8" y="298"/>
                    </a:moveTo>
                    <a:lnTo>
                      <a:pt x="25" y="297"/>
                    </a:lnTo>
                    <a:lnTo>
                      <a:pt x="41" y="297"/>
                    </a:lnTo>
                    <a:lnTo>
                      <a:pt x="57" y="295"/>
                    </a:lnTo>
                    <a:lnTo>
                      <a:pt x="73" y="295"/>
                    </a:lnTo>
                    <a:lnTo>
                      <a:pt x="89" y="293"/>
                    </a:lnTo>
                    <a:lnTo>
                      <a:pt x="103" y="293"/>
                    </a:lnTo>
                    <a:lnTo>
                      <a:pt x="120" y="293"/>
                    </a:lnTo>
                    <a:lnTo>
                      <a:pt x="136" y="295"/>
                    </a:lnTo>
                    <a:lnTo>
                      <a:pt x="138" y="246"/>
                    </a:lnTo>
                    <a:lnTo>
                      <a:pt x="126" y="246"/>
                    </a:lnTo>
                    <a:lnTo>
                      <a:pt x="112" y="246"/>
                    </a:lnTo>
                    <a:lnTo>
                      <a:pt x="101" y="246"/>
                    </a:lnTo>
                    <a:lnTo>
                      <a:pt x="108" y="226"/>
                    </a:lnTo>
                    <a:lnTo>
                      <a:pt x="124" y="226"/>
                    </a:lnTo>
                    <a:lnTo>
                      <a:pt x="140" y="227"/>
                    </a:lnTo>
                    <a:lnTo>
                      <a:pt x="156" y="227"/>
                    </a:lnTo>
                    <a:lnTo>
                      <a:pt x="170" y="229"/>
                    </a:lnTo>
                    <a:lnTo>
                      <a:pt x="186" y="229"/>
                    </a:lnTo>
                    <a:lnTo>
                      <a:pt x="202" y="230"/>
                    </a:lnTo>
                    <a:lnTo>
                      <a:pt x="219" y="232"/>
                    </a:lnTo>
                    <a:lnTo>
                      <a:pt x="223" y="252"/>
                    </a:lnTo>
                    <a:lnTo>
                      <a:pt x="205" y="251"/>
                    </a:lnTo>
                    <a:lnTo>
                      <a:pt x="186" y="249"/>
                    </a:lnTo>
                    <a:lnTo>
                      <a:pt x="180" y="297"/>
                    </a:lnTo>
                    <a:lnTo>
                      <a:pt x="194" y="298"/>
                    </a:lnTo>
                    <a:lnTo>
                      <a:pt x="209" y="300"/>
                    </a:lnTo>
                    <a:lnTo>
                      <a:pt x="223" y="301"/>
                    </a:lnTo>
                    <a:lnTo>
                      <a:pt x="237" y="305"/>
                    </a:lnTo>
                    <a:lnTo>
                      <a:pt x="251" y="306"/>
                    </a:lnTo>
                    <a:lnTo>
                      <a:pt x="265" y="309"/>
                    </a:lnTo>
                    <a:lnTo>
                      <a:pt x="279" y="312"/>
                    </a:lnTo>
                    <a:lnTo>
                      <a:pt x="293" y="314"/>
                    </a:lnTo>
                    <a:lnTo>
                      <a:pt x="308" y="319"/>
                    </a:lnTo>
                    <a:lnTo>
                      <a:pt x="326" y="271"/>
                    </a:lnTo>
                    <a:lnTo>
                      <a:pt x="308" y="268"/>
                    </a:lnTo>
                    <a:lnTo>
                      <a:pt x="291" y="265"/>
                    </a:lnTo>
                    <a:lnTo>
                      <a:pt x="287" y="221"/>
                    </a:lnTo>
                    <a:lnTo>
                      <a:pt x="281" y="178"/>
                    </a:lnTo>
                    <a:lnTo>
                      <a:pt x="271" y="136"/>
                    </a:lnTo>
                    <a:lnTo>
                      <a:pt x="261" y="91"/>
                    </a:lnTo>
                    <a:lnTo>
                      <a:pt x="249" y="47"/>
                    </a:lnTo>
                    <a:lnTo>
                      <a:pt x="233" y="4"/>
                    </a:lnTo>
                    <a:lnTo>
                      <a:pt x="209" y="3"/>
                    </a:lnTo>
                    <a:lnTo>
                      <a:pt x="186" y="1"/>
                    </a:lnTo>
                    <a:lnTo>
                      <a:pt x="162" y="0"/>
                    </a:lnTo>
                    <a:lnTo>
                      <a:pt x="140" y="0"/>
                    </a:lnTo>
                    <a:lnTo>
                      <a:pt x="116" y="39"/>
                    </a:lnTo>
                    <a:lnTo>
                      <a:pt x="95" y="80"/>
                    </a:lnTo>
                    <a:lnTo>
                      <a:pt x="75" y="123"/>
                    </a:lnTo>
                    <a:lnTo>
                      <a:pt x="59" y="164"/>
                    </a:lnTo>
                    <a:lnTo>
                      <a:pt x="43" y="207"/>
                    </a:lnTo>
                    <a:lnTo>
                      <a:pt x="31" y="249"/>
                    </a:lnTo>
                    <a:lnTo>
                      <a:pt x="17" y="249"/>
                    </a:lnTo>
                    <a:lnTo>
                      <a:pt x="0" y="251"/>
                    </a:lnTo>
                    <a:lnTo>
                      <a:pt x="8" y="298"/>
                    </a:lnTo>
                    <a:close/>
                    <a:moveTo>
                      <a:pt x="194" y="137"/>
                    </a:moveTo>
                    <a:lnTo>
                      <a:pt x="207" y="183"/>
                    </a:lnTo>
                    <a:lnTo>
                      <a:pt x="188" y="181"/>
                    </a:lnTo>
                    <a:lnTo>
                      <a:pt x="168" y="180"/>
                    </a:lnTo>
                    <a:lnTo>
                      <a:pt x="148" y="180"/>
                    </a:lnTo>
                    <a:lnTo>
                      <a:pt x="130" y="178"/>
                    </a:lnTo>
                    <a:lnTo>
                      <a:pt x="152" y="134"/>
                    </a:lnTo>
                    <a:lnTo>
                      <a:pt x="178" y="91"/>
                    </a:lnTo>
                    <a:lnTo>
                      <a:pt x="194" y="137"/>
                    </a:lnTo>
                    <a:close/>
                  </a:path>
                </a:pathLst>
              </a:custGeom>
              <a:solidFill>
                <a:schemeClr val="bg1"/>
              </a:solidFill>
              <a:ln w="2857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11" name="Freeform 19"/>
              <p:cNvSpPr>
                <a:spLocks/>
              </p:cNvSpPr>
              <p:nvPr/>
            </p:nvSpPr>
            <p:spPr bwMode="auto">
              <a:xfrm>
                <a:off x="5034" y="446"/>
                <a:ext cx="307" cy="375"/>
              </a:xfrm>
              <a:custGeom>
                <a:avLst/>
                <a:gdLst>
                  <a:gd name="T0" fmla="*/ 131 w 307"/>
                  <a:gd name="T1" fmla="*/ 0 h 375"/>
                  <a:gd name="T2" fmla="*/ 154 w 307"/>
                  <a:gd name="T3" fmla="*/ 7 h 375"/>
                  <a:gd name="T4" fmla="*/ 176 w 307"/>
                  <a:gd name="T5" fmla="*/ 14 h 375"/>
                  <a:gd name="T6" fmla="*/ 198 w 307"/>
                  <a:gd name="T7" fmla="*/ 22 h 375"/>
                  <a:gd name="T8" fmla="*/ 220 w 307"/>
                  <a:gd name="T9" fmla="*/ 30 h 375"/>
                  <a:gd name="T10" fmla="*/ 242 w 307"/>
                  <a:gd name="T11" fmla="*/ 38 h 375"/>
                  <a:gd name="T12" fmla="*/ 265 w 307"/>
                  <a:gd name="T13" fmla="*/ 48 h 375"/>
                  <a:gd name="T14" fmla="*/ 287 w 307"/>
                  <a:gd name="T15" fmla="*/ 57 h 375"/>
                  <a:gd name="T16" fmla="*/ 307 w 307"/>
                  <a:gd name="T17" fmla="*/ 67 h 375"/>
                  <a:gd name="T18" fmla="*/ 277 w 307"/>
                  <a:gd name="T19" fmla="*/ 108 h 375"/>
                  <a:gd name="T20" fmla="*/ 257 w 307"/>
                  <a:gd name="T21" fmla="*/ 100 h 375"/>
                  <a:gd name="T22" fmla="*/ 236 w 307"/>
                  <a:gd name="T23" fmla="*/ 90 h 375"/>
                  <a:gd name="T24" fmla="*/ 117 w 307"/>
                  <a:gd name="T25" fmla="*/ 266 h 375"/>
                  <a:gd name="T26" fmla="*/ 129 w 307"/>
                  <a:gd name="T27" fmla="*/ 272 h 375"/>
                  <a:gd name="T28" fmla="*/ 143 w 307"/>
                  <a:gd name="T29" fmla="*/ 278 h 375"/>
                  <a:gd name="T30" fmla="*/ 156 w 307"/>
                  <a:gd name="T31" fmla="*/ 283 h 375"/>
                  <a:gd name="T32" fmla="*/ 170 w 307"/>
                  <a:gd name="T33" fmla="*/ 289 h 375"/>
                  <a:gd name="T34" fmla="*/ 182 w 307"/>
                  <a:gd name="T35" fmla="*/ 297 h 375"/>
                  <a:gd name="T36" fmla="*/ 194 w 307"/>
                  <a:gd name="T37" fmla="*/ 303 h 375"/>
                  <a:gd name="T38" fmla="*/ 244 w 307"/>
                  <a:gd name="T39" fmla="*/ 247 h 375"/>
                  <a:gd name="T40" fmla="*/ 257 w 307"/>
                  <a:gd name="T41" fmla="*/ 255 h 375"/>
                  <a:gd name="T42" fmla="*/ 271 w 307"/>
                  <a:gd name="T43" fmla="*/ 262 h 375"/>
                  <a:gd name="T44" fmla="*/ 283 w 307"/>
                  <a:gd name="T45" fmla="*/ 270 h 375"/>
                  <a:gd name="T46" fmla="*/ 295 w 307"/>
                  <a:gd name="T47" fmla="*/ 278 h 375"/>
                  <a:gd name="T48" fmla="*/ 307 w 307"/>
                  <a:gd name="T49" fmla="*/ 286 h 375"/>
                  <a:gd name="T50" fmla="*/ 210 w 307"/>
                  <a:gd name="T51" fmla="*/ 375 h 375"/>
                  <a:gd name="T52" fmla="*/ 198 w 307"/>
                  <a:gd name="T53" fmla="*/ 367 h 375"/>
                  <a:gd name="T54" fmla="*/ 188 w 307"/>
                  <a:gd name="T55" fmla="*/ 359 h 375"/>
                  <a:gd name="T56" fmla="*/ 174 w 307"/>
                  <a:gd name="T57" fmla="*/ 352 h 375"/>
                  <a:gd name="T58" fmla="*/ 162 w 307"/>
                  <a:gd name="T59" fmla="*/ 345 h 375"/>
                  <a:gd name="T60" fmla="*/ 149 w 307"/>
                  <a:gd name="T61" fmla="*/ 338 h 375"/>
                  <a:gd name="T62" fmla="*/ 137 w 307"/>
                  <a:gd name="T63" fmla="*/ 332 h 375"/>
                  <a:gd name="T64" fmla="*/ 123 w 307"/>
                  <a:gd name="T65" fmla="*/ 324 h 375"/>
                  <a:gd name="T66" fmla="*/ 111 w 307"/>
                  <a:gd name="T67" fmla="*/ 319 h 375"/>
                  <a:gd name="T68" fmla="*/ 97 w 307"/>
                  <a:gd name="T69" fmla="*/ 313 h 375"/>
                  <a:gd name="T70" fmla="*/ 85 w 307"/>
                  <a:gd name="T71" fmla="*/ 307 h 375"/>
                  <a:gd name="T72" fmla="*/ 71 w 307"/>
                  <a:gd name="T73" fmla="*/ 302 h 375"/>
                  <a:gd name="T74" fmla="*/ 57 w 307"/>
                  <a:gd name="T75" fmla="*/ 296 h 375"/>
                  <a:gd name="T76" fmla="*/ 42 w 307"/>
                  <a:gd name="T77" fmla="*/ 291 h 375"/>
                  <a:gd name="T78" fmla="*/ 28 w 307"/>
                  <a:gd name="T79" fmla="*/ 286 h 375"/>
                  <a:gd name="T80" fmla="*/ 14 w 307"/>
                  <a:gd name="T81" fmla="*/ 281 h 375"/>
                  <a:gd name="T82" fmla="*/ 0 w 307"/>
                  <a:gd name="T83" fmla="*/ 278 h 375"/>
                  <a:gd name="T84" fmla="*/ 20 w 307"/>
                  <a:gd name="T85" fmla="*/ 232 h 375"/>
                  <a:gd name="T86" fmla="*/ 36 w 307"/>
                  <a:gd name="T87" fmla="*/ 237 h 375"/>
                  <a:gd name="T88" fmla="*/ 52 w 307"/>
                  <a:gd name="T89" fmla="*/ 242 h 375"/>
                  <a:gd name="T90" fmla="*/ 149 w 307"/>
                  <a:gd name="T91" fmla="*/ 59 h 375"/>
                  <a:gd name="T92" fmla="*/ 129 w 307"/>
                  <a:gd name="T93" fmla="*/ 52 h 375"/>
                  <a:gd name="T94" fmla="*/ 109 w 307"/>
                  <a:gd name="T95" fmla="*/ 46 h 375"/>
                  <a:gd name="T96" fmla="*/ 131 w 307"/>
                  <a:gd name="T97" fmla="*/ 0 h 375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307" h="375">
                    <a:moveTo>
                      <a:pt x="131" y="0"/>
                    </a:moveTo>
                    <a:lnTo>
                      <a:pt x="154" y="7"/>
                    </a:lnTo>
                    <a:lnTo>
                      <a:pt x="176" y="14"/>
                    </a:lnTo>
                    <a:lnTo>
                      <a:pt x="198" y="22"/>
                    </a:lnTo>
                    <a:lnTo>
                      <a:pt x="220" y="30"/>
                    </a:lnTo>
                    <a:lnTo>
                      <a:pt x="242" y="38"/>
                    </a:lnTo>
                    <a:lnTo>
                      <a:pt x="265" y="48"/>
                    </a:lnTo>
                    <a:lnTo>
                      <a:pt x="287" y="57"/>
                    </a:lnTo>
                    <a:lnTo>
                      <a:pt x="307" y="67"/>
                    </a:lnTo>
                    <a:lnTo>
                      <a:pt x="277" y="108"/>
                    </a:lnTo>
                    <a:lnTo>
                      <a:pt x="257" y="100"/>
                    </a:lnTo>
                    <a:lnTo>
                      <a:pt x="236" y="90"/>
                    </a:lnTo>
                    <a:lnTo>
                      <a:pt x="117" y="266"/>
                    </a:lnTo>
                    <a:lnTo>
                      <a:pt x="129" y="272"/>
                    </a:lnTo>
                    <a:lnTo>
                      <a:pt x="143" y="278"/>
                    </a:lnTo>
                    <a:lnTo>
                      <a:pt x="156" y="283"/>
                    </a:lnTo>
                    <a:lnTo>
                      <a:pt x="170" y="289"/>
                    </a:lnTo>
                    <a:lnTo>
                      <a:pt x="182" y="297"/>
                    </a:lnTo>
                    <a:lnTo>
                      <a:pt x="194" y="303"/>
                    </a:lnTo>
                    <a:lnTo>
                      <a:pt x="244" y="247"/>
                    </a:lnTo>
                    <a:lnTo>
                      <a:pt x="257" y="255"/>
                    </a:lnTo>
                    <a:lnTo>
                      <a:pt x="271" y="262"/>
                    </a:lnTo>
                    <a:lnTo>
                      <a:pt x="283" y="270"/>
                    </a:lnTo>
                    <a:lnTo>
                      <a:pt x="295" y="278"/>
                    </a:lnTo>
                    <a:lnTo>
                      <a:pt x="307" y="286"/>
                    </a:lnTo>
                    <a:lnTo>
                      <a:pt x="210" y="375"/>
                    </a:lnTo>
                    <a:lnTo>
                      <a:pt x="198" y="367"/>
                    </a:lnTo>
                    <a:lnTo>
                      <a:pt x="188" y="359"/>
                    </a:lnTo>
                    <a:lnTo>
                      <a:pt x="174" y="352"/>
                    </a:lnTo>
                    <a:lnTo>
                      <a:pt x="162" y="345"/>
                    </a:lnTo>
                    <a:lnTo>
                      <a:pt x="149" y="338"/>
                    </a:lnTo>
                    <a:lnTo>
                      <a:pt x="137" y="332"/>
                    </a:lnTo>
                    <a:lnTo>
                      <a:pt x="123" y="324"/>
                    </a:lnTo>
                    <a:lnTo>
                      <a:pt x="111" y="319"/>
                    </a:lnTo>
                    <a:lnTo>
                      <a:pt x="97" y="313"/>
                    </a:lnTo>
                    <a:lnTo>
                      <a:pt x="85" y="307"/>
                    </a:lnTo>
                    <a:lnTo>
                      <a:pt x="71" y="302"/>
                    </a:lnTo>
                    <a:lnTo>
                      <a:pt x="57" y="296"/>
                    </a:lnTo>
                    <a:lnTo>
                      <a:pt x="42" y="291"/>
                    </a:lnTo>
                    <a:lnTo>
                      <a:pt x="28" y="286"/>
                    </a:lnTo>
                    <a:lnTo>
                      <a:pt x="14" y="281"/>
                    </a:lnTo>
                    <a:lnTo>
                      <a:pt x="0" y="278"/>
                    </a:lnTo>
                    <a:lnTo>
                      <a:pt x="20" y="232"/>
                    </a:lnTo>
                    <a:lnTo>
                      <a:pt x="36" y="237"/>
                    </a:lnTo>
                    <a:lnTo>
                      <a:pt x="52" y="242"/>
                    </a:lnTo>
                    <a:lnTo>
                      <a:pt x="149" y="59"/>
                    </a:lnTo>
                    <a:lnTo>
                      <a:pt x="129" y="52"/>
                    </a:lnTo>
                    <a:lnTo>
                      <a:pt x="109" y="46"/>
                    </a:lnTo>
                    <a:lnTo>
                      <a:pt x="131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12" name="Freeform 20"/>
              <p:cNvSpPr>
                <a:spLocks noEditPoints="1"/>
              </p:cNvSpPr>
              <p:nvPr/>
            </p:nvSpPr>
            <p:spPr bwMode="auto">
              <a:xfrm>
                <a:off x="5272" y="620"/>
                <a:ext cx="340" cy="257"/>
              </a:xfrm>
              <a:custGeom>
                <a:avLst/>
                <a:gdLst>
                  <a:gd name="T0" fmla="*/ 162 w 340"/>
                  <a:gd name="T1" fmla="*/ 90 h 257"/>
                  <a:gd name="T2" fmla="*/ 69 w 340"/>
                  <a:gd name="T3" fmla="*/ 178 h 257"/>
                  <a:gd name="T4" fmla="*/ 81 w 340"/>
                  <a:gd name="T5" fmla="*/ 188 h 257"/>
                  <a:gd name="T6" fmla="*/ 91 w 340"/>
                  <a:gd name="T7" fmla="*/ 196 h 257"/>
                  <a:gd name="T8" fmla="*/ 101 w 340"/>
                  <a:gd name="T9" fmla="*/ 205 h 257"/>
                  <a:gd name="T10" fmla="*/ 219 w 340"/>
                  <a:gd name="T11" fmla="*/ 137 h 257"/>
                  <a:gd name="T12" fmla="*/ 340 w 340"/>
                  <a:gd name="T13" fmla="*/ 71 h 257"/>
                  <a:gd name="T14" fmla="*/ 326 w 340"/>
                  <a:gd name="T15" fmla="*/ 58 h 257"/>
                  <a:gd name="T16" fmla="*/ 312 w 340"/>
                  <a:gd name="T17" fmla="*/ 47 h 257"/>
                  <a:gd name="T18" fmla="*/ 297 w 340"/>
                  <a:gd name="T19" fmla="*/ 35 h 257"/>
                  <a:gd name="T20" fmla="*/ 283 w 340"/>
                  <a:gd name="T21" fmla="*/ 24 h 257"/>
                  <a:gd name="T22" fmla="*/ 269 w 340"/>
                  <a:gd name="T23" fmla="*/ 11 h 257"/>
                  <a:gd name="T24" fmla="*/ 253 w 340"/>
                  <a:gd name="T25" fmla="*/ 0 h 257"/>
                  <a:gd name="T26" fmla="*/ 162 w 340"/>
                  <a:gd name="T27" fmla="*/ 90 h 257"/>
                  <a:gd name="T28" fmla="*/ 0 w 340"/>
                  <a:gd name="T29" fmla="*/ 219 h 257"/>
                  <a:gd name="T30" fmla="*/ 10 w 340"/>
                  <a:gd name="T31" fmla="*/ 227 h 257"/>
                  <a:gd name="T32" fmla="*/ 19 w 340"/>
                  <a:gd name="T33" fmla="*/ 235 h 257"/>
                  <a:gd name="T34" fmla="*/ 29 w 340"/>
                  <a:gd name="T35" fmla="*/ 242 h 257"/>
                  <a:gd name="T36" fmla="*/ 37 w 340"/>
                  <a:gd name="T37" fmla="*/ 249 h 257"/>
                  <a:gd name="T38" fmla="*/ 47 w 340"/>
                  <a:gd name="T39" fmla="*/ 257 h 257"/>
                  <a:gd name="T40" fmla="*/ 93 w 340"/>
                  <a:gd name="T41" fmla="*/ 226 h 257"/>
                  <a:gd name="T42" fmla="*/ 83 w 340"/>
                  <a:gd name="T43" fmla="*/ 218 h 257"/>
                  <a:gd name="T44" fmla="*/ 73 w 340"/>
                  <a:gd name="T45" fmla="*/ 208 h 257"/>
                  <a:gd name="T46" fmla="*/ 63 w 340"/>
                  <a:gd name="T47" fmla="*/ 201 h 257"/>
                  <a:gd name="T48" fmla="*/ 53 w 340"/>
                  <a:gd name="T49" fmla="*/ 193 h 257"/>
                  <a:gd name="T50" fmla="*/ 43 w 340"/>
                  <a:gd name="T51" fmla="*/ 185 h 257"/>
                  <a:gd name="T52" fmla="*/ 0 w 340"/>
                  <a:gd name="T53" fmla="*/ 219 h 25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40" h="257">
                    <a:moveTo>
                      <a:pt x="162" y="90"/>
                    </a:moveTo>
                    <a:lnTo>
                      <a:pt x="69" y="178"/>
                    </a:lnTo>
                    <a:lnTo>
                      <a:pt x="81" y="188"/>
                    </a:lnTo>
                    <a:lnTo>
                      <a:pt x="91" y="196"/>
                    </a:lnTo>
                    <a:lnTo>
                      <a:pt x="101" y="205"/>
                    </a:lnTo>
                    <a:lnTo>
                      <a:pt x="219" y="137"/>
                    </a:lnTo>
                    <a:lnTo>
                      <a:pt x="340" y="71"/>
                    </a:lnTo>
                    <a:lnTo>
                      <a:pt x="326" y="58"/>
                    </a:lnTo>
                    <a:lnTo>
                      <a:pt x="312" y="47"/>
                    </a:lnTo>
                    <a:lnTo>
                      <a:pt x="297" y="35"/>
                    </a:lnTo>
                    <a:lnTo>
                      <a:pt x="283" y="24"/>
                    </a:lnTo>
                    <a:lnTo>
                      <a:pt x="269" y="11"/>
                    </a:lnTo>
                    <a:lnTo>
                      <a:pt x="253" y="0"/>
                    </a:lnTo>
                    <a:lnTo>
                      <a:pt x="162" y="90"/>
                    </a:lnTo>
                    <a:close/>
                    <a:moveTo>
                      <a:pt x="0" y="219"/>
                    </a:moveTo>
                    <a:lnTo>
                      <a:pt x="10" y="227"/>
                    </a:lnTo>
                    <a:lnTo>
                      <a:pt x="19" y="235"/>
                    </a:lnTo>
                    <a:lnTo>
                      <a:pt x="29" y="242"/>
                    </a:lnTo>
                    <a:lnTo>
                      <a:pt x="37" y="249"/>
                    </a:lnTo>
                    <a:lnTo>
                      <a:pt x="47" y="257"/>
                    </a:lnTo>
                    <a:lnTo>
                      <a:pt x="93" y="226"/>
                    </a:lnTo>
                    <a:lnTo>
                      <a:pt x="83" y="218"/>
                    </a:lnTo>
                    <a:lnTo>
                      <a:pt x="73" y="208"/>
                    </a:lnTo>
                    <a:lnTo>
                      <a:pt x="63" y="201"/>
                    </a:lnTo>
                    <a:lnTo>
                      <a:pt x="53" y="193"/>
                    </a:lnTo>
                    <a:lnTo>
                      <a:pt x="43" y="185"/>
                    </a:lnTo>
                    <a:lnTo>
                      <a:pt x="0" y="219"/>
                    </a:lnTo>
                    <a:close/>
                  </a:path>
                </a:pathLst>
              </a:custGeom>
              <a:solidFill>
                <a:schemeClr val="bg1"/>
              </a:solidFill>
              <a:ln w="2857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104" name="AutoShape 22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080774" y="2805708"/>
            <a:ext cx="809625" cy="347663"/>
          </a:xfrm>
          <a:prstGeom prst="actionButtonForwardNext">
            <a:avLst/>
          </a:prstGeom>
          <a:solidFill>
            <a:srgbClr val="66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ES_tradnl" altLang="es-E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NEXT</a:t>
            </a:r>
            <a:endParaRPr lang="es-ES" altLang="es-E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alligraphy" panose="03010101010101010101" pitchFamily="66" charset="0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-470647">
            <a:off x="2820591" y="1518047"/>
            <a:ext cx="2241947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1" name="Picture 8" descr="portero_esperando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931445" y="1672830"/>
            <a:ext cx="1288256" cy="1350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Picture 11" descr="goal-keeper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-1062549">
            <a:off x="4408918" y="1402919"/>
            <a:ext cx="2168129" cy="1387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" name="2 Rectángulo redondeado"/>
          <p:cNvSpPr/>
          <p:nvPr/>
        </p:nvSpPr>
        <p:spPr>
          <a:xfrm>
            <a:off x="492025" y="4389598"/>
            <a:ext cx="2479775" cy="677324"/>
          </a:xfrm>
          <a:prstGeom prst="roundRect">
            <a:avLst/>
          </a:prstGeom>
          <a:gradFill flip="none" rotWithShape="1">
            <a:gsLst>
              <a:gs pos="0">
                <a:srgbClr val="00FF00">
                  <a:shade val="30000"/>
                  <a:satMod val="115000"/>
                </a:srgbClr>
              </a:gs>
              <a:gs pos="50000">
                <a:srgbClr val="00FF00">
                  <a:shade val="67500"/>
                  <a:satMod val="115000"/>
                </a:srgbClr>
              </a:gs>
              <a:gs pos="100000">
                <a:srgbClr val="00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s-E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ctr">
              <a:defRPr/>
            </a:pPr>
            <a:r>
              <a:rPr lang="es-E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 can </a:t>
            </a:r>
            <a:r>
              <a:rPr lang="es-ES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eat</a:t>
            </a:r>
            <a:r>
              <a:rPr lang="es-E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s-ES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seafood</a:t>
            </a:r>
            <a:r>
              <a:rPr lang="es-E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 </a:t>
            </a:r>
          </a:p>
          <a:p>
            <a:pPr algn="ctr">
              <a:defRPr/>
            </a:pPr>
            <a:endParaRPr lang="es-E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6" name="25 Rectángulo redondeado"/>
          <p:cNvSpPr/>
          <p:nvPr/>
        </p:nvSpPr>
        <p:spPr>
          <a:xfrm>
            <a:off x="3524250" y="4389598"/>
            <a:ext cx="2527100" cy="677324"/>
          </a:xfrm>
          <a:prstGeom prst="roundRect">
            <a:avLst/>
          </a:prstGeom>
          <a:gradFill flip="none" rotWithShape="1">
            <a:gsLst>
              <a:gs pos="0">
                <a:srgbClr val="00FF00">
                  <a:shade val="30000"/>
                  <a:satMod val="115000"/>
                </a:srgbClr>
              </a:gs>
              <a:gs pos="50000">
                <a:srgbClr val="00FF00">
                  <a:shade val="67500"/>
                  <a:satMod val="115000"/>
                </a:srgbClr>
              </a:gs>
              <a:gs pos="100000">
                <a:srgbClr val="00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s-ES_tradnl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 </a:t>
            </a:r>
            <a:r>
              <a:rPr lang="es-ES_tradnl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like</a:t>
            </a:r>
            <a:r>
              <a:rPr lang="es-ES_tradnl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eating</a:t>
            </a:r>
            <a:r>
              <a:rPr lang="es-ES_tradnl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seafood</a:t>
            </a:r>
            <a:endParaRPr lang="es-E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7" name="26 Rectángulo redondeado"/>
          <p:cNvSpPr/>
          <p:nvPr/>
        </p:nvSpPr>
        <p:spPr>
          <a:xfrm>
            <a:off x="6400800" y="4389598"/>
            <a:ext cx="1893690" cy="647030"/>
          </a:xfrm>
          <a:prstGeom prst="roundRect">
            <a:avLst/>
          </a:prstGeom>
          <a:gradFill flip="none" rotWithShape="1">
            <a:gsLst>
              <a:gs pos="0">
                <a:srgbClr val="00FF00">
                  <a:shade val="30000"/>
                  <a:satMod val="115000"/>
                </a:srgbClr>
              </a:gs>
              <a:gs pos="50000">
                <a:srgbClr val="00FF00">
                  <a:shade val="67500"/>
                  <a:satMod val="115000"/>
                </a:srgbClr>
              </a:gs>
              <a:gs pos="100000">
                <a:srgbClr val="00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s-ES_tradnl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Yes, I do.</a:t>
            </a:r>
            <a:endParaRPr lang="es-E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1447801" y="-63742"/>
            <a:ext cx="6203918" cy="637625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s-ES_tradnl" sz="2400" b="1" dirty="0" err="1">
                <a:solidFill>
                  <a:srgbClr val="FF0000"/>
                </a:solidFill>
                <a:latin typeface="Comic Sans MS" pitchFamily="66" charset="0"/>
              </a:rPr>
              <a:t>What</a:t>
            </a:r>
            <a:r>
              <a:rPr lang="es-ES_tradnl" sz="2400" b="1" dirty="0">
                <a:solidFill>
                  <a:srgbClr val="FF0000"/>
                </a:solidFill>
                <a:latin typeface="Comic Sans MS" pitchFamily="66" charset="0"/>
              </a:rPr>
              <a:t> do </a:t>
            </a:r>
            <a:r>
              <a:rPr lang="es-ES_tradnl" sz="2400" b="1" dirty="0" err="1">
                <a:solidFill>
                  <a:srgbClr val="FF0000"/>
                </a:solidFill>
                <a:latin typeface="Comic Sans MS" pitchFamily="66" charset="0"/>
              </a:rPr>
              <a:t>you</a:t>
            </a:r>
            <a:r>
              <a:rPr lang="es-ES_tradnl" sz="24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s-ES_tradnl" sz="2400" b="1" dirty="0" err="1">
                <a:solidFill>
                  <a:srgbClr val="FF0000"/>
                </a:solidFill>
                <a:latin typeface="Comic Sans MS" pitchFamily="66" charset="0"/>
              </a:rPr>
              <a:t>like</a:t>
            </a:r>
            <a:r>
              <a:rPr lang="es-ES_tradnl" sz="24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s-ES_tradnl" sz="2400" b="1" dirty="0" err="1">
                <a:solidFill>
                  <a:srgbClr val="FF0000"/>
                </a:solidFill>
                <a:latin typeface="Comic Sans MS" pitchFamily="66" charset="0"/>
              </a:rPr>
              <a:t>doing</a:t>
            </a:r>
            <a:r>
              <a:rPr lang="es-ES_tradnl" sz="24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s-ES_tradnl" sz="2400" b="1" dirty="0" err="1">
                <a:solidFill>
                  <a:srgbClr val="FF0000"/>
                </a:solidFill>
                <a:latin typeface="Comic Sans MS" pitchFamily="66" charset="0"/>
              </a:rPr>
              <a:t>on</a:t>
            </a:r>
            <a:r>
              <a:rPr lang="es-ES_tradnl" sz="24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s-ES_tradnl" sz="2400" b="1" dirty="0" err="1">
                <a:solidFill>
                  <a:srgbClr val="FF0000"/>
                </a:solidFill>
                <a:latin typeface="Comic Sans MS" pitchFamily="66" charset="0"/>
              </a:rPr>
              <a:t>holiday</a:t>
            </a:r>
            <a:r>
              <a:rPr lang="es-ES_tradnl" sz="2400" b="1" dirty="0">
                <a:solidFill>
                  <a:srgbClr val="FF0000"/>
                </a:solidFill>
                <a:latin typeface="Comic Sans MS" pitchFamily="66" charset="0"/>
              </a:rPr>
              <a:t>?</a:t>
            </a:r>
            <a:endParaRPr lang="es-ES" sz="2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056" y="2031208"/>
            <a:ext cx="1576388" cy="224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34 Imagen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78919" y="2033588"/>
            <a:ext cx="1577579" cy="22395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078" name="Picture 6" descr="Soccerball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1" y="3868341"/>
            <a:ext cx="355997" cy="355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9508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uvuzel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uvuzel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uvuzel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62 -0.00371 L 0.25746 -0.53172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83" y="-26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747 -0.53171 L 0.50955 -0.87453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04" y="-17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1 -0.00371 L 0.25747 -0.53172 " pathEditMode="relative" rAng="0" ptsTypes="AA">
                                      <p:cBhvr>
                                        <p:cTn id="55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83" y="-26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747 -0.53171 L 0.24966 -0.32847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10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o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 nodeType="clickPar">
                      <p:stCondLst>
                        <p:cond delay="0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1 0.00694 L 0.25747 -0.53171 " pathEditMode="relative" rAng="0" ptsTypes="AA">
                                      <p:cBhvr>
                                        <p:cTn id="9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83" y="-26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747 -0.53171 L 0.50955 -0.86412 " pathEditMode="relative" rAng="0" ptsTypes="AA">
                                      <p:cBhvr>
                                        <p:cTn id="102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04" y="-166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104" grpId="0" animBg="1"/>
      <p:bldP spid="3" grpId="0" animBg="1"/>
      <p:bldP spid="3" grpId="1" animBg="1"/>
      <p:bldP spid="3" grpId="2" animBg="1"/>
      <p:bldP spid="26" grpId="0" animBg="1"/>
      <p:bldP spid="27" grpId="0" animBg="1"/>
      <p:bldP spid="27" grpId="1" animBg="1"/>
      <p:bldP spid="27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3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 descr="Bee_inkinc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94007" y="1930573"/>
            <a:ext cx="2760401" cy="1444975"/>
          </a:xfrm>
          <a:prstGeom prst="rect">
            <a:avLst/>
          </a:prstGeom>
        </p:spPr>
      </p:pic>
      <p:sp>
        <p:nvSpPr>
          <p:cNvPr id="3286" name="Google Shape;3286;p36"/>
          <p:cNvSpPr/>
          <p:nvPr/>
        </p:nvSpPr>
        <p:spPr>
          <a:xfrm>
            <a:off x="5064025" y="5757600"/>
            <a:ext cx="4600" cy="17500"/>
          </a:xfrm>
          <a:custGeom>
            <a:avLst/>
            <a:gdLst/>
            <a:ahLst/>
            <a:cxnLst/>
            <a:rect l="l" t="t" r="r" b="b"/>
            <a:pathLst>
              <a:path w="184" h="700" extrusionOk="0">
                <a:moveTo>
                  <a:pt x="183" y="0"/>
                </a:moveTo>
                <a:cubicBezTo>
                  <a:pt x="158" y="25"/>
                  <a:pt x="154" y="50"/>
                  <a:pt x="153" y="108"/>
                </a:cubicBezTo>
                <a:lnTo>
                  <a:pt x="153" y="108"/>
                </a:lnTo>
                <a:cubicBezTo>
                  <a:pt x="163" y="72"/>
                  <a:pt x="173" y="36"/>
                  <a:pt x="183" y="0"/>
                </a:cubicBezTo>
                <a:close/>
                <a:moveTo>
                  <a:pt x="153" y="108"/>
                </a:moveTo>
                <a:cubicBezTo>
                  <a:pt x="102" y="294"/>
                  <a:pt x="51" y="497"/>
                  <a:pt x="1" y="699"/>
                </a:cubicBezTo>
                <a:lnTo>
                  <a:pt x="153" y="152"/>
                </a:lnTo>
                <a:cubicBezTo>
                  <a:pt x="153" y="136"/>
                  <a:pt x="153" y="121"/>
                  <a:pt x="153" y="108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7" name="Google Shape;3287;p36"/>
          <p:cNvSpPr/>
          <p:nvPr/>
        </p:nvSpPr>
        <p:spPr>
          <a:xfrm>
            <a:off x="3499400" y="5814600"/>
            <a:ext cx="4600" cy="20525"/>
          </a:xfrm>
          <a:custGeom>
            <a:avLst/>
            <a:gdLst/>
            <a:ahLst/>
            <a:cxnLst/>
            <a:rect l="l" t="t" r="r" b="b"/>
            <a:pathLst>
              <a:path w="184" h="821" extrusionOk="0">
                <a:moveTo>
                  <a:pt x="1" y="0"/>
                </a:moveTo>
                <a:cubicBezTo>
                  <a:pt x="1" y="61"/>
                  <a:pt x="1" y="91"/>
                  <a:pt x="31" y="182"/>
                </a:cubicBezTo>
                <a:lnTo>
                  <a:pt x="183" y="821"/>
                </a:lnTo>
                <a:cubicBezTo>
                  <a:pt x="123" y="547"/>
                  <a:pt x="92" y="304"/>
                  <a:pt x="1" y="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8" name="Google Shape;3288;p36"/>
          <p:cNvSpPr/>
          <p:nvPr/>
        </p:nvSpPr>
        <p:spPr>
          <a:xfrm>
            <a:off x="3595150" y="5724150"/>
            <a:ext cx="3825" cy="15225"/>
          </a:xfrm>
          <a:custGeom>
            <a:avLst/>
            <a:gdLst/>
            <a:ahLst/>
            <a:cxnLst/>
            <a:rect l="l" t="t" r="r" b="b"/>
            <a:pathLst>
              <a:path w="153" h="609" extrusionOk="0">
                <a:moveTo>
                  <a:pt x="1" y="1"/>
                </a:moveTo>
                <a:lnTo>
                  <a:pt x="1" y="1"/>
                </a:lnTo>
                <a:cubicBezTo>
                  <a:pt x="45" y="155"/>
                  <a:pt x="89" y="309"/>
                  <a:pt x="121" y="452"/>
                </a:cubicBezTo>
                <a:lnTo>
                  <a:pt x="121" y="452"/>
                </a:lnTo>
                <a:lnTo>
                  <a:pt x="62" y="153"/>
                </a:lnTo>
                <a:cubicBezTo>
                  <a:pt x="62" y="62"/>
                  <a:pt x="62" y="31"/>
                  <a:pt x="1" y="1"/>
                </a:cubicBezTo>
                <a:close/>
                <a:moveTo>
                  <a:pt x="121" y="452"/>
                </a:moveTo>
                <a:lnTo>
                  <a:pt x="153" y="609"/>
                </a:lnTo>
                <a:cubicBezTo>
                  <a:pt x="144" y="559"/>
                  <a:pt x="134" y="506"/>
                  <a:pt x="121" y="45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9" name="Google Shape;3289;p36"/>
          <p:cNvSpPr/>
          <p:nvPr/>
        </p:nvSpPr>
        <p:spPr>
          <a:xfrm>
            <a:off x="2427200" y="5819150"/>
            <a:ext cx="12950" cy="9150"/>
          </a:xfrm>
          <a:custGeom>
            <a:avLst/>
            <a:gdLst/>
            <a:ahLst/>
            <a:cxnLst/>
            <a:rect l="l" t="t" r="r" b="b"/>
            <a:pathLst>
              <a:path w="518" h="366" extrusionOk="0">
                <a:moveTo>
                  <a:pt x="517" y="0"/>
                </a:moveTo>
                <a:lnTo>
                  <a:pt x="517" y="0"/>
                </a:lnTo>
                <a:cubicBezTo>
                  <a:pt x="435" y="50"/>
                  <a:pt x="343" y="126"/>
                  <a:pt x="248" y="200"/>
                </a:cubicBezTo>
                <a:lnTo>
                  <a:pt x="248" y="200"/>
                </a:lnTo>
                <a:lnTo>
                  <a:pt x="457" y="61"/>
                </a:lnTo>
                <a:cubicBezTo>
                  <a:pt x="487" y="61"/>
                  <a:pt x="517" y="31"/>
                  <a:pt x="517" y="0"/>
                </a:cubicBezTo>
                <a:close/>
                <a:moveTo>
                  <a:pt x="248" y="200"/>
                </a:moveTo>
                <a:lnTo>
                  <a:pt x="1" y="365"/>
                </a:lnTo>
                <a:cubicBezTo>
                  <a:pt x="84" y="323"/>
                  <a:pt x="167" y="263"/>
                  <a:pt x="248" y="20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41" name="Google Shape;3441;p36"/>
          <p:cNvGrpSpPr/>
          <p:nvPr/>
        </p:nvGrpSpPr>
        <p:grpSpPr>
          <a:xfrm>
            <a:off x="8723525" y="2023025"/>
            <a:ext cx="266050" cy="239375"/>
            <a:chOff x="-4577275" y="4640425"/>
            <a:chExt cx="266050" cy="239375"/>
          </a:xfrm>
        </p:grpSpPr>
        <p:sp>
          <p:nvSpPr>
            <p:cNvPr id="3442" name="Google Shape;3442;p36"/>
            <p:cNvSpPr/>
            <p:nvPr/>
          </p:nvSpPr>
          <p:spPr>
            <a:xfrm>
              <a:off x="-4574700" y="4644225"/>
              <a:ext cx="263475" cy="231500"/>
            </a:xfrm>
            <a:custGeom>
              <a:avLst/>
              <a:gdLst/>
              <a:ahLst/>
              <a:cxnLst/>
              <a:rect l="l" t="t" r="r" b="b"/>
              <a:pathLst>
                <a:path w="10539" h="9260" extrusionOk="0">
                  <a:moveTo>
                    <a:pt x="3729" y="1"/>
                  </a:moveTo>
                  <a:cubicBezTo>
                    <a:pt x="3646" y="1"/>
                    <a:pt x="3558" y="16"/>
                    <a:pt x="3467" y="49"/>
                  </a:cubicBezTo>
                  <a:cubicBezTo>
                    <a:pt x="2266" y="483"/>
                    <a:pt x="3534" y="3385"/>
                    <a:pt x="3534" y="3385"/>
                  </a:cubicBezTo>
                  <a:cubicBezTo>
                    <a:pt x="3534" y="3385"/>
                    <a:pt x="2314" y="2974"/>
                    <a:pt x="1320" y="2974"/>
                  </a:cubicBezTo>
                  <a:cubicBezTo>
                    <a:pt x="663" y="2974"/>
                    <a:pt x="105" y="3154"/>
                    <a:pt x="65" y="3752"/>
                  </a:cubicBezTo>
                  <a:cubicBezTo>
                    <a:pt x="0" y="4909"/>
                    <a:pt x="1301" y="5116"/>
                    <a:pt x="2238" y="5116"/>
                  </a:cubicBezTo>
                  <a:cubicBezTo>
                    <a:pt x="2758" y="5116"/>
                    <a:pt x="3167" y="5052"/>
                    <a:pt x="3167" y="5052"/>
                  </a:cubicBezTo>
                  <a:lnTo>
                    <a:pt x="3167" y="5052"/>
                  </a:lnTo>
                  <a:cubicBezTo>
                    <a:pt x="3167" y="5053"/>
                    <a:pt x="332" y="7321"/>
                    <a:pt x="1499" y="7821"/>
                  </a:cubicBezTo>
                  <a:cubicBezTo>
                    <a:pt x="1614" y="7868"/>
                    <a:pt x="1732" y="7890"/>
                    <a:pt x="1852" y="7890"/>
                  </a:cubicBezTo>
                  <a:cubicBezTo>
                    <a:pt x="2909" y="7890"/>
                    <a:pt x="4068" y="6220"/>
                    <a:pt x="4068" y="6220"/>
                  </a:cubicBezTo>
                  <a:cubicBezTo>
                    <a:pt x="4068" y="6220"/>
                    <a:pt x="4333" y="9260"/>
                    <a:pt x="5142" y="9260"/>
                  </a:cubicBezTo>
                  <a:cubicBezTo>
                    <a:pt x="5193" y="9260"/>
                    <a:pt x="5246" y="9248"/>
                    <a:pt x="5302" y="9222"/>
                  </a:cubicBezTo>
                  <a:cubicBezTo>
                    <a:pt x="6236" y="8788"/>
                    <a:pt x="6102" y="6254"/>
                    <a:pt x="6102" y="6253"/>
                  </a:cubicBezTo>
                  <a:lnTo>
                    <a:pt x="6102" y="6253"/>
                  </a:lnTo>
                  <a:cubicBezTo>
                    <a:pt x="6103" y="6254"/>
                    <a:pt x="6817" y="8277"/>
                    <a:pt x="8076" y="8277"/>
                  </a:cubicBezTo>
                  <a:cubicBezTo>
                    <a:pt x="8150" y="8277"/>
                    <a:pt x="8226" y="8270"/>
                    <a:pt x="8304" y="8255"/>
                  </a:cubicBezTo>
                  <a:cubicBezTo>
                    <a:pt x="9738" y="8021"/>
                    <a:pt x="7403" y="5386"/>
                    <a:pt x="6903" y="5386"/>
                  </a:cubicBezTo>
                  <a:cubicBezTo>
                    <a:pt x="6436" y="5386"/>
                    <a:pt x="10539" y="5319"/>
                    <a:pt x="10139" y="3918"/>
                  </a:cubicBezTo>
                  <a:cubicBezTo>
                    <a:pt x="9982" y="3378"/>
                    <a:pt x="9506" y="3205"/>
                    <a:pt x="8961" y="3205"/>
                  </a:cubicBezTo>
                  <a:cubicBezTo>
                    <a:pt x="7992" y="3205"/>
                    <a:pt x="6803" y="3752"/>
                    <a:pt x="6803" y="3752"/>
                  </a:cubicBezTo>
                  <a:cubicBezTo>
                    <a:pt x="6803" y="3752"/>
                    <a:pt x="9004" y="983"/>
                    <a:pt x="7670" y="416"/>
                  </a:cubicBezTo>
                  <a:cubicBezTo>
                    <a:pt x="7549" y="364"/>
                    <a:pt x="7430" y="341"/>
                    <a:pt x="7314" y="341"/>
                  </a:cubicBezTo>
                  <a:cubicBezTo>
                    <a:pt x="6156" y="341"/>
                    <a:pt x="5302" y="2684"/>
                    <a:pt x="5302" y="2684"/>
                  </a:cubicBezTo>
                  <a:cubicBezTo>
                    <a:pt x="5302" y="2684"/>
                    <a:pt x="4840" y="1"/>
                    <a:pt x="37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3" name="Google Shape;3443;p36"/>
            <p:cNvSpPr/>
            <p:nvPr/>
          </p:nvSpPr>
          <p:spPr>
            <a:xfrm>
              <a:off x="-4577275" y="4640425"/>
              <a:ext cx="261900" cy="239375"/>
            </a:xfrm>
            <a:custGeom>
              <a:avLst/>
              <a:gdLst/>
              <a:ahLst/>
              <a:cxnLst/>
              <a:rect l="l" t="t" r="r" b="b"/>
              <a:pathLst>
                <a:path w="10476" h="9575" extrusionOk="0">
                  <a:moveTo>
                    <a:pt x="3837" y="301"/>
                  </a:moveTo>
                  <a:cubicBezTo>
                    <a:pt x="4638" y="301"/>
                    <a:pt x="5105" y="2169"/>
                    <a:pt x="5238" y="2869"/>
                  </a:cubicBezTo>
                  <a:cubicBezTo>
                    <a:pt x="5238" y="2936"/>
                    <a:pt x="5305" y="3003"/>
                    <a:pt x="5371" y="3003"/>
                  </a:cubicBezTo>
                  <a:cubicBezTo>
                    <a:pt x="5438" y="3003"/>
                    <a:pt x="5505" y="2970"/>
                    <a:pt x="5538" y="2903"/>
                  </a:cubicBezTo>
                  <a:cubicBezTo>
                    <a:pt x="5772" y="2269"/>
                    <a:pt x="6572" y="635"/>
                    <a:pt x="7440" y="635"/>
                  </a:cubicBezTo>
                  <a:cubicBezTo>
                    <a:pt x="7540" y="635"/>
                    <a:pt x="7640" y="668"/>
                    <a:pt x="7740" y="701"/>
                  </a:cubicBezTo>
                  <a:cubicBezTo>
                    <a:pt x="7907" y="768"/>
                    <a:pt x="8007" y="901"/>
                    <a:pt x="8040" y="1068"/>
                  </a:cubicBezTo>
                  <a:cubicBezTo>
                    <a:pt x="8240" y="1802"/>
                    <a:pt x="7206" y="3303"/>
                    <a:pt x="6772" y="3803"/>
                  </a:cubicBezTo>
                  <a:cubicBezTo>
                    <a:pt x="6739" y="3870"/>
                    <a:pt x="6739" y="3937"/>
                    <a:pt x="6772" y="4004"/>
                  </a:cubicBezTo>
                  <a:cubicBezTo>
                    <a:pt x="6812" y="4043"/>
                    <a:pt x="6851" y="4059"/>
                    <a:pt x="6890" y="4059"/>
                  </a:cubicBezTo>
                  <a:cubicBezTo>
                    <a:pt x="6917" y="4059"/>
                    <a:pt x="6945" y="4051"/>
                    <a:pt x="6973" y="4037"/>
                  </a:cubicBezTo>
                  <a:cubicBezTo>
                    <a:pt x="6973" y="4037"/>
                    <a:pt x="8140" y="3503"/>
                    <a:pt x="9074" y="3503"/>
                  </a:cubicBezTo>
                  <a:cubicBezTo>
                    <a:pt x="9641" y="3503"/>
                    <a:pt x="9975" y="3703"/>
                    <a:pt x="10108" y="4137"/>
                  </a:cubicBezTo>
                  <a:cubicBezTo>
                    <a:pt x="10142" y="4270"/>
                    <a:pt x="10108" y="4404"/>
                    <a:pt x="10041" y="4504"/>
                  </a:cubicBezTo>
                  <a:cubicBezTo>
                    <a:pt x="9741" y="4938"/>
                    <a:pt x="8640" y="5271"/>
                    <a:pt x="7039" y="5371"/>
                  </a:cubicBezTo>
                  <a:cubicBezTo>
                    <a:pt x="6973" y="5371"/>
                    <a:pt x="6806" y="5405"/>
                    <a:pt x="6839" y="5538"/>
                  </a:cubicBezTo>
                  <a:cubicBezTo>
                    <a:pt x="6839" y="5605"/>
                    <a:pt x="6839" y="5705"/>
                    <a:pt x="7006" y="5705"/>
                  </a:cubicBezTo>
                  <a:cubicBezTo>
                    <a:pt x="7306" y="5705"/>
                    <a:pt x="8674" y="7106"/>
                    <a:pt x="8707" y="7906"/>
                  </a:cubicBezTo>
                  <a:cubicBezTo>
                    <a:pt x="8741" y="8107"/>
                    <a:pt x="8640" y="8240"/>
                    <a:pt x="8374" y="8273"/>
                  </a:cubicBezTo>
                  <a:cubicBezTo>
                    <a:pt x="8307" y="8286"/>
                    <a:pt x="8242" y="8291"/>
                    <a:pt x="8178" y="8291"/>
                  </a:cubicBezTo>
                  <a:cubicBezTo>
                    <a:pt x="7031" y="8291"/>
                    <a:pt x="6372" y="6404"/>
                    <a:pt x="6372" y="6372"/>
                  </a:cubicBezTo>
                  <a:cubicBezTo>
                    <a:pt x="6345" y="6317"/>
                    <a:pt x="6295" y="6263"/>
                    <a:pt x="6224" y="6263"/>
                  </a:cubicBezTo>
                  <a:cubicBezTo>
                    <a:pt x="6208" y="6263"/>
                    <a:pt x="6190" y="6266"/>
                    <a:pt x="6172" y="6272"/>
                  </a:cubicBezTo>
                  <a:cubicBezTo>
                    <a:pt x="6105" y="6272"/>
                    <a:pt x="6039" y="6339"/>
                    <a:pt x="6072" y="6439"/>
                  </a:cubicBezTo>
                  <a:cubicBezTo>
                    <a:pt x="6072" y="7106"/>
                    <a:pt x="6005" y="8907"/>
                    <a:pt x="5338" y="9241"/>
                  </a:cubicBezTo>
                  <a:cubicBezTo>
                    <a:pt x="5305" y="9274"/>
                    <a:pt x="5271" y="9274"/>
                    <a:pt x="5238" y="9274"/>
                  </a:cubicBezTo>
                  <a:cubicBezTo>
                    <a:pt x="4771" y="9274"/>
                    <a:pt x="4437" y="7539"/>
                    <a:pt x="4337" y="6372"/>
                  </a:cubicBezTo>
                  <a:cubicBezTo>
                    <a:pt x="4337" y="6305"/>
                    <a:pt x="4271" y="6239"/>
                    <a:pt x="4204" y="6239"/>
                  </a:cubicBezTo>
                  <a:cubicBezTo>
                    <a:pt x="4204" y="6205"/>
                    <a:pt x="4204" y="6205"/>
                    <a:pt x="4171" y="6205"/>
                  </a:cubicBezTo>
                  <a:cubicBezTo>
                    <a:pt x="4137" y="6205"/>
                    <a:pt x="4071" y="6239"/>
                    <a:pt x="4037" y="6272"/>
                  </a:cubicBezTo>
                  <a:cubicBezTo>
                    <a:pt x="4037" y="6305"/>
                    <a:pt x="2936" y="7873"/>
                    <a:pt x="1969" y="7873"/>
                  </a:cubicBezTo>
                  <a:cubicBezTo>
                    <a:pt x="1836" y="7873"/>
                    <a:pt x="1736" y="7873"/>
                    <a:pt x="1669" y="7806"/>
                  </a:cubicBezTo>
                  <a:cubicBezTo>
                    <a:pt x="1502" y="7773"/>
                    <a:pt x="1502" y="7673"/>
                    <a:pt x="1469" y="7640"/>
                  </a:cubicBezTo>
                  <a:cubicBezTo>
                    <a:pt x="1402" y="7106"/>
                    <a:pt x="2603" y="5938"/>
                    <a:pt x="3370" y="5305"/>
                  </a:cubicBezTo>
                  <a:cubicBezTo>
                    <a:pt x="3403" y="5271"/>
                    <a:pt x="3437" y="5204"/>
                    <a:pt x="3403" y="5138"/>
                  </a:cubicBezTo>
                  <a:cubicBezTo>
                    <a:pt x="3370" y="5071"/>
                    <a:pt x="3303" y="5038"/>
                    <a:pt x="3237" y="5038"/>
                  </a:cubicBezTo>
                  <a:cubicBezTo>
                    <a:pt x="3237" y="5038"/>
                    <a:pt x="2836" y="5104"/>
                    <a:pt x="2336" y="5104"/>
                  </a:cubicBezTo>
                  <a:cubicBezTo>
                    <a:pt x="1736" y="5104"/>
                    <a:pt x="935" y="5004"/>
                    <a:pt x="568" y="4604"/>
                  </a:cubicBezTo>
                  <a:cubicBezTo>
                    <a:pt x="401" y="4437"/>
                    <a:pt x="335" y="4204"/>
                    <a:pt x="335" y="3904"/>
                  </a:cubicBezTo>
                  <a:cubicBezTo>
                    <a:pt x="335" y="3770"/>
                    <a:pt x="368" y="3270"/>
                    <a:pt x="1435" y="3270"/>
                  </a:cubicBezTo>
                  <a:cubicBezTo>
                    <a:pt x="2369" y="3270"/>
                    <a:pt x="3570" y="3670"/>
                    <a:pt x="3570" y="3670"/>
                  </a:cubicBezTo>
                  <a:cubicBezTo>
                    <a:pt x="3590" y="3680"/>
                    <a:pt x="3609" y="3684"/>
                    <a:pt x="3628" y="3684"/>
                  </a:cubicBezTo>
                  <a:cubicBezTo>
                    <a:pt x="3673" y="3684"/>
                    <a:pt x="3713" y="3660"/>
                    <a:pt x="3737" y="3637"/>
                  </a:cubicBezTo>
                  <a:cubicBezTo>
                    <a:pt x="3770" y="3570"/>
                    <a:pt x="3804" y="3503"/>
                    <a:pt x="3770" y="3470"/>
                  </a:cubicBezTo>
                  <a:cubicBezTo>
                    <a:pt x="3770" y="3437"/>
                    <a:pt x="2936" y="1502"/>
                    <a:pt x="3303" y="668"/>
                  </a:cubicBezTo>
                  <a:cubicBezTo>
                    <a:pt x="3370" y="501"/>
                    <a:pt x="3470" y="401"/>
                    <a:pt x="3604" y="334"/>
                  </a:cubicBezTo>
                  <a:cubicBezTo>
                    <a:pt x="3670" y="334"/>
                    <a:pt x="3770" y="301"/>
                    <a:pt x="3837" y="301"/>
                  </a:cubicBezTo>
                  <a:close/>
                  <a:moveTo>
                    <a:pt x="3837" y="1"/>
                  </a:moveTo>
                  <a:cubicBezTo>
                    <a:pt x="3704" y="1"/>
                    <a:pt x="3604" y="34"/>
                    <a:pt x="3503" y="67"/>
                  </a:cubicBezTo>
                  <a:cubicBezTo>
                    <a:pt x="3270" y="134"/>
                    <a:pt x="3103" y="301"/>
                    <a:pt x="3003" y="534"/>
                  </a:cubicBezTo>
                  <a:cubicBezTo>
                    <a:pt x="2670" y="1302"/>
                    <a:pt x="3137" y="2669"/>
                    <a:pt x="3370" y="3270"/>
                  </a:cubicBezTo>
                  <a:cubicBezTo>
                    <a:pt x="2936" y="3170"/>
                    <a:pt x="2136" y="2970"/>
                    <a:pt x="1435" y="2970"/>
                  </a:cubicBezTo>
                  <a:cubicBezTo>
                    <a:pt x="301" y="2970"/>
                    <a:pt x="34" y="3470"/>
                    <a:pt x="34" y="3904"/>
                  </a:cubicBezTo>
                  <a:cubicBezTo>
                    <a:pt x="1" y="4270"/>
                    <a:pt x="101" y="4571"/>
                    <a:pt x="335" y="4838"/>
                  </a:cubicBezTo>
                  <a:cubicBezTo>
                    <a:pt x="793" y="5323"/>
                    <a:pt x="1667" y="5416"/>
                    <a:pt x="2338" y="5416"/>
                  </a:cubicBezTo>
                  <a:cubicBezTo>
                    <a:pt x="2496" y="5416"/>
                    <a:pt x="2642" y="5411"/>
                    <a:pt x="2770" y="5405"/>
                  </a:cubicBezTo>
                  <a:lnTo>
                    <a:pt x="2770" y="5405"/>
                  </a:lnTo>
                  <a:cubicBezTo>
                    <a:pt x="2169" y="5938"/>
                    <a:pt x="1068" y="7039"/>
                    <a:pt x="1168" y="7673"/>
                  </a:cubicBezTo>
                  <a:cubicBezTo>
                    <a:pt x="1202" y="7806"/>
                    <a:pt x="1269" y="8006"/>
                    <a:pt x="1535" y="8107"/>
                  </a:cubicBezTo>
                  <a:cubicBezTo>
                    <a:pt x="1669" y="8173"/>
                    <a:pt x="1802" y="8173"/>
                    <a:pt x="1969" y="8173"/>
                  </a:cubicBezTo>
                  <a:cubicBezTo>
                    <a:pt x="2803" y="8173"/>
                    <a:pt x="3637" y="7273"/>
                    <a:pt x="4071" y="6772"/>
                  </a:cubicBezTo>
                  <a:cubicBezTo>
                    <a:pt x="4171" y="7706"/>
                    <a:pt x="4471" y="9574"/>
                    <a:pt x="5238" y="9574"/>
                  </a:cubicBezTo>
                  <a:cubicBezTo>
                    <a:pt x="5305" y="9574"/>
                    <a:pt x="5371" y="9574"/>
                    <a:pt x="5472" y="9541"/>
                  </a:cubicBezTo>
                  <a:cubicBezTo>
                    <a:pt x="6139" y="9207"/>
                    <a:pt x="6339" y="7973"/>
                    <a:pt x="6372" y="7139"/>
                  </a:cubicBezTo>
                  <a:cubicBezTo>
                    <a:pt x="6710" y="7753"/>
                    <a:pt x="7330" y="8593"/>
                    <a:pt x="8207" y="8593"/>
                  </a:cubicBezTo>
                  <a:cubicBezTo>
                    <a:pt x="8283" y="8593"/>
                    <a:pt x="8361" y="8587"/>
                    <a:pt x="8440" y="8574"/>
                  </a:cubicBezTo>
                  <a:cubicBezTo>
                    <a:pt x="8841" y="8507"/>
                    <a:pt x="9074" y="8240"/>
                    <a:pt x="9041" y="7840"/>
                  </a:cubicBezTo>
                  <a:cubicBezTo>
                    <a:pt x="8974" y="7173"/>
                    <a:pt x="8140" y="6138"/>
                    <a:pt x="7506" y="5638"/>
                  </a:cubicBezTo>
                  <a:cubicBezTo>
                    <a:pt x="8640" y="5538"/>
                    <a:pt x="9875" y="5271"/>
                    <a:pt x="10275" y="4704"/>
                  </a:cubicBezTo>
                  <a:cubicBezTo>
                    <a:pt x="10442" y="4504"/>
                    <a:pt x="10475" y="4270"/>
                    <a:pt x="10408" y="4037"/>
                  </a:cubicBezTo>
                  <a:cubicBezTo>
                    <a:pt x="10275" y="3670"/>
                    <a:pt x="9975" y="3203"/>
                    <a:pt x="9074" y="3203"/>
                  </a:cubicBezTo>
                  <a:cubicBezTo>
                    <a:pt x="8474" y="3203"/>
                    <a:pt x="7807" y="3403"/>
                    <a:pt x="7373" y="3570"/>
                  </a:cubicBezTo>
                  <a:cubicBezTo>
                    <a:pt x="7807" y="2903"/>
                    <a:pt x="8540" y="1702"/>
                    <a:pt x="8340" y="968"/>
                  </a:cubicBezTo>
                  <a:cubicBezTo>
                    <a:pt x="8274" y="701"/>
                    <a:pt x="8107" y="534"/>
                    <a:pt x="7840" y="434"/>
                  </a:cubicBezTo>
                  <a:cubicBezTo>
                    <a:pt x="7706" y="368"/>
                    <a:pt x="7573" y="334"/>
                    <a:pt x="7440" y="334"/>
                  </a:cubicBezTo>
                  <a:cubicBezTo>
                    <a:pt x="6506" y="334"/>
                    <a:pt x="5772" y="1602"/>
                    <a:pt x="5438" y="2336"/>
                  </a:cubicBezTo>
                  <a:cubicBezTo>
                    <a:pt x="5238" y="1502"/>
                    <a:pt x="4771" y="1"/>
                    <a:pt x="383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4" name="Google Shape;3444;p36"/>
            <p:cNvSpPr/>
            <p:nvPr/>
          </p:nvSpPr>
          <p:spPr>
            <a:xfrm>
              <a:off x="-4508050" y="4780125"/>
              <a:ext cx="31725" cy="37125"/>
            </a:xfrm>
            <a:custGeom>
              <a:avLst/>
              <a:gdLst/>
              <a:ahLst/>
              <a:cxnLst/>
              <a:rect l="l" t="t" r="r" b="b"/>
              <a:pathLst>
                <a:path w="1269" h="1485" extrusionOk="0">
                  <a:moveTo>
                    <a:pt x="1055" y="0"/>
                  </a:moveTo>
                  <a:cubicBezTo>
                    <a:pt x="1018" y="0"/>
                    <a:pt x="985" y="17"/>
                    <a:pt x="968" y="50"/>
                  </a:cubicBezTo>
                  <a:lnTo>
                    <a:pt x="34" y="1218"/>
                  </a:lnTo>
                  <a:cubicBezTo>
                    <a:pt x="1" y="1284"/>
                    <a:pt x="1" y="1384"/>
                    <a:pt x="67" y="1451"/>
                  </a:cubicBezTo>
                  <a:cubicBezTo>
                    <a:pt x="101" y="1451"/>
                    <a:pt x="134" y="1484"/>
                    <a:pt x="167" y="1484"/>
                  </a:cubicBezTo>
                  <a:cubicBezTo>
                    <a:pt x="201" y="1484"/>
                    <a:pt x="267" y="1451"/>
                    <a:pt x="301" y="1418"/>
                  </a:cubicBezTo>
                  <a:lnTo>
                    <a:pt x="1201" y="250"/>
                  </a:lnTo>
                  <a:cubicBezTo>
                    <a:pt x="1268" y="184"/>
                    <a:pt x="1235" y="83"/>
                    <a:pt x="1168" y="50"/>
                  </a:cubicBezTo>
                  <a:cubicBezTo>
                    <a:pt x="1135" y="17"/>
                    <a:pt x="1093" y="0"/>
                    <a:pt x="1055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5" name="Google Shape;3445;p36"/>
            <p:cNvSpPr/>
            <p:nvPr/>
          </p:nvSpPr>
          <p:spPr>
            <a:xfrm>
              <a:off x="-4534725" y="4738000"/>
              <a:ext cx="54225" cy="17550"/>
            </a:xfrm>
            <a:custGeom>
              <a:avLst/>
              <a:gdLst/>
              <a:ahLst/>
              <a:cxnLst/>
              <a:rect l="l" t="t" r="r" b="b"/>
              <a:pathLst>
                <a:path w="2169" h="702" extrusionOk="0">
                  <a:moveTo>
                    <a:pt x="200" y="1"/>
                  </a:moveTo>
                  <a:cubicBezTo>
                    <a:pt x="100" y="1"/>
                    <a:pt x="34" y="34"/>
                    <a:pt x="0" y="134"/>
                  </a:cubicBezTo>
                  <a:cubicBezTo>
                    <a:pt x="0" y="201"/>
                    <a:pt x="34" y="301"/>
                    <a:pt x="134" y="301"/>
                  </a:cubicBezTo>
                  <a:lnTo>
                    <a:pt x="1968" y="701"/>
                  </a:lnTo>
                  <a:lnTo>
                    <a:pt x="2002" y="701"/>
                  </a:lnTo>
                  <a:cubicBezTo>
                    <a:pt x="2102" y="701"/>
                    <a:pt x="2168" y="634"/>
                    <a:pt x="2168" y="568"/>
                  </a:cubicBezTo>
                  <a:cubicBezTo>
                    <a:pt x="2168" y="501"/>
                    <a:pt x="2135" y="401"/>
                    <a:pt x="2035" y="401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6" name="Google Shape;3446;p36"/>
            <p:cNvSpPr/>
            <p:nvPr/>
          </p:nvSpPr>
          <p:spPr>
            <a:xfrm>
              <a:off x="-4477200" y="4688475"/>
              <a:ext cx="18375" cy="42875"/>
            </a:xfrm>
            <a:custGeom>
              <a:avLst/>
              <a:gdLst/>
              <a:ahLst/>
              <a:cxnLst/>
              <a:rect l="l" t="t" r="r" b="b"/>
              <a:pathLst>
                <a:path w="735" h="1715" extrusionOk="0">
                  <a:moveTo>
                    <a:pt x="189" y="1"/>
                  </a:moveTo>
                  <a:cubicBezTo>
                    <a:pt x="170" y="1"/>
                    <a:pt x="151" y="5"/>
                    <a:pt x="134" y="13"/>
                  </a:cubicBezTo>
                  <a:cubicBezTo>
                    <a:pt x="34" y="13"/>
                    <a:pt x="1" y="114"/>
                    <a:pt x="34" y="214"/>
                  </a:cubicBezTo>
                  <a:lnTo>
                    <a:pt x="434" y="1581"/>
                  </a:lnTo>
                  <a:cubicBezTo>
                    <a:pt x="434" y="1648"/>
                    <a:pt x="501" y="1715"/>
                    <a:pt x="568" y="1715"/>
                  </a:cubicBezTo>
                  <a:lnTo>
                    <a:pt x="601" y="1715"/>
                  </a:lnTo>
                  <a:cubicBezTo>
                    <a:pt x="701" y="1681"/>
                    <a:pt x="735" y="1581"/>
                    <a:pt x="735" y="1515"/>
                  </a:cubicBezTo>
                  <a:lnTo>
                    <a:pt x="334" y="114"/>
                  </a:lnTo>
                  <a:cubicBezTo>
                    <a:pt x="309" y="38"/>
                    <a:pt x="247" y="1"/>
                    <a:pt x="18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7" name="Google Shape;3447;p36"/>
            <p:cNvSpPr/>
            <p:nvPr/>
          </p:nvSpPr>
          <p:spPr>
            <a:xfrm>
              <a:off x="-4428825" y="4692100"/>
              <a:ext cx="27550" cy="41750"/>
            </a:xfrm>
            <a:custGeom>
              <a:avLst/>
              <a:gdLst/>
              <a:ahLst/>
              <a:cxnLst/>
              <a:rect l="l" t="t" r="r" b="b"/>
              <a:pathLst>
                <a:path w="1102" h="1670" extrusionOk="0">
                  <a:moveTo>
                    <a:pt x="898" y="1"/>
                  </a:moveTo>
                  <a:cubicBezTo>
                    <a:pt x="839" y="1"/>
                    <a:pt x="789" y="37"/>
                    <a:pt x="768" y="102"/>
                  </a:cubicBezTo>
                  <a:lnTo>
                    <a:pt x="34" y="1436"/>
                  </a:lnTo>
                  <a:cubicBezTo>
                    <a:pt x="1" y="1536"/>
                    <a:pt x="34" y="1603"/>
                    <a:pt x="101" y="1670"/>
                  </a:cubicBezTo>
                  <a:lnTo>
                    <a:pt x="201" y="1670"/>
                  </a:lnTo>
                  <a:cubicBezTo>
                    <a:pt x="234" y="1670"/>
                    <a:pt x="301" y="1636"/>
                    <a:pt x="334" y="1603"/>
                  </a:cubicBezTo>
                  <a:lnTo>
                    <a:pt x="1035" y="235"/>
                  </a:lnTo>
                  <a:cubicBezTo>
                    <a:pt x="1101" y="169"/>
                    <a:pt x="1068" y="69"/>
                    <a:pt x="1001" y="35"/>
                  </a:cubicBezTo>
                  <a:cubicBezTo>
                    <a:pt x="966" y="12"/>
                    <a:pt x="930" y="1"/>
                    <a:pt x="898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8" name="Google Shape;3448;p36"/>
            <p:cNvSpPr/>
            <p:nvPr/>
          </p:nvSpPr>
          <p:spPr>
            <a:xfrm>
              <a:off x="-4417150" y="4747800"/>
              <a:ext cx="59225" cy="14400"/>
            </a:xfrm>
            <a:custGeom>
              <a:avLst/>
              <a:gdLst/>
              <a:ahLst/>
              <a:cxnLst/>
              <a:rect l="l" t="t" r="r" b="b"/>
              <a:pathLst>
                <a:path w="2369" h="576" extrusionOk="0">
                  <a:moveTo>
                    <a:pt x="2219" y="0"/>
                  </a:moveTo>
                  <a:cubicBezTo>
                    <a:pt x="2203" y="0"/>
                    <a:pt x="2186" y="3"/>
                    <a:pt x="2169" y="9"/>
                  </a:cubicBezTo>
                  <a:lnTo>
                    <a:pt x="167" y="276"/>
                  </a:lnTo>
                  <a:cubicBezTo>
                    <a:pt x="67" y="309"/>
                    <a:pt x="1" y="376"/>
                    <a:pt x="34" y="442"/>
                  </a:cubicBezTo>
                  <a:cubicBezTo>
                    <a:pt x="34" y="543"/>
                    <a:pt x="101" y="576"/>
                    <a:pt x="167" y="576"/>
                  </a:cubicBezTo>
                  <a:lnTo>
                    <a:pt x="201" y="576"/>
                  </a:lnTo>
                  <a:lnTo>
                    <a:pt x="2235" y="309"/>
                  </a:lnTo>
                  <a:cubicBezTo>
                    <a:pt x="2302" y="309"/>
                    <a:pt x="2369" y="209"/>
                    <a:pt x="2369" y="142"/>
                  </a:cubicBezTo>
                  <a:cubicBezTo>
                    <a:pt x="2341" y="60"/>
                    <a:pt x="2291" y="0"/>
                    <a:pt x="221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9" name="Google Shape;3449;p36"/>
            <p:cNvSpPr/>
            <p:nvPr/>
          </p:nvSpPr>
          <p:spPr>
            <a:xfrm>
              <a:off x="-4419650" y="4782950"/>
              <a:ext cx="31700" cy="34300"/>
            </a:xfrm>
            <a:custGeom>
              <a:avLst/>
              <a:gdLst/>
              <a:ahLst/>
              <a:cxnLst/>
              <a:rect l="l" t="t" r="r" b="b"/>
              <a:pathLst>
                <a:path w="1268" h="1372" extrusionOk="0">
                  <a:moveTo>
                    <a:pt x="154" y="1"/>
                  </a:moveTo>
                  <a:cubicBezTo>
                    <a:pt x="123" y="1"/>
                    <a:pt x="93" y="12"/>
                    <a:pt x="67" y="37"/>
                  </a:cubicBezTo>
                  <a:cubicBezTo>
                    <a:pt x="0" y="104"/>
                    <a:pt x="0" y="204"/>
                    <a:pt x="67" y="271"/>
                  </a:cubicBezTo>
                  <a:lnTo>
                    <a:pt x="1001" y="1305"/>
                  </a:lnTo>
                  <a:cubicBezTo>
                    <a:pt x="1035" y="1338"/>
                    <a:pt x="1068" y="1371"/>
                    <a:pt x="1101" y="1371"/>
                  </a:cubicBezTo>
                  <a:cubicBezTo>
                    <a:pt x="1135" y="1371"/>
                    <a:pt x="1168" y="1338"/>
                    <a:pt x="1201" y="1305"/>
                  </a:cubicBezTo>
                  <a:cubicBezTo>
                    <a:pt x="1268" y="1271"/>
                    <a:pt x="1268" y="1171"/>
                    <a:pt x="1235" y="1105"/>
                  </a:cubicBezTo>
                  <a:lnTo>
                    <a:pt x="301" y="71"/>
                  </a:lnTo>
                  <a:cubicBezTo>
                    <a:pt x="259" y="29"/>
                    <a:pt x="205" y="1"/>
                    <a:pt x="15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0" name="Google Shape;3450;p36"/>
            <p:cNvSpPr/>
            <p:nvPr/>
          </p:nvSpPr>
          <p:spPr>
            <a:xfrm>
              <a:off x="-4453850" y="4792200"/>
              <a:ext cx="11700" cy="44225"/>
            </a:xfrm>
            <a:custGeom>
              <a:avLst/>
              <a:gdLst/>
              <a:ahLst/>
              <a:cxnLst/>
              <a:rect l="l" t="t" r="r" b="b"/>
              <a:pathLst>
                <a:path w="468" h="1769" extrusionOk="0">
                  <a:moveTo>
                    <a:pt x="134" y="1"/>
                  </a:moveTo>
                  <a:cubicBezTo>
                    <a:pt x="68" y="1"/>
                    <a:pt x="1" y="67"/>
                    <a:pt x="1" y="168"/>
                  </a:cubicBezTo>
                  <a:lnTo>
                    <a:pt x="134" y="1635"/>
                  </a:lnTo>
                  <a:cubicBezTo>
                    <a:pt x="134" y="1735"/>
                    <a:pt x="201" y="1769"/>
                    <a:pt x="301" y="1769"/>
                  </a:cubicBezTo>
                  <a:cubicBezTo>
                    <a:pt x="401" y="1769"/>
                    <a:pt x="468" y="1702"/>
                    <a:pt x="434" y="1602"/>
                  </a:cubicBezTo>
                  <a:lnTo>
                    <a:pt x="301" y="134"/>
                  </a:lnTo>
                  <a:cubicBezTo>
                    <a:pt x="301" y="67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1" name="Google Shape;3451;p36"/>
            <p:cNvSpPr/>
            <p:nvPr/>
          </p:nvSpPr>
          <p:spPr>
            <a:xfrm>
              <a:off x="-4495550" y="4712975"/>
              <a:ext cx="94275" cy="94275"/>
            </a:xfrm>
            <a:custGeom>
              <a:avLst/>
              <a:gdLst/>
              <a:ahLst/>
              <a:cxnLst/>
              <a:rect l="l" t="t" r="r" b="b"/>
              <a:pathLst>
                <a:path w="3771" h="3771" extrusionOk="0">
                  <a:moveTo>
                    <a:pt x="1902" y="1"/>
                  </a:moveTo>
                  <a:cubicBezTo>
                    <a:pt x="835" y="1"/>
                    <a:pt x="1" y="835"/>
                    <a:pt x="1" y="1902"/>
                  </a:cubicBezTo>
                  <a:cubicBezTo>
                    <a:pt x="1" y="2936"/>
                    <a:pt x="835" y="3770"/>
                    <a:pt x="1902" y="3770"/>
                  </a:cubicBezTo>
                  <a:cubicBezTo>
                    <a:pt x="2936" y="3770"/>
                    <a:pt x="3770" y="2936"/>
                    <a:pt x="3770" y="1902"/>
                  </a:cubicBezTo>
                  <a:cubicBezTo>
                    <a:pt x="3770" y="835"/>
                    <a:pt x="2936" y="1"/>
                    <a:pt x="1902" y="1"/>
                  </a:cubicBez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9972" r="100000">
                        <a14:foregroundMark x1="53047" y1="32353" x2="64266" y2="45294"/>
                        <a14:foregroundMark x1="73684" y1="29118" x2="86427" y2="47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442929" y="2396790"/>
            <a:ext cx="1268733" cy="1383462"/>
          </a:xfrm>
          <a:prstGeom prst="rect">
            <a:avLst/>
          </a:prstGeom>
        </p:spPr>
      </p:pic>
      <p:pic>
        <p:nvPicPr>
          <p:cNvPr id="48" name="Picture 4" descr="Merry Christmas Sticker by Biznet for iOS &amp;amp; Android | GIPHY in 2021 | Trees  to plant, Good morning beautiful gif, Kew gardens">
            <a:extLst>
              <a:ext uri="{FF2B5EF4-FFF2-40B4-BE49-F238E27FC236}">
                <a16:creationId xmlns:a16="http://schemas.microsoft.com/office/drawing/2014/main" id="{6F28202C-01C3-4DC0-BC99-1675CB3687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842" y="2127874"/>
            <a:ext cx="1405656" cy="160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52" b="94149" l="3191" r="97518">
                        <a14:foregroundMark x1="43794" y1="88475" x2="56738" y2="88652"/>
                      </a14:backgroundRemoval>
                    </a14:imgEffect>
                  </a14:imgLayer>
                </a14:imgProps>
              </a:ext>
            </a:extLst>
          </a:blip>
          <a:srcRect l="2703" t="9471"/>
          <a:stretch/>
        </p:blipFill>
        <p:spPr>
          <a:xfrm>
            <a:off x="4648377" y="2301262"/>
            <a:ext cx="3101349" cy="288558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934" y="2322699"/>
            <a:ext cx="1826338" cy="1826338"/>
          </a:xfrm>
          <a:prstGeom prst="rect">
            <a:avLst/>
          </a:prstGeom>
        </p:spPr>
      </p:pic>
      <p:pic>
        <p:nvPicPr>
          <p:cNvPr id="51" name="Picture 50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712753" y="3563289"/>
            <a:ext cx="2002390" cy="1623560"/>
          </a:xfrm>
          <a:prstGeom prst="rect">
            <a:avLst/>
          </a:prstGeom>
        </p:spPr>
      </p:pic>
      <p:pic>
        <p:nvPicPr>
          <p:cNvPr id="5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4" y="4185474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807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480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11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704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 descr="Bee_inkinc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97882" y="3897265"/>
            <a:ext cx="2157281" cy="1254329"/>
          </a:xfrm>
          <a:prstGeom prst="rect">
            <a:avLst/>
          </a:prstGeom>
        </p:spPr>
      </p:pic>
      <p:pic>
        <p:nvPicPr>
          <p:cNvPr id="58" name="Picture 57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-242224" y="3805463"/>
            <a:ext cx="1625228" cy="1317753"/>
          </a:xfrm>
          <a:prstGeom prst="rect">
            <a:avLst/>
          </a:prstGeom>
        </p:spPr>
      </p:pic>
      <p:pic>
        <p:nvPicPr>
          <p:cNvPr id="60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260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0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05053" y="3911537"/>
            <a:ext cx="1706200" cy="1383406"/>
          </a:xfrm>
          <a:prstGeom prst="rect">
            <a:avLst/>
          </a:prstGeom>
        </p:spPr>
      </p:pic>
      <p:pic>
        <p:nvPicPr>
          <p:cNvPr id="6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034" y="4185474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urple Planet Music - Ping Pong (1_18) 80bpm (L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244002" y="594564"/>
            <a:ext cx="406400" cy="406400"/>
          </a:xfrm>
          <a:prstGeom prst="rect">
            <a:avLst/>
          </a:prstGeom>
        </p:spPr>
      </p:pic>
      <p:sp>
        <p:nvSpPr>
          <p:cNvPr id="64" name="Google Shape;3283;p36"/>
          <p:cNvSpPr/>
          <p:nvPr/>
        </p:nvSpPr>
        <p:spPr>
          <a:xfrm>
            <a:off x="2819400" y="1374376"/>
            <a:ext cx="4019342" cy="498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3284;p36"/>
          <p:cNvSpPr txBox="1">
            <a:spLocks/>
          </p:cNvSpPr>
          <p:nvPr/>
        </p:nvSpPr>
        <p:spPr>
          <a:xfrm>
            <a:off x="1344965" y="149388"/>
            <a:ext cx="6697464" cy="133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hanga One"/>
              <a:buNone/>
              <a:defRPr sz="1519" b="0" i="0" u="none" strike="noStrike" cap="none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>
              <a:buClr>
                <a:srgbClr val="F7AE54"/>
              </a:buClr>
            </a:pPr>
            <a:r>
              <a:rPr lang="en-US" sz="4400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Unit 10: On holiday</a:t>
            </a:r>
            <a:endParaRPr lang="en-US" sz="4000" kern="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6" name="Google Shape;3285;p36"/>
          <p:cNvSpPr txBox="1">
            <a:spLocks/>
          </p:cNvSpPr>
          <p:nvPr/>
        </p:nvSpPr>
        <p:spPr>
          <a:xfrm>
            <a:off x="2923126" y="1456101"/>
            <a:ext cx="3706273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 kern="0" dirty="0">
                <a:solidFill>
                  <a:srgbClr val="261D2A"/>
                </a:solidFill>
                <a:latin typeface="Comic Sans MS" panose="030F0702030302020204" pitchFamily="66" charset="0"/>
              </a:rPr>
              <a:t>Lesson 2: Task 4, 5, 6</a:t>
            </a:r>
          </a:p>
        </p:txBody>
      </p:sp>
      <p:grpSp>
        <p:nvGrpSpPr>
          <p:cNvPr id="67" name="Google Shape;3452;p36"/>
          <p:cNvGrpSpPr/>
          <p:nvPr/>
        </p:nvGrpSpPr>
        <p:grpSpPr>
          <a:xfrm>
            <a:off x="986959" y="981683"/>
            <a:ext cx="826450" cy="1114175"/>
            <a:chOff x="1198150" y="721125"/>
            <a:chExt cx="826450" cy="1114175"/>
          </a:xfrm>
        </p:grpSpPr>
        <p:sp>
          <p:nvSpPr>
            <p:cNvPr id="68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3" name="Google Shape;3468;p36"/>
          <p:cNvGrpSpPr/>
          <p:nvPr/>
        </p:nvGrpSpPr>
        <p:grpSpPr>
          <a:xfrm>
            <a:off x="8355348" y="1424551"/>
            <a:ext cx="717200" cy="356100"/>
            <a:chOff x="8025425" y="984400"/>
            <a:chExt cx="717200" cy="356100"/>
          </a:xfrm>
        </p:grpSpPr>
        <p:sp>
          <p:nvSpPr>
            <p:cNvPr id="84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90" name="Picture 8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91" name="Picture 2" descr="Sun GIFs - Get the best GIF on GIPHY"/>
          <p:cNvPicPr>
            <a:picLocks noChangeAspect="1" noChangeArrowheads="1" noCrop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596" y="689052"/>
            <a:ext cx="1203687" cy="116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959" y="3197334"/>
            <a:ext cx="610335" cy="659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93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026990" y="3509832"/>
            <a:ext cx="1063146" cy="899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2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1" r="9441"/>
          <a:stretch/>
        </p:blipFill>
        <p:spPr bwMode="auto">
          <a:xfrm flipH="1">
            <a:off x="3147134" y="3123262"/>
            <a:ext cx="938126" cy="1576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413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47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82716E-6 L 0.02518 -3.82716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51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2"/>
          <p:cNvGrpSpPr>
            <a:grpSpLocks/>
          </p:cNvGrpSpPr>
          <p:nvPr/>
        </p:nvGrpSpPr>
        <p:grpSpPr bwMode="auto">
          <a:xfrm>
            <a:off x="152400" y="0"/>
            <a:ext cx="8991600" cy="5163741"/>
            <a:chOff x="0" y="0"/>
            <a:chExt cx="5760" cy="4337"/>
          </a:xfrm>
        </p:grpSpPr>
        <p:sp>
          <p:nvSpPr>
            <p:cNvPr id="18461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2205"/>
            </a:xfrm>
            <a:prstGeom prst="rect">
              <a:avLst/>
            </a:prstGeom>
            <a:gradFill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ES" sz="1400">
                <a:solidFill>
                  <a:srgbClr val="000000"/>
                </a:solidFill>
              </a:endParaRPr>
            </a:p>
          </p:txBody>
        </p:sp>
        <p:sp>
          <p:nvSpPr>
            <p:cNvPr id="18462" name="Rectangle 4"/>
            <p:cNvSpPr>
              <a:spLocks noChangeArrowheads="1"/>
            </p:cNvSpPr>
            <p:nvPr/>
          </p:nvSpPr>
          <p:spPr bwMode="auto">
            <a:xfrm>
              <a:off x="0" y="1877"/>
              <a:ext cx="5760" cy="2460"/>
            </a:xfrm>
            <a:prstGeom prst="rect">
              <a:avLst/>
            </a:prstGeom>
            <a:gradFill rotWithShape="1">
              <a:gsLst>
                <a:gs pos="0">
                  <a:srgbClr val="009900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ES" sz="1400">
                <a:solidFill>
                  <a:srgbClr val="000000"/>
                </a:solidFill>
              </a:endParaRPr>
            </a:p>
          </p:txBody>
        </p:sp>
      </p:grpSp>
      <p:sp>
        <p:nvSpPr>
          <p:cNvPr id="36" name="35 Rectángulo"/>
          <p:cNvSpPr/>
          <p:nvPr/>
        </p:nvSpPr>
        <p:spPr>
          <a:xfrm>
            <a:off x="4248150" y="1815703"/>
            <a:ext cx="3752850" cy="432197"/>
          </a:xfrm>
          <a:prstGeom prst="rect">
            <a:avLst/>
          </a:prstGeom>
          <a:solidFill>
            <a:srgbClr val="D60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s-ES_tradnl" sz="2400" b="1" dirty="0">
                <a:solidFill>
                  <a:srgbClr val="FFFFFF"/>
                </a:solidFill>
              </a:rPr>
              <a:t>          NO TO  RACISM</a:t>
            </a:r>
            <a:endParaRPr lang="es-ES" sz="2400" b="1" dirty="0">
              <a:solidFill>
                <a:srgbClr val="FFFFFF"/>
              </a:solidFill>
            </a:endParaRPr>
          </a:p>
        </p:txBody>
      </p:sp>
      <p:sp>
        <p:nvSpPr>
          <p:cNvPr id="37" name="36 Rectángulo"/>
          <p:cNvSpPr/>
          <p:nvPr/>
        </p:nvSpPr>
        <p:spPr>
          <a:xfrm>
            <a:off x="1143000" y="1815703"/>
            <a:ext cx="3105150" cy="43219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>
              <a:defRPr/>
            </a:pPr>
            <a:r>
              <a:rPr lang="es-ES_tradnl" sz="2400" b="1" dirty="0">
                <a:solidFill>
                  <a:srgbClr val="FFFFFF"/>
                </a:solidFill>
              </a:rPr>
              <a:t>  FAIR PLAY</a:t>
            </a:r>
            <a:endParaRPr lang="es-ES" sz="2400" b="1" dirty="0">
              <a:solidFill>
                <a:srgbClr val="FFFFFF"/>
              </a:solidFill>
            </a:endParaRPr>
          </a:p>
        </p:txBody>
      </p:sp>
      <p:sp>
        <p:nvSpPr>
          <p:cNvPr id="22" name="21 Elipse"/>
          <p:cNvSpPr/>
          <p:nvPr/>
        </p:nvSpPr>
        <p:spPr>
          <a:xfrm>
            <a:off x="3892155" y="4115992"/>
            <a:ext cx="464344" cy="1297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hangingPunct="1"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18438" name="Line 7"/>
          <p:cNvSpPr>
            <a:spLocks noChangeShapeType="1"/>
          </p:cNvSpPr>
          <p:nvPr/>
        </p:nvSpPr>
        <p:spPr bwMode="auto">
          <a:xfrm flipV="1">
            <a:off x="1143000" y="2680098"/>
            <a:ext cx="6858000" cy="53578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pic>
        <p:nvPicPr>
          <p:cNvPr id="4102" name="Picture 5" descr="Porterí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88820" y="573883"/>
            <a:ext cx="4959668" cy="225980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6 Grupo"/>
          <p:cNvGrpSpPr>
            <a:grpSpLocks/>
          </p:cNvGrpSpPr>
          <p:nvPr/>
        </p:nvGrpSpPr>
        <p:grpSpPr bwMode="auto">
          <a:xfrm>
            <a:off x="6740128" y="899638"/>
            <a:ext cx="1504712" cy="1704975"/>
            <a:chOff x="7020272" y="1009229"/>
            <a:chExt cx="1908299" cy="2273746"/>
          </a:xfrm>
        </p:grpSpPr>
        <p:pic>
          <p:nvPicPr>
            <p:cNvPr id="3084" name="Picture 12" descr="Aficionado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236186" y="1628475"/>
              <a:ext cx="1692385" cy="1654500"/>
            </a:xfrm>
            <a:prstGeom prst="rect">
              <a:avLst/>
            </a:prstGeom>
            <a:noFill/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8455" name="Group 21"/>
            <p:cNvGrpSpPr>
              <a:grpSpLocks/>
            </p:cNvGrpSpPr>
            <p:nvPr/>
          </p:nvGrpSpPr>
          <p:grpSpPr bwMode="auto">
            <a:xfrm>
              <a:off x="7020272" y="1009229"/>
              <a:ext cx="1836291" cy="763587"/>
              <a:chOff x="4007" y="396"/>
              <a:chExt cx="1605" cy="481"/>
            </a:xfrm>
          </p:grpSpPr>
          <p:sp>
            <p:nvSpPr>
              <p:cNvPr id="18456" name="Freeform 16"/>
              <p:cNvSpPr>
                <a:spLocks/>
              </p:cNvSpPr>
              <p:nvPr/>
            </p:nvSpPr>
            <p:spPr bwMode="auto">
              <a:xfrm>
                <a:off x="4007" y="544"/>
                <a:ext cx="398" cy="318"/>
              </a:xfrm>
              <a:custGeom>
                <a:avLst/>
                <a:gdLst>
                  <a:gd name="T0" fmla="*/ 0 w 398"/>
                  <a:gd name="T1" fmla="*/ 169 h 318"/>
                  <a:gd name="T2" fmla="*/ 8 w 398"/>
                  <a:gd name="T3" fmla="*/ 128 h 318"/>
                  <a:gd name="T4" fmla="*/ 31 w 398"/>
                  <a:gd name="T5" fmla="*/ 93 h 318"/>
                  <a:gd name="T6" fmla="*/ 65 w 398"/>
                  <a:gd name="T7" fmla="*/ 68 h 318"/>
                  <a:gd name="T8" fmla="*/ 101 w 398"/>
                  <a:gd name="T9" fmla="*/ 44 h 318"/>
                  <a:gd name="T10" fmla="*/ 138 w 398"/>
                  <a:gd name="T11" fmla="*/ 22 h 318"/>
                  <a:gd name="T12" fmla="*/ 176 w 398"/>
                  <a:gd name="T13" fmla="*/ 0 h 318"/>
                  <a:gd name="T14" fmla="*/ 217 w 398"/>
                  <a:gd name="T15" fmla="*/ 0 h 318"/>
                  <a:gd name="T16" fmla="*/ 281 w 398"/>
                  <a:gd name="T17" fmla="*/ 55 h 318"/>
                  <a:gd name="T18" fmla="*/ 251 w 398"/>
                  <a:gd name="T19" fmla="*/ 71 h 318"/>
                  <a:gd name="T20" fmla="*/ 221 w 398"/>
                  <a:gd name="T21" fmla="*/ 87 h 318"/>
                  <a:gd name="T22" fmla="*/ 172 w 398"/>
                  <a:gd name="T23" fmla="*/ 62 h 318"/>
                  <a:gd name="T24" fmla="*/ 142 w 398"/>
                  <a:gd name="T25" fmla="*/ 81 h 318"/>
                  <a:gd name="T26" fmla="*/ 110 w 398"/>
                  <a:gd name="T27" fmla="*/ 101 h 318"/>
                  <a:gd name="T28" fmla="*/ 81 w 398"/>
                  <a:gd name="T29" fmla="*/ 123 h 318"/>
                  <a:gd name="T30" fmla="*/ 269 w 398"/>
                  <a:gd name="T31" fmla="*/ 258 h 318"/>
                  <a:gd name="T32" fmla="*/ 291 w 398"/>
                  <a:gd name="T33" fmla="*/ 242 h 318"/>
                  <a:gd name="T34" fmla="*/ 316 w 398"/>
                  <a:gd name="T35" fmla="*/ 226 h 318"/>
                  <a:gd name="T36" fmla="*/ 275 w 398"/>
                  <a:gd name="T37" fmla="*/ 166 h 318"/>
                  <a:gd name="T38" fmla="*/ 251 w 398"/>
                  <a:gd name="T39" fmla="*/ 182 h 318"/>
                  <a:gd name="T40" fmla="*/ 198 w 398"/>
                  <a:gd name="T41" fmla="*/ 153 h 318"/>
                  <a:gd name="T42" fmla="*/ 229 w 398"/>
                  <a:gd name="T43" fmla="*/ 134 h 318"/>
                  <a:gd name="T44" fmla="*/ 261 w 398"/>
                  <a:gd name="T45" fmla="*/ 115 h 318"/>
                  <a:gd name="T46" fmla="*/ 293 w 398"/>
                  <a:gd name="T47" fmla="*/ 98 h 318"/>
                  <a:gd name="T48" fmla="*/ 398 w 398"/>
                  <a:gd name="T49" fmla="*/ 204 h 318"/>
                  <a:gd name="T50" fmla="*/ 392 w 398"/>
                  <a:gd name="T51" fmla="*/ 231 h 318"/>
                  <a:gd name="T52" fmla="*/ 376 w 398"/>
                  <a:gd name="T53" fmla="*/ 251 h 318"/>
                  <a:gd name="T54" fmla="*/ 352 w 398"/>
                  <a:gd name="T55" fmla="*/ 265 h 318"/>
                  <a:gd name="T56" fmla="*/ 330 w 398"/>
                  <a:gd name="T57" fmla="*/ 280 h 318"/>
                  <a:gd name="T58" fmla="*/ 308 w 398"/>
                  <a:gd name="T59" fmla="*/ 295 h 318"/>
                  <a:gd name="T60" fmla="*/ 287 w 398"/>
                  <a:gd name="T61" fmla="*/ 313 h 318"/>
                  <a:gd name="T62" fmla="*/ 247 w 398"/>
                  <a:gd name="T63" fmla="*/ 316 h 31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98" h="318">
                    <a:moveTo>
                      <a:pt x="227" y="318"/>
                    </a:moveTo>
                    <a:lnTo>
                      <a:pt x="0" y="169"/>
                    </a:lnTo>
                    <a:lnTo>
                      <a:pt x="4" y="149"/>
                    </a:lnTo>
                    <a:lnTo>
                      <a:pt x="8" y="128"/>
                    </a:lnTo>
                    <a:lnTo>
                      <a:pt x="15" y="108"/>
                    </a:lnTo>
                    <a:lnTo>
                      <a:pt x="31" y="93"/>
                    </a:lnTo>
                    <a:lnTo>
                      <a:pt x="49" y="81"/>
                    </a:lnTo>
                    <a:lnTo>
                      <a:pt x="65" y="68"/>
                    </a:lnTo>
                    <a:lnTo>
                      <a:pt x="83" y="57"/>
                    </a:lnTo>
                    <a:lnTo>
                      <a:pt x="101" y="44"/>
                    </a:lnTo>
                    <a:lnTo>
                      <a:pt x="120" y="33"/>
                    </a:lnTo>
                    <a:lnTo>
                      <a:pt x="138" y="22"/>
                    </a:lnTo>
                    <a:lnTo>
                      <a:pt x="156" y="11"/>
                    </a:lnTo>
                    <a:lnTo>
                      <a:pt x="176" y="0"/>
                    </a:lnTo>
                    <a:lnTo>
                      <a:pt x="196" y="0"/>
                    </a:lnTo>
                    <a:lnTo>
                      <a:pt x="217" y="0"/>
                    </a:lnTo>
                    <a:lnTo>
                      <a:pt x="237" y="0"/>
                    </a:lnTo>
                    <a:lnTo>
                      <a:pt x="281" y="55"/>
                    </a:lnTo>
                    <a:lnTo>
                      <a:pt x="265" y="63"/>
                    </a:lnTo>
                    <a:lnTo>
                      <a:pt x="251" y="71"/>
                    </a:lnTo>
                    <a:lnTo>
                      <a:pt x="235" y="79"/>
                    </a:lnTo>
                    <a:lnTo>
                      <a:pt x="221" y="87"/>
                    </a:lnTo>
                    <a:lnTo>
                      <a:pt x="207" y="97"/>
                    </a:lnTo>
                    <a:lnTo>
                      <a:pt x="172" y="62"/>
                    </a:lnTo>
                    <a:lnTo>
                      <a:pt x="156" y="71"/>
                    </a:lnTo>
                    <a:lnTo>
                      <a:pt x="142" y="81"/>
                    </a:lnTo>
                    <a:lnTo>
                      <a:pt x="126" y="92"/>
                    </a:lnTo>
                    <a:lnTo>
                      <a:pt x="110" y="101"/>
                    </a:lnTo>
                    <a:lnTo>
                      <a:pt x="95" y="112"/>
                    </a:lnTo>
                    <a:lnTo>
                      <a:pt x="81" y="123"/>
                    </a:lnTo>
                    <a:lnTo>
                      <a:pt x="259" y="265"/>
                    </a:lnTo>
                    <a:lnTo>
                      <a:pt x="269" y="258"/>
                    </a:lnTo>
                    <a:lnTo>
                      <a:pt x="281" y="250"/>
                    </a:lnTo>
                    <a:lnTo>
                      <a:pt x="291" y="242"/>
                    </a:lnTo>
                    <a:lnTo>
                      <a:pt x="304" y="234"/>
                    </a:lnTo>
                    <a:lnTo>
                      <a:pt x="316" y="226"/>
                    </a:lnTo>
                    <a:lnTo>
                      <a:pt x="328" y="220"/>
                    </a:lnTo>
                    <a:lnTo>
                      <a:pt x="275" y="166"/>
                    </a:lnTo>
                    <a:lnTo>
                      <a:pt x="263" y="174"/>
                    </a:lnTo>
                    <a:lnTo>
                      <a:pt x="251" y="182"/>
                    </a:lnTo>
                    <a:lnTo>
                      <a:pt x="239" y="190"/>
                    </a:lnTo>
                    <a:lnTo>
                      <a:pt x="198" y="153"/>
                    </a:lnTo>
                    <a:lnTo>
                      <a:pt x="215" y="144"/>
                    </a:lnTo>
                    <a:lnTo>
                      <a:pt x="229" y="134"/>
                    </a:lnTo>
                    <a:lnTo>
                      <a:pt x="245" y="125"/>
                    </a:lnTo>
                    <a:lnTo>
                      <a:pt x="261" y="115"/>
                    </a:lnTo>
                    <a:lnTo>
                      <a:pt x="277" y="108"/>
                    </a:lnTo>
                    <a:lnTo>
                      <a:pt x="293" y="98"/>
                    </a:lnTo>
                    <a:lnTo>
                      <a:pt x="310" y="90"/>
                    </a:lnTo>
                    <a:lnTo>
                      <a:pt x="398" y="204"/>
                    </a:lnTo>
                    <a:lnTo>
                      <a:pt x="394" y="217"/>
                    </a:lnTo>
                    <a:lnTo>
                      <a:pt x="392" y="231"/>
                    </a:lnTo>
                    <a:lnTo>
                      <a:pt x="388" y="243"/>
                    </a:lnTo>
                    <a:lnTo>
                      <a:pt x="376" y="251"/>
                    </a:lnTo>
                    <a:lnTo>
                      <a:pt x="364" y="258"/>
                    </a:lnTo>
                    <a:lnTo>
                      <a:pt x="352" y="265"/>
                    </a:lnTo>
                    <a:lnTo>
                      <a:pt x="342" y="272"/>
                    </a:lnTo>
                    <a:lnTo>
                      <a:pt x="330" y="280"/>
                    </a:lnTo>
                    <a:lnTo>
                      <a:pt x="318" y="288"/>
                    </a:lnTo>
                    <a:lnTo>
                      <a:pt x="308" y="295"/>
                    </a:lnTo>
                    <a:lnTo>
                      <a:pt x="297" y="303"/>
                    </a:lnTo>
                    <a:lnTo>
                      <a:pt x="287" y="313"/>
                    </a:lnTo>
                    <a:lnTo>
                      <a:pt x="267" y="314"/>
                    </a:lnTo>
                    <a:lnTo>
                      <a:pt x="247" y="316"/>
                    </a:lnTo>
                    <a:lnTo>
                      <a:pt x="227" y="318"/>
                    </a:lnTo>
                    <a:close/>
                  </a:path>
                </a:pathLst>
              </a:custGeom>
              <a:solidFill>
                <a:schemeClr val="bg1"/>
              </a:solidFill>
              <a:ln w="2857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57" name="Freeform 17"/>
              <p:cNvSpPr>
                <a:spLocks noEditPoints="1"/>
              </p:cNvSpPr>
              <p:nvPr/>
            </p:nvSpPr>
            <p:spPr bwMode="auto">
              <a:xfrm>
                <a:off x="4296" y="421"/>
                <a:ext cx="358" cy="322"/>
              </a:xfrm>
              <a:custGeom>
                <a:avLst/>
                <a:gdLst>
                  <a:gd name="T0" fmla="*/ 162 w 358"/>
                  <a:gd name="T1" fmla="*/ 313 h 322"/>
                  <a:gd name="T2" fmla="*/ 182 w 358"/>
                  <a:gd name="T3" fmla="*/ 317 h 322"/>
                  <a:gd name="T4" fmla="*/ 200 w 358"/>
                  <a:gd name="T5" fmla="*/ 322 h 322"/>
                  <a:gd name="T6" fmla="*/ 213 w 358"/>
                  <a:gd name="T7" fmla="*/ 317 h 322"/>
                  <a:gd name="T8" fmla="*/ 227 w 358"/>
                  <a:gd name="T9" fmla="*/ 313 h 322"/>
                  <a:gd name="T10" fmla="*/ 239 w 358"/>
                  <a:gd name="T11" fmla="*/ 308 h 322"/>
                  <a:gd name="T12" fmla="*/ 253 w 358"/>
                  <a:gd name="T13" fmla="*/ 303 h 322"/>
                  <a:gd name="T14" fmla="*/ 267 w 358"/>
                  <a:gd name="T15" fmla="*/ 300 h 322"/>
                  <a:gd name="T16" fmla="*/ 281 w 358"/>
                  <a:gd name="T17" fmla="*/ 295 h 322"/>
                  <a:gd name="T18" fmla="*/ 295 w 358"/>
                  <a:gd name="T19" fmla="*/ 292 h 322"/>
                  <a:gd name="T20" fmla="*/ 310 w 358"/>
                  <a:gd name="T21" fmla="*/ 289 h 322"/>
                  <a:gd name="T22" fmla="*/ 324 w 358"/>
                  <a:gd name="T23" fmla="*/ 286 h 322"/>
                  <a:gd name="T24" fmla="*/ 334 w 358"/>
                  <a:gd name="T25" fmla="*/ 273 h 322"/>
                  <a:gd name="T26" fmla="*/ 346 w 358"/>
                  <a:gd name="T27" fmla="*/ 261 h 322"/>
                  <a:gd name="T28" fmla="*/ 358 w 358"/>
                  <a:gd name="T29" fmla="*/ 248 h 322"/>
                  <a:gd name="T30" fmla="*/ 301 w 358"/>
                  <a:gd name="T31" fmla="*/ 21 h 322"/>
                  <a:gd name="T32" fmla="*/ 277 w 358"/>
                  <a:gd name="T33" fmla="*/ 13 h 322"/>
                  <a:gd name="T34" fmla="*/ 253 w 358"/>
                  <a:gd name="T35" fmla="*/ 6 h 322"/>
                  <a:gd name="T36" fmla="*/ 229 w 358"/>
                  <a:gd name="T37" fmla="*/ 0 h 322"/>
                  <a:gd name="T38" fmla="*/ 209 w 358"/>
                  <a:gd name="T39" fmla="*/ 5 h 322"/>
                  <a:gd name="T40" fmla="*/ 186 w 358"/>
                  <a:gd name="T41" fmla="*/ 9 h 322"/>
                  <a:gd name="T42" fmla="*/ 164 w 358"/>
                  <a:gd name="T43" fmla="*/ 16 h 322"/>
                  <a:gd name="T44" fmla="*/ 144 w 358"/>
                  <a:gd name="T45" fmla="*/ 21 h 322"/>
                  <a:gd name="T46" fmla="*/ 124 w 358"/>
                  <a:gd name="T47" fmla="*/ 27 h 322"/>
                  <a:gd name="T48" fmla="*/ 101 w 358"/>
                  <a:gd name="T49" fmla="*/ 33 h 322"/>
                  <a:gd name="T50" fmla="*/ 81 w 358"/>
                  <a:gd name="T51" fmla="*/ 39 h 322"/>
                  <a:gd name="T52" fmla="*/ 61 w 358"/>
                  <a:gd name="T53" fmla="*/ 46 h 322"/>
                  <a:gd name="T54" fmla="*/ 41 w 358"/>
                  <a:gd name="T55" fmla="*/ 54 h 322"/>
                  <a:gd name="T56" fmla="*/ 27 w 358"/>
                  <a:gd name="T57" fmla="*/ 71 h 322"/>
                  <a:gd name="T58" fmla="*/ 12 w 358"/>
                  <a:gd name="T59" fmla="*/ 88 h 322"/>
                  <a:gd name="T60" fmla="*/ 0 w 358"/>
                  <a:gd name="T61" fmla="*/ 106 h 322"/>
                  <a:gd name="T62" fmla="*/ 144 w 358"/>
                  <a:gd name="T63" fmla="*/ 308 h 322"/>
                  <a:gd name="T64" fmla="*/ 162 w 358"/>
                  <a:gd name="T65" fmla="*/ 313 h 322"/>
                  <a:gd name="T66" fmla="*/ 283 w 358"/>
                  <a:gd name="T67" fmla="*/ 245 h 322"/>
                  <a:gd name="T68" fmla="*/ 269 w 358"/>
                  <a:gd name="T69" fmla="*/ 248 h 322"/>
                  <a:gd name="T70" fmla="*/ 255 w 358"/>
                  <a:gd name="T71" fmla="*/ 253 h 322"/>
                  <a:gd name="T72" fmla="*/ 241 w 358"/>
                  <a:gd name="T73" fmla="*/ 256 h 322"/>
                  <a:gd name="T74" fmla="*/ 227 w 358"/>
                  <a:gd name="T75" fmla="*/ 261 h 322"/>
                  <a:gd name="T76" fmla="*/ 213 w 358"/>
                  <a:gd name="T77" fmla="*/ 264 h 322"/>
                  <a:gd name="T78" fmla="*/ 198 w 358"/>
                  <a:gd name="T79" fmla="*/ 268 h 322"/>
                  <a:gd name="T80" fmla="*/ 97 w 358"/>
                  <a:gd name="T81" fmla="*/ 87 h 322"/>
                  <a:gd name="T82" fmla="*/ 116 w 358"/>
                  <a:gd name="T83" fmla="*/ 81 h 322"/>
                  <a:gd name="T84" fmla="*/ 136 w 358"/>
                  <a:gd name="T85" fmla="*/ 74 h 322"/>
                  <a:gd name="T86" fmla="*/ 154 w 358"/>
                  <a:gd name="T87" fmla="*/ 69 h 322"/>
                  <a:gd name="T88" fmla="*/ 172 w 358"/>
                  <a:gd name="T89" fmla="*/ 63 h 322"/>
                  <a:gd name="T90" fmla="*/ 192 w 358"/>
                  <a:gd name="T91" fmla="*/ 58 h 322"/>
                  <a:gd name="T92" fmla="*/ 211 w 358"/>
                  <a:gd name="T93" fmla="*/ 54 h 322"/>
                  <a:gd name="T94" fmla="*/ 283 w 358"/>
                  <a:gd name="T95" fmla="*/ 245 h 32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358" h="322">
                    <a:moveTo>
                      <a:pt x="162" y="313"/>
                    </a:moveTo>
                    <a:lnTo>
                      <a:pt x="182" y="317"/>
                    </a:lnTo>
                    <a:lnTo>
                      <a:pt x="200" y="322"/>
                    </a:lnTo>
                    <a:lnTo>
                      <a:pt x="213" y="317"/>
                    </a:lnTo>
                    <a:lnTo>
                      <a:pt x="227" y="313"/>
                    </a:lnTo>
                    <a:lnTo>
                      <a:pt x="239" y="308"/>
                    </a:lnTo>
                    <a:lnTo>
                      <a:pt x="253" y="303"/>
                    </a:lnTo>
                    <a:lnTo>
                      <a:pt x="267" y="300"/>
                    </a:lnTo>
                    <a:lnTo>
                      <a:pt x="281" y="295"/>
                    </a:lnTo>
                    <a:lnTo>
                      <a:pt x="295" y="292"/>
                    </a:lnTo>
                    <a:lnTo>
                      <a:pt x="310" y="289"/>
                    </a:lnTo>
                    <a:lnTo>
                      <a:pt x="324" y="286"/>
                    </a:lnTo>
                    <a:lnTo>
                      <a:pt x="334" y="273"/>
                    </a:lnTo>
                    <a:lnTo>
                      <a:pt x="346" y="261"/>
                    </a:lnTo>
                    <a:lnTo>
                      <a:pt x="358" y="248"/>
                    </a:lnTo>
                    <a:lnTo>
                      <a:pt x="301" y="21"/>
                    </a:lnTo>
                    <a:lnTo>
                      <a:pt x="277" y="13"/>
                    </a:lnTo>
                    <a:lnTo>
                      <a:pt x="253" y="6"/>
                    </a:lnTo>
                    <a:lnTo>
                      <a:pt x="229" y="0"/>
                    </a:lnTo>
                    <a:lnTo>
                      <a:pt x="209" y="5"/>
                    </a:lnTo>
                    <a:lnTo>
                      <a:pt x="186" y="9"/>
                    </a:lnTo>
                    <a:lnTo>
                      <a:pt x="164" y="16"/>
                    </a:lnTo>
                    <a:lnTo>
                      <a:pt x="144" y="21"/>
                    </a:lnTo>
                    <a:lnTo>
                      <a:pt x="124" y="27"/>
                    </a:lnTo>
                    <a:lnTo>
                      <a:pt x="101" y="33"/>
                    </a:lnTo>
                    <a:lnTo>
                      <a:pt x="81" y="39"/>
                    </a:lnTo>
                    <a:lnTo>
                      <a:pt x="61" y="46"/>
                    </a:lnTo>
                    <a:lnTo>
                      <a:pt x="41" y="54"/>
                    </a:lnTo>
                    <a:lnTo>
                      <a:pt x="27" y="71"/>
                    </a:lnTo>
                    <a:lnTo>
                      <a:pt x="12" y="88"/>
                    </a:lnTo>
                    <a:lnTo>
                      <a:pt x="0" y="106"/>
                    </a:lnTo>
                    <a:lnTo>
                      <a:pt x="144" y="308"/>
                    </a:lnTo>
                    <a:lnTo>
                      <a:pt x="162" y="313"/>
                    </a:lnTo>
                    <a:close/>
                    <a:moveTo>
                      <a:pt x="283" y="245"/>
                    </a:moveTo>
                    <a:lnTo>
                      <a:pt x="269" y="248"/>
                    </a:lnTo>
                    <a:lnTo>
                      <a:pt x="255" y="253"/>
                    </a:lnTo>
                    <a:lnTo>
                      <a:pt x="241" y="256"/>
                    </a:lnTo>
                    <a:lnTo>
                      <a:pt x="227" y="261"/>
                    </a:lnTo>
                    <a:lnTo>
                      <a:pt x="213" y="264"/>
                    </a:lnTo>
                    <a:lnTo>
                      <a:pt x="198" y="268"/>
                    </a:lnTo>
                    <a:lnTo>
                      <a:pt x="97" y="87"/>
                    </a:lnTo>
                    <a:lnTo>
                      <a:pt x="116" y="81"/>
                    </a:lnTo>
                    <a:lnTo>
                      <a:pt x="136" y="74"/>
                    </a:lnTo>
                    <a:lnTo>
                      <a:pt x="154" y="69"/>
                    </a:lnTo>
                    <a:lnTo>
                      <a:pt x="172" y="63"/>
                    </a:lnTo>
                    <a:lnTo>
                      <a:pt x="192" y="58"/>
                    </a:lnTo>
                    <a:lnTo>
                      <a:pt x="211" y="54"/>
                    </a:lnTo>
                    <a:lnTo>
                      <a:pt x="283" y="245"/>
                    </a:lnTo>
                    <a:close/>
                  </a:path>
                </a:pathLst>
              </a:custGeom>
              <a:solidFill>
                <a:schemeClr val="bg1"/>
              </a:solidFill>
              <a:ln w="2857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58" name="Freeform 18"/>
              <p:cNvSpPr>
                <a:spLocks noEditPoints="1"/>
              </p:cNvSpPr>
              <p:nvPr/>
            </p:nvSpPr>
            <p:spPr bwMode="auto">
              <a:xfrm>
                <a:off x="4690" y="396"/>
                <a:ext cx="325" cy="319"/>
              </a:xfrm>
              <a:custGeom>
                <a:avLst/>
                <a:gdLst>
                  <a:gd name="T0" fmla="*/ 25 w 326"/>
                  <a:gd name="T1" fmla="*/ 297 h 319"/>
                  <a:gd name="T2" fmla="*/ 57 w 326"/>
                  <a:gd name="T3" fmla="*/ 295 h 319"/>
                  <a:gd name="T4" fmla="*/ 89 w 326"/>
                  <a:gd name="T5" fmla="*/ 293 h 319"/>
                  <a:gd name="T6" fmla="*/ 120 w 326"/>
                  <a:gd name="T7" fmla="*/ 293 h 319"/>
                  <a:gd name="T8" fmla="*/ 138 w 326"/>
                  <a:gd name="T9" fmla="*/ 246 h 319"/>
                  <a:gd name="T10" fmla="*/ 112 w 326"/>
                  <a:gd name="T11" fmla="*/ 246 h 319"/>
                  <a:gd name="T12" fmla="*/ 108 w 326"/>
                  <a:gd name="T13" fmla="*/ 226 h 319"/>
                  <a:gd name="T14" fmla="*/ 140 w 326"/>
                  <a:gd name="T15" fmla="*/ 227 h 319"/>
                  <a:gd name="T16" fmla="*/ 165 w 326"/>
                  <a:gd name="T17" fmla="*/ 229 h 319"/>
                  <a:gd name="T18" fmla="*/ 197 w 326"/>
                  <a:gd name="T19" fmla="*/ 230 h 319"/>
                  <a:gd name="T20" fmla="*/ 218 w 326"/>
                  <a:gd name="T21" fmla="*/ 252 h 319"/>
                  <a:gd name="T22" fmla="*/ 181 w 326"/>
                  <a:gd name="T23" fmla="*/ 249 h 319"/>
                  <a:gd name="T24" fmla="*/ 189 w 326"/>
                  <a:gd name="T25" fmla="*/ 298 h 319"/>
                  <a:gd name="T26" fmla="*/ 218 w 326"/>
                  <a:gd name="T27" fmla="*/ 301 h 319"/>
                  <a:gd name="T28" fmla="*/ 246 w 326"/>
                  <a:gd name="T29" fmla="*/ 306 h 319"/>
                  <a:gd name="T30" fmla="*/ 274 w 326"/>
                  <a:gd name="T31" fmla="*/ 312 h 319"/>
                  <a:gd name="T32" fmla="*/ 303 w 326"/>
                  <a:gd name="T33" fmla="*/ 319 h 319"/>
                  <a:gd name="T34" fmla="*/ 303 w 326"/>
                  <a:gd name="T35" fmla="*/ 268 h 319"/>
                  <a:gd name="T36" fmla="*/ 282 w 326"/>
                  <a:gd name="T37" fmla="*/ 221 h 319"/>
                  <a:gd name="T38" fmla="*/ 266 w 326"/>
                  <a:gd name="T39" fmla="*/ 136 h 319"/>
                  <a:gd name="T40" fmla="*/ 244 w 326"/>
                  <a:gd name="T41" fmla="*/ 47 h 319"/>
                  <a:gd name="T42" fmla="*/ 204 w 326"/>
                  <a:gd name="T43" fmla="*/ 3 h 319"/>
                  <a:gd name="T44" fmla="*/ 162 w 326"/>
                  <a:gd name="T45" fmla="*/ 0 h 319"/>
                  <a:gd name="T46" fmla="*/ 116 w 326"/>
                  <a:gd name="T47" fmla="*/ 39 h 319"/>
                  <a:gd name="T48" fmla="*/ 75 w 326"/>
                  <a:gd name="T49" fmla="*/ 123 h 319"/>
                  <a:gd name="T50" fmla="*/ 43 w 326"/>
                  <a:gd name="T51" fmla="*/ 207 h 319"/>
                  <a:gd name="T52" fmla="*/ 17 w 326"/>
                  <a:gd name="T53" fmla="*/ 249 h 319"/>
                  <a:gd name="T54" fmla="*/ 8 w 326"/>
                  <a:gd name="T55" fmla="*/ 298 h 319"/>
                  <a:gd name="T56" fmla="*/ 202 w 326"/>
                  <a:gd name="T57" fmla="*/ 183 h 319"/>
                  <a:gd name="T58" fmla="*/ 163 w 326"/>
                  <a:gd name="T59" fmla="*/ 180 h 319"/>
                  <a:gd name="T60" fmla="*/ 130 w 326"/>
                  <a:gd name="T61" fmla="*/ 178 h 319"/>
                  <a:gd name="T62" fmla="*/ 173 w 326"/>
                  <a:gd name="T63" fmla="*/ 91 h 31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26" h="319">
                    <a:moveTo>
                      <a:pt x="8" y="298"/>
                    </a:moveTo>
                    <a:lnTo>
                      <a:pt x="25" y="297"/>
                    </a:lnTo>
                    <a:lnTo>
                      <a:pt x="41" y="297"/>
                    </a:lnTo>
                    <a:lnTo>
                      <a:pt x="57" y="295"/>
                    </a:lnTo>
                    <a:lnTo>
                      <a:pt x="73" y="295"/>
                    </a:lnTo>
                    <a:lnTo>
                      <a:pt x="89" y="293"/>
                    </a:lnTo>
                    <a:lnTo>
                      <a:pt x="103" y="293"/>
                    </a:lnTo>
                    <a:lnTo>
                      <a:pt x="120" y="293"/>
                    </a:lnTo>
                    <a:lnTo>
                      <a:pt x="136" y="295"/>
                    </a:lnTo>
                    <a:lnTo>
                      <a:pt x="138" y="246"/>
                    </a:lnTo>
                    <a:lnTo>
                      <a:pt x="126" y="246"/>
                    </a:lnTo>
                    <a:lnTo>
                      <a:pt x="112" y="246"/>
                    </a:lnTo>
                    <a:lnTo>
                      <a:pt x="101" y="246"/>
                    </a:lnTo>
                    <a:lnTo>
                      <a:pt x="108" y="226"/>
                    </a:lnTo>
                    <a:lnTo>
                      <a:pt x="124" y="226"/>
                    </a:lnTo>
                    <a:lnTo>
                      <a:pt x="140" y="227"/>
                    </a:lnTo>
                    <a:lnTo>
                      <a:pt x="156" y="227"/>
                    </a:lnTo>
                    <a:lnTo>
                      <a:pt x="170" y="229"/>
                    </a:lnTo>
                    <a:lnTo>
                      <a:pt x="186" y="229"/>
                    </a:lnTo>
                    <a:lnTo>
                      <a:pt x="202" y="230"/>
                    </a:lnTo>
                    <a:lnTo>
                      <a:pt x="219" y="232"/>
                    </a:lnTo>
                    <a:lnTo>
                      <a:pt x="223" y="252"/>
                    </a:lnTo>
                    <a:lnTo>
                      <a:pt x="205" y="251"/>
                    </a:lnTo>
                    <a:lnTo>
                      <a:pt x="186" y="249"/>
                    </a:lnTo>
                    <a:lnTo>
                      <a:pt x="180" y="297"/>
                    </a:lnTo>
                    <a:lnTo>
                      <a:pt x="194" y="298"/>
                    </a:lnTo>
                    <a:lnTo>
                      <a:pt x="209" y="300"/>
                    </a:lnTo>
                    <a:lnTo>
                      <a:pt x="223" y="301"/>
                    </a:lnTo>
                    <a:lnTo>
                      <a:pt x="237" y="305"/>
                    </a:lnTo>
                    <a:lnTo>
                      <a:pt x="251" y="306"/>
                    </a:lnTo>
                    <a:lnTo>
                      <a:pt x="265" y="309"/>
                    </a:lnTo>
                    <a:lnTo>
                      <a:pt x="279" y="312"/>
                    </a:lnTo>
                    <a:lnTo>
                      <a:pt x="293" y="314"/>
                    </a:lnTo>
                    <a:lnTo>
                      <a:pt x="308" y="319"/>
                    </a:lnTo>
                    <a:lnTo>
                      <a:pt x="326" y="271"/>
                    </a:lnTo>
                    <a:lnTo>
                      <a:pt x="308" y="268"/>
                    </a:lnTo>
                    <a:lnTo>
                      <a:pt x="291" y="265"/>
                    </a:lnTo>
                    <a:lnTo>
                      <a:pt x="287" y="221"/>
                    </a:lnTo>
                    <a:lnTo>
                      <a:pt x="281" y="178"/>
                    </a:lnTo>
                    <a:lnTo>
                      <a:pt x="271" y="136"/>
                    </a:lnTo>
                    <a:lnTo>
                      <a:pt x="261" y="91"/>
                    </a:lnTo>
                    <a:lnTo>
                      <a:pt x="249" y="47"/>
                    </a:lnTo>
                    <a:lnTo>
                      <a:pt x="233" y="4"/>
                    </a:lnTo>
                    <a:lnTo>
                      <a:pt x="209" y="3"/>
                    </a:lnTo>
                    <a:lnTo>
                      <a:pt x="186" y="1"/>
                    </a:lnTo>
                    <a:lnTo>
                      <a:pt x="162" y="0"/>
                    </a:lnTo>
                    <a:lnTo>
                      <a:pt x="140" y="0"/>
                    </a:lnTo>
                    <a:lnTo>
                      <a:pt x="116" y="39"/>
                    </a:lnTo>
                    <a:lnTo>
                      <a:pt x="95" y="80"/>
                    </a:lnTo>
                    <a:lnTo>
                      <a:pt x="75" y="123"/>
                    </a:lnTo>
                    <a:lnTo>
                      <a:pt x="59" y="164"/>
                    </a:lnTo>
                    <a:lnTo>
                      <a:pt x="43" y="207"/>
                    </a:lnTo>
                    <a:lnTo>
                      <a:pt x="31" y="249"/>
                    </a:lnTo>
                    <a:lnTo>
                      <a:pt x="17" y="249"/>
                    </a:lnTo>
                    <a:lnTo>
                      <a:pt x="0" y="251"/>
                    </a:lnTo>
                    <a:lnTo>
                      <a:pt x="8" y="298"/>
                    </a:lnTo>
                    <a:close/>
                    <a:moveTo>
                      <a:pt x="194" y="137"/>
                    </a:moveTo>
                    <a:lnTo>
                      <a:pt x="207" y="183"/>
                    </a:lnTo>
                    <a:lnTo>
                      <a:pt x="188" y="181"/>
                    </a:lnTo>
                    <a:lnTo>
                      <a:pt x="168" y="180"/>
                    </a:lnTo>
                    <a:lnTo>
                      <a:pt x="148" y="180"/>
                    </a:lnTo>
                    <a:lnTo>
                      <a:pt x="130" y="178"/>
                    </a:lnTo>
                    <a:lnTo>
                      <a:pt x="152" y="134"/>
                    </a:lnTo>
                    <a:lnTo>
                      <a:pt x="178" y="91"/>
                    </a:lnTo>
                    <a:lnTo>
                      <a:pt x="194" y="137"/>
                    </a:lnTo>
                    <a:close/>
                  </a:path>
                </a:pathLst>
              </a:custGeom>
              <a:solidFill>
                <a:schemeClr val="bg1"/>
              </a:solidFill>
              <a:ln w="2857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59" name="Freeform 19"/>
              <p:cNvSpPr>
                <a:spLocks/>
              </p:cNvSpPr>
              <p:nvPr/>
            </p:nvSpPr>
            <p:spPr bwMode="auto">
              <a:xfrm>
                <a:off x="5034" y="446"/>
                <a:ext cx="307" cy="375"/>
              </a:xfrm>
              <a:custGeom>
                <a:avLst/>
                <a:gdLst>
                  <a:gd name="T0" fmla="*/ 131 w 307"/>
                  <a:gd name="T1" fmla="*/ 0 h 375"/>
                  <a:gd name="T2" fmla="*/ 154 w 307"/>
                  <a:gd name="T3" fmla="*/ 7 h 375"/>
                  <a:gd name="T4" fmla="*/ 176 w 307"/>
                  <a:gd name="T5" fmla="*/ 14 h 375"/>
                  <a:gd name="T6" fmla="*/ 198 w 307"/>
                  <a:gd name="T7" fmla="*/ 22 h 375"/>
                  <a:gd name="T8" fmla="*/ 220 w 307"/>
                  <a:gd name="T9" fmla="*/ 30 h 375"/>
                  <a:gd name="T10" fmla="*/ 242 w 307"/>
                  <a:gd name="T11" fmla="*/ 38 h 375"/>
                  <a:gd name="T12" fmla="*/ 265 w 307"/>
                  <a:gd name="T13" fmla="*/ 48 h 375"/>
                  <a:gd name="T14" fmla="*/ 287 w 307"/>
                  <a:gd name="T15" fmla="*/ 57 h 375"/>
                  <a:gd name="T16" fmla="*/ 307 w 307"/>
                  <a:gd name="T17" fmla="*/ 67 h 375"/>
                  <a:gd name="T18" fmla="*/ 277 w 307"/>
                  <a:gd name="T19" fmla="*/ 108 h 375"/>
                  <a:gd name="T20" fmla="*/ 257 w 307"/>
                  <a:gd name="T21" fmla="*/ 100 h 375"/>
                  <a:gd name="T22" fmla="*/ 236 w 307"/>
                  <a:gd name="T23" fmla="*/ 90 h 375"/>
                  <a:gd name="T24" fmla="*/ 117 w 307"/>
                  <a:gd name="T25" fmla="*/ 266 h 375"/>
                  <a:gd name="T26" fmla="*/ 129 w 307"/>
                  <a:gd name="T27" fmla="*/ 272 h 375"/>
                  <a:gd name="T28" fmla="*/ 143 w 307"/>
                  <a:gd name="T29" fmla="*/ 278 h 375"/>
                  <a:gd name="T30" fmla="*/ 156 w 307"/>
                  <a:gd name="T31" fmla="*/ 283 h 375"/>
                  <a:gd name="T32" fmla="*/ 170 w 307"/>
                  <a:gd name="T33" fmla="*/ 289 h 375"/>
                  <a:gd name="T34" fmla="*/ 182 w 307"/>
                  <a:gd name="T35" fmla="*/ 297 h 375"/>
                  <a:gd name="T36" fmla="*/ 194 w 307"/>
                  <a:gd name="T37" fmla="*/ 303 h 375"/>
                  <a:gd name="T38" fmla="*/ 244 w 307"/>
                  <a:gd name="T39" fmla="*/ 247 h 375"/>
                  <a:gd name="T40" fmla="*/ 257 w 307"/>
                  <a:gd name="T41" fmla="*/ 255 h 375"/>
                  <a:gd name="T42" fmla="*/ 271 w 307"/>
                  <a:gd name="T43" fmla="*/ 262 h 375"/>
                  <a:gd name="T44" fmla="*/ 283 w 307"/>
                  <a:gd name="T45" fmla="*/ 270 h 375"/>
                  <a:gd name="T46" fmla="*/ 295 w 307"/>
                  <a:gd name="T47" fmla="*/ 278 h 375"/>
                  <a:gd name="T48" fmla="*/ 307 w 307"/>
                  <a:gd name="T49" fmla="*/ 286 h 375"/>
                  <a:gd name="T50" fmla="*/ 210 w 307"/>
                  <a:gd name="T51" fmla="*/ 375 h 375"/>
                  <a:gd name="T52" fmla="*/ 198 w 307"/>
                  <a:gd name="T53" fmla="*/ 367 h 375"/>
                  <a:gd name="T54" fmla="*/ 188 w 307"/>
                  <a:gd name="T55" fmla="*/ 359 h 375"/>
                  <a:gd name="T56" fmla="*/ 174 w 307"/>
                  <a:gd name="T57" fmla="*/ 352 h 375"/>
                  <a:gd name="T58" fmla="*/ 162 w 307"/>
                  <a:gd name="T59" fmla="*/ 345 h 375"/>
                  <a:gd name="T60" fmla="*/ 149 w 307"/>
                  <a:gd name="T61" fmla="*/ 338 h 375"/>
                  <a:gd name="T62" fmla="*/ 137 w 307"/>
                  <a:gd name="T63" fmla="*/ 332 h 375"/>
                  <a:gd name="T64" fmla="*/ 123 w 307"/>
                  <a:gd name="T65" fmla="*/ 324 h 375"/>
                  <a:gd name="T66" fmla="*/ 111 w 307"/>
                  <a:gd name="T67" fmla="*/ 319 h 375"/>
                  <a:gd name="T68" fmla="*/ 97 w 307"/>
                  <a:gd name="T69" fmla="*/ 313 h 375"/>
                  <a:gd name="T70" fmla="*/ 85 w 307"/>
                  <a:gd name="T71" fmla="*/ 307 h 375"/>
                  <a:gd name="T72" fmla="*/ 71 w 307"/>
                  <a:gd name="T73" fmla="*/ 302 h 375"/>
                  <a:gd name="T74" fmla="*/ 57 w 307"/>
                  <a:gd name="T75" fmla="*/ 296 h 375"/>
                  <a:gd name="T76" fmla="*/ 42 w 307"/>
                  <a:gd name="T77" fmla="*/ 291 h 375"/>
                  <a:gd name="T78" fmla="*/ 28 w 307"/>
                  <a:gd name="T79" fmla="*/ 286 h 375"/>
                  <a:gd name="T80" fmla="*/ 14 w 307"/>
                  <a:gd name="T81" fmla="*/ 281 h 375"/>
                  <a:gd name="T82" fmla="*/ 0 w 307"/>
                  <a:gd name="T83" fmla="*/ 278 h 375"/>
                  <a:gd name="T84" fmla="*/ 20 w 307"/>
                  <a:gd name="T85" fmla="*/ 232 h 375"/>
                  <a:gd name="T86" fmla="*/ 36 w 307"/>
                  <a:gd name="T87" fmla="*/ 237 h 375"/>
                  <a:gd name="T88" fmla="*/ 52 w 307"/>
                  <a:gd name="T89" fmla="*/ 242 h 375"/>
                  <a:gd name="T90" fmla="*/ 149 w 307"/>
                  <a:gd name="T91" fmla="*/ 59 h 375"/>
                  <a:gd name="T92" fmla="*/ 129 w 307"/>
                  <a:gd name="T93" fmla="*/ 52 h 375"/>
                  <a:gd name="T94" fmla="*/ 109 w 307"/>
                  <a:gd name="T95" fmla="*/ 46 h 375"/>
                  <a:gd name="T96" fmla="*/ 131 w 307"/>
                  <a:gd name="T97" fmla="*/ 0 h 375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307" h="375">
                    <a:moveTo>
                      <a:pt x="131" y="0"/>
                    </a:moveTo>
                    <a:lnTo>
                      <a:pt x="154" y="7"/>
                    </a:lnTo>
                    <a:lnTo>
                      <a:pt x="176" y="14"/>
                    </a:lnTo>
                    <a:lnTo>
                      <a:pt x="198" y="22"/>
                    </a:lnTo>
                    <a:lnTo>
                      <a:pt x="220" y="30"/>
                    </a:lnTo>
                    <a:lnTo>
                      <a:pt x="242" y="38"/>
                    </a:lnTo>
                    <a:lnTo>
                      <a:pt x="265" y="48"/>
                    </a:lnTo>
                    <a:lnTo>
                      <a:pt x="287" y="57"/>
                    </a:lnTo>
                    <a:lnTo>
                      <a:pt x="307" y="67"/>
                    </a:lnTo>
                    <a:lnTo>
                      <a:pt x="277" y="108"/>
                    </a:lnTo>
                    <a:lnTo>
                      <a:pt x="257" y="100"/>
                    </a:lnTo>
                    <a:lnTo>
                      <a:pt x="236" y="90"/>
                    </a:lnTo>
                    <a:lnTo>
                      <a:pt x="117" y="266"/>
                    </a:lnTo>
                    <a:lnTo>
                      <a:pt x="129" y="272"/>
                    </a:lnTo>
                    <a:lnTo>
                      <a:pt x="143" y="278"/>
                    </a:lnTo>
                    <a:lnTo>
                      <a:pt x="156" y="283"/>
                    </a:lnTo>
                    <a:lnTo>
                      <a:pt x="170" y="289"/>
                    </a:lnTo>
                    <a:lnTo>
                      <a:pt x="182" y="297"/>
                    </a:lnTo>
                    <a:lnTo>
                      <a:pt x="194" y="303"/>
                    </a:lnTo>
                    <a:lnTo>
                      <a:pt x="244" y="247"/>
                    </a:lnTo>
                    <a:lnTo>
                      <a:pt x="257" y="255"/>
                    </a:lnTo>
                    <a:lnTo>
                      <a:pt x="271" y="262"/>
                    </a:lnTo>
                    <a:lnTo>
                      <a:pt x="283" y="270"/>
                    </a:lnTo>
                    <a:lnTo>
                      <a:pt x="295" y="278"/>
                    </a:lnTo>
                    <a:lnTo>
                      <a:pt x="307" y="286"/>
                    </a:lnTo>
                    <a:lnTo>
                      <a:pt x="210" y="375"/>
                    </a:lnTo>
                    <a:lnTo>
                      <a:pt x="198" y="367"/>
                    </a:lnTo>
                    <a:lnTo>
                      <a:pt x="188" y="359"/>
                    </a:lnTo>
                    <a:lnTo>
                      <a:pt x="174" y="352"/>
                    </a:lnTo>
                    <a:lnTo>
                      <a:pt x="162" y="345"/>
                    </a:lnTo>
                    <a:lnTo>
                      <a:pt x="149" y="338"/>
                    </a:lnTo>
                    <a:lnTo>
                      <a:pt x="137" y="332"/>
                    </a:lnTo>
                    <a:lnTo>
                      <a:pt x="123" y="324"/>
                    </a:lnTo>
                    <a:lnTo>
                      <a:pt x="111" y="319"/>
                    </a:lnTo>
                    <a:lnTo>
                      <a:pt x="97" y="313"/>
                    </a:lnTo>
                    <a:lnTo>
                      <a:pt x="85" y="307"/>
                    </a:lnTo>
                    <a:lnTo>
                      <a:pt x="71" y="302"/>
                    </a:lnTo>
                    <a:lnTo>
                      <a:pt x="57" y="296"/>
                    </a:lnTo>
                    <a:lnTo>
                      <a:pt x="42" y="291"/>
                    </a:lnTo>
                    <a:lnTo>
                      <a:pt x="28" y="286"/>
                    </a:lnTo>
                    <a:lnTo>
                      <a:pt x="14" y="281"/>
                    </a:lnTo>
                    <a:lnTo>
                      <a:pt x="0" y="278"/>
                    </a:lnTo>
                    <a:lnTo>
                      <a:pt x="20" y="232"/>
                    </a:lnTo>
                    <a:lnTo>
                      <a:pt x="36" y="237"/>
                    </a:lnTo>
                    <a:lnTo>
                      <a:pt x="52" y="242"/>
                    </a:lnTo>
                    <a:lnTo>
                      <a:pt x="149" y="59"/>
                    </a:lnTo>
                    <a:lnTo>
                      <a:pt x="129" y="52"/>
                    </a:lnTo>
                    <a:lnTo>
                      <a:pt x="109" y="46"/>
                    </a:lnTo>
                    <a:lnTo>
                      <a:pt x="131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60" name="Freeform 20"/>
              <p:cNvSpPr>
                <a:spLocks noEditPoints="1"/>
              </p:cNvSpPr>
              <p:nvPr/>
            </p:nvSpPr>
            <p:spPr bwMode="auto">
              <a:xfrm>
                <a:off x="5272" y="620"/>
                <a:ext cx="340" cy="257"/>
              </a:xfrm>
              <a:custGeom>
                <a:avLst/>
                <a:gdLst>
                  <a:gd name="T0" fmla="*/ 162 w 340"/>
                  <a:gd name="T1" fmla="*/ 90 h 257"/>
                  <a:gd name="T2" fmla="*/ 69 w 340"/>
                  <a:gd name="T3" fmla="*/ 178 h 257"/>
                  <a:gd name="T4" fmla="*/ 81 w 340"/>
                  <a:gd name="T5" fmla="*/ 188 h 257"/>
                  <a:gd name="T6" fmla="*/ 91 w 340"/>
                  <a:gd name="T7" fmla="*/ 196 h 257"/>
                  <a:gd name="T8" fmla="*/ 101 w 340"/>
                  <a:gd name="T9" fmla="*/ 205 h 257"/>
                  <a:gd name="T10" fmla="*/ 219 w 340"/>
                  <a:gd name="T11" fmla="*/ 137 h 257"/>
                  <a:gd name="T12" fmla="*/ 340 w 340"/>
                  <a:gd name="T13" fmla="*/ 71 h 257"/>
                  <a:gd name="T14" fmla="*/ 326 w 340"/>
                  <a:gd name="T15" fmla="*/ 58 h 257"/>
                  <a:gd name="T16" fmla="*/ 312 w 340"/>
                  <a:gd name="T17" fmla="*/ 47 h 257"/>
                  <a:gd name="T18" fmla="*/ 297 w 340"/>
                  <a:gd name="T19" fmla="*/ 35 h 257"/>
                  <a:gd name="T20" fmla="*/ 283 w 340"/>
                  <a:gd name="T21" fmla="*/ 24 h 257"/>
                  <a:gd name="T22" fmla="*/ 269 w 340"/>
                  <a:gd name="T23" fmla="*/ 11 h 257"/>
                  <a:gd name="T24" fmla="*/ 253 w 340"/>
                  <a:gd name="T25" fmla="*/ 0 h 257"/>
                  <a:gd name="T26" fmla="*/ 162 w 340"/>
                  <a:gd name="T27" fmla="*/ 90 h 257"/>
                  <a:gd name="T28" fmla="*/ 0 w 340"/>
                  <a:gd name="T29" fmla="*/ 219 h 257"/>
                  <a:gd name="T30" fmla="*/ 10 w 340"/>
                  <a:gd name="T31" fmla="*/ 227 h 257"/>
                  <a:gd name="T32" fmla="*/ 19 w 340"/>
                  <a:gd name="T33" fmla="*/ 235 h 257"/>
                  <a:gd name="T34" fmla="*/ 29 w 340"/>
                  <a:gd name="T35" fmla="*/ 242 h 257"/>
                  <a:gd name="T36" fmla="*/ 37 w 340"/>
                  <a:gd name="T37" fmla="*/ 249 h 257"/>
                  <a:gd name="T38" fmla="*/ 47 w 340"/>
                  <a:gd name="T39" fmla="*/ 257 h 257"/>
                  <a:gd name="T40" fmla="*/ 93 w 340"/>
                  <a:gd name="T41" fmla="*/ 226 h 257"/>
                  <a:gd name="T42" fmla="*/ 83 w 340"/>
                  <a:gd name="T43" fmla="*/ 218 h 257"/>
                  <a:gd name="T44" fmla="*/ 73 w 340"/>
                  <a:gd name="T45" fmla="*/ 208 h 257"/>
                  <a:gd name="T46" fmla="*/ 63 w 340"/>
                  <a:gd name="T47" fmla="*/ 201 h 257"/>
                  <a:gd name="T48" fmla="*/ 53 w 340"/>
                  <a:gd name="T49" fmla="*/ 193 h 257"/>
                  <a:gd name="T50" fmla="*/ 43 w 340"/>
                  <a:gd name="T51" fmla="*/ 185 h 257"/>
                  <a:gd name="T52" fmla="*/ 0 w 340"/>
                  <a:gd name="T53" fmla="*/ 219 h 25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40" h="257">
                    <a:moveTo>
                      <a:pt x="162" y="90"/>
                    </a:moveTo>
                    <a:lnTo>
                      <a:pt x="69" y="178"/>
                    </a:lnTo>
                    <a:lnTo>
                      <a:pt x="81" y="188"/>
                    </a:lnTo>
                    <a:lnTo>
                      <a:pt x="91" y="196"/>
                    </a:lnTo>
                    <a:lnTo>
                      <a:pt x="101" y="205"/>
                    </a:lnTo>
                    <a:lnTo>
                      <a:pt x="219" y="137"/>
                    </a:lnTo>
                    <a:lnTo>
                      <a:pt x="340" y="71"/>
                    </a:lnTo>
                    <a:lnTo>
                      <a:pt x="326" y="58"/>
                    </a:lnTo>
                    <a:lnTo>
                      <a:pt x="312" y="47"/>
                    </a:lnTo>
                    <a:lnTo>
                      <a:pt x="297" y="35"/>
                    </a:lnTo>
                    <a:lnTo>
                      <a:pt x="283" y="24"/>
                    </a:lnTo>
                    <a:lnTo>
                      <a:pt x="269" y="11"/>
                    </a:lnTo>
                    <a:lnTo>
                      <a:pt x="253" y="0"/>
                    </a:lnTo>
                    <a:lnTo>
                      <a:pt x="162" y="90"/>
                    </a:lnTo>
                    <a:close/>
                    <a:moveTo>
                      <a:pt x="0" y="219"/>
                    </a:moveTo>
                    <a:lnTo>
                      <a:pt x="10" y="227"/>
                    </a:lnTo>
                    <a:lnTo>
                      <a:pt x="19" y="235"/>
                    </a:lnTo>
                    <a:lnTo>
                      <a:pt x="29" y="242"/>
                    </a:lnTo>
                    <a:lnTo>
                      <a:pt x="37" y="249"/>
                    </a:lnTo>
                    <a:lnTo>
                      <a:pt x="47" y="257"/>
                    </a:lnTo>
                    <a:lnTo>
                      <a:pt x="93" y="226"/>
                    </a:lnTo>
                    <a:lnTo>
                      <a:pt x="83" y="218"/>
                    </a:lnTo>
                    <a:lnTo>
                      <a:pt x="73" y="208"/>
                    </a:lnTo>
                    <a:lnTo>
                      <a:pt x="63" y="201"/>
                    </a:lnTo>
                    <a:lnTo>
                      <a:pt x="53" y="193"/>
                    </a:lnTo>
                    <a:lnTo>
                      <a:pt x="43" y="185"/>
                    </a:lnTo>
                    <a:lnTo>
                      <a:pt x="0" y="219"/>
                    </a:lnTo>
                    <a:close/>
                  </a:path>
                </a:pathLst>
              </a:custGeom>
              <a:solidFill>
                <a:schemeClr val="bg1"/>
              </a:solidFill>
              <a:ln w="2857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104" name="AutoShape 22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6948488" y="3780236"/>
            <a:ext cx="809625" cy="401240"/>
          </a:xfrm>
          <a:prstGeom prst="actionButtonForwardNext">
            <a:avLst/>
          </a:prstGeom>
          <a:solidFill>
            <a:srgbClr val="66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ES_tradnl" altLang="es-E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NEXT</a:t>
            </a:r>
            <a:endParaRPr lang="es-ES" altLang="es-E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alligraphy" panose="03010101010101010101" pitchFamily="66" charset="0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-470647">
            <a:off x="2820591" y="1518047"/>
            <a:ext cx="2241947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1" name="Picture 8" descr="portero_esperando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931445" y="1672830"/>
            <a:ext cx="1288256" cy="1350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Picture 11" descr="goal-keeper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-1062549">
            <a:off x="4349529" y="1360458"/>
            <a:ext cx="2168129" cy="1387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" name="2 Rectángulo redondeado"/>
          <p:cNvSpPr/>
          <p:nvPr/>
        </p:nvSpPr>
        <p:spPr>
          <a:xfrm>
            <a:off x="3783806" y="4393407"/>
            <a:ext cx="1868091" cy="446485"/>
          </a:xfrm>
          <a:prstGeom prst="roundRect">
            <a:avLst/>
          </a:prstGeom>
          <a:gradFill flip="none" rotWithShape="1">
            <a:gsLst>
              <a:gs pos="0">
                <a:srgbClr val="00FF00">
                  <a:shade val="30000"/>
                  <a:satMod val="115000"/>
                </a:srgbClr>
              </a:gs>
              <a:gs pos="50000">
                <a:srgbClr val="00FF00">
                  <a:shade val="67500"/>
                  <a:satMod val="115000"/>
                </a:srgbClr>
              </a:gs>
              <a:gs pos="100000">
                <a:srgbClr val="00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s-ES_tradnl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row</a:t>
            </a:r>
            <a:r>
              <a:rPr lang="es-ES_tradnl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endParaRPr lang="es-E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7" name="26 Rectángulo redondeado"/>
          <p:cNvSpPr/>
          <p:nvPr/>
        </p:nvSpPr>
        <p:spPr>
          <a:xfrm>
            <a:off x="1709737" y="4393407"/>
            <a:ext cx="1862138" cy="446486"/>
          </a:xfrm>
          <a:prstGeom prst="roundRect">
            <a:avLst/>
          </a:prstGeom>
          <a:gradFill flip="none" rotWithShape="1">
            <a:gsLst>
              <a:gs pos="0">
                <a:srgbClr val="00FF00">
                  <a:shade val="30000"/>
                  <a:satMod val="115000"/>
                </a:srgbClr>
              </a:gs>
              <a:gs pos="50000">
                <a:srgbClr val="00FF00">
                  <a:shade val="67500"/>
                  <a:satMod val="115000"/>
                </a:srgbClr>
              </a:gs>
              <a:gs pos="100000">
                <a:srgbClr val="00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s-ES_tradnl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rows</a:t>
            </a:r>
            <a:endParaRPr lang="es-E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1183913" y="-19050"/>
            <a:ext cx="6482711" cy="693617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I like _______ a boat  on holiday. </a:t>
            </a:r>
            <a:endParaRPr lang="es-ES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056" y="2031208"/>
            <a:ext cx="1576388" cy="224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34 Imagen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78919" y="2033588"/>
            <a:ext cx="1577579" cy="22395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078" name="Picture 6" descr="Soccerball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1" y="3868341"/>
            <a:ext cx="355997" cy="355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25 Rectángulo redondeado"/>
          <p:cNvSpPr/>
          <p:nvPr/>
        </p:nvSpPr>
        <p:spPr>
          <a:xfrm>
            <a:off x="5895975" y="4393407"/>
            <a:ext cx="1591866" cy="446485"/>
          </a:xfrm>
          <a:prstGeom prst="roundRect">
            <a:avLst/>
          </a:prstGeom>
          <a:gradFill flip="none" rotWithShape="1">
            <a:gsLst>
              <a:gs pos="0">
                <a:srgbClr val="00FF00">
                  <a:shade val="30000"/>
                  <a:satMod val="115000"/>
                </a:srgbClr>
              </a:gs>
              <a:gs pos="50000">
                <a:srgbClr val="00FF00">
                  <a:shade val="67500"/>
                  <a:satMod val="115000"/>
                </a:srgbClr>
              </a:gs>
              <a:gs pos="100000">
                <a:srgbClr val="00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s-ES_tradnl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rowing</a:t>
            </a:r>
            <a:r>
              <a:rPr lang="es-ES_tradnl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endParaRPr lang="es-E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2412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uvuzel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uvuzel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uvuzel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62 -0.00371 L 0.25746 -0.53172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83" y="-26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747 -0.53171 L 0.50955 -0.87453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04" y="-17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1 -0.00371 L 0.25747 -0.53172 " pathEditMode="relative" rAng="0" ptsTypes="AA">
                                      <p:cBhvr>
                                        <p:cTn id="55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83" y="-26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747 -0.53171 L 0.24966 -0.32847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10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o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 nodeType="clickPar">
                      <p:stCondLst>
                        <p:cond delay="0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1 0.00694 L 0.25747 -0.53171 " pathEditMode="relative" rAng="0" ptsTypes="AA">
                                      <p:cBhvr>
                                        <p:cTn id="9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83" y="-26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747 -0.53171 L 0.50955 -0.86412 " pathEditMode="relative" rAng="0" ptsTypes="AA">
                                      <p:cBhvr>
                                        <p:cTn id="102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04" y="-166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104" grpId="0" animBg="1"/>
      <p:bldP spid="3" grpId="0" animBg="1"/>
      <p:bldP spid="3" grpId="1" animBg="1"/>
      <p:bldP spid="3" grpId="2" animBg="1"/>
      <p:bldP spid="27" grpId="0" animBg="1"/>
      <p:bldP spid="27" grpId="1" animBg="1"/>
      <p:bldP spid="27" grpId="2" animBg="1"/>
      <p:bldP spid="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2"/>
          <p:cNvGrpSpPr>
            <a:grpSpLocks/>
          </p:cNvGrpSpPr>
          <p:nvPr/>
        </p:nvGrpSpPr>
        <p:grpSpPr bwMode="auto">
          <a:xfrm>
            <a:off x="228600" y="0"/>
            <a:ext cx="8763000" cy="5163741"/>
            <a:chOff x="0" y="0"/>
            <a:chExt cx="5760" cy="4337"/>
          </a:xfrm>
        </p:grpSpPr>
        <p:sp>
          <p:nvSpPr>
            <p:cNvPr id="20509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2205"/>
            </a:xfrm>
            <a:prstGeom prst="rect">
              <a:avLst/>
            </a:prstGeom>
            <a:gradFill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ES" sz="1400">
                <a:solidFill>
                  <a:srgbClr val="000000"/>
                </a:solidFill>
              </a:endParaRPr>
            </a:p>
          </p:txBody>
        </p:sp>
        <p:sp>
          <p:nvSpPr>
            <p:cNvPr id="20510" name="Rectangle 4"/>
            <p:cNvSpPr>
              <a:spLocks noChangeArrowheads="1"/>
            </p:cNvSpPr>
            <p:nvPr/>
          </p:nvSpPr>
          <p:spPr bwMode="auto">
            <a:xfrm>
              <a:off x="0" y="1877"/>
              <a:ext cx="5760" cy="2460"/>
            </a:xfrm>
            <a:prstGeom prst="rect">
              <a:avLst/>
            </a:prstGeom>
            <a:gradFill rotWithShape="1">
              <a:gsLst>
                <a:gs pos="0">
                  <a:srgbClr val="009900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ES" sz="1400">
                <a:solidFill>
                  <a:srgbClr val="000000"/>
                </a:solidFill>
              </a:endParaRPr>
            </a:p>
          </p:txBody>
        </p:sp>
      </p:grpSp>
      <p:sp>
        <p:nvSpPr>
          <p:cNvPr id="26" name="25 Rectángulo redondeado"/>
          <p:cNvSpPr/>
          <p:nvPr/>
        </p:nvSpPr>
        <p:spPr>
          <a:xfrm>
            <a:off x="267200" y="4324350"/>
            <a:ext cx="2857000" cy="750095"/>
          </a:xfrm>
          <a:prstGeom prst="roundRect">
            <a:avLst/>
          </a:prstGeom>
          <a:gradFill flip="none" rotWithShape="1">
            <a:gsLst>
              <a:gs pos="0">
                <a:srgbClr val="00FF00">
                  <a:shade val="30000"/>
                  <a:satMod val="115000"/>
                </a:srgbClr>
              </a:gs>
              <a:gs pos="50000">
                <a:srgbClr val="00FF00">
                  <a:shade val="67500"/>
                  <a:satMod val="115000"/>
                </a:srgbClr>
              </a:gs>
              <a:gs pos="100000">
                <a:srgbClr val="00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s-ES_tradnl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We</a:t>
            </a:r>
            <a:r>
              <a:rPr lang="es-ES_tradnl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can </a:t>
            </a:r>
            <a:r>
              <a:rPr lang="es-ES_tradnl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eat</a:t>
            </a:r>
            <a:r>
              <a:rPr lang="es-ES_tradnl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s-ES_tradnl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seafood</a:t>
            </a:r>
            <a:r>
              <a:rPr lang="es-ES_tradnl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  <a:endParaRPr lang="es-E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6" name="35 Rectángulo"/>
          <p:cNvSpPr/>
          <p:nvPr/>
        </p:nvSpPr>
        <p:spPr>
          <a:xfrm>
            <a:off x="4248150" y="1815703"/>
            <a:ext cx="3752850" cy="432197"/>
          </a:xfrm>
          <a:prstGeom prst="rect">
            <a:avLst/>
          </a:prstGeom>
          <a:solidFill>
            <a:srgbClr val="D60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s-ES_tradnl" sz="2400" b="1" dirty="0">
                <a:solidFill>
                  <a:srgbClr val="FFFFFF"/>
                </a:solidFill>
              </a:rPr>
              <a:t>          NO TO  RACISM</a:t>
            </a:r>
            <a:endParaRPr lang="es-ES" sz="2400" b="1" dirty="0">
              <a:solidFill>
                <a:srgbClr val="FFFFFF"/>
              </a:solidFill>
            </a:endParaRPr>
          </a:p>
        </p:txBody>
      </p:sp>
      <p:sp>
        <p:nvSpPr>
          <p:cNvPr id="37" name="36 Rectángulo"/>
          <p:cNvSpPr/>
          <p:nvPr/>
        </p:nvSpPr>
        <p:spPr>
          <a:xfrm>
            <a:off x="1143000" y="1815703"/>
            <a:ext cx="3105150" cy="43219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>
              <a:defRPr/>
            </a:pPr>
            <a:r>
              <a:rPr lang="es-ES_tradnl" sz="2400" b="1" dirty="0">
                <a:solidFill>
                  <a:srgbClr val="FFFFFF"/>
                </a:solidFill>
              </a:rPr>
              <a:t>  FAIR PLAY</a:t>
            </a:r>
            <a:endParaRPr lang="es-ES" sz="2400" b="1" dirty="0">
              <a:solidFill>
                <a:srgbClr val="FFFFFF"/>
              </a:solidFill>
            </a:endParaRPr>
          </a:p>
        </p:txBody>
      </p:sp>
      <p:sp>
        <p:nvSpPr>
          <p:cNvPr id="22" name="21 Elipse"/>
          <p:cNvSpPr/>
          <p:nvPr/>
        </p:nvSpPr>
        <p:spPr>
          <a:xfrm>
            <a:off x="3892155" y="4115992"/>
            <a:ext cx="464344" cy="1297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hangingPunct="1"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20487" name="Line 7"/>
          <p:cNvSpPr>
            <a:spLocks noChangeShapeType="1"/>
          </p:cNvSpPr>
          <p:nvPr/>
        </p:nvSpPr>
        <p:spPr bwMode="auto">
          <a:xfrm flipV="1">
            <a:off x="1143000" y="2680098"/>
            <a:ext cx="6858000" cy="53578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pic>
        <p:nvPicPr>
          <p:cNvPr id="4102" name="Picture 5" descr="Porterí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96441" y="573883"/>
            <a:ext cx="4966646" cy="225980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6 Grupo"/>
          <p:cNvGrpSpPr>
            <a:grpSpLocks/>
          </p:cNvGrpSpPr>
          <p:nvPr/>
        </p:nvGrpSpPr>
        <p:grpSpPr bwMode="auto">
          <a:xfrm>
            <a:off x="6801161" y="905114"/>
            <a:ext cx="1431131" cy="1704975"/>
            <a:chOff x="7020272" y="1009229"/>
            <a:chExt cx="1908299" cy="2273746"/>
          </a:xfrm>
        </p:grpSpPr>
        <p:pic>
          <p:nvPicPr>
            <p:cNvPr id="3084" name="Picture 12" descr="Aficionado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236186" y="1628475"/>
              <a:ext cx="1692385" cy="1654500"/>
            </a:xfrm>
            <a:prstGeom prst="rect">
              <a:avLst/>
            </a:prstGeom>
            <a:noFill/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503" name="Group 21"/>
            <p:cNvGrpSpPr>
              <a:grpSpLocks/>
            </p:cNvGrpSpPr>
            <p:nvPr/>
          </p:nvGrpSpPr>
          <p:grpSpPr bwMode="auto">
            <a:xfrm>
              <a:off x="7020272" y="1009229"/>
              <a:ext cx="1836291" cy="763587"/>
              <a:chOff x="4007" y="396"/>
              <a:chExt cx="1605" cy="481"/>
            </a:xfrm>
          </p:grpSpPr>
          <p:sp>
            <p:nvSpPr>
              <p:cNvPr id="20504" name="Freeform 16"/>
              <p:cNvSpPr>
                <a:spLocks/>
              </p:cNvSpPr>
              <p:nvPr/>
            </p:nvSpPr>
            <p:spPr bwMode="auto">
              <a:xfrm>
                <a:off x="4007" y="544"/>
                <a:ext cx="398" cy="318"/>
              </a:xfrm>
              <a:custGeom>
                <a:avLst/>
                <a:gdLst>
                  <a:gd name="T0" fmla="*/ 0 w 398"/>
                  <a:gd name="T1" fmla="*/ 169 h 318"/>
                  <a:gd name="T2" fmla="*/ 8 w 398"/>
                  <a:gd name="T3" fmla="*/ 128 h 318"/>
                  <a:gd name="T4" fmla="*/ 31 w 398"/>
                  <a:gd name="T5" fmla="*/ 93 h 318"/>
                  <a:gd name="T6" fmla="*/ 65 w 398"/>
                  <a:gd name="T7" fmla="*/ 68 h 318"/>
                  <a:gd name="T8" fmla="*/ 101 w 398"/>
                  <a:gd name="T9" fmla="*/ 44 h 318"/>
                  <a:gd name="T10" fmla="*/ 138 w 398"/>
                  <a:gd name="T11" fmla="*/ 22 h 318"/>
                  <a:gd name="T12" fmla="*/ 176 w 398"/>
                  <a:gd name="T13" fmla="*/ 0 h 318"/>
                  <a:gd name="T14" fmla="*/ 217 w 398"/>
                  <a:gd name="T15" fmla="*/ 0 h 318"/>
                  <a:gd name="T16" fmla="*/ 281 w 398"/>
                  <a:gd name="T17" fmla="*/ 55 h 318"/>
                  <a:gd name="T18" fmla="*/ 251 w 398"/>
                  <a:gd name="T19" fmla="*/ 71 h 318"/>
                  <a:gd name="T20" fmla="*/ 221 w 398"/>
                  <a:gd name="T21" fmla="*/ 87 h 318"/>
                  <a:gd name="T22" fmla="*/ 172 w 398"/>
                  <a:gd name="T23" fmla="*/ 62 h 318"/>
                  <a:gd name="T24" fmla="*/ 142 w 398"/>
                  <a:gd name="T25" fmla="*/ 81 h 318"/>
                  <a:gd name="T26" fmla="*/ 110 w 398"/>
                  <a:gd name="T27" fmla="*/ 101 h 318"/>
                  <a:gd name="T28" fmla="*/ 81 w 398"/>
                  <a:gd name="T29" fmla="*/ 123 h 318"/>
                  <a:gd name="T30" fmla="*/ 269 w 398"/>
                  <a:gd name="T31" fmla="*/ 258 h 318"/>
                  <a:gd name="T32" fmla="*/ 291 w 398"/>
                  <a:gd name="T33" fmla="*/ 242 h 318"/>
                  <a:gd name="T34" fmla="*/ 316 w 398"/>
                  <a:gd name="T35" fmla="*/ 226 h 318"/>
                  <a:gd name="T36" fmla="*/ 275 w 398"/>
                  <a:gd name="T37" fmla="*/ 166 h 318"/>
                  <a:gd name="T38" fmla="*/ 251 w 398"/>
                  <a:gd name="T39" fmla="*/ 182 h 318"/>
                  <a:gd name="T40" fmla="*/ 198 w 398"/>
                  <a:gd name="T41" fmla="*/ 153 h 318"/>
                  <a:gd name="T42" fmla="*/ 229 w 398"/>
                  <a:gd name="T43" fmla="*/ 134 h 318"/>
                  <a:gd name="T44" fmla="*/ 261 w 398"/>
                  <a:gd name="T45" fmla="*/ 115 h 318"/>
                  <a:gd name="T46" fmla="*/ 293 w 398"/>
                  <a:gd name="T47" fmla="*/ 98 h 318"/>
                  <a:gd name="T48" fmla="*/ 398 w 398"/>
                  <a:gd name="T49" fmla="*/ 204 h 318"/>
                  <a:gd name="T50" fmla="*/ 392 w 398"/>
                  <a:gd name="T51" fmla="*/ 231 h 318"/>
                  <a:gd name="T52" fmla="*/ 376 w 398"/>
                  <a:gd name="T53" fmla="*/ 251 h 318"/>
                  <a:gd name="T54" fmla="*/ 352 w 398"/>
                  <a:gd name="T55" fmla="*/ 265 h 318"/>
                  <a:gd name="T56" fmla="*/ 330 w 398"/>
                  <a:gd name="T57" fmla="*/ 280 h 318"/>
                  <a:gd name="T58" fmla="*/ 308 w 398"/>
                  <a:gd name="T59" fmla="*/ 295 h 318"/>
                  <a:gd name="T60" fmla="*/ 287 w 398"/>
                  <a:gd name="T61" fmla="*/ 313 h 318"/>
                  <a:gd name="T62" fmla="*/ 247 w 398"/>
                  <a:gd name="T63" fmla="*/ 316 h 31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98" h="318">
                    <a:moveTo>
                      <a:pt x="227" y="318"/>
                    </a:moveTo>
                    <a:lnTo>
                      <a:pt x="0" y="169"/>
                    </a:lnTo>
                    <a:lnTo>
                      <a:pt x="4" y="149"/>
                    </a:lnTo>
                    <a:lnTo>
                      <a:pt x="8" y="128"/>
                    </a:lnTo>
                    <a:lnTo>
                      <a:pt x="15" y="108"/>
                    </a:lnTo>
                    <a:lnTo>
                      <a:pt x="31" y="93"/>
                    </a:lnTo>
                    <a:lnTo>
                      <a:pt x="49" y="81"/>
                    </a:lnTo>
                    <a:lnTo>
                      <a:pt x="65" y="68"/>
                    </a:lnTo>
                    <a:lnTo>
                      <a:pt x="83" y="57"/>
                    </a:lnTo>
                    <a:lnTo>
                      <a:pt x="101" y="44"/>
                    </a:lnTo>
                    <a:lnTo>
                      <a:pt x="120" y="33"/>
                    </a:lnTo>
                    <a:lnTo>
                      <a:pt x="138" y="22"/>
                    </a:lnTo>
                    <a:lnTo>
                      <a:pt x="156" y="11"/>
                    </a:lnTo>
                    <a:lnTo>
                      <a:pt x="176" y="0"/>
                    </a:lnTo>
                    <a:lnTo>
                      <a:pt x="196" y="0"/>
                    </a:lnTo>
                    <a:lnTo>
                      <a:pt x="217" y="0"/>
                    </a:lnTo>
                    <a:lnTo>
                      <a:pt x="237" y="0"/>
                    </a:lnTo>
                    <a:lnTo>
                      <a:pt x="281" y="55"/>
                    </a:lnTo>
                    <a:lnTo>
                      <a:pt x="265" y="63"/>
                    </a:lnTo>
                    <a:lnTo>
                      <a:pt x="251" y="71"/>
                    </a:lnTo>
                    <a:lnTo>
                      <a:pt x="235" y="79"/>
                    </a:lnTo>
                    <a:lnTo>
                      <a:pt x="221" y="87"/>
                    </a:lnTo>
                    <a:lnTo>
                      <a:pt x="207" y="97"/>
                    </a:lnTo>
                    <a:lnTo>
                      <a:pt x="172" y="62"/>
                    </a:lnTo>
                    <a:lnTo>
                      <a:pt x="156" y="71"/>
                    </a:lnTo>
                    <a:lnTo>
                      <a:pt x="142" y="81"/>
                    </a:lnTo>
                    <a:lnTo>
                      <a:pt x="126" y="92"/>
                    </a:lnTo>
                    <a:lnTo>
                      <a:pt x="110" y="101"/>
                    </a:lnTo>
                    <a:lnTo>
                      <a:pt x="95" y="112"/>
                    </a:lnTo>
                    <a:lnTo>
                      <a:pt x="81" y="123"/>
                    </a:lnTo>
                    <a:lnTo>
                      <a:pt x="259" y="265"/>
                    </a:lnTo>
                    <a:lnTo>
                      <a:pt x="269" y="258"/>
                    </a:lnTo>
                    <a:lnTo>
                      <a:pt x="281" y="250"/>
                    </a:lnTo>
                    <a:lnTo>
                      <a:pt x="291" y="242"/>
                    </a:lnTo>
                    <a:lnTo>
                      <a:pt x="304" y="234"/>
                    </a:lnTo>
                    <a:lnTo>
                      <a:pt x="316" y="226"/>
                    </a:lnTo>
                    <a:lnTo>
                      <a:pt x="328" y="220"/>
                    </a:lnTo>
                    <a:lnTo>
                      <a:pt x="275" y="166"/>
                    </a:lnTo>
                    <a:lnTo>
                      <a:pt x="263" y="174"/>
                    </a:lnTo>
                    <a:lnTo>
                      <a:pt x="251" y="182"/>
                    </a:lnTo>
                    <a:lnTo>
                      <a:pt x="239" y="190"/>
                    </a:lnTo>
                    <a:lnTo>
                      <a:pt x="198" y="153"/>
                    </a:lnTo>
                    <a:lnTo>
                      <a:pt x="215" y="144"/>
                    </a:lnTo>
                    <a:lnTo>
                      <a:pt x="229" y="134"/>
                    </a:lnTo>
                    <a:lnTo>
                      <a:pt x="245" y="125"/>
                    </a:lnTo>
                    <a:lnTo>
                      <a:pt x="261" y="115"/>
                    </a:lnTo>
                    <a:lnTo>
                      <a:pt x="277" y="108"/>
                    </a:lnTo>
                    <a:lnTo>
                      <a:pt x="293" y="98"/>
                    </a:lnTo>
                    <a:lnTo>
                      <a:pt x="310" y="90"/>
                    </a:lnTo>
                    <a:lnTo>
                      <a:pt x="398" y="204"/>
                    </a:lnTo>
                    <a:lnTo>
                      <a:pt x="394" y="217"/>
                    </a:lnTo>
                    <a:lnTo>
                      <a:pt x="392" y="231"/>
                    </a:lnTo>
                    <a:lnTo>
                      <a:pt x="388" y="243"/>
                    </a:lnTo>
                    <a:lnTo>
                      <a:pt x="376" y="251"/>
                    </a:lnTo>
                    <a:lnTo>
                      <a:pt x="364" y="258"/>
                    </a:lnTo>
                    <a:lnTo>
                      <a:pt x="352" y="265"/>
                    </a:lnTo>
                    <a:lnTo>
                      <a:pt x="342" y="272"/>
                    </a:lnTo>
                    <a:lnTo>
                      <a:pt x="330" y="280"/>
                    </a:lnTo>
                    <a:lnTo>
                      <a:pt x="318" y="288"/>
                    </a:lnTo>
                    <a:lnTo>
                      <a:pt x="308" y="295"/>
                    </a:lnTo>
                    <a:lnTo>
                      <a:pt x="297" y="303"/>
                    </a:lnTo>
                    <a:lnTo>
                      <a:pt x="287" y="313"/>
                    </a:lnTo>
                    <a:lnTo>
                      <a:pt x="267" y="314"/>
                    </a:lnTo>
                    <a:lnTo>
                      <a:pt x="247" y="316"/>
                    </a:lnTo>
                    <a:lnTo>
                      <a:pt x="227" y="318"/>
                    </a:lnTo>
                    <a:close/>
                  </a:path>
                </a:pathLst>
              </a:custGeom>
              <a:solidFill>
                <a:schemeClr val="bg1"/>
              </a:solidFill>
              <a:ln w="2857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05" name="Freeform 17"/>
              <p:cNvSpPr>
                <a:spLocks noEditPoints="1"/>
              </p:cNvSpPr>
              <p:nvPr/>
            </p:nvSpPr>
            <p:spPr bwMode="auto">
              <a:xfrm>
                <a:off x="4296" y="421"/>
                <a:ext cx="358" cy="322"/>
              </a:xfrm>
              <a:custGeom>
                <a:avLst/>
                <a:gdLst>
                  <a:gd name="T0" fmla="*/ 162 w 358"/>
                  <a:gd name="T1" fmla="*/ 313 h 322"/>
                  <a:gd name="T2" fmla="*/ 182 w 358"/>
                  <a:gd name="T3" fmla="*/ 317 h 322"/>
                  <a:gd name="T4" fmla="*/ 200 w 358"/>
                  <a:gd name="T5" fmla="*/ 322 h 322"/>
                  <a:gd name="T6" fmla="*/ 213 w 358"/>
                  <a:gd name="T7" fmla="*/ 317 h 322"/>
                  <a:gd name="T8" fmla="*/ 227 w 358"/>
                  <a:gd name="T9" fmla="*/ 313 h 322"/>
                  <a:gd name="T10" fmla="*/ 239 w 358"/>
                  <a:gd name="T11" fmla="*/ 308 h 322"/>
                  <a:gd name="T12" fmla="*/ 253 w 358"/>
                  <a:gd name="T13" fmla="*/ 303 h 322"/>
                  <a:gd name="T14" fmla="*/ 267 w 358"/>
                  <a:gd name="T15" fmla="*/ 300 h 322"/>
                  <a:gd name="T16" fmla="*/ 281 w 358"/>
                  <a:gd name="T17" fmla="*/ 295 h 322"/>
                  <a:gd name="T18" fmla="*/ 295 w 358"/>
                  <a:gd name="T19" fmla="*/ 292 h 322"/>
                  <a:gd name="T20" fmla="*/ 310 w 358"/>
                  <a:gd name="T21" fmla="*/ 289 h 322"/>
                  <a:gd name="T22" fmla="*/ 324 w 358"/>
                  <a:gd name="T23" fmla="*/ 286 h 322"/>
                  <a:gd name="T24" fmla="*/ 334 w 358"/>
                  <a:gd name="T25" fmla="*/ 273 h 322"/>
                  <a:gd name="T26" fmla="*/ 346 w 358"/>
                  <a:gd name="T27" fmla="*/ 261 h 322"/>
                  <a:gd name="T28" fmla="*/ 358 w 358"/>
                  <a:gd name="T29" fmla="*/ 248 h 322"/>
                  <a:gd name="T30" fmla="*/ 301 w 358"/>
                  <a:gd name="T31" fmla="*/ 21 h 322"/>
                  <a:gd name="T32" fmla="*/ 277 w 358"/>
                  <a:gd name="T33" fmla="*/ 13 h 322"/>
                  <a:gd name="T34" fmla="*/ 253 w 358"/>
                  <a:gd name="T35" fmla="*/ 6 h 322"/>
                  <a:gd name="T36" fmla="*/ 229 w 358"/>
                  <a:gd name="T37" fmla="*/ 0 h 322"/>
                  <a:gd name="T38" fmla="*/ 209 w 358"/>
                  <a:gd name="T39" fmla="*/ 5 h 322"/>
                  <a:gd name="T40" fmla="*/ 186 w 358"/>
                  <a:gd name="T41" fmla="*/ 9 h 322"/>
                  <a:gd name="T42" fmla="*/ 164 w 358"/>
                  <a:gd name="T43" fmla="*/ 16 h 322"/>
                  <a:gd name="T44" fmla="*/ 144 w 358"/>
                  <a:gd name="T45" fmla="*/ 21 h 322"/>
                  <a:gd name="T46" fmla="*/ 124 w 358"/>
                  <a:gd name="T47" fmla="*/ 27 h 322"/>
                  <a:gd name="T48" fmla="*/ 101 w 358"/>
                  <a:gd name="T49" fmla="*/ 33 h 322"/>
                  <a:gd name="T50" fmla="*/ 81 w 358"/>
                  <a:gd name="T51" fmla="*/ 39 h 322"/>
                  <a:gd name="T52" fmla="*/ 61 w 358"/>
                  <a:gd name="T53" fmla="*/ 46 h 322"/>
                  <a:gd name="T54" fmla="*/ 41 w 358"/>
                  <a:gd name="T55" fmla="*/ 54 h 322"/>
                  <a:gd name="T56" fmla="*/ 27 w 358"/>
                  <a:gd name="T57" fmla="*/ 71 h 322"/>
                  <a:gd name="T58" fmla="*/ 12 w 358"/>
                  <a:gd name="T59" fmla="*/ 88 h 322"/>
                  <a:gd name="T60" fmla="*/ 0 w 358"/>
                  <a:gd name="T61" fmla="*/ 106 h 322"/>
                  <a:gd name="T62" fmla="*/ 144 w 358"/>
                  <a:gd name="T63" fmla="*/ 308 h 322"/>
                  <a:gd name="T64" fmla="*/ 162 w 358"/>
                  <a:gd name="T65" fmla="*/ 313 h 322"/>
                  <a:gd name="T66" fmla="*/ 283 w 358"/>
                  <a:gd name="T67" fmla="*/ 245 h 322"/>
                  <a:gd name="T68" fmla="*/ 269 w 358"/>
                  <a:gd name="T69" fmla="*/ 248 h 322"/>
                  <a:gd name="T70" fmla="*/ 255 w 358"/>
                  <a:gd name="T71" fmla="*/ 253 h 322"/>
                  <a:gd name="T72" fmla="*/ 241 w 358"/>
                  <a:gd name="T73" fmla="*/ 256 h 322"/>
                  <a:gd name="T74" fmla="*/ 227 w 358"/>
                  <a:gd name="T75" fmla="*/ 261 h 322"/>
                  <a:gd name="T76" fmla="*/ 213 w 358"/>
                  <a:gd name="T77" fmla="*/ 264 h 322"/>
                  <a:gd name="T78" fmla="*/ 198 w 358"/>
                  <a:gd name="T79" fmla="*/ 268 h 322"/>
                  <a:gd name="T80" fmla="*/ 97 w 358"/>
                  <a:gd name="T81" fmla="*/ 87 h 322"/>
                  <a:gd name="T82" fmla="*/ 116 w 358"/>
                  <a:gd name="T83" fmla="*/ 81 h 322"/>
                  <a:gd name="T84" fmla="*/ 136 w 358"/>
                  <a:gd name="T85" fmla="*/ 74 h 322"/>
                  <a:gd name="T86" fmla="*/ 154 w 358"/>
                  <a:gd name="T87" fmla="*/ 69 h 322"/>
                  <a:gd name="T88" fmla="*/ 172 w 358"/>
                  <a:gd name="T89" fmla="*/ 63 h 322"/>
                  <a:gd name="T90" fmla="*/ 192 w 358"/>
                  <a:gd name="T91" fmla="*/ 58 h 322"/>
                  <a:gd name="T92" fmla="*/ 211 w 358"/>
                  <a:gd name="T93" fmla="*/ 54 h 322"/>
                  <a:gd name="T94" fmla="*/ 283 w 358"/>
                  <a:gd name="T95" fmla="*/ 245 h 32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358" h="322">
                    <a:moveTo>
                      <a:pt x="162" y="313"/>
                    </a:moveTo>
                    <a:lnTo>
                      <a:pt x="182" y="317"/>
                    </a:lnTo>
                    <a:lnTo>
                      <a:pt x="200" y="322"/>
                    </a:lnTo>
                    <a:lnTo>
                      <a:pt x="213" y="317"/>
                    </a:lnTo>
                    <a:lnTo>
                      <a:pt x="227" y="313"/>
                    </a:lnTo>
                    <a:lnTo>
                      <a:pt x="239" y="308"/>
                    </a:lnTo>
                    <a:lnTo>
                      <a:pt x="253" y="303"/>
                    </a:lnTo>
                    <a:lnTo>
                      <a:pt x="267" y="300"/>
                    </a:lnTo>
                    <a:lnTo>
                      <a:pt x="281" y="295"/>
                    </a:lnTo>
                    <a:lnTo>
                      <a:pt x="295" y="292"/>
                    </a:lnTo>
                    <a:lnTo>
                      <a:pt x="310" y="289"/>
                    </a:lnTo>
                    <a:lnTo>
                      <a:pt x="324" y="286"/>
                    </a:lnTo>
                    <a:lnTo>
                      <a:pt x="334" y="273"/>
                    </a:lnTo>
                    <a:lnTo>
                      <a:pt x="346" y="261"/>
                    </a:lnTo>
                    <a:lnTo>
                      <a:pt x="358" y="248"/>
                    </a:lnTo>
                    <a:lnTo>
                      <a:pt x="301" y="21"/>
                    </a:lnTo>
                    <a:lnTo>
                      <a:pt x="277" y="13"/>
                    </a:lnTo>
                    <a:lnTo>
                      <a:pt x="253" y="6"/>
                    </a:lnTo>
                    <a:lnTo>
                      <a:pt x="229" y="0"/>
                    </a:lnTo>
                    <a:lnTo>
                      <a:pt x="209" y="5"/>
                    </a:lnTo>
                    <a:lnTo>
                      <a:pt x="186" y="9"/>
                    </a:lnTo>
                    <a:lnTo>
                      <a:pt x="164" y="16"/>
                    </a:lnTo>
                    <a:lnTo>
                      <a:pt x="144" y="21"/>
                    </a:lnTo>
                    <a:lnTo>
                      <a:pt x="124" y="27"/>
                    </a:lnTo>
                    <a:lnTo>
                      <a:pt x="101" y="33"/>
                    </a:lnTo>
                    <a:lnTo>
                      <a:pt x="81" y="39"/>
                    </a:lnTo>
                    <a:lnTo>
                      <a:pt x="61" y="46"/>
                    </a:lnTo>
                    <a:lnTo>
                      <a:pt x="41" y="54"/>
                    </a:lnTo>
                    <a:lnTo>
                      <a:pt x="27" y="71"/>
                    </a:lnTo>
                    <a:lnTo>
                      <a:pt x="12" y="88"/>
                    </a:lnTo>
                    <a:lnTo>
                      <a:pt x="0" y="106"/>
                    </a:lnTo>
                    <a:lnTo>
                      <a:pt x="144" y="308"/>
                    </a:lnTo>
                    <a:lnTo>
                      <a:pt x="162" y="313"/>
                    </a:lnTo>
                    <a:close/>
                    <a:moveTo>
                      <a:pt x="283" y="245"/>
                    </a:moveTo>
                    <a:lnTo>
                      <a:pt x="269" y="248"/>
                    </a:lnTo>
                    <a:lnTo>
                      <a:pt x="255" y="253"/>
                    </a:lnTo>
                    <a:lnTo>
                      <a:pt x="241" y="256"/>
                    </a:lnTo>
                    <a:lnTo>
                      <a:pt x="227" y="261"/>
                    </a:lnTo>
                    <a:lnTo>
                      <a:pt x="213" y="264"/>
                    </a:lnTo>
                    <a:lnTo>
                      <a:pt x="198" y="268"/>
                    </a:lnTo>
                    <a:lnTo>
                      <a:pt x="97" y="87"/>
                    </a:lnTo>
                    <a:lnTo>
                      <a:pt x="116" y="81"/>
                    </a:lnTo>
                    <a:lnTo>
                      <a:pt x="136" y="74"/>
                    </a:lnTo>
                    <a:lnTo>
                      <a:pt x="154" y="69"/>
                    </a:lnTo>
                    <a:lnTo>
                      <a:pt x="172" y="63"/>
                    </a:lnTo>
                    <a:lnTo>
                      <a:pt x="192" y="58"/>
                    </a:lnTo>
                    <a:lnTo>
                      <a:pt x="211" y="54"/>
                    </a:lnTo>
                    <a:lnTo>
                      <a:pt x="283" y="245"/>
                    </a:lnTo>
                    <a:close/>
                  </a:path>
                </a:pathLst>
              </a:custGeom>
              <a:solidFill>
                <a:schemeClr val="bg1"/>
              </a:solidFill>
              <a:ln w="2857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06" name="Freeform 18"/>
              <p:cNvSpPr>
                <a:spLocks noEditPoints="1"/>
              </p:cNvSpPr>
              <p:nvPr/>
            </p:nvSpPr>
            <p:spPr bwMode="auto">
              <a:xfrm>
                <a:off x="4690" y="396"/>
                <a:ext cx="325" cy="319"/>
              </a:xfrm>
              <a:custGeom>
                <a:avLst/>
                <a:gdLst>
                  <a:gd name="T0" fmla="*/ 25 w 326"/>
                  <a:gd name="T1" fmla="*/ 297 h 319"/>
                  <a:gd name="T2" fmla="*/ 57 w 326"/>
                  <a:gd name="T3" fmla="*/ 295 h 319"/>
                  <a:gd name="T4" fmla="*/ 89 w 326"/>
                  <a:gd name="T5" fmla="*/ 293 h 319"/>
                  <a:gd name="T6" fmla="*/ 120 w 326"/>
                  <a:gd name="T7" fmla="*/ 293 h 319"/>
                  <a:gd name="T8" fmla="*/ 138 w 326"/>
                  <a:gd name="T9" fmla="*/ 246 h 319"/>
                  <a:gd name="T10" fmla="*/ 112 w 326"/>
                  <a:gd name="T11" fmla="*/ 246 h 319"/>
                  <a:gd name="T12" fmla="*/ 108 w 326"/>
                  <a:gd name="T13" fmla="*/ 226 h 319"/>
                  <a:gd name="T14" fmla="*/ 140 w 326"/>
                  <a:gd name="T15" fmla="*/ 227 h 319"/>
                  <a:gd name="T16" fmla="*/ 165 w 326"/>
                  <a:gd name="T17" fmla="*/ 229 h 319"/>
                  <a:gd name="T18" fmla="*/ 197 w 326"/>
                  <a:gd name="T19" fmla="*/ 230 h 319"/>
                  <a:gd name="T20" fmla="*/ 218 w 326"/>
                  <a:gd name="T21" fmla="*/ 252 h 319"/>
                  <a:gd name="T22" fmla="*/ 181 w 326"/>
                  <a:gd name="T23" fmla="*/ 249 h 319"/>
                  <a:gd name="T24" fmla="*/ 189 w 326"/>
                  <a:gd name="T25" fmla="*/ 298 h 319"/>
                  <a:gd name="T26" fmla="*/ 218 w 326"/>
                  <a:gd name="T27" fmla="*/ 301 h 319"/>
                  <a:gd name="T28" fmla="*/ 246 w 326"/>
                  <a:gd name="T29" fmla="*/ 306 h 319"/>
                  <a:gd name="T30" fmla="*/ 274 w 326"/>
                  <a:gd name="T31" fmla="*/ 312 h 319"/>
                  <a:gd name="T32" fmla="*/ 303 w 326"/>
                  <a:gd name="T33" fmla="*/ 319 h 319"/>
                  <a:gd name="T34" fmla="*/ 303 w 326"/>
                  <a:gd name="T35" fmla="*/ 268 h 319"/>
                  <a:gd name="T36" fmla="*/ 282 w 326"/>
                  <a:gd name="T37" fmla="*/ 221 h 319"/>
                  <a:gd name="T38" fmla="*/ 266 w 326"/>
                  <a:gd name="T39" fmla="*/ 136 h 319"/>
                  <a:gd name="T40" fmla="*/ 244 w 326"/>
                  <a:gd name="T41" fmla="*/ 47 h 319"/>
                  <a:gd name="T42" fmla="*/ 204 w 326"/>
                  <a:gd name="T43" fmla="*/ 3 h 319"/>
                  <a:gd name="T44" fmla="*/ 162 w 326"/>
                  <a:gd name="T45" fmla="*/ 0 h 319"/>
                  <a:gd name="T46" fmla="*/ 116 w 326"/>
                  <a:gd name="T47" fmla="*/ 39 h 319"/>
                  <a:gd name="T48" fmla="*/ 75 w 326"/>
                  <a:gd name="T49" fmla="*/ 123 h 319"/>
                  <a:gd name="T50" fmla="*/ 43 w 326"/>
                  <a:gd name="T51" fmla="*/ 207 h 319"/>
                  <a:gd name="T52" fmla="*/ 17 w 326"/>
                  <a:gd name="T53" fmla="*/ 249 h 319"/>
                  <a:gd name="T54" fmla="*/ 8 w 326"/>
                  <a:gd name="T55" fmla="*/ 298 h 319"/>
                  <a:gd name="T56" fmla="*/ 202 w 326"/>
                  <a:gd name="T57" fmla="*/ 183 h 319"/>
                  <a:gd name="T58" fmla="*/ 163 w 326"/>
                  <a:gd name="T59" fmla="*/ 180 h 319"/>
                  <a:gd name="T60" fmla="*/ 130 w 326"/>
                  <a:gd name="T61" fmla="*/ 178 h 319"/>
                  <a:gd name="T62" fmla="*/ 173 w 326"/>
                  <a:gd name="T63" fmla="*/ 91 h 31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26" h="319">
                    <a:moveTo>
                      <a:pt x="8" y="298"/>
                    </a:moveTo>
                    <a:lnTo>
                      <a:pt x="25" y="297"/>
                    </a:lnTo>
                    <a:lnTo>
                      <a:pt x="41" y="297"/>
                    </a:lnTo>
                    <a:lnTo>
                      <a:pt x="57" y="295"/>
                    </a:lnTo>
                    <a:lnTo>
                      <a:pt x="73" y="295"/>
                    </a:lnTo>
                    <a:lnTo>
                      <a:pt x="89" y="293"/>
                    </a:lnTo>
                    <a:lnTo>
                      <a:pt x="103" y="293"/>
                    </a:lnTo>
                    <a:lnTo>
                      <a:pt x="120" y="293"/>
                    </a:lnTo>
                    <a:lnTo>
                      <a:pt x="136" y="295"/>
                    </a:lnTo>
                    <a:lnTo>
                      <a:pt x="138" y="246"/>
                    </a:lnTo>
                    <a:lnTo>
                      <a:pt x="126" y="246"/>
                    </a:lnTo>
                    <a:lnTo>
                      <a:pt x="112" y="246"/>
                    </a:lnTo>
                    <a:lnTo>
                      <a:pt x="101" y="246"/>
                    </a:lnTo>
                    <a:lnTo>
                      <a:pt x="108" y="226"/>
                    </a:lnTo>
                    <a:lnTo>
                      <a:pt x="124" y="226"/>
                    </a:lnTo>
                    <a:lnTo>
                      <a:pt x="140" y="227"/>
                    </a:lnTo>
                    <a:lnTo>
                      <a:pt x="156" y="227"/>
                    </a:lnTo>
                    <a:lnTo>
                      <a:pt x="170" y="229"/>
                    </a:lnTo>
                    <a:lnTo>
                      <a:pt x="186" y="229"/>
                    </a:lnTo>
                    <a:lnTo>
                      <a:pt x="202" y="230"/>
                    </a:lnTo>
                    <a:lnTo>
                      <a:pt x="219" y="232"/>
                    </a:lnTo>
                    <a:lnTo>
                      <a:pt x="223" y="252"/>
                    </a:lnTo>
                    <a:lnTo>
                      <a:pt x="205" y="251"/>
                    </a:lnTo>
                    <a:lnTo>
                      <a:pt x="186" y="249"/>
                    </a:lnTo>
                    <a:lnTo>
                      <a:pt x="180" y="297"/>
                    </a:lnTo>
                    <a:lnTo>
                      <a:pt x="194" y="298"/>
                    </a:lnTo>
                    <a:lnTo>
                      <a:pt x="209" y="300"/>
                    </a:lnTo>
                    <a:lnTo>
                      <a:pt x="223" y="301"/>
                    </a:lnTo>
                    <a:lnTo>
                      <a:pt x="237" y="305"/>
                    </a:lnTo>
                    <a:lnTo>
                      <a:pt x="251" y="306"/>
                    </a:lnTo>
                    <a:lnTo>
                      <a:pt x="265" y="309"/>
                    </a:lnTo>
                    <a:lnTo>
                      <a:pt x="279" y="312"/>
                    </a:lnTo>
                    <a:lnTo>
                      <a:pt x="293" y="314"/>
                    </a:lnTo>
                    <a:lnTo>
                      <a:pt x="308" y="319"/>
                    </a:lnTo>
                    <a:lnTo>
                      <a:pt x="326" y="271"/>
                    </a:lnTo>
                    <a:lnTo>
                      <a:pt x="308" y="268"/>
                    </a:lnTo>
                    <a:lnTo>
                      <a:pt x="291" y="265"/>
                    </a:lnTo>
                    <a:lnTo>
                      <a:pt x="287" y="221"/>
                    </a:lnTo>
                    <a:lnTo>
                      <a:pt x="281" y="178"/>
                    </a:lnTo>
                    <a:lnTo>
                      <a:pt x="271" y="136"/>
                    </a:lnTo>
                    <a:lnTo>
                      <a:pt x="261" y="91"/>
                    </a:lnTo>
                    <a:lnTo>
                      <a:pt x="249" y="47"/>
                    </a:lnTo>
                    <a:lnTo>
                      <a:pt x="233" y="4"/>
                    </a:lnTo>
                    <a:lnTo>
                      <a:pt x="209" y="3"/>
                    </a:lnTo>
                    <a:lnTo>
                      <a:pt x="186" y="1"/>
                    </a:lnTo>
                    <a:lnTo>
                      <a:pt x="162" y="0"/>
                    </a:lnTo>
                    <a:lnTo>
                      <a:pt x="140" y="0"/>
                    </a:lnTo>
                    <a:lnTo>
                      <a:pt x="116" y="39"/>
                    </a:lnTo>
                    <a:lnTo>
                      <a:pt x="95" y="80"/>
                    </a:lnTo>
                    <a:lnTo>
                      <a:pt x="75" y="123"/>
                    </a:lnTo>
                    <a:lnTo>
                      <a:pt x="59" y="164"/>
                    </a:lnTo>
                    <a:lnTo>
                      <a:pt x="43" y="207"/>
                    </a:lnTo>
                    <a:lnTo>
                      <a:pt x="31" y="249"/>
                    </a:lnTo>
                    <a:lnTo>
                      <a:pt x="17" y="249"/>
                    </a:lnTo>
                    <a:lnTo>
                      <a:pt x="0" y="251"/>
                    </a:lnTo>
                    <a:lnTo>
                      <a:pt x="8" y="298"/>
                    </a:lnTo>
                    <a:close/>
                    <a:moveTo>
                      <a:pt x="194" y="137"/>
                    </a:moveTo>
                    <a:lnTo>
                      <a:pt x="207" y="183"/>
                    </a:lnTo>
                    <a:lnTo>
                      <a:pt x="188" y="181"/>
                    </a:lnTo>
                    <a:lnTo>
                      <a:pt x="168" y="180"/>
                    </a:lnTo>
                    <a:lnTo>
                      <a:pt x="148" y="180"/>
                    </a:lnTo>
                    <a:lnTo>
                      <a:pt x="130" y="178"/>
                    </a:lnTo>
                    <a:lnTo>
                      <a:pt x="152" y="134"/>
                    </a:lnTo>
                    <a:lnTo>
                      <a:pt x="178" y="91"/>
                    </a:lnTo>
                    <a:lnTo>
                      <a:pt x="194" y="137"/>
                    </a:lnTo>
                    <a:close/>
                  </a:path>
                </a:pathLst>
              </a:custGeom>
              <a:solidFill>
                <a:schemeClr val="bg1"/>
              </a:solidFill>
              <a:ln w="2857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07" name="Freeform 19"/>
              <p:cNvSpPr>
                <a:spLocks/>
              </p:cNvSpPr>
              <p:nvPr/>
            </p:nvSpPr>
            <p:spPr bwMode="auto">
              <a:xfrm>
                <a:off x="5034" y="446"/>
                <a:ext cx="307" cy="375"/>
              </a:xfrm>
              <a:custGeom>
                <a:avLst/>
                <a:gdLst>
                  <a:gd name="T0" fmla="*/ 131 w 307"/>
                  <a:gd name="T1" fmla="*/ 0 h 375"/>
                  <a:gd name="T2" fmla="*/ 154 w 307"/>
                  <a:gd name="T3" fmla="*/ 7 h 375"/>
                  <a:gd name="T4" fmla="*/ 176 w 307"/>
                  <a:gd name="T5" fmla="*/ 14 h 375"/>
                  <a:gd name="T6" fmla="*/ 198 w 307"/>
                  <a:gd name="T7" fmla="*/ 22 h 375"/>
                  <a:gd name="T8" fmla="*/ 220 w 307"/>
                  <a:gd name="T9" fmla="*/ 30 h 375"/>
                  <a:gd name="T10" fmla="*/ 242 w 307"/>
                  <a:gd name="T11" fmla="*/ 38 h 375"/>
                  <a:gd name="T12" fmla="*/ 265 w 307"/>
                  <a:gd name="T13" fmla="*/ 48 h 375"/>
                  <a:gd name="T14" fmla="*/ 287 w 307"/>
                  <a:gd name="T15" fmla="*/ 57 h 375"/>
                  <a:gd name="T16" fmla="*/ 307 w 307"/>
                  <a:gd name="T17" fmla="*/ 67 h 375"/>
                  <a:gd name="T18" fmla="*/ 277 w 307"/>
                  <a:gd name="T19" fmla="*/ 108 h 375"/>
                  <a:gd name="T20" fmla="*/ 257 w 307"/>
                  <a:gd name="T21" fmla="*/ 100 h 375"/>
                  <a:gd name="T22" fmla="*/ 236 w 307"/>
                  <a:gd name="T23" fmla="*/ 90 h 375"/>
                  <a:gd name="T24" fmla="*/ 117 w 307"/>
                  <a:gd name="T25" fmla="*/ 266 h 375"/>
                  <a:gd name="T26" fmla="*/ 129 w 307"/>
                  <a:gd name="T27" fmla="*/ 272 h 375"/>
                  <a:gd name="T28" fmla="*/ 143 w 307"/>
                  <a:gd name="T29" fmla="*/ 278 h 375"/>
                  <a:gd name="T30" fmla="*/ 156 w 307"/>
                  <a:gd name="T31" fmla="*/ 283 h 375"/>
                  <a:gd name="T32" fmla="*/ 170 w 307"/>
                  <a:gd name="T33" fmla="*/ 289 h 375"/>
                  <a:gd name="T34" fmla="*/ 182 w 307"/>
                  <a:gd name="T35" fmla="*/ 297 h 375"/>
                  <a:gd name="T36" fmla="*/ 194 w 307"/>
                  <a:gd name="T37" fmla="*/ 303 h 375"/>
                  <a:gd name="T38" fmla="*/ 244 w 307"/>
                  <a:gd name="T39" fmla="*/ 247 h 375"/>
                  <a:gd name="T40" fmla="*/ 257 w 307"/>
                  <a:gd name="T41" fmla="*/ 255 h 375"/>
                  <a:gd name="T42" fmla="*/ 271 w 307"/>
                  <a:gd name="T43" fmla="*/ 262 h 375"/>
                  <a:gd name="T44" fmla="*/ 283 w 307"/>
                  <a:gd name="T45" fmla="*/ 270 h 375"/>
                  <a:gd name="T46" fmla="*/ 295 w 307"/>
                  <a:gd name="T47" fmla="*/ 278 h 375"/>
                  <a:gd name="T48" fmla="*/ 307 w 307"/>
                  <a:gd name="T49" fmla="*/ 286 h 375"/>
                  <a:gd name="T50" fmla="*/ 210 w 307"/>
                  <a:gd name="T51" fmla="*/ 375 h 375"/>
                  <a:gd name="T52" fmla="*/ 198 w 307"/>
                  <a:gd name="T53" fmla="*/ 367 h 375"/>
                  <a:gd name="T54" fmla="*/ 188 w 307"/>
                  <a:gd name="T55" fmla="*/ 359 h 375"/>
                  <a:gd name="T56" fmla="*/ 174 w 307"/>
                  <a:gd name="T57" fmla="*/ 352 h 375"/>
                  <a:gd name="T58" fmla="*/ 162 w 307"/>
                  <a:gd name="T59" fmla="*/ 345 h 375"/>
                  <a:gd name="T60" fmla="*/ 149 w 307"/>
                  <a:gd name="T61" fmla="*/ 338 h 375"/>
                  <a:gd name="T62" fmla="*/ 137 w 307"/>
                  <a:gd name="T63" fmla="*/ 332 h 375"/>
                  <a:gd name="T64" fmla="*/ 123 w 307"/>
                  <a:gd name="T65" fmla="*/ 324 h 375"/>
                  <a:gd name="T66" fmla="*/ 111 w 307"/>
                  <a:gd name="T67" fmla="*/ 319 h 375"/>
                  <a:gd name="T68" fmla="*/ 97 w 307"/>
                  <a:gd name="T69" fmla="*/ 313 h 375"/>
                  <a:gd name="T70" fmla="*/ 85 w 307"/>
                  <a:gd name="T71" fmla="*/ 307 h 375"/>
                  <a:gd name="T72" fmla="*/ 71 w 307"/>
                  <a:gd name="T73" fmla="*/ 302 h 375"/>
                  <a:gd name="T74" fmla="*/ 57 w 307"/>
                  <a:gd name="T75" fmla="*/ 296 h 375"/>
                  <a:gd name="T76" fmla="*/ 42 w 307"/>
                  <a:gd name="T77" fmla="*/ 291 h 375"/>
                  <a:gd name="T78" fmla="*/ 28 w 307"/>
                  <a:gd name="T79" fmla="*/ 286 h 375"/>
                  <a:gd name="T80" fmla="*/ 14 w 307"/>
                  <a:gd name="T81" fmla="*/ 281 h 375"/>
                  <a:gd name="T82" fmla="*/ 0 w 307"/>
                  <a:gd name="T83" fmla="*/ 278 h 375"/>
                  <a:gd name="T84" fmla="*/ 20 w 307"/>
                  <a:gd name="T85" fmla="*/ 232 h 375"/>
                  <a:gd name="T86" fmla="*/ 36 w 307"/>
                  <a:gd name="T87" fmla="*/ 237 h 375"/>
                  <a:gd name="T88" fmla="*/ 52 w 307"/>
                  <a:gd name="T89" fmla="*/ 242 h 375"/>
                  <a:gd name="T90" fmla="*/ 149 w 307"/>
                  <a:gd name="T91" fmla="*/ 59 h 375"/>
                  <a:gd name="T92" fmla="*/ 129 w 307"/>
                  <a:gd name="T93" fmla="*/ 52 h 375"/>
                  <a:gd name="T94" fmla="*/ 109 w 307"/>
                  <a:gd name="T95" fmla="*/ 46 h 375"/>
                  <a:gd name="T96" fmla="*/ 131 w 307"/>
                  <a:gd name="T97" fmla="*/ 0 h 375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307" h="375">
                    <a:moveTo>
                      <a:pt x="131" y="0"/>
                    </a:moveTo>
                    <a:lnTo>
                      <a:pt x="154" y="7"/>
                    </a:lnTo>
                    <a:lnTo>
                      <a:pt x="176" y="14"/>
                    </a:lnTo>
                    <a:lnTo>
                      <a:pt x="198" y="22"/>
                    </a:lnTo>
                    <a:lnTo>
                      <a:pt x="220" y="30"/>
                    </a:lnTo>
                    <a:lnTo>
                      <a:pt x="242" y="38"/>
                    </a:lnTo>
                    <a:lnTo>
                      <a:pt x="265" y="48"/>
                    </a:lnTo>
                    <a:lnTo>
                      <a:pt x="287" y="57"/>
                    </a:lnTo>
                    <a:lnTo>
                      <a:pt x="307" y="67"/>
                    </a:lnTo>
                    <a:lnTo>
                      <a:pt x="277" y="108"/>
                    </a:lnTo>
                    <a:lnTo>
                      <a:pt x="257" y="100"/>
                    </a:lnTo>
                    <a:lnTo>
                      <a:pt x="236" y="90"/>
                    </a:lnTo>
                    <a:lnTo>
                      <a:pt x="117" y="266"/>
                    </a:lnTo>
                    <a:lnTo>
                      <a:pt x="129" y="272"/>
                    </a:lnTo>
                    <a:lnTo>
                      <a:pt x="143" y="278"/>
                    </a:lnTo>
                    <a:lnTo>
                      <a:pt x="156" y="283"/>
                    </a:lnTo>
                    <a:lnTo>
                      <a:pt x="170" y="289"/>
                    </a:lnTo>
                    <a:lnTo>
                      <a:pt x="182" y="297"/>
                    </a:lnTo>
                    <a:lnTo>
                      <a:pt x="194" y="303"/>
                    </a:lnTo>
                    <a:lnTo>
                      <a:pt x="244" y="247"/>
                    </a:lnTo>
                    <a:lnTo>
                      <a:pt x="257" y="255"/>
                    </a:lnTo>
                    <a:lnTo>
                      <a:pt x="271" y="262"/>
                    </a:lnTo>
                    <a:lnTo>
                      <a:pt x="283" y="270"/>
                    </a:lnTo>
                    <a:lnTo>
                      <a:pt x="295" y="278"/>
                    </a:lnTo>
                    <a:lnTo>
                      <a:pt x="307" y="286"/>
                    </a:lnTo>
                    <a:lnTo>
                      <a:pt x="210" y="375"/>
                    </a:lnTo>
                    <a:lnTo>
                      <a:pt x="198" y="367"/>
                    </a:lnTo>
                    <a:lnTo>
                      <a:pt x="188" y="359"/>
                    </a:lnTo>
                    <a:lnTo>
                      <a:pt x="174" y="352"/>
                    </a:lnTo>
                    <a:lnTo>
                      <a:pt x="162" y="345"/>
                    </a:lnTo>
                    <a:lnTo>
                      <a:pt x="149" y="338"/>
                    </a:lnTo>
                    <a:lnTo>
                      <a:pt x="137" y="332"/>
                    </a:lnTo>
                    <a:lnTo>
                      <a:pt x="123" y="324"/>
                    </a:lnTo>
                    <a:lnTo>
                      <a:pt x="111" y="319"/>
                    </a:lnTo>
                    <a:lnTo>
                      <a:pt x="97" y="313"/>
                    </a:lnTo>
                    <a:lnTo>
                      <a:pt x="85" y="307"/>
                    </a:lnTo>
                    <a:lnTo>
                      <a:pt x="71" y="302"/>
                    </a:lnTo>
                    <a:lnTo>
                      <a:pt x="57" y="296"/>
                    </a:lnTo>
                    <a:lnTo>
                      <a:pt x="42" y="291"/>
                    </a:lnTo>
                    <a:lnTo>
                      <a:pt x="28" y="286"/>
                    </a:lnTo>
                    <a:lnTo>
                      <a:pt x="14" y="281"/>
                    </a:lnTo>
                    <a:lnTo>
                      <a:pt x="0" y="278"/>
                    </a:lnTo>
                    <a:lnTo>
                      <a:pt x="20" y="232"/>
                    </a:lnTo>
                    <a:lnTo>
                      <a:pt x="36" y="237"/>
                    </a:lnTo>
                    <a:lnTo>
                      <a:pt x="52" y="242"/>
                    </a:lnTo>
                    <a:lnTo>
                      <a:pt x="149" y="59"/>
                    </a:lnTo>
                    <a:lnTo>
                      <a:pt x="129" y="52"/>
                    </a:lnTo>
                    <a:lnTo>
                      <a:pt x="109" y="46"/>
                    </a:lnTo>
                    <a:lnTo>
                      <a:pt x="131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08" name="Freeform 20"/>
              <p:cNvSpPr>
                <a:spLocks noEditPoints="1"/>
              </p:cNvSpPr>
              <p:nvPr/>
            </p:nvSpPr>
            <p:spPr bwMode="auto">
              <a:xfrm>
                <a:off x="5272" y="620"/>
                <a:ext cx="340" cy="257"/>
              </a:xfrm>
              <a:custGeom>
                <a:avLst/>
                <a:gdLst>
                  <a:gd name="T0" fmla="*/ 162 w 340"/>
                  <a:gd name="T1" fmla="*/ 90 h 257"/>
                  <a:gd name="T2" fmla="*/ 69 w 340"/>
                  <a:gd name="T3" fmla="*/ 178 h 257"/>
                  <a:gd name="T4" fmla="*/ 81 w 340"/>
                  <a:gd name="T5" fmla="*/ 188 h 257"/>
                  <a:gd name="T6" fmla="*/ 91 w 340"/>
                  <a:gd name="T7" fmla="*/ 196 h 257"/>
                  <a:gd name="T8" fmla="*/ 101 w 340"/>
                  <a:gd name="T9" fmla="*/ 205 h 257"/>
                  <a:gd name="T10" fmla="*/ 219 w 340"/>
                  <a:gd name="T11" fmla="*/ 137 h 257"/>
                  <a:gd name="T12" fmla="*/ 340 w 340"/>
                  <a:gd name="T13" fmla="*/ 71 h 257"/>
                  <a:gd name="T14" fmla="*/ 326 w 340"/>
                  <a:gd name="T15" fmla="*/ 58 h 257"/>
                  <a:gd name="T16" fmla="*/ 312 w 340"/>
                  <a:gd name="T17" fmla="*/ 47 h 257"/>
                  <a:gd name="T18" fmla="*/ 297 w 340"/>
                  <a:gd name="T19" fmla="*/ 35 h 257"/>
                  <a:gd name="T20" fmla="*/ 283 w 340"/>
                  <a:gd name="T21" fmla="*/ 24 h 257"/>
                  <a:gd name="T22" fmla="*/ 269 w 340"/>
                  <a:gd name="T23" fmla="*/ 11 h 257"/>
                  <a:gd name="T24" fmla="*/ 253 w 340"/>
                  <a:gd name="T25" fmla="*/ 0 h 257"/>
                  <a:gd name="T26" fmla="*/ 162 w 340"/>
                  <a:gd name="T27" fmla="*/ 90 h 257"/>
                  <a:gd name="T28" fmla="*/ 0 w 340"/>
                  <a:gd name="T29" fmla="*/ 219 h 257"/>
                  <a:gd name="T30" fmla="*/ 10 w 340"/>
                  <a:gd name="T31" fmla="*/ 227 h 257"/>
                  <a:gd name="T32" fmla="*/ 19 w 340"/>
                  <a:gd name="T33" fmla="*/ 235 h 257"/>
                  <a:gd name="T34" fmla="*/ 29 w 340"/>
                  <a:gd name="T35" fmla="*/ 242 h 257"/>
                  <a:gd name="T36" fmla="*/ 37 w 340"/>
                  <a:gd name="T37" fmla="*/ 249 h 257"/>
                  <a:gd name="T38" fmla="*/ 47 w 340"/>
                  <a:gd name="T39" fmla="*/ 257 h 257"/>
                  <a:gd name="T40" fmla="*/ 93 w 340"/>
                  <a:gd name="T41" fmla="*/ 226 h 257"/>
                  <a:gd name="T42" fmla="*/ 83 w 340"/>
                  <a:gd name="T43" fmla="*/ 218 h 257"/>
                  <a:gd name="T44" fmla="*/ 73 w 340"/>
                  <a:gd name="T45" fmla="*/ 208 h 257"/>
                  <a:gd name="T46" fmla="*/ 63 w 340"/>
                  <a:gd name="T47" fmla="*/ 201 h 257"/>
                  <a:gd name="T48" fmla="*/ 53 w 340"/>
                  <a:gd name="T49" fmla="*/ 193 h 257"/>
                  <a:gd name="T50" fmla="*/ 43 w 340"/>
                  <a:gd name="T51" fmla="*/ 185 h 257"/>
                  <a:gd name="T52" fmla="*/ 0 w 340"/>
                  <a:gd name="T53" fmla="*/ 219 h 25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40" h="257">
                    <a:moveTo>
                      <a:pt x="162" y="90"/>
                    </a:moveTo>
                    <a:lnTo>
                      <a:pt x="69" y="178"/>
                    </a:lnTo>
                    <a:lnTo>
                      <a:pt x="81" y="188"/>
                    </a:lnTo>
                    <a:lnTo>
                      <a:pt x="91" y="196"/>
                    </a:lnTo>
                    <a:lnTo>
                      <a:pt x="101" y="205"/>
                    </a:lnTo>
                    <a:lnTo>
                      <a:pt x="219" y="137"/>
                    </a:lnTo>
                    <a:lnTo>
                      <a:pt x="340" y="71"/>
                    </a:lnTo>
                    <a:lnTo>
                      <a:pt x="326" y="58"/>
                    </a:lnTo>
                    <a:lnTo>
                      <a:pt x="312" y="47"/>
                    </a:lnTo>
                    <a:lnTo>
                      <a:pt x="297" y="35"/>
                    </a:lnTo>
                    <a:lnTo>
                      <a:pt x="283" y="24"/>
                    </a:lnTo>
                    <a:lnTo>
                      <a:pt x="269" y="11"/>
                    </a:lnTo>
                    <a:lnTo>
                      <a:pt x="253" y="0"/>
                    </a:lnTo>
                    <a:lnTo>
                      <a:pt x="162" y="90"/>
                    </a:lnTo>
                    <a:close/>
                    <a:moveTo>
                      <a:pt x="0" y="219"/>
                    </a:moveTo>
                    <a:lnTo>
                      <a:pt x="10" y="227"/>
                    </a:lnTo>
                    <a:lnTo>
                      <a:pt x="19" y="235"/>
                    </a:lnTo>
                    <a:lnTo>
                      <a:pt x="29" y="242"/>
                    </a:lnTo>
                    <a:lnTo>
                      <a:pt x="37" y="249"/>
                    </a:lnTo>
                    <a:lnTo>
                      <a:pt x="47" y="257"/>
                    </a:lnTo>
                    <a:lnTo>
                      <a:pt x="93" y="226"/>
                    </a:lnTo>
                    <a:lnTo>
                      <a:pt x="83" y="218"/>
                    </a:lnTo>
                    <a:lnTo>
                      <a:pt x="73" y="208"/>
                    </a:lnTo>
                    <a:lnTo>
                      <a:pt x="63" y="201"/>
                    </a:lnTo>
                    <a:lnTo>
                      <a:pt x="53" y="193"/>
                    </a:lnTo>
                    <a:lnTo>
                      <a:pt x="43" y="185"/>
                    </a:lnTo>
                    <a:lnTo>
                      <a:pt x="0" y="219"/>
                    </a:lnTo>
                    <a:close/>
                  </a:path>
                </a:pathLst>
              </a:custGeom>
              <a:solidFill>
                <a:schemeClr val="bg1"/>
              </a:solidFill>
              <a:ln w="2857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104" name="AutoShape 22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6894910" y="3780236"/>
            <a:ext cx="809625" cy="401240"/>
          </a:xfrm>
          <a:prstGeom prst="actionButtonForwardNext">
            <a:avLst/>
          </a:prstGeom>
          <a:solidFill>
            <a:srgbClr val="66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ES_tradnl" altLang="es-E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NEXT</a:t>
            </a:r>
            <a:endParaRPr lang="es-ES" altLang="es-E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alligraphy" panose="03010101010101010101" pitchFamily="66" charset="0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-470647">
            <a:off x="2820591" y="1518047"/>
            <a:ext cx="2241947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1" name="Picture 8" descr="portero_esperando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931445" y="1672830"/>
            <a:ext cx="1288256" cy="1350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Picture 11" descr="goal-keeper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-1062549">
            <a:off x="4349454" y="1411399"/>
            <a:ext cx="2168129" cy="1387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" name="2 Rectángulo redondeado"/>
          <p:cNvSpPr/>
          <p:nvPr/>
        </p:nvSpPr>
        <p:spPr>
          <a:xfrm>
            <a:off x="3562099" y="4324351"/>
            <a:ext cx="2762501" cy="750093"/>
          </a:xfrm>
          <a:prstGeom prst="roundRect">
            <a:avLst/>
          </a:prstGeom>
          <a:gradFill flip="none" rotWithShape="1">
            <a:gsLst>
              <a:gs pos="0">
                <a:srgbClr val="00FF00">
                  <a:shade val="30000"/>
                  <a:satMod val="115000"/>
                </a:srgbClr>
              </a:gs>
              <a:gs pos="50000">
                <a:srgbClr val="00FF00">
                  <a:shade val="67500"/>
                  <a:satMod val="115000"/>
                </a:srgbClr>
              </a:gs>
              <a:gs pos="100000">
                <a:srgbClr val="00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s-ES_tradnl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 </a:t>
            </a:r>
            <a:r>
              <a:rPr lang="es-ES_tradnl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like</a:t>
            </a:r>
            <a:r>
              <a:rPr lang="es-ES_tradnl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s-ES_tradnl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rowing</a:t>
            </a:r>
            <a:r>
              <a:rPr lang="es-ES_tradnl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a </a:t>
            </a:r>
            <a:r>
              <a:rPr lang="es-ES_tradnl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boat</a:t>
            </a:r>
            <a:r>
              <a:rPr lang="es-ES_tradnl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  <a:endParaRPr lang="es-E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7" name="26 Rectángulo redondeado"/>
          <p:cNvSpPr/>
          <p:nvPr/>
        </p:nvSpPr>
        <p:spPr>
          <a:xfrm>
            <a:off x="6423422" y="4324351"/>
            <a:ext cx="2644378" cy="750093"/>
          </a:xfrm>
          <a:prstGeom prst="roundRect">
            <a:avLst/>
          </a:prstGeom>
          <a:gradFill flip="none" rotWithShape="1">
            <a:gsLst>
              <a:gs pos="0">
                <a:srgbClr val="00FF00">
                  <a:shade val="30000"/>
                  <a:satMod val="115000"/>
                </a:srgbClr>
              </a:gs>
              <a:gs pos="50000">
                <a:srgbClr val="00FF00">
                  <a:shade val="67500"/>
                  <a:satMod val="115000"/>
                </a:srgbClr>
              </a:gs>
              <a:gs pos="100000">
                <a:srgbClr val="00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s-ES_tradnl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No, I </a:t>
            </a:r>
            <a:r>
              <a:rPr lang="es-ES_tradnl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don’t</a:t>
            </a:r>
            <a:r>
              <a:rPr lang="es-ES_tradnl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  <a:endParaRPr lang="es-E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990599" y="0"/>
            <a:ext cx="7187691" cy="653299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s-ES_tradnl" sz="2800" b="1" dirty="0" err="1">
                <a:solidFill>
                  <a:srgbClr val="FF0000"/>
                </a:solidFill>
                <a:latin typeface="Comic Sans MS" pitchFamily="66" charset="0"/>
              </a:rPr>
              <a:t>What</a:t>
            </a:r>
            <a:r>
              <a:rPr lang="es-ES_tradnl" sz="2800" b="1" dirty="0">
                <a:solidFill>
                  <a:srgbClr val="FF0000"/>
                </a:solidFill>
                <a:latin typeface="Comic Sans MS" pitchFamily="66" charset="0"/>
              </a:rPr>
              <a:t> can </a:t>
            </a:r>
            <a:r>
              <a:rPr lang="es-ES_tradnl" sz="2800" b="1" dirty="0" err="1">
                <a:solidFill>
                  <a:srgbClr val="FF0000"/>
                </a:solidFill>
                <a:latin typeface="Comic Sans MS" pitchFamily="66" charset="0"/>
              </a:rPr>
              <a:t>we</a:t>
            </a:r>
            <a:r>
              <a:rPr lang="es-ES_tradnl" sz="2800" b="1" dirty="0">
                <a:solidFill>
                  <a:srgbClr val="FF0000"/>
                </a:solidFill>
                <a:latin typeface="Comic Sans MS" pitchFamily="66" charset="0"/>
              </a:rPr>
              <a:t> do </a:t>
            </a:r>
            <a:r>
              <a:rPr lang="es-ES_tradnl" sz="2800" b="1" dirty="0" err="1">
                <a:solidFill>
                  <a:srgbClr val="FF0000"/>
                </a:solidFill>
                <a:latin typeface="Comic Sans MS" pitchFamily="66" charset="0"/>
              </a:rPr>
              <a:t>on</a:t>
            </a:r>
            <a:r>
              <a:rPr lang="es-ES_tradnl" sz="28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s-ES_tradnl" sz="2800" b="1" dirty="0" err="1">
                <a:solidFill>
                  <a:srgbClr val="FF0000"/>
                </a:solidFill>
                <a:latin typeface="Comic Sans MS" pitchFamily="66" charset="0"/>
              </a:rPr>
              <a:t>holiday</a:t>
            </a:r>
            <a:r>
              <a:rPr lang="es-ES_tradnl" sz="2800" b="1" dirty="0">
                <a:solidFill>
                  <a:srgbClr val="FF0000"/>
                </a:solidFill>
                <a:latin typeface="Comic Sans MS" pitchFamily="66" charset="0"/>
              </a:rPr>
              <a:t>?</a:t>
            </a:r>
            <a:endParaRPr lang="es-ES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056" y="2031208"/>
            <a:ext cx="1576388" cy="224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34 Imagen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78919" y="2033588"/>
            <a:ext cx="1577579" cy="22395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078" name="Picture 6" descr="Soccerball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1" y="3868341"/>
            <a:ext cx="355997" cy="355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8890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uvuzel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uvuzel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uvuzel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62 -0.00371 L 0.25746 -0.53172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83" y="-26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747 -0.53171 L 0.50955 -0.87453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04" y="-17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1 -0.00371 L 0.25747 -0.53172 " pathEditMode="relative" rAng="0" ptsTypes="AA">
                                      <p:cBhvr>
                                        <p:cTn id="55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83" y="-26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747 -0.53171 L 0.24966 -0.32847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10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o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 nodeType="clickPar">
                      <p:stCondLst>
                        <p:cond delay="0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1 0.00694 L 0.25747 -0.53171 " pathEditMode="relative" rAng="0" ptsTypes="AA">
                                      <p:cBhvr>
                                        <p:cTn id="9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83" y="-26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747 -0.53171 L 0.50955 -0.86412 " pathEditMode="relative" rAng="0" ptsTypes="AA">
                                      <p:cBhvr>
                                        <p:cTn id="102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04" y="-166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6" grpId="0" animBg="1"/>
      <p:bldP spid="4104" grpId="0" animBg="1"/>
      <p:bldP spid="3" grpId="0" animBg="1"/>
      <p:bldP spid="3" grpId="1" animBg="1"/>
      <p:bldP spid="3" grpId="2" animBg="1"/>
      <p:bldP spid="27" grpId="0" animBg="1"/>
      <p:bldP spid="27" grpId="1" animBg="1"/>
      <p:bldP spid="27" grpId="2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2"/>
          <p:cNvGrpSpPr>
            <a:grpSpLocks/>
          </p:cNvGrpSpPr>
          <p:nvPr/>
        </p:nvGrpSpPr>
        <p:grpSpPr bwMode="auto">
          <a:xfrm>
            <a:off x="0" y="0"/>
            <a:ext cx="9144000" cy="5163741"/>
            <a:chOff x="0" y="0"/>
            <a:chExt cx="5760" cy="4337"/>
          </a:xfrm>
        </p:grpSpPr>
        <p:sp>
          <p:nvSpPr>
            <p:cNvPr id="18461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2205"/>
            </a:xfrm>
            <a:prstGeom prst="rect">
              <a:avLst/>
            </a:prstGeom>
            <a:gradFill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ES" sz="1400">
                <a:solidFill>
                  <a:srgbClr val="000000"/>
                </a:solidFill>
              </a:endParaRPr>
            </a:p>
          </p:txBody>
        </p:sp>
        <p:sp>
          <p:nvSpPr>
            <p:cNvPr id="18462" name="Rectangle 4"/>
            <p:cNvSpPr>
              <a:spLocks noChangeArrowheads="1"/>
            </p:cNvSpPr>
            <p:nvPr/>
          </p:nvSpPr>
          <p:spPr bwMode="auto">
            <a:xfrm>
              <a:off x="0" y="1877"/>
              <a:ext cx="5760" cy="2460"/>
            </a:xfrm>
            <a:prstGeom prst="rect">
              <a:avLst/>
            </a:prstGeom>
            <a:gradFill rotWithShape="1">
              <a:gsLst>
                <a:gs pos="0">
                  <a:srgbClr val="009900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ES" sz="1400">
                <a:solidFill>
                  <a:srgbClr val="000000"/>
                </a:solidFill>
              </a:endParaRPr>
            </a:p>
          </p:txBody>
        </p:sp>
      </p:grpSp>
      <p:sp>
        <p:nvSpPr>
          <p:cNvPr id="36" name="35 Rectángulo"/>
          <p:cNvSpPr/>
          <p:nvPr/>
        </p:nvSpPr>
        <p:spPr>
          <a:xfrm>
            <a:off x="4248150" y="1815703"/>
            <a:ext cx="3752850" cy="432197"/>
          </a:xfrm>
          <a:prstGeom prst="rect">
            <a:avLst/>
          </a:prstGeom>
          <a:solidFill>
            <a:srgbClr val="D60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s-ES_tradnl" sz="2400" b="1" dirty="0">
                <a:solidFill>
                  <a:srgbClr val="FFFFFF"/>
                </a:solidFill>
              </a:rPr>
              <a:t>          NO TO  RACISM</a:t>
            </a:r>
            <a:endParaRPr lang="es-ES" sz="2400" b="1" dirty="0">
              <a:solidFill>
                <a:srgbClr val="FFFFFF"/>
              </a:solidFill>
            </a:endParaRPr>
          </a:p>
        </p:txBody>
      </p:sp>
      <p:sp>
        <p:nvSpPr>
          <p:cNvPr id="37" name="36 Rectángulo"/>
          <p:cNvSpPr/>
          <p:nvPr/>
        </p:nvSpPr>
        <p:spPr>
          <a:xfrm>
            <a:off x="1143000" y="1815703"/>
            <a:ext cx="3105150" cy="43219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>
              <a:defRPr/>
            </a:pPr>
            <a:r>
              <a:rPr lang="es-ES_tradnl" sz="2400" b="1" dirty="0">
                <a:solidFill>
                  <a:srgbClr val="FFFFFF"/>
                </a:solidFill>
              </a:rPr>
              <a:t>  FAIR PLAY</a:t>
            </a:r>
            <a:endParaRPr lang="es-ES" sz="2400" b="1" dirty="0">
              <a:solidFill>
                <a:srgbClr val="FFFFFF"/>
              </a:solidFill>
            </a:endParaRPr>
          </a:p>
        </p:txBody>
      </p:sp>
      <p:sp>
        <p:nvSpPr>
          <p:cNvPr id="22" name="21 Elipse"/>
          <p:cNvSpPr/>
          <p:nvPr/>
        </p:nvSpPr>
        <p:spPr>
          <a:xfrm>
            <a:off x="3892155" y="4115992"/>
            <a:ext cx="464344" cy="1297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hangingPunct="1"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18438" name="Line 7"/>
          <p:cNvSpPr>
            <a:spLocks noChangeShapeType="1"/>
          </p:cNvSpPr>
          <p:nvPr/>
        </p:nvSpPr>
        <p:spPr bwMode="auto">
          <a:xfrm flipV="1">
            <a:off x="1143000" y="2680098"/>
            <a:ext cx="6858000" cy="53578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pic>
        <p:nvPicPr>
          <p:cNvPr id="4102" name="Picture 5" descr="Porterí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88820" y="573883"/>
            <a:ext cx="4959668" cy="225980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6 Grupo"/>
          <p:cNvGrpSpPr>
            <a:grpSpLocks/>
          </p:cNvGrpSpPr>
          <p:nvPr/>
        </p:nvGrpSpPr>
        <p:grpSpPr bwMode="auto">
          <a:xfrm>
            <a:off x="6740128" y="899638"/>
            <a:ext cx="1504712" cy="1704975"/>
            <a:chOff x="7020272" y="1009229"/>
            <a:chExt cx="1908299" cy="2273746"/>
          </a:xfrm>
        </p:grpSpPr>
        <p:pic>
          <p:nvPicPr>
            <p:cNvPr id="3084" name="Picture 12" descr="Aficionado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236186" y="1628475"/>
              <a:ext cx="1692385" cy="1654500"/>
            </a:xfrm>
            <a:prstGeom prst="rect">
              <a:avLst/>
            </a:prstGeom>
            <a:noFill/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8455" name="Group 21"/>
            <p:cNvGrpSpPr>
              <a:grpSpLocks/>
            </p:cNvGrpSpPr>
            <p:nvPr/>
          </p:nvGrpSpPr>
          <p:grpSpPr bwMode="auto">
            <a:xfrm>
              <a:off x="7020272" y="1009229"/>
              <a:ext cx="1836291" cy="763587"/>
              <a:chOff x="4007" y="396"/>
              <a:chExt cx="1605" cy="481"/>
            </a:xfrm>
          </p:grpSpPr>
          <p:sp>
            <p:nvSpPr>
              <p:cNvPr id="18456" name="Freeform 16"/>
              <p:cNvSpPr>
                <a:spLocks/>
              </p:cNvSpPr>
              <p:nvPr/>
            </p:nvSpPr>
            <p:spPr bwMode="auto">
              <a:xfrm>
                <a:off x="4007" y="544"/>
                <a:ext cx="398" cy="318"/>
              </a:xfrm>
              <a:custGeom>
                <a:avLst/>
                <a:gdLst>
                  <a:gd name="T0" fmla="*/ 0 w 398"/>
                  <a:gd name="T1" fmla="*/ 169 h 318"/>
                  <a:gd name="T2" fmla="*/ 8 w 398"/>
                  <a:gd name="T3" fmla="*/ 128 h 318"/>
                  <a:gd name="T4" fmla="*/ 31 w 398"/>
                  <a:gd name="T5" fmla="*/ 93 h 318"/>
                  <a:gd name="T6" fmla="*/ 65 w 398"/>
                  <a:gd name="T7" fmla="*/ 68 h 318"/>
                  <a:gd name="T8" fmla="*/ 101 w 398"/>
                  <a:gd name="T9" fmla="*/ 44 h 318"/>
                  <a:gd name="T10" fmla="*/ 138 w 398"/>
                  <a:gd name="T11" fmla="*/ 22 h 318"/>
                  <a:gd name="T12" fmla="*/ 176 w 398"/>
                  <a:gd name="T13" fmla="*/ 0 h 318"/>
                  <a:gd name="T14" fmla="*/ 217 w 398"/>
                  <a:gd name="T15" fmla="*/ 0 h 318"/>
                  <a:gd name="T16" fmla="*/ 281 w 398"/>
                  <a:gd name="T17" fmla="*/ 55 h 318"/>
                  <a:gd name="T18" fmla="*/ 251 w 398"/>
                  <a:gd name="T19" fmla="*/ 71 h 318"/>
                  <a:gd name="T20" fmla="*/ 221 w 398"/>
                  <a:gd name="T21" fmla="*/ 87 h 318"/>
                  <a:gd name="T22" fmla="*/ 172 w 398"/>
                  <a:gd name="T23" fmla="*/ 62 h 318"/>
                  <a:gd name="T24" fmla="*/ 142 w 398"/>
                  <a:gd name="T25" fmla="*/ 81 h 318"/>
                  <a:gd name="T26" fmla="*/ 110 w 398"/>
                  <a:gd name="T27" fmla="*/ 101 h 318"/>
                  <a:gd name="T28" fmla="*/ 81 w 398"/>
                  <a:gd name="T29" fmla="*/ 123 h 318"/>
                  <a:gd name="T30" fmla="*/ 269 w 398"/>
                  <a:gd name="T31" fmla="*/ 258 h 318"/>
                  <a:gd name="T32" fmla="*/ 291 w 398"/>
                  <a:gd name="T33" fmla="*/ 242 h 318"/>
                  <a:gd name="T34" fmla="*/ 316 w 398"/>
                  <a:gd name="T35" fmla="*/ 226 h 318"/>
                  <a:gd name="T36" fmla="*/ 275 w 398"/>
                  <a:gd name="T37" fmla="*/ 166 h 318"/>
                  <a:gd name="T38" fmla="*/ 251 w 398"/>
                  <a:gd name="T39" fmla="*/ 182 h 318"/>
                  <a:gd name="T40" fmla="*/ 198 w 398"/>
                  <a:gd name="T41" fmla="*/ 153 h 318"/>
                  <a:gd name="T42" fmla="*/ 229 w 398"/>
                  <a:gd name="T43" fmla="*/ 134 h 318"/>
                  <a:gd name="T44" fmla="*/ 261 w 398"/>
                  <a:gd name="T45" fmla="*/ 115 h 318"/>
                  <a:gd name="T46" fmla="*/ 293 w 398"/>
                  <a:gd name="T47" fmla="*/ 98 h 318"/>
                  <a:gd name="T48" fmla="*/ 398 w 398"/>
                  <a:gd name="T49" fmla="*/ 204 h 318"/>
                  <a:gd name="T50" fmla="*/ 392 w 398"/>
                  <a:gd name="T51" fmla="*/ 231 h 318"/>
                  <a:gd name="T52" fmla="*/ 376 w 398"/>
                  <a:gd name="T53" fmla="*/ 251 h 318"/>
                  <a:gd name="T54" fmla="*/ 352 w 398"/>
                  <a:gd name="T55" fmla="*/ 265 h 318"/>
                  <a:gd name="T56" fmla="*/ 330 w 398"/>
                  <a:gd name="T57" fmla="*/ 280 h 318"/>
                  <a:gd name="T58" fmla="*/ 308 w 398"/>
                  <a:gd name="T59" fmla="*/ 295 h 318"/>
                  <a:gd name="T60" fmla="*/ 287 w 398"/>
                  <a:gd name="T61" fmla="*/ 313 h 318"/>
                  <a:gd name="T62" fmla="*/ 247 w 398"/>
                  <a:gd name="T63" fmla="*/ 316 h 31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98" h="318">
                    <a:moveTo>
                      <a:pt x="227" y="318"/>
                    </a:moveTo>
                    <a:lnTo>
                      <a:pt x="0" y="169"/>
                    </a:lnTo>
                    <a:lnTo>
                      <a:pt x="4" y="149"/>
                    </a:lnTo>
                    <a:lnTo>
                      <a:pt x="8" y="128"/>
                    </a:lnTo>
                    <a:lnTo>
                      <a:pt x="15" y="108"/>
                    </a:lnTo>
                    <a:lnTo>
                      <a:pt x="31" y="93"/>
                    </a:lnTo>
                    <a:lnTo>
                      <a:pt x="49" y="81"/>
                    </a:lnTo>
                    <a:lnTo>
                      <a:pt x="65" y="68"/>
                    </a:lnTo>
                    <a:lnTo>
                      <a:pt x="83" y="57"/>
                    </a:lnTo>
                    <a:lnTo>
                      <a:pt x="101" y="44"/>
                    </a:lnTo>
                    <a:lnTo>
                      <a:pt x="120" y="33"/>
                    </a:lnTo>
                    <a:lnTo>
                      <a:pt x="138" y="22"/>
                    </a:lnTo>
                    <a:lnTo>
                      <a:pt x="156" y="11"/>
                    </a:lnTo>
                    <a:lnTo>
                      <a:pt x="176" y="0"/>
                    </a:lnTo>
                    <a:lnTo>
                      <a:pt x="196" y="0"/>
                    </a:lnTo>
                    <a:lnTo>
                      <a:pt x="217" y="0"/>
                    </a:lnTo>
                    <a:lnTo>
                      <a:pt x="237" y="0"/>
                    </a:lnTo>
                    <a:lnTo>
                      <a:pt x="281" y="55"/>
                    </a:lnTo>
                    <a:lnTo>
                      <a:pt x="265" y="63"/>
                    </a:lnTo>
                    <a:lnTo>
                      <a:pt x="251" y="71"/>
                    </a:lnTo>
                    <a:lnTo>
                      <a:pt x="235" y="79"/>
                    </a:lnTo>
                    <a:lnTo>
                      <a:pt x="221" y="87"/>
                    </a:lnTo>
                    <a:lnTo>
                      <a:pt x="207" y="97"/>
                    </a:lnTo>
                    <a:lnTo>
                      <a:pt x="172" y="62"/>
                    </a:lnTo>
                    <a:lnTo>
                      <a:pt x="156" y="71"/>
                    </a:lnTo>
                    <a:lnTo>
                      <a:pt x="142" y="81"/>
                    </a:lnTo>
                    <a:lnTo>
                      <a:pt x="126" y="92"/>
                    </a:lnTo>
                    <a:lnTo>
                      <a:pt x="110" y="101"/>
                    </a:lnTo>
                    <a:lnTo>
                      <a:pt x="95" y="112"/>
                    </a:lnTo>
                    <a:lnTo>
                      <a:pt x="81" y="123"/>
                    </a:lnTo>
                    <a:lnTo>
                      <a:pt x="259" y="265"/>
                    </a:lnTo>
                    <a:lnTo>
                      <a:pt x="269" y="258"/>
                    </a:lnTo>
                    <a:lnTo>
                      <a:pt x="281" y="250"/>
                    </a:lnTo>
                    <a:lnTo>
                      <a:pt x="291" y="242"/>
                    </a:lnTo>
                    <a:lnTo>
                      <a:pt x="304" y="234"/>
                    </a:lnTo>
                    <a:lnTo>
                      <a:pt x="316" y="226"/>
                    </a:lnTo>
                    <a:lnTo>
                      <a:pt x="328" y="220"/>
                    </a:lnTo>
                    <a:lnTo>
                      <a:pt x="275" y="166"/>
                    </a:lnTo>
                    <a:lnTo>
                      <a:pt x="263" y="174"/>
                    </a:lnTo>
                    <a:lnTo>
                      <a:pt x="251" y="182"/>
                    </a:lnTo>
                    <a:lnTo>
                      <a:pt x="239" y="190"/>
                    </a:lnTo>
                    <a:lnTo>
                      <a:pt x="198" y="153"/>
                    </a:lnTo>
                    <a:lnTo>
                      <a:pt x="215" y="144"/>
                    </a:lnTo>
                    <a:lnTo>
                      <a:pt x="229" y="134"/>
                    </a:lnTo>
                    <a:lnTo>
                      <a:pt x="245" y="125"/>
                    </a:lnTo>
                    <a:lnTo>
                      <a:pt x="261" y="115"/>
                    </a:lnTo>
                    <a:lnTo>
                      <a:pt x="277" y="108"/>
                    </a:lnTo>
                    <a:lnTo>
                      <a:pt x="293" y="98"/>
                    </a:lnTo>
                    <a:lnTo>
                      <a:pt x="310" y="90"/>
                    </a:lnTo>
                    <a:lnTo>
                      <a:pt x="398" y="204"/>
                    </a:lnTo>
                    <a:lnTo>
                      <a:pt x="394" y="217"/>
                    </a:lnTo>
                    <a:lnTo>
                      <a:pt x="392" y="231"/>
                    </a:lnTo>
                    <a:lnTo>
                      <a:pt x="388" y="243"/>
                    </a:lnTo>
                    <a:lnTo>
                      <a:pt x="376" y="251"/>
                    </a:lnTo>
                    <a:lnTo>
                      <a:pt x="364" y="258"/>
                    </a:lnTo>
                    <a:lnTo>
                      <a:pt x="352" y="265"/>
                    </a:lnTo>
                    <a:lnTo>
                      <a:pt x="342" y="272"/>
                    </a:lnTo>
                    <a:lnTo>
                      <a:pt x="330" y="280"/>
                    </a:lnTo>
                    <a:lnTo>
                      <a:pt x="318" y="288"/>
                    </a:lnTo>
                    <a:lnTo>
                      <a:pt x="308" y="295"/>
                    </a:lnTo>
                    <a:lnTo>
                      <a:pt x="297" y="303"/>
                    </a:lnTo>
                    <a:lnTo>
                      <a:pt x="287" y="313"/>
                    </a:lnTo>
                    <a:lnTo>
                      <a:pt x="267" y="314"/>
                    </a:lnTo>
                    <a:lnTo>
                      <a:pt x="247" y="316"/>
                    </a:lnTo>
                    <a:lnTo>
                      <a:pt x="227" y="318"/>
                    </a:lnTo>
                    <a:close/>
                  </a:path>
                </a:pathLst>
              </a:custGeom>
              <a:solidFill>
                <a:schemeClr val="bg1"/>
              </a:solidFill>
              <a:ln w="2857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57" name="Freeform 17"/>
              <p:cNvSpPr>
                <a:spLocks noEditPoints="1"/>
              </p:cNvSpPr>
              <p:nvPr/>
            </p:nvSpPr>
            <p:spPr bwMode="auto">
              <a:xfrm>
                <a:off x="4296" y="421"/>
                <a:ext cx="358" cy="322"/>
              </a:xfrm>
              <a:custGeom>
                <a:avLst/>
                <a:gdLst>
                  <a:gd name="T0" fmla="*/ 162 w 358"/>
                  <a:gd name="T1" fmla="*/ 313 h 322"/>
                  <a:gd name="T2" fmla="*/ 182 w 358"/>
                  <a:gd name="T3" fmla="*/ 317 h 322"/>
                  <a:gd name="T4" fmla="*/ 200 w 358"/>
                  <a:gd name="T5" fmla="*/ 322 h 322"/>
                  <a:gd name="T6" fmla="*/ 213 w 358"/>
                  <a:gd name="T7" fmla="*/ 317 h 322"/>
                  <a:gd name="T8" fmla="*/ 227 w 358"/>
                  <a:gd name="T9" fmla="*/ 313 h 322"/>
                  <a:gd name="T10" fmla="*/ 239 w 358"/>
                  <a:gd name="T11" fmla="*/ 308 h 322"/>
                  <a:gd name="T12" fmla="*/ 253 w 358"/>
                  <a:gd name="T13" fmla="*/ 303 h 322"/>
                  <a:gd name="T14" fmla="*/ 267 w 358"/>
                  <a:gd name="T15" fmla="*/ 300 h 322"/>
                  <a:gd name="T16" fmla="*/ 281 w 358"/>
                  <a:gd name="T17" fmla="*/ 295 h 322"/>
                  <a:gd name="T18" fmla="*/ 295 w 358"/>
                  <a:gd name="T19" fmla="*/ 292 h 322"/>
                  <a:gd name="T20" fmla="*/ 310 w 358"/>
                  <a:gd name="T21" fmla="*/ 289 h 322"/>
                  <a:gd name="T22" fmla="*/ 324 w 358"/>
                  <a:gd name="T23" fmla="*/ 286 h 322"/>
                  <a:gd name="T24" fmla="*/ 334 w 358"/>
                  <a:gd name="T25" fmla="*/ 273 h 322"/>
                  <a:gd name="T26" fmla="*/ 346 w 358"/>
                  <a:gd name="T27" fmla="*/ 261 h 322"/>
                  <a:gd name="T28" fmla="*/ 358 w 358"/>
                  <a:gd name="T29" fmla="*/ 248 h 322"/>
                  <a:gd name="T30" fmla="*/ 301 w 358"/>
                  <a:gd name="T31" fmla="*/ 21 h 322"/>
                  <a:gd name="T32" fmla="*/ 277 w 358"/>
                  <a:gd name="T33" fmla="*/ 13 h 322"/>
                  <a:gd name="T34" fmla="*/ 253 w 358"/>
                  <a:gd name="T35" fmla="*/ 6 h 322"/>
                  <a:gd name="T36" fmla="*/ 229 w 358"/>
                  <a:gd name="T37" fmla="*/ 0 h 322"/>
                  <a:gd name="T38" fmla="*/ 209 w 358"/>
                  <a:gd name="T39" fmla="*/ 5 h 322"/>
                  <a:gd name="T40" fmla="*/ 186 w 358"/>
                  <a:gd name="T41" fmla="*/ 9 h 322"/>
                  <a:gd name="T42" fmla="*/ 164 w 358"/>
                  <a:gd name="T43" fmla="*/ 16 h 322"/>
                  <a:gd name="T44" fmla="*/ 144 w 358"/>
                  <a:gd name="T45" fmla="*/ 21 h 322"/>
                  <a:gd name="T46" fmla="*/ 124 w 358"/>
                  <a:gd name="T47" fmla="*/ 27 h 322"/>
                  <a:gd name="T48" fmla="*/ 101 w 358"/>
                  <a:gd name="T49" fmla="*/ 33 h 322"/>
                  <a:gd name="T50" fmla="*/ 81 w 358"/>
                  <a:gd name="T51" fmla="*/ 39 h 322"/>
                  <a:gd name="T52" fmla="*/ 61 w 358"/>
                  <a:gd name="T53" fmla="*/ 46 h 322"/>
                  <a:gd name="T54" fmla="*/ 41 w 358"/>
                  <a:gd name="T55" fmla="*/ 54 h 322"/>
                  <a:gd name="T56" fmla="*/ 27 w 358"/>
                  <a:gd name="T57" fmla="*/ 71 h 322"/>
                  <a:gd name="T58" fmla="*/ 12 w 358"/>
                  <a:gd name="T59" fmla="*/ 88 h 322"/>
                  <a:gd name="T60" fmla="*/ 0 w 358"/>
                  <a:gd name="T61" fmla="*/ 106 h 322"/>
                  <a:gd name="T62" fmla="*/ 144 w 358"/>
                  <a:gd name="T63" fmla="*/ 308 h 322"/>
                  <a:gd name="T64" fmla="*/ 162 w 358"/>
                  <a:gd name="T65" fmla="*/ 313 h 322"/>
                  <a:gd name="T66" fmla="*/ 283 w 358"/>
                  <a:gd name="T67" fmla="*/ 245 h 322"/>
                  <a:gd name="T68" fmla="*/ 269 w 358"/>
                  <a:gd name="T69" fmla="*/ 248 h 322"/>
                  <a:gd name="T70" fmla="*/ 255 w 358"/>
                  <a:gd name="T71" fmla="*/ 253 h 322"/>
                  <a:gd name="T72" fmla="*/ 241 w 358"/>
                  <a:gd name="T73" fmla="*/ 256 h 322"/>
                  <a:gd name="T74" fmla="*/ 227 w 358"/>
                  <a:gd name="T75" fmla="*/ 261 h 322"/>
                  <a:gd name="T76" fmla="*/ 213 w 358"/>
                  <a:gd name="T77" fmla="*/ 264 h 322"/>
                  <a:gd name="T78" fmla="*/ 198 w 358"/>
                  <a:gd name="T79" fmla="*/ 268 h 322"/>
                  <a:gd name="T80" fmla="*/ 97 w 358"/>
                  <a:gd name="T81" fmla="*/ 87 h 322"/>
                  <a:gd name="T82" fmla="*/ 116 w 358"/>
                  <a:gd name="T83" fmla="*/ 81 h 322"/>
                  <a:gd name="T84" fmla="*/ 136 w 358"/>
                  <a:gd name="T85" fmla="*/ 74 h 322"/>
                  <a:gd name="T86" fmla="*/ 154 w 358"/>
                  <a:gd name="T87" fmla="*/ 69 h 322"/>
                  <a:gd name="T88" fmla="*/ 172 w 358"/>
                  <a:gd name="T89" fmla="*/ 63 h 322"/>
                  <a:gd name="T90" fmla="*/ 192 w 358"/>
                  <a:gd name="T91" fmla="*/ 58 h 322"/>
                  <a:gd name="T92" fmla="*/ 211 w 358"/>
                  <a:gd name="T93" fmla="*/ 54 h 322"/>
                  <a:gd name="T94" fmla="*/ 283 w 358"/>
                  <a:gd name="T95" fmla="*/ 245 h 32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358" h="322">
                    <a:moveTo>
                      <a:pt x="162" y="313"/>
                    </a:moveTo>
                    <a:lnTo>
                      <a:pt x="182" y="317"/>
                    </a:lnTo>
                    <a:lnTo>
                      <a:pt x="200" y="322"/>
                    </a:lnTo>
                    <a:lnTo>
                      <a:pt x="213" y="317"/>
                    </a:lnTo>
                    <a:lnTo>
                      <a:pt x="227" y="313"/>
                    </a:lnTo>
                    <a:lnTo>
                      <a:pt x="239" y="308"/>
                    </a:lnTo>
                    <a:lnTo>
                      <a:pt x="253" y="303"/>
                    </a:lnTo>
                    <a:lnTo>
                      <a:pt x="267" y="300"/>
                    </a:lnTo>
                    <a:lnTo>
                      <a:pt x="281" y="295"/>
                    </a:lnTo>
                    <a:lnTo>
                      <a:pt x="295" y="292"/>
                    </a:lnTo>
                    <a:lnTo>
                      <a:pt x="310" y="289"/>
                    </a:lnTo>
                    <a:lnTo>
                      <a:pt x="324" y="286"/>
                    </a:lnTo>
                    <a:lnTo>
                      <a:pt x="334" y="273"/>
                    </a:lnTo>
                    <a:lnTo>
                      <a:pt x="346" y="261"/>
                    </a:lnTo>
                    <a:lnTo>
                      <a:pt x="358" y="248"/>
                    </a:lnTo>
                    <a:lnTo>
                      <a:pt x="301" y="21"/>
                    </a:lnTo>
                    <a:lnTo>
                      <a:pt x="277" y="13"/>
                    </a:lnTo>
                    <a:lnTo>
                      <a:pt x="253" y="6"/>
                    </a:lnTo>
                    <a:lnTo>
                      <a:pt x="229" y="0"/>
                    </a:lnTo>
                    <a:lnTo>
                      <a:pt x="209" y="5"/>
                    </a:lnTo>
                    <a:lnTo>
                      <a:pt x="186" y="9"/>
                    </a:lnTo>
                    <a:lnTo>
                      <a:pt x="164" y="16"/>
                    </a:lnTo>
                    <a:lnTo>
                      <a:pt x="144" y="21"/>
                    </a:lnTo>
                    <a:lnTo>
                      <a:pt x="124" y="27"/>
                    </a:lnTo>
                    <a:lnTo>
                      <a:pt x="101" y="33"/>
                    </a:lnTo>
                    <a:lnTo>
                      <a:pt x="81" y="39"/>
                    </a:lnTo>
                    <a:lnTo>
                      <a:pt x="61" y="46"/>
                    </a:lnTo>
                    <a:lnTo>
                      <a:pt x="41" y="54"/>
                    </a:lnTo>
                    <a:lnTo>
                      <a:pt x="27" y="71"/>
                    </a:lnTo>
                    <a:lnTo>
                      <a:pt x="12" y="88"/>
                    </a:lnTo>
                    <a:lnTo>
                      <a:pt x="0" y="106"/>
                    </a:lnTo>
                    <a:lnTo>
                      <a:pt x="144" y="308"/>
                    </a:lnTo>
                    <a:lnTo>
                      <a:pt x="162" y="313"/>
                    </a:lnTo>
                    <a:close/>
                    <a:moveTo>
                      <a:pt x="283" y="245"/>
                    </a:moveTo>
                    <a:lnTo>
                      <a:pt x="269" y="248"/>
                    </a:lnTo>
                    <a:lnTo>
                      <a:pt x="255" y="253"/>
                    </a:lnTo>
                    <a:lnTo>
                      <a:pt x="241" y="256"/>
                    </a:lnTo>
                    <a:lnTo>
                      <a:pt x="227" y="261"/>
                    </a:lnTo>
                    <a:lnTo>
                      <a:pt x="213" y="264"/>
                    </a:lnTo>
                    <a:lnTo>
                      <a:pt x="198" y="268"/>
                    </a:lnTo>
                    <a:lnTo>
                      <a:pt x="97" y="87"/>
                    </a:lnTo>
                    <a:lnTo>
                      <a:pt x="116" y="81"/>
                    </a:lnTo>
                    <a:lnTo>
                      <a:pt x="136" y="74"/>
                    </a:lnTo>
                    <a:lnTo>
                      <a:pt x="154" y="69"/>
                    </a:lnTo>
                    <a:lnTo>
                      <a:pt x="172" y="63"/>
                    </a:lnTo>
                    <a:lnTo>
                      <a:pt x="192" y="58"/>
                    </a:lnTo>
                    <a:lnTo>
                      <a:pt x="211" y="54"/>
                    </a:lnTo>
                    <a:lnTo>
                      <a:pt x="283" y="245"/>
                    </a:lnTo>
                    <a:close/>
                  </a:path>
                </a:pathLst>
              </a:custGeom>
              <a:solidFill>
                <a:schemeClr val="bg1"/>
              </a:solidFill>
              <a:ln w="2857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58" name="Freeform 18"/>
              <p:cNvSpPr>
                <a:spLocks noEditPoints="1"/>
              </p:cNvSpPr>
              <p:nvPr/>
            </p:nvSpPr>
            <p:spPr bwMode="auto">
              <a:xfrm>
                <a:off x="4690" y="396"/>
                <a:ext cx="325" cy="319"/>
              </a:xfrm>
              <a:custGeom>
                <a:avLst/>
                <a:gdLst>
                  <a:gd name="T0" fmla="*/ 25 w 326"/>
                  <a:gd name="T1" fmla="*/ 297 h 319"/>
                  <a:gd name="T2" fmla="*/ 57 w 326"/>
                  <a:gd name="T3" fmla="*/ 295 h 319"/>
                  <a:gd name="T4" fmla="*/ 89 w 326"/>
                  <a:gd name="T5" fmla="*/ 293 h 319"/>
                  <a:gd name="T6" fmla="*/ 120 w 326"/>
                  <a:gd name="T7" fmla="*/ 293 h 319"/>
                  <a:gd name="T8" fmla="*/ 138 w 326"/>
                  <a:gd name="T9" fmla="*/ 246 h 319"/>
                  <a:gd name="T10" fmla="*/ 112 w 326"/>
                  <a:gd name="T11" fmla="*/ 246 h 319"/>
                  <a:gd name="T12" fmla="*/ 108 w 326"/>
                  <a:gd name="T13" fmla="*/ 226 h 319"/>
                  <a:gd name="T14" fmla="*/ 140 w 326"/>
                  <a:gd name="T15" fmla="*/ 227 h 319"/>
                  <a:gd name="T16" fmla="*/ 165 w 326"/>
                  <a:gd name="T17" fmla="*/ 229 h 319"/>
                  <a:gd name="T18" fmla="*/ 197 w 326"/>
                  <a:gd name="T19" fmla="*/ 230 h 319"/>
                  <a:gd name="T20" fmla="*/ 218 w 326"/>
                  <a:gd name="T21" fmla="*/ 252 h 319"/>
                  <a:gd name="T22" fmla="*/ 181 w 326"/>
                  <a:gd name="T23" fmla="*/ 249 h 319"/>
                  <a:gd name="T24" fmla="*/ 189 w 326"/>
                  <a:gd name="T25" fmla="*/ 298 h 319"/>
                  <a:gd name="T26" fmla="*/ 218 w 326"/>
                  <a:gd name="T27" fmla="*/ 301 h 319"/>
                  <a:gd name="T28" fmla="*/ 246 w 326"/>
                  <a:gd name="T29" fmla="*/ 306 h 319"/>
                  <a:gd name="T30" fmla="*/ 274 w 326"/>
                  <a:gd name="T31" fmla="*/ 312 h 319"/>
                  <a:gd name="T32" fmla="*/ 303 w 326"/>
                  <a:gd name="T33" fmla="*/ 319 h 319"/>
                  <a:gd name="T34" fmla="*/ 303 w 326"/>
                  <a:gd name="T35" fmla="*/ 268 h 319"/>
                  <a:gd name="T36" fmla="*/ 282 w 326"/>
                  <a:gd name="T37" fmla="*/ 221 h 319"/>
                  <a:gd name="T38" fmla="*/ 266 w 326"/>
                  <a:gd name="T39" fmla="*/ 136 h 319"/>
                  <a:gd name="T40" fmla="*/ 244 w 326"/>
                  <a:gd name="T41" fmla="*/ 47 h 319"/>
                  <a:gd name="T42" fmla="*/ 204 w 326"/>
                  <a:gd name="T43" fmla="*/ 3 h 319"/>
                  <a:gd name="T44" fmla="*/ 162 w 326"/>
                  <a:gd name="T45" fmla="*/ 0 h 319"/>
                  <a:gd name="T46" fmla="*/ 116 w 326"/>
                  <a:gd name="T47" fmla="*/ 39 h 319"/>
                  <a:gd name="T48" fmla="*/ 75 w 326"/>
                  <a:gd name="T49" fmla="*/ 123 h 319"/>
                  <a:gd name="T50" fmla="*/ 43 w 326"/>
                  <a:gd name="T51" fmla="*/ 207 h 319"/>
                  <a:gd name="T52" fmla="*/ 17 w 326"/>
                  <a:gd name="T53" fmla="*/ 249 h 319"/>
                  <a:gd name="T54" fmla="*/ 8 w 326"/>
                  <a:gd name="T55" fmla="*/ 298 h 319"/>
                  <a:gd name="T56" fmla="*/ 202 w 326"/>
                  <a:gd name="T57" fmla="*/ 183 h 319"/>
                  <a:gd name="T58" fmla="*/ 163 w 326"/>
                  <a:gd name="T59" fmla="*/ 180 h 319"/>
                  <a:gd name="T60" fmla="*/ 130 w 326"/>
                  <a:gd name="T61" fmla="*/ 178 h 319"/>
                  <a:gd name="T62" fmla="*/ 173 w 326"/>
                  <a:gd name="T63" fmla="*/ 91 h 31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26" h="319">
                    <a:moveTo>
                      <a:pt x="8" y="298"/>
                    </a:moveTo>
                    <a:lnTo>
                      <a:pt x="25" y="297"/>
                    </a:lnTo>
                    <a:lnTo>
                      <a:pt x="41" y="297"/>
                    </a:lnTo>
                    <a:lnTo>
                      <a:pt x="57" y="295"/>
                    </a:lnTo>
                    <a:lnTo>
                      <a:pt x="73" y="295"/>
                    </a:lnTo>
                    <a:lnTo>
                      <a:pt x="89" y="293"/>
                    </a:lnTo>
                    <a:lnTo>
                      <a:pt x="103" y="293"/>
                    </a:lnTo>
                    <a:lnTo>
                      <a:pt x="120" y="293"/>
                    </a:lnTo>
                    <a:lnTo>
                      <a:pt x="136" y="295"/>
                    </a:lnTo>
                    <a:lnTo>
                      <a:pt x="138" y="246"/>
                    </a:lnTo>
                    <a:lnTo>
                      <a:pt x="126" y="246"/>
                    </a:lnTo>
                    <a:lnTo>
                      <a:pt x="112" y="246"/>
                    </a:lnTo>
                    <a:lnTo>
                      <a:pt x="101" y="246"/>
                    </a:lnTo>
                    <a:lnTo>
                      <a:pt x="108" y="226"/>
                    </a:lnTo>
                    <a:lnTo>
                      <a:pt x="124" y="226"/>
                    </a:lnTo>
                    <a:lnTo>
                      <a:pt x="140" y="227"/>
                    </a:lnTo>
                    <a:lnTo>
                      <a:pt x="156" y="227"/>
                    </a:lnTo>
                    <a:lnTo>
                      <a:pt x="170" y="229"/>
                    </a:lnTo>
                    <a:lnTo>
                      <a:pt x="186" y="229"/>
                    </a:lnTo>
                    <a:lnTo>
                      <a:pt x="202" y="230"/>
                    </a:lnTo>
                    <a:lnTo>
                      <a:pt x="219" y="232"/>
                    </a:lnTo>
                    <a:lnTo>
                      <a:pt x="223" y="252"/>
                    </a:lnTo>
                    <a:lnTo>
                      <a:pt x="205" y="251"/>
                    </a:lnTo>
                    <a:lnTo>
                      <a:pt x="186" y="249"/>
                    </a:lnTo>
                    <a:lnTo>
                      <a:pt x="180" y="297"/>
                    </a:lnTo>
                    <a:lnTo>
                      <a:pt x="194" y="298"/>
                    </a:lnTo>
                    <a:lnTo>
                      <a:pt x="209" y="300"/>
                    </a:lnTo>
                    <a:lnTo>
                      <a:pt x="223" y="301"/>
                    </a:lnTo>
                    <a:lnTo>
                      <a:pt x="237" y="305"/>
                    </a:lnTo>
                    <a:lnTo>
                      <a:pt x="251" y="306"/>
                    </a:lnTo>
                    <a:lnTo>
                      <a:pt x="265" y="309"/>
                    </a:lnTo>
                    <a:lnTo>
                      <a:pt x="279" y="312"/>
                    </a:lnTo>
                    <a:lnTo>
                      <a:pt x="293" y="314"/>
                    </a:lnTo>
                    <a:lnTo>
                      <a:pt x="308" y="319"/>
                    </a:lnTo>
                    <a:lnTo>
                      <a:pt x="326" y="271"/>
                    </a:lnTo>
                    <a:lnTo>
                      <a:pt x="308" y="268"/>
                    </a:lnTo>
                    <a:lnTo>
                      <a:pt x="291" y="265"/>
                    </a:lnTo>
                    <a:lnTo>
                      <a:pt x="287" y="221"/>
                    </a:lnTo>
                    <a:lnTo>
                      <a:pt x="281" y="178"/>
                    </a:lnTo>
                    <a:lnTo>
                      <a:pt x="271" y="136"/>
                    </a:lnTo>
                    <a:lnTo>
                      <a:pt x="261" y="91"/>
                    </a:lnTo>
                    <a:lnTo>
                      <a:pt x="249" y="47"/>
                    </a:lnTo>
                    <a:lnTo>
                      <a:pt x="233" y="4"/>
                    </a:lnTo>
                    <a:lnTo>
                      <a:pt x="209" y="3"/>
                    </a:lnTo>
                    <a:lnTo>
                      <a:pt x="186" y="1"/>
                    </a:lnTo>
                    <a:lnTo>
                      <a:pt x="162" y="0"/>
                    </a:lnTo>
                    <a:lnTo>
                      <a:pt x="140" y="0"/>
                    </a:lnTo>
                    <a:lnTo>
                      <a:pt x="116" y="39"/>
                    </a:lnTo>
                    <a:lnTo>
                      <a:pt x="95" y="80"/>
                    </a:lnTo>
                    <a:lnTo>
                      <a:pt x="75" y="123"/>
                    </a:lnTo>
                    <a:lnTo>
                      <a:pt x="59" y="164"/>
                    </a:lnTo>
                    <a:lnTo>
                      <a:pt x="43" y="207"/>
                    </a:lnTo>
                    <a:lnTo>
                      <a:pt x="31" y="249"/>
                    </a:lnTo>
                    <a:lnTo>
                      <a:pt x="17" y="249"/>
                    </a:lnTo>
                    <a:lnTo>
                      <a:pt x="0" y="251"/>
                    </a:lnTo>
                    <a:lnTo>
                      <a:pt x="8" y="298"/>
                    </a:lnTo>
                    <a:close/>
                    <a:moveTo>
                      <a:pt x="194" y="137"/>
                    </a:moveTo>
                    <a:lnTo>
                      <a:pt x="207" y="183"/>
                    </a:lnTo>
                    <a:lnTo>
                      <a:pt x="188" y="181"/>
                    </a:lnTo>
                    <a:lnTo>
                      <a:pt x="168" y="180"/>
                    </a:lnTo>
                    <a:lnTo>
                      <a:pt x="148" y="180"/>
                    </a:lnTo>
                    <a:lnTo>
                      <a:pt x="130" y="178"/>
                    </a:lnTo>
                    <a:lnTo>
                      <a:pt x="152" y="134"/>
                    </a:lnTo>
                    <a:lnTo>
                      <a:pt x="178" y="91"/>
                    </a:lnTo>
                    <a:lnTo>
                      <a:pt x="194" y="137"/>
                    </a:lnTo>
                    <a:close/>
                  </a:path>
                </a:pathLst>
              </a:custGeom>
              <a:solidFill>
                <a:schemeClr val="bg1"/>
              </a:solidFill>
              <a:ln w="2857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59" name="Freeform 19"/>
              <p:cNvSpPr>
                <a:spLocks/>
              </p:cNvSpPr>
              <p:nvPr/>
            </p:nvSpPr>
            <p:spPr bwMode="auto">
              <a:xfrm>
                <a:off x="5034" y="446"/>
                <a:ext cx="307" cy="375"/>
              </a:xfrm>
              <a:custGeom>
                <a:avLst/>
                <a:gdLst>
                  <a:gd name="T0" fmla="*/ 131 w 307"/>
                  <a:gd name="T1" fmla="*/ 0 h 375"/>
                  <a:gd name="T2" fmla="*/ 154 w 307"/>
                  <a:gd name="T3" fmla="*/ 7 h 375"/>
                  <a:gd name="T4" fmla="*/ 176 w 307"/>
                  <a:gd name="T5" fmla="*/ 14 h 375"/>
                  <a:gd name="T6" fmla="*/ 198 w 307"/>
                  <a:gd name="T7" fmla="*/ 22 h 375"/>
                  <a:gd name="T8" fmla="*/ 220 w 307"/>
                  <a:gd name="T9" fmla="*/ 30 h 375"/>
                  <a:gd name="T10" fmla="*/ 242 w 307"/>
                  <a:gd name="T11" fmla="*/ 38 h 375"/>
                  <a:gd name="T12" fmla="*/ 265 w 307"/>
                  <a:gd name="T13" fmla="*/ 48 h 375"/>
                  <a:gd name="T14" fmla="*/ 287 w 307"/>
                  <a:gd name="T15" fmla="*/ 57 h 375"/>
                  <a:gd name="T16" fmla="*/ 307 w 307"/>
                  <a:gd name="T17" fmla="*/ 67 h 375"/>
                  <a:gd name="T18" fmla="*/ 277 w 307"/>
                  <a:gd name="T19" fmla="*/ 108 h 375"/>
                  <a:gd name="T20" fmla="*/ 257 w 307"/>
                  <a:gd name="T21" fmla="*/ 100 h 375"/>
                  <a:gd name="T22" fmla="*/ 236 w 307"/>
                  <a:gd name="T23" fmla="*/ 90 h 375"/>
                  <a:gd name="T24" fmla="*/ 117 w 307"/>
                  <a:gd name="T25" fmla="*/ 266 h 375"/>
                  <a:gd name="T26" fmla="*/ 129 w 307"/>
                  <a:gd name="T27" fmla="*/ 272 h 375"/>
                  <a:gd name="T28" fmla="*/ 143 w 307"/>
                  <a:gd name="T29" fmla="*/ 278 h 375"/>
                  <a:gd name="T30" fmla="*/ 156 w 307"/>
                  <a:gd name="T31" fmla="*/ 283 h 375"/>
                  <a:gd name="T32" fmla="*/ 170 w 307"/>
                  <a:gd name="T33" fmla="*/ 289 h 375"/>
                  <a:gd name="T34" fmla="*/ 182 w 307"/>
                  <a:gd name="T35" fmla="*/ 297 h 375"/>
                  <a:gd name="T36" fmla="*/ 194 w 307"/>
                  <a:gd name="T37" fmla="*/ 303 h 375"/>
                  <a:gd name="T38" fmla="*/ 244 w 307"/>
                  <a:gd name="T39" fmla="*/ 247 h 375"/>
                  <a:gd name="T40" fmla="*/ 257 w 307"/>
                  <a:gd name="T41" fmla="*/ 255 h 375"/>
                  <a:gd name="T42" fmla="*/ 271 w 307"/>
                  <a:gd name="T43" fmla="*/ 262 h 375"/>
                  <a:gd name="T44" fmla="*/ 283 w 307"/>
                  <a:gd name="T45" fmla="*/ 270 h 375"/>
                  <a:gd name="T46" fmla="*/ 295 w 307"/>
                  <a:gd name="T47" fmla="*/ 278 h 375"/>
                  <a:gd name="T48" fmla="*/ 307 w 307"/>
                  <a:gd name="T49" fmla="*/ 286 h 375"/>
                  <a:gd name="T50" fmla="*/ 210 w 307"/>
                  <a:gd name="T51" fmla="*/ 375 h 375"/>
                  <a:gd name="T52" fmla="*/ 198 w 307"/>
                  <a:gd name="T53" fmla="*/ 367 h 375"/>
                  <a:gd name="T54" fmla="*/ 188 w 307"/>
                  <a:gd name="T55" fmla="*/ 359 h 375"/>
                  <a:gd name="T56" fmla="*/ 174 w 307"/>
                  <a:gd name="T57" fmla="*/ 352 h 375"/>
                  <a:gd name="T58" fmla="*/ 162 w 307"/>
                  <a:gd name="T59" fmla="*/ 345 h 375"/>
                  <a:gd name="T60" fmla="*/ 149 w 307"/>
                  <a:gd name="T61" fmla="*/ 338 h 375"/>
                  <a:gd name="T62" fmla="*/ 137 w 307"/>
                  <a:gd name="T63" fmla="*/ 332 h 375"/>
                  <a:gd name="T64" fmla="*/ 123 w 307"/>
                  <a:gd name="T65" fmla="*/ 324 h 375"/>
                  <a:gd name="T66" fmla="*/ 111 w 307"/>
                  <a:gd name="T67" fmla="*/ 319 h 375"/>
                  <a:gd name="T68" fmla="*/ 97 w 307"/>
                  <a:gd name="T69" fmla="*/ 313 h 375"/>
                  <a:gd name="T70" fmla="*/ 85 w 307"/>
                  <a:gd name="T71" fmla="*/ 307 h 375"/>
                  <a:gd name="T72" fmla="*/ 71 w 307"/>
                  <a:gd name="T73" fmla="*/ 302 h 375"/>
                  <a:gd name="T74" fmla="*/ 57 w 307"/>
                  <a:gd name="T75" fmla="*/ 296 h 375"/>
                  <a:gd name="T76" fmla="*/ 42 w 307"/>
                  <a:gd name="T77" fmla="*/ 291 h 375"/>
                  <a:gd name="T78" fmla="*/ 28 w 307"/>
                  <a:gd name="T79" fmla="*/ 286 h 375"/>
                  <a:gd name="T80" fmla="*/ 14 w 307"/>
                  <a:gd name="T81" fmla="*/ 281 h 375"/>
                  <a:gd name="T82" fmla="*/ 0 w 307"/>
                  <a:gd name="T83" fmla="*/ 278 h 375"/>
                  <a:gd name="T84" fmla="*/ 20 w 307"/>
                  <a:gd name="T85" fmla="*/ 232 h 375"/>
                  <a:gd name="T86" fmla="*/ 36 w 307"/>
                  <a:gd name="T87" fmla="*/ 237 h 375"/>
                  <a:gd name="T88" fmla="*/ 52 w 307"/>
                  <a:gd name="T89" fmla="*/ 242 h 375"/>
                  <a:gd name="T90" fmla="*/ 149 w 307"/>
                  <a:gd name="T91" fmla="*/ 59 h 375"/>
                  <a:gd name="T92" fmla="*/ 129 w 307"/>
                  <a:gd name="T93" fmla="*/ 52 h 375"/>
                  <a:gd name="T94" fmla="*/ 109 w 307"/>
                  <a:gd name="T95" fmla="*/ 46 h 375"/>
                  <a:gd name="T96" fmla="*/ 131 w 307"/>
                  <a:gd name="T97" fmla="*/ 0 h 375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307" h="375">
                    <a:moveTo>
                      <a:pt x="131" y="0"/>
                    </a:moveTo>
                    <a:lnTo>
                      <a:pt x="154" y="7"/>
                    </a:lnTo>
                    <a:lnTo>
                      <a:pt x="176" y="14"/>
                    </a:lnTo>
                    <a:lnTo>
                      <a:pt x="198" y="22"/>
                    </a:lnTo>
                    <a:lnTo>
                      <a:pt x="220" y="30"/>
                    </a:lnTo>
                    <a:lnTo>
                      <a:pt x="242" y="38"/>
                    </a:lnTo>
                    <a:lnTo>
                      <a:pt x="265" y="48"/>
                    </a:lnTo>
                    <a:lnTo>
                      <a:pt x="287" y="57"/>
                    </a:lnTo>
                    <a:lnTo>
                      <a:pt x="307" y="67"/>
                    </a:lnTo>
                    <a:lnTo>
                      <a:pt x="277" y="108"/>
                    </a:lnTo>
                    <a:lnTo>
                      <a:pt x="257" y="100"/>
                    </a:lnTo>
                    <a:lnTo>
                      <a:pt x="236" y="90"/>
                    </a:lnTo>
                    <a:lnTo>
                      <a:pt x="117" y="266"/>
                    </a:lnTo>
                    <a:lnTo>
                      <a:pt x="129" y="272"/>
                    </a:lnTo>
                    <a:lnTo>
                      <a:pt x="143" y="278"/>
                    </a:lnTo>
                    <a:lnTo>
                      <a:pt x="156" y="283"/>
                    </a:lnTo>
                    <a:lnTo>
                      <a:pt x="170" y="289"/>
                    </a:lnTo>
                    <a:lnTo>
                      <a:pt x="182" y="297"/>
                    </a:lnTo>
                    <a:lnTo>
                      <a:pt x="194" y="303"/>
                    </a:lnTo>
                    <a:lnTo>
                      <a:pt x="244" y="247"/>
                    </a:lnTo>
                    <a:lnTo>
                      <a:pt x="257" y="255"/>
                    </a:lnTo>
                    <a:lnTo>
                      <a:pt x="271" y="262"/>
                    </a:lnTo>
                    <a:lnTo>
                      <a:pt x="283" y="270"/>
                    </a:lnTo>
                    <a:lnTo>
                      <a:pt x="295" y="278"/>
                    </a:lnTo>
                    <a:lnTo>
                      <a:pt x="307" y="286"/>
                    </a:lnTo>
                    <a:lnTo>
                      <a:pt x="210" y="375"/>
                    </a:lnTo>
                    <a:lnTo>
                      <a:pt x="198" y="367"/>
                    </a:lnTo>
                    <a:lnTo>
                      <a:pt x="188" y="359"/>
                    </a:lnTo>
                    <a:lnTo>
                      <a:pt x="174" y="352"/>
                    </a:lnTo>
                    <a:lnTo>
                      <a:pt x="162" y="345"/>
                    </a:lnTo>
                    <a:lnTo>
                      <a:pt x="149" y="338"/>
                    </a:lnTo>
                    <a:lnTo>
                      <a:pt x="137" y="332"/>
                    </a:lnTo>
                    <a:lnTo>
                      <a:pt x="123" y="324"/>
                    </a:lnTo>
                    <a:lnTo>
                      <a:pt x="111" y="319"/>
                    </a:lnTo>
                    <a:lnTo>
                      <a:pt x="97" y="313"/>
                    </a:lnTo>
                    <a:lnTo>
                      <a:pt x="85" y="307"/>
                    </a:lnTo>
                    <a:lnTo>
                      <a:pt x="71" y="302"/>
                    </a:lnTo>
                    <a:lnTo>
                      <a:pt x="57" y="296"/>
                    </a:lnTo>
                    <a:lnTo>
                      <a:pt x="42" y="291"/>
                    </a:lnTo>
                    <a:lnTo>
                      <a:pt x="28" y="286"/>
                    </a:lnTo>
                    <a:lnTo>
                      <a:pt x="14" y="281"/>
                    </a:lnTo>
                    <a:lnTo>
                      <a:pt x="0" y="278"/>
                    </a:lnTo>
                    <a:lnTo>
                      <a:pt x="20" y="232"/>
                    </a:lnTo>
                    <a:lnTo>
                      <a:pt x="36" y="237"/>
                    </a:lnTo>
                    <a:lnTo>
                      <a:pt x="52" y="242"/>
                    </a:lnTo>
                    <a:lnTo>
                      <a:pt x="149" y="59"/>
                    </a:lnTo>
                    <a:lnTo>
                      <a:pt x="129" y="52"/>
                    </a:lnTo>
                    <a:lnTo>
                      <a:pt x="109" y="46"/>
                    </a:lnTo>
                    <a:lnTo>
                      <a:pt x="131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60" name="Freeform 20"/>
              <p:cNvSpPr>
                <a:spLocks noEditPoints="1"/>
              </p:cNvSpPr>
              <p:nvPr/>
            </p:nvSpPr>
            <p:spPr bwMode="auto">
              <a:xfrm>
                <a:off x="5272" y="620"/>
                <a:ext cx="340" cy="257"/>
              </a:xfrm>
              <a:custGeom>
                <a:avLst/>
                <a:gdLst>
                  <a:gd name="T0" fmla="*/ 162 w 340"/>
                  <a:gd name="T1" fmla="*/ 90 h 257"/>
                  <a:gd name="T2" fmla="*/ 69 w 340"/>
                  <a:gd name="T3" fmla="*/ 178 h 257"/>
                  <a:gd name="T4" fmla="*/ 81 w 340"/>
                  <a:gd name="T5" fmla="*/ 188 h 257"/>
                  <a:gd name="T6" fmla="*/ 91 w 340"/>
                  <a:gd name="T7" fmla="*/ 196 h 257"/>
                  <a:gd name="T8" fmla="*/ 101 w 340"/>
                  <a:gd name="T9" fmla="*/ 205 h 257"/>
                  <a:gd name="T10" fmla="*/ 219 w 340"/>
                  <a:gd name="T11" fmla="*/ 137 h 257"/>
                  <a:gd name="T12" fmla="*/ 340 w 340"/>
                  <a:gd name="T13" fmla="*/ 71 h 257"/>
                  <a:gd name="T14" fmla="*/ 326 w 340"/>
                  <a:gd name="T15" fmla="*/ 58 h 257"/>
                  <a:gd name="T16" fmla="*/ 312 w 340"/>
                  <a:gd name="T17" fmla="*/ 47 h 257"/>
                  <a:gd name="T18" fmla="*/ 297 w 340"/>
                  <a:gd name="T19" fmla="*/ 35 h 257"/>
                  <a:gd name="T20" fmla="*/ 283 w 340"/>
                  <a:gd name="T21" fmla="*/ 24 h 257"/>
                  <a:gd name="T22" fmla="*/ 269 w 340"/>
                  <a:gd name="T23" fmla="*/ 11 h 257"/>
                  <a:gd name="T24" fmla="*/ 253 w 340"/>
                  <a:gd name="T25" fmla="*/ 0 h 257"/>
                  <a:gd name="T26" fmla="*/ 162 w 340"/>
                  <a:gd name="T27" fmla="*/ 90 h 257"/>
                  <a:gd name="T28" fmla="*/ 0 w 340"/>
                  <a:gd name="T29" fmla="*/ 219 h 257"/>
                  <a:gd name="T30" fmla="*/ 10 w 340"/>
                  <a:gd name="T31" fmla="*/ 227 h 257"/>
                  <a:gd name="T32" fmla="*/ 19 w 340"/>
                  <a:gd name="T33" fmla="*/ 235 h 257"/>
                  <a:gd name="T34" fmla="*/ 29 w 340"/>
                  <a:gd name="T35" fmla="*/ 242 h 257"/>
                  <a:gd name="T36" fmla="*/ 37 w 340"/>
                  <a:gd name="T37" fmla="*/ 249 h 257"/>
                  <a:gd name="T38" fmla="*/ 47 w 340"/>
                  <a:gd name="T39" fmla="*/ 257 h 257"/>
                  <a:gd name="T40" fmla="*/ 93 w 340"/>
                  <a:gd name="T41" fmla="*/ 226 h 257"/>
                  <a:gd name="T42" fmla="*/ 83 w 340"/>
                  <a:gd name="T43" fmla="*/ 218 h 257"/>
                  <a:gd name="T44" fmla="*/ 73 w 340"/>
                  <a:gd name="T45" fmla="*/ 208 h 257"/>
                  <a:gd name="T46" fmla="*/ 63 w 340"/>
                  <a:gd name="T47" fmla="*/ 201 h 257"/>
                  <a:gd name="T48" fmla="*/ 53 w 340"/>
                  <a:gd name="T49" fmla="*/ 193 h 257"/>
                  <a:gd name="T50" fmla="*/ 43 w 340"/>
                  <a:gd name="T51" fmla="*/ 185 h 257"/>
                  <a:gd name="T52" fmla="*/ 0 w 340"/>
                  <a:gd name="T53" fmla="*/ 219 h 25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40" h="257">
                    <a:moveTo>
                      <a:pt x="162" y="90"/>
                    </a:moveTo>
                    <a:lnTo>
                      <a:pt x="69" y="178"/>
                    </a:lnTo>
                    <a:lnTo>
                      <a:pt x="81" y="188"/>
                    </a:lnTo>
                    <a:lnTo>
                      <a:pt x="91" y="196"/>
                    </a:lnTo>
                    <a:lnTo>
                      <a:pt x="101" y="205"/>
                    </a:lnTo>
                    <a:lnTo>
                      <a:pt x="219" y="137"/>
                    </a:lnTo>
                    <a:lnTo>
                      <a:pt x="340" y="71"/>
                    </a:lnTo>
                    <a:lnTo>
                      <a:pt x="326" y="58"/>
                    </a:lnTo>
                    <a:lnTo>
                      <a:pt x="312" y="47"/>
                    </a:lnTo>
                    <a:lnTo>
                      <a:pt x="297" y="35"/>
                    </a:lnTo>
                    <a:lnTo>
                      <a:pt x="283" y="24"/>
                    </a:lnTo>
                    <a:lnTo>
                      <a:pt x="269" y="11"/>
                    </a:lnTo>
                    <a:lnTo>
                      <a:pt x="253" y="0"/>
                    </a:lnTo>
                    <a:lnTo>
                      <a:pt x="162" y="90"/>
                    </a:lnTo>
                    <a:close/>
                    <a:moveTo>
                      <a:pt x="0" y="219"/>
                    </a:moveTo>
                    <a:lnTo>
                      <a:pt x="10" y="227"/>
                    </a:lnTo>
                    <a:lnTo>
                      <a:pt x="19" y="235"/>
                    </a:lnTo>
                    <a:lnTo>
                      <a:pt x="29" y="242"/>
                    </a:lnTo>
                    <a:lnTo>
                      <a:pt x="37" y="249"/>
                    </a:lnTo>
                    <a:lnTo>
                      <a:pt x="47" y="257"/>
                    </a:lnTo>
                    <a:lnTo>
                      <a:pt x="93" y="226"/>
                    </a:lnTo>
                    <a:lnTo>
                      <a:pt x="83" y="218"/>
                    </a:lnTo>
                    <a:lnTo>
                      <a:pt x="73" y="208"/>
                    </a:lnTo>
                    <a:lnTo>
                      <a:pt x="63" y="201"/>
                    </a:lnTo>
                    <a:lnTo>
                      <a:pt x="53" y="193"/>
                    </a:lnTo>
                    <a:lnTo>
                      <a:pt x="43" y="185"/>
                    </a:lnTo>
                    <a:lnTo>
                      <a:pt x="0" y="219"/>
                    </a:lnTo>
                    <a:close/>
                  </a:path>
                </a:pathLst>
              </a:custGeom>
              <a:solidFill>
                <a:schemeClr val="bg1"/>
              </a:solidFill>
              <a:ln w="2857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104" name="AutoShape 22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261812" y="3118352"/>
            <a:ext cx="809625" cy="401240"/>
          </a:xfrm>
          <a:prstGeom prst="actionButtonForwardNext">
            <a:avLst/>
          </a:prstGeom>
          <a:solidFill>
            <a:srgbClr val="66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ES_tradnl" altLang="es-E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NEXT</a:t>
            </a:r>
            <a:endParaRPr lang="es-ES" altLang="es-E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alligraphy" panose="03010101010101010101" pitchFamily="66" charset="0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-470647">
            <a:off x="2820591" y="1518047"/>
            <a:ext cx="2241947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1" name="Picture 8" descr="portero_esperando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931445" y="1672830"/>
            <a:ext cx="1288256" cy="1350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Picture 11" descr="goal-keeper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-1062549">
            <a:off x="4349529" y="1360458"/>
            <a:ext cx="2168129" cy="1387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" name="2 Rectángulo redondeado"/>
          <p:cNvSpPr/>
          <p:nvPr/>
        </p:nvSpPr>
        <p:spPr>
          <a:xfrm>
            <a:off x="3783806" y="4425554"/>
            <a:ext cx="1868091" cy="508396"/>
          </a:xfrm>
          <a:prstGeom prst="roundRect">
            <a:avLst/>
          </a:prstGeom>
          <a:gradFill flip="none" rotWithShape="1">
            <a:gsLst>
              <a:gs pos="0">
                <a:srgbClr val="00FF00">
                  <a:shade val="30000"/>
                  <a:satMod val="115000"/>
                </a:srgbClr>
              </a:gs>
              <a:gs pos="50000">
                <a:srgbClr val="00FF00">
                  <a:shade val="67500"/>
                  <a:satMod val="115000"/>
                </a:srgbClr>
              </a:gs>
              <a:gs pos="100000">
                <a:srgbClr val="00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s-ES_tradnl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makes</a:t>
            </a:r>
            <a:endParaRPr lang="es-E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7" name="26 Rectángulo redondeado"/>
          <p:cNvSpPr/>
          <p:nvPr/>
        </p:nvSpPr>
        <p:spPr>
          <a:xfrm>
            <a:off x="1709737" y="4425554"/>
            <a:ext cx="1862138" cy="508396"/>
          </a:xfrm>
          <a:prstGeom prst="roundRect">
            <a:avLst/>
          </a:prstGeom>
          <a:gradFill flip="none" rotWithShape="1">
            <a:gsLst>
              <a:gs pos="0">
                <a:srgbClr val="00FF00">
                  <a:shade val="30000"/>
                  <a:satMod val="115000"/>
                </a:srgbClr>
              </a:gs>
              <a:gs pos="50000">
                <a:srgbClr val="00FF00">
                  <a:shade val="67500"/>
                  <a:satMod val="115000"/>
                </a:srgbClr>
              </a:gs>
              <a:gs pos="100000">
                <a:srgbClr val="00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s-ES_tradnl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make</a:t>
            </a:r>
            <a:endParaRPr lang="es-E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381000" y="42864"/>
            <a:ext cx="7690437" cy="681346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I like _____ a sandcastle on the beach.</a:t>
            </a:r>
            <a:endParaRPr lang="es-ES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056" y="2031208"/>
            <a:ext cx="1576388" cy="224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34 Imagen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78919" y="2033588"/>
            <a:ext cx="1577579" cy="22395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078" name="Picture 6" descr="Soccerball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1" y="3868341"/>
            <a:ext cx="355997" cy="355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25 Rectángulo redondeado"/>
          <p:cNvSpPr/>
          <p:nvPr/>
        </p:nvSpPr>
        <p:spPr>
          <a:xfrm>
            <a:off x="5881319" y="4425553"/>
            <a:ext cx="1591866" cy="508397"/>
          </a:xfrm>
          <a:prstGeom prst="roundRect">
            <a:avLst/>
          </a:prstGeom>
          <a:gradFill flip="none" rotWithShape="1">
            <a:gsLst>
              <a:gs pos="0">
                <a:srgbClr val="00FF00">
                  <a:shade val="30000"/>
                  <a:satMod val="115000"/>
                </a:srgbClr>
              </a:gs>
              <a:gs pos="50000">
                <a:srgbClr val="00FF00">
                  <a:shade val="67500"/>
                  <a:satMod val="115000"/>
                </a:srgbClr>
              </a:gs>
              <a:gs pos="100000">
                <a:srgbClr val="00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s-ES_tradnl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making</a:t>
            </a:r>
            <a:endParaRPr lang="es-E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3027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uvuzel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uvuzel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uvuzel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62 -0.00371 L 0.25746 -0.53172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83" y="-26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747 -0.53171 L 0.50955 -0.87453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04" y="-17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1 -0.00371 L 0.25747 -0.53172 " pathEditMode="relative" rAng="0" ptsTypes="AA">
                                      <p:cBhvr>
                                        <p:cTn id="55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83" y="-26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747 -0.53171 L 0.24966 -0.32847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10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o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 nodeType="clickPar">
                      <p:stCondLst>
                        <p:cond delay="0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1 0.00694 L 0.25747 -0.53171 " pathEditMode="relative" rAng="0" ptsTypes="AA">
                                      <p:cBhvr>
                                        <p:cTn id="9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83" y="-26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747 -0.53171 L 0.50955 -0.86412 " pathEditMode="relative" rAng="0" ptsTypes="AA">
                                      <p:cBhvr>
                                        <p:cTn id="102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04" y="-166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104" grpId="0" animBg="1"/>
      <p:bldP spid="3" grpId="0" animBg="1"/>
      <p:bldP spid="3" grpId="1" animBg="1"/>
      <p:bldP spid="3" grpId="2" animBg="1"/>
      <p:bldP spid="27" grpId="0" animBg="1"/>
      <p:bldP spid="27" grpId="1" animBg="1"/>
      <p:bldP spid="27" grpId="2" animBg="1"/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6" y="89916"/>
            <a:ext cx="1072451" cy="514220"/>
          </a:xfrm>
          <a:prstGeom prst="rect">
            <a:avLst/>
          </a:prstGeom>
        </p:spPr>
      </p:pic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B7183092-5B42-7E14-C06B-7D10F7EDF484}"/>
              </a:ext>
            </a:extLst>
          </p:cNvPr>
          <p:cNvGraphicFramePr>
            <a:graphicFrameLocks noGrp="1"/>
          </p:cNvGraphicFramePr>
          <p:nvPr/>
        </p:nvGraphicFramePr>
        <p:xfrm>
          <a:off x="1513665" y="1458728"/>
          <a:ext cx="5886596" cy="2483632"/>
        </p:xfrm>
        <a:graphic>
          <a:graphicData uri="http://schemas.openxmlformats.org/drawingml/2006/table">
            <a:tbl>
              <a:tblPr firstRow="1" bandRow="1"/>
              <a:tblGrid>
                <a:gridCol w="1471649">
                  <a:extLst>
                    <a:ext uri="{9D8B030D-6E8A-4147-A177-3AD203B41FA5}">
                      <a16:colId xmlns:a16="http://schemas.microsoft.com/office/drawing/2014/main" val="257416257"/>
                    </a:ext>
                  </a:extLst>
                </a:gridCol>
                <a:gridCol w="1471649">
                  <a:extLst>
                    <a:ext uri="{9D8B030D-6E8A-4147-A177-3AD203B41FA5}">
                      <a16:colId xmlns:a16="http://schemas.microsoft.com/office/drawing/2014/main" val="547786624"/>
                    </a:ext>
                  </a:extLst>
                </a:gridCol>
                <a:gridCol w="1471649">
                  <a:extLst>
                    <a:ext uri="{9D8B030D-6E8A-4147-A177-3AD203B41FA5}">
                      <a16:colId xmlns:a16="http://schemas.microsoft.com/office/drawing/2014/main" val="806567065"/>
                    </a:ext>
                  </a:extLst>
                </a:gridCol>
                <a:gridCol w="1471649">
                  <a:extLst>
                    <a:ext uri="{9D8B030D-6E8A-4147-A177-3AD203B41FA5}">
                      <a16:colId xmlns:a16="http://schemas.microsoft.com/office/drawing/2014/main" val="1347445215"/>
                    </a:ext>
                  </a:extLst>
                </a:gridCol>
              </a:tblGrid>
              <a:tr h="620908"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TEAM 1</a:t>
                      </a:r>
                      <a:endParaRPr lang="x-none" sz="2000" dirty="0">
                        <a:solidFill>
                          <a:schemeClr val="bg2">
                            <a:lumMod val="75000"/>
                          </a:schemeClr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03372"/>
                  </a:ext>
                </a:extLst>
              </a:tr>
              <a:tr h="620908"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TEAM 2</a:t>
                      </a:r>
                      <a:endParaRPr lang="x-none" sz="2000" dirty="0">
                        <a:solidFill>
                          <a:schemeClr val="bg2">
                            <a:lumMod val="75000"/>
                          </a:schemeClr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6324055"/>
                  </a:ext>
                </a:extLst>
              </a:tr>
              <a:tr h="620908"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TEAM 3</a:t>
                      </a:r>
                      <a:endParaRPr lang="x-none" sz="2000" dirty="0">
                        <a:solidFill>
                          <a:schemeClr val="bg2">
                            <a:lumMod val="75000"/>
                          </a:schemeClr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9118582"/>
                  </a:ext>
                </a:extLst>
              </a:tr>
              <a:tr h="620908"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TEAM 4</a:t>
                      </a:r>
                      <a:endParaRPr lang="x-none" sz="2000" dirty="0">
                        <a:solidFill>
                          <a:schemeClr val="bg2">
                            <a:lumMod val="75000"/>
                          </a:schemeClr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591639"/>
                  </a:ext>
                </a:extLst>
              </a:tr>
            </a:tbl>
          </a:graphicData>
        </a:graphic>
      </p:graphicFrame>
      <p:sp>
        <p:nvSpPr>
          <p:cNvPr id="49" name="Rectangle 48">
            <a:extLst>
              <a:ext uri="{FF2B5EF4-FFF2-40B4-BE49-F238E27FC236}">
                <a16:creationId xmlns:a16="http://schemas.microsoft.com/office/drawing/2014/main" id="{60288F20-9CB0-1E11-19D5-6F4DC2699B42}"/>
              </a:ext>
            </a:extLst>
          </p:cNvPr>
          <p:cNvSpPr/>
          <p:nvPr/>
        </p:nvSpPr>
        <p:spPr>
          <a:xfrm>
            <a:off x="5994256" y="1497493"/>
            <a:ext cx="1365577" cy="521333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B800B7D-2E93-E0C4-CAC4-24A982708410}"/>
              </a:ext>
            </a:extLst>
          </p:cNvPr>
          <p:cNvSpPr/>
          <p:nvPr/>
        </p:nvSpPr>
        <p:spPr>
          <a:xfrm>
            <a:off x="5976876" y="2127644"/>
            <a:ext cx="1365576" cy="540915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C274DA1-1492-63BA-DA1B-A80E7B252019}"/>
              </a:ext>
            </a:extLst>
          </p:cNvPr>
          <p:cNvSpPr/>
          <p:nvPr/>
        </p:nvSpPr>
        <p:spPr>
          <a:xfrm>
            <a:off x="5976877" y="2735489"/>
            <a:ext cx="1365575" cy="540915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6883A66-68E4-0F8F-8E58-6620F0D5BE06}"/>
              </a:ext>
            </a:extLst>
          </p:cNvPr>
          <p:cNvSpPr/>
          <p:nvPr/>
        </p:nvSpPr>
        <p:spPr>
          <a:xfrm>
            <a:off x="5976877" y="3373835"/>
            <a:ext cx="1400336" cy="543601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0FD4DEF-3ED8-83DE-7CC9-4610140493D6}"/>
              </a:ext>
            </a:extLst>
          </p:cNvPr>
          <p:cNvSpPr/>
          <p:nvPr/>
        </p:nvSpPr>
        <p:spPr>
          <a:xfrm>
            <a:off x="4501928" y="1491119"/>
            <a:ext cx="1369863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F4EBA83-326A-F653-162B-3F5CEDD70757}"/>
              </a:ext>
            </a:extLst>
          </p:cNvPr>
          <p:cNvSpPr/>
          <p:nvPr/>
        </p:nvSpPr>
        <p:spPr>
          <a:xfrm>
            <a:off x="4501928" y="2123702"/>
            <a:ext cx="1369863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E4731F1-FDE9-FF7C-8DA4-5559A034D188}"/>
              </a:ext>
            </a:extLst>
          </p:cNvPr>
          <p:cNvSpPr/>
          <p:nvPr/>
        </p:nvSpPr>
        <p:spPr>
          <a:xfrm>
            <a:off x="4525012" y="2752567"/>
            <a:ext cx="1346779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0E4D52-789F-7BBF-55AA-9C6D008DBDAD}"/>
              </a:ext>
            </a:extLst>
          </p:cNvPr>
          <p:cNvSpPr/>
          <p:nvPr/>
        </p:nvSpPr>
        <p:spPr>
          <a:xfrm>
            <a:off x="4484299" y="3362107"/>
            <a:ext cx="1405119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5DF9A03-809A-64BA-6D72-43D196701926}"/>
              </a:ext>
            </a:extLst>
          </p:cNvPr>
          <p:cNvSpPr/>
          <p:nvPr/>
        </p:nvSpPr>
        <p:spPr>
          <a:xfrm>
            <a:off x="3010274" y="2740820"/>
            <a:ext cx="1366211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5F44DF6-6EE2-1193-CEA5-0B4E46443E00}"/>
              </a:ext>
            </a:extLst>
          </p:cNvPr>
          <p:cNvSpPr/>
          <p:nvPr/>
        </p:nvSpPr>
        <p:spPr>
          <a:xfrm>
            <a:off x="3042247" y="2128442"/>
            <a:ext cx="1366211" cy="519766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891EE70-EA87-96FB-B92B-14723AA81410}"/>
              </a:ext>
            </a:extLst>
          </p:cNvPr>
          <p:cNvSpPr/>
          <p:nvPr/>
        </p:nvSpPr>
        <p:spPr>
          <a:xfrm>
            <a:off x="3068273" y="3369648"/>
            <a:ext cx="1250215" cy="528518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F825185-6817-43AC-29AD-9F5E6E1B74BC}"/>
              </a:ext>
            </a:extLst>
          </p:cNvPr>
          <p:cNvSpPr/>
          <p:nvPr/>
        </p:nvSpPr>
        <p:spPr>
          <a:xfrm>
            <a:off x="3038594" y="1497029"/>
            <a:ext cx="1369864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DC712C5-5995-4E90-B813-86EB59F9FADE}"/>
              </a:ext>
            </a:extLst>
          </p:cNvPr>
          <p:cNvSpPr txBox="1"/>
          <p:nvPr/>
        </p:nvSpPr>
        <p:spPr>
          <a:xfrm>
            <a:off x="-1" y="4517581"/>
            <a:ext cx="2997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600" dirty="0">
                <a:solidFill>
                  <a:srgbClr val="FF0000"/>
                </a:solidFill>
                <a:highlight>
                  <a:srgbClr val="DBEAF6"/>
                </a:highlight>
                <a:latin typeface="+mj-lt"/>
              </a:rPr>
              <a:t>Vận dụng xuất sắc những kiến thức đã học vào thực hành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BB0BE2-82D3-9773-1AE5-C09AB68368C4}"/>
              </a:ext>
            </a:extLst>
          </p:cNvPr>
          <p:cNvSpPr txBox="1"/>
          <p:nvPr/>
        </p:nvSpPr>
        <p:spPr>
          <a:xfrm>
            <a:off x="3031811" y="4516308"/>
            <a:ext cx="2997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600" dirty="0">
                <a:solidFill>
                  <a:srgbClr val="FF0000"/>
                </a:solidFill>
                <a:highlight>
                  <a:srgbClr val="DBEAF6"/>
                </a:highlight>
                <a:latin typeface="+mj-lt"/>
              </a:rPr>
              <a:t>Vận dụng tốt những kiến thức đã học vào thực hành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A80287E-570A-FC5D-817B-E86BDB306A61}"/>
              </a:ext>
            </a:extLst>
          </p:cNvPr>
          <p:cNvSpPr txBox="1"/>
          <p:nvPr/>
        </p:nvSpPr>
        <p:spPr>
          <a:xfrm>
            <a:off x="6164312" y="4516308"/>
            <a:ext cx="2997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600" dirty="0">
                <a:solidFill>
                  <a:srgbClr val="FF0000"/>
                </a:solidFill>
                <a:highlight>
                  <a:srgbClr val="DBEAF6"/>
                </a:highlight>
                <a:latin typeface="+mj-lt"/>
              </a:rPr>
              <a:t>Biết cách vận dụng những kiến thức đã học vào thực hành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38E9EF1-4E5E-A33E-2774-D93938B5170C}"/>
              </a:ext>
            </a:extLst>
          </p:cNvPr>
          <p:cNvSpPr txBox="1"/>
          <p:nvPr/>
        </p:nvSpPr>
        <p:spPr>
          <a:xfrm>
            <a:off x="2627523" y="125106"/>
            <a:ext cx="5144877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rPr lang="x-none" sz="4400" spc="300" dirty="0">
                <a:solidFill>
                  <a:schemeClr val="accent2">
                    <a:lumMod val="75000"/>
                  </a:schemeClr>
                </a:solidFill>
              </a:rPr>
              <a:t>ASSESSMENT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59BB542-0413-75F0-64D7-1F148D56B1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0056" y="4059358"/>
            <a:ext cx="456950" cy="4569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FF9AFA-CB18-2CB0-9EE5-AE211402C1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6483" y="836618"/>
            <a:ext cx="554436" cy="5544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04CBD8-EE55-4022-F19C-AF2531AAB3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6483" y="836618"/>
            <a:ext cx="554436" cy="5544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FAB8CE-190A-887C-42DD-D51203A5DA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9320" y="829988"/>
            <a:ext cx="554436" cy="5544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29D49C-08F1-0B97-F40F-113C3018C2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8487" y="4053791"/>
            <a:ext cx="487023" cy="4870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E91E55-B5D3-0629-6A5C-C97602C397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8410" y="828830"/>
            <a:ext cx="554436" cy="5285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007873-5D86-04D1-FD17-E6AD422BEC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4889" y="823271"/>
            <a:ext cx="554436" cy="5544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96C5A9-CA59-28C6-BF99-E53B357238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4889" y="827253"/>
            <a:ext cx="554436" cy="5544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EAB6020-AB98-17C8-9C24-3417DA170B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4889" y="818364"/>
            <a:ext cx="554436" cy="5544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4ADC0BA-C9BA-3B07-63A3-F5235E3F04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4889" y="818364"/>
            <a:ext cx="554436" cy="5544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DB5B05D-2516-ADB5-22CE-12CB8CBACE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4889" y="823271"/>
            <a:ext cx="554436" cy="5544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C777E58-2C0E-024F-A2C4-BB50EE6E8D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62584" y="4029285"/>
            <a:ext cx="487023" cy="48702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A9093E7-C78F-FF9A-B267-BAB5887D81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3714" y="818364"/>
            <a:ext cx="554436" cy="55443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BCCB51E-8FEB-6B99-E76C-5EB6B37F14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3714" y="824467"/>
            <a:ext cx="554436" cy="5544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850A937-3086-22EF-B318-5625E7049E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3714" y="823271"/>
            <a:ext cx="554436" cy="5544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1C48E08-9E2A-47B1-8C8A-298A9A30C8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3714" y="812556"/>
            <a:ext cx="554436" cy="5544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6DF3C00-5007-B909-DCB1-4358504A4A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48944" y="815218"/>
            <a:ext cx="583976" cy="58397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D13D869-B94A-60B1-AEA3-39C53EDA4D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1713" y="837033"/>
            <a:ext cx="554436" cy="52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176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0.00617 L -0.00694 0.496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5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45679E-6 L -8.33333E-7 0.2518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1018 L 0.00017 0.3706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0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1019 L 0.00017 0.489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9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0.00093 L -0.00347 0.1274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0.00093 L -0.00347 0.2518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6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0.00525 L -0.00347 0.3719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0.00216 L -0.00347 0.48951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-2.96296E-6 L -0.00694 0.12809 " pathEditMode="relative" ptsTypes="AA">
                                      <p:cBhvr>
                                        <p:cTn id="8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2.46914E-6 L -0.00694 0.25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0.00617 L -0.00694 0.37099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2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0463 L 0 0.12839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1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007" y="418326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1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Rounded Rectangle 211"/>
          <p:cNvSpPr/>
          <p:nvPr/>
        </p:nvSpPr>
        <p:spPr>
          <a:xfrm>
            <a:off x="2649933" y="1147785"/>
            <a:ext cx="4931007" cy="106380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7" name="Picture 216" descr="200.gif">
            <a:extLst>
              <a:ext uri="{FF2B5EF4-FFF2-40B4-BE49-F238E27FC236}">
                <a16:creationId xmlns:a16="http://schemas.microsoft.com/office/drawing/2014/main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93445" y="835661"/>
            <a:ext cx="1658226" cy="1709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8" name="Google Shape;158;p24"/>
          <p:cNvSpPr txBox="1">
            <a:spLocks/>
          </p:cNvSpPr>
          <p:nvPr/>
        </p:nvSpPr>
        <p:spPr>
          <a:xfrm>
            <a:off x="3018506" y="1297710"/>
            <a:ext cx="4775205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Assessment</a:t>
            </a:r>
          </a:p>
        </p:txBody>
      </p:sp>
      <p:sp>
        <p:nvSpPr>
          <p:cNvPr id="219" name="Google Shape;1260;p37"/>
          <p:cNvSpPr/>
          <p:nvPr/>
        </p:nvSpPr>
        <p:spPr>
          <a:xfrm>
            <a:off x="2165143" y="1156116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1298663" y="1261022"/>
            <a:ext cx="2724863" cy="811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rgbClr val="FF0000"/>
                </a:solidFill>
                <a:latin typeface="Barrio" panose="020B0604020202020204" charset="0"/>
                <a:cs typeface="Barrio" panose="020B0604020202020204" charset="0"/>
              </a:rPr>
              <a:t>5</a:t>
            </a:r>
            <a:endParaRPr sz="6000" dirty="0">
              <a:solidFill>
                <a:srgbClr val="FF0000"/>
              </a:solidFill>
              <a:latin typeface="Barrio" panose="020B0604020202020204" charset="0"/>
              <a:cs typeface="Barrio" panose="020B060402020202020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AA8463-2EA1-053A-9AD4-8A8DA27EDDF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814" y="1679686"/>
            <a:ext cx="5732614" cy="328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779594"/>
      </p:ext>
    </p:extLst>
  </p:cSld>
  <p:clrMapOvr>
    <a:masterClrMapping/>
  </p:clrMapOvr>
  <p:transition spd="slow">
    <p:push dir="u"/>
    <p:sndAc>
      <p:stSnd>
        <p:snd r:embed="rId3" name="chimes.wav"/>
      </p:stSnd>
    </p:sndAc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52C96DF-26FB-DFE0-9F87-7BC1B63700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220199" cy="51435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7F27755-FE9A-C92D-E877-85C56C7EB8C8}"/>
              </a:ext>
            </a:extLst>
          </p:cNvPr>
          <p:cNvSpPr/>
          <p:nvPr/>
        </p:nvSpPr>
        <p:spPr>
          <a:xfrm>
            <a:off x="609600" y="0"/>
            <a:ext cx="1981199" cy="584775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dirty="0">
                <a:ln/>
                <a:solidFill>
                  <a:srgbClr val="00B0F0"/>
                </a:solidFill>
                <a:latin typeface="Comic Sans MS" panose="030F0702030302020204" pitchFamily="66" charset="0"/>
              </a:rPr>
              <a:t>Write</a:t>
            </a:r>
            <a:r>
              <a:rPr lang="en-US" sz="3200" b="1" cap="none" spc="0" dirty="0">
                <a:ln/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CB8266C-7B49-9829-2FAE-88C8FA6081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F8DB736-26C5-E87A-3A18-06A7C01A6D48}"/>
              </a:ext>
            </a:extLst>
          </p:cNvPr>
          <p:cNvSpPr txBox="1"/>
          <p:nvPr/>
        </p:nvSpPr>
        <p:spPr>
          <a:xfrm>
            <a:off x="4712299" y="1109273"/>
            <a:ext cx="26411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D590FD-1C66-FEB9-ED08-02266234CE03}"/>
              </a:ext>
            </a:extLst>
          </p:cNvPr>
          <p:cNvSpPr txBox="1"/>
          <p:nvPr/>
        </p:nvSpPr>
        <p:spPr>
          <a:xfrm>
            <a:off x="293880" y="694050"/>
            <a:ext cx="8799096" cy="309315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sz="2600" b="1" dirty="0">
                <a:solidFill>
                  <a:schemeClr val="bg1"/>
                </a:solidFill>
                <a:latin typeface="Comic Sans MS" panose="030F0702030302020204" pitchFamily="66" charset="0"/>
              </a:rPr>
              <a:t>1. I like __________ a sandcastle. </a:t>
            </a:r>
          </a:p>
          <a:p>
            <a:pPr>
              <a:lnSpc>
                <a:spcPct val="250000"/>
              </a:lnSpc>
            </a:pPr>
            <a:r>
              <a:rPr lang="en-US" sz="2600" b="1" dirty="0">
                <a:solidFill>
                  <a:schemeClr val="bg1"/>
                </a:solidFill>
                <a:latin typeface="Comic Sans MS" panose="030F0702030302020204" pitchFamily="66" charset="0"/>
              </a:rPr>
              <a:t>2. I like __________ a boat. </a:t>
            </a:r>
          </a:p>
          <a:p>
            <a:pPr>
              <a:lnSpc>
                <a:spcPct val="250000"/>
              </a:lnSpc>
            </a:pPr>
            <a:r>
              <a:rPr lang="en-US" sz="2600" b="1" dirty="0">
                <a:solidFill>
                  <a:schemeClr val="bg1"/>
                </a:solidFill>
                <a:latin typeface="Comic Sans MS" panose="030F0702030302020204" pitchFamily="66" charset="0"/>
              </a:rPr>
              <a:t>3. I like __________ seafood.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782A40-9BCC-1128-AC93-DBECF1598CD3}"/>
              </a:ext>
            </a:extLst>
          </p:cNvPr>
          <p:cNvSpPr txBox="1"/>
          <p:nvPr/>
        </p:nvSpPr>
        <p:spPr>
          <a:xfrm>
            <a:off x="990599" y="4115865"/>
            <a:ext cx="6620707" cy="73866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 making	 	  eating      rowing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8A866B-A83C-6447-4F63-1641F9ACDDEB}"/>
              </a:ext>
            </a:extLst>
          </p:cNvPr>
          <p:cNvSpPr txBox="1"/>
          <p:nvPr/>
        </p:nvSpPr>
        <p:spPr>
          <a:xfrm>
            <a:off x="2209800" y="895350"/>
            <a:ext cx="1789042" cy="66717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making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86A592-5414-BCD9-FAD4-4196125034E9}"/>
              </a:ext>
            </a:extLst>
          </p:cNvPr>
          <p:cNvSpPr txBox="1"/>
          <p:nvPr/>
        </p:nvSpPr>
        <p:spPr>
          <a:xfrm>
            <a:off x="2141139" y="1937987"/>
            <a:ext cx="1789042" cy="66717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rowing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6CD002-BF8C-8BF7-0C32-CF80825696D9}"/>
              </a:ext>
            </a:extLst>
          </p:cNvPr>
          <p:cNvSpPr txBox="1"/>
          <p:nvPr/>
        </p:nvSpPr>
        <p:spPr>
          <a:xfrm>
            <a:off x="2209800" y="2883776"/>
            <a:ext cx="1789042" cy="66717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eating</a:t>
            </a:r>
          </a:p>
        </p:txBody>
      </p:sp>
      <p:sp>
        <p:nvSpPr>
          <p:cNvPr id="3" name="AutoShape 2" descr="Premium Vector | Cartoon little boy making sand cast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Premium Vector | Cartoon little boy making sand castl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4" name="Picture 6" descr="Premium Vector | Cartoon little boy making sand castl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872" y="725587"/>
            <a:ext cx="881387" cy="1054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owing Boat Vector Art, Icons, and Graphics for Free Downlo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779877"/>
            <a:ext cx="1227763" cy="983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Enjoy my seafood meal by sealight on Dribbble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9F2E2"/>
              </a:clrFrom>
              <a:clrTo>
                <a:srgbClr val="F9F2E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597" y="2438156"/>
            <a:ext cx="1605200" cy="120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42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692" y="-1"/>
            <a:ext cx="9388548" cy="51964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DF6FF1-3AE2-7AE3-6C57-0EA4BE703AC2}"/>
              </a:ext>
            </a:extLst>
          </p:cNvPr>
          <p:cNvSpPr txBox="1"/>
          <p:nvPr/>
        </p:nvSpPr>
        <p:spPr>
          <a:xfrm>
            <a:off x="1164183" y="571306"/>
            <a:ext cx="7020755" cy="840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rPr lang="x-none" sz="3600" spc="30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UNIT </a:t>
            </a:r>
            <a:r>
              <a:rPr lang="en-US" sz="3600" spc="3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10: On Holiday</a:t>
            </a:r>
            <a:endParaRPr lang="x-none" sz="3600" spc="3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11D9B7-75EF-8690-D099-B9CC79F9E957}"/>
              </a:ext>
            </a:extLst>
          </p:cNvPr>
          <p:cNvSpPr txBox="1"/>
          <p:nvPr/>
        </p:nvSpPr>
        <p:spPr>
          <a:xfrm>
            <a:off x="2969770" y="1385206"/>
            <a:ext cx="3985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b="1" dirty="0">
                <a:solidFill>
                  <a:schemeClr val="accent2">
                    <a:lumMod val="50000"/>
                  </a:schemeClr>
                </a:solidFill>
                <a:latin typeface="Comic Sans MS" panose="030F0902030302020204" pitchFamily="66" charset="0"/>
              </a:rPr>
              <a:t>LESSON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omic Sans MS" panose="030F0902030302020204" pitchFamily="66" charset="0"/>
              </a:rPr>
              <a:t>2: Task 4, 5, 6</a:t>
            </a:r>
            <a:endParaRPr lang="x-none" sz="2400" b="1" dirty="0">
              <a:solidFill>
                <a:schemeClr val="accent2">
                  <a:lumMod val="50000"/>
                </a:schemeClr>
              </a:solidFill>
              <a:latin typeface="Comic Sans MS" panose="030F0902030302020204" pitchFamily="66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8C7ABC-BA6C-E5E6-DCB7-4EE18A54F8FC}"/>
              </a:ext>
            </a:extLst>
          </p:cNvPr>
          <p:cNvSpPr txBox="1"/>
          <p:nvPr/>
        </p:nvSpPr>
        <p:spPr>
          <a:xfrm>
            <a:off x="2374922" y="1840030"/>
            <a:ext cx="48109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b="1" spc="300" dirty="0">
                <a:solidFill>
                  <a:srgbClr val="E20000"/>
                </a:solidFill>
                <a:latin typeface="Comic Sans MS" panose="030F0702030302020204" pitchFamily="66" charset="0"/>
              </a:rPr>
              <a:t>What we learnt today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F6448DA-D9C0-EA48-FA75-9CF96856B8EB}"/>
              </a:ext>
            </a:extLst>
          </p:cNvPr>
          <p:cNvSpPr txBox="1"/>
          <p:nvPr/>
        </p:nvSpPr>
        <p:spPr>
          <a:xfrm>
            <a:off x="457200" y="2353459"/>
            <a:ext cx="898805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chemeClr val="accent2"/>
              </a:buClr>
              <a:buSzPts val="3000"/>
            </a:pPr>
            <a:r>
              <a:rPr lang="x-none" sz="3200" b="1" spc="300">
                <a:solidFill>
                  <a:srgbClr val="E20000"/>
                </a:solidFill>
                <a:latin typeface="Comic Sans MS" panose="030F0702030302020204" pitchFamily="66" charset="0"/>
                <a:sym typeface="Changa One"/>
              </a:rPr>
              <a:t>Vocabulary</a:t>
            </a:r>
            <a:r>
              <a:rPr lang="en-US" sz="3200" b="1" spc="300" dirty="0">
                <a:solidFill>
                  <a:srgbClr val="E20000"/>
                </a:solidFill>
                <a:latin typeface="Comic Sans MS" panose="030F0702030302020204" pitchFamily="66" charset="0"/>
                <a:sym typeface="Changa One"/>
              </a:rPr>
              <a:t>: </a:t>
            </a:r>
            <a:r>
              <a:rPr lang="en-US" sz="2800" spc="300" dirty="0">
                <a:solidFill>
                  <a:srgbClr val="E20000"/>
                </a:solidFill>
                <a:latin typeface="Comic Sans MS" panose="030F0702030302020204" pitchFamily="66" charset="0"/>
                <a:sym typeface="Changa One"/>
              </a:rPr>
              <a:t>make a </a:t>
            </a:r>
            <a:r>
              <a:rPr lang="en-US" sz="2800" spc="300" dirty="0" err="1">
                <a:solidFill>
                  <a:srgbClr val="E20000"/>
                </a:solidFill>
                <a:latin typeface="Comic Sans MS" panose="030F0702030302020204" pitchFamily="66" charset="0"/>
                <a:sym typeface="Changa One"/>
              </a:rPr>
              <a:t>sandcasle</a:t>
            </a:r>
            <a:r>
              <a:rPr lang="en-US" sz="2800" spc="300" dirty="0">
                <a:solidFill>
                  <a:srgbClr val="E20000"/>
                </a:solidFill>
                <a:latin typeface="Comic Sans MS" panose="030F0702030302020204" pitchFamily="66" charset="0"/>
                <a:sym typeface="Changa One"/>
              </a:rPr>
              <a:t>, eat seafood, row a boat, going sightseeing</a:t>
            </a:r>
          </a:p>
          <a:p>
            <a:pPr>
              <a:lnSpc>
                <a:spcPct val="150000"/>
              </a:lnSpc>
              <a:buClr>
                <a:schemeClr val="accent2"/>
              </a:buClr>
              <a:buSzPts val="3000"/>
            </a:pPr>
            <a:r>
              <a:rPr lang="en-US" sz="3200" b="1" spc="300" dirty="0">
                <a:solidFill>
                  <a:srgbClr val="E20000"/>
                </a:solidFill>
                <a:latin typeface="Comic Sans MS" panose="030F0702030302020204" pitchFamily="66" charset="0"/>
                <a:sym typeface="Changa One"/>
              </a:rPr>
              <a:t>Structure</a:t>
            </a:r>
            <a:r>
              <a:rPr lang="en-US" sz="2800" spc="300" dirty="0">
                <a:solidFill>
                  <a:srgbClr val="E20000"/>
                </a:solidFill>
                <a:latin typeface="Comic Sans MS" panose="030F0702030302020204" pitchFamily="66" charset="0"/>
                <a:sym typeface="Changa One"/>
              </a:rPr>
              <a:t>: What + like </a:t>
            </a:r>
          </a:p>
        </p:txBody>
      </p:sp>
    </p:spTree>
    <p:extLst>
      <p:ext uri="{BB962C8B-B14F-4D97-AF65-F5344CB8AC3E}">
        <p14:creationId xmlns:p14="http://schemas.microsoft.com/office/powerpoint/2010/main" val="26124311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3096842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b="11783"/>
          <a:stretch>
            <a:fillRect/>
          </a:stretch>
        </p:blipFill>
        <p:spPr>
          <a:xfrm>
            <a:off x="0" y="-704849"/>
            <a:ext cx="9144000" cy="5848351"/>
          </a:xfrm>
          <a:prstGeom prst="rect">
            <a:avLst/>
          </a:prstGeom>
        </p:spPr>
      </p:pic>
      <p:pic>
        <p:nvPicPr>
          <p:cNvPr id="4" name="Picture 3" descr="giphy (2)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6096000" y="457201"/>
            <a:ext cx="2590800" cy="1943100"/>
          </a:xfrm>
          <a:prstGeom prst="rect">
            <a:avLst/>
          </a:prstGeom>
        </p:spPr>
      </p:pic>
      <p:pic>
        <p:nvPicPr>
          <p:cNvPr id="5" name="Picture 4" descr="4f4290_cb00c3e61340476692a7cd34b6cc8092_mv2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8600" y="4229101"/>
            <a:ext cx="1219200" cy="914400"/>
          </a:xfrm>
          <a:prstGeom prst="rect">
            <a:avLst/>
          </a:prstGeom>
        </p:spPr>
      </p:pic>
      <p:pic>
        <p:nvPicPr>
          <p:cNvPr id="6" name="Picture 5" descr="4f4290_cb00c3e61340476692a7cd34b6cc8092_mv2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86000" y="4229101"/>
            <a:ext cx="1219200" cy="914400"/>
          </a:xfrm>
          <a:prstGeom prst="rect">
            <a:avLst/>
          </a:prstGeom>
        </p:spPr>
      </p:pic>
      <p:pic>
        <p:nvPicPr>
          <p:cNvPr id="7" name="Picture 6" descr="4f4290_cb00c3e61340476692a7cd34b6cc8092_mv2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114800" y="4229101"/>
            <a:ext cx="1219200" cy="914400"/>
          </a:xfrm>
          <a:prstGeom prst="rect">
            <a:avLst/>
          </a:prstGeom>
        </p:spPr>
      </p:pic>
      <p:pic>
        <p:nvPicPr>
          <p:cNvPr id="8" name="Picture 7" descr="4f4290_cb00c3e61340476692a7cd34b6cc8092_mv2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96000" y="4229101"/>
            <a:ext cx="1219200" cy="914400"/>
          </a:xfrm>
          <a:prstGeom prst="rect">
            <a:avLst/>
          </a:prstGeom>
        </p:spPr>
      </p:pic>
      <p:pic>
        <p:nvPicPr>
          <p:cNvPr id="9" name="Picture 8" descr="4f4290_cb00c3e61340476692a7cd34b6cc8092_mv2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924800" y="4229101"/>
            <a:ext cx="1219200" cy="914400"/>
          </a:xfrm>
          <a:prstGeom prst="rect">
            <a:avLst/>
          </a:prstGeom>
        </p:spPr>
      </p:pic>
      <p:pic>
        <p:nvPicPr>
          <p:cNvPr id="11" name="Picture 10" descr="ada330f73f5c8e8aafcf51ce0b2f9d37_anim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228600" y="3600452"/>
            <a:ext cx="4114800" cy="1543051"/>
          </a:xfrm>
          <a:prstGeom prst="rect">
            <a:avLst/>
          </a:prstGeom>
        </p:spPr>
      </p:pic>
      <p:pic>
        <p:nvPicPr>
          <p:cNvPr id="12" name="Picture 11" descr="ada330f73f5c8e8aafcf51ce0b2f9d37_anim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953000" y="3086101"/>
            <a:ext cx="4114800" cy="1543051"/>
          </a:xfrm>
          <a:prstGeom prst="rect">
            <a:avLst/>
          </a:prstGeom>
        </p:spPr>
      </p:pic>
      <p:pic>
        <p:nvPicPr>
          <p:cNvPr id="18" name="Picture 17" descr="sunflow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295407" y="4210955"/>
            <a:ext cx="1533525" cy="932549"/>
          </a:xfrm>
          <a:prstGeom prst="rect">
            <a:avLst/>
          </a:prstGeom>
        </p:spPr>
      </p:pic>
      <p:pic>
        <p:nvPicPr>
          <p:cNvPr id="19" name="Picture 18" descr="sunflow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743207" y="4210955"/>
            <a:ext cx="1533525" cy="932549"/>
          </a:xfrm>
          <a:prstGeom prst="rect">
            <a:avLst/>
          </a:prstGeom>
        </p:spPr>
      </p:pic>
      <p:pic>
        <p:nvPicPr>
          <p:cNvPr id="20" name="Picture 19" descr="sunflow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181607" y="4210955"/>
            <a:ext cx="1533525" cy="932549"/>
          </a:xfrm>
          <a:prstGeom prst="rect">
            <a:avLst/>
          </a:prstGeom>
        </p:spPr>
      </p:pic>
      <p:pic>
        <p:nvPicPr>
          <p:cNvPr id="21" name="Picture 20" descr="sunflow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6629407" y="4210955"/>
            <a:ext cx="1533525" cy="932549"/>
          </a:xfrm>
          <a:prstGeom prst="rect">
            <a:avLst/>
          </a:prstGeom>
        </p:spPr>
      </p:pic>
      <p:pic>
        <p:nvPicPr>
          <p:cNvPr id="22" name="Picture 21" descr="star1.gif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609600" y="2400302"/>
            <a:ext cx="1778000" cy="1000125"/>
          </a:xfrm>
          <a:prstGeom prst="rect">
            <a:avLst/>
          </a:prstGeom>
        </p:spPr>
      </p:pic>
      <p:pic>
        <p:nvPicPr>
          <p:cNvPr id="23" name="Picture 22" descr="star1.gif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400052"/>
            <a:ext cx="1778000" cy="1000125"/>
          </a:xfrm>
          <a:prstGeom prst="rect">
            <a:avLst/>
          </a:prstGeom>
        </p:spPr>
      </p:pic>
      <p:pic>
        <p:nvPicPr>
          <p:cNvPr id="24" name="Picture 23" descr="star1.gif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24201" y="2057402"/>
            <a:ext cx="1778000" cy="1000125"/>
          </a:xfrm>
          <a:prstGeom prst="rect">
            <a:avLst/>
          </a:prstGeom>
        </p:spPr>
      </p:pic>
      <p:pic>
        <p:nvPicPr>
          <p:cNvPr id="25" name="Picture 24" descr="star1.gif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6001" y="2857502"/>
            <a:ext cx="1778000" cy="1000125"/>
          </a:xfrm>
          <a:prstGeom prst="rect">
            <a:avLst/>
          </a:prstGeom>
        </p:spPr>
      </p:pic>
      <p:pic>
        <p:nvPicPr>
          <p:cNvPr id="26" name="Picture 25" descr="star1.gif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48601" y="2114552"/>
            <a:ext cx="1778000" cy="1000125"/>
          </a:xfrm>
          <a:prstGeom prst="rect">
            <a:avLst/>
          </a:prstGeom>
        </p:spPr>
      </p:pic>
      <p:grpSp>
        <p:nvGrpSpPr>
          <p:cNvPr id="10" name="Group 29"/>
          <p:cNvGrpSpPr/>
          <p:nvPr/>
        </p:nvGrpSpPr>
        <p:grpSpPr>
          <a:xfrm>
            <a:off x="586619" y="-399426"/>
            <a:ext cx="7925297" cy="4022141"/>
            <a:chOff x="479150" y="359050"/>
            <a:chExt cx="7925297" cy="4572000"/>
          </a:xfrm>
        </p:grpSpPr>
        <p:pic>
          <p:nvPicPr>
            <p:cNvPr id="27" name="Picture 26" descr="anh-dong-powerpoint-tam-biet-good-bye-1-819x468.gif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 rot="595755">
              <a:off x="4180008" y="1945853"/>
              <a:ext cx="4224439" cy="2413965"/>
            </a:xfrm>
            <a:prstGeom prst="rect">
              <a:avLst/>
            </a:prstGeom>
          </p:spPr>
        </p:pic>
        <p:pic>
          <p:nvPicPr>
            <p:cNvPr id="28" name="Picture 27" descr="giphy (2).gif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 rot="21198940">
              <a:off x="479150" y="359050"/>
              <a:ext cx="4572000" cy="4572000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2895601" y="2430960"/>
              <a:ext cx="1306768" cy="9446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8"/>
              <a:r>
                <a:rPr lang="en-US" sz="4800" b="1" dirty="0">
                  <a:solidFill>
                    <a:srgbClr val="00B050"/>
                  </a:solidFill>
                  <a:latin typeface="Arial Rounded MT Bold" pitchFamily="34" charset="0"/>
                </a:rPr>
                <a:t>and</a:t>
              </a:r>
            </a:p>
          </p:txBody>
        </p:sp>
      </p:grpSp>
      <p:pic>
        <p:nvPicPr>
          <p:cNvPr id="31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98230" y="400052"/>
            <a:ext cx="248171" cy="248171"/>
          </a:xfrm>
          <a:prstGeom prst="rect">
            <a:avLst/>
          </a:prstGeom>
        </p:spPr>
      </p:pic>
    </p:spTree>
  </p:cSld>
  <p:clrMapOvr>
    <a:masterClrMapping/>
  </p:clrMapOvr>
  <p:transition>
    <p:fade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75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-295413"/>
            <a:ext cx="5040560" cy="3607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419872" y="1586265"/>
            <a:ext cx="4176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1.Warm-up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63554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3B87C-81A2-E3A0-9432-F8D701EEF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1135A6-2103-1ABA-E104-52DC773F28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AA652DB-BA48-A148-F4DD-E55F748E43D9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videoplayback (2)">
            <a:hlinkClick r:id="" action="ppaction://media"/>
            <a:extLst>
              <a:ext uri="{FF2B5EF4-FFF2-40B4-BE49-F238E27FC236}">
                <a16:creationId xmlns:a16="http://schemas.microsoft.com/office/drawing/2014/main" id="{CDEFC47D-38C9-4E38-B233-03B1C57D7E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51" y="0"/>
            <a:ext cx="9144719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756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2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919" y="68834"/>
            <a:ext cx="9144000" cy="5143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C522EB-C596-482D-A257-F31A20DDF12C}"/>
              </a:ext>
            </a:extLst>
          </p:cNvPr>
          <p:cNvSpPr txBox="1"/>
          <p:nvPr/>
        </p:nvSpPr>
        <p:spPr>
          <a:xfrm>
            <a:off x="1" y="-5671"/>
            <a:ext cx="3886199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Look and say.</a:t>
            </a:r>
            <a:endParaRPr lang="en-U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5CDBEC97-8E68-406D-BB07-02D0DB515E80}"/>
              </a:ext>
            </a:extLst>
          </p:cNvPr>
          <p:cNvSpPr/>
          <p:nvPr/>
        </p:nvSpPr>
        <p:spPr>
          <a:xfrm>
            <a:off x="575048" y="597507"/>
            <a:ext cx="3852936" cy="1318788"/>
          </a:xfrm>
          <a:prstGeom prst="wedgeRoundRectCallout">
            <a:avLst>
              <a:gd name="adj1" fmla="val -1236"/>
              <a:gd name="adj2" fmla="val 83128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What can you do on </a:t>
            </a:r>
            <a:r>
              <a:rPr lang="en-US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Phu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Quoc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Island?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3F317A5-8FE8-4ECE-8342-5FBD86B50865}"/>
              </a:ext>
            </a:extLst>
          </p:cNvPr>
          <p:cNvSpPr/>
          <p:nvPr/>
        </p:nvSpPr>
        <p:spPr>
          <a:xfrm>
            <a:off x="5148064" y="604890"/>
            <a:ext cx="3635896" cy="1318788"/>
          </a:xfrm>
          <a:prstGeom prst="wedgeRoundRectCallout">
            <a:avLst>
              <a:gd name="adj1" fmla="val 3068"/>
              <a:gd name="adj2" fmla="val 77156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We can row a boat.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738AFB-F645-4346-B8A1-2EB8C6A1AA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951" y="2114550"/>
            <a:ext cx="4081057" cy="2296154"/>
          </a:xfrm>
          <a:prstGeom prst="rect">
            <a:avLst/>
          </a:prstGeom>
        </p:spPr>
      </p:pic>
      <p:pic>
        <p:nvPicPr>
          <p:cNvPr id="2050" name="Picture 2" descr="Boy And Girl Talking Vector Art, Icons, and Graphics for Free Download">
            <a:extLst>
              <a:ext uri="{FF2B5EF4-FFF2-40B4-BE49-F238E27FC236}">
                <a16:creationId xmlns:a16="http://schemas.microsoft.com/office/drawing/2014/main" id="{6CBD30E5-AB95-4895-BEA1-85E8EFE5B9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 flipH="1">
            <a:off x="7118475" y="2928816"/>
            <a:ext cx="14382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Boy And Girl Talking Vector Art, Icons, and Graphics for Free Download">
            <a:extLst>
              <a:ext uri="{FF2B5EF4-FFF2-40B4-BE49-F238E27FC236}">
                <a16:creationId xmlns:a16="http://schemas.microsoft.com/office/drawing/2014/main" id="{BAFFA103-9152-430E-963C-00024E97B5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0" t="-319" r="-14032" b="319"/>
          <a:stretch/>
        </p:blipFill>
        <p:spPr bwMode="auto">
          <a:xfrm flipH="1">
            <a:off x="598712" y="2928816"/>
            <a:ext cx="18002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0421988"/>
      </p:ext>
    </p:extLst>
  </p:cSld>
  <p:clrMapOvr>
    <a:masterClrMapping/>
  </p:clrMapOvr>
  <p:transition spd="slow">
    <p:fad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919" y="68834"/>
            <a:ext cx="9144000" cy="5143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5CDBEC97-8E68-406D-BB07-02D0DB515E80}"/>
              </a:ext>
            </a:extLst>
          </p:cNvPr>
          <p:cNvSpPr/>
          <p:nvPr/>
        </p:nvSpPr>
        <p:spPr>
          <a:xfrm>
            <a:off x="575048" y="597507"/>
            <a:ext cx="3852936" cy="1318788"/>
          </a:xfrm>
          <a:prstGeom prst="wedgeRoundRectCallout">
            <a:avLst>
              <a:gd name="adj1" fmla="val -1236"/>
              <a:gd name="adj2" fmla="val 83128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What can you do in Ha Long Bay? 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3F317A5-8FE8-4ECE-8342-5FBD86B50865}"/>
              </a:ext>
            </a:extLst>
          </p:cNvPr>
          <p:cNvSpPr/>
          <p:nvPr/>
        </p:nvSpPr>
        <p:spPr>
          <a:xfrm>
            <a:off x="5436096" y="604890"/>
            <a:ext cx="3347864" cy="1318788"/>
          </a:xfrm>
          <a:prstGeom prst="wedgeRoundRectCallout">
            <a:avLst>
              <a:gd name="adj1" fmla="val 3068"/>
              <a:gd name="adj2" fmla="val 77156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We can eat seafood.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D846AC-9D9D-4A50-A1F7-B618897474C1}"/>
              </a:ext>
            </a:extLst>
          </p:cNvPr>
          <p:cNvSpPr txBox="1"/>
          <p:nvPr/>
        </p:nvSpPr>
        <p:spPr>
          <a:xfrm>
            <a:off x="2890697" y="4227320"/>
            <a:ext cx="3635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2 Hα Long Bαy / eαt seαfood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ADE669-D1A3-4BD1-AD8D-153096C15E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159" y="2105042"/>
            <a:ext cx="3354010" cy="25158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24" y="2365555"/>
            <a:ext cx="1909014" cy="277794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2436948"/>
            <a:ext cx="1721205" cy="277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425007"/>
      </p:ext>
    </p:extLst>
  </p:cSld>
  <p:clrMapOvr>
    <a:masterClrMapping/>
  </p:clrMapOvr>
  <p:transition spd="slow">
    <p:fad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919" y="68834"/>
            <a:ext cx="9144000" cy="5143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5CDBEC97-8E68-406D-BB07-02D0DB515E80}"/>
              </a:ext>
            </a:extLst>
          </p:cNvPr>
          <p:cNvSpPr/>
          <p:nvPr/>
        </p:nvSpPr>
        <p:spPr>
          <a:xfrm>
            <a:off x="575048" y="597507"/>
            <a:ext cx="3852936" cy="1318788"/>
          </a:xfrm>
          <a:prstGeom prst="wedgeRoundRectCallout">
            <a:avLst>
              <a:gd name="adj1" fmla="val -1236"/>
              <a:gd name="adj2" fmla="val 83128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What can you do on Sam Son Beach? 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3F317A5-8FE8-4ECE-8342-5FBD86B50865}"/>
              </a:ext>
            </a:extLst>
          </p:cNvPr>
          <p:cNvSpPr/>
          <p:nvPr/>
        </p:nvSpPr>
        <p:spPr>
          <a:xfrm>
            <a:off x="5148064" y="604890"/>
            <a:ext cx="3635896" cy="1318788"/>
          </a:xfrm>
          <a:prstGeom prst="wedgeRoundRectCallout">
            <a:avLst>
              <a:gd name="adj1" fmla="val 3068"/>
              <a:gd name="adj2" fmla="val 77156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We can m</a:t>
            </a:r>
            <a:r>
              <a:rPr lang="el-GR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α</a:t>
            </a:r>
            <a:r>
              <a:rPr lang="en-US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ke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l-GR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α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r>
              <a:rPr lang="el-GR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α</a:t>
            </a:r>
            <a:r>
              <a:rPr lang="en-US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ndc</a:t>
            </a:r>
            <a:r>
              <a:rPr lang="el-GR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α</a:t>
            </a:r>
            <a:r>
              <a:rPr lang="en-US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stle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D846AC-9D9D-4A50-A1F7-B618897474C1}"/>
              </a:ext>
            </a:extLst>
          </p:cNvPr>
          <p:cNvSpPr txBox="1"/>
          <p:nvPr/>
        </p:nvSpPr>
        <p:spPr>
          <a:xfrm>
            <a:off x="3175472" y="3867759"/>
            <a:ext cx="3227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Comic Sans MS" panose="030F0702030302020204" pitchFamily="66" charset="0"/>
              </a:rPr>
              <a:t>3 Nh</a:t>
            </a:r>
            <a:r>
              <a:rPr lang="el-GR" sz="2400" dirty="0">
                <a:latin typeface="Comic Sans MS" panose="030F0702030302020204" pitchFamily="66" charset="0"/>
              </a:rPr>
              <a:t>α </a:t>
            </a:r>
            <a:r>
              <a:rPr lang="it-IT" sz="2400" dirty="0">
                <a:latin typeface="Comic Sans MS" panose="030F0702030302020204" pitchFamily="66" charset="0"/>
              </a:rPr>
              <a:t>Tr</a:t>
            </a:r>
            <a:r>
              <a:rPr lang="el-GR" sz="2400" dirty="0">
                <a:latin typeface="Comic Sans MS" panose="030F0702030302020204" pitchFamily="66" charset="0"/>
              </a:rPr>
              <a:t>α</a:t>
            </a:r>
            <a:r>
              <a:rPr lang="it-IT" sz="2400" dirty="0">
                <a:latin typeface="Comic Sans MS" panose="030F0702030302020204" pitchFamily="66" charset="0"/>
              </a:rPr>
              <a:t>ng Be</a:t>
            </a:r>
            <a:r>
              <a:rPr lang="el-GR" sz="2400" dirty="0">
                <a:latin typeface="Comic Sans MS" panose="030F0702030302020204" pitchFamily="66" charset="0"/>
              </a:rPr>
              <a:t>α</a:t>
            </a:r>
            <a:r>
              <a:rPr lang="it-IT" sz="2400" dirty="0">
                <a:latin typeface="Comic Sans MS" panose="030F0702030302020204" pitchFamily="66" charset="0"/>
              </a:rPr>
              <a:t>ch </a:t>
            </a:r>
          </a:p>
          <a:p>
            <a:r>
              <a:rPr lang="it-IT" sz="2400" dirty="0">
                <a:latin typeface="Comic Sans MS" panose="030F0702030302020204" pitchFamily="66" charset="0"/>
              </a:rPr>
              <a:t>/ m</a:t>
            </a:r>
            <a:r>
              <a:rPr lang="el-GR" sz="2400" dirty="0">
                <a:latin typeface="Comic Sans MS" panose="030F0702030302020204" pitchFamily="66" charset="0"/>
              </a:rPr>
              <a:t>α</a:t>
            </a:r>
            <a:r>
              <a:rPr lang="it-IT" sz="2400" dirty="0">
                <a:latin typeface="Comic Sans MS" panose="030F0702030302020204" pitchFamily="66" charset="0"/>
              </a:rPr>
              <a:t>ke </a:t>
            </a:r>
            <a:r>
              <a:rPr lang="el-GR" sz="2400" dirty="0">
                <a:latin typeface="Comic Sans MS" panose="030F0702030302020204" pitchFamily="66" charset="0"/>
              </a:rPr>
              <a:t>α </a:t>
            </a:r>
            <a:r>
              <a:rPr lang="it-IT" sz="2400" dirty="0">
                <a:latin typeface="Comic Sans MS" panose="030F0702030302020204" pitchFamily="66" charset="0"/>
              </a:rPr>
              <a:t>s</a:t>
            </a:r>
            <a:r>
              <a:rPr lang="el-GR" sz="2400" dirty="0">
                <a:latin typeface="Comic Sans MS" panose="030F0702030302020204" pitchFamily="66" charset="0"/>
              </a:rPr>
              <a:t>α</a:t>
            </a:r>
            <a:r>
              <a:rPr lang="it-IT" sz="2400" dirty="0">
                <a:latin typeface="Comic Sans MS" panose="030F0702030302020204" pitchFamily="66" charset="0"/>
              </a:rPr>
              <a:t>ndc</a:t>
            </a:r>
            <a:r>
              <a:rPr lang="el-GR" sz="2400" dirty="0">
                <a:latin typeface="Comic Sans MS" panose="030F0702030302020204" pitchFamily="66" charset="0"/>
              </a:rPr>
              <a:t>α</a:t>
            </a:r>
            <a:r>
              <a:rPr lang="it-IT" sz="2400" dirty="0">
                <a:latin typeface="Comic Sans MS" panose="030F0702030302020204" pitchFamily="66" charset="0"/>
              </a:rPr>
              <a:t>stle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06039F-29CD-4C51-ADFB-C342E14AD0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2498" y="2047875"/>
            <a:ext cx="3267396" cy="20478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22" y="2122173"/>
            <a:ext cx="2800350" cy="2614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106" y="2263467"/>
            <a:ext cx="2078018" cy="278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398198"/>
      </p:ext>
    </p:extLst>
  </p:cSld>
  <p:clrMapOvr>
    <a:masterClrMapping/>
  </p:clrMapOvr>
  <p:transition spd="slow">
    <p:fad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20538"/>
            <a:ext cx="9144000" cy="5143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5CDBEC97-8E68-406D-BB07-02D0DB515E80}"/>
              </a:ext>
            </a:extLst>
          </p:cNvPr>
          <p:cNvSpPr/>
          <p:nvPr/>
        </p:nvSpPr>
        <p:spPr>
          <a:xfrm>
            <a:off x="575048" y="597507"/>
            <a:ext cx="3852936" cy="1318788"/>
          </a:xfrm>
          <a:prstGeom prst="wedgeRoundRectCallout">
            <a:avLst>
              <a:gd name="adj1" fmla="val -1236"/>
              <a:gd name="adj2" fmla="val 83128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What can you do in Ho Chi Minh City? 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3F317A5-8FE8-4ECE-8342-5FBD86B50865}"/>
              </a:ext>
            </a:extLst>
          </p:cNvPr>
          <p:cNvSpPr/>
          <p:nvPr/>
        </p:nvSpPr>
        <p:spPr>
          <a:xfrm>
            <a:off x="5148064" y="604890"/>
            <a:ext cx="3635896" cy="1318788"/>
          </a:xfrm>
          <a:prstGeom prst="wedgeRoundRectCallout">
            <a:avLst>
              <a:gd name="adj1" fmla="val 3068"/>
              <a:gd name="adj2" fmla="val 77156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We can go sightseeing.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D846AC-9D9D-4A50-A1F7-B618897474C1}"/>
              </a:ext>
            </a:extLst>
          </p:cNvPr>
          <p:cNvSpPr txBox="1"/>
          <p:nvPr/>
        </p:nvSpPr>
        <p:spPr>
          <a:xfrm>
            <a:off x="2501516" y="3926947"/>
            <a:ext cx="44773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4 Ho Chi Minh City / go sightseeing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B58466-97A8-4A8D-B8AA-5D11780113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6557" y="2106331"/>
            <a:ext cx="3316488" cy="20569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07" y="2150205"/>
            <a:ext cx="2800350" cy="2614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045" y="2207871"/>
            <a:ext cx="1809774" cy="292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233759"/>
      </p:ext>
    </p:extLst>
  </p:cSld>
  <p:clrMapOvr>
    <a:masterClrMapping/>
  </p:clrMapOvr>
  <p:transition spd="slow">
    <p:fad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-227091"/>
            <a:ext cx="5040560" cy="3607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641848" y="1654587"/>
            <a:ext cx="4176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omic Sans MS" pitchFamily="66" charset="0"/>
              </a:rPr>
              <a:t>2. </a:t>
            </a:r>
            <a:r>
              <a:rPr lang="en-US" sz="40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Presentation</a:t>
            </a:r>
            <a:endParaRPr lang="en-US" sz="40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368895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4128</TotalTime>
  <Words>488</Words>
  <Application>Microsoft Office PowerPoint</Application>
  <PresentationFormat>On-screen Show (16:9)</PresentationFormat>
  <Paragraphs>100</Paragraphs>
  <Slides>27</Slides>
  <Notes>14</Notes>
  <HiddenSlides>0</HiddenSlides>
  <MMClips>13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Arial</vt:lpstr>
      <vt:lpstr>Arial Rounded MT Bold</vt:lpstr>
      <vt:lpstr>Barrio</vt:lpstr>
      <vt:lpstr>Calibri</vt:lpstr>
      <vt:lpstr>Catamaran</vt:lpstr>
      <vt:lpstr>Changa One</vt:lpstr>
      <vt:lpstr>Comic Sans MS</vt:lpstr>
      <vt:lpstr>Lucida Calligraphy</vt:lpstr>
      <vt:lpstr>Montserrat</vt:lpstr>
      <vt:lpstr>MV Boli</vt:lpstr>
      <vt:lpstr>Roboto</vt:lpstr>
      <vt:lpstr>It's Springtime! MK Plan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72</cp:revision>
  <dcterms:created xsi:type="dcterms:W3CDTF">2023-02-24T13:12:48Z</dcterms:created>
  <dcterms:modified xsi:type="dcterms:W3CDTF">2024-03-29T03:56:41Z</dcterms:modified>
</cp:coreProperties>
</file>