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media/audio5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526" r:id="rId4"/>
    <p:sldId id="502" r:id="rId5"/>
    <p:sldId id="508" r:id="rId6"/>
    <p:sldId id="509" r:id="rId7"/>
    <p:sldId id="510" r:id="rId8"/>
    <p:sldId id="515" r:id="rId9"/>
    <p:sldId id="518" r:id="rId10"/>
    <p:sldId id="527" r:id="rId11"/>
    <p:sldId id="519" r:id="rId12"/>
    <p:sldId id="542" r:id="rId13"/>
    <p:sldId id="552" r:id="rId14"/>
    <p:sldId id="544" r:id="rId15"/>
    <p:sldId id="553" r:id="rId16"/>
    <p:sldId id="530" r:id="rId17"/>
    <p:sldId id="554" r:id="rId18"/>
    <p:sldId id="534" r:id="rId19"/>
    <p:sldId id="555" r:id="rId20"/>
    <p:sldId id="535" r:id="rId21"/>
    <p:sldId id="556" r:id="rId22"/>
    <p:sldId id="536" r:id="rId23"/>
    <p:sldId id="557" r:id="rId24"/>
    <p:sldId id="558" r:id="rId25"/>
    <p:sldId id="559" r:id="rId26"/>
    <p:sldId id="560" r:id="rId27"/>
    <p:sldId id="551" r:id="rId28"/>
    <p:sldId id="386" r:id="rId29"/>
    <p:sldId id="441" r:id="rId30"/>
    <p:sldId id="538" r:id="rId31"/>
    <p:sldId id="539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660"/>
  </p:normalViewPr>
  <p:slideViewPr>
    <p:cSldViewPr>
      <p:cViewPr varScale="1">
        <p:scale>
          <a:sx n="78" d="100"/>
          <a:sy n="78" d="100"/>
        </p:scale>
        <p:origin x="89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31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6" y="3288568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6" y="3366514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74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72" y="3454810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43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14/4/2025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8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40" Type="http://schemas.openxmlformats.org/officeDocument/2006/relationships/image" Target="../media/image23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7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gif"/><Relationship Id="rId18" Type="http://schemas.openxmlformats.org/officeDocument/2006/relationships/image" Target="../media/image65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6.png"/><Relationship Id="rId34" Type="http://schemas.openxmlformats.org/officeDocument/2006/relationships/image" Target="../media/image2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slide" Target="slide25.xml"/><Relationship Id="rId25" Type="http://schemas.openxmlformats.org/officeDocument/2006/relationships/image" Target="../media/image68.png"/><Relationship Id="rId33" Type="http://schemas.openxmlformats.org/officeDocument/2006/relationships/slide" Target="slide27.xml"/><Relationship Id="rId2" Type="http://schemas.openxmlformats.org/officeDocument/2006/relationships/audio" Target="../media/media4.wma"/><Relationship Id="rId16" Type="http://schemas.openxmlformats.org/officeDocument/2006/relationships/image" Target="../media/image64.gif"/><Relationship Id="rId20" Type="http://schemas.openxmlformats.org/officeDocument/2006/relationships/slide" Target="slide15.xml"/><Relationship Id="rId29" Type="http://schemas.openxmlformats.org/officeDocument/2006/relationships/image" Target="../media/image70.png"/><Relationship Id="rId1" Type="http://schemas.microsoft.com/office/2007/relationships/media" Target="../media/media4.wma"/><Relationship Id="rId6" Type="http://schemas.openxmlformats.org/officeDocument/2006/relationships/image" Target="../media/image54.jpg"/><Relationship Id="rId11" Type="http://schemas.openxmlformats.org/officeDocument/2006/relationships/image" Target="../media/image59.png"/><Relationship Id="rId24" Type="http://schemas.openxmlformats.org/officeDocument/2006/relationships/slide" Target="slide19.xml"/><Relationship Id="rId32" Type="http://schemas.openxmlformats.org/officeDocument/2006/relationships/image" Target="../media/image73.png"/><Relationship Id="rId5" Type="http://schemas.openxmlformats.org/officeDocument/2006/relationships/image" Target="../media/image53.png"/><Relationship Id="rId15" Type="http://schemas.openxmlformats.org/officeDocument/2006/relationships/image" Target="../media/image63.gif"/><Relationship Id="rId23" Type="http://schemas.openxmlformats.org/officeDocument/2006/relationships/image" Target="../media/image67.png"/><Relationship Id="rId28" Type="http://schemas.openxmlformats.org/officeDocument/2006/relationships/slide" Target="slide23.xml"/><Relationship Id="rId10" Type="http://schemas.openxmlformats.org/officeDocument/2006/relationships/image" Target="../media/image58.png"/><Relationship Id="rId19" Type="http://schemas.openxmlformats.org/officeDocument/2006/relationships/image" Target="../media/image18.png"/><Relationship Id="rId31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57.png"/><Relationship Id="rId14" Type="http://schemas.openxmlformats.org/officeDocument/2006/relationships/image" Target="../media/image62.gif"/><Relationship Id="rId22" Type="http://schemas.openxmlformats.org/officeDocument/2006/relationships/slide" Target="slide17.xml"/><Relationship Id="rId27" Type="http://schemas.openxmlformats.org/officeDocument/2006/relationships/image" Target="../media/image69.png"/><Relationship Id="rId30" Type="http://schemas.openxmlformats.org/officeDocument/2006/relationships/image" Target="../media/image71.png"/><Relationship Id="rId8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4.jpe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78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7.pn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4.jpe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78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7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9.gif"/><Relationship Id="rId18" Type="http://schemas.openxmlformats.org/officeDocument/2006/relationships/image" Target="../media/image31.gif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17" Type="http://schemas.openxmlformats.org/officeDocument/2006/relationships/image" Target="../media/image22.png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4.gif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23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gif"/><Relationship Id="rId14" Type="http://schemas.openxmlformats.org/officeDocument/2006/relationships/image" Target="../media/image30.png"/><Relationship Id="rId22" Type="http://schemas.microsoft.com/office/2007/relationships/hdphoto" Target="../media/hdphoto17.wdp"/><Relationship Id="rId27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4.jpe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78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77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4.jpe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78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2.png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gi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4.jpe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78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88.jpe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4.jpeg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78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3.png"/><Relationship Id="rId4" Type="http://schemas.openxmlformats.org/officeDocument/2006/relationships/image" Target="../media/image9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1.wav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5.wav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96.jpeg"/><Relationship Id="rId5" Type="http://schemas.microsoft.com/office/2007/relationships/hdphoto" Target="../media/hdphoto16.wdp"/><Relationship Id="rId10" Type="http://schemas.openxmlformats.org/officeDocument/2006/relationships/image" Target="../media/image19.gif"/><Relationship Id="rId4" Type="http://schemas.openxmlformats.org/officeDocument/2006/relationships/image" Target="../media/image94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jpeg"/><Relationship Id="rId3" Type="http://schemas.openxmlformats.org/officeDocument/2006/relationships/audio" Target="../media/audio2.wav"/><Relationship Id="rId7" Type="http://schemas.microsoft.com/office/2007/relationships/hdphoto" Target="../media/hdphoto19.wdp"/><Relationship Id="rId12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image" Target="../media/image35.jp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5" Type="http://schemas.openxmlformats.org/officeDocument/2006/relationships/image" Target="../media/image44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411453" y="2556771"/>
            <a:ext cx="1069532" cy="206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563884" y="2515132"/>
            <a:ext cx="862859" cy="214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840779" y="5241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7 L 0.02517 4.93827E-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352550"/>
            <a:ext cx="7772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Name              Places           Activities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      Sam Son Beach   make a sandcastle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2. ____     _________    _________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3. ____     _________    _________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4. ____     _________    _________</a:t>
            </a:r>
          </a:p>
          <a:p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12641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626675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05200" y="1352550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4. </a:t>
            </a:r>
            <a:r>
              <a:rPr lang="en-US" sz="48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920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un Facts from Game Time! | The Str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28750"/>
            <a:ext cx="6048672" cy="31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ediatric and Adolescent Dentistry | Leslie Jacobs DDS | United State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3446943"/>
            <a:ext cx="1502313" cy="15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appy Shooting Star Sticker for iOS &amp;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5" y="3075811"/>
            <a:ext cx="1563829" cy="15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5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7D612D-4EF5-4795-BF27-35ABA36E84DC}"/>
              </a:ext>
            </a:extLst>
          </p:cNvPr>
          <p:cNvSpPr txBox="1"/>
          <p:nvPr/>
        </p:nvSpPr>
        <p:spPr>
          <a:xfrm>
            <a:off x="1681806" y="2038350"/>
            <a:ext cx="5780388" cy="855770"/>
          </a:xfrm>
          <a:prstGeom prst="rect">
            <a:avLst/>
          </a:prstGeom>
          <a:noFill/>
        </p:spPr>
        <p:txBody>
          <a:bodyPr wrap="square" lIns="91436" tIns="45718" rIns="91436" bIns="45718" rtlCol="0">
            <a:prstTxWarp prst="textArchUp">
              <a:avLst>
                <a:gd name="adj" fmla="val 10811246"/>
              </a:avLst>
            </a:prstTxWarp>
            <a:spAutoFit/>
          </a:bodyPr>
          <a:lstStyle/>
          <a:p>
            <a:pPr algn="ctr" defTabSz="685749">
              <a:buClrTx/>
              <a:buFontTx/>
              <a:buNone/>
            </a:pPr>
            <a:r>
              <a:rPr lang="en-US" altLang="ko-KR" sz="13800" b="1" kern="1200" dirty="0">
                <a:solidFill>
                  <a:srgbClr val="FF0000"/>
                </a:solidFill>
                <a:latin typeface="Calibri"/>
                <a:ea typeface="Arial Unicode MS"/>
                <a:cs typeface="Arial" pitchFamily="34" charset="0"/>
              </a:rPr>
              <a:t>Game rules</a:t>
            </a:r>
            <a:endParaRPr lang="ko-KR" altLang="en-US" sz="13800" b="1" kern="1200" dirty="0">
              <a:solidFill>
                <a:srgbClr val="FF0000"/>
              </a:solidFill>
              <a:latin typeface="Brush Script MT" panose="03060802040406070304" pitchFamily="66" charset="0"/>
              <a:ea typeface="HY신명조" panose="02030600000101010101" pitchFamily="18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023" y="2571750"/>
            <a:ext cx="6351954" cy="193898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The teacher gets students to choose numbers.</a:t>
            </a:r>
          </a:p>
          <a:p>
            <a:pPr defTabSz="914355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After reading the question, the team captain raises a hand to take a turn to answer.</a:t>
            </a:r>
          </a:p>
          <a:p>
            <a:pPr defTabSz="914355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Student answers by speaking and spelling.</a:t>
            </a:r>
          </a:p>
          <a:p>
            <a:pPr defTabSz="914355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Winners get stickers.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470" y="546502"/>
            <a:ext cx="5673172" cy="3969116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9"/>
            <a:ext cx="9138181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61" y="554642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44" y="817999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83" y="553503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81" y="2265052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28614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57" y="2264099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14" y="3714942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4" y="3647218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0134"/>
            <a:ext cx="845678" cy="845678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1" y="3813837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2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61" y="554642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46" y="817999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83" y="553501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81" y="2265052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44" y="2535760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57" y="2264099"/>
            <a:ext cx="1988993" cy="198899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-144603" y="1807925"/>
            <a:ext cx="3374072" cy="2005911"/>
          </a:xfrm>
          <a:prstGeom prst="cloudCallout">
            <a:avLst>
              <a:gd name="adj1" fmla="val -19445"/>
              <a:gd name="adj2" fmla="val 1377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Tx/>
              <a:buFontTx/>
              <a:buNone/>
            </a:pPr>
            <a:r>
              <a:rPr lang="en-US" sz="3600" b="1" kern="1200" dirty="0">
                <a:solidFill>
                  <a:prstClr val="white"/>
                </a:solidFill>
                <a:latin typeface="Aharoni" pitchFamily="2" charset="-79"/>
                <a:cs typeface="Aharoni" pitchFamily="2" charset="-79"/>
              </a:rPr>
              <a:t>Flip puzzle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0" y="426527"/>
            <a:ext cx="3161282" cy="1838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02" y="4384442"/>
            <a:ext cx="2593282" cy="831051"/>
          </a:xfrm>
          <a:prstGeom prst="rect">
            <a:avLst/>
          </a:prstGeom>
        </p:spPr>
      </p:pic>
      <p:sp>
        <p:nvSpPr>
          <p:cNvPr id="3" name="Rounded Rectangle 2">
            <a:hlinkClick r:id="rId33" action="ppaction://hlinksldjump"/>
          </p:cNvPr>
          <p:cNvSpPr/>
          <p:nvPr/>
        </p:nvSpPr>
        <p:spPr>
          <a:xfrm>
            <a:off x="7380312" y="4389120"/>
            <a:ext cx="1757868" cy="7029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</a:rPr>
              <a:t>Go to next part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199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sland Cartoon Images – Browse 87,927 Stock Photos, Vector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1950"/>
            <a:ext cx="5638800" cy="39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rtoon Row Boat Images - Free Download on Freepi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14550"/>
            <a:ext cx="2743200" cy="20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69057" y="4207590"/>
            <a:ext cx="5029200" cy="73401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Phu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Quoc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Island/ row a boat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9" name="Picture 3" descr="Back Button Clip Art at Clker.com - vector clip art online, royalty free &amp;  public domai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20644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0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0" y="140888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762656" y="2151259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541450" y="336307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Phu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Quoc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Island/ row a boat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17353" y="1435953"/>
            <a:ext cx="4700098" cy="830997"/>
            <a:chOff x="2272145" y="3171928"/>
            <a:chExt cx="4191000" cy="83099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86000" y="2495550"/>
            <a:ext cx="4838701" cy="609601"/>
            <a:chOff x="2247899" y="3486150"/>
            <a:chExt cx="4838701" cy="609601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1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to visit </a:t>
              </a:r>
              <a:r>
                <a:rPr lang="en-US" sz="2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Phu</a:t>
              </a:r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Quoc</a:t>
              </a:r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Island.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74928" y="1966594"/>
            <a:ext cx="1181100" cy="19335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01587" y="3264753"/>
            <a:ext cx="4700098" cy="830997"/>
            <a:chOff x="2272145" y="3171928"/>
            <a:chExt cx="4191000" cy="830997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5001" y="4206449"/>
            <a:ext cx="3171140" cy="609601"/>
            <a:chOff x="2247900" y="3486150"/>
            <a:chExt cx="3886201" cy="609601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2247900" y="3486151"/>
              <a:ext cx="3886201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47900" y="3486150"/>
              <a:ext cx="3886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rowing a boat.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076" name="Picture 4" descr="Home Button PNG Transparent Images Free Download | Vector Files | Pngtre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21495" r="21392" b="19187"/>
          <a:stretch/>
        </p:blipFill>
        <p:spPr bwMode="auto">
          <a:xfrm>
            <a:off x="7770209" y="4197457"/>
            <a:ext cx="856673" cy="8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199" y="0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69057" y="4207590"/>
            <a:ext cx="5029200" cy="73401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mountain/ go hiking</a:t>
            </a:r>
          </a:p>
        </p:txBody>
      </p:sp>
      <p:pic>
        <p:nvPicPr>
          <p:cNvPr id="5122" name="Picture 2" descr="Family in nature adventure cartoon happy hikers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b="24397"/>
          <a:stretch/>
        </p:blipFill>
        <p:spPr bwMode="auto">
          <a:xfrm>
            <a:off x="989389" y="325646"/>
            <a:ext cx="6759782" cy="37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Back Button Clip Art at Clker.com - vector clip art online, royalty free &amp;  public domai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20644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-42907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762656" y="2151259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541450" y="336307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mountain/ go hiking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17353" y="1435953"/>
            <a:ext cx="4700098" cy="830997"/>
            <a:chOff x="2272145" y="3171928"/>
            <a:chExt cx="4191000" cy="83099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86000" y="2495550"/>
            <a:ext cx="5131451" cy="609601"/>
            <a:chOff x="2247899" y="3486150"/>
            <a:chExt cx="4838701" cy="609601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1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to visit </a:t>
              </a:r>
              <a:r>
                <a:rPr lang="en-US" sz="2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Fansipan</a:t>
              </a:r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Mountain.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74928" y="1966594"/>
            <a:ext cx="1181100" cy="19335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01587" y="3264753"/>
            <a:ext cx="4700098" cy="830997"/>
            <a:chOff x="2272145" y="3171928"/>
            <a:chExt cx="4191000" cy="830997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on the </a:t>
              </a:r>
              <a:r>
                <a:rPr lang="en-US" sz="2400" dirty="0" err="1">
                  <a:solidFill>
                    <a:srgbClr val="0089CF"/>
                  </a:solidFill>
                  <a:latin typeface="Comic Sans MS" panose="030F0702030302020204" pitchFamily="66" charset="0"/>
                </a:rPr>
                <a:t>Fansipan</a:t>
              </a:r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 Mountain?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5001" y="4206449"/>
            <a:ext cx="3171140" cy="609601"/>
            <a:chOff x="2247900" y="3486150"/>
            <a:chExt cx="3886201" cy="609601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2247900" y="3486151"/>
              <a:ext cx="3886201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47900" y="3486150"/>
              <a:ext cx="3886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going hiking.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4" descr="Home Button PNG Transparent Images Free Download | Vector Files | Pngtre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21495" r="21392" b="19187"/>
          <a:stretch/>
        </p:blipFill>
        <p:spPr bwMode="auto">
          <a:xfrm>
            <a:off x="7770209" y="4197457"/>
            <a:ext cx="856673" cy="8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 chi minh skyline with color buildings, blue sky and reflections. vector illustration. business travel and tourism concept with modern buildings. image for presentation banner placard and web sit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9"/>
            <a:ext cx="9220200" cy="51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71600" y="4019550"/>
            <a:ext cx="6324600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Ho Chi Minh City/ going sightseeing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6" name="Picture 3" descr="Back Button Clip Art at Clker.com - vector clip art online, royalty free &amp;  public domai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20644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399" y="1374376"/>
            <a:ext cx="4053477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062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7, 8, 9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136896" y="3101936"/>
            <a:ext cx="963506" cy="161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2716E-6 L 0.02517 -3.82716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-42907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762656" y="2151259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541450" y="336307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Ho Chi Minh City/ going sightseeing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17353" y="1435953"/>
            <a:ext cx="4700098" cy="830997"/>
            <a:chOff x="2272145" y="3171928"/>
            <a:chExt cx="4191000" cy="83099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86000" y="2495550"/>
            <a:ext cx="4838701" cy="609601"/>
            <a:chOff x="2247899" y="3486150"/>
            <a:chExt cx="4838701" cy="609601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1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to visit Ho Chi Minh City.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74928" y="1966594"/>
            <a:ext cx="1181100" cy="19335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01587" y="3264753"/>
            <a:ext cx="4700098" cy="830997"/>
            <a:chOff x="2272145" y="3171928"/>
            <a:chExt cx="4191000" cy="830997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in Ho Chi Minh City?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5000" y="4206449"/>
            <a:ext cx="3657600" cy="609601"/>
            <a:chOff x="2247899" y="3486150"/>
            <a:chExt cx="4482353" cy="609601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2247899" y="3486151"/>
              <a:ext cx="4482352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47900" y="3486150"/>
              <a:ext cx="44823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going sightseeing.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4" descr="Home Button PNG Transparent Images Free Download | Vector Files | Pngtre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21495" r="21392" b="19187"/>
          <a:stretch/>
        </p:blipFill>
        <p:spPr bwMode="auto">
          <a:xfrm>
            <a:off x="7770209" y="4197457"/>
            <a:ext cx="856673" cy="8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ietnam leads emerging Southeast Asia, while Singapore stays str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23" y="0"/>
            <a:ext cx="9372599" cy="52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447800" y="4137757"/>
            <a:ext cx="6172200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4. Ha Long Bay/ row a boat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6" name="Picture 3" descr="Back Button Clip Art at Clker.com - vector clip art online, royalty free &amp;  public domai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20644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-42907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762656" y="2151259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541450" y="336307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4. Ha Long Bay/ row a boat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17353" y="1435953"/>
            <a:ext cx="4700098" cy="830997"/>
            <a:chOff x="2272145" y="3171928"/>
            <a:chExt cx="4191000" cy="83099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86000" y="2495550"/>
            <a:ext cx="4838701" cy="609601"/>
            <a:chOff x="2247899" y="3486150"/>
            <a:chExt cx="4838701" cy="609601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1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to visit Ha Long Bay.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74928" y="1966594"/>
            <a:ext cx="1181100" cy="19335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01587" y="3264753"/>
            <a:ext cx="4700098" cy="830997"/>
            <a:chOff x="2272145" y="3171928"/>
            <a:chExt cx="4191000" cy="830997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on holiday?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5001" y="4206449"/>
            <a:ext cx="3171140" cy="609601"/>
            <a:chOff x="2247900" y="3486150"/>
            <a:chExt cx="3886201" cy="609601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2247900" y="3486151"/>
              <a:ext cx="3886201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47900" y="3486150"/>
              <a:ext cx="3886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rowing a boat.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4" descr="Home Button PNG Transparent Images Free Download | Vector Files | Pngtre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21495" r="21392" b="19187"/>
          <a:stretch/>
        </p:blipFill>
        <p:spPr bwMode="auto">
          <a:xfrm>
            <a:off x="7770209" y="4197457"/>
            <a:ext cx="856673" cy="8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8194" name="Picture 2" descr="Background biể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4" y="0"/>
            <a:ext cx="9154063" cy="518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47800" y="109952"/>
            <a:ext cx="6172200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5.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Nha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beach/ make a sandcastle</a:t>
            </a:r>
          </a:p>
        </p:txBody>
      </p:sp>
      <p:pic>
        <p:nvPicPr>
          <p:cNvPr id="8196" name="Picture 4" descr="Children cartoon making sand castle Royalty Free Vector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8"/>
          <a:stretch/>
        </p:blipFill>
        <p:spPr bwMode="auto">
          <a:xfrm>
            <a:off x="4533900" y="2593878"/>
            <a:ext cx="3048000" cy="20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in on DIY 和手作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70600"/>
            <a:ext cx="1676400" cy="12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in on DIY 和手作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03398"/>
            <a:ext cx="1295400" cy="95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Back Button Clip Art at Clker.com - vector clip art online, royalty free &amp;  public domai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20644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6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-42907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762656" y="2151259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541450" y="336307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5.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Nha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beach/ make a sandcastle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17353" y="1435953"/>
            <a:ext cx="4700098" cy="830997"/>
            <a:chOff x="2272145" y="3171928"/>
            <a:chExt cx="4191000" cy="83099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86000" y="2495550"/>
            <a:ext cx="5334000" cy="830997"/>
            <a:chOff x="2247899" y="3486150"/>
            <a:chExt cx="4838701" cy="830997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1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to visit </a:t>
              </a:r>
              <a:r>
                <a:rPr lang="en-US" sz="2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Nha</a:t>
              </a:r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 err="1">
                  <a:solidFill>
                    <a:schemeClr val="bg2"/>
                  </a:solidFill>
                  <a:latin typeface="Comic Sans MS" panose="030F0702030302020204" pitchFamily="66" charset="0"/>
                </a:rPr>
                <a:t>Trang</a:t>
              </a:r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 beach.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74928" y="1966594"/>
            <a:ext cx="1181100" cy="19335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01587" y="3264753"/>
            <a:ext cx="4700098" cy="830997"/>
            <a:chOff x="2272145" y="3171928"/>
            <a:chExt cx="4191000" cy="830997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on holiday?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5000" y="4206449"/>
            <a:ext cx="3962400" cy="830997"/>
            <a:chOff x="2247900" y="3486150"/>
            <a:chExt cx="3886201" cy="830997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2247900" y="3486151"/>
              <a:ext cx="3886201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47900" y="3486150"/>
              <a:ext cx="3886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making a sandcastle.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4" descr="Home Button PNG Transparent Images Free Download | Vector Files | Pngtre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21495" r="21392" b="19187"/>
          <a:stretch/>
        </p:blipFill>
        <p:spPr bwMode="auto">
          <a:xfrm>
            <a:off x="7770209" y="4197457"/>
            <a:ext cx="856673" cy="8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0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ni.mieo - Ba Na hills (Da Nang - Viet Nam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0930" r="361" b="611"/>
          <a:stretch/>
        </p:blipFill>
        <p:spPr bwMode="auto">
          <a:xfrm>
            <a:off x="-76200" y="22138"/>
            <a:ext cx="9372600" cy="52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447800" y="22644"/>
            <a:ext cx="6172200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6. Ba Na Hills / take photos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549" y="22644"/>
            <a:ext cx="1072451" cy="514220"/>
          </a:xfrm>
          <a:prstGeom prst="rect">
            <a:avLst/>
          </a:prstGeom>
        </p:spPr>
      </p:pic>
      <p:pic>
        <p:nvPicPr>
          <p:cNvPr id="9222" name="Picture 6" descr="Stock Photos, Vectors and Royalty Free Images from 123R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018167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Back Button Clip Art at Clker.com - vector clip art online, royalty free &amp;  public domai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5478" y="4206449"/>
            <a:ext cx="782567" cy="7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5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d/dc/ac/2ddcacd6f89941216755bbaa90b406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1716" r="2045" b="1818"/>
          <a:stretch/>
        </p:blipFill>
        <p:spPr bwMode="auto">
          <a:xfrm>
            <a:off x="-76200" y="-42907"/>
            <a:ext cx="922019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pic>
        <p:nvPicPr>
          <p:cNvPr id="5122" name="Picture 2" descr="https://i.pinimg.com/564x/2c/bc/48/2cbc4879a9fd9d6dab1bd871d74351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182" y1="47764" x2="55280" y2="57029"/>
                        <a14:foregroundMark x1="58592" y1="46006" x2="61905" y2="54952"/>
                        <a14:foregroundMark x1="69565" y1="49042" x2="54865" y2="53514"/>
                        <a14:foregroundMark x1="61491" y1="47764" x2="59834" y2="51597"/>
                        <a14:foregroundMark x1="60248" y1="46486" x2="65631" y2="49361"/>
                        <a14:foregroundMark x1="67495" y1="48083" x2="67495" y2="48083"/>
                        <a14:foregroundMark x1="64803" y1="46965" x2="64803" y2="46965"/>
                        <a14:foregroundMark x1="59213" y1="51118" x2="59213" y2="51118"/>
                        <a14:foregroundMark x1="56522" y1="52396" x2="56522" y2="52396"/>
                        <a14:foregroundMark x1="55487" y1="53994" x2="55487" y2="53994"/>
                        <a14:foregroundMark x1="55280" y1="53994" x2="55280" y2="53994"/>
                        <a14:foregroundMark x1="54865" y1="53195" x2="54865" y2="53195"/>
                        <a14:foregroundMark x1="60248" y1="54313" x2="60248" y2="54313"/>
                        <a14:foregroundMark x1="62112" y1="55591" x2="62112" y2="55591"/>
                        <a14:foregroundMark x1="52588" y1="32907" x2="51967" y2="34665"/>
                        <a14:foregroundMark x1="41822" y1="33706" x2="40166" y2="3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7" t="17453" r="28122" b="17710"/>
          <a:stretch/>
        </p:blipFill>
        <p:spPr bwMode="auto">
          <a:xfrm>
            <a:off x="762656" y="2151259"/>
            <a:ext cx="989763" cy="17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541450" y="336307"/>
            <a:ext cx="3974056" cy="988367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6. Ba Na Hills / take photos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17353" y="1435953"/>
            <a:ext cx="4700098" cy="830997"/>
            <a:chOff x="2272145" y="3171928"/>
            <a:chExt cx="4191000" cy="830997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86000" y="2495550"/>
            <a:ext cx="5334000" cy="609601"/>
            <a:chOff x="2247899" y="3486150"/>
            <a:chExt cx="4838701" cy="609601"/>
          </a:xfrm>
        </p:grpSpPr>
        <p:sp>
          <p:nvSpPr>
            <p:cNvPr id="33" name="Rounded Rectangular Callout 32"/>
            <p:cNvSpPr/>
            <p:nvPr/>
          </p:nvSpPr>
          <p:spPr>
            <a:xfrm>
              <a:off x="2247899" y="3486151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47899" y="3486150"/>
              <a:ext cx="4838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to visit Ba Na Hills 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574928" y="1966594"/>
            <a:ext cx="1181100" cy="19335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01587" y="3264753"/>
            <a:ext cx="4700098" cy="830997"/>
            <a:chOff x="2272145" y="3171928"/>
            <a:chExt cx="4191000" cy="830997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on holiday?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5000" y="4206449"/>
            <a:ext cx="3962400" cy="609601"/>
            <a:chOff x="2247900" y="3486150"/>
            <a:chExt cx="3886201" cy="609601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2247900" y="3486151"/>
              <a:ext cx="3886201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47900" y="3486150"/>
              <a:ext cx="3886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taking photos.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4" descr="Home Button PNG Transparent Images Free Download | Vector Files | Pngtre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21495" r="21392" b="19187"/>
          <a:stretch/>
        </p:blipFill>
        <p:spPr bwMode="auto">
          <a:xfrm>
            <a:off x="7770209" y="4197457"/>
            <a:ext cx="856673" cy="8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8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2" name="Picture 6" descr="1,395,593 BEST Congratulation IMAGES, STOCK PHOTOS &amp;amp; VECTORS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771551"/>
            <a:ext cx="8247063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sagyuuun Globos GIF - Usagyuuun Globos QuanInc - Discover &amp;amp; Share GIFs |  Cute doodles, Cute kawaii drawings, Cute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854" y="267495"/>
            <a:ext cx="1396454" cy="139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2" y="3363838"/>
            <a:ext cx="4933334" cy="1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rgbClr val="FF0000"/>
                </a:solidFill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27091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95600" y="135255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  <a:p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Sing a song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386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6043" y="590550"/>
            <a:ext cx="4700098" cy="830997"/>
            <a:chOff x="2272145" y="3171928"/>
            <a:chExt cx="4191000" cy="830997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5824" y="1911121"/>
            <a:ext cx="3600926" cy="609601"/>
            <a:chOff x="2401638" y="3329901"/>
            <a:chExt cx="4838701" cy="609601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2401638" y="3329902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01638" y="3329901"/>
              <a:ext cx="4838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</a:t>
              </a:r>
              <a:r>
                <a:rPr lang="en-US" sz="2400">
                  <a:solidFill>
                    <a:schemeClr val="bg2"/>
                  </a:solidFill>
                  <a:latin typeface="Comic Sans MS" panose="030F0702030302020204" pitchFamily="66" charset="0"/>
                </a:rPr>
                <a:t>to visit </a:t>
              </a:r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Island.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10" y="2298203"/>
            <a:ext cx="4700098" cy="830997"/>
            <a:chOff x="2272145" y="3171928"/>
            <a:chExt cx="4191000" cy="830997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82575" y="3947814"/>
            <a:ext cx="3171140" cy="609601"/>
            <a:chOff x="2247900" y="3486150"/>
            <a:chExt cx="3886201" cy="609601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2247900" y="3486151"/>
              <a:ext cx="3886201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47900" y="3486150"/>
              <a:ext cx="38862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rowing a boat.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0510" y="0"/>
            <a:ext cx="2580289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Look and say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26588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6043" y="590550"/>
            <a:ext cx="4700098" cy="830997"/>
            <a:chOff x="2272145" y="3171928"/>
            <a:chExt cx="4191000" cy="830997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272145" y="3171928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Which place would you like to visit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40690" y="1911121"/>
            <a:ext cx="4503310" cy="609601"/>
            <a:chOff x="2401638" y="3329901"/>
            <a:chExt cx="4838701" cy="609601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401638" y="3329902"/>
              <a:ext cx="4762501" cy="609600"/>
            </a:xfrm>
            <a:prstGeom prst="wedgeRoundRectCallout">
              <a:avLst>
                <a:gd name="adj1" fmla="val -66588"/>
                <a:gd name="adj2" fmla="val -4202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01638" y="3329901"/>
              <a:ext cx="48387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I’d like to visit National Park.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510" y="2623900"/>
            <a:ext cx="4700098" cy="862250"/>
            <a:chOff x="2272145" y="3140675"/>
            <a:chExt cx="4191000" cy="862250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2272145" y="3140675"/>
              <a:ext cx="4128655" cy="830997"/>
            </a:xfrm>
            <a:prstGeom prst="wedgeRoundRectCallout">
              <a:avLst>
                <a:gd name="adj1" fmla="val 57097"/>
                <a:gd name="adj2" fmla="val 82378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72145" y="3171928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9CF"/>
                  </a:solidFill>
                  <a:latin typeface="Comic Sans MS" panose="030F0702030302020204" pitchFamily="66" charset="0"/>
                </a:rPr>
                <a:t>What do you like doing on holiday? 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82574" y="3947814"/>
            <a:ext cx="3780425" cy="830997"/>
            <a:chOff x="2247900" y="3486150"/>
            <a:chExt cx="3886201" cy="830997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2247900" y="3486151"/>
              <a:ext cx="3886201" cy="609600"/>
            </a:xfrm>
            <a:prstGeom prst="wedgeRoundRectCallout">
              <a:avLst>
                <a:gd name="adj1" fmla="val -60960"/>
                <a:gd name="adj2" fmla="val -60132"/>
                <a:gd name="adj3" fmla="val 16667"/>
              </a:avLst>
            </a:prstGeom>
            <a:solidFill>
              <a:schemeClr val="tx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47900" y="3486150"/>
              <a:ext cx="3886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I like going sightseeing.</a:t>
              </a:r>
              <a:endParaRPr lang="en-US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0510" y="0"/>
            <a:ext cx="2580289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Look and say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70029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295413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419872" y="1586265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1.Warm-up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AAC5648C-039C-43D8-978D-8B6466F2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8467" r="9317" b="2"/>
          <a:stretch/>
        </p:blipFill>
        <p:spPr bwMode="auto">
          <a:xfrm>
            <a:off x="15949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23BC13AD-24DB-4133-874B-A7F88C265B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8" t="4167" r="35936" b="7405"/>
          <a:stretch/>
        </p:blipFill>
        <p:spPr>
          <a:xfrm>
            <a:off x="7939145" y="1475264"/>
            <a:ext cx="1075764" cy="3397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37" y="89916"/>
            <a:ext cx="1072451" cy="514220"/>
          </a:xfrm>
          <a:prstGeom prst="rect">
            <a:avLst/>
          </a:prstGeom>
        </p:spPr>
      </p:pic>
      <p:sp>
        <p:nvSpPr>
          <p:cNvPr id="9" name="Bong bóng Lời nói: Hình bầu dục 5">
            <a:extLst>
              <a:ext uri="{FF2B5EF4-FFF2-40B4-BE49-F238E27FC236}">
                <a16:creationId xmlns:a16="http://schemas.microsoft.com/office/drawing/2014/main" id="{69AA904A-8039-436B-AF2A-2342DF9F02BE}"/>
              </a:ext>
            </a:extLst>
          </p:cNvPr>
          <p:cNvSpPr/>
          <p:nvPr/>
        </p:nvSpPr>
        <p:spPr>
          <a:xfrm>
            <a:off x="6959401" y="723500"/>
            <a:ext cx="2133587" cy="858447"/>
          </a:xfrm>
          <a:prstGeom prst="wedgeEllipseCallout">
            <a:avLst>
              <a:gd name="adj1" fmla="val 27067"/>
              <a:gd name="adj2" fmla="val 68766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Goodjob!</a:t>
            </a:r>
          </a:p>
        </p:txBody>
      </p:sp>
      <p:pic>
        <p:nvPicPr>
          <p:cNvPr id="11" name="Picture 2" descr="G:\Giáo Án  WW4\unit 10\unit10\pexels-sophie-dale-50436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2951"/>
          <a:stretch/>
        </p:blipFill>
        <p:spPr bwMode="auto">
          <a:xfrm>
            <a:off x="2960905" y="2041875"/>
            <a:ext cx="1084604" cy="758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Giáo Án  WW4\unit 10\unit10\shutterstock_71090468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05" y="1204469"/>
            <a:ext cx="1070297" cy="7576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Giáo Án  WW4\unit 10\unit10\pexels-lisa-fotios-110771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75" y="1180441"/>
            <a:ext cx="1106707" cy="766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Giáo Án  WW4\unit 10\unit10\shutterstock_1985778197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3"/>
          <a:stretch/>
        </p:blipFill>
        <p:spPr bwMode="auto">
          <a:xfrm>
            <a:off x="5011976" y="2047930"/>
            <a:ext cx="1106707" cy="758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ình ảnh 7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B6A1D9F-6E68-44DC-B7D0-23AFCEC5AEA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79"/>
          <a:stretch/>
        </p:blipFill>
        <p:spPr>
          <a:xfrm>
            <a:off x="3514109" y="2587311"/>
            <a:ext cx="1248181" cy="2593291"/>
          </a:xfrm>
          <a:prstGeom prst="rect">
            <a:avLst/>
          </a:prstGeom>
        </p:spPr>
      </p:pic>
      <p:pic>
        <p:nvPicPr>
          <p:cNvPr id="16" name="Hình ảnh 7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B6A1D9F-6E68-44DC-B7D0-23AFCEC5AEA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1" t="-2128"/>
          <a:stretch/>
        </p:blipFill>
        <p:spPr>
          <a:xfrm>
            <a:off x="4464424" y="2532115"/>
            <a:ext cx="1555376" cy="26484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EE65F2-CB4B-4ECC-BCA1-E0FA4038A338}"/>
              </a:ext>
            </a:extLst>
          </p:cNvPr>
          <p:cNvSpPr/>
          <p:nvPr/>
        </p:nvSpPr>
        <p:spPr>
          <a:xfrm>
            <a:off x="3522700" y="435545"/>
            <a:ext cx="2307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>
                <a:latin typeface="Comic Sans MS" panose="030F0702030302020204" pitchFamily="66" charset="0"/>
              </a:rPr>
              <a:t>Slap the board </a:t>
            </a:r>
            <a:endParaRPr lang="en-US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355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53134E-6 L -0.02795 -0.192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96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27091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41848" y="1654587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2. </a:t>
            </a: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889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771404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716279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7. Listen and match.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Track 10.8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6" y="1074421"/>
            <a:ext cx="8882260" cy="344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track 10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0648" y="-5465"/>
            <a:ext cx="609600" cy="6096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1524000" y="1809750"/>
            <a:ext cx="1524000" cy="762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47745" y="1898431"/>
            <a:ext cx="1524000" cy="151151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552903" y="4095750"/>
            <a:ext cx="1495097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947745" y="2571750"/>
            <a:ext cx="1376855" cy="1524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552903" y="2571750"/>
            <a:ext cx="1495097" cy="762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947745" y="1809750"/>
            <a:ext cx="1376855" cy="8444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39613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64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0" y="1581150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3.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7662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11987"/>
            <a:ext cx="494494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8. Complete the table. 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1503" y="1680453"/>
            <a:ext cx="563968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  Places                       Activities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_________          __________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_________          __________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_________          __________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_________          __________</a:t>
            </a:r>
          </a:p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_________          __________</a:t>
            </a:r>
          </a:p>
          <a:p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7151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9" y="1805238"/>
            <a:ext cx="2057652" cy="192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72" y="1809750"/>
            <a:ext cx="1526894" cy="2049936"/>
          </a:xfrm>
          <a:prstGeom prst="rect">
            <a:avLst/>
          </a:prstGeom>
        </p:spPr>
      </p:pic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712179"/>
            <a:ext cx="4454152" cy="1097571"/>
          </a:xfrm>
          <a:prstGeom prst="wedgeRoundRectCallout">
            <a:avLst>
              <a:gd name="adj1" fmla="val -32878"/>
              <a:gd name="adj2" fmla="val 783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Which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pl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αce would you like to visit on holidαy?</a:t>
            </a:r>
          </a:p>
        </p:txBody>
      </p:sp>
      <p:sp>
        <p:nvSpPr>
          <p:cNvPr id="5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562600" y="719562"/>
            <a:ext cx="3221360" cy="1090188"/>
          </a:xfrm>
          <a:prstGeom prst="wedgeRoundRectCallout">
            <a:avLst>
              <a:gd name="adj1" fmla="val 21713"/>
              <a:gd name="adj2" fmla="val 8074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I'd like to visit Sαm Son beα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ch.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522EB-C596-482D-A257-F31A20DDF12C}"/>
              </a:ext>
            </a:extLst>
          </p:cNvPr>
          <p:cNvSpPr txBox="1"/>
          <p:nvPr/>
        </p:nvSpPr>
        <p:spPr>
          <a:xfrm>
            <a:off x="1" y="-5671"/>
            <a:ext cx="3175471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9. Let’s talk.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Speech Bubble: Rectangle with Corners Rounded 2">
            <a:extLst>
              <a:ext uri="{FF2B5EF4-FFF2-40B4-BE49-F238E27FC236}">
                <a16:creationId xmlns:a16="http://schemas.microsoft.com/office/drawing/2014/main" id="{5CDBEC97-8E68-406D-BB07-02D0DB515E80}"/>
              </a:ext>
            </a:extLst>
          </p:cNvPr>
          <p:cNvSpPr/>
          <p:nvPr/>
        </p:nvSpPr>
        <p:spPr>
          <a:xfrm>
            <a:off x="575048" y="3747829"/>
            <a:ext cx="4149352" cy="1195500"/>
          </a:xfrm>
          <a:prstGeom prst="wedgeRoundRectCallout">
            <a:avLst>
              <a:gd name="adj1" fmla="val -28112"/>
              <a:gd name="adj2" fmla="val -804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Wh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αt do you like doing at Sam Son Beach?</a:t>
            </a:r>
          </a:p>
        </p:txBody>
      </p:sp>
      <p:sp>
        <p:nvSpPr>
          <p:cNvPr id="11" name="Speech Bubble: Rectangle with Corners Rounded 7">
            <a:extLst>
              <a:ext uri="{FF2B5EF4-FFF2-40B4-BE49-F238E27FC236}">
                <a16:creationId xmlns:a16="http://schemas.microsoft.com/office/drawing/2014/main" id="{53F317A5-8FE8-4ECE-8342-5FBD86B50865}"/>
              </a:ext>
            </a:extLst>
          </p:cNvPr>
          <p:cNvSpPr/>
          <p:nvPr/>
        </p:nvSpPr>
        <p:spPr>
          <a:xfrm>
            <a:off x="5410200" y="3726413"/>
            <a:ext cx="2945966" cy="1216915"/>
          </a:xfrm>
          <a:prstGeom prst="wedgeRoundRectCallout">
            <a:avLst>
              <a:gd name="adj1" fmla="val 20642"/>
              <a:gd name="adj2" fmla="val -827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I like making a sandcastle.</a:t>
            </a:r>
          </a:p>
        </p:txBody>
      </p:sp>
    </p:spTree>
    <p:extLst>
      <p:ext uri="{BB962C8B-B14F-4D97-AF65-F5344CB8AC3E}">
        <p14:creationId xmlns:p14="http://schemas.microsoft.com/office/powerpoint/2010/main" val="21111067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4256</TotalTime>
  <Words>609</Words>
  <Application>Microsoft Office PowerPoint</Application>
  <PresentationFormat>On-screen Show (16:9)</PresentationFormat>
  <Paragraphs>92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Aharoni</vt:lpstr>
      <vt:lpstr>Arial</vt:lpstr>
      <vt:lpstr>Barrio</vt:lpstr>
      <vt:lpstr>Brush Script MT</vt:lpstr>
      <vt:lpstr>Calibri</vt:lpstr>
      <vt:lpstr>Catamaran</vt:lpstr>
      <vt:lpstr>Changa One</vt:lpstr>
      <vt:lpstr>Comic Sans MS</vt:lpstr>
      <vt:lpstr>Montserrat</vt:lpstr>
      <vt:lpstr>Roboto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Chi</cp:lastModifiedBy>
  <cp:revision>84</cp:revision>
  <dcterms:created xsi:type="dcterms:W3CDTF">2023-02-24T13:12:48Z</dcterms:created>
  <dcterms:modified xsi:type="dcterms:W3CDTF">2025-04-14T08:00:50Z</dcterms:modified>
</cp:coreProperties>
</file>